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4"/>
  </p:notesMasterIdLst>
  <p:sldIdLst>
    <p:sldId id="256" r:id="rId2"/>
    <p:sldId id="257" r:id="rId3"/>
    <p:sldId id="258" r:id="rId4"/>
    <p:sldId id="259" r:id="rId5"/>
    <p:sldId id="260" r:id="rId6"/>
    <p:sldId id="261" r:id="rId7"/>
    <p:sldId id="262" r:id="rId8"/>
    <p:sldId id="263" r:id="rId9"/>
    <p:sldId id="268" r:id="rId10"/>
    <p:sldId id="271" r:id="rId11"/>
    <p:sldId id="272"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94660"/>
  </p:normalViewPr>
  <p:slideViewPr>
    <p:cSldViewPr snapToGrid="0">
      <p:cViewPr varScale="1">
        <p:scale>
          <a:sx n="101" d="100"/>
          <a:sy n="101" d="100"/>
        </p:scale>
        <p:origin x="99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E525A-4DF2-43CE-807A-C673B301EDB4}"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9B607-A6EA-431D-98F5-6A6F1E2BEA73}" type="slidenum">
              <a:rPr lang="en-US" smtClean="0"/>
              <a:t>‹#›</a:t>
            </a:fld>
            <a:endParaRPr lang="en-US"/>
          </a:p>
        </p:txBody>
      </p:sp>
    </p:spTree>
    <p:extLst>
      <p:ext uri="{BB962C8B-B14F-4D97-AF65-F5344CB8AC3E}">
        <p14:creationId xmlns:p14="http://schemas.microsoft.com/office/powerpoint/2010/main" val="56026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uwsZZ2rprq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aa160a50b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aa160a50b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FF0000"/>
                </a:solidFill>
                <a:latin typeface="Century Gothic"/>
                <a:ea typeface="Century Gothic"/>
                <a:cs typeface="Century Gothic"/>
                <a:sym typeface="Century Gothic"/>
              </a:rPr>
              <a:t>OVERCOMING FAILURE &amp; DISAPPOINTMENT</a:t>
            </a:r>
            <a:endParaRPr b="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Century Gothic"/>
                <a:ea typeface="Century Gothic"/>
                <a:cs typeface="Century Gothic"/>
                <a:sym typeface="Century Gothic"/>
              </a:rPr>
              <a:t>Say: </a:t>
            </a:r>
            <a:r>
              <a:rPr lang="en" dirty="0">
                <a:solidFill>
                  <a:srgbClr val="FF0000"/>
                </a:solidFill>
                <a:latin typeface="Century Gothic"/>
                <a:ea typeface="Century Gothic"/>
                <a:cs typeface="Century Gothic"/>
                <a:sym typeface="Century Gothic"/>
              </a:rPr>
              <a:t>For us to reach our potential and meet our goals, we need to push ourselves past our limits. We can't fear failure and we need to use it to help us make other things possible. Embracing failure can help motivate us and will help make us become more successful. There are five steps to overcoming failure and disappointments.</a:t>
            </a:r>
            <a:endParaRPr dirty="0">
              <a:solidFill>
                <a:srgbClr val="FF0000"/>
              </a:solidFill>
              <a:latin typeface="Century Gothic"/>
              <a:ea typeface="Century Gothic"/>
              <a:cs typeface="Century Gothic"/>
              <a:sym typeface="Century Gothic"/>
            </a:endParaRPr>
          </a:p>
          <a:p>
            <a:pPr marL="457200" lvl="0" indent="-298450" algn="l" rtl="0">
              <a:lnSpc>
                <a:spcPct val="115000"/>
              </a:lnSpc>
              <a:spcBef>
                <a:spcPts val="0"/>
              </a:spcBef>
              <a:spcAft>
                <a:spcPts val="0"/>
              </a:spcAft>
              <a:buClr>
                <a:srgbClr val="FF0000"/>
              </a:buClr>
              <a:buSzPts val="1100"/>
              <a:buFont typeface="Century Gothic"/>
              <a:buAutoNum type="arabicPeriod"/>
            </a:pPr>
            <a:r>
              <a:rPr lang="en" b="1" dirty="0">
                <a:solidFill>
                  <a:srgbClr val="FF0000"/>
                </a:solidFill>
                <a:latin typeface="Century Gothic"/>
                <a:ea typeface="Century Gothic"/>
                <a:cs typeface="Century Gothic"/>
                <a:sym typeface="Century Gothic"/>
              </a:rPr>
              <a:t>Feel your emotions.</a:t>
            </a:r>
            <a:r>
              <a:rPr lang="en" dirty="0">
                <a:solidFill>
                  <a:srgbClr val="FF0000"/>
                </a:solidFill>
                <a:latin typeface="Century Gothic"/>
                <a:ea typeface="Century Gothic"/>
                <a:cs typeface="Century Gothic"/>
                <a:sym typeface="Century Gothic"/>
              </a:rPr>
              <a:t> You are allowed to feel your emotions! You might feel angry or sad at times, but it is important to let them pass. Embrace them, acknowledge them, and send them on their way.</a:t>
            </a:r>
            <a:endParaRPr dirty="0">
              <a:solidFill>
                <a:srgbClr val="FF0000"/>
              </a:solidFill>
              <a:latin typeface="Century Gothic"/>
              <a:ea typeface="Century Gothic"/>
              <a:cs typeface="Century Gothic"/>
              <a:sym typeface="Century Gothic"/>
            </a:endParaRPr>
          </a:p>
          <a:p>
            <a:pPr marL="457200" lvl="0" indent="-298450" algn="l" rtl="0">
              <a:lnSpc>
                <a:spcPct val="115000"/>
              </a:lnSpc>
              <a:spcBef>
                <a:spcPts val="0"/>
              </a:spcBef>
              <a:spcAft>
                <a:spcPts val="0"/>
              </a:spcAft>
              <a:buClr>
                <a:srgbClr val="FF0000"/>
              </a:buClr>
              <a:buSzPts val="1100"/>
              <a:buFont typeface="Century Gothic"/>
              <a:buAutoNum type="arabicPeriod"/>
            </a:pPr>
            <a:r>
              <a:rPr lang="en" b="1" dirty="0">
                <a:solidFill>
                  <a:srgbClr val="FF0000"/>
                </a:solidFill>
                <a:latin typeface="Century Gothic"/>
                <a:ea typeface="Century Gothic"/>
                <a:cs typeface="Century Gothic"/>
                <a:sym typeface="Century Gothic"/>
              </a:rPr>
              <a:t>Practice positive self-talk.</a:t>
            </a:r>
            <a:r>
              <a:rPr lang="en" dirty="0">
                <a:solidFill>
                  <a:srgbClr val="FF0000"/>
                </a:solidFill>
                <a:latin typeface="Century Gothic"/>
                <a:ea typeface="Century Gothic"/>
                <a:cs typeface="Century Gothic"/>
                <a:sym typeface="Century Gothic"/>
              </a:rPr>
              <a:t> Tell yourself that failures are lessons. They are life's way of teaching you something. Failure does not define who you are as a person.</a:t>
            </a:r>
            <a:endParaRPr dirty="0">
              <a:solidFill>
                <a:srgbClr val="FF0000"/>
              </a:solidFill>
              <a:latin typeface="Century Gothic"/>
              <a:ea typeface="Century Gothic"/>
              <a:cs typeface="Century Gothic"/>
              <a:sym typeface="Century Gothic"/>
            </a:endParaRPr>
          </a:p>
          <a:p>
            <a:pPr marL="457200" lvl="0" indent="-298450" algn="l" rtl="0">
              <a:lnSpc>
                <a:spcPct val="115000"/>
              </a:lnSpc>
              <a:spcBef>
                <a:spcPts val="0"/>
              </a:spcBef>
              <a:spcAft>
                <a:spcPts val="0"/>
              </a:spcAft>
              <a:buClr>
                <a:srgbClr val="FF0000"/>
              </a:buClr>
              <a:buSzPts val="1100"/>
              <a:buFont typeface="Century Gothic"/>
              <a:buAutoNum type="arabicPeriod"/>
            </a:pPr>
            <a:r>
              <a:rPr lang="en" b="1" dirty="0">
                <a:solidFill>
                  <a:srgbClr val="FF0000"/>
                </a:solidFill>
                <a:latin typeface="Century Gothic"/>
                <a:ea typeface="Century Gothic"/>
                <a:cs typeface="Century Gothic"/>
                <a:sym typeface="Century Gothic"/>
              </a:rPr>
              <a:t>Let failure happen and embrace it. </a:t>
            </a:r>
            <a:r>
              <a:rPr lang="en" dirty="0">
                <a:solidFill>
                  <a:srgbClr val="FF0000"/>
                </a:solidFill>
                <a:latin typeface="Century Gothic"/>
                <a:ea typeface="Century Gothic"/>
                <a:cs typeface="Century Gothic"/>
                <a:sym typeface="Century Gothic"/>
              </a:rPr>
              <a:t>Acknowledge that failures will happen and remind yourself that it's okay to fail, but it's not okay to give up. Embrace your failures and disappointments so that you can learn from them.</a:t>
            </a:r>
            <a:endParaRPr dirty="0">
              <a:solidFill>
                <a:srgbClr val="FF0000"/>
              </a:solidFill>
              <a:latin typeface="Century Gothic"/>
              <a:ea typeface="Century Gothic"/>
              <a:cs typeface="Century Gothic"/>
              <a:sym typeface="Century Gothic"/>
            </a:endParaRPr>
          </a:p>
          <a:p>
            <a:pPr marL="457200" lvl="0" indent="-298450" algn="l" rtl="0">
              <a:lnSpc>
                <a:spcPct val="115000"/>
              </a:lnSpc>
              <a:spcBef>
                <a:spcPts val="0"/>
              </a:spcBef>
              <a:spcAft>
                <a:spcPts val="0"/>
              </a:spcAft>
              <a:buClr>
                <a:srgbClr val="FF0000"/>
              </a:buClr>
              <a:buSzPts val="1100"/>
              <a:buFont typeface="Century Gothic"/>
              <a:buAutoNum type="arabicPeriod"/>
            </a:pPr>
            <a:r>
              <a:rPr lang="en" b="1" dirty="0">
                <a:solidFill>
                  <a:srgbClr val="FF0000"/>
                </a:solidFill>
                <a:latin typeface="Century Gothic"/>
                <a:ea typeface="Century Gothic"/>
                <a:cs typeface="Century Gothic"/>
                <a:sym typeface="Century Gothic"/>
              </a:rPr>
              <a:t>Focus on a growth mindset.</a:t>
            </a:r>
            <a:r>
              <a:rPr lang="en" dirty="0">
                <a:solidFill>
                  <a:srgbClr val="FF0000"/>
                </a:solidFill>
                <a:latin typeface="Century Gothic"/>
                <a:ea typeface="Century Gothic"/>
                <a:cs typeface="Century Gothic"/>
                <a:sym typeface="Century Gothic"/>
              </a:rPr>
              <a:t> What can you do to change the outcome the next time you face failure? What did you learn and how will this change you?</a:t>
            </a:r>
            <a:endParaRPr dirty="0">
              <a:solidFill>
                <a:srgbClr val="FF0000"/>
              </a:solidFill>
              <a:latin typeface="Century Gothic"/>
              <a:ea typeface="Century Gothic"/>
              <a:cs typeface="Century Gothic"/>
              <a:sym typeface="Century Gothic"/>
            </a:endParaRPr>
          </a:p>
          <a:p>
            <a:pPr marL="457200" lvl="0" indent="-298450" algn="l" rtl="0">
              <a:lnSpc>
                <a:spcPct val="115000"/>
              </a:lnSpc>
              <a:spcBef>
                <a:spcPts val="0"/>
              </a:spcBef>
              <a:spcAft>
                <a:spcPts val="0"/>
              </a:spcAft>
              <a:buClr>
                <a:srgbClr val="FF0000"/>
              </a:buClr>
              <a:buSzPts val="1100"/>
              <a:buFont typeface="Century Gothic"/>
              <a:buAutoNum type="arabicPeriod"/>
            </a:pPr>
            <a:r>
              <a:rPr lang="en" b="1" dirty="0">
                <a:solidFill>
                  <a:srgbClr val="FF0000"/>
                </a:solidFill>
                <a:latin typeface="Century Gothic"/>
                <a:ea typeface="Century Gothic"/>
                <a:cs typeface="Century Gothic"/>
                <a:sym typeface="Century Gothic"/>
              </a:rPr>
              <a:t>Take risks.</a:t>
            </a:r>
            <a:r>
              <a:rPr lang="en" dirty="0">
                <a:solidFill>
                  <a:srgbClr val="FF0000"/>
                </a:solidFill>
                <a:latin typeface="Century Gothic"/>
                <a:ea typeface="Century Gothic"/>
                <a:cs typeface="Century Gothic"/>
                <a:sym typeface="Century Gothic"/>
              </a:rPr>
              <a:t> Don't be afraid of failure. Take risks to learn more and achieve what you want.</a:t>
            </a:r>
            <a:endParaRPr dirty="0">
              <a:solidFill>
                <a:srgbClr val="FF0000"/>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400"/>
              <a:buFont typeface="Arial"/>
              <a:buNone/>
            </a:pPr>
            <a:endParaRPr b="1" i="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aa160a50b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aa160a50b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FF0000"/>
                </a:solidFill>
                <a:latin typeface="Century Gothic"/>
                <a:ea typeface="Century Gothic"/>
                <a:cs typeface="Century Gothic"/>
                <a:sym typeface="Century Gothic"/>
              </a:rPr>
              <a:t>WHAT IS GRIT &amp; WHY IS IT IMPORTANT?</a:t>
            </a:r>
            <a:endParaRPr b="1" dirty="0">
              <a:solidFill>
                <a:srgbClr val="FF0000"/>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Century Gothic"/>
                <a:ea typeface="Century Gothic"/>
                <a:cs typeface="Century Gothic"/>
                <a:sym typeface="Century Gothic"/>
              </a:rPr>
              <a:t>Do: </a:t>
            </a:r>
            <a:r>
              <a:rPr lang="en" dirty="0">
                <a:solidFill>
                  <a:schemeClr val="dk1"/>
                </a:solidFill>
                <a:latin typeface="Century Gothic"/>
                <a:ea typeface="Century Gothic"/>
                <a:cs typeface="Century Gothic"/>
                <a:sym typeface="Century Gothic"/>
              </a:rPr>
              <a:t>Watch </a:t>
            </a:r>
            <a:r>
              <a:rPr lang="en" u="sng" dirty="0">
                <a:solidFill>
                  <a:srgbClr val="1155CC"/>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Grit: The Key to Your Success </a:t>
            </a:r>
            <a:r>
              <a:rPr lang="en" dirty="0">
                <a:solidFill>
                  <a:schemeClr val="dk1"/>
                </a:solidFill>
                <a:latin typeface="Century Gothic"/>
                <a:ea typeface="Century Gothic"/>
                <a:cs typeface="Century Gothic"/>
                <a:sym typeface="Century Gothic"/>
              </a:rPr>
              <a:t>(2:22).</a:t>
            </a:r>
            <a:endParaRPr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Century Gothic"/>
                <a:ea typeface="Century Gothic"/>
                <a:cs typeface="Century Gothic"/>
                <a:sym typeface="Century Gothic"/>
              </a:rPr>
              <a:t>Ask: </a:t>
            </a:r>
            <a:r>
              <a:rPr lang="en" dirty="0">
                <a:solidFill>
                  <a:srgbClr val="FF0000"/>
                </a:solidFill>
                <a:latin typeface="Century Gothic"/>
                <a:ea typeface="Century Gothic"/>
                <a:cs typeface="Century Gothic"/>
                <a:sym typeface="Century Gothic"/>
              </a:rPr>
              <a:t>According to this video, what is grit? Why is grit important?</a:t>
            </a:r>
            <a:endParaRPr dirty="0">
              <a:solidFill>
                <a:srgbClr val="FF0000"/>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i="1" dirty="0">
                <a:solidFill>
                  <a:schemeClr val="dk1"/>
                </a:solidFill>
                <a:latin typeface="Century Gothic"/>
                <a:ea typeface="Century Gothic"/>
                <a:cs typeface="Century Gothic"/>
                <a:sym typeface="Century Gothic"/>
              </a:rPr>
              <a:t>Allow Hope Squad members to discuss and respond.</a:t>
            </a:r>
            <a:endParaRPr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Century Gothic"/>
                <a:ea typeface="Century Gothic"/>
                <a:cs typeface="Century Gothic"/>
                <a:sym typeface="Century Gothic"/>
              </a:rPr>
              <a:t>Say: </a:t>
            </a:r>
            <a:r>
              <a:rPr lang="en" dirty="0">
                <a:solidFill>
                  <a:srgbClr val="FF0000"/>
                </a:solidFill>
                <a:latin typeface="Century Gothic"/>
                <a:ea typeface="Century Gothic"/>
                <a:cs typeface="Century Gothic"/>
                <a:sym typeface="Century Gothic"/>
              </a:rPr>
              <a:t>Grit is not a long race. It's short races one after another. When someone with grit encounters a problem, they try to solve it the best way they know how. When they have disappointments and failures, they learn and grow from the situation. Those with grit are positive, hopeful, optimistic, and ready to start a new challenge. It's important to have grit in your life as this will help you achieve any goal.</a:t>
            </a:r>
            <a:endParaRPr dirty="0">
              <a:solidFill>
                <a:srgbClr val="FF0000"/>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b="1" dirty="0">
              <a:solidFill>
                <a:srgbClr val="FF0000"/>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400"/>
              <a:buFont typeface="Arial"/>
              <a:buNone/>
            </a:pPr>
            <a:endParaRPr b="1" dirty="0">
              <a:solidFill>
                <a:srgbClr val="FF0000"/>
              </a:solidFill>
              <a:latin typeface="Century Gothic"/>
              <a:ea typeface="Century Gothic"/>
              <a:cs typeface="Century Gothic"/>
              <a:sym typeface="Century Gothic"/>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aa160a50b5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aa160a50b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FF0000"/>
                </a:solidFill>
                <a:latin typeface="Century Gothic"/>
                <a:ea typeface="Century Gothic"/>
                <a:cs typeface="Century Gothic"/>
                <a:sym typeface="Century Gothic"/>
              </a:rPr>
              <a:t>THE HARDEST PART OF GRIT</a:t>
            </a:r>
            <a:endParaRPr lang="en-US" dirty="0"/>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Century Gothic"/>
                <a:ea typeface="Century Gothic"/>
                <a:cs typeface="Century Gothic"/>
                <a:sym typeface="Century Gothic"/>
              </a:rPr>
              <a:t>Ask: </a:t>
            </a:r>
            <a:r>
              <a:rPr lang="en" dirty="0">
                <a:solidFill>
                  <a:srgbClr val="FF0000"/>
                </a:solidFill>
                <a:latin typeface="Century Gothic"/>
                <a:ea typeface="Century Gothic"/>
                <a:cs typeface="Century Gothic"/>
                <a:sym typeface="Century Gothic"/>
              </a:rPr>
              <a:t>Why is it hard to have grit in every situation? What is the hardest part of having grit?</a:t>
            </a:r>
            <a:endParaRPr lang="en" dirty="0">
              <a:solidFill>
                <a:srgbClr val="FF0000"/>
              </a:solidFill>
              <a:latin typeface="Century Gothic"/>
              <a:ea typeface="Century Gothic"/>
              <a:cs typeface="Century Gothic"/>
            </a:endParaRPr>
          </a:p>
          <a:p>
            <a:pPr marL="0" lvl="0" indent="0" algn="l" rtl="0">
              <a:lnSpc>
                <a:spcPct val="115000"/>
              </a:lnSpc>
              <a:spcBef>
                <a:spcPts val="0"/>
              </a:spcBef>
              <a:spcAft>
                <a:spcPts val="0"/>
              </a:spcAft>
              <a:buClr>
                <a:schemeClr val="dk1"/>
              </a:buClr>
              <a:buSzPts val="1100"/>
              <a:buFont typeface="Arial"/>
              <a:buNone/>
            </a:pPr>
            <a:r>
              <a:rPr lang="en" i="1" dirty="0">
                <a:solidFill>
                  <a:schemeClr val="dk1"/>
                </a:solidFill>
                <a:latin typeface="Century Gothic"/>
                <a:ea typeface="Century Gothic"/>
                <a:cs typeface="Century Gothic"/>
                <a:sym typeface="Century Gothic"/>
              </a:rPr>
              <a:t>Allow Hope Squad members to discuss and respond.</a:t>
            </a:r>
            <a:endParaRPr lang="en" i="1" dirty="0">
              <a:solidFill>
                <a:schemeClr val="dk1"/>
              </a:solidFill>
              <a:latin typeface="Century Gothic"/>
              <a:ea typeface="Century Gothic"/>
              <a:cs typeface="Century Gothic"/>
            </a:endParaRPr>
          </a:p>
          <a:p>
            <a:pPr marL="0" lvl="0" indent="0" algn="l" rtl="0">
              <a:lnSpc>
                <a:spcPct val="115000"/>
              </a:lnSpc>
              <a:spcBef>
                <a:spcPts val="0"/>
              </a:spcBef>
              <a:spcAft>
                <a:spcPts val="0"/>
              </a:spcAft>
              <a:buClr>
                <a:schemeClr val="dk1"/>
              </a:buClr>
              <a:buSzPts val="1100"/>
              <a:buFont typeface="Arial"/>
              <a:buNone/>
            </a:pPr>
            <a:endParaRPr lang="en" i="1" dirty="0">
              <a:solidFill>
                <a:schemeClr val="dk1"/>
              </a:solidFill>
              <a:latin typeface="Century Gothic"/>
              <a:ea typeface="Century Gothic"/>
              <a:cs typeface="Century Gothic"/>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Century Gothic"/>
                <a:ea typeface="Century Gothic"/>
                <a:cs typeface="Century Gothic"/>
                <a:sym typeface="Century Gothic"/>
              </a:rPr>
              <a:t>Say: </a:t>
            </a:r>
            <a:r>
              <a:rPr lang="en" dirty="0">
                <a:solidFill>
                  <a:srgbClr val="FF0000"/>
                </a:solidFill>
                <a:latin typeface="Century Gothic"/>
                <a:ea typeface="Century Gothic"/>
                <a:cs typeface="Century Gothic"/>
                <a:sym typeface="Century Gothic"/>
              </a:rPr>
              <a:t>Sometimes it's hard to have grit in every situation. There will be times when you don't have the motivation to find positive outcomes in a hard situation. No one is able to have grit all the time. We all struggle, but doing our best is key to becoming the person we want to become. You will find the grit to push forward if you work at it one day at a time.</a:t>
            </a:r>
            <a:endParaRPr lang="en" dirty="0">
              <a:solidFill>
                <a:srgbClr val="FF0000"/>
              </a:solidFill>
              <a:latin typeface="Century Gothic"/>
              <a:ea typeface="Century Gothic"/>
              <a:cs typeface="Century Gothic"/>
            </a:endParaRPr>
          </a:p>
          <a:p>
            <a:pPr marL="0" lvl="0" indent="0" algn="l" rtl="0">
              <a:spcBef>
                <a:spcPts val="0"/>
              </a:spcBef>
              <a:spcAft>
                <a:spcPts val="0"/>
              </a:spcAft>
              <a:buClr>
                <a:schemeClr val="dk1"/>
              </a:buClr>
              <a:buSzPts val="1400"/>
              <a:buFont typeface="Arial"/>
              <a:buNone/>
            </a:pPr>
            <a:endParaRPr lang="en" dirty="0">
              <a:solidFill>
                <a:srgbClr val="FF0000"/>
              </a:solidFill>
              <a:latin typeface="Century Gothic"/>
              <a:ea typeface="Century Gothic"/>
              <a:cs typeface="Century Gothic"/>
            </a:endParaRPr>
          </a:p>
          <a:p>
            <a:pPr marL="0" lvl="0" indent="0" algn="l" rtl="0">
              <a:spcBef>
                <a:spcPts val="0"/>
              </a:spcBef>
              <a:spcAft>
                <a:spcPts val="0"/>
              </a:spcAft>
              <a:buNone/>
            </a:pPr>
            <a:endParaRPr lang="en" dirty="0">
              <a:solidFill>
                <a:srgbClr val="FF0000"/>
              </a:solidFill>
              <a:latin typeface="Century 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391A759-BFF8-4B5B-9ECE-D93AC303B331}" type="datetime1">
              <a:rPr lang="en-US" smtClean="0"/>
              <a:t>3/20/2025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87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FDF398-5DA3-4937-BE3F-7CA1B9158252}" type="datetime1">
              <a:rPr lang="en-US" smtClean="0"/>
              <a:t>3/20/2025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95540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191ED9-F929-4A92-90F9-3C9C84ABBE83}" type="datetime1">
              <a:rPr lang="en-US" smtClean="0"/>
              <a:t>3/20/2025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854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 Statements Red">
  <p:cSld name="6 Statements Red">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40"/>
          <p:cNvSpPr txBox="1">
            <a:spLocks noGrp="1"/>
          </p:cNvSpPr>
          <p:nvPr>
            <p:ph type="subTitle" idx="1"/>
          </p:nvPr>
        </p:nvSpPr>
        <p:spPr>
          <a:xfrm>
            <a:off x="355600" y="457200"/>
            <a:ext cx="3933200" cy="55204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F15354"/>
              </a:buClr>
              <a:buSzPts val="2400"/>
              <a:buFont typeface="Red Hat Display ExtraBold"/>
              <a:buNone/>
              <a:defRPr sz="3200">
                <a:solidFill>
                  <a:srgbClr val="F15354"/>
                </a:solidFill>
                <a:latin typeface="Red Hat Display ExtraBold"/>
                <a:ea typeface="Red Hat Display ExtraBold"/>
                <a:cs typeface="Red Hat Display ExtraBold"/>
                <a:sym typeface="Red Hat Display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p40"/>
          <p:cNvSpPr txBox="1">
            <a:spLocks noGrp="1"/>
          </p:cNvSpPr>
          <p:nvPr>
            <p:ph type="subTitle" idx="2"/>
          </p:nvPr>
        </p:nvSpPr>
        <p:spPr>
          <a:xfrm>
            <a:off x="4734300" y="541165"/>
            <a:ext cx="6868400" cy="9280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FFFFFF"/>
              </a:buClr>
              <a:buSzPts val="1600"/>
              <a:buFont typeface="Red Hat Display"/>
              <a:buNone/>
              <a:defRPr b="1">
                <a:solidFill>
                  <a:srgbClr val="FFFFFF"/>
                </a:solidFill>
                <a:latin typeface="Red Hat Display Black"/>
                <a:ea typeface="Red Hat Display Black"/>
                <a:cs typeface="Red Hat Display Black"/>
                <a:sym typeface="Red Hat Display"/>
              </a:defRPr>
            </a:lvl1pPr>
            <a:lvl2pPr lvl="1" rtl="0">
              <a:spcBef>
                <a:spcPts val="0"/>
              </a:spcBef>
              <a:spcAft>
                <a:spcPts val="0"/>
              </a:spcAft>
              <a:buClr>
                <a:srgbClr val="FFFFFF"/>
              </a:buClr>
              <a:buSzPts val="1400"/>
              <a:buNone/>
              <a:defRPr>
                <a:solidFill>
                  <a:srgbClr val="FFFFFF"/>
                </a:solidFill>
              </a:defRPr>
            </a:lvl2pPr>
            <a:lvl3pPr lvl="2" rtl="0">
              <a:spcBef>
                <a:spcPts val="0"/>
              </a:spcBef>
              <a:spcAft>
                <a:spcPts val="0"/>
              </a:spcAft>
              <a:buClr>
                <a:srgbClr val="FFFFFF"/>
              </a:buClr>
              <a:buSzPts val="1400"/>
              <a:buNone/>
              <a:defRPr>
                <a:solidFill>
                  <a:srgbClr val="FFFFFF"/>
                </a:solidFill>
              </a:defRPr>
            </a:lvl3pPr>
            <a:lvl4pPr lvl="3" rtl="0">
              <a:spcBef>
                <a:spcPts val="0"/>
              </a:spcBef>
              <a:spcAft>
                <a:spcPts val="0"/>
              </a:spcAft>
              <a:buClr>
                <a:srgbClr val="FFFFFF"/>
              </a:buClr>
              <a:buSzPts val="1400"/>
              <a:buNone/>
              <a:defRPr>
                <a:solidFill>
                  <a:srgbClr val="FFFFFF"/>
                </a:solidFill>
              </a:defRPr>
            </a:lvl4pPr>
            <a:lvl5pPr lvl="4" rtl="0">
              <a:spcBef>
                <a:spcPts val="0"/>
              </a:spcBef>
              <a:spcAft>
                <a:spcPts val="0"/>
              </a:spcAft>
              <a:buClr>
                <a:srgbClr val="FFFFFF"/>
              </a:buClr>
              <a:buSzPts val="1400"/>
              <a:buNone/>
              <a:defRPr>
                <a:solidFill>
                  <a:srgbClr val="FFFFFF"/>
                </a:solidFill>
              </a:defRPr>
            </a:lvl5pPr>
            <a:lvl6pPr lvl="5" rtl="0">
              <a:spcBef>
                <a:spcPts val="0"/>
              </a:spcBef>
              <a:spcAft>
                <a:spcPts val="0"/>
              </a:spcAft>
              <a:buClr>
                <a:srgbClr val="FFFFFF"/>
              </a:buClr>
              <a:buSzPts val="1400"/>
              <a:buNone/>
              <a:defRPr>
                <a:solidFill>
                  <a:srgbClr val="FFFFFF"/>
                </a:solidFill>
              </a:defRPr>
            </a:lvl6pPr>
            <a:lvl7pPr lvl="6" rtl="0">
              <a:spcBef>
                <a:spcPts val="0"/>
              </a:spcBef>
              <a:spcAft>
                <a:spcPts val="0"/>
              </a:spcAft>
              <a:buClr>
                <a:srgbClr val="FFFFFF"/>
              </a:buClr>
              <a:buSzPts val="1400"/>
              <a:buNone/>
              <a:defRPr>
                <a:solidFill>
                  <a:srgbClr val="FFFFFF"/>
                </a:solidFill>
              </a:defRPr>
            </a:lvl7pPr>
            <a:lvl8pPr lvl="7" rtl="0">
              <a:spcBef>
                <a:spcPts val="0"/>
              </a:spcBef>
              <a:spcAft>
                <a:spcPts val="0"/>
              </a:spcAft>
              <a:buClr>
                <a:srgbClr val="FFFFFF"/>
              </a:buClr>
              <a:buSzPts val="1400"/>
              <a:buNone/>
              <a:defRPr>
                <a:solidFill>
                  <a:srgbClr val="FFFFFF"/>
                </a:solidFill>
              </a:defRPr>
            </a:lvl8pPr>
            <a:lvl9pPr lvl="8" rtl="0">
              <a:spcBef>
                <a:spcPts val="0"/>
              </a:spcBef>
              <a:spcAft>
                <a:spcPts val="0"/>
              </a:spcAft>
              <a:buClr>
                <a:srgbClr val="FFFFFF"/>
              </a:buClr>
              <a:buSzPts val="1400"/>
              <a:buNone/>
              <a:defRPr>
                <a:solidFill>
                  <a:srgbClr val="FFFFFF"/>
                </a:solidFill>
              </a:defRPr>
            </a:lvl9pPr>
          </a:lstStyle>
          <a:p>
            <a:endParaRPr/>
          </a:p>
        </p:txBody>
      </p:sp>
      <p:sp>
        <p:nvSpPr>
          <p:cNvPr id="238" name="Google Shape;238;p40"/>
          <p:cNvSpPr txBox="1">
            <a:spLocks noGrp="1"/>
          </p:cNvSpPr>
          <p:nvPr>
            <p:ph type="subTitle" idx="3"/>
          </p:nvPr>
        </p:nvSpPr>
        <p:spPr>
          <a:xfrm>
            <a:off x="4734300" y="1757275"/>
            <a:ext cx="6868400" cy="9280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FFFFFF"/>
              </a:buClr>
              <a:buSzPts val="1600"/>
              <a:buFont typeface="Red Hat Display"/>
              <a:buNone/>
              <a:defRPr b="1">
                <a:solidFill>
                  <a:srgbClr val="FFFFFF"/>
                </a:solidFill>
                <a:latin typeface="Red Hat Display Black"/>
                <a:ea typeface="Red Hat Display Black"/>
                <a:cs typeface="Red Hat Display Black"/>
                <a:sym typeface="Red Hat Display"/>
              </a:defRPr>
            </a:lvl1pPr>
            <a:lvl2pPr lvl="1" rtl="0">
              <a:spcBef>
                <a:spcPts val="0"/>
              </a:spcBef>
              <a:spcAft>
                <a:spcPts val="0"/>
              </a:spcAft>
              <a:buClr>
                <a:srgbClr val="FFFFFF"/>
              </a:buClr>
              <a:buSzPts val="1400"/>
              <a:buNone/>
              <a:defRPr>
                <a:solidFill>
                  <a:srgbClr val="FFFFFF"/>
                </a:solidFill>
              </a:defRPr>
            </a:lvl2pPr>
            <a:lvl3pPr lvl="2" rtl="0">
              <a:spcBef>
                <a:spcPts val="0"/>
              </a:spcBef>
              <a:spcAft>
                <a:spcPts val="0"/>
              </a:spcAft>
              <a:buClr>
                <a:srgbClr val="FFFFFF"/>
              </a:buClr>
              <a:buSzPts val="1400"/>
              <a:buNone/>
              <a:defRPr>
                <a:solidFill>
                  <a:srgbClr val="FFFFFF"/>
                </a:solidFill>
              </a:defRPr>
            </a:lvl3pPr>
            <a:lvl4pPr lvl="3" rtl="0">
              <a:spcBef>
                <a:spcPts val="0"/>
              </a:spcBef>
              <a:spcAft>
                <a:spcPts val="0"/>
              </a:spcAft>
              <a:buClr>
                <a:srgbClr val="FFFFFF"/>
              </a:buClr>
              <a:buSzPts val="1400"/>
              <a:buNone/>
              <a:defRPr>
                <a:solidFill>
                  <a:srgbClr val="FFFFFF"/>
                </a:solidFill>
              </a:defRPr>
            </a:lvl4pPr>
            <a:lvl5pPr lvl="4" rtl="0">
              <a:spcBef>
                <a:spcPts val="0"/>
              </a:spcBef>
              <a:spcAft>
                <a:spcPts val="0"/>
              </a:spcAft>
              <a:buClr>
                <a:srgbClr val="FFFFFF"/>
              </a:buClr>
              <a:buSzPts val="1400"/>
              <a:buNone/>
              <a:defRPr>
                <a:solidFill>
                  <a:srgbClr val="FFFFFF"/>
                </a:solidFill>
              </a:defRPr>
            </a:lvl5pPr>
            <a:lvl6pPr lvl="5" rtl="0">
              <a:spcBef>
                <a:spcPts val="0"/>
              </a:spcBef>
              <a:spcAft>
                <a:spcPts val="0"/>
              </a:spcAft>
              <a:buClr>
                <a:srgbClr val="FFFFFF"/>
              </a:buClr>
              <a:buSzPts val="1400"/>
              <a:buNone/>
              <a:defRPr>
                <a:solidFill>
                  <a:srgbClr val="FFFFFF"/>
                </a:solidFill>
              </a:defRPr>
            </a:lvl6pPr>
            <a:lvl7pPr lvl="6" rtl="0">
              <a:spcBef>
                <a:spcPts val="0"/>
              </a:spcBef>
              <a:spcAft>
                <a:spcPts val="0"/>
              </a:spcAft>
              <a:buClr>
                <a:srgbClr val="FFFFFF"/>
              </a:buClr>
              <a:buSzPts val="1400"/>
              <a:buNone/>
              <a:defRPr>
                <a:solidFill>
                  <a:srgbClr val="FFFFFF"/>
                </a:solidFill>
              </a:defRPr>
            </a:lvl7pPr>
            <a:lvl8pPr lvl="7" rtl="0">
              <a:spcBef>
                <a:spcPts val="0"/>
              </a:spcBef>
              <a:spcAft>
                <a:spcPts val="0"/>
              </a:spcAft>
              <a:buClr>
                <a:srgbClr val="FFFFFF"/>
              </a:buClr>
              <a:buSzPts val="1400"/>
              <a:buNone/>
              <a:defRPr>
                <a:solidFill>
                  <a:srgbClr val="FFFFFF"/>
                </a:solidFill>
              </a:defRPr>
            </a:lvl8pPr>
            <a:lvl9pPr lvl="8" rtl="0">
              <a:spcBef>
                <a:spcPts val="0"/>
              </a:spcBef>
              <a:spcAft>
                <a:spcPts val="0"/>
              </a:spcAft>
              <a:buClr>
                <a:srgbClr val="FFFFFF"/>
              </a:buClr>
              <a:buSzPts val="1400"/>
              <a:buNone/>
              <a:defRPr>
                <a:solidFill>
                  <a:srgbClr val="FFFFFF"/>
                </a:solidFill>
              </a:defRPr>
            </a:lvl9pPr>
          </a:lstStyle>
          <a:p>
            <a:endParaRPr/>
          </a:p>
        </p:txBody>
      </p:sp>
      <p:sp>
        <p:nvSpPr>
          <p:cNvPr id="240" name="Google Shape;240;p40"/>
          <p:cNvSpPr txBox="1">
            <a:spLocks noGrp="1"/>
          </p:cNvSpPr>
          <p:nvPr>
            <p:ph type="subTitle" idx="4"/>
          </p:nvPr>
        </p:nvSpPr>
        <p:spPr>
          <a:xfrm>
            <a:off x="4734300" y="2973384"/>
            <a:ext cx="6868400" cy="9280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FFFFFF"/>
              </a:buClr>
              <a:buSzPts val="1600"/>
              <a:buFont typeface="Red Hat Display"/>
              <a:buNone/>
              <a:defRPr b="1">
                <a:solidFill>
                  <a:srgbClr val="FFFFFF"/>
                </a:solidFill>
                <a:latin typeface="Red Hat Display Black"/>
                <a:ea typeface="Red Hat Display Black"/>
                <a:cs typeface="Red Hat Display Black"/>
                <a:sym typeface="Red Hat Display"/>
              </a:defRPr>
            </a:lvl1pPr>
            <a:lvl2pPr lvl="1" rtl="0">
              <a:spcBef>
                <a:spcPts val="0"/>
              </a:spcBef>
              <a:spcAft>
                <a:spcPts val="0"/>
              </a:spcAft>
              <a:buClr>
                <a:srgbClr val="FFFFFF"/>
              </a:buClr>
              <a:buSzPts val="1400"/>
              <a:buNone/>
              <a:defRPr>
                <a:solidFill>
                  <a:srgbClr val="FFFFFF"/>
                </a:solidFill>
              </a:defRPr>
            </a:lvl2pPr>
            <a:lvl3pPr lvl="2" rtl="0">
              <a:spcBef>
                <a:spcPts val="0"/>
              </a:spcBef>
              <a:spcAft>
                <a:spcPts val="0"/>
              </a:spcAft>
              <a:buClr>
                <a:srgbClr val="FFFFFF"/>
              </a:buClr>
              <a:buSzPts val="1400"/>
              <a:buNone/>
              <a:defRPr>
                <a:solidFill>
                  <a:srgbClr val="FFFFFF"/>
                </a:solidFill>
              </a:defRPr>
            </a:lvl3pPr>
            <a:lvl4pPr lvl="3" rtl="0">
              <a:spcBef>
                <a:spcPts val="0"/>
              </a:spcBef>
              <a:spcAft>
                <a:spcPts val="0"/>
              </a:spcAft>
              <a:buClr>
                <a:srgbClr val="FFFFFF"/>
              </a:buClr>
              <a:buSzPts val="1400"/>
              <a:buNone/>
              <a:defRPr>
                <a:solidFill>
                  <a:srgbClr val="FFFFFF"/>
                </a:solidFill>
              </a:defRPr>
            </a:lvl4pPr>
            <a:lvl5pPr lvl="4" rtl="0">
              <a:spcBef>
                <a:spcPts val="0"/>
              </a:spcBef>
              <a:spcAft>
                <a:spcPts val="0"/>
              </a:spcAft>
              <a:buClr>
                <a:srgbClr val="FFFFFF"/>
              </a:buClr>
              <a:buSzPts val="1400"/>
              <a:buNone/>
              <a:defRPr>
                <a:solidFill>
                  <a:srgbClr val="FFFFFF"/>
                </a:solidFill>
              </a:defRPr>
            </a:lvl5pPr>
            <a:lvl6pPr lvl="5" rtl="0">
              <a:spcBef>
                <a:spcPts val="0"/>
              </a:spcBef>
              <a:spcAft>
                <a:spcPts val="0"/>
              </a:spcAft>
              <a:buClr>
                <a:srgbClr val="FFFFFF"/>
              </a:buClr>
              <a:buSzPts val="1400"/>
              <a:buNone/>
              <a:defRPr>
                <a:solidFill>
                  <a:srgbClr val="FFFFFF"/>
                </a:solidFill>
              </a:defRPr>
            </a:lvl6pPr>
            <a:lvl7pPr lvl="6" rtl="0">
              <a:spcBef>
                <a:spcPts val="0"/>
              </a:spcBef>
              <a:spcAft>
                <a:spcPts val="0"/>
              </a:spcAft>
              <a:buClr>
                <a:srgbClr val="FFFFFF"/>
              </a:buClr>
              <a:buSzPts val="1400"/>
              <a:buNone/>
              <a:defRPr>
                <a:solidFill>
                  <a:srgbClr val="FFFFFF"/>
                </a:solidFill>
              </a:defRPr>
            </a:lvl7pPr>
            <a:lvl8pPr lvl="7" rtl="0">
              <a:spcBef>
                <a:spcPts val="0"/>
              </a:spcBef>
              <a:spcAft>
                <a:spcPts val="0"/>
              </a:spcAft>
              <a:buClr>
                <a:srgbClr val="FFFFFF"/>
              </a:buClr>
              <a:buSzPts val="1400"/>
              <a:buNone/>
              <a:defRPr>
                <a:solidFill>
                  <a:srgbClr val="FFFFFF"/>
                </a:solidFill>
              </a:defRPr>
            </a:lvl8pPr>
            <a:lvl9pPr lvl="8" rtl="0">
              <a:spcBef>
                <a:spcPts val="0"/>
              </a:spcBef>
              <a:spcAft>
                <a:spcPts val="0"/>
              </a:spcAft>
              <a:buClr>
                <a:srgbClr val="FFFFFF"/>
              </a:buClr>
              <a:buSzPts val="1400"/>
              <a:buNone/>
              <a:defRPr>
                <a:solidFill>
                  <a:srgbClr val="FFFFFF"/>
                </a:solidFill>
              </a:defRPr>
            </a:lvl9pPr>
          </a:lstStyle>
          <a:p>
            <a:endParaRPr/>
          </a:p>
        </p:txBody>
      </p:sp>
      <p:sp>
        <p:nvSpPr>
          <p:cNvPr id="242" name="Google Shape;242;p40"/>
          <p:cNvSpPr txBox="1">
            <a:spLocks noGrp="1"/>
          </p:cNvSpPr>
          <p:nvPr>
            <p:ph type="subTitle" idx="5"/>
          </p:nvPr>
        </p:nvSpPr>
        <p:spPr>
          <a:xfrm>
            <a:off x="4734300" y="4189493"/>
            <a:ext cx="6868400" cy="9280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FFFFFF"/>
              </a:buClr>
              <a:buSzPts val="1600"/>
              <a:buFont typeface="Red Hat Display"/>
              <a:buNone/>
              <a:defRPr b="1">
                <a:solidFill>
                  <a:srgbClr val="FFFFFF"/>
                </a:solidFill>
                <a:latin typeface="Red Hat Display Black"/>
                <a:ea typeface="Red Hat Display Black"/>
                <a:cs typeface="Red Hat Display Black"/>
                <a:sym typeface="Red Hat Display"/>
              </a:defRPr>
            </a:lvl1pPr>
            <a:lvl2pPr lvl="1" rtl="0">
              <a:spcBef>
                <a:spcPts val="0"/>
              </a:spcBef>
              <a:spcAft>
                <a:spcPts val="0"/>
              </a:spcAft>
              <a:buClr>
                <a:srgbClr val="FFFFFF"/>
              </a:buClr>
              <a:buSzPts val="1400"/>
              <a:buNone/>
              <a:defRPr>
                <a:solidFill>
                  <a:srgbClr val="FFFFFF"/>
                </a:solidFill>
              </a:defRPr>
            </a:lvl2pPr>
            <a:lvl3pPr lvl="2" rtl="0">
              <a:spcBef>
                <a:spcPts val="0"/>
              </a:spcBef>
              <a:spcAft>
                <a:spcPts val="0"/>
              </a:spcAft>
              <a:buClr>
                <a:srgbClr val="FFFFFF"/>
              </a:buClr>
              <a:buSzPts val="1400"/>
              <a:buNone/>
              <a:defRPr>
                <a:solidFill>
                  <a:srgbClr val="FFFFFF"/>
                </a:solidFill>
              </a:defRPr>
            </a:lvl3pPr>
            <a:lvl4pPr lvl="3" rtl="0">
              <a:spcBef>
                <a:spcPts val="0"/>
              </a:spcBef>
              <a:spcAft>
                <a:spcPts val="0"/>
              </a:spcAft>
              <a:buClr>
                <a:srgbClr val="FFFFFF"/>
              </a:buClr>
              <a:buSzPts val="1400"/>
              <a:buNone/>
              <a:defRPr>
                <a:solidFill>
                  <a:srgbClr val="FFFFFF"/>
                </a:solidFill>
              </a:defRPr>
            </a:lvl4pPr>
            <a:lvl5pPr lvl="4" rtl="0">
              <a:spcBef>
                <a:spcPts val="0"/>
              </a:spcBef>
              <a:spcAft>
                <a:spcPts val="0"/>
              </a:spcAft>
              <a:buClr>
                <a:srgbClr val="FFFFFF"/>
              </a:buClr>
              <a:buSzPts val="1400"/>
              <a:buNone/>
              <a:defRPr>
                <a:solidFill>
                  <a:srgbClr val="FFFFFF"/>
                </a:solidFill>
              </a:defRPr>
            </a:lvl5pPr>
            <a:lvl6pPr lvl="5" rtl="0">
              <a:spcBef>
                <a:spcPts val="0"/>
              </a:spcBef>
              <a:spcAft>
                <a:spcPts val="0"/>
              </a:spcAft>
              <a:buClr>
                <a:srgbClr val="FFFFFF"/>
              </a:buClr>
              <a:buSzPts val="1400"/>
              <a:buNone/>
              <a:defRPr>
                <a:solidFill>
                  <a:srgbClr val="FFFFFF"/>
                </a:solidFill>
              </a:defRPr>
            </a:lvl6pPr>
            <a:lvl7pPr lvl="6" rtl="0">
              <a:spcBef>
                <a:spcPts val="0"/>
              </a:spcBef>
              <a:spcAft>
                <a:spcPts val="0"/>
              </a:spcAft>
              <a:buClr>
                <a:srgbClr val="FFFFFF"/>
              </a:buClr>
              <a:buSzPts val="1400"/>
              <a:buNone/>
              <a:defRPr>
                <a:solidFill>
                  <a:srgbClr val="FFFFFF"/>
                </a:solidFill>
              </a:defRPr>
            </a:lvl7pPr>
            <a:lvl8pPr lvl="7" rtl="0">
              <a:spcBef>
                <a:spcPts val="0"/>
              </a:spcBef>
              <a:spcAft>
                <a:spcPts val="0"/>
              </a:spcAft>
              <a:buClr>
                <a:srgbClr val="FFFFFF"/>
              </a:buClr>
              <a:buSzPts val="1400"/>
              <a:buNone/>
              <a:defRPr>
                <a:solidFill>
                  <a:srgbClr val="FFFFFF"/>
                </a:solidFill>
              </a:defRPr>
            </a:lvl8pPr>
            <a:lvl9pPr lvl="8" rtl="0">
              <a:spcBef>
                <a:spcPts val="0"/>
              </a:spcBef>
              <a:spcAft>
                <a:spcPts val="0"/>
              </a:spcAft>
              <a:buClr>
                <a:srgbClr val="FFFFFF"/>
              </a:buClr>
              <a:buSzPts val="1400"/>
              <a:buNone/>
              <a:defRPr>
                <a:solidFill>
                  <a:srgbClr val="FFFFFF"/>
                </a:solidFill>
              </a:defRPr>
            </a:lvl9pPr>
          </a:lstStyle>
          <a:p>
            <a:endParaRPr/>
          </a:p>
        </p:txBody>
      </p:sp>
      <p:sp>
        <p:nvSpPr>
          <p:cNvPr id="244" name="Google Shape;244;p40"/>
          <p:cNvSpPr txBox="1">
            <a:spLocks noGrp="1"/>
          </p:cNvSpPr>
          <p:nvPr>
            <p:ph type="subTitle" idx="6"/>
          </p:nvPr>
        </p:nvSpPr>
        <p:spPr>
          <a:xfrm>
            <a:off x="4734300" y="5405601"/>
            <a:ext cx="6868400" cy="9280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FFFFFF"/>
              </a:buClr>
              <a:buSzPts val="1600"/>
              <a:buFont typeface="Red Hat Display"/>
              <a:buNone/>
              <a:defRPr b="1">
                <a:solidFill>
                  <a:srgbClr val="FFFFFF"/>
                </a:solidFill>
                <a:latin typeface="Red Hat Display Black"/>
                <a:ea typeface="Red Hat Display Black"/>
                <a:cs typeface="Red Hat Display Black"/>
                <a:sym typeface="Red Hat Display"/>
              </a:defRPr>
            </a:lvl1pPr>
            <a:lvl2pPr lvl="1" rtl="0">
              <a:spcBef>
                <a:spcPts val="0"/>
              </a:spcBef>
              <a:spcAft>
                <a:spcPts val="0"/>
              </a:spcAft>
              <a:buClr>
                <a:srgbClr val="FFFFFF"/>
              </a:buClr>
              <a:buSzPts val="1400"/>
              <a:buNone/>
              <a:defRPr>
                <a:solidFill>
                  <a:srgbClr val="FFFFFF"/>
                </a:solidFill>
              </a:defRPr>
            </a:lvl2pPr>
            <a:lvl3pPr lvl="2" rtl="0">
              <a:spcBef>
                <a:spcPts val="0"/>
              </a:spcBef>
              <a:spcAft>
                <a:spcPts val="0"/>
              </a:spcAft>
              <a:buClr>
                <a:srgbClr val="FFFFFF"/>
              </a:buClr>
              <a:buSzPts val="1400"/>
              <a:buNone/>
              <a:defRPr>
                <a:solidFill>
                  <a:srgbClr val="FFFFFF"/>
                </a:solidFill>
              </a:defRPr>
            </a:lvl3pPr>
            <a:lvl4pPr lvl="3" rtl="0">
              <a:spcBef>
                <a:spcPts val="0"/>
              </a:spcBef>
              <a:spcAft>
                <a:spcPts val="0"/>
              </a:spcAft>
              <a:buClr>
                <a:srgbClr val="FFFFFF"/>
              </a:buClr>
              <a:buSzPts val="1400"/>
              <a:buNone/>
              <a:defRPr>
                <a:solidFill>
                  <a:srgbClr val="FFFFFF"/>
                </a:solidFill>
              </a:defRPr>
            </a:lvl4pPr>
            <a:lvl5pPr lvl="4" rtl="0">
              <a:spcBef>
                <a:spcPts val="0"/>
              </a:spcBef>
              <a:spcAft>
                <a:spcPts val="0"/>
              </a:spcAft>
              <a:buClr>
                <a:srgbClr val="FFFFFF"/>
              </a:buClr>
              <a:buSzPts val="1400"/>
              <a:buNone/>
              <a:defRPr>
                <a:solidFill>
                  <a:srgbClr val="FFFFFF"/>
                </a:solidFill>
              </a:defRPr>
            </a:lvl5pPr>
            <a:lvl6pPr lvl="5" rtl="0">
              <a:spcBef>
                <a:spcPts val="0"/>
              </a:spcBef>
              <a:spcAft>
                <a:spcPts val="0"/>
              </a:spcAft>
              <a:buClr>
                <a:srgbClr val="FFFFFF"/>
              </a:buClr>
              <a:buSzPts val="1400"/>
              <a:buNone/>
              <a:defRPr>
                <a:solidFill>
                  <a:srgbClr val="FFFFFF"/>
                </a:solidFill>
              </a:defRPr>
            </a:lvl6pPr>
            <a:lvl7pPr lvl="6" rtl="0">
              <a:spcBef>
                <a:spcPts val="0"/>
              </a:spcBef>
              <a:spcAft>
                <a:spcPts val="0"/>
              </a:spcAft>
              <a:buClr>
                <a:srgbClr val="FFFFFF"/>
              </a:buClr>
              <a:buSzPts val="1400"/>
              <a:buNone/>
              <a:defRPr>
                <a:solidFill>
                  <a:srgbClr val="FFFFFF"/>
                </a:solidFill>
              </a:defRPr>
            </a:lvl7pPr>
            <a:lvl8pPr lvl="7" rtl="0">
              <a:spcBef>
                <a:spcPts val="0"/>
              </a:spcBef>
              <a:spcAft>
                <a:spcPts val="0"/>
              </a:spcAft>
              <a:buClr>
                <a:srgbClr val="FFFFFF"/>
              </a:buClr>
              <a:buSzPts val="1400"/>
              <a:buNone/>
              <a:defRPr>
                <a:solidFill>
                  <a:srgbClr val="FFFFFF"/>
                </a:solidFill>
              </a:defRPr>
            </a:lvl8pPr>
            <a:lvl9pPr lvl="8" rtl="0">
              <a:spcBef>
                <a:spcPts val="0"/>
              </a:spcBef>
              <a:spcAft>
                <a:spcPts val="0"/>
              </a:spcAft>
              <a:buClr>
                <a:srgbClr val="FFFFFF"/>
              </a:buClr>
              <a:buSzPts val="1400"/>
              <a:buNone/>
              <a:defRPr>
                <a:solidFill>
                  <a:srgbClr val="FFFFFF"/>
                </a:solidFill>
              </a:defRPr>
            </a:lvl9pPr>
          </a:lstStyle>
          <a:p>
            <a:endParaRPr/>
          </a:p>
        </p:txBody>
      </p:sp>
      <p:sp>
        <p:nvSpPr>
          <p:cNvPr id="245" name="Google Shape;245;p40"/>
          <p:cNvSpPr txBox="1">
            <a:spLocks noGrp="1"/>
          </p:cNvSpPr>
          <p:nvPr>
            <p:ph type="sldNum" idx="12"/>
          </p:nvPr>
        </p:nvSpPr>
        <p:spPr>
          <a:xfrm>
            <a:off x="10725000" y="6476400"/>
            <a:ext cx="1415200" cy="381600"/>
          </a:xfrm>
          <a:prstGeom prst="rect">
            <a:avLst/>
          </a:prstGeom>
          <a:noFill/>
          <a:ln>
            <a:noFill/>
          </a:ln>
        </p:spPr>
        <p:txBody>
          <a:bodyPr spcFirstLastPara="1" wrap="square" lIns="91425" tIns="91425" rIns="91425" bIns="91425" anchor="b" anchorCtr="0">
            <a:noAutofit/>
          </a:bodyPr>
          <a:lstStyle>
            <a:lvl1pPr lvl="0" algn="r" rtl="0">
              <a:buNone/>
              <a:defRPr sz="800" b="1">
                <a:solidFill>
                  <a:srgbClr val="CCCCCC"/>
                </a:solidFill>
                <a:latin typeface="Red Hat Text"/>
                <a:ea typeface="Red Hat Text"/>
                <a:cs typeface="Red Hat Text"/>
                <a:sym typeface="Red Hat Text"/>
              </a:defRPr>
            </a:lvl1pPr>
            <a:lvl2pPr lvl="1" algn="r" rtl="0">
              <a:buNone/>
              <a:defRPr sz="800" b="1">
                <a:solidFill>
                  <a:srgbClr val="CCCCCC"/>
                </a:solidFill>
                <a:latin typeface="Red Hat Text"/>
                <a:ea typeface="Red Hat Text"/>
                <a:cs typeface="Red Hat Text"/>
                <a:sym typeface="Red Hat Text"/>
              </a:defRPr>
            </a:lvl2pPr>
            <a:lvl3pPr lvl="2" algn="r" rtl="0">
              <a:buNone/>
              <a:defRPr sz="800" b="1">
                <a:solidFill>
                  <a:srgbClr val="CCCCCC"/>
                </a:solidFill>
                <a:latin typeface="Red Hat Text"/>
                <a:ea typeface="Red Hat Text"/>
                <a:cs typeface="Red Hat Text"/>
                <a:sym typeface="Red Hat Text"/>
              </a:defRPr>
            </a:lvl3pPr>
            <a:lvl4pPr lvl="3" algn="r" rtl="0">
              <a:buNone/>
              <a:defRPr sz="800" b="1">
                <a:solidFill>
                  <a:srgbClr val="CCCCCC"/>
                </a:solidFill>
                <a:latin typeface="Red Hat Text"/>
                <a:ea typeface="Red Hat Text"/>
                <a:cs typeface="Red Hat Text"/>
                <a:sym typeface="Red Hat Text"/>
              </a:defRPr>
            </a:lvl4pPr>
            <a:lvl5pPr lvl="4" algn="r" rtl="0">
              <a:buNone/>
              <a:defRPr sz="800" b="1">
                <a:solidFill>
                  <a:srgbClr val="CCCCCC"/>
                </a:solidFill>
                <a:latin typeface="Red Hat Text"/>
                <a:ea typeface="Red Hat Text"/>
                <a:cs typeface="Red Hat Text"/>
                <a:sym typeface="Red Hat Text"/>
              </a:defRPr>
            </a:lvl5pPr>
            <a:lvl6pPr lvl="5" algn="r" rtl="0">
              <a:buNone/>
              <a:defRPr sz="800" b="1">
                <a:solidFill>
                  <a:srgbClr val="CCCCCC"/>
                </a:solidFill>
                <a:latin typeface="Red Hat Text"/>
                <a:ea typeface="Red Hat Text"/>
                <a:cs typeface="Red Hat Text"/>
                <a:sym typeface="Red Hat Text"/>
              </a:defRPr>
            </a:lvl6pPr>
            <a:lvl7pPr lvl="6" algn="r" rtl="0">
              <a:buNone/>
              <a:defRPr sz="800" b="1">
                <a:solidFill>
                  <a:srgbClr val="CCCCCC"/>
                </a:solidFill>
                <a:latin typeface="Red Hat Text"/>
                <a:ea typeface="Red Hat Text"/>
                <a:cs typeface="Red Hat Text"/>
                <a:sym typeface="Red Hat Text"/>
              </a:defRPr>
            </a:lvl7pPr>
            <a:lvl8pPr lvl="7" algn="r" rtl="0">
              <a:buNone/>
              <a:defRPr sz="800" b="1">
                <a:solidFill>
                  <a:srgbClr val="CCCCCC"/>
                </a:solidFill>
                <a:latin typeface="Red Hat Text"/>
                <a:ea typeface="Red Hat Text"/>
                <a:cs typeface="Red Hat Text"/>
                <a:sym typeface="Red Hat Text"/>
              </a:defRPr>
            </a:lvl8pPr>
            <a:lvl9pPr lvl="8" algn="r" rtl="0">
              <a:buNone/>
              <a:defRPr sz="800" b="1">
                <a:solidFill>
                  <a:srgbClr val="CCCCCC"/>
                </a:solidFill>
                <a:latin typeface="Red Hat Text"/>
                <a:ea typeface="Red Hat Text"/>
                <a:cs typeface="Red Hat Text"/>
                <a:sym typeface="Red Hat Tex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3106154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vity, Media, or Check-In 1">
  <p:cSld name="Activity, Media, or Check-In 1">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5" name="Google Shape;45;p11"/>
          <p:cNvSpPr txBox="1">
            <a:spLocks noGrp="1"/>
          </p:cNvSpPr>
          <p:nvPr>
            <p:ph type="title"/>
          </p:nvPr>
        </p:nvSpPr>
        <p:spPr>
          <a:xfrm>
            <a:off x="457200" y="457200"/>
            <a:ext cx="11328000" cy="685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4200"/>
              <a:buFont typeface="Red Hat Display ExtraBold"/>
              <a:buNone/>
              <a:defRPr sz="5600">
                <a:solidFill>
                  <a:schemeClr val="lt1"/>
                </a:solidFill>
                <a:latin typeface="Red Hat Display ExtraBold"/>
                <a:ea typeface="Red Hat Display ExtraBold"/>
                <a:cs typeface="Red Hat Display ExtraBold"/>
                <a:sym typeface="Red Hat Display ExtraBold"/>
              </a:defRPr>
            </a:lvl1pPr>
            <a:lvl2pPr lvl="1" rtl="0">
              <a:spcBef>
                <a:spcPts val="0"/>
              </a:spcBef>
              <a:spcAft>
                <a:spcPts val="0"/>
              </a:spcAft>
              <a:buSzPts val="1400"/>
              <a:buNone/>
              <a:defRPr>
                <a:latin typeface="Red Hat Text Medium"/>
                <a:ea typeface="Red Hat Text Medium"/>
                <a:cs typeface="Red Hat Text Medium"/>
                <a:sym typeface="Red Hat Text"/>
              </a:defRPr>
            </a:lvl2pPr>
            <a:lvl3pPr lvl="2" rtl="0">
              <a:spcBef>
                <a:spcPts val="0"/>
              </a:spcBef>
              <a:spcAft>
                <a:spcPts val="0"/>
              </a:spcAft>
              <a:buSzPts val="1400"/>
              <a:buNone/>
              <a:defRPr>
                <a:latin typeface="Red Hat Text Medium"/>
                <a:ea typeface="Red Hat Text Medium"/>
                <a:cs typeface="Red Hat Text Medium"/>
                <a:sym typeface="Red Hat Text"/>
              </a:defRPr>
            </a:lvl3pPr>
            <a:lvl4pPr lvl="3" rtl="0">
              <a:spcBef>
                <a:spcPts val="0"/>
              </a:spcBef>
              <a:spcAft>
                <a:spcPts val="0"/>
              </a:spcAft>
              <a:buSzPts val="1400"/>
              <a:buNone/>
              <a:defRPr>
                <a:latin typeface="Red Hat Text Medium"/>
                <a:ea typeface="Red Hat Text Medium"/>
                <a:cs typeface="Red Hat Text Medium"/>
                <a:sym typeface="Red Hat Text"/>
              </a:defRPr>
            </a:lvl4pPr>
            <a:lvl5pPr lvl="4" rtl="0">
              <a:spcBef>
                <a:spcPts val="0"/>
              </a:spcBef>
              <a:spcAft>
                <a:spcPts val="0"/>
              </a:spcAft>
              <a:buSzPts val="1400"/>
              <a:buNone/>
              <a:defRPr>
                <a:latin typeface="Red Hat Text Medium"/>
                <a:ea typeface="Red Hat Text Medium"/>
                <a:cs typeface="Red Hat Text Medium"/>
                <a:sym typeface="Red Hat Text"/>
              </a:defRPr>
            </a:lvl5pPr>
            <a:lvl6pPr lvl="5" rtl="0">
              <a:spcBef>
                <a:spcPts val="0"/>
              </a:spcBef>
              <a:spcAft>
                <a:spcPts val="0"/>
              </a:spcAft>
              <a:buSzPts val="1400"/>
              <a:buNone/>
              <a:defRPr>
                <a:latin typeface="Red Hat Text Medium"/>
                <a:ea typeface="Red Hat Text Medium"/>
                <a:cs typeface="Red Hat Text Medium"/>
                <a:sym typeface="Red Hat Text"/>
              </a:defRPr>
            </a:lvl6pPr>
            <a:lvl7pPr lvl="6" rtl="0">
              <a:spcBef>
                <a:spcPts val="0"/>
              </a:spcBef>
              <a:spcAft>
                <a:spcPts val="0"/>
              </a:spcAft>
              <a:buSzPts val="1400"/>
              <a:buNone/>
              <a:defRPr>
                <a:latin typeface="Red Hat Text Medium"/>
                <a:ea typeface="Red Hat Text Medium"/>
                <a:cs typeface="Red Hat Text Medium"/>
                <a:sym typeface="Red Hat Text"/>
              </a:defRPr>
            </a:lvl7pPr>
            <a:lvl8pPr lvl="7" rtl="0">
              <a:spcBef>
                <a:spcPts val="0"/>
              </a:spcBef>
              <a:spcAft>
                <a:spcPts val="0"/>
              </a:spcAft>
              <a:buSzPts val="1400"/>
              <a:buNone/>
              <a:defRPr>
                <a:latin typeface="Red Hat Text Medium"/>
                <a:ea typeface="Red Hat Text Medium"/>
                <a:cs typeface="Red Hat Text Medium"/>
                <a:sym typeface="Red Hat Text"/>
              </a:defRPr>
            </a:lvl8pPr>
            <a:lvl9pPr lvl="8" rtl="0">
              <a:spcBef>
                <a:spcPts val="0"/>
              </a:spcBef>
              <a:spcAft>
                <a:spcPts val="0"/>
              </a:spcAft>
              <a:buSzPts val="1400"/>
              <a:buNone/>
              <a:defRPr>
                <a:latin typeface="Red Hat Text Medium"/>
                <a:ea typeface="Red Hat Text Medium"/>
                <a:cs typeface="Red Hat Text Medium"/>
                <a:sym typeface="Red Hat Text"/>
              </a:defRPr>
            </a:lvl9pPr>
          </a:lstStyle>
          <a:p>
            <a:endParaRPr/>
          </a:p>
        </p:txBody>
      </p:sp>
      <p:sp>
        <p:nvSpPr>
          <p:cNvPr id="46" name="Google Shape;46;p11"/>
          <p:cNvSpPr txBox="1">
            <a:spLocks noGrp="1"/>
          </p:cNvSpPr>
          <p:nvPr>
            <p:ph type="sldNum" idx="12"/>
          </p:nvPr>
        </p:nvSpPr>
        <p:spPr>
          <a:xfrm>
            <a:off x="10725000" y="6476400"/>
            <a:ext cx="1415200" cy="381600"/>
          </a:xfrm>
          <a:prstGeom prst="rect">
            <a:avLst/>
          </a:prstGeom>
          <a:noFill/>
          <a:ln>
            <a:noFill/>
          </a:ln>
        </p:spPr>
        <p:txBody>
          <a:bodyPr spcFirstLastPara="1" wrap="square" lIns="91425" tIns="91425" rIns="91425" bIns="91425" anchor="b" anchorCtr="0">
            <a:noAutofit/>
          </a:bodyPr>
          <a:lstStyle>
            <a:lvl1pPr lvl="0" algn="r" rtl="0">
              <a:buNone/>
              <a:defRPr sz="800" b="1">
                <a:solidFill>
                  <a:schemeClr val="accent6"/>
                </a:solidFill>
                <a:latin typeface="Red Hat Text"/>
                <a:ea typeface="Red Hat Text"/>
                <a:cs typeface="Red Hat Text"/>
                <a:sym typeface="Red Hat Text"/>
              </a:defRPr>
            </a:lvl1pPr>
            <a:lvl2pPr lvl="1" algn="r" rtl="0">
              <a:buNone/>
              <a:defRPr sz="800" b="1">
                <a:solidFill>
                  <a:schemeClr val="accent6"/>
                </a:solidFill>
                <a:latin typeface="Red Hat Text"/>
                <a:ea typeface="Red Hat Text"/>
                <a:cs typeface="Red Hat Text"/>
                <a:sym typeface="Red Hat Text"/>
              </a:defRPr>
            </a:lvl2pPr>
            <a:lvl3pPr lvl="2" algn="r" rtl="0">
              <a:buNone/>
              <a:defRPr sz="800" b="1">
                <a:solidFill>
                  <a:schemeClr val="accent6"/>
                </a:solidFill>
                <a:latin typeface="Red Hat Text"/>
                <a:ea typeface="Red Hat Text"/>
                <a:cs typeface="Red Hat Text"/>
                <a:sym typeface="Red Hat Text"/>
              </a:defRPr>
            </a:lvl3pPr>
            <a:lvl4pPr lvl="3" algn="r" rtl="0">
              <a:buNone/>
              <a:defRPr sz="800" b="1">
                <a:solidFill>
                  <a:schemeClr val="accent6"/>
                </a:solidFill>
                <a:latin typeface="Red Hat Text"/>
                <a:ea typeface="Red Hat Text"/>
                <a:cs typeface="Red Hat Text"/>
                <a:sym typeface="Red Hat Text"/>
              </a:defRPr>
            </a:lvl4pPr>
            <a:lvl5pPr lvl="4" algn="r" rtl="0">
              <a:buNone/>
              <a:defRPr sz="800" b="1">
                <a:solidFill>
                  <a:schemeClr val="accent6"/>
                </a:solidFill>
                <a:latin typeface="Red Hat Text"/>
                <a:ea typeface="Red Hat Text"/>
                <a:cs typeface="Red Hat Text"/>
                <a:sym typeface="Red Hat Text"/>
              </a:defRPr>
            </a:lvl5pPr>
            <a:lvl6pPr lvl="5" algn="r" rtl="0">
              <a:buNone/>
              <a:defRPr sz="800" b="1">
                <a:solidFill>
                  <a:schemeClr val="accent6"/>
                </a:solidFill>
                <a:latin typeface="Red Hat Text"/>
                <a:ea typeface="Red Hat Text"/>
                <a:cs typeface="Red Hat Text"/>
                <a:sym typeface="Red Hat Text"/>
              </a:defRPr>
            </a:lvl6pPr>
            <a:lvl7pPr lvl="6" algn="r" rtl="0">
              <a:buNone/>
              <a:defRPr sz="800" b="1">
                <a:solidFill>
                  <a:schemeClr val="accent6"/>
                </a:solidFill>
                <a:latin typeface="Red Hat Text"/>
                <a:ea typeface="Red Hat Text"/>
                <a:cs typeface="Red Hat Text"/>
                <a:sym typeface="Red Hat Text"/>
              </a:defRPr>
            </a:lvl7pPr>
            <a:lvl8pPr lvl="7" algn="r" rtl="0">
              <a:buNone/>
              <a:defRPr sz="800" b="1">
                <a:solidFill>
                  <a:schemeClr val="accent6"/>
                </a:solidFill>
                <a:latin typeface="Red Hat Text"/>
                <a:ea typeface="Red Hat Text"/>
                <a:cs typeface="Red Hat Text"/>
                <a:sym typeface="Red Hat Text"/>
              </a:defRPr>
            </a:lvl8pPr>
            <a:lvl9pPr lvl="8" algn="r" rtl="0">
              <a:buNone/>
              <a:defRPr sz="800" b="1">
                <a:solidFill>
                  <a:schemeClr val="accent6"/>
                </a:solidFill>
                <a:latin typeface="Red Hat Text"/>
                <a:ea typeface="Red Hat Text"/>
                <a:cs typeface="Red Hat Text"/>
                <a:sym typeface="Red Hat Tex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7035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image left">
  <p:cSld name="title / image left">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a:spLocks noGrp="1"/>
          </p:cNvSpPr>
          <p:nvPr>
            <p:ph type="pic" idx="2"/>
          </p:nvPr>
        </p:nvSpPr>
        <p:spPr>
          <a:xfrm>
            <a:off x="457200" y="457200"/>
            <a:ext cx="7722800" cy="5571200"/>
          </a:xfrm>
          <a:prstGeom prst="rect">
            <a:avLst/>
          </a:prstGeom>
          <a:noFill/>
          <a:ln>
            <a:noFill/>
          </a:ln>
        </p:spPr>
      </p:sp>
      <p:sp>
        <p:nvSpPr>
          <p:cNvPr id="101" name="Google Shape;101;p22"/>
          <p:cNvSpPr txBox="1">
            <a:spLocks noGrp="1"/>
          </p:cNvSpPr>
          <p:nvPr>
            <p:ph type="subTitle" idx="1"/>
          </p:nvPr>
        </p:nvSpPr>
        <p:spPr>
          <a:xfrm>
            <a:off x="8363033" y="457200"/>
            <a:ext cx="3422000" cy="55712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F15354"/>
              </a:buClr>
              <a:buSzPts val="1800"/>
              <a:buFont typeface="Red Hat Display ExtraBold"/>
              <a:buNone/>
              <a:defRPr sz="2400">
                <a:solidFill>
                  <a:srgbClr val="F15354"/>
                </a:solidFill>
                <a:latin typeface="Red Hat Display ExtraBold"/>
                <a:ea typeface="Red Hat Display ExtraBold"/>
                <a:cs typeface="Red Hat Display ExtraBold"/>
                <a:sym typeface="Red Hat Display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22"/>
          <p:cNvSpPr txBox="1">
            <a:spLocks noGrp="1"/>
          </p:cNvSpPr>
          <p:nvPr>
            <p:ph type="sldNum" idx="12"/>
          </p:nvPr>
        </p:nvSpPr>
        <p:spPr>
          <a:xfrm>
            <a:off x="10725000" y="6476400"/>
            <a:ext cx="1415200" cy="381600"/>
          </a:xfrm>
          <a:prstGeom prst="rect">
            <a:avLst/>
          </a:prstGeom>
          <a:noFill/>
          <a:ln>
            <a:noFill/>
          </a:ln>
        </p:spPr>
        <p:txBody>
          <a:bodyPr spcFirstLastPara="1" wrap="square" lIns="91425" tIns="91425" rIns="91425" bIns="91425" anchor="b" anchorCtr="0">
            <a:noAutofit/>
          </a:bodyPr>
          <a:lstStyle>
            <a:lvl1pPr lvl="0" algn="r" rtl="0">
              <a:buNone/>
              <a:defRPr sz="800" b="1">
                <a:solidFill>
                  <a:srgbClr val="CCCCCC"/>
                </a:solidFill>
                <a:latin typeface="Red Hat Text"/>
                <a:ea typeface="Red Hat Text"/>
                <a:cs typeface="Red Hat Text"/>
                <a:sym typeface="Red Hat Text"/>
              </a:defRPr>
            </a:lvl1pPr>
            <a:lvl2pPr lvl="1" algn="r" rtl="0">
              <a:buNone/>
              <a:defRPr sz="800" b="1">
                <a:solidFill>
                  <a:srgbClr val="CCCCCC"/>
                </a:solidFill>
                <a:latin typeface="Red Hat Text"/>
                <a:ea typeface="Red Hat Text"/>
                <a:cs typeface="Red Hat Text"/>
                <a:sym typeface="Red Hat Text"/>
              </a:defRPr>
            </a:lvl2pPr>
            <a:lvl3pPr lvl="2" algn="r" rtl="0">
              <a:buNone/>
              <a:defRPr sz="800" b="1">
                <a:solidFill>
                  <a:srgbClr val="CCCCCC"/>
                </a:solidFill>
                <a:latin typeface="Red Hat Text"/>
                <a:ea typeface="Red Hat Text"/>
                <a:cs typeface="Red Hat Text"/>
                <a:sym typeface="Red Hat Text"/>
              </a:defRPr>
            </a:lvl3pPr>
            <a:lvl4pPr lvl="3" algn="r" rtl="0">
              <a:buNone/>
              <a:defRPr sz="800" b="1">
                <a:solidFill>
                  <a:srgbClr val="CCCCCC"/>
                </a:solidFill>
                <a:latin typeface="Red Hat Text"/>
                <a:ea typeface="Red Hat Text"/>
                <a:cs typeface="Red Hat Text"/>
                <a:sym typeface="Red Hat Text"/>
              </a:defRPr>
            </a:lvl4pPr>
            <a:lvl5pPr lvl="4" algn="r" rtl="0">
              <a:buNone/>
              <a:defRPr sz="800" b="1">
                <a:solidFill>
                  <a:srgbClr val="CCCCCC"/>
                </a:solidFill>
                <a:latin typeface="Red Hat Text"/>
                <a:ea typeface="Red Hat Text"/>
                <a:cs typeface="Red Hat Text"/>
                <a:sym typeface="Red Hat Text"/>
              </a:defRPr>
            </a:lvl5pPr>
            <a:lvl6pPr lvl="5" algn="r" rtl="0">
              <a:buNone/>
              <a:defRPr sz="800" b="1">
                <a:solidFill>
                  <a:srgbClr val="CCCCCC"/>
                </a:solidFill>
                <a:latin typeface="Red Hat Text"/>
                <a:ea typeface="Red Hat Text"/>
                <a:cs typeface="Red Hat Text"/>
                <a:sym typeface="Red Hat Text"/>
              </a:defRPr>
            </a:lvl6pPr>
            <a:lvl7pPr lvl="6" algn="r" rtl="0">
              <a:buNone/>
              <a:defRPr sz="800" b="1">
                <a:solidFill>
                  <a:srgbClr val="CCCCCC"/>
                </a:solidFill>
                <a:latin typeface="Red Hat Text"/>
                <a:ea typeface="Red Hat Text"/>
                <a:cs typeface="Red Hat Text"/>
                <a:sym typeface="Red Hat Text"/>
              </a:defRPr>
            </a:lvl7pPr>
            <a:lvl8pPr lvl="7" algn="r" rtl="0">
              <a:buNone/>
              <a:defRPr sz="800" b="1">
                <a:solidFill>
                  <a:srgbClr val="CCCCCC"/>
                </a:solidFill>
                <a:latin typeface="Red Hat Text"/>
                <a:ea typeface="Red Hat Text"/>
                <a:cs typeface="Red Hat Text"/>
                <a:sym typeface="Red Hat Text"/>
              </a:defRPr>
            </a:lvl8pPr>
            <a:lvl9pPr lvl="8" algn="r" rtl="0">
              <a:buNone/>
              <a:defRPr sz="800" b="1">
                <a:solidFill>
                  <a:srgbClr val="CCCCCC"/>
                </a:solidFill>
                <a:latin typeface="Red Hat Text"/>
                <a:ea typeface="Red Hat Text"/>
                <a:cs typeface="Red Hat Text"/>
                <a:sym typeface="Red Hat Tex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3287733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BAB316-A2E6-49F2-825C-64AA951E4184}" type="datetime1">
              <a:rPr lang="en-US" smtClean="0"/>
              <a:t>3/20/2025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72757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9748B-ADD6-4C5A-8C2A-A39721276E74}" type="datetime1">
              <a:rPr lang="en-US" smtClean="0"/>
              <a:t>3/20/2025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26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41FB0F-3C5C-4949-B933-9C7E511ED094}" type="datetime1">
              <a:rPr lang="en-US" smtClean="0"/>
              <a:t>3/20/2025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93720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F01D58-E949-4BCB-829A-BBF80E38D59C}" type="datetime1">
              <a:rPr lang="en-US" smtClean="0"/>
              <a:t>3/20/2025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1368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10A846-0DA4-4D92-9BF1-DE8C52C1F4DF}" type="datetime1">
              <a:rPr lang="en-US" smtClean="0"/>
              <a:t>3/20/2025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2971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12331-4A9C-472F-A7FA-968157338839}" type="datetime1">
              <a:rPr lang="en-US" smtClean="0"/>
              <a:t>3/20/2025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5004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197F3D-ED52-43FD-A26D-318B71534485}" type="datetime1">
              <a:rPr lang="en-US" smtClean="0"/>
              <a:t>3/20/2025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44610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291FA4-6264-4BB8-B3B5-77711EED2D82}" type="datetime1">
              <a:rPr lang="en-US" smtClean="0"/>
              <a:t>3/20/2025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58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F6A1D9-D323-4F4E-8655-25E2D32CE742}" type="datetime1">
              <a:rPr lang="en-US" smtClean="0"/>
              <a:t>3/20/2025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FDF98CC-160E-494C-8C3C-8CDC5FA257DE}"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272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ideo" Target="https://www.youtube.com/embed/uwsZZ2rprqc?feature=oembed"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5cZh6tYVM2w?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8383307C-CBF0-3DB6-E551-D4BAC55E4B18}"/>
              </a:ext>
            </a:extLst>
          </p:cNvPr>
          <p:cNvPicPr>
            <a:picLocks noChangeAspect="1"/>
          </p:cNvPicPr>
          <p:nvPr/>
        </p:nvPicPr>
        <p:blipFill>
          <a:blip r:embed="rId2"/>
          <a:srcRect t="14424" b="1306"/>
          <a:stretch/>
        </p:blipFill>
        <p:spPr>
          <a:xfrm>
            <a:off x="20" y="10"/>
            <a:ext cx="12191979" cy="6857990"/>
          </a:xfrm>
          <a:prstGeom prst="rect">
            <a:avLst/>
          </a:prstGeom>
        </p:spPr>
      </p:pic>
      <p:sp>
        <p:nvSpPr>
          <p:cNvPr id="2" name="Title 1">
            <a:extLst>
              <a:ext uri="{FF2B5EF4-FFF2-40B4-BE49-F238E27FC236}">
                <a16:creationId xmlns:a16="http://schemas.microsoft.com/office/drawing/2014/main" id="{97E72B4C-D523-D748-F3D9-E5090531EEC1}"/>
              </a:ext>
            </a:extLst>
          </p:cNvPr>
          <p:cNvSpPr>
            <a:spLocks noGrp="1"/>
          </p:cNvSpPr>
          <p:nvPr>
            <p:ph type="ctrTitle"/>
          </p:nvPr>
        </p:nvSpPr>
        <p:spPr>
          <a:xfrm>
            <a:off x="392465" y="-1"/>
            <a:ext cx="6699215" cy="2387602"/>
          </a:xfrm>
        </p:spPr>
        <p:txBody>
          <a:bodyPr anchor="t">
            <a:normAutofit fontScale="90000"/>
          </a:bodyPr>
          <a:lstStyle/>
          <a:p>
            <a:br>
              <a:rPr lang="en-US" sz="7200" b="0" i="0" dirty="0">
                <a:effectLst/>
                <a:latin typeface="Red Hat Display ExtraBold"/>
              </a:rPr>
            </a:br>
            <a:r>
              <a:rPr lang="en-US" sz="9600" b="0" i="0" u="none" strike="noStrike" dirty="0">
                <a:effectLst/>
                <a:latin typeface="Red Hat Display ExtraBold"/>
              </a:rPr>
              <a:t>Got </a:t>
            </a:r>
            <a:r>
              <a:rPr lang="en-US" sz="9600" b="0" i="0" u="none" strike="noStrike" dirty="0">
                <a:solidFill>
                  <a:schemeClr val="accent5">
                    <a:lumMod val="60000"/>
                    <a:lumOff val="40000"/>
                  </a:schemeClr>
                </a:solidFill>
                <a:effectLst/>
                <a:latin typeface="Red Hat Display ExtraBold"/>
              </a:rPr>
              <a:t>GRIT</a:t>
            </a:r>
            <a:r>
              <a:rPr lang="en-US" sz="9600" b="0" i="0" u="none" strike="noStrike" dirty="0">
                <a:effectLst/>
                <a:latin typeface="Red Hat Display ExtraBold"/>
              </a:rPr>
              <a:t>?</a:t>
            </a:r>
            <a:br>
              <a:rPr lang="en-US" sz="7200" b="0" i="0" u="none" strike="noStrike" dirty="0">
                <a:effectLst/>
                <a:latin typeface="Red Hat Display ExtraBold"/>
              </a:rPr>
            </a:br>
            <a:endParaRPr lang="en-US" sz="7200" dirty="0"/>
          </a:p>
        </p:txBody>
      </p:sp>
      <p:sp>
        <p:nvSpPr>
          <p:cNvPr id="3" name="Subtitle 2">
            <a:extLst>
              <a:ext uri="{FF2B5EF4-FFF2-40B4-BE49-F238E27FC236}">
                <a16:creationId xmlns:a16="http://schemas.microsoft.com/office/drawing/2014/main" id="{61666061-668E-1D19-5E99-791897766402}"/>
              </a:ext>
            </a:extLst>
          </p:cNvPr>
          <p:cNvSpPr>
            <a:spLocks noGrp="1"/>
          </p:cNvSpPr>
          <p:nvPr>
            <p:ph type="subTitle" idx="1"/>
          </p:nvPr>
        </p:nvSpPr>
        <p:spPr>
          <a:xfrm>
            <a:off x="8636000" y="4708818"/>
            <a:ext cx="3653940" cy="1310983"/>
          </a:xfrm>
        </p:spPr>
        <p:txBody>
          <a:bodyPr anchor="b">
            <a:normAutofit/>
          </a:bodyPr>
          <a:lstStyle/>
          <a:p>
            <a:r>
              <a:rPr lang="en-US" sz="2400" b="0" i="0" u="none" strike="noStrike" dirty="0">
                <a:solidFill>
                  <a:schemeClr val="accent5">
                    <a:lumMod val="60000"/>
                    <a:lumOff val="40000"/>
                  </a:schemeClr>
                </a:solidFill>
                <a:effectLst/>
                <a:latin typeface="Red Hat Display ExtraBold"/>
              </a:rPr>
              <a:t>Dilworth Middle School</a:t>
            </a:r>
            <a:r>
              <a:rPr lang="en-US" sz="2400" b="0" i="0" dirty="0">
                <a:solidFill>
                  <a:schemeClr val="accent5">
                    <a:lumMod val="60000"/>
                    <a:lumOff val="40000"/>
                  </a:schemeClr>
                </a:solidFill>
                <a:effectLst/>
                <a:latin typeface="Red Hat Display ExtraBold"/>
              </a:rPr>
              <a:t>​</a:t>
            </a:r>
          </a:p>
          <a:p>
            <a:r>
              <a:rPr lang="en-US" sz="2400" i="0" dirty="0">
                <a:solidFill>
                  <a:schemeClr val="accent5">
                    <a:lumMod val="60000"/>
                    <a:lumOff val="40000"/>
                  </a:schemeClr>
                </a:solidFill>
                <a:latin typeface="Red Hat Display ExtraBold"/>
              </a:rPr>
              <a:t>Student Voice Team</a:t>
            </a:r>
            <a:endParaRPr lang="en-US" dirty="0">
              <a:solidFill>
                <a:schemeClr val="accent5">
                  <a:lumMod val="60000"/>
                  <a:lumOff val="40000"/>
                </a:schemeClr>
              </a:solidFill>
            </a:endParaRPr>
          </a:p>
        </p:txBody>
      </p:sp>
      <p:sp>
        <p:nvSpPr>
          <p:cNvPr id="5" name="TextBox 4">
            <a:extLst>
              <a:ext uri="{FF2B5EF4-FFF2-40B4-BE49-F238E27FC236}">
                <a16:creationId xmlns:a16="http://schemas.microsoft.com/office/drawing/2014/main" id="{B2CF0A81-DC29-A3E0-B2F0-7654095CD805}"/>
              </a:ext>
            </a:extLst>
          </p:cNvPr>
          <p:cNvSpPr txBox="1"/>
          <p:nvPr/>
        </p:nvSpPr>
        <p:spPr>
          <a:xfrm>
            <a:off x="392464" y="2387601"/>
            <a:ext cx="4921215" cy="1846659"/>
          </a:xfrm>
          <a:prstGeom prst="rect">
            <a:avLst/>
          </a:prstGeom>
          <a:noFill/>
        </p:spPr>
        <p:txBody>
          <a:bodyPr wrap="square" rtlCol="0">
            <a:spAutoFit/>
          </a:bodyPr>
          <a:lstStyle/>
          <a:p>
            <a:r>
              <a:rPr lang="en-US" sz="3800" dirty="0"/>
              <a:t>Learning to Fail Forward &amp; Use </a:t>
            </a:r>
            <a:r>
              <a:rPr lang="en-US" sz="3800" u="sng" dirty="0"/>
              <a:t>Failure</a:t>
            </a:r>
            <a:r>
              <a:rPr lang="en-US" sz="3800" dirty="0"/>
              <a:t> to Your </a:t>
            </a:r>
            <a:r>
              <a:rPr lang="en-US" sz="3800" u="sng" dirty="0"/>
              <a:t>Advantage</a:t>
            </a:r>
            <a:r>
              <a:rPr lang="en-US" sz="3800" dirty="0"/>
              <a:t>.</a:t>
            </a:r>
          </a:p>
        </p:txBody>
      </p:sp>
    </p:spTree>
    <p:extLst>
      <p:ext uri="{BB962C8B-B14F-4D97-AF65-F5344CB8AC3E}">
        <p14:creationId xmlns:p14="http://schemas.microsoft.com/office/powerpoint/2010/main" val="40018837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26"/>
        <p:cNvGrpSpPr/>
        <p:nvPr/>
      </p:nvGrpSpPr>
      <p:grpSpPr>
        <a:xfrm>
          <a:off x="0" y="0"/>
          <a:ext cx="0" cy="0"/>
          <a:chOff x="0" y="0"/>
          <a:chExt cx="0" cy="0"/>
        </a:xfrm>
      </p:grpSpPr>
      <p:sp>
        <p:nvSpPr>
          <p:cNvPr id="433" name="Rectangle 432">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5"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37" name="Straight Connector 436">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439" name="Rectangle 438">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3" name="Rectangle 442">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Google Shape;427;p62"/>
          <p:cNvSpPr txBox="1">
            <a:spLocks noGrp="1"/>
          </p:cNvSpPr>
          <p:nvPr>
            <p:ph type="title"/>
          </p:nvPr>
        </p:nvSpPr>
        <p:spPr>
          <a:xfrm>
            <a:off x="4713224" y="1105352"/>
            <a:ext cx="6353967" cy="1467100"/>
          </a:xfrm>
          <a:prstGeom prst="rect">
            <a:avLst/>
          </a:prstGeom>
        </p:spPr>
        <p:txBody>
          <a:bodyPr spcFirstLastPara="1" vert="horz" lIns="91440" tIns="45720" rIns="91440" bIns="45720" rtlCol="0" anchor="b" anchorCtr="0">
            <a:normAutofit/>
          </a:bodyPr>
          <a:lstStyle/>
          <a:p>
            <a:pPr algn="l">
              <a:spcBef>
                <a:spcPct val="0"/>
              </a:spcBef>
            </a:pPr>
            <a:r>
              <a:rPr lang="en-US" sz="4800" spc="200" dirty="0">
                <a:solidFill>
                  <a:srgbClr val="FFFFFF"/>
                </a:solidFill>
                <a:latin typeface="+mj-lt"/>
                <a:ea typeface="+mj-ea"/>
                <a:cs typeface="+mj-cs"/>
              </a:rPr>
              <a:t>What is Grit and Why is it Important? </a:t>
            </a:r>
          </a:p>
        </p:txBody>
      </p:sp>
      <p:sp>
        <p:nvSpPr>
          <p:cNvPr id="4" name="TextBox 3">
            <a:extLst>
              <a:ext uri="{FF2B5EF4-FFF2-40B4-BE49-F238E27FC236}">
                <a16:creationId xmlns:a16="http://schemas.microsoft.com/office/drawing/2014/main" id="{26A6036D-0820-9797-31CF-AC4F7E44D8A1}"/>
              </a:ext>
            </a:extLst>
          </p:cNvPr>
          <p:cNvSpPr txBox="1"/>
          <p:nvPr/>
        </p:nvSpPr>
        <p:spPr>
          <a:xfrm>
            <a:off x="4713224" y="4297556"/>
            <a:ext cx="6353968" cy="1433391"/>
          </a:xfrm>
          <a:prstGeom prst="rect">
            <a:avLst/>
          </a:prstGeom>
        </p:spPr>
        <p:txBody>
          <a:bodyPr vert="horz" lIns="91440" tIns="45720" rIns="91440" bIns="45720" rtlCol="0" anchor="t">
            <a:normAutofit/>
          </a:bodyPr>
          <a:lstStyle/>
          <a:p>
            <a:pPr defTabSz="914400">
              <a:spcAft>
                <a:spcPts val="200"/>
              </a:spcAft>
              <a:buClr>
                <a:schemeClr val="accent1"/>
              </a:buClr>
              <a:buSzPct val="100000"/>
            </a:pPr>
            <a:endParaRPr lang="en-US" dirty="0">
              <a:solidFill>
                <a:srgbClr val="FFFFFF"/>
              </a:solidFill>
            </a:endParaRPr>
          </a:p>
        </p:txBody>
      </p:sp>
      <p:cxnSp>
        <p:nvCxnSpPr>
          <p:cNvPr id="445" name="Straight Connector 444">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447" name="Rectangle 446">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Google Shape;428;p62"/>
          <p:cNvSpPr txBox="1">
            <a:spLocks noGrp="1"/>
          </p:cNvSpPr>
          <p:nvPr>
            <p:ph type="sldNum" idx="12"/>
          </p:nvPr>
        </p:nvSpPr>
        <p:spPr>
          <a:xfrm>
            <a:off x="10837333" y="6470704"/>
            <a:ext cx="973667" cy="274320"/>
          </a:xfrm>
          <a:prstGeom prst="rect">
            <a:avLst/>
          </a:prstGeom>
        </p:spPr>
        <p:txBody>
          <a:bodyPr spcFirstLastPara="1" vert="horz" lIns="91440" tIns="45720" rIns="91440" bIns="45720" rtlCol="0" anchor="ctr" anchorCtr="0">
            <a:normAutofit/>
          </a:bodyPr>
          <a:lstStyle/>
          <a:p>
            <a:pPr algn="l">
              <a:lnSpc>
                <a:spcPct val="90000"/>
              </a:lnSpc>
              <a:spcAft>
                <a:spcPts val="600"/>
              </a:spcAft>
            </a:pPr>
            <a:fld id="{00000000-1234-1234-1234-123412341234}" type="slidenum">
              <a:rPr lang="en-US" sz="700" kern="1200" dirty="0">
                <a:solidFill>
                  <a:schemeClr val="tx1">
                    <a:lumMod val="95000"/>
                    <a:lumOff val="5000"/>
                  </a:schemeClr>
                </a:solidFill>
                <a:latin typeface="+mj-lt"/>
                <a:ea typeface="+mn-ea"/>
                <a:cs typeface="+mn-cs"/>
              </a:rPr>
              <a:pPr algn="l">
                <a:lnSpc>
                  <a:spcPct val="90000"/>
                </a:lnSpc>
                <a:spcAft>
                  <a:spcPts val="600"/>
                </a:spcAft>
              </a:pPr>
              <a:t>10</a:t>
            </a:fld>
            <a:endParaRPr lang="en-US" sz="700" kern="1200" dirty="0">
              <a:solidFill>
                <a:schemeClr val="tx1">
                  <a:lumMod val="95000"/>
                  <a:lumOff val="5000"/>
                </a:schemeClr>
              </a:solidFill>
              <a:latin typeface="+mj-lt"/>
              <a:ea typeface="+mn-ea"/>
              <a:cs typeface="+mn-cs"/>
            </a:endParaRPr>
          </a:p>
        </p:txBody>
      </p:sp>
      <p:pic>
        <p:nvPicPr>
          <p:cNvPr id="5" name="Online Media 4" title="Grit: The Key to Your Success at FLVS">
            <a:hlinkClick r:id="" action="ppaction://media"/>
            <a:extLst>
              <a:ext uri="{FF2B5EF4-FFF2-40B4-BE49-F238E27FC236}">
                <a16:creationId xmlns:a16="http://schemas.microsoft.com/office/drawing/2014/main" id="{A55DA48B-8533-3AE2-04F7-0DC16697B864}"/>
              </a:ext>
            </a:extLst>
          </p:cNvPr>
          <p:cNvPicPr>
            <a:picLocks noRot="1" noChangeAspect="1"/>
          </p:cNvPicPr>
          <p:nvPr>
            <a:videoFile r:link="rId1"/>
          </p:nvPr>
        </p:nvPicPr>
        <p:blipFill>
          <a:blip r:embed="rId4"/>
          <a:stretch>
            <a:fillRect/>
          </a:stretch>
        </p:blipFill>
        <p:spPr>
          <a:xfrm>
            <a:off x="4645412" y="2719390"/>
            <a:ext cx="6621678" cy="29744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27"/>
                                        </p:tgtEl>
                                        <p:attrNameLst>
                                          <p:attrName>style.visibility</p:attrName>
                                        </p:attrNameLst>
                                      </p:cBhvr>
                                      <p:to>
                                        <p:strVal val="visible"/>
                                      </p:to>
                                    </p:set>
                                    <p:animEffect transition="in" filter="fade">
                                      <p:cBhvr>
                                        <p:cTn id="7" dur="700"/>
                                        <p:tgtEl>
                                          <p:spTgt spid="4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5"/>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childTnLst>
        </p:cTn>
      </p:par>
    </p:tnLst>
    <p:bldLst>
      <p:bldP spid="4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63"/>
          <p:cNvPicPr preferRelativeResize="0">
            <a:picLocks noGrp="1"/>
          </p:cNvPicPr>
          <p:nvPr>
            <p:ph type="pic" idx="2"/>
          </p:nvPr>
        </p:nvPicPr>
        <p:blipFill rotWithShape="1">
          <a:blip r:embed="rId3">
            <a:alphaModFix/>
          </a:blip>
          <a:srcRect t="6980" b="6980"/>
          <a:stretch/>
        </p:blipFill>
        <p:spPr>
          <a:prstGeom prst="rect">
            <a:avLst/>
          </a:prstGeom>
        </p:spPr>
      </p:pic>
      <p:sp>
        <p:nvSpPr>
          <p:cNvPr id="435" name="Google Shape;435;p63"/>
          <p:cNvSpPr txBox="1">
            <a:spLocks noGrp="1"/>
          </p:cNvSpPr>
          <p:nvPr>
            <p:ph type="subTitle" idx="1"/>
          </p:nvPr>
        </p:nvSpPr>
        <p:spPr>
          <a:xfrm>
            <a:off x="8363033" y="457200"/>
            <a:ext cx="3422000" cy="2286000"/>
          </a:xfrm>
          <a:prstGeom prst="rect">
            <a:avLst/>
          </a:prstGeom>
        </p:spPr>
        <p:txBody>
          <a:bodyPr spcFirstLastPara="1" vert="horz" wrap="square" lIns="121900" tIns="121900" rIns="121900" bIns="121900" rtlCol="0" anchor="ctr" anchorCtr="0">
            <a:normAutofit/>
          </a:bodyPr>
          <a:lstStyle/>
          <a:p>
            <a:pPr marL="0" indent="0">
              <a:spcAft>
                <a:spcPts val="1600"/>
              </a:spcAft>
            </a:pPr>
            <a:r>
              <a:rPr lang="en" dirty="0"/>
              <a:t>The Hardest Part of Grit </a:t>
            </a:r>
            <a:endParaRPr dirty="0"/>
          </a:p>
        </p:txBody>
      </p:sp>
      <p:sp>
        <p:nvSpPr>
          <p:cNvPr id="436" name="Google Shape;436;p63"/>
          <p:cNvSpPr txBox="1">
            <a:spLocks noGrp="1"/>
          </p:cNvSpPr>
          <p:nvPr>
            <p:ph type="sldNum" idx="12"/>
          </p:nvPr>
        </p:nvSpPr>
        <p:spPr>
          <a:prstGeom prst="rect">
            <a:avLst/>
          </a:prstGeom>
        </p:spPr>
        <p:txBody>
          <a:bodyPr spcFirstLastPara="1" vert="horz" wrap="square" lIns="121900" tIns="121900" rIns="121900" bIns="121900" rtlCol="0" anchor="b" anchorCtr="0">
            <a:noAutofit/>
          </a:bodyPr>
          <a:lstStyle/>
          <a:p>
            <a:fld id="{00000000-1234-1234-1234-123412341234}" type="slidenum">
              <a:rPr lang="en"/>
              <a:pPr/>
              <a:t>11</a:t>
            </a:fld>
            <a:endParaRPr/>
          </a:p>
        </p:txBody>
      </p:sp>
      <p:sp>
        <p:nvSpPr>
          <p:cNvPr id="3" name="TextBox 2">
            <a:extLst>
              <a:ext uri="{FF2B5EF4-FFF2-40B4-BE49-F238E27FC236}">
                <a16:creationId xmlns:a16="http://schemas.microsoft.com/office/drawing/2014/main" id="{2CAFAC7F-5832-39F7-B311-12BA02FDA2DA}"/>
              </a:ext>
            </a:extLst>
          </p:cNvPr>
          <p:cNvSpPr txBox="1"/>
          <p:nvPr/>
        </p:nvSpPr>
        <p:spPr>
          <a:xfrm>
            <a:off x="8737600" y="2357120"/>
            <a:ext cx="2753360" cy="2031325"/>
          </a:xfrm>
          <a:prstGeom prst="rect">
            <a:avLst/>
          </a:prstGeom>
          <a:noFill/>
        </p:spPr>
        <p:txBody>
          <a:bodyPr wrap="square" rtlCol="0">
            <a:spAutoFit/>
          </a:bodyPr>
          <a:lstStyle/>
          <a:p>
            <a:r>
              <a:rPr lang="en-US" dirty="0"/>
              <a:t>-Sometimes its hard to see the end in sight. </a:t>
            </a:r>
          </a:p>
          <a:p>
            <a:r>
              <a:rPr lang="en-US" dirty="0"/>
              <a:t>-you must remind yourself to keep going! </a:t>
            </a:r>
          </a:p>
          <a:p>
            <a:r>
              <a:rPr lang="en-US" dirty="0"/>
              <a:t>-its okay to lean on people you love &amp; ask for help when you need it!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A8A2143-C2E2-2208-9D28-6B9CA67DBD25}"/>
              </a:ext>
            </a:extLst>
          </p:cNvPr>
          <p:cNvSpPr>
            <a:spLocks noGrp="1"/>
          </p:cNvSpPr>
          <p:nvPr>
            <p:ph type="pic" idx="2"/>
          </p:nvPr>
        </p:nvSpPr>
        <p:spPr/>
        <p:txBody>
          <a:bodyPr>
            <a:normAutofit/>
          </a:bodyPr>
          <a:lstStyle/>
          <a:p>
            <a:r>
              <a:rPr lang="en-US" sz="19800" dirty="0">
                <a:latin typeface="Amasis MT Pro Black" panose="02040A04050005020304" pitchFamily="18" charset="0"/>
              </a:rPr>
              <a:t>GRIT.</a:t>
            </a:r>
          </a:p>
        </p:txBody>
      </p:sp>
      <p:sp>
        <p:nvSpPr>
          <p:cNvPr id="3" name="Subtitle 2">
            <a:extLst>
              <a:ext uri="{FF2B5EF4-FFF2-40B4-BE49-F238E27FC236}">
                <a16:creationId xmlns:a16="http://schemas.microsoft.com/office/drawing/2014/main" id="{4AC4349C-63CE-8DC7-CC03-2D07E11586C7}"/>
              </a:ext>
            </a:extLst>
          </p:cNvPr>
          <p:cNvSpPr>
            <a:spLocks noGrp="1"/>
          </p:cNvSpPr>
          <p:nvPr>
            <p:ph type="subTitle" idx="1"/>
          </p:nvPr>
        </p:nvSpPr>
        <p:spPr/>
        <p:txBody>
          <a:bodyPr/>
          <a:lstStyle/>
          <a:p>
            <a:r>
              <a:rPr lang="en-US" dirty="0"/>
              <a:t>Dilworth Middle School </a:t>
            </a:r>
          </a:p>
          <a:p>
            <a:r>
              <a:rPr lang="en-US" dirty="0"/>
              <a:t>Student Voice</a:t>
            </a:r>
          </a:p>
        </p:txBody>
      </p:sp>
    </p:spTree>
    <p:extLst>
      <p:ext uri="{BB962C8B-B14F-4D97-AF65-F5344CB8AC3E}">
        <p14:creationId xmlns:p14="http://schemas.microsoft.com/office/powerpoint/2010/main" val="359164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1" name="Rectangle 2070">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BA3AB-35A6-8E2E-45EB-81582D36C945}"/>
              </a:ext>
            </a:extLst>
          </p:cNvPr>
          <p:cNvSpPr>
            <a:spLocks noGrp="1"/>
          </p:cNvSpPr>
          <p:nvPr>
            <p:ph type="title"/>
          </p:nvPr>
        </p:nvSpPr>
        <p:spPr>
          <a:xfrm>
            <a:off x="573024" y="4608575"/>
            <a:ext cx="5242560" cy="1765715"/>
          </a:xfrm>
        </p:spPr>
        <p:txBody>
          <a:bodyPr>
            <a:normAutofit/>
          </a:bodyPr>
          <a:lstStyle/>
          <a:p>
            <a:pPr algn="r"/>
            <a:r>
              <a:rPr lang="en-US" sz="4400">
                <a:solidFill>
                  <a:srgbClr val="FFFFFF"/>
                </a:solidFill>
              </a:rPr>
              <a:t>What is Failure?</a:t>
            </a:r>
          </a:p>
        </p:txBody>
      </p:sp>
      <p:pic>
        <p:nvPicPr>
          <p:cNvPr id="2050" name="Picture 2" descr="How to deal with failure in business | Institute of Entrepreneurship  Development">
            <a:extLst>
              <a:ext uri="{FF2B5EF4-FFF2-40B4-BE49-F238E27FC236}">
                <a16:creationId xmlns:a16="http://schemas.microsoft.com/office/drawing/2014/main" id="{3360264F-373C-E06F-19BD-F8E86BBC7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416" b="-1"/>
          <a:stretch/>
        </p:blipFill>
        <p:spPr bwMode="auto">
          <a:xfrm>
            <a:off x="327547" y="321733"/>
            <a:ext cx="5688020" cy="3899748"/>
          </a:xfrm>
          <a:prstGeom prst="rect">
            <a:avLst/>
          </a:prstGeom>
          <a:noFill/>
          <a:extLst>
            <a:ext uri="{909E8E84-426E-40DD-AFC4-6F175D3DCCD1}">
              <a14:hiddenFill xmlns:a14="http://schemas.microsoft.com/office/drawing/2010/main">
                <a:solidFill>
                  <a:srgbClr val="FFFFFF"/>
                </a:solidFill>
              </a14:hiddenFill>
            </a:ext>
          </a:extLst>
        </p:spPr>
      </p:pic>
      <p:sp>
        <p:nvSpPr>
          <p:cNvPr id="2073" name="Rectangle 2072">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614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Why &amp;quot;Failing&amp;quot; Is A Good Thing! | Andreas von der Heydt">
            <a:extLst>
              <a:ext uri="{FF2B5EF4-FFF2-40B4-BE49-F238E27FC236}">
                <a16:creationId xmlns:a16="http://schemas.microsoft.com/office/drawing/2014/main" id="{431163CF-2AD5-E8BB-0588-30E1D95DC8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97176" y="873760"/>
            <a:ext cx="5452349" cy="513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28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AAA226-4CDB-513B-F5A2-C22EB8951D20}"/>
              </a:ext>
            </a:extLst>
          </p:cNvPr>
          <p:cNvSpPr>
            <a:spLocks noGrp="1"/>
          </p:cNvSpPr>
          <p:nvPr>
            <p:ph type="title"/>
          </p:nvPr>
        </p:nvSpPr>
        <p:spPr>
          <a:xfrm>
            <a:off x="4542188" y="942449"/>
            <a:ext cx="6681323" cy="1470249"/>
          </a:xfrm>
        </p:spPr>
        <p:txBody>
          <a:bodyPr>
            <a:normAutofit/>
          </a:bodyPr>
          <a:lstStyle/>
          <a:p>
            <a:r>
              <a:rPr lang="en-US" sz="2800" u="sng" dirty="0"/>
              <a:t>F</a:t>
            </a:r>
            <a:r>
              <a:rPr lang="en-US" sz="2800" dirty="0"/>
              <a:t>irst</a:t>
            </a:r>
            <a:r>
              <a:rPr lang="en-US" sz="2800" u="sng" dirty="0"/>
              <a:t> </a:t>
            </a:r>
            <a:br>
              <a:rPr lang="en-US" sz="2800" u="sng" dirty="0"/>
            </a:br>
            <a:r>
              <a:rPr lang="en-US" sz="2800" u="sng" dirty="0"/>
              <a:t>A</a:t>
            </a:r>
            <a:r>
              <a:rPr lang="en-US" sz="2800" dirty="0"/>
              <a:t>ction </a:t>
            </a:r>
            <a:br>
              <a:rPr lang="en-US" sz="2800" u="sng" dirty="0"/>
            </a:br>
            <a:r>
              <a:rPr lang="en-US" sz="2800" u="sng" dirty="0"/>
              <a:t>I</a:t>
            </a:r>
            <a:r>
              <a:rPr lang="en-US" sz="2800" dirty="0"/>
              <a:t>n</a:t>
            </a:r>
            <a:r>
              <a:rPr lang="en-US" sz="2800" u="sng" dirty="0"/>
              <a:t> </a:t>
            </a:r>
            <a:br>
              <a:rPr lang="en-US" sz="2800" u="sng" dirty="0"/>
            </a:br>
            <a:r>
              <a:rPr lang="en-US" sz="2800" u="sng" dirty="0"/>
              <a:t>L</a:t>
            </a:r>
            <a:r>
              <a:rPr lang="en-US" sz="2800" dirty="0"/>
              <a:t>earning</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3074" name="Picture 2" descr="What Failing Students Want Us to Remember | Edutopia">
            <a:extLst>
              <a:ext uri="{FF2B5EF4-FFF2-40B4-BE49-F238E27FC236}">
                <a16:creationId xmlns:a16="http://schemas.microsoft.com/office/drawing/2014/main" id="{FB0EB1B5-7966-B2AF-07F1-25BCF8F83F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31840" y="3189227"/>
            <a:ext cx="4845860" cy="2725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3741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56B9F0-99E6-5D3F-E13A-B02D601E982B}"/>
              </a:ext>
            </a:extLst>
          </p:cNvPr>
          <p:cNvSpPr>
            <a:spLocks noGrp="1"/>
          </p:cNvSpPr>
          <p:nvPr>
            <p:ph type="title"/>
          </p:nvPr>
        </p:nvSpPr>
        <p:spPr>
          <a:xfrm>
            <a:off x="4542188" y="942449"/>
            <a:ext cx="6681323" cy="1470249"/>
          </a:xfrm>
        </p:spPr>
        <p:txBody>
          <a:bodyPr>
            <a:normAutofit/>
          </a:bodyPr>
          <a:lstStyle/>
          <a:p>
            <a:r>
              <a:rPr lang="en-US" dirty="0"/>
              <a:t>Famous Failures.</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Online Media 3" title="Famous Failures  - Never Give Up">
            <a:hlinkClick r:id="" action="ppaction://media"/>
            <a:extLst>
              <a:ext uri="{FF2B5EF4-FFF2-40B4-BE49-F238E27FC236}">
                <a16:creationId xmlns:a16="http://schemas.microsoft.com/office/drawing/2014/main" id="{76C31186-436B-D1B7-9D70-B9B47A1CF9EA}"/>
              </a:ext>
            </a:extLst>
          </p:cNvPr>
          <p:cNvPicPr>
            <a:picLocks noGrp="1" noRot="1" noChangeAspect="1"/>
          </p:cNvPicPr>
          <p:nvPr>
            <p:ph idx="1"/>
            <a:videoFile r:link="rId1"/>
          </p:nvPr>
        </p:nvPicPr>
        <p:blipFill>
          <a:blip r:embed="rId3"/>
          <a:stretch>
            <a:fillRect/>
          </a:stretch>
        </p:blipFill>
        <p:spPr>
          <a:xfrm>
            <a:off x="5282801" y="2713596"/>
            <a:ext cx="5564188" cy="3141662"/>
          </a:xfrm>
          <a:prstGeom prst="rect">
            <a:avLst/>
          </a:prstGeom>
        </p:spPr>
      </p:pic>
    </p:spTree>
    <p:extLst>
      <p:ext uri="{BB962C8B-B14F-4D97-AF65-F5344CB8AC3E}">
        <p14:creationId xmlns:p14="http://schemas.microsoft.com/office/powerpoint/2010/main" val="33549202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E87C51C9-1A17-3693-5BF9-7FCBA7197891}"/>
              </a:ext>
            </a:extLst>
          </p:cNvPr>
          <p:cNvPicPr>
            <a:picLocks noChangeAspect="1"/>
          </p:cNvPicPr>
          <p:nvPr/>
        </p:nvPicPr>
        <p:blipFill>
          <a:blip r:embed="rId2">
            <a:duotone>
              <a:schemeClr val="bg2">
                <a:shade val="45000"/>
                <a:satMod val="135000"/>
              </a:schemeClr>
              <a:prstClr val="white"/>
            </a:duotone>
            <a:alphaModFix amt="35000"/>
          </a:blip>
          <a:srcRect r="-1" b="15708"/>
          <a:stretch/>
        </p:blipFill>
        <p:spPr>
          <a:xfrm>
            <a:off x="20" y="-1"/>
            <a:ext cx="12188932" cy="6858000"/>
          </a:xfrm>
          <a:prstGeom prst="rect">
            <a:avLst/>
          </a:prstGeom>
        </p:spPr>
      </p:pic>
      <p:sp>
        <p:nvSpPr>
          <p:cNvPr id="2" name="Title 1">
            <a:extLst>
              <a:ext uri="{FF2B5EF4-FFF2-40B4-BE49-F238E27FC236}">
                <a16:creationId xmlns:a16="http://schemas.microsoft.com/office/drawing/2014/main" id="{75706659-39E8-FE99-9A56-A7C5A4AB93DB}"/>
              </a:ext>
            </a:extLst>
          </p:cNvPr>
          <p:cNvSpPr>
            <a:spLocks noGrp="1"/>
          </p:cNvSpPr>
          <p:nvPr>
            <p:ph type="title"/>
          </p:nvPr>
        </p:nvSpPr>
        <p:spPr>
          <a:xfrm>
            <a:off x="643467" y="643467"/>
            <a:ext cx="3684437" cy="5571066"/>
          </a:xfrm>
        </p:spPr>
        <p:txBody>
          <a:bodyPr>
            <a:normAutofit/>
          </a:bodyPr>
          <a:lstStyle/>
          <a:p>
            <a:pPr algn="r"/>
            <a:r>
              <a:rPr lang="en-US"/>
              <a:t>Why is failing important?</a:t>
            </a:r>
          </a:p>
        </p:txBody>
      </p:sp>
      <p:cxnSp>
        <p:nvCxnSpPr>
          <p:cNvPr id="28" name="Straight Connector 27">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Failing Forward - What Does It Mean To Fail Forward In The Real World? -  Food Business Pros">
            <a:extLst>
              <a:ext uri="{FF2B5EF4-FFF2-40B4-BE49-F238E27FC236}">
                <a16:creationId xmlns:a16="http://schemas.microsoft.com/office/drawing/2014/main" id="{431A4DB3-12C8-97DC-E045-5E752B7C9C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515291"/>
            <a:ext cx="5500687" cy="511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4838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2" name="Rectangle 1051">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54"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56" name="Straight Connector 1055">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John C. Maxwell Quote: “Because in life, the question is not if you will  have problems, but how you are going to deal with them. Stop failing...”">
            <a:extLst>
              <a:ext uri="{FF2B5EF4-FFF2-40B4-BE49-F238E27FC236}">
                <a16:creationId xmlns:a16="http://schemas.microsoft.com/office/drawing/2014/main" id="{EAD4048A-50ED-DAA2-4094-AE2E3E810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91" t="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8" name="Rectangle 1057">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FEE43F73-6C4D-65CF-4012-ECB9D3C842EE}"/>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z="3500" kern="1200" cap="all" spc="200" baseline="0">
                <a:solidFill>
                  <a:srgbClr val="FFFFFF"/>
                </a:solidFill>
                <a:latin typeface="+mj-lt"/>
                <a:ea typeface="+mj-ea"/>
                <a:cs typeface="+mj-cs"/>
              </a:rPr>
              <a:t>Failing Backward.</a:t>
            </a:r>
            <a:br>
              <a:rPr lang="en-US" sz="3500" kern="1200" cap="all" spc="200" baseline="0">
                <a:solidFill>
                  <a:srgbClr val="FFFFFF"/>
                </a:solidFill>
                <a:latin typeface="+mj-lt"/>
                <a:ea typeface="+mj-ea"/>
                <a:cs typeface="+mj-cs"/>
              </a:rPr>
            </a:br>
            <a:br>
              <a:rPr lang="en-US" sz="3500" kern="1200" cap="all" spc="200" baseline="0">
                <a:solidFill>
                  <a:srgbClr val="FFFFFF"/>
                </a:solidFill>
                <a:latin typeface="+mj-lt"/>
                <a:ea typeface="+mj-ea"/>
                <a:cs typeface="+mj-cs"/>
              </a:rPr>
            </a:br>
            <a:endParaRPr lang="en-US" sz="3500" kern="1200" cap="all" spc="200" baseline="0">
              <a:solidFill>
                <a:srgbClr val="FFFFFF"/>
              </a:solidFill>
              <a:latin typeface="+mj-lt"/>
              <a:ea typeface="+mj-ea"/>
              <a:cs typeface="+mj-cs"/>
            </a:endParaRPr>
          </a:p>
        </p:txBody>
      </p:sp>
      <p:cxnSp>
        <p:nvCxnSpPr>
          <p:cNvPr id="1060" name="Straight Connector 1059">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23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77815-D7D7-76B9-C00B-A73C953166B0}"/>
              </a:ext>
            </a:extLst>
          </p:cNvPr>
          <p:cNvSpPr>
            <a:spLocks noGrp="1"/>
          </p:cNvSpPr>
          <p:nvPr>
            <p:ph type="title"/>
          </p:nvPr>
        </p:nvSpPr>
        <p:spPr>
          <a:xfrm>
            <a:off x="4219803" y="4735775"/>
            <a:ext cx="7006998" cy="1245732"/>
          </a:xfrm>
        </p:spPr>
        <p:txBody>
          <a:bodyPr anchor="t">
            <a:normAutofit/>
          </a:bodyPr>
          <a:lstStyle/>
          <a:p>
            <a:r>
              <a:rPr lang="en-US">
                <a:solidFill>
                  <a:srgbClr val="FFFFFF"/>
                </a:solidFill>
              </a:rPr>
              <a:t>Failing Forward.</a:t>
            </a:r>
          </a:p>
        </p:txBody>
      </p:sp>
      <p:sp>
        <p:nvSpPr>
          <p:cNvPr id="1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6146" name="Picture 2" descr="Failing Forward: Discovering Success Through the Lens of Failure">
            <a:extLst>
              <a:ext uri="{FF2B5EF4-FFF2-40B4-BE49-F238E27FC236}">
                <a16:creationId xmlns:a16="http://schemas.microsoft.com/office/drawing/2014/main" id="{68B145E9-8D0E-AACC-84DF-AD3DAE6D5B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5432" y="965200"/>
            <a:ext cx="6135511"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13828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A9C99-5D08-89B4-CE98-8DE35474B362}"/>
              </a:ext>
            </a:extLst>
          </p:cNvPr>
          <p:cNvSpPr>
            <a:spLocks noGrp="1"/>
          </p:cNvSpPr>
          <p:nvPr>
            <p:ph type="title"/>
          </p:nvPr>
        </p:nvSpPr>
        <p:spPr>
          <a:xfrm>
            <a:off x="3525001" y="8630967"/>
            <a:ext cx="7006998" cy="1245732"/>
          </a:xfrm>
        </p:spPr>
        <p:txBody>
          <a:bodyPr anchor="t">
            <a:normAutofit/>
          </a:bodyPr>
          <a:lstStyle/>
          <a:p>
            <a:endParaRPr lang="en-US" dirty="0">
              <a:solidFill>
                <a:srgbClr val="FFFFFF"/>
              </a:solidFill>
            </a:endParaRPr>
          </a:p>
        </p:txBody>
      </p:sp>
      <p:sp>
        <p:nvSpPr>
          <p:cNvPr id="1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8754286-435E-651D-9B88-D73091510FE9}"/>
              </a:ext>
            </a:extLst>
          </p:cNvPr>
          <p:cNvSpPr>
            <a:spLocks noGrp="1"/>
          </p:cNvSpPr>
          <p:nvPr>
            <p:ph idx="1"/>
          </p:nvPr>
        </p:nvSpPr>
        <p:spPr>
          <a:xfrm>
            <a:off x="4541535" y="4706905"/>
            <a:ext cx="7006998" cy="1039394"/>
          </a:xfrm>
        </p:spPr>
        <p:txBody>
          <a:bodyPr anchor="b">
            <a:normAutofit/>
          </a:bodyPr>
          <a:lstStyle/>
          <a:p>
            <a:r>
              <a:rPr lang="en-US" sz="4400" dirty="0">
                <a:solidFill>
                  <a:srgbClr val="FFFFFF"/>
                </a:solidFill>
              </a:rPr>
              <a:t>Failure &amp; Wisdom Toss</a:t>
            </a:r>
            <a:endParaRPr lang="en-US" sz="1700" dirty="0">
              <a:solidFill>
                <a:srgbClr val="FFFFFF"/>
              </a:solidFill>
            </a:endParaRP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026" name="Picture 2" descr="Process Safety Beacon: Haste Makes Waste | AIChE">
            <a:extLst>
              <a:ext uri="{FF2B5EF4-FFF2-40B4-BE49-F238E27FC236}">
                <a16:creationId xmlns:a16="http://schemas.microsoft.com/office/drawing/2014/main" id="{2284ADE2-F8D8-44A2-35D0-93D117881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317" y="1098900"/>
            <a:ext cx="4716399" cy="313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25217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9"/>
          <p:cNvSpPr txBox="1">
            <a:spLocks noGrp="1"/>
          </p:cNvSpPr>
          <p:nvPr>
            <p:ph type="subTitle" idx="1"/>
          </p:nvPr>
        </p:nvSpPr>
        <p:spPr>
          <a:xfrm>
            <a:off x="304800" y="856526"/>
            <a:ext cx="3933200" cy="5520400"/>
          </a:xfrm>
          <a:prstGeom prst="rect">
            <a:avLst/>
          </a:prstGeom>
        </p:spPr>
        <p:txBody>
          <a:bodyPr spcFirstLastPara="1" vert="horz" wrap="square" lIns="121900" tIns="121900" rIns="121900" bIns="121900" rtlCol="0" anchor="ctr" anchorCtr="0">
            <a:normAutofit/>
          </a:bodyPr>
          <a:lstStyle/>
          <a:p>
            <a:pPr marL="0" indent="0">
              <a:spcAft>
                <a:spcPts val="1600"/>
              </a:spcAft>
            </a:pPr>
            <a:r>
              <a:rPr lang="en" b="1" dirty="0">
                <a:solidFill>
                  <a:schemeClr val="accent5">
                    <a:lumMod val="60000"/>
                    <a:lumOff val="40000"/>
                  </a:schemeClr>
                </a:solidFill>
              </a:rPr>
              <a:t>Overcoming Failure &amp; Disappointment</a:t>
            </a:r>
            <a:endParaRPr b="1" dirty="0">
              <a:solidFill>
                <a:schemeClr val="accent5">
                  <a:lumMod val="60000"/>
                  <a:lumOff val="40000"/>
                </a:schemeClr>
              </a:solidFill>
            </a:endParaRPr>
          </a:p>
        </p:txBody>
      </p:sp>
      <p:sp>
        <p:nvSpPr>
          <p:cNvPr id="401" name="Google Shape;401;p59"/>
          <p:cNvSpPr txBox="1">
            <a:spLocks noGrp="1"/>
          </p:cNvSpPr>
          <p:nvPr>
            <p:ph type="subTitle" idx="2"/>
          </p:nvPr>
        </p:nvSpPr>
        <p:spPr>
          <a:prstGeom prst="rect">
            <a:avLst/>
          </a:prstGeom>
        </p:spPr>
        <p:txBody>
          <a:bodyPr spcFirstLastPara="1" vert="horz" wrap="square" lIns="121900" tIns="121900" rIns="121900" bIns="121900" rtlCol="0" anchor="ctr" anchorCtr="0">
            <a:normAutofit/>
          </a:bodyPr>
          <a:lstStyle/>
          <a:p>
            <a:pPr marL="0" indent="0">
              <a:spcAft>
                <a:spcPts val="1600"/>
              </a:spcAft>
            </a:pPr>
            <a:r>
              <a:rPr lang="en" sz="2667" dirty="0"/>
              <a:t>1. Feel your emotions</a:t>
            </a:r>
            <a:endParaRPr sz="2667" dirty="0"/>
          </a:p>
        </p:txBody>
      </p:sp>
      <p:sp>
        <p:nvSpPr>
          <p:cNvPr id="402" name="Google Shape;402;p59"/>
          <p:cNvSpPr txBox="1">
            <a:spLocks noGrp="1"/>
          </p:cNvSpPr>
          <p:nvPr>
            <p:ph type="subTitle" idx="3"/>
          </p:nvPr>
        </p:nvSpPr>
        <p:spPr>
          <a:prstGeom prst="rect">
            <a:avLst/>
          </a:prstGeom>
        </p:spPr>
        <p:txBody>
          <a:bodyPr spcFirstLastPara="1" vert="horz" wrap="square" lIns="121900" tIns="121900" rIns="121900" bIns="121900" rtlCol="0" anchor="ctr" anchorCtr="0">
            <a:normAutofit/>
          </a:bodyPr>
          <a:lstStyle/>
          <a:p>
            <a:pPr marL="0" indent="0">
              <a:spcAft>
                <a:spcPts val="1600"/>
              </a:spcAft>
            </a:pPr>
            <a:r>
              <a:rPr lang="en" sz="2667"/>
              <a:t>2. Practice positive self-talk</a:t>
            </a:r>
            <a:endParaRPr sz="2667"/>
          </a:p>
        </p:txBody>
      </p:sp>
      <p:sp>
        <p:nvSpPr>
          <p:cNvPr id="403" name="Google Shape;403;p59"/>
          <p:cNvSpPr txBox="1">
            <a:spLocks noGrp="1"/>
          </p:cNvSpPr>
          <p:nvPr>
            <p:ph type="subTitle" idx="4"/>
          </p:nvPr>
        </p:nvSpPr>
        <p:spPr>
          <a:xfrm>
            <a:off x="7361656" y="1782962"/>
            <a:ext cx="4241044" cy="607668"/>
          </a:xfrm>
          <a:prstGeom prst="rect">
            <a:avLst/>
          </a:prstGeom>
        </p:spPr>
        <p:txBody>
          <a:bodyPr spcFirstLastPara="1" vert="horz" wrap="square" lIns="121900" tIns="121900" rIns="121900" bIns="121900" rtlCol="0" anchor="ctr" anchorCtr="0">
            <a:normAutofit fontScale="47500" lnSpcReduction="20000"/>
          </a:bodyPr>
          <a:lstStyle/>
          <a:p>
            <a:pPr marL="0" indent="0">
              <a:spcAft>
                <a:spcPts val="1600"/>
              </a:spcAft>
            </a:pPr>
            <a:r>
              <a:rPr lang="en" sz="2667" dirty="0"/>
              <a:t>3. Let failure happen and embrace it</a:t>
            </a:r>
            <a:endParaRPr sz="2667" dirty="0"/>
          </a:p>
        </p:txBody>
      </p:sp>
      <p:sp>
        <p:nvSpPr>
          <p:cNvPr id="404" name="Google Shape;404;p59"/>
          <p:cNvSpPr txBox="1">
            <a:spLocks noGrp="1"/>
          </p:cNvSpPr>
          <p:nvPr>
            <p:ph type="subTitle" idx="5"/>
          </p:nvPr>
        </p:nvSpPr>
        <p:spPr>
          <a:prstGeom prst="rect">
            <a:avLst/>
          </a:prstGeom>
        </p:spPr>
        <p:txBody>
          <a:bodyPr spcFirstLastPara="1" vert="horz" wrap="square" lIns="121900" tIns="121900" rIns="121900" bIns="121900" rtlCol="0" anchor="ctr" anchorCtr="0">
            <a:normAutofit/>
          </a:bodyPr>
          <a:lstStyle/>
          <a:p>
            <a:pPr marL="0" indent="0">
              <a:spcAft>
                <a:spcPts val="1600"/>
              </a:spcAft>
            </a:pPr>
            <a:r>
              <a:rPr lang="en" sz="2667"/>
              <a:t>4. Focus on a growth mindset</a:t>
            </a:r>
            <a:endParaRPr sz="2667"/>
          </a:p>
        </p:txBody>
      </p:sp>
      <p:sp>
        <p:nvSpPr>
          <p:cNvPr id="405" name="Google Shape;405;p59"/>
          <p:cNvSpPr txBox="1">
            <a:spLocks noGrp="1"/>
          </p:cNvSpPr>
          <p:nvPr>
            <p:ph type="subTitle" idx="6"/>
          </p:nvPr>
        </p:nvSpPr>
        <p:spPr>
          <a:prstGeom prst="rect">
            <a:avLst/>
          </a:prstGeom>
        </p:spPr>
        <p:txBody>
          <a:bodyPr spcFirstLastPara="1" vert="horz" wrap="square" lIns="121900" tIns="121900" rIns="121900" bIns="121900" rtlCol="0" anchor="ctr" anchorCtr="0">
            <a:normAutofit/>
          </a:bodyPr>
          <a:lstStyle/>
          <a:p>
            <a:pPr marL="0" indent="0">
              <a:spcAft>
                <a:spcPts val="1600"/>
              </a:spcAft>
            </a:pPr>
            <a:r>
              <a:rPr lang="en" sz="2667"/>
              <a:t>5. Take risks </a:t>
            </a:r>
            <a:endParaRPr sz="2667"/>
          </a:p>
        </p:txBody>
      </p:sp>
      <p:sp>
        <p:nvSpPr>
          <p:cNvPr id="406" name="Google Shape;406;p59"/>
          <p:cNvSpPr txBox="1">
            <a:spLocks noGrp="1"/>
          </p:cNvSpPr>
          <p:nvPr>
            <p:ph type="sldNum" idx="12"/>
          </p:nvPr>
        </p:nvSpPr>
        <p:spPr>
          <a:prstGeom prst="rect">
            <a:avLst/>
          </a:prstGeom>
        </p:spPr>
        <p:txBody>
          <a:bodyPr spcFirstLastPara="1" vert="horz" wrap="square" lIns="121900" tIns="121900" rIns="121900" bIns="121900" rtlCol="0" anchor="b" anchorCtr="0">
            <a:noAutofit/>
          </a:bodyPr>
          <a:lstStyle/>
          <a:p>
            <a:fld id="{00000000-1234-1234-1234-123412341234}" type="slidenum">
              <a:rPr lang="en"/>
              <a:pPr/>
              <a:t>9</a:t>
            </a:fld>
            <a:endParaRPr/>
          </a:p>
        </p:txBody>
      </p:sp>
      <p:pic>
        <p:nvPicPr>
          <p:cNvPr id="5122" name="Picture 2" descr="3 Ways to Respond to Failure: Get a Bigger Nail - Leadership Freak">
            <a:extLst>
              <a:ext uri="{FF2B5EF4-FFF2-40B4-BE49-F238E27FC236}">
                <a16:creationId xmlns:a16="http://schemas.microsoft.com/office/drawing/2014/main" id="{035504FD-456D-6650-44C2-93D48DB00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872" y="856525"/>
            <a:ext cx="6735041" cy="4903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TM03457475[[fn=Frame]]</Template>
  <TotalTime>16627</TotalTime>
  <Words>635</Words>
  <Application>Microsoft Office PowerPoint</Application>
  <PresentationFormat>Widescreen</PresentationFormat>
  <Paragraphs>48</Paragraphs>
  <Slides>12</Slides>
  <Notes>3</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Amasis MT Pro Black</vt:lpstr>
      <vt:lpstr>Aptos</vt:lpstr>
      <vt:lpstr>Arial</vt:lpstr>
      <vt:lpstr>Century Gothic</vt:lpstr>
      <vt:lpstr>Red Hat Display</vt:lpstr>
      <vt:lpstr>Red Hat Display Black</vt:lpstr>
      <vt:lpstr>Red Hat Display ExtraBold</vt:lpstr>
      <vt:lpstr>Red Hat Text</vt:lpstr>
      <vt:lpstr>Red Hat Text Medium</vt:lpstr>
      <vt:lpstr>Tw Cen MT</vt:lpstr>
      <vt:lpstr>Tw Cen MT Condensed</vt:lpstr>
      <vt:lpstr>Wingdings 3</vt:lpstr>
      <vt:lpstr>Integral</vt:lpstr>
      <vt:lpstr> Got GRIT? </vt:lpstr>
      <vt:lpstr>What is Failure?</vt:lpstr>
      <vt:lpstr>First  Action  In  Learning</vt:lpstr>
      <vt:lpstr>Famous Failures.</vt:lpstr>
      <vt:lpstr>Why is failing important?</vt:lpstr>
      <vt:lpstr>Failing Backward.  </vt:lpstr>
      <vt:lpstr>Failing Forward.</vt:lpstr>
      <vt:lpstr>PowerPoint Presentation</vt:lpstr>
      <vt:lpstr>PowerPoint Presentation</vt:lpstr>
      <vt:lpstr>What is Grit and Why is it Important?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Gianopoulos, Breanna</dc:creator>
  <cp:lastModifiedBy>Rose, Bradley</cp:lastModifiedBy>
  <cp:revision>4</cp:revision>
  <dcterms:created xsi:type="dcterms:W3CDTF">2025-02-14T03:06:01Z</dcterms:created>
  <dcterms:modified xsi:type="dcterms:W3CDTF">2025-03-20T16:45:01Z</dcterms:modified>
</cp:coreProperties>
</file>