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9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7" d="100"/>
          <a:sy n="77" d="100"/>
        </p:scale>
        <p:origin x="68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BB117-18CB-4C70-89F6-49DD478C9C66}" type="datetimeFigureOut">
              <a:rPr lang="en-US" smtClean="0"/>
              <a:t>9/23/2020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6D4975-F1EF-4FC5-BE64-152961896D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45342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BB117-18CB-4C70-89F6-49DD478C9C66}" type="datetimeFigureOut">
              <a:rPr lang="en-US" smtClean="0"/>
              <a:t>9/23/2020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6D4975-F1EF-4FC5-BE64-152961896D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19072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BB117-18CB-4C70-89F6-49DD478C9C66}" type="datetimeFigureOut">
              <a:rPr lang="en-US" smtClean="0"/>
              <a:t>9/23/2020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6D4975-F1EF-4FC5-BE64-152961896D10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14317723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BB117-18CB-4C70-89F6-49DD478C9C66}" type="datetimeFigureOut">
              <a:rPr lang="en-US" smtClean="0"/>
              <a:t>9/23/2020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6D4975-F1EF-4FC5-BE64-152961896D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08312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BB117-18CB-4C70-89F6-49DD478C9C66}" type="datetimeFigureOut">
              <a:rPr lang="en-US" smtClean="0"/>
              <a:t>9/23/2020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6D4975-F1EF-4FC5-BE64-152961896D10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75549980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BB117-18CB-4C70-89F6-49DD478C9C66}" type="datetimeFigureOut">
              <a:rPr lang="en-US" smtClean="0"/>
              <a:t>9/23/2020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6D4975-F1EF-4FC5-BE64-152961896D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160690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BB117-18CB-4C70-89F6-49DD478C9C66}" type="datetimeFigureOut">
              <a:rPr lang="en-US" smtClean="0"/>
              <a:t>9/23/2020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6D4975-F1EF-4FC5-BE64-152961896D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086974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BB117-18CB-4C70-89F6-49DD478C9C66}" type="datetimeFigureOut">
              <a:rPr lang="en-US" smtClean="0"/>
              <a:t>9/23/2020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6D4975-F1EF-4FC5-BE64-152961896D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46739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BB117-18CB-4C70-89F6-49DD478C9C66}" type="datetimeFigureOut">
              <a:rPr lang="en-US" smtClean="0"/>
              <a:t>9/23/2020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6D4975-F1EF-4FC5-BE64-152961896D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10188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BB117-18CB-4C70-89F6-49DD478C9C66}" type="datetimeFigureOut">
              <a:rPr lang="en-US" smtClean="0"/>
              <a:t>9/23/2020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6D4975-F1EF-4FC5-BE64-152961896D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22384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BB117-18CB-4C70-89F6-49DD478C9C66}" type="datetimeFigureOut">
              <a:rPr lang="en-US" smtClean="0"/>
              <a:t>9/23/2020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6D4975-F1EF-4FC5-BE64-152961896D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88617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BB117-18CB-4C70-89F6-49DD478C9C66}" type="datetimeFigureOut">
              <a:rPr lang="en-US" smtClean="0"/>
              <a:t>9/23/2020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6D4975-F1EF-4FC5-BE64-152961896D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75622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BB117-18CB-4C70-89F6-49DD478C9C66}" type="datetimeFigureOut">
              <a:rPr lang="en-US" smtClean="0"/>
              <a:t>9/23/2020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6D4975-F1EF-4FC5-BE64-152961896D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79709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BB117-18CB-4C70-89F6-49DD478C9C66}" type="datetimeFigureOut">
              <a:rPr lang="en-US" smtClean="0"/>
              <a:t>9/23/2020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6D4975-F1EF-4FC5-BE64-152961896D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29633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BB117-18CB-4C70-89F6-49DD478C9C66}" type="datetimeFigureOut">
              <a:rPr lang="en-US" smtClean="0"/>
              <a:t>9/23/2020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6D4975-F1EF-4FC5-BE64-152961896D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17443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6D4975-F1EF-4FC5-BE64-152961896D10}" type="slidenum">
              <a:rPr lang="en-US" smtClean="0"/>
              <a:t>‹#›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BB117-18CB-4C70-89F6-49DD478C9C66}" type="datetimeFigureOut">
              <a:rPr lang="en-US" smtClean="0"/>
              <a:t>9/23/2020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77224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9BB117-18CB-4C70-89F6-49DD478C9C66}" type="datetimeFigureOut">
              <a:rPr lang="en-US" smtClean="0"/>
              <a:t>9/23/2020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46D4975-F1EF-4FC5-BE64-152961896D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82242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93" r:id="rId4"/>
    <p:sldLayoutId id="2147483694" r:id="rId5"/>
    <p:sldLayoutId id="2147483695" r:id="rId6"/>
    <p:sldLayoutId id="2147483696" r:id="rId7"/>
    <p:sldLayoutId id="2147483697" r:id="rId8"/>
    <p:sldLayoutId id="2147483698" r:id="rId9"/>
    <p:sldLayoutId id="2147483699" r:id="rId10"/>
    <p:sldLayoutId id="2147483700" r:id="rId11"/>
    <p:sldLayoutId id="2147483701" r:id="rId12"/>
    <p:sldLayoutId id="2147483702" r:id="rId13"/>
    <p:sldLayoutId id="2147483703" r:id="rId14"/>
    <p:sldLayoutId id="2147483704" r:id="rId15"/>
    <p:sldLayoutId id="2147483705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mailto:JCRios@washoeschools.net" TargetMode="Externa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366A9A27-E5AF-4AD3-A1B0-785D72C467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Mrs. Frey School Counselor</a:t>
            </a:r>
          </a:p>
        </p:txBody>
      </p:sp>
      <p:sp>
        <p:nvSpPr>
          <p:cNvPr id="11" name="Content Placeholder 10">
            <a:extLst>
              <a:ext uri="{FF2B5EF4-FFF2-40B4-BE49-F238E27FC236}">
                <a16:creationId xmlns:a16="http://schemas.microsoft.com/office/drawing/2014/main" id="{C3CC52C8-855B-4EE7-BFBE-EAE36D2B2938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Classroom lessons 30 minutes every other week to learn about:</a:t>
            </a:r>
          </a:p>
          <a:p>
            <a:pPr lvl="1"/>
            <a:r>
              <a:rPr lang="en-US" dirty="0"/>
              <a:t>Feelings</a:t>
            </a:r>
          </a:p>
          <a:p>
            <a:pPr lvl="1"/>
            <a:r>
              <a:rPr lang="en-US" dirty="0"/>
              <a:t>Self-regulation</a:t>
            </a:r>
          </a:p>
          <a:p>
            <a:pPr lvl="1"/>
            <a:r>
              <a:rPr lang="en-US" dirty="0"/>
              <a:t>Coping strategies</a:t>
            </a:r>
          </a:p>
          <a:p>
            <a:pPr lvl="1"/>
            <a:r>
              <a:rPr lang="en-US" dirty="0"/>
              <a:t>Problem-solving</a:t>
            </a:r>
          </a:p>
          <a:p>
            <a:pPr lvl="1"/>
            <a:r>
              <a:rPr lang="en-US" dirty="0"/>
              <a:t>Many more! </a:t>
            </a:r>
            <a:r>
              <a:rPr lang="en-US" dirty="0">
                <a:sym typeface="Wingdings" panose="05000000000000000000" pitchFamily="2" charset="2"/>
              </a:rPr>
              <a:t></a:t>
            </a:r>
          </a:p>
          <a:p>
            <a:r>
              <a:rPr lang="en-US" dirty="0">
                <a:sym typeface="Wingdings" panose="05000000000000000000" pitchFamily="2" charset="2"/>
              </a:rPr>
              <a:t>Small groups are facilitated with consent</a:t>
            </a:r>
          </a:p>
          <a:p>
            <a:pPr lvl="1"/>
            <a:r>
              <a:rPr lang="en-US" dirty="0">
                <a:sym typeface="Wingdings" panose="05000000000000000000" pitchFamily="2" charset="2"/>
              </a:rPr>
              <a:t>Grief and loss</a:t>
            </a:r>
          </a:p>
          <a:p>
            <a:pPr lvl="1"/>
            <a:r>
              <a:rPr lang="en-US" dirty="0">
                <a:sym typeface="Wingdings" panose="05000000000000000000" pitchFamily="2" charset="2"/>
              </a:rPr>
              <a:t>Anxiety</a:t>
            </a:r>
          </a:p>
          <a:p>
            <a:pPr lvl="1"/>
            <a:r>
              <a:rPr lang="en-US" dirty="0">
                <a:sym typeface="Wingdings" panose="05000000000000000000" pitchFamily="2" charset="2"/>
              </a:rPr>
              <a:t>Low self-esteem</a:t>
            </a:r>
          </a:p>
          <a:p>
            <a:pPr lvl="1"/>
            <a:r>
              <a:rPr lang="en-US" dirty="0">
                <a:sym typeface="Wingdings" panose="05000000000000000000" pitchFamily="2" charset="2"/>
              </a:rPr>
              <a:t>Family change</a:t>
            </a:r>
          </a:p>
          <a:p>
            <a:pPr lvl="1"/>
            <a:r>
              <a:rPr lang="en-US" dirty="0"/>
              <a:t>Specific social skills</a:t>
            </a:r>
          </a:p>
          <a:p>
            <a:pPr lvl="1"/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13" name="Content Placeholder 12">
            <a:extLst>
              <a:ext uri="{FF2B5EF4-FFF2-40B4-BE49-F238E27FC236}">
                <a16:creationId xmlns:a16="http://schemas.microsoft.com/office/drawing/2014/main" id="{EA8E5CF6-D45C-46E5-93A3-CD0546A1B9D7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85000" lnSpcReduction="20000"/>
          </a:bodyPr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Individual brief counseling by parent, teacher, or student referral</a:t>
            </a:r>
          </a:p>
          <a:p>
            <a:pPr lvl="1"/>
            <a:r>
              <a:rPr lang="en-US" dirty="0"/>
              <a:t>Challenges at school</a:t>
            </a:r>
          </a:p>
          <a:p>
            <a:pPr lvl="1"/>
            <a:r>
              <a:rPr lang="en-US" dirty="0"/>
              <a:t>Changes at home</a:t>
            </a:r>
          </a:p>
          <a:p>
            <a:r>
              <a:rPr lang="en-US" dirty="0"/>
              <a:t>Provide referrals for outside counseling and community resources</a:t>
            </a:r>
          </a:p>
          <a:p>
            <a:endParaRPr lang="en-US" dirty="0"/>
          </a:p>
          <a:p>
            <a:r>
              <a:rPr lang="en-US" dirty="0"/>
              <a:t>Contact me! </a:t>
            </a:r>
          </a:p>
          <a:p>
            <a:pPr lvl="1"/>
            <a:r>
              <a:rPr lang="en-US" dirty="0"/>
              <a:t>Email: </a:t>
            </a:r>
            <a:r>
              <a:rPr lang="en-US" dirty="0">
                <a:hlinkClick r:id="rId2"/>
              </a:rPr>
              <a:t>JCRios@washoeschools.net</a:t>
            </a:r>
            <a:endParaRPr lang="en-US" dirty="0"/>
          </a:p>
          <a:p>
            <a:pPr lvl="1"/>
            <a:r>
              <a:rPr lang="en-US" dirty="0"/>
              <a:t>Phone: 775-353-5750 ext. 50863</a:t>
            </a:r>
          </a:p>
          <a:p>
            <a:endParaRPr lang="en-US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97B5C7AB-CCE5-41EC-8504-B13603AEE5B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61047" y="104257"/>
            <a:ext cx="1825909" cy="27558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0672764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1033</TotalTime>
  <Words>79</Words>
  <Application>Microsoft Office PowerPoint</Application>
  <PresentationFormat>Widescreen</PresentationFormat>
  <Paragraphs>25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Trebuchet MS</vt:lpstr>
      <vt:lpstr>Wingdings</vt:lpstr>
      <vt:lpstr>Wingdings 3</vt:lpstr>
      <vt:lpstr>Facet</vt:lpstr>
      <vt:lpstr>Mrs. Frey School Counselor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Mrs. Frey School Counselor</dc:title>
  <dc:creator>Rios, Jordan C</dc:creator>
  <cp:lastModifiedBy>Baker, Allyson</cp:lastModifiedBy>
  <cp:revision>6</cp:revision>
  <dcterms:created xsi:type="dcterms:W3CDTF">2020-09-03T23:09:02Z</dcterms:created>
  <dcterms:modified xsi:type="dcterms:W3CDTF">2020-09-23T18:24:29Z</dcterms:modified>
</cp:coreProperties>
</file>