
<file path=[Content_Types].xml><?xml version="1.0" encoding="utf-8"?>
<Types xmlns="http://schemas.openxmlformats.org/package/2006/content-types">
  <Default Extension="png" ContentType="image/png"/>
  <Default Extension="tmp"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22.xml" ContentType="application/vnd.openxmlformats-officedocument.presentationml.slide+xml"/>
  <Override PartName="/ppt/slides/slide20.xml" ContentType="application/vnd.openxmlformats-officedocument.presentationml.slide+xml"/>
  <Override PartName="/ppt/slides/slide7.xml" ContentType="application/vnd.openxmlformats-officedocument.presentationml.slide+xml"/>
  <Override PartName="/ppt/slides/slide6.xml" ContentType="application/vnd.openxmlformats-officedocument.presentationml.slide+xml"/>
  <Override PartName="/ppt/slides/slide5.xml" ContentType="application/vnd.openxmlformats-officedocument.presentationml.slide+xml"/>
  <Override PartName="/ppt/slides/slide4.xml" ContentType="application/vnd.openxmlformats-officedocument.presentationml.slide+xml"/>
  <Override PartName="/ppt/slides/slide3.xml" ContentType="application/vnd.openxmlformats-officedocument.presentationml.slide+xml"/>
  <Override PartName="/ppt/slides/slide2.xml" ContentType="application/vnd.openxmlformats-officedocument.presentationml.slide+xml"/>
  <Override PartName="/ppt/slides/slide1.xml" ContentType="application/vnd.openxmlformats-officedocument.presentationml.slide+xml"/>
  <Override PartName="/ppt/slides/slide21.xml" ContentType="application/vnd.openxmlformats-officedocument.presentationml.slide+xml"/>
  <Override PartName="/ppt/slides/slide9.xml" ContentType="application/vnd.openxmlformats-officedocument.presentationml.slide+xml"/>
  <Override PartName="/ppt/slides/slide8.xml" ContentType="application/vnd.openxmlformats-officedocument.presentationml.slide+xml"/>
  <Override PartName="/ppt/slides/slide11.xml" ContentType="application/vnd.openxmlformats-officedocument.presentationml.slide+xml"/>
  <Override PartName="/ppt/slides/slide19.xml" ContentType="application/vnd.openxmlformats-officedocument.presentationml.slide+xml"/>
  <Override PartName="/ppt/slides/slide18.xml" ContentType="application/vnd.openxmlformats-officedocument.presentationml.slide+xml"/>
  <Override PartName="/ppt/slides/slide10.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4.xml" ContentType="application/vnd.openxmlformats-officedocument.presentationml.slide+xml"/>
  <Override PartName="/ppt/slides/slide12.xml" ContentType="application/vnd.openxmlformats-officedocument.presentationml.slide+xml"/>
  <Override PartName="/ppt/slides/slide15.xml" ContentType="application/vnd.openxmlformats-officedocument.presentationml.slide+xml"/>
  <Override PartName="/ppt/slides/slide13.xml" ContentType="application/vnd.openxmlformats-officedocument.presentationml.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1.xml" ContentType="application/vnd.openxmlformats-officedocument.presentationml.notesSlide+xml"/>
  <Override PartName="/ppt/notesSlides/notesSlide10.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slideMasters/slideMaster1.xml" ContentType="application/vnd.openxmlformats-officedocument.presentationml.slideMaster+xml"/>
  <Override PartName="/ppt/notesSlides/notesSlide22.xml" ContentType="application/vnd.openxmlformats-officedocument.presentationml.notesSlide+xml"/>
  <Override PartName="/ppt/notesSlides/notesSlide21.xml" ContentType="application/vnd.openxmlformats-officedocument.presentationml.notesSlide+xml"/>
  <Override PartName="/ppt/notesSlides/notesSlide20.xml" ContentType="application/vnd.openxmlformats-officedocument.presentationml.notesSlide+xml"/>
  <Override PartName="/ppt/notesSlides/notesSlide19.xml" ContentType="application/vnd.openxmlformats-officedocument.presentationml.notesSlide+xml"/>
  <Override PartName="/ppt/notesSlides/notesSlide18.xml" ContentType="application/vnd.openxmlformats-officedocument.presentationml.notesSlide+xml"/>
  <Override PartName="/ppt/notesSlides/notesSlide17.xml" ContentType="application/vnd.openxmlformats-officedocument.presentationml.notesSlide+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notesSlides/notesSlide9.xml" ContentType="application/vnd.openxmlformats-officedocument.presentationml.notesSlide+xml"/>
  <Override PartName="/ppt/slideLayouts/slideLayout18.xml" ContentType="application/vnd.openxmlformats-officedocument.presentationml.slideLayout+xml"/>
  <Override PartName="/ppt/slideLayouts/slideLayout17.xml" ContentType="application/vnd.openxmlformats-officedocument.presentationml.slideLayout+xml"/>
  <Override PartName="/ppt/slideLayouts/slideLayout16.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7.xml" ContentType="application/vnd.openxmlformats-officedocument.presentationml.slideLayout+xml"/>
  <Override PartName="/ppt/slideLayouts/slideLayout26.xml" ContentType="application/vnd.openxmlformats-officedocument.presentationml.slideLayout+xml"/>
  <Override PartName="/ppt/slideLayouts/slideLayout25.xml" ContentType="application/vnd.openxmlformats-officedocument.presentationml.slideLayout+xml"/>
  <Override PartName="/ppt/slideLayouts/slideLayout24.xml" ContentType="application/vnd.openxmlformats-officedocument.presentationml.slideLayout+xml"/>
  <Override PartName="/ppt/slideLayouts/slideLayout23.xml" ContentType="application/vnd.openxmlformats-officedocument.presentationml.slideLayout+xml"/>
  <Override PartName="/ppt/slideLayouts/slideLayout22.xml" ContentType="application/vnd.openxmlformats-officedocument.presentationml.slideLayout+xml"/>
  <Override PartName="/ppt/slideLayouts/slideLayout21.xml" ContentType="application/vnd.openxmlformats-officedocument.presentationml.slideLayout+xml"/>
  <Override PartName="/ppt/slideLayouts/slideLayout15.xml" ContentType="application/vnd.openxmlformats-officedocument.presentationml.slideLayout+xml"/>
  <Override PartName="/ppt/slideLayouts/slideLayout14.xml" ContentType="application/vnd.openxmlformats-officedocument.presentationml.slideLayout+xml"/>
  <Override PartName="/ppt/slideLayouts/slideLayout13.xml" ContentType="application/vnd.openxmlformats-officedocument.presentationml.slideLayout+xml"/>
  <Override PartName="/ppt/slideLayouts/slideLayout2.xml" ContentType="application/vnd.openxmlformats-officedocument.presentationml.slideLayout+xml"/>
  <Override PartName="/ppt/slideLayouts/slideLayout1.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12.xml" ContentType="application/vnd.openxmlformats-officedocument.presentationml.slideLayout+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Layouts/slideLayout9.xml" ContentType="application/vnd.openxmlformats-officedocument.presentationml.slideLayout+xml"/>
  <Override PartName="/ppt/slideLayouts/slideLayout8.xml" ContentType="application/vnd.openxmlformats-officedocument.presentationml.slideLayout+xml"/>
  <Override PartName="/ppt/slideLayouts/slideLayout7.xml" ContentType="application/vnd.openxmlformats-officedocument.presentationml.slideLayout+xml"/>
  <Override PartName="/ppt/slideLayouts/slideLayout6.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notesSlides/notesSlide3.xml" ContentType="application/vnd.openxmlformats-officedocument.presentationml.notesSlide+xml"/>
  <Override PartName="/ppt/notesSlides/notesSlide2.xml" ContentType="application/vnd.openxmlformats-officedocument.presentationml.notesSlide+xml"/>
  <Override PartName="/ppt/notesSlides/notesSlide1.xml" ContentType="application/vnd.openxmlformats-officedocument.presentationml.notesSlide+xml"/>
  <Override PartName="/ppt/notesSlides/notesSlide4.xml" ContentType="application/vnd.openxmlformats-officedocument.presentationml.notesSlide+xml"/>
  <Override PartName="/ppt/notesSlides/notesSlide8.xml" ContentType="application/vnd.openxmlformats-officedocument.presentationml.notesSlide+xml"/>
  <Override PartName="/ppt/notesSlides/notesSlide7.xml" ContentType="application/vnd.openxmlformats-officedocument.presentationml.notesSlide+xml"/>
  <Override PartName="/ppt/notesSlides/notesSlide6.xml" ContentType="application/vnd.openxmlformats-officedocument.presentationml.notesSlide+xml"/>
  <Override PartName="/ppt/notesSlides/notesSlide5.xml" ContentType="application/vnd.openxmlformats-officedocument.presentationml.notesSlide+xml"/>
  <Override PartName="/ppt/slideLayouts/slideLayout38.xml" ContentType="application/vnd.openxmlformats-officedocument.presentationml.slideLayout+xml"/>
  <Override PartName="/ppt/slideLayouts/slideLayout37.xml" ContentType="application/vnd.openxmlformats-officedocument.presentationml.slideLayout+xml"/>
  <Override PartName="/ppt/slideLayouts/slideLayout36.xml" ContentType="application/vnd.openxmlformats-officedocument.presentationml.slideLayout+xml"/>
  <Override PartName="/ppt/slideLayouts/slideLayout35.xml" ContentType="application/vnd.openxmlformats-officedocument.presentationml.slideLayout+xml"/>
  <Override PartName="/ppt/slideLayouts/slideLayout34.xml" ContentType="application/vnd.openxmlformats-officedocument.presentationml.slideLayout+xml"/>
  <Override PartName="/ppt/slideLayouts/slideLayout33.xml" ContentType="application/vnd.openxmlformats-officedocument.presentationml.slideLayout+xml"/>
  <Override PartName="/ppt/slideLayouts/slideLayout32.xml" ContentType="application/vnd.openxmlformats-officedocument.presentationml.slideLayout+xml"/>
  <Override PartName="/ppt/slideLayouts/slideLayout31.xml" ContentType="application/vnd.openxmlformats-officedocument.presentationml.slideLayout+xml"/>
  <Override PartName="/ppt/slideLayouts/slideLayout39.xml" ContentType="application/vnd.openxmlformats-officedocument.presentationml.slideLayout+xml"/>
  <Override PartName="/ppt/slideLayouts/slideLayout41.xml" ContentType="application/vnd.openxmlformats-officedocument.presentationml.slideLayout+xml"/>
  <Override PartName="/ppt/slideLayouts/slideLayout48.xml" ContentType="application/vnd.openxmlformats-officedocument.presentationml.slideLayout+xml"/>
  <Override PartName="/ppt/slideLayouts/slideLayout47.xml" ContentType="application/vnd.openxmlformats-officedocument.presentationml.slideLayout+xml"/>
  <Override PartName="/ppt/slideLayouts/slideLayout46.xml" ContentType="application/vnd.openxmlformats-officedocument.presentationml.slideLayout+xml"/>
  <Override PartName="/ppt/slideLayouts/slideLayout45.xml" ContentType="application/vnd.openxmlformats-officedocument.presentationml.slideLayout+xml"/>
  <Override PartName="/ppt/slideLayouts/slideLayout44.xml" ContentType="application/vnd.openxmlformats-officedocument.presentationml.slideLayout+xml"/>
  <Override PartName="/ppt/slideLayouts/slideLayout43.xml" ContentType="application/vnd.openxmlformats-officedocument.presentationml.slideLayout+xml"/>
  <Override PartName="/ppt/slideLayouts/slideLayout42.xml" ContentType="application/vnd.openxmlformats-officedocument.presentationml.slideLayout+xml"/>
  <Override PartName="/ppt/slideLayouts/slideLayout40.xml" ContentType="application/vnd.openxmlformats-officedocument.presentationml.slideLayout+xml"/>
  <Override PartName="/ppt/notesMasters/notesMaster1.xml" ContentType="application/vnd.openxmlformats-officedocument.presentationml.notesMaster+xml"/>
  <Override PartName="/ppt/theme/theme4.xml" ContentType="application/vnd.openxmlformats-officedocument.theme+xml"/>
  <Override PartName="/ppt/theme/theme5.xml" ContentType="application/vnd.openxmlformats-officedocument.theme+xml"/>
  <Override PartName="/ppt/theme/theme3.xml" ContentType="application/vnd.openxmlformats-officedocument.theme+xml"/>
  <Override PartName="/ppt/theme/theme2.xml" ContentType="application/vnd.openxmlformats-officedocument.theme+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theme/theme1.xml" ContentType="application/vnd.openxmlformats-officedocument.theme+xml"/>
  <Override PartName="/ppt/viewProps.xml" ContentType="application/vnd.openxmlformats-officedocument.presentationml.viewProps+xml"/>
  <Override PartName="/ppt/presProps.xml" ContentType="application/vnd.openxmlformats-officedocument.presentationml.presProps+xml"/>
  <Override PartName="/ppt/tableStyles.xml" ContentType="application/vnd.openxmlformats-officedocument.presentationml.tableStyles+xml"/>
  <Override PartName="/docProps/core.xml" ContentType="application/vnd.openxmlformats-package.core-properties+xml"/>
  <Override PartName="/docProps/app.xml" ContentType="application/vnd.openxmlformats-officedocument.extended-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31" r:id="rId1"/>
    <p:sldMasterId id="2147483775" r:id="rId2"/>
    <p:sldMasterId id="2147483781" r:id="rId3"/>
  </p:sldMasterIdLst>
  <p:notesMasterIdLst>
    <p:notesMasterId r:id="rId26"/>
  </p:notesMasterIdLst>
  <p:handoutMasterIdLst>
    <p:handoutMasterId r:id="rId27"/>
  </p:handoutMasterIdLst>
  <p:sldIdLst>
    <p:sldId id="677" r:id="rId4"/>
    <p:sldId id="678" r:id="rId5"/>
    <p:sldId id="682" r:id="rId6"/>
    <p:sldId id="683" r:id="rId7"/>
    <p:sldId id="755" r:id="rId8"/>
    <p:sldId id="1043" r:id="rId9"/>
    <p:sldId id="1044" r:id="rId10"/>
    <p:sldId id="1045" r:id="rId11"/>
    <p:sldId id="779" r:id="rId12"/>
    <p:sldId id="1047" r:id="rId13"/>
    <p:sldId id="1048" r:id="rId14"/>
    <p:sldId id="987" r:id="rId15"/>
    <p:sldId id="1016" r:id="rId16"/>
    <p:sldId id="1012" r:id="rId17"/>
    <p:sldId id="1010" r:id="rId18"/>
    <p:sldId id="1011" r:id="rId19"/>
    <p:sldId id="1058" r:id="rId20"/>
    <p:sldId id="1056" r:id="rId21"/>
    <p:sldId id="1059" r:id="rId22"/>
    <p:sldId id="1057" r:id="rId23"/>
    <p:sldId id="1055" r:id="rId24"/>
    <p:sldId id="1015" r:id="rId25"/>
  </p:sldIdLst>
  <p:sldSz cx="9144000" cy="6858000" type="screen4x3"/>
  <p:notesSz cx="7315200" cy="96012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Haugse, Heather A" initials="HHA" lastIdx="431" clrIdx="0">
    <p:extLst/>
  </p:cmAuthor>
  <p:cmAuthor id="2" name="McCormack, Maria" initials="MM" lastIdx="15" clrIdx="1">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4B5259"/>
    <a:srgbClr val="FA0F33"/>
    <a:srgbClr val="00A660"/>
    <a:srgbClr val="F0D140"/>
    <a:srgbClr val="8CC740"/>
    <a:srgbClr val="21B59C"/>
    <a:srgbClr val="FFEF64"/>
    <a:srgbClr val="50555C"/>
    <a:srgbClr val="638F2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16D9F66E-5EB9-4882-86FB-DCBF35E3C3E4}" styleName="Medium Style 4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 styleId="{E8034E78-7F5D-4C2E-B375-FC64B27BC917}" styleName="Dark Style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left>
            <a:ln w="25400" cmpd="sng">
              <a:solidFill>
                <a:schemeClr val="lt1"/>
              </a:solidFill>
            </a:ln>
          </a:left>
        </a:tcBdr>
        <a:fill>
          <a:solidFill>
            <a:schemeClr val="dk1">
              <a:tint val="60000"/>
            </a:schemeClr>
          </a:solidFill>
        </a:fill>
      </a:tcStyle>
    </a:lastCol>
    <a:firstCol>
      <a:tcTxStyle b="on"/>
      <a:tcStyle>
        <a:tcBdr>
          <a:right>
            <a:ln w="25400" cmpd="sng">
              <a:solidFill>
                <a:schemeClr val="lt1"/>
              </a:solidFill>
            </a:ln>
          </a:right>
        </a:tcBdr>
        <a:fill>
          <a:solidFill>
            <a:schemeClr val="dk1">
              <a:tint val="60000"/>
            </a:schemeClr>
          </a:solidFill>
        </a:fill>
      </a:tcStyle>
    </a:firstCol>
    <a:lastRow>
      <a:tcTxStyle b="on"/>
      <a:tcStyle>
        <a:tcBdr>
          <a:top>
            <a:ln w="25400" cmpd="sng">
              <a:solidFill>
                <a:schemeClr val="lt1"/>
              </a:solidFill>
            </a:ln>
          </a:top>
        </a:tcBdr>
        <a:fill>
          <a:solidFill>
            <a:schemeClr val="dk1">
              <a:tint val="6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1360" autoAdjust="0"/>
    <p:restoredTop sz="54436" autoAdjust="0"/>
  </p:normalViewPr>
  <p:slideViewPr>
    <p:cSldViewPr snapToGrid="0">
      <p:cViewPr varScale="1">
        <p:scale>
          <a:sx n="37" d="100"/>
          <a:sy n="37" d="100"/>
        </p:scale>
        <p:origin x="1516" y="44"/>
      </p:cViewPr>
      <p:guideLst/>
    </p:cSldViewPr>
  </p:slideViewPr>
  <p:notesTextViewPr>
    <p:cViewPr>
      <p:scale>
        <a:sx n="125" d="100"/>
        <a:sy n="125" d="100"/>
      </p:scale>
      <p:origin x="0" y="0"/>
    </p:cViewPr>
  </p:notesTextViewPr>
  <p:sorterViewPr>
    <p:cViewPr varScale="1">
      <p:scale>
        <a:sx n="100" d="100"/>
        <a:sy n="100" d="100"/>
      </p:scale>
      <p:origin x="0" y="-7302"/>
    </p:cViewPr>
  </p:sorterViewPr>
  <p:notesViewPr>
    <p:cSldViewPr snapToGrid="0">
      <p:cViewPr varScale="1">
        <p:scale>
          <a:sx n="51" d="100"/>
          <a:sy n="51" d="100"/>
        </p:scale>
        <p:origin x="2654" y="67"/>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notesMaster" Target="notesMasters/notesMaster1.xml"/><Relationship Id="rId3" Type="http://schemas.openxmlformats.org/officeDocument/2006/relationships/slideMaster" Target="slideMasters/slideMaster3.xml"/><Relationship Id="rId21" Type="http://schemas.openxmlformats.org/officeDocument/2006/relationships/slide" Target="slides/slide18.xml"/><Relationship Id="rId34" Type="http://schemas.openxmlformats.org/officeDocument/2006/relationships/customXml" Target="../customXml/item2.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customXml" Target="../customXml/item1.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tableStyles" Target="tableStyle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commentAuthors" Target="commentAuthors.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theme" Target="theme/theme1.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handoutMaster" Target="handoutMasters/handoutMaster1.xml"/><Relationship Id="rId30" Type="http://schemas.openxmlformats.org/officeDocument/2006/relationships/viewProps" Target="viewProps.xml"/><Relationship Id="rId35" Type="http://schemas.openxmlformats.org/officeDocument/2006/relationships/customXml" Target="../customXml/item3.xml"/><Relationship Id="rId8" Type="http://schemas.openxmlformats.org/officeDocument/2006/relationships/slide" Target="slides/slide5.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625657517"/>
      </p:ext>
    </p:extLst>
  </p:cSld>
  <p:clrMap bg1="lt1" tx1="dk1" bg2="lt2" tx2="dk2" accent1="accent1" accent2="accent2" accent3="accent3" accent4="accent4" accent5="accent5" accent6="accent6" hlink="hlink" folHlink="folHlink"/>
  <p:hf sldNum="0"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1727"/>
          </a:xfrm>
          <a:prstGeom prst="rect">
            <a:avLst/>
          </a:prstGeom>
        </p:spPr>
        <p:txBody>
          <a:bodyPr vert="horz" lIns="96632" tIns="48317" rIns="96632" bIns="48317" rtlCol="0"/>
          <a:lstStyle>
            <a:lvl1pPr algn="l">
              <a:defRPr sz="1300"/>
            </a:lvl1pPr>
          </a:lstStyle>
          <a:p>
            <a:endParaRPr lang="en-US"/>
          </a:p>
        </p:txBody>
      </p:sp>
      <p:sp>
        <p:nvSpPr>
          <p:cNvPr id="3" name="Date Placeholder 2"/>
          <p:cNvSpPr>
            <a:spLocks noGrp="1"/>
          </p:cNvSpPr>
          <p:nvPr>
            <p:ph type="dt" idx="1"/>
          </p:nvPr>
        </p:nvSpPr>
        <p:spPr>
          <a:xfrm>
            <a:off x="4143587" y="0"/>
            <a:ext cx="3169920" cy="481727"/>
          </a:xfrm>
          <a:prstGeom prst="rect">
            <a:avLst/>
          </a:prstGeom>
        </p:spPr>
        <p:txBody>
          <a:bodyPr vert="horz" lIns="96632" tIns="48317" rIns="96632" bIns="48317" rtlCol="0"/>
          <a:lstStyle>
            <a:lvl1pPr algn="r">
              <a:defRPr sz="1300"/>
            </a:lvl1pPr>
          </a:lstStyle>
          <a:p>
            <a:fld id="{E8E62526-D94D-449F-ABB4-B4D3098131C1}" type="datetimeFigureOut">
              <a:rPr lang="en-US" smtClean="0"/>
              <a:t>8/27/2018</a:t>
            </a:fld>
            <a:endParaRPr lang="en-US"/>
          </a:p>
        </p:txBody>
      </p:sp>
      <p:sp>
        <p:nvSpPr>
          <p:cNvPr id="4" name="Slide Image Placeholder 3"/>
          <p:cNvSpPr>
            <a:spLocks noGrp="1" noRot="1" noChangeAspect="1"/>
          </p:cNvSpPr>
          <p:nvPr>
            <p:ph type="sldImg" idx="2"/>
          </p:nvPr>
        </p:nvSpPr>
        <p:spPr>
          <a:xfrm>
            <a:off x="1497013" y="1200150"/>
            <a:ext cx="4321175" cy="3240088"/>
          </a:xfrm>
          <a:prstGeom prst="rect">
            <a:avLst/>
          </a:prstGeom>
          <a:noFill/>
          <a:ln w="12700">
            <a:solidFill>
              <a:prstClr val="black"/>
            </a:solidFill>
          </a:ln>
        </p:spPr>
        <p:txBody>
          <a:bodyPr vert="horz" lIns="96632" tIns="48317" rIns="96632" bIns="48317" rtlCol="0" anchor="ctr"/>
          <a:lstStyle/>
          <a:p>
            <a:endParaRPr lang="en-US"/>
          </a:p>
        </p:txBody>
      </p:sp>
      <p:sp>
        <p:nvSpPr>
          <p:cNvPr id="5" name="Notes Placeholder 4"/>
          <p:cNvSpPr>
            <a:spLocks noGrp="1"/>
          </p:cNvSpPr>
          <p:nvPr>
            <p:ph type="body" sz="quarter" idx="3"/>
          </p:nvPr>
        </p:nvSpPr>
        <p:spPr>
          <a:xfrm>
            <a:off x="731521" y="4620579"/>
            <a:ext cx="5852160" cy="3780473"/>
          </a:xfrm>
          <a:prstGeom prst="rect">
            <a:avLst/>
          </a:prstGeom>
        </p:spPr>
        <p:txBody>
          <a:bodyPr vert="horz" lIns="96632" tIns="48317" rIns="96632" bIns="48317"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9119474"/>
            <a:ext cx="3169920" cy="481726"/>
          </a:xfrm>
          <a:prstGeom prst="rect">
            <a:avLst/>
          </a:prstGeom>
        </p:spPr>
        <p:txBody>
          <a:bodyPr vert="horz" lIns="96632" tIns="48317" rIns="96632" bIns="48317" rtlCol="0" anchor="b"/>
          <a:lstStyle>
            <a:lvl1pPr algn="l">
              <a:defRPr sz="1300"/>
            </a:lvl1pPr>
          </a:lstStyle>
          <a:p>
            <a:endParaRPr lang="en-US"/>
          </a:p>
        </p:txBody>
      </p:sp>
      <p:sp>
        <p:nvSpPr>
          <p:cNvPr id="7" name="Slide Number Placeholder 6"/>
          <p:cNvSpPr>
            <a:spLocks noGrp="1"/>
          </p:cNvSpPr>
          <p:nvPr>
            <p:ph type="sldNum" sz="quarter" idx="5"/>
          </p:nvPr>
        </p:nvSpPr>
        <p:spPr>
          <a:xfrm>
            <a:off x="4143587" y="9119474"/>
            <a:ext cx="3169920" cy="481726"/>
          </a:xfrm>
          <a:prstGeom prst="rect">
            <a:avLst/>
          </a:prstGeom>
        </p:spPr>
        <p:txBody>
          <a:bodyPr vert="horz" lIns="96632" tIns="48317" rIns="96632" bIns="48317" rtlCol="0" anchor="b"/>
          <a:lstStyle>
            <a:lvl1pPr algn="r">
              <a:defRPr sz="1300"/>
            </a:lvl1pPr>
          </a:lstStyle>
          <a:p>
            <a:fld id="{4D7AB7E8-6678-4179-B5C8-11C3F7BF8991}" type="slidenum">
              <a:rPr lang="en-US" smtClean="0"/>
              <a:t>‹#›</a:t>
            </a:fld>
            <a:endParaRPr lang="en-US"/>
          </a:p>
        </p:txBody>
      </p:sp>
    </p:spTree>
    <p:extLst>
      <p:ext uri="{BB962C8B-B14F-4D97-AF65-F5344CB8AC3E}">
        <p14:creationId xmlns:p14="http://schemas.microsoft.com/office/powerpoint/2010/main" val="3882789348"/>
      </p:ext>
    </p:extLst>
  </p:cSld>
  <p:clrMap bg1="lt1" tx1="dk1" bg2="lt2" tx2="dk2" accent1="accent1" accent2="accent2" accent3="accent3" accent4="accent4" accent5="accent5" accent6="accent6" hlink="hlink" folHlink="folHlink"/>
  <p:hf sldNum="0"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So, what</a:t>
            </a:r>
            <a:r>
              <a:rPr lang="en-US" baseline="0" dirty="0" smtClean="0"/>
              <a:t> exactly</a:t>
            </a:r>
            <a:r>
              <a:rPr lang="en-US" dirty="0" smtClean="0"/>
              <a:t> is aimswebPlus?  We would like to give you a brief</a:t>
            </a:r>
            <a:r>
              <a:rPr lang="en-US" baseline="0" dirty="0" smtClean="0"/>
              <a:t> introduction in case you are not already acquainted with the aimswebPlus system of assessment.  This will help you to see the value of using this system within your schools. </a:t>
            </a:r>
            <a:endParaRPr lang="en-US" dirty="0"/>
          </a:p>
        </p:txBody>
      </p:sp>
    </p:spTree>
    <p:extLst>
      <p:ext uri="{BB962C8B-B14F-4D97-AF65-F5344CB8AC3E}">
        <p14:creationId xmlns:p14="http://schemas.microsoft.com/office/powerpoint/2010/main" val="230357937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7762">
              <a:defRPr/>
            </a:pPr>
            <a:r>
              <a:rPr lang="en-US" b="1" dirty="0" smtClean="0"/>
              <a:t>Animated: </a:t>
            </a:r>
            <a:r>
              <a:rPr lang="en-US" dirty="0" smtClean="0"/>
              <a:t>Click for each step</a:t>
            </a:r>
          </a:p>
          <a:p>
            <a:pPr defTabSz="937762">
              <a:defRPr/>
            </a:pPr>
            <a:endParaRPr lang="en-US" dirty="0" smtClean="0"/>
          </a:p>
          <a:p>
            <a:r>
              <a:rPr lang="en-US" dirty="0" smtClean="0"/>
              <a:t>Because</a:t>
            </a:r>
            <a:r>
              <a:rPr lang="en-US" baseline="0" dirty="0" smtClean="0"/>
              <a:t> students will use the same login to TestNav throughout the school year the proctor will need to unlock the assessments that they want the student to take prior to them attempting to log in.  This occurs right within the aimswebPlus account.  For benchmark assessments you will go to the Benchmark Comparison screen to do this.  Notice that locked tests have blue colored tickets. To unlock the tests  follow these steps:</a:t>
            </a:r>
          </a:p>
          <a:p>
            <a:endParaRPr lang="en-US" baseline="0" dirty="0" smtClean="0"/>
          </a:p>
          <a:p>
            <a:r>
              <a:rPr lang="en-US" baseline="0" dirty="0" smtClean="0"/>
              <a:t>1. Click onto the Students tab and select Benchmark Comparison from the dropdown menu. Filter to the roster, battery, and period and click View/Refresh.</a:t>
            </a:r>
          </a:p>
          <a:p>
            <a:r>
              <a:rPr lang="en-US" baseline="0" dirty="0" smtClean="0"/>
              <a:t>2. Select the students by clicking on the boxes next to their name.  You can select the entire group by clicking onto the box at the top of the column.</a:t>
            </a:r>
          </a:p>
          <a:p>
            <a:r>
              <a:rPr lang="en-US" baseline="0" dirty="0" smtClean="0"/>
              <a:t>3. Click onto the Unlock/Lock button at the top-right and select Unlock.  The tickets will turn to a green color, which indicates that they are unlocked.</a:t>
            </a:r>
          </a:p>
        </p:txBody>
      </p:sp>
    </p:spTree>
    <p:extLst>
      <p:ext uri="{BB962C8B-B14F-4D97-AF65-F5344CB8AC3E}">
        <p14:creationId xmlns:p14="http://schemas.microsoft.com/office/powerpoint/2010/main" val="103251611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7762">
              <a:defRPr/>
            </a:pPr>
            <a:r>
              <a:rPr lang="en-US" b="1" dirty="0" smtClean="0"/>
              <a:t>Animated: </a:t>
            </a:r>
            <a:r>
              <a:rPr lang="en-US" dirty="0" smtClean="0"/>
              <a:t>Click for each step</a:t>
            </a:r>
          </a:p>
          <a:p>
            <a:pPr defTabSz="937762">
              <a:defRPr/>
            </a:pPr>
            <a:endParaRPr lang="en-US" dirty="0" smtClean="0"/>
          </a:p>
          <a:p>
            <a:pPr defTabSz="937762">
              <a:defRPr/>
            </a:pPr>
            <a:r>
              <a:rPr lang="en-US" dirty="0" smtClean="0"/>
              <a:t>Before the student attempts to log in make sure that you have the correct TestNav login screen.</a:t>
            </a:r>
            <a:r>
              <a:rPr lang="en-US" baseline="0" dirty="0" smtClean="0"/>
              <a:t> </a:t>
            </a:r>
            <a:r>
              <a:rPr lang="en-US" dirty="0" smtClean="0"/>
              <a:t>In the top screenshot</a:t>
            </a:r>
            <a:r>
              <a:rPr lang="en-US" baseline="0" dirty="0" smtClean="0"/>
              <a:t> you can see the Sign In screen for TestNav.  Notice how APS is displayed to the top-left of the Sign In area.  If this does not show, you will go to the top of the screen and select “Choose a different customer” from the dropdown menu.  Then, select aimswebPlus from the list. </a:t>
            </a:r>
            <a:endParaRPr lang="en-US" dirty="0" smtClean="0"/>
          </a:p>
          <a:p>
            <a:pPr defTabSz="937762">
              <a:defRPr/>
            </a:pPr>
            <a:endParaRPr lang="en-US" dirty="0" smtClean="0"/>
          </a:p>
        </p:txBody>
      </p:sp>
    </p:spTree>
    <p:extLst>
      <p:ext uri="{BB962C8B-B14F-4D97-AF65-F5344CB8AC3E}">
        <p14:creationId xmlns:p14="http://schemas.microsoft.com/office/powerpoint/2010/main" val="275044225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Here are</a:t>
            </a:r>
            <a:r>
              <a:rPr lang="en-US" baseline="0" dirty="0" smtClean="0"/>
              <a:t> some tips to make sure that audio works properly during testing.  All tests will have orally presented directions.  Some tests (CA and VOC) allow for answer choices to be read to the student.</a:t>
            </a:r>
          </a:p>
          <a:p>
            <a:endParaRPr lang="en-US" baseline="0" dirty="0" smtClean="0"/>
          </a:p>
          <a:p>
            <a:pPr marL="228566" indent="-228566">
              <a:buAutoNum type="arabicPeriod"/>
            </a:pPr>
            <a:r>
              <a:rPr lang="en-US" baseline="0" dirty="0" smtClean="0"/>
              <a:t>Each student will need headphones. Make sure to have an extra set or two just in case they are needed.</a:t>
            </a:r>
          </a:p>
          <a:p>
            <a:pPr marL="228566" indent="-228566">
              <a:buAutoNum type="arabicPeriod"/>
            </a:pPr>
            <a:r>
              <a:rPr lang="en-US" baseline="0" dirty="0" smtClean="0"/>
              <a:t>Be sure to test that audio is working on each computer and that the headsets are working properly before initiating any test session.  This should be done prior to the students sitting at the computers.</a:t>
            </a:r>
          </a:p>
          <a:p>
            <a:pPr marL="228566" indent="-228566">
              <a:buAutoNum type="arabicPeriod"/>
            </a:pPr>
            <a:r>
              <a:rPr lang="en-US" baseline="0" dirty="0" smtClean="0"/>
              <a:t>Make sure the proctor knows how to adjust volume on headsets during testing.  Some students prefer different volumes. </a:t>
            </a:r>
          </a:p>
        </p:txBody>
      </p:sp>
    </p:spTree>
    <p:extLst>
      <p:ext uri="{BB962C8B-B14F-4D97-AF65-F5344CB8AC3E}">
        <p14:creationId xmlns:p14="http://schemas.microsoft.com/office/powerpoint/2010/main" val="71839493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You will want to introduce the reading and math online assessments by reading the introductory script to the students.  This is found in the Administration and Scoring Guides for each subject area.  These instructions include details to provide to the students about using headphones, playing audio, the test segments, how to take the tests, and how to ask questions.  Use this introduction at the minimum.  </a:t>
            </a:r>
          </a:p>
          <a:p>
            <a:endParaRPr lang="en-US" baseline="0" dirty="0" smtClean="0"/>
          </a:p>
          <a:p>
            <a:r>
              <a:rPr lang="en-US" baseline="0" dirty="0" smtClean="0"/>
              <a:t>You may also include more specifics about behavioral expectations, paying to directions, what to do if items auto pass (click onto the back button), what to do when they finish, or other details relevant to your setting.  You can also tell the students not to play with the testing accommodations dropdown menu at the top of the screen.  The proctor should assist students who have IEP or 504 accommodations for those options. </a:t>
            </a:r>
          </a:p>
        </p:txBody>
      </p:sp>
    </p:spTree>
    <p:extLst>
      <p:ext uri="{BB962C8B-B14F-4D97-AF65-F5344CB8AC3E}">
        <p14:creationId xmlns:p14="http://schemas.microsoft.com/office/powerpoint/2010/main" val="89511451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Here are some additional tips to consider for during testing.  </a:t>
            </a:r>
          </a:p>
          <a:p>
            <a:endParaRPr lang="en-US" dirty="0" smtClean="0"/>
          </a:p>
          <a:p>
            <a:r>
              <a:rPr lang="en-US" dirty="0" smtClean="0"/>
              <a:t>Scratch paper: The only online assessment that allows for scratch paper is math Concepts and Applications.  This test is given</a:t>
            </a:r>
            <a:r>
              <a:rPr lang="en-US" baseline="0" dirty="0" smtClean="0"/>
              <a:t> third (after both NCF-T and MCF) in the math battery.</a:t>
            </a:r>
            <a:r>
              <a:rPr lang="en-US" dirty="0" smtClean="0"/>
              <a:t>  It</a:t>
            </a:r>
            <a:r>
              <a:rPr lang="en-US" baseline="0" dirty="0" smtClean="0"/>
              <a:t> is suggested that you can pass out scratch paper before the students start and then instruct them to raise their hand when they get to the Concepts and Applications measure.  Have the pencils ready to disperse when the students get to this point.  This measure is the last in the battery. </a:t>
            </a:r>
          </a:p>
          <a:p>
            <a:endParaRPr lang="en-US" baseline="0" dirty="0" smtClean="0"/>
          </a:p>
          <a:p>
            <a:r>
              <a:rPr lang="en-US" baseline="0" dirty="0" smtClean="0"/>
              <a:t>Proctors: You will want to consider the student to proctor ratio.  Whoever is in the room assisting the students should know what they can or cannot do (i.e. not answering questions about test items) in regards to responding to student questions.  They should also give active supervision throughout the test.  </a:t>
            </a:r>
          </a:p>
          <a:p>
            <a:endParaRPr lang="en-US" baseline="0" dirty="0" smtClean="0"/>
          </a:p>
          <a:p>
            <a:r>
              <a:rPr lang="en-US" baseline="0" dirty="0" smtClean="0"/>
              <a:t>Group size:  Many users will administer the online assessments to larger groups of students.  The group size should be considered along with factors such as noise levels in the room, spacing allowed between students, and individual student characteristics. Younger students, as well as students who can get easily distracted, are better off testing within smaller groups. </a:t>
            </a:r>
          </a:p>
        </p:txBody>
      </p:sp>
    </p:spTree>
    <p:extLst>
      <p:ext uri="{BB962C8B-B14F-4D97-AF65-F5344CB8AC3E}">
        <p14:creationId xmlns:p14="http://schemas.microsoft.com/office/powerpoint/2010/main" val="237022469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TestNav</a:t>
            </a:r>
            <a:r>
              <a:rPr lang="en-US" baseline="0" dirty="0" smtClean="0"/>
              <a:t> has accommodative technology tools built within.  Here is what is available once the student is logged in.  Accommodations are selected from the dropdown menu at the top of the student screen. On the reading measures students can adjust contrast, magnify, show/hide lines, and mask answers.  These options should only be used if the accommodations are documented in an IEP or 504 plan. Accommodations are not built into the math measures; however, Concepts and Applications always allows for directions and answers to be read to the student.</a:t>
            </a:r>
          </a:p>
          <a:p>
            <a:endParaRPr lang="en-US" baseline="0" dirty="0" smtClean="0"/>
          </a:p>
          <a:p>
            <a:pPr defTabSz="914265">
              <a:defRPr/>
            </a:pPr>
            <a:r>
              <a:rPr lang="en-US" baseline="0" dirty="0" smtClean="0"/>
              <a:t>The text-to-speech is an option for all measures; however, notice the differences between measures.  For Vocabulary and Concepts and Applications the student can have the directions and answers read aloud to them.  All other measures allow text-to-speech for the directions only. </a:t>
            </a:r>
            <a:endParaRPr lang="en-US" dirty="0" smtClean="0"/>
          </a:p>
          <a:p>
            <a:endParaRPr lang="en-US" dirty="0"/>
          </a:p>
        </p:txBody>
      </p:sp>
    </p:spTree>
    <p:extLst>
      <p:ext uri="{BB962C8B-B14F-4D97-AF65-F5344CB8AC3E}">
        <p14:creationId xmlns:p14="http://schemas.microsoft.com/office/powerpoint/2010/main" val="426284051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Be</a:t>
            </a:r>
            <a:r>
              <a:rPr lang="en-US" baseline="0" dirty="0" smtClean="0"/>
              <a:t> aware that TestNav has automatic item pass on most of the online measures.  Untimed tests allow for students to go back and review test items and change/add responses.  Timed tests do not allow students to go back.  The reason that auto pass is enabled is to make sure that students progress efficiently through the measures.  Proctors should be watching students to make sure that they are attending to the test and progressing at a typical rate to prevent unnecessary needs to go back to previous items.</a:t>
            </a:r>
          </a:p>
          <a:p>
            <a:endParaRPr lang="en-US" baseline="0" dirty="0" smtClean="0"/>
          </a:p>
          <a:p>
            <a:r>
              <a:rPr lang="en-US" baseline="0" dirty="0" smtClean="0"/>
              <a:t>These details are provided for your information so that you can know what to expect when students are taking the online tests. </a:t>
            </a:r>
            <a:endParaRPr lang="en-US" dirty="0"/>
          </a:p>
        </p:txBody>
      </p:sp>
    </p:spTree>
    <p:extLst>
      <p:ext uri="{BB962C8B-B14F-4D97-AF65-F5344CB8AC3E}">
        <p14:creationId xmlns:p14="http://schemas.microsoft.com/office/powerpoint/2010/main" val="335917729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66612">
              <a:defRPr/>
            </a:pPr>
            <a:r>
              <a:rPr lang="en-US" dirty="0" smtClean="0"/>
              <a:t>This table shows the recommended grade levels for which each of the</a:t>
            </a:r>
            <a:r>
              <a:rPr lang="en-US" baseline="0" dirty="0" smtClean="0"/>
              <a:t> Reading measures are given, as well as the approximate time needed for each administration. It also indicates whether the measures are designed for Screening, Monitoring or both.</a:t>
            </a:r>
          </a:p>
          <a:p>
            <a:pPr defTabSz="966612">
              <a:defRPr/>
            </a:pPr>
            <a:endParaRPr lang="en-US" baseline="0" dirty="0" smtClean="0"/>
          </a:p>
          <a:p>
            <a:pPr defTabSz="966612">
              <a:defRPr/>
            </a:pPr>
            <a:r>
              <a:rPr lang="en-US" baseline="0" dirty="0" smtClean="0"/>
              <a:t>If you have students in grades 9-12 who are taking these measures, they will take the 8</a:t>
            </a:r>
            <a:r>
              <a:rPr lang="en-US" baseline="30000" dirty="0" smtClean="0"/>
              <a:t>th</a:t>
            </a:r>
            <a:r>
              <a:rPr lang="en-US" baseline="0" dirty="0" smtClean="0"/>
              <a:t> grade measures and their results will be compared to 8</a:t>
            </a:r>
            <a:r>
              <a:rPr lang="en-US" baseline="30000" dirty="0" smtClean="0"/>
              <a:t>th</a:t>
            </a:r>
            <a:r>
              <a:rPr lang="en-US" baseline="0" dirty="0" smtClean="0"/>
              <a:t> grade norms.</a:t>
            </a:r>
            <a:endParaRPr lang="en-US" dirty="0" smtClean="0"/>
          </a:p>
        </p:txBody>
      </p:sp>
    </p:spTree>
    <p:extLst>
      <p:ext uri="{BB962C8B-B14F-4D97-AF65-F5344CB8AC3E}">
        <p14:creationId xmlns:p14="http://schemas.microsoft.com/office/powerpoint/2010/main" val="99705059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These oral directions should be given just prior to the</a:t>
            </a:r>
            <a:r>
              <a:rPr lang="en-US" baseline="0" dirty="0" smtClean="0"/>
              <a:t> students beginning their reading tests.  This script may be found in the Reading Administration and Scoring Guide for Grades 2-12.</a:t>
            </a:r>
          </a:p>
          <a:p>
            <a:endParaRPr lang="en-US" baseline="0" dirty="0" smtClean="0"/>
          </a:p>
          <a:p>
            <a:r>
              <a:rPr lang="en-US" sz="1200" i="1" dirty="0" smtClean="0">
                <a:solidFill>
                  <a:schemeClr val="bg2"/>
                </a:solidFill>
              </a:rPr>
              <a:t>State verbatim</a:t>
            </a:r>
            <a:r>
              <a:rPr lang="en-US" sz="1200" dirty="0" smtClean="0">
                <a:solidFill>
                  <a:schemeClr val="bg2"/>
                </a:solidFill>
              </a:rPr>
              <a:t>:</a:t>
            </a:r>
          </a:p>
          <a:p>
            <a:r>
              <a:rPr lang="en-US" sz="1200" dirty="0" smtClean="0">
                <a:solidFill>
                  <a:schemeClr val="bg2"/>
                </a:solidFill>
              </a:rPr>
              <a:t>“Today you’ll be taking a reading test on the computer. You’ll need to wear your headphones to hear the test directions. When there are words that can be read to you, you’ll see a play button on the right side of the screen. Just click on the play button if you want to hear the words. </a:t>
            </a:r>
          </a:p>
          <a:p>
            <a:endParaRPr lang="en-US" sz="900" dirty="0" smtClean="0">
              <a:solidFill>
                <a:schemeClr val="bg2"/>
              </a:solidFill>
            </a:endParaRPr>
          </a:p>
          <a:p>
            <a:r>
              <a:rPr lang="en-US" sz="1200" dirty="0" smtClean="0">
                <a:solidFill>
                  <a:schemeClr val="bg2"/>
                </a:solidFill>
              </a:rPr>
              <a:t>There are several parts to today’s reading test—make sure to keep working until the test is complete. Follow all the test directions, answer every question, and do your own work. </a:t>
            </a:r>
          </a:p>
          <a:p>
            <a:endParaRPr lang="en-US" sz="900" dirty="0" smtClean="0">
              <a:solidFill>
                <a:schemeClr val="bg2"/>
              </a:solidFill>
            </a:endParaRPr>
          </a:p>
          <a:p>
            <a:r>
              <a:rPr lang="en-US" sz="1200" dirty="0" smtClean="0">
                <a:solidFill>
                  <a:schemeClr val="bg2"/>
                </a:solidFill>
              </a:rPr>
              <a:t>If you have any questions during the test, please stay seated and raise your hand—I will come over to you. Remember: Do your best! Put on your headphones now and we’ll begin.”</a:t>
            </a:r>
          </a:p>
          <a:p>
            <a:endParaRPr lang="en-US" dirty="0"/>
          </a:p>
        </p:txBody>
      </p:sp>
      <p:sp>
        <p:nvSpPr>
          <p:cNvPr id="4" name="Slide Number Placeholder 3"/>
          <p:cNvSpPr>
            <a:spLocks noGrp="1"/>
          </p:cNvSpPr>
          <p:nvPr>
            <p:ph type="sldNum" sz="quarter" idx="10"/>
          </p:nvPr>
        </p:nvSpPr>
        <p:spPr/>
        <p:txBody>
          <a:bodyPr/>
          <a:lstStyle/>
          <a:p>
            <a:fld id="{A395901A-8050-40D1-A535-6126A9BE08F1}" type="slidenum">
              <a:rPr lang="en-US" smtClean="0"/>
              <a:t>18</a:t>
            </a:fld>
            <a:endParaRPr lang="en-US"/>
          </a:p>
        </p:txBody>
      </p:sp>
    </p:spTree>
    <p:extLst>
      <p:ext uri="{BB962C8B-B14F-4D97-AF65-F5344CB8AC3E}">
        <p14:creationId xmlns:p14="http://schemas.microsoft.com/office/powerpoint/2010/main" val="176407930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table shows the recommended grade levels for which each of the</a:t>
            </a:r>
            <a:r>
              <a:rPr lang="en-US" baseline="0" dirty="0" smtClean="0"/>
              <a:t> online measures of Math are given, as well as the approximate time needed for each administration. It also indicates whether the measures are designed for Screening, Monitoring or both. </a:t>
            </a:r>
          </a:p>
          <a:p>
            <a:endParaRPr lang="en-US" baseline="0" dirty="0" smtClean="0"/>
          </a:p>
          <a:p>
            <a:r>
              <a:rPr lang="en-US" baseline="0" dirty="0" smtClean="0"/>
              <a:t>As with Reading, the </a:t>
            </a:r>
            <a:r>
              <a:rPr lang="en-US" dirty="0" smtClean="0"/>
              <a:t>measures are delivered to students with web-based testing. The student logs in, takes</a:t>
            </a:r>
            <a:r>
              <a:rPr lang="en-US" baseline="0" dirty="0" smtClean="0"/>
              <a:t> the test, and the scores are automatically generated. Scores are then synced over to the aimswebPlus account. Make note that when students in grades 9-12 are tested, they are given 8</a:t>
            </a:r>
            <a:r>
              <a:rPr lang="en-US" baseline="30000" dirty="0" smtClean="0"/>
              <a:t>th</a:t>
            </a:r>
            <a:r>
              <a:rPr lang="en-US" baseline="0" dirty="0" smtClean="0"/>
              <a:t> grade measures.</a:t>
            </a:r>
          </a:p>
          <a:p>
            <a:endParaRPr lang="en-US" baseline="0" dirty="0" smtClean="0"/>
          </a:p>
          <a:p>
            <a:r>
              <a:rPr lang="en-US" dirty="0" smtClean="0"/>
              <a:t>Total testing time for screening is less than 30 minutes per student. </a:t>
            </a:r>
            <a:endParaRPr lang="en-US" baseline="0" dirty="0" smtClean="0"/>
          </a:p>
        </p:txBody>
      </p:sp>
    </p:spTree>
    <p:extLst>
      <p:ext uri="{BB962C8B-B14F-4D97-AF65-F5344CB8AC3E}">
        <p14:creationId xmlns:p14="http://schemas.microsoft.com/office/powerpoint/2010/main" val="245880166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dirty="0" smtClean="0"/>
              <a:t>aims</a:t>
            </a:r>
            <a:r>
              <a:rPr lang="en-US" dirty="0" smtClean="0"/>
              <a:t>webPlus has a whole new</a:t>
            </a:r>
            <a:r>
              <a:rPr lang="en-US" baseline="0" dirty="0" smtClean="0"/>
              <a:t> suite of assessments, while retaining assessments from classic aimsweb that have been found to be especially useful.  The measures are standards-based and now provide more diagnostic types of information.  Not only can you get a quick view of how your students compare to others in your account or to another norm-base, but you can glean even more individual skills-based information for your instructional and intervention planning.  There are a variety of reporting options available within the early literacy, early numeracy, reading, and math domains.  aimswebPlus reports provide more in-depth standards-based options for users who relate their assessment results to the Common Core State Standards. Assessment practices used within aimswebPlus continue to be essential components within a Response-to-Intervention (RTI) or Multi-Tiered Support System (MTSS) model. </a:t>
            </a:r>
            <a:endParaRPr lang="en-US" dirty="0"/>
          </a:p>
        </p:txBody>
      </p:sp>
    </p:spTree>
    <p:extLst>
      <p:ext uri="{BB962C8B-B14F-4D97-AF65-F5344CB8AC3E}">
        <p14:creationId xmlns:p14="http://schemas.microsoft.com/office/powerpoint/2010/main" val="131549801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These oral directions should be given just prior to the</a:t>
            </a:r>
            <a:r>
              <a:rPr lang="en-US" baseline="0" dirty="0" smtClean="0"/>
              <a:t> students beginning their tests.  This script may be found in the Math Administration and Scoring Guide for Grades 2-12.</a:t>
            </a:r>
          </a:p>
          <a:p>
            <a:endParaRPr lang="en-US" baseline="0" dirty="0" smtClean="0"/>
          </a:p>
          <a:p>
            <a:r>
              <a:rPr lang="en-US" sz="1200" i="1" dirty="0" smtClean="0">
                <a:solidFill>
                  <a:schemeClr val="bg2"/>
                </a:solidFill>
              </a:rPr>
              <a:t>State verbatim</a:t>
            </a:r>
            <a:r>
              <a:rPr lang="en-US" sz="1200" dirty="0" smtClean="0">
                <a:solidFill>
                  <a:schemeClr val="bg2"/>
                </a:solidFill>
              </a:rPr>
              <a:t>:</a:t>
            </a:r>
          </a:p>
          <a:p>
            <a:r>
              <a:rPr lang="en-US" sz="1200" dirty="0" smtClean="0">
                <a:solidFill>
                  <a:schemeClr val="bg2"/>
                </a:solidFill>
              </a:rPr>
              <a:t>“Today you’ll be taking a math test on the computer. You’ll need to wear your headphones to hear the test directions. When there are words that can be read to you, you’ll see a play button on the right side of the screen. Just click on the play button if you want to hear the words. </a:t>
            </a:r>
          </a:p>
          <a:p>
            <a:endParaRPr lang="en-US" sz="900" dirty="0" smtClean="0">
              <a:solidFill>
                <a:schemeClr val="bg2"/>
              </a:solidFill>
            </a:endParaRPr>
          </a:p>
          <a:p>
            <a:r>
              <a:rPr lang="en-US" sz="1200" dirty="0" smtClean="0">
                <a:solidFill>
                  <a:schemeClr val="bg2"/>
                </a:solidFill>
              </a:rPr>
              <a:t>There are several parts to today’s math test—make sure to keep working until the test is complete. Follow all the test directions, answer every question, and do your own work.</a:t>
            </a:r>
          </a:p>
          <a:p>
            <a:endParaRPr lang="en-US" sz="900" dirty="0" smtClean="0">
              <a:solidFill>
                <a:schemeClr val="bg2"/>
              </a:solidFill>
            </a:endParaRPr>
          </a:p>
          <a:p>
            <a:r>
              <a:rPr lang="en-US" sz="1200" dirty="0" smtClean="0">
                <a:solidFill>
                  <a:schemeClr val="bg2"/>
                </a:solidFill>
              </a:rPr>
              <a:t>If you have any questions during the test, please stay seated and raise your hand—I will come over to you. Remember: Do your best! Put on your headphones now and we’ll begin.”</a:t>
            </a:r>
            <a:endParaRPr lang="en-US" sz="1200" dirty="0" smtClean="0"/>
          </a:p>
        </p:txBody>
      </p:sp>
      <p:sp>
        <p:nvSpPr>
          <p:cNvPr id="4" name="Slide Number Placeholder 3"/>
          <p:cNvSpPr>
            <a:spLocks noGrp="1"/>
          </p:cNvSpPr>
          <p:nvPr>
            <p:ph type="sldNum" sz="quarter" idx="10"/>
          </p:nvPr>
        </p:nvSpPr>
        <p:spPr/>
        <p:txBody>
          <a:bodyPr/>
          <a:lstStyle/>
          <a:p>
            <a:fld id="{A395901A-8050-40D1-A535-6126A9BE08F1}" type="slidenum">
              <a:rPr lang="en-US" smtClean="0"/>
              <a:t>20</a:t>
            </a:fld>
            <a:endParaRPr lang="en-US"/>
          </a:p>
        </p:txBody>
      </p:sp>
    </p:spTree>
    <p:extLst>
      <p:ext uri="{BB962C8B-B14F-4D97-AF65-F5344CB8AC3E}">
        <p14:creationId xmlns:p14="http://schemas.microsoft.com/office/powerpoint/2010/main" val="233686191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7762">
              <a:defRPr/>
            </a:pPr>
            <a:r>
              <a:rPr lang="en-US" b="1" dirty="0" smtClean="0"/>
              <a:t>Animated: </a:t>
            </a:r>
            <a:r>
              <a:rPr lang="en-US" dirty="0" smtClean="0"/>
              <a:t>Click for each step</a:t>
            </a:r>
          </a:p>
          <a:p>
            <a:pPr defTabSz="937762">
              <a:defRPr/>
            </a:pPr>
            <a:endParaRPr lang="en-US" dirty="0" smtClean="0"/>
          </a:p>
          <a:p>
            <a:r>
              <a:rPr lang="en-US" dirty="0" smtClean="0"/>
              <a:t>Occasionally, you may need</a:t>
            </a:r>
            <a:r>
              <a:rPr lang="en-US" baseline="0" dirty="0" smtClean="0"/>
              <a:t> to stop a test that a student has not completed.  This can be done within tests that are untimed by making the selection at the top-right in TestNav. Once the test has been exited the test needs to be Resumed/Restarted from within aimswebPlus.  Here are the steps for pausing and then resuming a test.  Once a test is resumed the student will be able to log in once again and continue where they left off. </a:t>
            </a:r>
          </a:p>
          <a:p>
            <a:endParaRPr lang="en-US" baseline="0" dirty="0" smtClean="0"/>
          </a:p>
          <a:p>
            <a:pPr marL="228566" indent="-228566">
              <a:buFont typeface="+mj-lt"/>
              <a:buAutoNum type="arabicPeriod"/>
            </a:pPr>
            <a:r>
              <a:rPr lang="en-US" dirty="0">
                <a:solidFill>
                  <a:schemeClr val="bg2"/>
                </a:solidFill>
              </a:rPr>
              <a:t>Click onto the Students tab and select Benchmark Comparison from the dropdown menu.  Filter to the roster, battery, and period.  Click onto View/Refresh.</a:t>
            </a:r>
          </a:p>
          <a:p>
            <a:pPr marL="228566" indent="-228566">
              <a:buFont typeface="+mj-lt"/>
              <a:buAutoNum type="arabicPeriod"/>
            </a:pPr>
            <a:r>
              <a:rPr lang="en-US" dirty="0">
                <a:solidFill>
                  <a:schemeClr val="bg2"/>
                </a:solidFill>
              </a:rPr>
              <a:t>In aimswebPlus on the Benchmark Comparison screen, click onto the lock icon.  A popup box will appear.</a:t>
            </a:r>
          </a:p>
          <a:p>
            <a:pPr marL="228566" indent="-228566">
              <a:buFont typeface="+mj-lt"/>
              <a:buAutoNum type="arabicPeriod"/>
            </a:pPr>
            <a:r>
              <a:rPr lang="en-US" dirty="0">
                <a:solidFill>
                  <a:schemeClr val="bg2"/>
                </a:solidFill>
              </a:rPr>
              <a:t>Select Start Over or Resume. This step must be completed to enable the student to log in again.</a:t>
            </a:r>
          </a:p>
        </p:txBody>
      </p:sp>
    </p:spTree>
    <p:extLst>
      <p:ext uri="{BB962C8B-B14F-4D97-AF65-F5344CB8AC3E}">
        <p14:creationId xmlns:p14="http://schemas.microsoft.com/office/powerpoint/2010/main" val="44948313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Once the student has completed all measures and items, they should see this screen.  At</a:t>
            </a:r>
            <a:r>
              <a:rPr lang="en-US" baseline="0" dirty="0" smtClean="0"/>
              <a:t> this point, TestNav will compute all scores and sync the results to the aimswebPlus account where results can be viewed by the teacher. You will want to make sure that the students arrive at this screen. </a:t>
            </a:r>
            <a:endParaRPr lang="en-US" dirty="0"/>
          </a:p>
        </p:txBody>
      </p:sp>
    </p:spTree>
    <p:extLst>
      <p:ext uri="{BB962C8B-B14F-4D97-AF65-F5344CB8AC3E}">
        <p14:creationId xmlns:p14="http://schemas.microsoft.com/office/powerpoint/2010/main" val="255766406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95653">
              <a:defRPr/>
            </a:pPr>
            <a:r>
              <a:rPr lang="en-US" baseline="0" dirty="0" smtClean="0"/>
              <a:t>All remaining measures for grades 2 and up are administered online.  </a:t>
            </a:r>
            <a:r>
              <a:rPr lang="en-US" dirty="0" smtClean="0"/>
              <a:t>Once</a:t>
            </a:r>
            <a:r>
              <a:rPr lang="en-US" baseline="0" dirty="0" smtClean="0"/>
              <a:t> tests have been assigned to students within the aimswebPlus system, they can log in and take their series of assessments in TestNav.  This online feature allows teachers to administer the assessments for a group of students at the same time. Once a student has completed their assessments the results are populated to aimswebPlus from TestNav within a short period of time. </a:t>
            </a:r>
          </a:p>
          <a:p>
            <a:pPr defTabSz="995653">
              <a:defRPr/>
            </a:pPr>
            <a:endParaRPr lang="en-US" baseline="0" dirty="0" smtClean="0"/>
          </a:p>
          <a:p>
            <a:pPr defTabSz="995653">
              <a:defRPr/>
            </a:pPr>
            <a:r>
              <a:rPr lang="en-US" baseline="0" dirty="0" smtClean="0"/>
              <a:t>It is recommended that examiners review and/or watch our Administration and Scoring video related to online assessments.  There are specific considerations to make prior to completing online assessments.  This will ensure that you obtain the most valid results possible.  </a:t>
            </a:r>
          </a:p>
          <a:p>
            <a:pPr defTabSz="995653">
              <a:defRPr/>
            </a:pPr>
            <a:endParaRPr lang="en-US" baseline="0" dirty="0" smtClean="0"/>
          </a:p>
          <a:p>
            <a:pPr defTabSz="995653">
              <a:defRPr/>
            </a:pPr>
            <a:r>
              <a:rPr lang="en-US" baseline="0" dirty="0" smtClean="0"/>
              <a:t>Note that aimswebPlus online measures are fixed and not adaptive.  This means that the items do not change depending upon student response. This will allow for uniform assessment across students and time within a school year.  This is a key feature of a formative assessment system.</a:t>
            </a:r>
          </a:p>
        </p:txBody>
      </p:sp>
    </p:spTree>
    <p:extLst>
      <p:ext uri="{BB962C8B-B14F-4D97-AF65-F5344CB8AC3E}">
        <p14:creationId xmlns:p14="http://schemas.microsoft.com/office/powerpoint/2010/main" val="21442747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Here is a quick glimpse of the measures</a:t>
            </a:r>
            <a:r>
              <a:rPr lang="en-US" baseline="0" dirty="0" smtClean="0"/>
              <a:t> that aimswebPlus provides.  We will be covering these in more detail in a bit, but here you can see the wide variety of measures that are available across the various academic domains and grade levels. All of these can be used for benchmark screening and many have multiple forms and can be also used for progress monitoring.</a:t>
            </a:r>
          </a:p>
        </p:txBody>
      </p:sp>
    </p:spTree>
    <p:extLst>
      <p:ext uri="{BB962C8B-B14F-4D97-AF65-F5344CB8AC3E}">
        <p14:creationId xmlns:p14="http://schemas.microsoft.com/office/powerpoint/2010/main" val="146307414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Animated:  </a:t>
            </a:r>
            <a:r>
              <a:rPr lang="en-US" dirty="0" smtClean="0"/>
              <a:t>Click</a:t>
            </a:r>
            <a:r>
              <a:rPr lang="en-US" baseline="0" dirty="0" smtClean="0"/>
              <a:t> for each number</a:t>
            </a:r>
          </a:p>
          <a:p>
            <a:endParaRPr lang="en-US" baseline="0" dirty="0" smtClean="0"/>
          </a:p>
          <a:p>
            <a:r>
              <a:rPr lang="en-US" dirty="0" smtClean="0"/>
              <a:t>Now on</a:t>
            </a:r>
            <a:r>
              <a:rPr lang="en-US" baseline="0" dirty="0" smtClean="0"/>
              <a:t> to the aimswebPlus software! First, y</a:t>
            </a:r>
            <a:r>
              <a:rPr lang="en-US" dirty="0" smtClean="0"/>
              <a:t>ou should understand that aimswebPlus data and account management</a:t>
            </a:r>
            <a:r>
              <a:rPr lang="en-US" baseline="0" dirty="0" smtClean="0"/>
              <a:t> is held within a secure online platform system.  Your student data is completely confidential.</a:t>
            </a:r>
          </a:p>
          <a:p>
            <a:endParaRPr lang="en-US" baseline="0" dirty="0" smtClean="0"/>
          </a:p>
          <a:p>
            <a:r>
              <a:rPr lang="en-US" baseline="0" dirty="0" smtClean="0"/>
              <a:t>This slide gives you the basic layout of the key locations within the account that you need to understand to get your job done efficiently.</a:t>
            </a:r>
          </a:p>
          <a:p>
            <a:endParaRPr lang="en-US" baseline="0" dirty="0" smtClean="0"/>
          </a:p>
          <a:p>
            <a:pPr marL="228498" indent="-228498">
              <a:buAutoNum type="arabicPeriod"/>
            </a:pPr>
            <a:r>
              <a:rPr lang="en-US" baseline="0" dirty="0" smtClean="0"/>
              <a:t>Here is the aimswebPlus log in page.  Enter your account Customer ID number, Username, and Password that you have been assigned and have received via email.  If you are expecting your access information and have not seen it be sure to check your spam folder.  The first time that you log in you will need to accept the user responsibility statement and reset your password.  </a:t>
            </a:r>
          </a:p>
          <a:p>
            <a:pPr marL="228498" indent="-228498">
              <a:buAutoNum type="arabicPeriod"/>
            </a:pPr>
            <a:r>
              <a:rPr lang="en-US" baseline="0" dirty="0" smtClean="0"/>
              <a:t>The black menu bar is displayed across the top of the page.  Within this black bar is a “notification (bell) icon”.  This is where you can view messages and access and print reports that you have requested.</a:t>
            </a:r>
          </a:p>
          <a:p>
            <a:pPr marL="228498" indent="-228498">
              <a:buAutoNum type="arabicPeriod"/>
            </a:pPr>
            <a:r>
              <a:rPr lang="en-US" baseline="0" dirty="0" smtClean="0"/>
              <a:t>The My Settings area is where you can update your profile settings and password.  You can also view your user roles here.</a:t>
            </a:r>
          </a:p>
          <a:p>
            <a:pPr marL="228498" indent="-228498">
              <a:buAutoNum type="arabicPeriod"/>
            </a:pPr>
            <a:r>
              <a:rPr lang="en-US" baseline="0" dirty="0" smtClean="0"/>
              <a:t>Click on the “log out” button to log out.  We recommend that you log out anytime that you leave your computer to protect student data privacy. If you do not log out and 20 minutes of inactivity have elapsed, you will be automatically signed out. There will be a warning pop-up after the first 15 minutes to inform you that you will be logged out.</a:t>
            </a:r>
          </a:p>
          <a:p>
            <a:pPr marL="228498" indent="-228498">
              <a:buAutoNum type="arabicPeriod"/>
            </a:pPr>
            <a:r>
              <a:rPr lang="en-US" baseline="0" dirty="0" smtClean="0"/>
              <a:t>Moving down and over to the left is the grey action bar.  This is where you can access reports for individuals or groups of students, assess students, and manage your account. </a:t>
            </a:r>
          </a:p>
          <a:p>
            <a:pPr marL="685564" lvl="1" indent="-228498">
              <a:buFont typeface="Arial" panose="020B0604020202020204" pitchFamily="34" charset="0"/>
              <a:buChar char="•"/>
            </a:pPr>
            <a:r>
              <a:rPr lang="en-US" baseline="0" dirty="0" smtClean="0"/>
              <a:t>Within the Students tab you can find student specific details and reports. </a:t>
            </a:r>
          </a:p>
          <a:p>
            <a:pPr marL="685564" lvl="1" indent="-228498">
              <a:buFont typeface="Arial" panose="020B0604020202020204" pitchFamily="34" charset="0"/>
              <a:buChar char="•"/>
            </a:pPr>
            <a:r>
              <a:rPr lang="en-US" baseline="0" dirty="0" smtClean="0"/>
              <a:t>Within the Groups tab you will access reports that aggregate student performance in your classes and groups.</a:t>
            </a:r>
          </a:p>
          <a:p>
            <a:pPr marL="685564" lvl="1" indent="-228498">
              <a:buFont typeface="Arial" panose="020B0604020202020204" pitchFamily="34" charset="0"/>
              <a:buChar char="•"/>
            </a:pPr>
            <a:r>
              <a:rPr lang="en-US" baseline="0" dirty="0" smtClean="0"/>
              <a:t>Within the Manage tab you can manage your classes and groups.</a:t>
            </a:r>
          </a:p>
          <a:p>
            <a:pPr marL="228498" indent="-228498">
              <a:buAutoNum type="arabicPeriod"/>
            </a:pPr>
            <a:r>
              <a:rPr lang="en-US" baseline="0" dirty="0" smtClean="0"/>
              <a:t>When you click onto the Students, Groups, or Manage buttons you will notice that the options within the dropdown box below will adjust for the types of tasks that can be completed in that area. Options that are available within the dropdown box depend on your user role and account settings. </a:t>
            </a:r>
          </a:p>
        </p:txBody>
      </p:sp>
    </p:spTree>
    <p:extLst>
      <p:ext uri="{BB962C8B-B14F-4D97-AF65-F5344CB8AC3E}">
        <p14:creationId xmlns:p14="http://schemas.microsoft.com/office/powerpoint/2010/main" val="66715582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Here we will cover information about administering online assessments for students in Grades 2-12.  Online assessments are delivered to students through the application called TestNav.  </a:t>
            </a:r>
          </a:p>
        </p:txBody>
      </p:sp>
    </p:spTree>
    <p:extLst>
      <p:ext uri="{BB962C8B-B14F-4D97-AF65-F5344CB8AC3E}">
        <p14:creationId xmlns:p14="http://schemas.microsoft.com/office/powerpoint/2010/main" val="167379260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14265">
              <a:defRPr/>
            </a:pPr>
            <a:r>
              <a:rPr lang="en-US" baseline="0" dirty="0" smtClean="0"/>
              <a:t>There are basically four steps to completing online assessments.  First, you must obtain the student credentials for their test and unlock the tests within your aimswebPlus account. Then, the student can log into TestNav with those credentials and take their test.  Finally, the scores will sync from TestNav over to aimswebPlus where you can view the results. </a:t>
            </a:r>
          </a:p>
          <a:p>
            <a:endParaRPr lang="en-US" baseline="0" dirty="0" smtClean="0"/>
          </a:p>
          <a:p>
            <a:pPr defTabSz="914265">
              <a:defRPr/>
            </a:pPr>
            <a:r>
              <a:rPr lang="en-US" baseline="0" dirty="0" smtClean="0"/>
              <a:t>There are a number of considerations to make before and during the online assessment administration.  We will walk through each of these from the beginning.  </a:t>
            </a:r>
          </a:p>
          <a:p>
            <a:endParaRPr lang="en-US" baseline="0" dirty="0" smtClean="0"/>
          </a:p>
        </p:txBody>
      </p:sp>
    </p:spTree>
    <p:extLst>
      <p:ext uri="{BB962C8B-B14F-4D97-AF65-F5344CB8AC3E}">
        <p14:creationId xmlns:p14="http://schemas.microsoft.com/office/powerpoint/2010/main" val="308223700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Here are</a:t>
            </a:r>
            <a:r>
              <a:rPr lang="en-US" baseline="0" dirty="0" smtClean="0"/>
              <a:t> some tips to make sure that the administration and completion of online tests through TestNav works as efficiently and as valid as possible. These should all be considered prior to the student taking the tests.  Some of these will need to be completed by a manager and/or a technology coordinator.  </a:t>
            </a:r>
          </a:p>
          <a:p>
            <a:endParaRPr lang="en-US" baseline="0" dirty="0" smtClean="0"/>
          </a:p>
          <a:p>
            <a:pPr marL="228566" indent="-228566">
              <a:buAutoNum type="arabicPeriod"/>
            </a:pPr>
            <a:r>
              <a:rPr lang="en-US" baseline="0" dirty="0" smtClean="0"/>
              <a:t>Be sure that TestNav has been properly installed on each computer that students use for tests.  </a:t>
            </a:r>
          </a:p>
          <a:p>
            <a:pPr marL="228566" indent="-228566">
              <a:buAutoNum type="arabicPeriod"/>
            </a:pPr>
            <a:r>
              <a:rPr lang="en-US" baseline="0" dirty="0" smtClean="0"/>
              <a:t>Make sure that you know where to access TestNav on the student computers.</a:t>
            </a:r>
          </a:p>
          <a:p>
            <a:pPr marL="228566" indent="-228566">
              <a:buAutoNum type="arabicPeriod"/>
            </a:pPr>
            <a:r>
              <a:rPr lang="en-US" baseline="0" dirty="0" smtClean="0"/>
              <a:t>For privacy and to prevent students from copying from others beside them, place dividers between students who are seated close to each other. This is optional, but proven to be quite helpful.</a:t>
            </a:r>
          </a:p>
          <a:p>
            <a:pPr marL="228566" indent="-228566" defTabSz="914265">
              <a:buFontTx/>
              <a:buAutoNum type="arabicPeriod"/>
              <a:defRPr/>
            </a:pPr>
            <a:r>
              <a:rPr lang="en-US" baseline="0" dirty="0" smtClean="0"/>
              <a:t>Retrieve the student login credentials from the Test Assignment List. Be sure that each student is given their own passcode information so that data is linked to the student who is being assessed. This will prevent errors in the scores assigned to the students.  Do not sign students in ahead of time or this will create problems with functionality. </a:t>
            </a:r>
          </a:p>
          <a:p>
            <a:pPr marL="228566" indent="-228566" defTabSz="914265">
              <a:buFontTx/>
              <a:buAutoNum type="arabicPeriod"/>
              <a:defRPr/>
            </a:pPr>
            <a:r>
              <a:rPr lang="en-US" baseline="0" dirty="0" smtClean="0"/>
              <a:t>Unlock the online tests prior to going to the testing session.</a:t>
            </a:r>
          </a:p>
          <a:p>
            <a:pPr marL="228566" indent="-228566" defTabSz="914265">
              <a:buFontTx/>
              <a:buAutoNum type="arabicPeriod"/>
              <a:defRPr/>
            </a:pPr>
            <a:r>
              <a:rPr lang="en-US" baseline="0" dirty="0" smtClean="0"/>
              <a:t>Make sure that “APS” appears above the Sign In box.  If it states something different, you must “Choose a different customer” (select aimswebPlus) from the dropdown at the top of the screen. This will be shown on the next screen.</a:t>
            </a:r>
          </a:p>
          <a:p>
            <a:pPr marL="228566" indent="-228566">
              <a:buAutoNum type="arabicPeriod"/>
            </a:pPr>
            <a:endParaRPr lang="en-US" baseline="0" dirty="0" smtClean="0"/>
          </a:p>
        </p:txBody>
      </p:sp>
    </p:spTree>
    <p:extLst>
      <p:ext uri="{BB962C8B-B14F-4D97-AF65-F5344CB8AC3E}">
        <p14:creationId xmlns:p14="http://schemas.microsoft.com/office/powerpoint/2010/main" val="227849406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7762">
              <a:defRPr/>
            </a:pPr>
            <a:r>
              <a:rPr lang="en-US" b="1" dirty="0" smtClean="0"/>
              <a:t>Animated: </a:t>
            </a:r>
            <a:r>
              <a:rPr lang="en-US" dirty="0" smtClean="0"/>
              <a:t>Click for each step</a:t>
            </a:r>
          </a:p>
          <a:p>
            <a:pPr defTabSz="937762">
              <a:defRPr/>
            </a:pPr>
            <a:endParaRPr lang="en-US" dirty="0" smtClean="0"/>
          </a:p>
          <a:p>
            <a:pPr defTabSz="937762">
              <a:defRPr/>
            </a:pPr>
            <a:r>
              <a:rPr lang="en-US" baseline="0" dirty="0" smtClean="0"/>
              <a:t>Test Assignment will generate a Username and Password which the student will enter at the TestNav log in screen. </a:t>
            </a:r>
            <a:r>
              <a:rPr lang="en-US" dirty="0" smtClean="0"/>
              <a:t>To navigate to your test assignment list follow these steps: </a:t>
            </a:r>
          </a:p>
          <a:p>
            <a:endParaRPr lang="en-US" dirty="0" smtClean="0"/>
          </a:p>
          <a:p>
            <a:pPr marL="234440" indent="-234440">
              <a:buAutoNum type="arabicPeriod"/>
            </a:pPr>
            <a:r>
              <a:rPr lang="en-US" baseline="0" dirty="0" smtClean="0"/>
              <a:t>Click onto the Students tab on the grey action bar.</a:t>
            </a:r>
          </a:p>
          <a:p>
            <a:pPr marL="234440" indent="-234440">
              <a:buAutoNum type="arabicPeriod"/>
            </a:pPr>
            <a:r>
              <a:rPr lang="en-US" baseline="0" dirty="0" smtClean="0"/>
              <a:t>Select Test Assignment List from the dropdown menu.</a:t>
            </a:r>
          </a:p>
          <a:p>
            <a:pPr marL="234440" indent="-234440">
              <a:buAutoNum type="arabicPeriod"/>
            </a:pPr>
            <a:r>
              <a:rPr lang="en-US" baseline="0" dirty="0" smtClean="0"/>
              <a:t>Filter to the list and click onto View/Refresh.</a:t>
            </a:r>
          </a:p>
          <a:p>
            <a:pPr marL="234440" indent="-234440">
              <a:buAutoNum type="arabicPeriod"/>
            </a:pPr>
            <a:r>
              <a:rPr lang="en-US" baseline="0" dirty="0" smtClean="0"/>
              <a:t>Select the student or students you would like to retrieve test assignments for.</a:t>
            </a:r>
          </a:p>
          <a:p>
            <a:pPr marL="234440" indent="-234440">
              <a:buAutoNum type="arabicPeriod"/>
            </a:pPr>
            <a:r>
              <a:rPr lang="en-US" baseline="0" dirty="0" smtClean="0"/>
              <a:t>Click onto the Export button and select Test Assignment List or Tickets.  You can choose from three types of tickets (box, label, or strip).</a:t>
            </a:r>
          </a:p>
          <a:p>
            <a:pPr marL="234440" indent="-234440">
              <a:buAutoNum type="arabicPeriod"/>
            </a:pPr>
            <a:r>
              <a:rPr lang="en-US" baseline="0" dirty="0" smtClean="0"/>
              <a:t>To access the list, find it and download it from the notifications area. </a:t>
            </a:r>
            <a:endParaRPr lang="en-US" dirty="0"/>
          </a:p>
        </p:txBody>
      </p:sp>
    </p:spTree>
    <p:extLst>
      <p:ext uri="{BB962C8B-B14F-4D97-AF65-F5344CB8AC3E}">
        <p14:creationId xmlns:p14="http://schemas.microsoft.com/office/powerpoint/2010/main" val="127031710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Section Header">
    <p:spTree>
      <p:nvGrpSpPr>
        <p:cNvPr id="1" name=""/>
        <p:cNvGrpSpPr/>
        <p:nvPr/>
      </p:nvGrpSpPr>
      <p:grpSpPr>
        <a:xfrm>
          <a:off x="0" y="0"/>
          <a:ext cx="0" cy="0"/>
          <a:chOff x="0" y="0"/>
          <a:chExt cx="0" cy="0"/>
        </a:xfrm>
      </p:grpSpPr>
      <p:sp>
        <p:nvSpPr>
          <p:cNvPr id="9" name="Text Placeholder 8"/>
          <p:cNvSpPr>
            <a:spLocks noGrp="1"/>
          </p:cNvSpPr>
          <p:nvPr>
            <p:ph type="body" sz="quarter" idx="10" hasCustomPrompt="1"/>
          </p:nvPr>
        </p:nvSpPr>
        <p:spPr>
          <a:xfrm>
            <a:off x="3782619" y="3514724"/>
            <a:ext cx="5264519" cy="2714626"/>
          </a:xfrm>
        </p:spPr>
        <p:txBody>
          <a:bodyPr anchor="b">
            <a:normAutofit/>
          </a:bodyPr>
          <a:lstStyle>
            <a:lvl1pPr marL="0" indent="0" algn="r">
              <a:buNone/>
              <a:defRPr sz="4950" b="1" baseline="0"/>
            </a:lvl1pPr>
          </a:lstStyle>
          <a:p>
            <a:pPr lvl="0"/>
            <a:r>
              <a:rPr lang="en-US" dirty="0" smtClean="0"/>
              <a:t>Section Title</a:t>
            </a:r>
            <a:endParaRPr lang="en-US" dirty="0"/>
          </a:p>
        </p:txBody>
      </p:sp>
      <p:sp>
        <p:nvSpPr>
          <p:cNvPr id="11" name="Picture Placeholder 10"/>
          <p:cNvSpPr>
            <a:spLocks noGrp="1"/>
          </p:cNvSpPr>
          <p:nvPr>
            <p:ph type="pic" sz="quarter" idx="11"/>
          </p:nvPr>
        </p:nvSpPr>
        <p:spPr>
          <a:xfrm>
            <a:off x="1" y="1971675"/>
            <a:ext cx="3386138" cy="4414838"/>
          </a:xfrm>
        </p:spPr>
        <p:txBody>
          <a:bodyPr/>
          <a:lstStyle/>
          <a:p>
            <a:r>
              <a:rPr lang="en-US" smtClean="0"/>
              <a:t>Click icon to add picture</a:t>
            </a:r>
            <a:endParaRPr lang="en-US"/>
          </a:p>
        </p:txBody>
      </p:sp>
      <p:pic>
        <p:nvPicPr>
          <p:cNvPr id="5" name="Picture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106613" y="354518"/>
            <a:ext cx="5769074" cy="1552523"/>
          </a:xfrm>
          <a:prstGeom prst="rect">
            <a:avLst/>
          </a:prstGeom>
        </p:spPr>
      </p:pic>
    </p:spTree>
    <p:extLst>
      <p:ext uri="{BB962C8B-B14F-4D97-AF65-F5344CB8AC3E}">
        <p14:creationId xmlns:p14="http://schemas.microsoft.com/office/powerpoint/2010/main" val="109625999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2_Header only">
    <p:spTree>
      <p:nvGrpSpPr>
        <p:cNvPr id="1" name=""/>
        <p:cNvGrpSpPr/>
        <p:nvPr/>
      </p:nvGrpSpPr>
      <p:grpSpPr>
        <a:xfrm>
          <a:off x="0" y="0"/>
          <a:ext cx="0" cy="0"/>
          <a:chOff x="0" y="0"/>
          <a:chExt cx="0" cy="0"/>
        </a:xfrm>
      </p:grpSpPr>
      <p:sp>
        <p:nvSpPr>
          <p:cNvPr id="3" name="Text Placeholder 2"/>
          <p:cNvSpPr>
            <a:spLocks noGrp="1"/>
          </p:cNvSpPr>
          <p:nvPr>
            <p:ph type="body" sz="quarter" idx="10"/>
          </p:nvPr>
        </p:nvSpPr>
        <p:spPr>
          <a:xfrm>
            <a:off x="185051" y="1585233"/>
            <a:ext cx="8784771" cy="849083"/>
          </a:xfrm>
          <a:solidFill>
            <a:schemeClr val="bg2">
              <a:lumMod val="20000"/>
              <a:lumOff val="80000"/>
            </a:schemeClr>
          </a:solidFill>
        </p:spPr>
        <p:txBody>
          <a:bodyPr anchor="ctr"/>
          <a:lstStyle>
            <a:lvl1pPr marL="0" indent="0">
              <a:buNone/>
              <a:defRPr>
                <a:solidFill>
                  <a:schemeClr val="bg2"/>
                </a:solidFill>
              </a:defRPr>
            </a:lvl1pPr>
          </a:lstStyle>
          <a:p>
            <a:pPr lvl="0"/>
            <a:r>
              <a:rPr lang="en-US" dirty="0" smtClean="0"/>
              <a:t>Click to edit Master text styles</a:t>
            </a:r>
          </a:p>
        </p:txBody>
      </p:sp>
      <p:sp>
        <p:nvSpPr>
          <p:cNvPr id="5" name="Text Placeholder 2"/>
          <p:cNvSpPr>
            <a:spLocks noGrp="1"/>
          </p:cNvSpPr>
          <p:nvPr>
            <p:ph type="body" sz="quarter" idx="11"/>
          </p:nvPr>
        </p:nvSpPr>
        <p:spPr>
          <a:xfrm>
            <a:off x="185051" y="2747737"/>
            <a:ext cx="8784771" cy="849083"/>
          </a:xfrm>
          <a:solidFill>
            <a:schemeClr val="bg2">
              <a:lumMod val="20000"/>
              <a:lumOff val="80000"/>
            </a:schemeClr>
          </a:solidFill>
        </p:spPr>
        <p:txBody>
          <a:bodyPr anchor="ctr"/>
          <a:lstStyle>
            <a:lvl1pPr marL="0" indent="0">
              <a:buNone/>
              <a:defRPr>
                <a:solidFill>
                  <a:schemeClr val="bg2"/>
                </a:solidFill>
              </a:defRPr>
            </a:lvl1pPr>
          </a:lstStyle>
          <a:p>
            <a:pPr lvl="0"/>
            <a:r>
              <a:rPr lang="en-US" dirty="0" smtClean="0"/>
              <a:t>Click to edit Master text styles</a:t>
            </a:r>
          </a:p>
        </p:txBody>
      </p:sp>
      <p:sp>
        <p:nvSpPr>
          <p:cNvPr id="6" name="Text Placeholder 2"/>
          <p:cNvSpPr>
            <a:spLocks noGrp="1"/>
          </p:cNvSpPr>
          <p:nvPr>
            <p:ph type="body" sz="quarter" idx="12"/>
          </p:nvPr>
        </p:nvSpPr>
        <p:spPr>
          <a:xfrm>
            <a:off x="185051" y="3910241"/>
            <a:ext cx="8784771" cy="849083"/>
          </a:xfrm>
          <a:solidFill>
            <a:schemeClr val="bg2">
              <a:lumMod val="20000"/>
              <a:lumOff val="80000"/>
            </a:schemeClr>
          </a:solidFill>
        </p:spPr>
        <p:txBody>
          <a:bodyPr anchor="ctr"/>
          <a:lstStyle>
            <a:lvl1pPr marL="0" indent="0">
              <a:buNone/>
              <a:defRPr>
                <a:solidFill>
                  <a:schemeClr val="bg2"/>
                </a:solidFill>
              </a:defRPr>
            </a:lvl1pPr>
          </a:lstStyle>
          <a:p>
            <a:pPr lvl="0"/>
            <a:r>
              <a:rPr lang="en-US" dirty="0" smtClean="0"/>
              <a:t>Click to edit Master text styles</a:t>
            </a:r>
          </a:p>
        </p:txBody>
      </p:sp>
      <p:sp>
        <p:nvSpPr>
          <p:cNvPr id="8" name="Text Placeholder 2"/>
          <p:cNvSpPr>
            <a:spLocks noGrp="1"/>
          </p:cNvSpPr>
          <p:nvPr>
            <p:ph type="body" sz="quarter" idx="13"/>
          </p:nvPr>
        </p:nvSpPr>
        <p:spPr>
          <a:xfrm>
            <a:off x="185051" y="5072745"/>
            <a:ext cx="8784771" cy="849083"/>
          </a:xfrm>
          <a:solidFill>
            <a:schemeClr val="bg2">
              <a:lumMod val="20000"/>
              <a:lumOff val="80000"/>
            </a:schemeClr>
          </a:solidFill>
        </p:spPr>
        <p:txBody>
          <a:bodyPr anchor="ctr"/>
          <a:lstStyle>
            <a:lvl1pPr marL="0" indent="0">
              <a:buNone/>
              <a:defRPr>
                <a:solidFill>
                  <a:schemeClr val="bg2"/>
                </a:solidFill>
              </a:defRPr>
            </a:lvl1pPr>
          </a:lstStyle>
          <a:p>
            <a:pPr lvl="0"/>
            <a:r>
              <a:rPr lang="en-US" dirty="0" smtClean="0"/>
              <a:t>Click to edit Master text styles</a:t>
            </a:r>
          </a:p>
        </p:txBody>
      </p:sp>
      <p:sp>
        <p:nvSpPr>
          <p:cNvPr id="9" name="Rectangle 8"/>
          <p:cNvSpPr/>
          <p:nvPr userDrawn="1"/>
        </p:nvSpPr>
        <p:spPr>
          <a:xfrm>
            <a:off x="0" y="-1"/>
            <a:ext cx="9144000" cy="1469571"/>
          </a:xfrm>
          <a:prstGeom prst="rect">
            <a:avLst/>
          </a:prstGeom>
          <a:gradFill flip="none" rotWithShape="1">
            <a:gsLst>
              <a:gs pos="51000">
                <a:schemeClr val="bg2"/>
              </a:gs>
              <a:gs pos="85000">
                <a:schemeClr val="tx2"/>
              </a:gs>
            </a:gsLst>
            <a:lin ang="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Text Placeholder 8"/>
          <p:cNvSpPr>
            <a:spLocks noGrp="1"/>
          </p:cNvSpPr>
          <p:nvPr>
            <p:ph type="body" sz="quarter" idx="15" hasCustomPrompt="1"/>
          </p:nvPr>
        </p:nvSpPr>
        <p:spPr>
          <a:xfrm>
            <a:off x="185052" y="812200"/>
            <a:ext cx="8196263" cy="793976"/>
          </a:xfrm>
        </p:spPr>
        <p:txBody>
          <a:bodyPr>
            <a:normAutofit/>
          </a:bodyPr>
          <a:lstStyle>
            <a:lvl1pPr marL="0" indent="0">
              <a:buNone/>
              <a:defRPr sz="4000" b="1">
                <a:solidFill>
                  <a:schemeClr val="accent1"/>
                </a:solidFill>
              </a:defRPr>
            </a:lvl1pPr>
          </a:lstStyle>
          <a:p>
            <a:pPr lvl="0"/>
            <a:r>
              <a:rPr lang="en-US" dirty="0" smtClean="0"/>
              <a:t>Section Title </a:t>
            </a:r>
            <a:br>
              <a:rPr lang="en-US" dirty="0" smtClean="0"/>
            </a:br>
            <a:endParaRPr lang="en-US" dirty="0"/>
          </a:p>
        </p:txBody>
      </p:sp>
      <p:sp>
        <p:nvSpPr>
          <p:cNvPr id="2" name="TextBox 1"/>
          <p:cNvSpPr txBox="1"/>
          <p:nvPr userDrawn="1"/>
        </p:nvSpPr>
        <p:spPr>
          <a:xfrm>
            <a:off x="185053" y="-25555"/>
            <a:ext cx="8196263" cy="923330"/>
          </a:xfrm>
          <a:prstGeom prst="rect">
            <a:avLst/>
          </a:prstGeom>
          <a:noFill/>
        </p:spPr>
        <p:txBody>
          <a:bodyPr wrap="square" rtlCol="0">
            <a:spAutoFit/>
          </a:bodyPr>
          <a:lstStyle/>
          <a:p>
            <a:r>
              <a:rPr lang="en-US" sz="5400" b="1" dirty="0" smtClean="0">
                <a:solidFill>
                  <a:schemeClr val="accent1"/>
                </a:solidFill>
              </a:rPr>
              <a:t>Learning Objectives</a:t>
            </a:r>
            <a:endParaRPr lang="en-US" sz="5400" b="1" dirty="0">
              <a:solidFill>
                <a:schemeClr val="accent1"/>
              </a:solidFill>
            </a:endParaRPr>
          </a:p>
        </p:txBody>
      </p:sp>
    </p:spTree>
    <p:extLst>
      <p:ext uri="{BB962C8B-B14F-4D97-AF65-F5344CB8AC3E}">
        <p14:creationId xmlns:p14="http://schemas.microsoft.com/office/powerpoint/2010/main" val="1797243171"/>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Activity">
    <p:spTree>
      <p:nvGrpSpPr>
        <p:cNvPr id="1" name=""/>
        <p:cNvGrpSpPr/>
        <p:nvPr/>
      </p:nvGrpSpPr>
      <p:grpSpPr>
        <a:xfrm>
          <a:off x="0" y="0"/>
          <a:ext cx="0" cy="0"/>
          <a:chOff x="0" y="0"/>
          <a:chExt cx="0" cy="0"/>
        </a:xfrm>
      </p:grpSpPr>
      <p:sp>
        <p:nvSpPr>
          <p:cNvPr id="3" name="Picture Placeholder 2"/>
          <p:cNvSpPr>
            <a:spLocks noGrp="1"/>
          </p:cNvSpPr>
          <p:nvPr>
            <p:ph type="pic" sz="quarter" idx="10"/>
          </p:nvPr>
        </p:nvSpPr>
        <p:spPr>
          <a:xfrm>
            <a:off x="5508624" y="1633538"/>
            <a:ext cx="3406775" cy="3428319"/>
          </a:xfrm>
        </p:spPr>
        <p:txBody>
          <a:bodyPr/>
          <a:lstStyle>
            <a:lvl1pPr marL="0" indent="0">
              <a:buNone/>
              <a:defRPr/>
            </a:lvl1pPr>
          </a:lstStyle>
          <a:p>
            <a:endParaRPr lang="en-US" dirty="0"/>
          </a:p>
        </p:txBody>
      </p:sp>
      <p:sp>
        <p:nvSpPr>
          <p:cNvPr id="5" name="Text Placeholder 4"/>
          <p:cNvSpPr>
            <a:spLocks noGrp="1"/>
          </p:cNvSpPr>
          <p:nvPr>
            <p:ph type="body" sz="quarter" idx="11"/>
          </p:nvPr>
        </p:nvSpPr>
        <p:spPr>
          <a:xfrm>
            <a:off x="206375" y="1633538"/>
            <a:ext cx="5018088" cy="4332287"/>
          </a:xfrm>
        </p:spPr>
        <p:txBody>
          <a:bodyPr/>
          <a:lstStyle>
            <a:lvl1pPr marL="514350" indent="-514350">
              <a:buFont typeface="+mj-lt"/>
              <a:buAutoNum type="arabicPeriod"/>
              <a:defRPr/>
            </a:lvl1pPr>
            <a:lvl2pPr marL="342883" indent="0">
              <a:buNone/>
              <a:defRPr/>
            </a:lvl2pPr>
            <a:lvl3pPr marL="685765" indent="0">
              <a:buNone/>
              <a:defRPr/>
            </a:lvl3pPr>
            <a:lvl4pPr marL="1028648" indent="0">
              <a:buNone/>
              <a:defRPr/>
            </a:lvl4pPr>
            <a:lvl5pPr marL="1371532" indent="0">
              <a:buNone/>
              <a:defRPr/>
            </a:lvl5pPr>
          </a:lstStyle>
          <a:p>
            <a:pPr lvl="0"/>
            <a:r>
              <a:rPr lang="en-US" dirty="0" smtClean="0"/>
              <a:t>Click to edit Master text styles</a:t>
            </a:r>
          </a:p>
        </p:txBody>
      </p:sp>
      <p:pic>
        <p:nvPicPr>
          <p:cNvPr id="6" name="Picture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508624" y="5624203"/>
            <a:ext cx="3516084" cy="946218"/>
          </a:xfrm>
          <a:prstGeom prst="rect">
            <a:avLst/>
          </a:prstGeom>
        </p:spPr>
      </p:pic>
      <p:sp>
        <p:nvSpPr>
          <p:cNvPr id="2" name="Rectangle 1"/>
          <p:cNvSpPr/>
          <p:nvPr userDrawn="1"/>
        </p:nvSpPr>
        <p:spPr>
          <a:xfrm>
            <a:off x="0" y="1"/>
            <a:ext cx="9144000" cy="1153886"/>
          </a:xfrm>
          <a:prstGeom prst="rect">
            <a:avLst/>
          </a:prstGeom>
          <a:gradFill flip="none" rotWithShape="1">
            <a:gsLst>
              <a:gs pos="51000">
                <a:schemeClr val="tx2"/>
              </a:gs>
              <a:gs pos="83000">
                <a:schemeClr val="bg2"/>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 Placeholder 8"/>
          <p:cNvSpPr>
            <a:spLocks noGrp="1"/>
          </p:cNvSpPr>
          <p:nvPr>
            <p:ph type="body" sz="quarter" idx="12" hasCustomPrompt="1"/>
          </p:nvPr>
        </p:nvSpPr>
        <p:spPr>
          <a:xfrm>
            <a:off x="0" y="232887"/>
            <a:ext cx="8196263" cy="688114"/>
          </a:xfrm>
        </p:spPr>
        <p:txBody>
          <a:bodyPr anchor="ctr">
            <a:normAutofit/>
          </a:bodyPr>
          <a:lstStyle>
            <a:lvl1pPr marL="0" indent="0">
              <a:buNone/>
              <a:defRPr sz="5400" b="1">
                <a:solidFill>
                  <a:schemeClr val="accent1"/>
                </a:solidFill>
              </a:defRPr>
            </a:lvl1pPr>
          </a:lstStyle>
          <a:p>
            <a:pPr lvl="0"/>
            <a:r>
              <a:rPr lang="en-US" dirty="0" smtClean="0"/>
              <a:t>Activity Name</a:t>
            </a:r>
            <a:endParaRPr lang="en-US" dirty="0"/>
          </a:p>
        </p:txBody>
      </p:sp>
    </p:spTree>
    <p:extLst>
      <p:ext uri="{BB962C8B-B14F-4D97-AF65-F5344CB8AC3E}">
        <p14:creationId xmlns:p14="http://schemas.microsoft.com/office/powerpoint/2010/main" val="1308461885"/>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ext content">
    <p:spTree>
      <p:nvGrpSpPr>
        <p:cNvPr id="1" name=""/>
        <p:cNvGrpSpPr/>
        <p:nvPr/>
      </p:nvGrpSpPr>
      <p:grpSpPr>
        <a:xfrm>
          <a:off x="0" y="0"/>
          <a:ext cx="0" cy="0"/>
          <a:chOff x="0" y="0"/>
          <a:chExt cx="0" cy="0"/>
        </a:xfrm>
      </p:grpSpPr>
      <p:sp>
        <p:nvSpPr>
          <p:cNvPr id="3" name="Title 6"/>
          <p:cNvSpPr txBox="1">
            <a:spLocks/>
          </p:cNvSpPr>
          <p:nvPr userDrawn="1"/>
        </p:nvSpPr>
        <p:spPr>
          <a:xfrm>
            <a:off x="3733801" y="1453015"/>
            <a:ext cx="5402461" cy="4740956"/>
          </a:xfrm>
          <a:prstGeom prst="rect">
            <a:avLst/>
          </a:prstGeom>
          <a:gradFill flip="none" rotWithShape="1">
            <a:gsLst>
              <a:gs pos="46000">
                <a:schemeClr val="bg2"/>
              </a:gs>
              <a:gs pos="82000">
                <a:schemeClr val="tx2"/>
              </a:gs>
            </a:gsLst>
            <a:lin ang="0" scaled="1"/>
            <a:tileRect/>
          </a:gradFill>
          <a:ln w="19050">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p:spPr>
        <p:txBody>
          <a:bodyPr vert="horz" lIns="91440" tIns="45720" rIns="91440" bIns="45720" rtlCol="0" anchor="t">
            <a:normAutofit/>
          </a:bodyPr>
          <a:lstStyle>
            <a:lvl1pPr algn="l" defTabSz="685766" rtl="0" eaLnBrk="1" latinLnBrk="0" hangingPunct="1">
              <a:lnSpc>
                <a:spcPct val="90000"/>
              </a:lnSpc>
              <a:spcBef>
                <a:spcPct val="0"/>
              </a:spcBef>
              <a:buNone/>
              <a:defRPr sz="4950" b="1" kern="1200">
                <a:solidFill>
                  <a:schemeClr val="accent1"/>
                </a:solidFill>
                <a:latin typeface="Arial" panose="020B0604020202020204" pitchFamily="34" charset="0"/>
                <a:ea typeface="+mj-ea"/>
                <a:cs typeface="Arial" panose="020B0604020202020204" pitchFamily="34" charset="0"/>
              </a:defRPr>
            </a:lvl1pPr>
          </a:lstStyle>
          <a:p>
            <a:r>
              <a:rPr lang="en-US" sz="2800" dirty="0" smtClean="0"/>
              <a:t>Click to edit Master title style</a:t>
            </a:r>
            <a:endParaRPr lang="en-US" sz="2800" dirty="0"/>
          </a:p>
        </p:txBody>
      </p:sp>
      <p:sp>
        <p:nvSpPr>
          <p:cNvPr id="4" name="Rectangle 3"/>
          <p:cNvSpPr/>
          <p:nvPr userDrawn="1"/>
        </p:nvSpPr>
        <p:spPr>
          <a:xfrm>
            <a:off x="0" y="0"/>
            <a:ext cx="9144000" cy="1273630"/>
          </a:xfrm>
          <a:prstGeom prst="rect">
            <a:avLst/>
          </a:prstGeom>
          <a:gradFill flip="none" rotWithShape="1">
            <a:gsLst>
              <a:gs pos="51000">
                <a:schemeClr val="bg2"/>
              </a:gs>
              <a:gs pos="85000">
                <a:schemeClr val="tx2"/>
              </a:gs>
            </a:gsLst>
            <a:lin ang="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 Placeholder 8"/>
          <p:cNvSpPr>
            <a:spLocks noGrp="1"/>
          </p:cNvSpPr>
          <p:nvPr>
            <p:ph type="body" sz="quarter" idx="10" hasCustomPrompt="1"/>
          </p:nvPr>
        </p:nvSpPr>
        <p:spPr>
          <a:xfrm>
            <a:off x="283484" y="196625"/>
            <a:ext cx="8196263" cy="688114"/>
          </a:xfrm>
        </p:spPr>
        <p:txBody>
          <a:bodyPr anchor="ctr">
            <a:normAutofit/>
          </a:bodyPr>
          <a:lstStyle>
            <a:lvl1pPr marL="0" indent="0">
              <a:buNone/>
              <a:defRPr sz="5400" b="1">
                <a:solidFill>
                  <a:schemeClr val="accent1"/>
                </a:solidFill>
              </a:defRPr>
            </a:lvl1pPr>
          </a:lstStyle>
          <a:p>
            <a:pPr lvl="0"/>
            <a:r>
              <a:rPr lang="en-US" dirty="0" smtClean="0"/>
              <a:t>Header</a:t>
            </a:r>
            <a:endParaRPr lang="en-US" dirty="0"/>
          </a:p>
        </p:txBody>
      </p:sp>
    </p:spTree>
    <p:extLst>
      <p:ext uri="{BB962C8B-B14F-4D97-AF65-F5344CB8AC3E}">
        <p14:creationId xmlns:p14="http://schemas.microsoft.com/office/powerpoint/2010/main" val="1034276279"/>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_Text content">
    <p:spTree>
      <p:nvGrpSpPr>
        <p:cNvPr id="1" name=""/>
        <p:cNvGrpSpPr/>
        <p:nvPr/>
      </p:nvGrpSpPr>
      <p:grpSpPr>
        <a:xfrm>
          <a:off x="0" y="0"/>
          <a:ext cx="0" cy="0"/>
          <a:chOff x="0" y="0"/>
          <a:chExt cx="0" cy="0"/>
        </a:xfrm>
      </p:grpSpPr>
      <p:sp>
        <p:nvSpPr>
          <p:cNvPr id="3" name="Title 6"/>
          <p:cNvSpPr txBox="1">
            <a:spLocks/>
          </p:cNvSpPr>
          <p:nvPr userDrawn="1"/>
        </p:nvSpPr>
        <p:spPr>
          <a:xfrm>
            <a:off x="-7143" y="1431244"/>
            <a:ext cx="5402461" cy="4740956"/>
          </a:xfrm>
          <a:prstGeom prst="rect">
            <a:avLst/>
          </a:prstGeom>
          <a:gradFill flip="none" rotWithShape="1">
            <a:gsLst>
              <a:gs pos="46000">
                <a:schemeClr val="bg2"/>
              </a:gs>
              <a:gs pos="100000">
                <a:schemeClr val="tx2"/>
              </a:gs>
            </a:gsLst>
            <a:lin ang="0" scaled="1"/>
            <a:tileRect/>
          </a:gradFill>
          <a:ln w="19050">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p:spPr>
        <p:txBody>
          <a:bodyPr vert="horz" lIns="91440" tIns="45720" rIns="91440" bIns="45720" rtlCol="0" anchor="t">
            <a:normAutofit/>
          </a:bodyPr>
          <a:lstStyle>
            <a:lvl1pPr algn="l" defTabSz="685766" rtl="0" eaLnBrk="1" latinLnBrk="0" hangingPunct="1">
              <a:lnSpc>
                <a:spcPct val="90000"/>
              </a:lnSpc>
              <a:spcBef>
                <a:spcPct val="0"/>
              </a:spcBef>
              <a:buNone/>
              <a:defRPr sz="4950" b="1" kern="1200">
                <a:solidFill>
                  <a:schemeClr val="accent1"/>
                </a:solidFill>
                <a:latin typeface="Arial" panose="020B0604020202020204" pitchFamily="34" charset="0"/>
                <a:ea typeface="+mj-ea"/>
                <a:cs typeface="Arial" panose="020B0604020202020204" pitchFamily="34" charset="0"/>
              </a:defRPr>
            </a:lvl1pPr>
          </a:lstStyle>
          <a:p>
            <a:r>
              <a:rPr lang="en-US" sz="2800" dirty="0" smtClean="0"/>
              <a:t>Click to edit Master title style</a:t>
            </a:r>
            <a:endParaRPr lang="en-US" sz="2800" dirty="0"/>
          </a:p>
        </p:txBody>
      </p:sp>
      <p:sp>
        <p:nvSpPr>
          <p:cNvPr id="4" name="Rectangle 3"/>
          <p:cNvSpPr/>
          <p:nvPr userDrawn="1"/>
        </p:nvSpPr>
        <p:spPr>
          <a:xfrm>
            <a:off x="0" y="0"/>
            <a:ext cx="9144000" cy="1273630"/>
          </a:xfrm>
          <a:prstGeom prst="rect">
            <a:avLst/>
          </a:prstGeom>
          <a:gradFill flip="none" rotWithShape="1">
            <a:gsLst>
              <a:gs pos="51000">
                <a:schemeClr val="bg2"/>
              </a:gs>
              <a:gs pos="85000">
                <a:schemeClr val="tx2"/>
              </a:gs>
            </a:gsLst>
            <a:lin ang="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 Placeholder 8"/>
          <p:cNvSpPr>
            <a:spLocks noGrp="1"/>
          </p:cNvSpPr>
          <p:nvPr>
            <p:ph type="body" sz="quarter" idx="10" hasCustomPrompt="1"/>
          </p:nvPr>
        </p:nvSpPr>
        <p:spPr>
          <a:xfrm>
            <a:off x="283484" y="196625"/>
            <a:ext cx="8196263" cy="688114"/>
          </a:xfrm>
        </p:spPr>
        <p:txBody>
          <a:bodyPr anchor="ctr">
            <a:normAutofit/>
          </a:bodyPr>
          <a:lstStyle>
            <a:lvl1pPr marL="0" indent="0">
              <a:buNone/>
              <a:defRPr sz="5400" b="1">
                <a:solidFill>
                  <a:schemeClr val="accent1"/>
                </a:solidFill>
              </a:defRPr>
            </a:lvl1pPr>
          </a:lstStyle>
          <a:p>
            <a:pPr lvl="0"/>
            <a:r>
              <a:rPr lang="en-US" dirty="0" smtClean="0"/>
              <a:t>Header</a:t>
            </a:r>
            <a:endParaRPr lang="en-US" dirty="0"/>
          </a:p>
        </p:txBody>
      </p:sp>
    </p:spTree>
    <p:extLst>
      <p:ext uri="{BB962C8B-B14F-4D97-AF65-F5344CB8AC3E}">
        <p14:creationId xmlns:p14="http://schemas.microsoft.com/office/powerpoint/2010/main" val="580583030"/>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_Header and table">
    <p:spTree>
      <p:nvGrpSpPr>
        <p:cNvPr id="1" name=""/>
        <p:cNvGrpSpPr/>
        <p:nvPr/>
      </p:nvGrpSpPr>
      <p:grpSpPr>
        <a:xfrm>
          <a:off x="0" y="0"/>
          <a:ext cx="0" cy="0"/>
          <a:chOff x="0" y="0"/>
          <a:chExt cx="0" cy="0"/>
        </a:xfrm>
      </p:grpSpPr>
      <p:sp>
        <p:nvSpPr>
          <p:cNvPr id="3" name="Table Placeholder 2"/>
          <p:cNvSpPr>
            <a:spLocks noGrp="1"/>
          </p:cNvSpPr>
          <p:nvPr>
            <p:ph type="tbl" sz="quarter" idx="10"/>
          </p:nvPr>
        </p:nvSpPr>
        <p:spPr>
          <a:xfrm>
            <a:off x="342900" y="1752600"/>
            <a:ext cx="8286750" cy="4179888"/>
          </a:xfrm>
          <a:ln>
            <a:solidFill>
              <a:schemeClr val="bg2"/>
            </a:solidFill>
          </a:ln>
        </p:spPr>
        <p:txBody>
          <a:bodyPr/>
          <a:lstStyle>
            <a:lvl1pPr>
              <a:defRPr>
                <a:ln>
                  <a:solidFill>
                    <a:schemeClr val="bg2"/>
                  </a:solidFill>
                </a:ln>
                <a:solidFill>
                  <a:schemeClr val="bg2"/>
                </a:solidFill>
              </a:defRPr>
            </a:lvl1pPr>
          </a:lstStyle>
          <a:p>
            <a:r>
              <a:rPr lang="en-US" dirty="0" smtClean="0"/>
              <a:t>Click icon to add table</a:t>
            </a:r>
            <a:endParaRPr lang="en-US" dirty="0"/>
          </a:p>
        </p:txBody>
      </p:sp>
      <p:sp>
        <p:nvSpPr>
          <p:cNvPr id="4" name="Rectangle 3"/>
          <p:cNvSpPr/>
          <p:nvPr userDrawn="1"/>
        </p:nvSpPr>
        <p:spPr>
          <a:xfrm>
            <a:off x="0" y="0"/>
            <a:ext cx="9144000" cy="1273630"/>
          </a:xfrm>
          <a:prstGeom prst="rect">
            <a:avLst/>
          </a:prstGeom>
          <a:gradFill flip="none" rotWithShape="1">
            <a:gsLst>
              <a:gs pos="51000">
                <a:schemeClr val="bg2"/>
              </a:gs>
              <a:gs pos="85000">
                <a:schemeClr val="tx2"/>
              </a:gs>
            </a:gsLst>
            <a:lin ang="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 Placeholder 8"/>
          <p:cNvSpPr>
            <a:spLocks noGrp="1"/>
          </p:cNvSpPr>
          <p:nvPr>
            <p:ph type="body" sz="quarter" idx="11" hasCustomPrompt="1"/>
          </p:nvPr>
        </p:nvSpPr>
        <p:spPr>
          <a:xfrm>
            <a:off x="283484" y="196625"/>
            <a:ext cx="8196263" cy="688114"/>
          </a:xfrm>
        </p:spPr>
        <p:txBody>
          <a:bodyPr anchor="ctr">
            <a:normAutofit/>
          </a:bodyPr>
          <a:lstStyle>
            <a:lvl1pPr marL="0" indent="0">
              <a:buNone/>
              <a:defRPr sz="5400" b="1">
                <a:solidFill>
                  <a:schemeClr val="accent1"/>
                </a:solidFill>
              </a:defRPr>
            </a:lvl1pPr>
          </a:lstStyle>
          <a:p>
            <a:pPr lvl="0"/>
            <a:r>
              <a:rPr lang="en-US" dirty="0" smtClean="0"/>
              <a:t>Header</a:t>
            </a:r>
            <a:endParaRPr lang="en-US" dirty="0"/>
          </a:p>
        </p:txBody>
      </p:sp>
    </p:spTree>
    <p:extLst>
      <p:ext uri="{BB962C8B-B14F-4D97-AF65-F5344CB8AC3E}">
        <p14:creationId xmlns:p14="http://schemas.microsoft.com/office/powerpoint/2010/main" val="1140594692"/>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_Header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169070" y="1610280"/>
            <a:ext cx="7771211" cy="383325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Rectangle 3"/>
          <p:cNvSpPr/>
          <p:nvPr userDrawn="1"/>
        </p:nvSpPr>
        <p:spPr>
          <a:xfrm>
            <a:off x="0" y="0"/>
            <a:ext cx="9144000" cy="1273630"/>
          </a:xfrm>
          <a:prstGeom prst="rect">
            <a:avLst/>
          </a:prstGeom>
          <a:gradFill flip="none" rotWithShape="1">
            <a:gsLst>
              <a:gs pos="51000">
                <a:schemeClr val="bg2"/>
              </a:gs>
              <a:gs pos="85000">
                <a:schemeClr val="tx2"/>
              </a:gs>
            </a:gsLst>
            <a:lin ang="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 Placeholder 8"/>
          <p:cNvSpPr>
            <a:spLocks noGrp="1"/>
          </p:cNvSpPr>
          <p:nvPr>
            <p:ph type="body" sz="quarter" idx="10" hasCustomPrompt="1"/>
          </p:nvPr>
        </p:nvSpPr>
        <p:spPr>
          <a:xfrm>
            <a:off x="283484" y="196625"/>
            <a:ext cx="8196263" cy="688114"/>
          </a:xfrm>
        </p:spPr>
        <p:txBody>
          <a:bodyPr>
            <a:normAutofit/>
          </a:bodyPr>
          <a:lstStyle>
            <a:lvl1pPr marL="0" indent="0">
              <a:buNone/>
              <a:defRPr sz="5400" b="1">
                <a:solidFill>
                  <a:schemeClr val="accent1"/>
                </a:solidFill>
              </a:defRPr>
            </a:lvl1pPr>
          </a:lstStyle>
          <a:p>
            <a:pPr lvl="0"/>
            <a:r>
              <a:rPr lang="en-US" dirty="0" smtClean="0"/>
              <a:t>Header</a:t>
            </a:r>
            <a:br>
              <a:rPr lang="en-US" dirty="0" smtClean="0"/>
            </a:br>
            <a:endParaRPr lang="en-US" dirty="0"/>
          </a:p>
        </p:txBody>
      </p:sp>
    </p:spTree>
    <p:extLst>
      <p:ext uri="{BB962C8B-B14F-4D97-AF65-F5344CB8AC3E}">
        <p14:creationId xmlns:p14="http://schemas.microsoft.com/office/powerpoint/2010/main" val="6792564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_Header and 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67918" y="1482724"/>
            <a:ext cx="3861197" cy="464661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29152" y="1482725"/>
            <a:ext cx="3996929" cy="464661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p:nvPr userDrawn="1"/>
        </p:nvSpPr>
        <p:spPr>
          <a:xfrm>
            <a:off x="0" y="0"/>
            <a:ext cx="9144000" cy="1273630"/>
          </a:xfrm>
          <a:prstGeom prst="rect">
            <a:avLst/>
          </a:prstGeom>
          <a:gradFill flip="none" rotWithShape="1">
            <a:gsLst>
              <a:gs pos="51000">
                <a:schemeClr val="bg2"/>
              </a:gs>
              <a:gs pos="85000">
                <a:schemeClr val="tx2"/>
              </a:gs>
            </a:gsLst>
            <a:lin ang="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 Placeholder 8"/>
          <p:cNvSpPr>
            <a:spLocks noGrp="1"/>
          </p:cNvSpPr>
          <p:nvPr>
            <p:ph type="body" sz="quarter" idx="10" hasCustomPrompt="1"/>
          </p:nvPr>
        </p:nvSpPr>
        <p:spPr>
          <a:xfrm>
            <a:off x="283484" y="196625"/>
            <a:ext cx="8196263" cy="688114"/>
          </a:xfrm>
        </p:spPr>
        <p:txBody>
          <a:bodyPr anchor="ctr">
            <a:normAutofit/>
          </a:bodyPr>
          <a:lstStyle>
            <a:lvl1pPr marL="0" indent="0">
              <a:buNone/>
              <a:defRPr sz="5400" b="1">
                <a:solidFill>
                  <a:schemeClr val="accent1"/>
                </a:solidFill>
              </a:defRPr>
            </a:lvl1pPr>
          </a:lstStyle>
          <a:p>
            <a:pPr lvl="0"/>
            <a:r>
              <a:rPr lang="en-US" dirty="0" smtClean="0"/>
              <a:t>Header</a:t>
            </a:r>
            <a:endParaRPr lang="en-US" dirty="0"/>
          </a:p>
        </p:txBody>
      </p:sp>
    </p:spTree>
    <p:extLst>
      <p:ext uri="{BB962C8B-B14F-4D97-AF65-F5344CB8AC3E}">
        <p14:creationId xmlns:p14="http://schemas.microsoft.com/office/powerpoint/2010/main" val="342990795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5" name="Text Placeholder 4"/>
          <p:cNvSpPr>
            <a:spLocks noGrp="1"/>
          </p:cNvSpPr>
          <p:nvPr>
            <p:ph type="body" sz="quarter" idx="10" hasCustomPrompt="1"/>
          </p:nvPr>
        </p:nvSpPr>
        <p:spPr>
          <a:xfrm>
            <a:off x="196624" y="207056"/>
            <a:ext cx="7315200" cy="1567315"/>
          </a:xfrm>
        </p:spPr>
        <p:txBody>
          <a:bodyPr/>
          <a:lstStyle>
            <a:lvl1pPr marL="0" indent="0">
              <a:buNone/>
              <a:defRPr sz="3600">
                <a:solidFill>
                  <a:schemeClr val="bg2"/>
                </a:solidFill>
              </a:defRPr>
            </a:lvl1pPr>
          </a:lstStyle>
          <a:p>
            <a:pPr lvl="0"/>
            <a:r>
              <a:rPr lang="en-US" sz="4000" b="1" dirty="0" smtClean="0"/>
              <a:t>Text here</a:t>
            </a:r>
            <a:endParaRPr lang="en-US" dirty="0"/>
          </a:p>
        </p:txBody>
      </p:sp>
    </p:spTree>
    <p:extLst>
      <p:ext uri="{BB962C8B-B14F-4D97-AF65-F5344CB8AC3E}">
        <p14:creationId xmlns:p14="http://schemas.microsoft.com/office/powerpoint/2010/main" val="3871662825"/>
      </p:ext>
    </p:extLst>
  </p:cSld>
  <p:clrMapOvr>
    <a:masterClrMapping/>
  </p:clrMapOvr>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8856133" cy="6199056"/>
          </a:xfrm>
          <a:prstGeom prst="rect">
            <a:avLst/>
          </a:prstGeom>
        </p:spPr>
      </p:pic>
      <p:pic>
        <p:nvPicPr>
          <p:cNvPr id="5" name="Picture 4"/>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975945" y="918535"/>
            <a:ext cx="4904242" cy="1319787"/>
          </a:xfrm>
          <a:prstGeom prst="rect">
            <a:avLst/>
          </a:prstGeom>
        </p:spPr>
      </p:pic>
      <p:sp>
        <p:nvSpPr>
          <p:cNvPr id="7" name="Text Placeholder 6"/>
          <p:cNvSpPr>
            <a:spLocks noGrp="1"/>
          </p:cNvSpPr>
          <p:nvPr>
            <p:ph type="body" sz="quarter" idx="10" hasCustomPrompt="1"/>
          </p:nvPr>
        </p:nvSpPr>
        <p:spPr>
          <a:xfrm>
            <a:off x="1976438" y="2873829"/>
            <a:ext cx="5000625" cy="1317171"/>
          </a:xfrm>
        </p:spPr>
        <p:txBody>
          <a:bodyPr>
            <a:normAutofit/>
          </a:bodyPr>
          <a:lstStyle>
            <a:lvl1pPr marL="0" indent="0">
              <a:buNone/>
              <a:defRPr sz="2400" baseline="0">
                <a:solidFill>
                  <a:schemeClr val="bg2"/>
                </a:solidFill>
              </a:defRPr>
            </a:lvl1pPr>
          </a:lstStyle>
          <a:p>
            <a:pPr lvl="0"/>
            <a:r>
              <a:rPr lang="en-US" dirty="0" smtClean="0"/>
              <a:t>-Text here</a:t>
            </a:r>
          </a:p>
        </p:txBody>
      </p:sp>
      <p:sp>
        <p:nvSpPr>
          <p:cNvPr id="8" name="TextBox 7"/>
          <p:cNvSpPr txBox="1"/>
          <p:nvPr userDrawn="1"/>
        </p:nvSpPr>
        <p:spPr>
          <a:xfrm>
            <a:off x="1668336" y="2190706"/>
            <a:ext cx="5519460" cy="646331"/>
          </a:xfrm>
          <a:prstGeom prst="rect">
            <a:avLst/>
          </a:prstGeom>
          <a:noFill/>
        </p:spPr>
        <p:txBody>
          <a:bodyPr wrap="none" rtlCol="0">
            <a:spAutoFit/>
          </a:bodyPr>
          <a:lstStyle/>
          <a:p>
            <a:r>
              <a:rPr lang="en-US" sz="3600" b="1" dirty="0" smtClean="0"/>
              <a:t>Software Demonstration</a:t>
            </a:r>
            <a:endParaRPr lang="en-US" sz="3600" b="1" dirty="0"/>
          </a:p>
        </p:txBody>
      </p:sp>
    </p:spTree>
    <p:extLst>
      <p:ext uri="{BB962C8B-B14F-4D97-AF65-F5344CB8AC3E}">
        <p14:creationId xmlns:p14="http://schemas.microsoft.com/office/powerpoint/2010/main" val="2100505383"/>
      </p:ext>
    </p:extLst>
  </p:cSld>
  <p:clrMapOvr>
    <a:masterClrMapping/>
  </p:clrMapOvr>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995354180"/>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1_Section Header">
    <p:spTree>
      <p:nvGrpSpPr>
        <p:cNvPr id="1" name=""/>
        <p:cNvGrpSpPr/>
        <p:nvPr/>
      </p:nvGrpSpPr>
      <p:grpSpPr>
        <a:xfrm>
          <a:off x="0" y="0"/>
          <a:ext cx="0" cy="0"/>
          <a:chOff x="0" y="0"/>
          <a:chExt cx="0" cy="0"/>
        </a:xfrm>
      </p:grpSpPr>
      <p:sp>
        <p:nvSpPr>
          <p:cNvPr id="9" name="Text Placeholder 8"/>
          <p:cNvSpPr>
            <a:spLocks noGrp="1"/>
          </p:cNvSpPr>
          <p:nvPr>
            <p:ph type="body" sz="quarter" idx="10" hasCustomPrompt="1"/>
          </p:nvPr>
        </p:nvSpPr>
        <p:spPr>
          <a:xfrm>
            <a:off x="114134" y="3524198"/>
            <a:ext cx="4740896" cy="2714626"/>
          </a:xfrm>
        </p:spPr>
        <p:txBody>
          <a:bodyPr anchor="b">
            <a:normAutofit/>
          </a:bodyPr>
          <a:lstStyle>
            <a:lvl1pPr marL="0" indent="0" algn="l">
              <a:buNone/>
              <a:defRPr sz="4950" b="1" baseline="0"/>
            </a:lvl1pPr>
          </a:lstStyle>
          <a:p>
            <a:pPr lvl="0"/>
            <a:r>
              <a:rPr lang="en-US" dirty="0" smtClean="0"/>
              <a:t>Section Title</a:t>
            </a:r>
            <a:endParaRPr lang="en-US" dirty="0"/>
          </a:p>
        </p:txBody>
      </p:sp>
      <p:sp>
        <p:nvSpPr>
          <p:cNvPr id="11" name="Picture Placeholder 10"/>
          <p:cNvSpPr>
            <a:spLocks noGrp="1"/>
          </p:cNvSpPr>
          <p:nvPr>
            <p:ph type="pic" sz="quarter" idx="11"/>
          </p:nvPr>
        </p:nvSpPr>
        <p:spPr>
          <a:xfrm>
            <a:off x="4855029" y="2460171"/>
            <a:ext cx="4126367" cy="3780014"/>
          </a:xfrm>
        </p:spPr>
        <p:txBody>
          <a:bodyPr/>
          <a:lstStyle/>
          <a:p>
            <a:r>
              <a:rPr lang="en-US" dirty="0" smtClean="0"/>
              <a:t>Click icon to add picture</a:t>
            </a:r>
            <a:endParaRPr lang="en-US" dirty="0"/>
          </a:p>
        </p:txBody>
      </p:sp>
      <p:pic>
        <p:nvPicPr>
          <p:cNvPr id="5" name="Picture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76327" y="419152"/>
            <a:ext cx="5769074" cy="1552523"/>
          </a:xfrm>
          <a:prstGeom prst="rect">
            <a:avLst/>
          </a:prstGeom>
        </p:spPr>
      </p:pic>
    </p:spTree>
    <p:extLst>
      <p:ext uri="{BB962C8B-B14F-4D97-AF65-F5344CB8AC3E}">
        <p14:creationId xmlns:p14="http://schemas.microsoft.com/office/powerpoint/2010/main" val="363377628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p:cSld name="Section Header">
    <p:spTree>
      <p:nvGrpSpPr>
        <p:cNvPr id="1" name=""/>
        <p:cNvGrpSpPr/>
        <p:nvPr/>
      </p:nvGrpSpPr>
      <p:grpSpPr>
        <a:xfrm>
          <a:off x="0" y="0"/>
          <a:ext cx="0" cy="0"/>
          <a:chOff x="0" y="0"/>
          <a:chExt cx="0" cy="0"/>
        </a:xfrm>
      </p:grpSpPr>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091119" y="394477"/>
            <a:ext cx="5860768" cy="1577198"/>
          </a:xfrm>
          <a:prstGeom prst="rect">
            <a:avLst/>
          </a:prstGeom>
        </p:spPr>
      </p:pic>
      <p:sp>
        <p:nvSpPr>
          <p:cNvPr id="9" name="Text Placeholder 8"/>
          <p:cNvSpPr>
            <a:spLocks noGrp="1"/>
          </p:cNvSpPr>
          <p:nvPr>
            <p:ph type="body" sz="quarter" idx="10" hasCustomPrompt="1"/>
          </p:nvPr>
        </p:nvSpPr>
        <p:spPr>
          <a:xfrm>
            <a:off x="4746171" y="3548742"/>
            <a:ext cx="4300967" cy="2680607"/>
          </a:xfrm>
        </p:spPr>
        <p:txBody>
          <a:bodyPr anchor="b">
            <a:normAutofit/>
          </a:bodyPr>
          <a:lstStyle>
            <a:lvl1pPr marL="0" indent="0" algn="r">
              <a:buNone/>
              <a:defRPr sz="4950" b="1" baseline="0"/>
            </a:lvl1pPr>
          </a:lstStyle>
          <a:p>
            <a:pPr lvl="0"/>
            <a:r>
              <a:rPr lang="en-US" dirty="0" smtClean="0"/>
              <a:t>Section Title</a:t>
            </a:r>
            <a:endParaRPr lang="en-US" dirty="0"/>
          </a:p>
        </p:txBody>
      </p:sp>
      <p:sp>
        <p:nvSpPr>
          <p:cNvPr id="11" name="Picture Placeholder 10"/>
          <p:cNvSpPr>
            <a:spLocks noGrp="1"/>
          </p:cNvSpPr>
          <p:nvPr>
            <p:ph type="pic" sz="quarter" idx="11"/>
          </p:nvPr>
        </p:nvSpPr>
        <p:spPr>
          <a:xfrm>
            <a:off x="0" y="2057399"/>
            <a:ext cx="4561113" cy="4329113"/>
          </a:xfrm>
        </p:spPr>
        <p:txBody>
          <a:bodyPr/>
          <a:lstStyle/>
          <a:p>
            <a:r>
              <a:rPr lang="en-US" dirty="0" smtClean="0"/>
              <a:t>Click icon to add picture</a:t>
            </a:r>
            <a:endParaRPr lang="en-US" dirty="0"/>
          </a:p>
        </p:txBody>
      </p:sp>
    </p:spTree>
    <p:extLst>
      <p:ext uri="{BB962C8B-B14F-4D97-AF65-F5344CB8AC3E}">
        <p14:creationId xmlns:p14="http://schemas.microsoft.com/office/powerpoint/2010/main" val="4266918477"/>
      </p:ext>
    </p:extLst>
  </p:cSld>
  <p:clrMapOvr>
    <a:masterClrMapping/>
  </p:clrMapOvr>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1_Section Header">
    <p:spTree>
      <p:nvGrpSpPr>
        <p:cNvPr id="1" name=""/>
        <p:cNvGrpSpPr/>
        <p:nvPr/>
      </p:nvGrpSpPr>
      <p:grpSpPr>
        <a:xfrm>
          <a:off x="0" y="0"/>
          <a:ext cx="0" cy="0"/>
          <a:chOff x="0" y="0"/>
          <a:chExt cx="0" cy="0"/>
        </a:xfrm>
      </p:grpSpPr>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30205" y="296506"/>
            <a:ext cx="5860768" cy="1577198"/>
          </a:xfrm>
          <a:prstGeom prst="rect">
            <a:avLst/>
          </a:prstGeom>
        </p:spPr>
      </p:pic>
      <p:sp>
        <p:nvSpPr>
          <p:cNvPr id="9" name="Text Placeholder 8"/>
          <p:cNvSpPr>
            <a:spLocks noGrp="1"/>
          </p:cNvSpPr>
          <p:nvPr>
            <p:ph type="body" sz="quarter" idx="10" hasCustomPrompt="1"/>
          </p:nvPr>
        </p:nvSpPr>
        <p:spPr>
          <a:xfrm>
            <a:off x="130205" y="3514724"/>
            <a:ext cx="3843081" cy="2714626"/>
          </a:xfrm>
        </p:spPr>
        <p:txBody>
          <a:bodyPr anchor="b">
            <a:normAutofit/>
          </a:bodyPr>
          <a:lstStyle>
            <a:lvl1pPr marL="0" indent="0" algn="l">
              <a:buNone/>
              <a:defRPr sz="4950" b="1" baseline="0"/>
            </a:lvl1pPr>
          </a:lstStyle>
          <a:p>
            <a:pPr lvl="0"/>
            <a:r>
              <a:rPr lang="en-US" dirty="0" smtClean="0"/>
              <a:t>Section Title</a:t>
            </a:r>
            <a:endParaRPr lang="en-US" dirty="0"/>
          </a:p>
        </p:txBody>
      </p:sp>
      <p:sp>
        <p:nvSpPr>
          <p:cNvPr id="11" name="Picture Placeholder 10"/>
          <p:cNvSpPr>
            <a:spLocks noGrp="1"/>
          </p:cNvSpPr>
          <p:nvPr>
            <p:ph type="pic" sz="quarter" idx="11"/>
          </p:nvPr>
        </p:nvSpPr>
        <p:spPr>
          <a:xfrm>
            <a:off x="4147457" y="2166256"/>
            <a:ext cx="4899681" cy="4063093"/>
          </a:xfrm>
        </p:spPr>
        <p:txBody>
          <a:bodyPr/>
          <a:lstStyle/>
          <a:p>
            <a:r>
              <a:rPr lang="en-US" dirty="0" smtClean="0"/>
              <a:t>Click icon to add picture</a:t>
            </a:r>
            <a:endParaRPr lang="en-US" dirty="0"/>
          </a:p>
        </p:txBody>
      </p:sp>
    </p:spTree>
    <p:extLst>
      <p:ext uri="{BB962C8B-B14F-4D97-AF65-F5344CB8AC3E}">
        <p14:creationId xmlns:p14="http://schemas.microsoft.com/office/powerpoint/2010/main" val="3668194029"/>
      </p:ext>
    </p:extLst>
  </p:cSld>
  <p:clrMapOvr>
    <a:masterClrMapping/>
  </p:clrMapOvr>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Header only">
    <p:spTree>
      <p:nvGrpSpPr>
        <p:cNvPr id="1" name=""/>
        <p:cNvGrpSpPr/>
        <p:nvPr/>
      </p:nvGrpSpPr>
      <p:grpSpPr>
        <a:xfrm>
          <a:off x="0" y="0"/>
          <a:ext cx="0" cy="0"/>
          <a:chOff x="0" y="0"/>
          <a:chExt cx="0" cy="0"/>
        </a:xfrm>
      </p:grpSpPr>
      <p:sp>
        <p:nvSpPr>
          <p:cNvPr id="7" name="Title 6"/>
          <p:cNvSpPr>
            <a:spLocks noGrp="1"/>
          </p:cNvSpPr>
          <p:nvPr>
            <p:ph type="title" hasCustomPrompt="1"/>
          </p:nvPr>
        </p:nvSpPr>
        <p:spPr/>
        <p:txBody>
          <a:bodyPr/>
          <a:lstStyle>
            <a:lvl1pPr>
              <a:defRPr/>
            </a:lvl1pPr>
          </a:lstStyle>
          <a:p>
            <a:r>
              <a:rPr lang="en-US" dirty="0" smtClean="0"/>
              <a:t> Learning Objectives</a:t>
            </a:r>
            <a:endParaRPr lang="en-US" dirty="0"/>
          </a:p>
        </p:txBody>
      </p:sp>
      <p:sp>
        <p:nvSpPr>
          <p:cNvPr id="3" name="Text Placeholder 2"/>
          <p:cNvSpPr>
            <a:spLocks noGrp="1"/>
          </p:cNvSpPr>
          <p:nvPr>
            <p:ph type="body" sz="quarter" idx="10"/>
          </p:nvPr>
        </p:nvSpPr>
        <p:spPr>
          <a:xfrm>
            <a:off x="185053" y="1439636"/>
            <a:ext cx="8784771" cy="1143000"/>
          </a:xfrm>
          <a:solidFill>
            <a:schemeClr val="bg2">
              <a:lumMod val="20000"/>
              <a:lumOff val="80000"/>
            </a:schemeClr>
          </a:solidFill>
        </p:spPr>
        <p:txBody>
          <a:bodyPr anchor="ctr"/>
          <a:lstStyle>
            <a:lvl1pPr marL="0" indent="0">
              <a:buNone/>
              <a:defRPr>
                <a:solidFill>
                  <a:schemeClr val="bg2"/>
                </a:solidFill>
              </a:defRPr>
            </a:lvl1pPr>
          </a:lstStyle>
          <a:p>
            <a:pPr lvl="0"/>
            <a:r>
              <a:rPr lang="en-US" dirty="0" smtClean="0"/>
              <a:t>Click to edit Master text styles</a:t>
            </a:r>
          </a:p>
        </p:txBody>
      </p:sp>
      <p:sp>
        <p:nvSpPr>
          <p:cNvPr id="5" name="Text Placeholder 2"/>
          <p:cNvSpPr>
            <a:spLocks noGrp="1"/>
          </p:cNvSpPr>
          <p:nvPr>
            <p:ph type="body" sz="quarter" idx="11"/>
          </p:nvPr>
        </p:nvSpPr>
        <p:spPr>
          <a:xfrm>
            <a:off x="185053" y="2647043"/>
            <a:ext cx="8784771" cy="1143000"/>
          </a:xfrm>
          <a:solidFill>
            <a:schemeClr val="bg2">
              <a:lumMod val="20000"/>
              <a:lumOff val="80000"/>
            </a:schemeClr>
          </a:solidFill>
        </p:spPr>
        <p:txBody>
          <a:bodyPr anchor="ctr"/>
          <a:lstStyle>
            <a:lvl1pPr marL="0" indent="0">
              <a:buNone/>
              <a:defRPr>
                <a:solidFill>
                  <a:schemeClr val="bg2"/>
                </a:solidFill>
              </a:defRPr>
            </a:lvl1pPr>
          </a:lstStyle>
          <a:p>
            <a:pPr lvl="0"/>
            <a:r>
              <a:rPr lang="en-US" dirty="0" smtClean="0"/>
              <a:t>Click to edit Master text styles</a:t>
            </a:r>
          </a:p>
        </p:txBody>
      </p:sp>
      <p:sp>
        <p:nvSpPr>
          <p:cNvPr id="6" name="Text Placeholder 2"/>
          <p:cNvSpPr>
            <a:spLocks noGrp="1"/>
          </p:cNvSpPr>
          <p:nvPr>
            <p:ph type="body" sz="quarter" idx="12"/>
          </p:nvPr>
        </p:nvSpPr>
        <p:spPr>
          <a:xfrm>
            <a:off x="185053" y="3854450"/>
            <a:ext cx="8784771" cy="1143000"/>
          </a:xfrm>
          <a:solidFill>
            <a:schemeClr val="bg2">
              <a:lumMod val="20000"/>
              <a:lumOff val="80000"/>
            </a:schemeClr>
          </a:solidFill>
        </p:spPr>
        <p:txBody>
          <a:bodyPr anchor="ctr"/>
          <a:lstStyle>
            <a:lvl1pPr marL="0" indent="0">
              <a:buNone/>
              <a:defRPr>
                <a:solidFill>
                  <a:schemeClr val="bg2"/>
                </a:solidFill>
              </a:defRPr>
            </a:lvl1pPr>
          </a:lstStyle>
          <a:p>
            <a:pPr lvl="0"/>
            <a:r>
              <a:rPr lang="en-US" dirty="0" smtClean="0"/>
              <a:t>Click to edit Master text styles</a:t>
            </a:r>
          </a:p>
        </p:txBody>
      </p:sp>
      <p:sp>
        <p:nvSpPr>
          <p:cNvPr id="8" name="Text Placeholder 2"/>
          <p:cNvSpPr>
            <a:spLocks noGrp="1"/>
          </p:cNvSpPr>
          <p:nvPr>
            <p:ph type="body" sz="quarter" idx="13"/>
          </p:nvPr>
        </p:nvSpPr>
        <p:spPr>
          <a:xfrm>
            <a:off x="185053" y="5061857"/>
            <a:ext cx="8784771" cy="1143000"/>
          </a:xfrm>
          <a:solidFill>
            <a:schemeClr val="bg2">
              <a:lumMod val="20000"/>
              <a:lumOff val="80000"/>
            </a:schemeClr>
          </a:solidFill>
        </p:spPr>
        <p:txBody>
          <a:bodyPr anchor="ctr"/>
          <a:lstStyle>
            <a:lvl1pPr marL="0" indent="0">
              <a:buNone/>
              <a:defRPr>
                <a:solidFill>
                  <a:schemeClr val="bg2"/>
                </a:solidFill>
              </a:defRPr>
            </a:lvl1pPr>
          </a:lstStyle>
          <a:p>
            <a:pPr lvl="0"/>
            <a:r>
              <a:rPr lang="en-US" dirty="0" smtClean="0"/>
              <a:t>Click to edit Master text styles</a:t>
            </a:r>
          </a:p>
        </p:txBody>
      </p:sp>
    </p:spTree>
    <p:extLst>
      <p:ext uri="{BB962C8B-B14F-4D97-AF65-F5344CB8AC3E}">
        <p14:creationId xmlns:p14="http://schemas.microsoft.com/office/powerpoint/2010/main" val="3902124700"/>
      </p:ext>
    </p:extLst>
  </p:cSld>
  <p:clrMapOvr>
    <a:masterClrMapping/>
  </p:clrMapOvr>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1_Header only">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smtClean="0"/>
              <a:t>Click to edit Master title style</a:t>
            </a:r>
            <a:endParaRPr lang="en-US" dirty="0"/>
          </a:p>
        </p:txBody>
      </p:sp>
    </p:spTree>
    <p:extLst>
      <p:ext uri="{BB962C8B-B14F-4D97-AF65-F5344CB8AC3E}">
        <p14:creationId xmlns:p14="http://schemas.microsoft.com/office/powerpoint/2010/main" val="2352771050"/>
      </p:ext>
    </p:extLst>
  </p:cSld>
  <p:clrMapOvr>
    <a:masterClrMapping/>
  </p:clrMapOvr>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Activity">
    <p:spTree>
      <p:nvGrpSpPr>
        <p:cNvPr id="1" name=""/>
        <p:cNvGrpSpPr/>
        <p:nvPr/>
      </p:nvGrpSpPr>
      <p:grpSpPr>
        <a:xfrm>
          <a:off x="0" y="0"/>
          <a:ext cx="0" cy="0"/>
          <a:chOff x="0" y="0"/>
          <a:chExt cx="0" cy="0"/>
        </a:xfrm>
      </p:grpSpPr>
      <p:sp>
        <p:nvSpPr>
          <p:cNvPr id="7" name="Title 6"/>
          <p:cNvSpPr>
            <a:spLocks noGrp="1"/>
          </p:cNvSpPr>
          <p:nvPr>
            <p:ph type="title" hasCustomPrompt="1"/>
          </p:nvPr>
        </p:nvSpPr>
        <p:spPr>
          <a:xfrm>
            <a:off x="-87086" y="0"/>
            <a:ext cx="9329057" cy="1386878"/>
          </a:xfrm>
          <a:gradFill flip="none" rotWithShape="1">
            <a:gsLst>
              <a:gs pos="15000">
                <a:schemeClr val="bg2"/>
              </a:gs>
              <a:gs pos="49000">
                <a:schemeClr val="tx2"/>
              </a:gs>
            </a:gsLst>
            <a:lin ang="13500000" scaled="1"/>
            <a:tileRect/>
          </a:gradFill>
        </p:spPr>
        <p:txBody>
          <a:bodyPr/>
          <a:lstStyle>
            <a:lvl1pPr>
              <a:defRPr/>
            </a:lvl1pPr>
          </a:lstStyle>
          <a:p>
            <a:r>
              <a:rPr lang="en-US" dirty="0" smtClean="0"/>
              <a:t> Activity Name </a:t>
            </a:r>
            <a:endParaRPr lang="en-US" dirty="0"/>
          </a:p>
        </p:txBody>
      </p:sp>
      <p:sp>
        <p:nvSpPr>
          <p:cNvPr id="3" name="Picture Placeholder 2"/>
          <p:cNvSpPr>
            <a:spLocks noGrp="1"/>
          </p:cNvSpPr>
          <p:nvPr>
            <p:ph type="pic" sz="quarter" idx="10"/>
          </p:nvPr>
        </p:nvSpPr>
        <p:spPr>
          <a:xfrm>
            <a:off x="5508624" y="1633538"/>
            <a:ext cx="3406775" cy="3428319"/>
          </a:xfrm>
        </p:spPr>
        <p:txBody>
          <a:bodyPr/>
          <a:lstStyle>
            <a:lvl1pPr marL="0" indent="0">
              <a:buNone/>
              <a:defRPr/>
            </a:lvl1pPr>
          </a:lstStyle>
          <a:p>
            <a:endParaRPr lang="en-US" dirty="0"/>
          </a:p>
        </p:txBody>
      </p:sp>
      <p:sp>
        <p:nvSpPr>
          <p:cNvPr id="5" name="Text Placeholder 4"/>
          <p:cNvSpPr>
            <a:spLocks noGrp="1"/>
          </p:cNvSpPr>
          <p:nvPr>
            <p:ph type="body" sz="quarter" idx="11"/>
          </p:nvPr>
        </p:nvSpPr>
        <p:spPr>
          <a:xfrm>
            <a:off x="206375" y="1633538"/>
            <a:ext cx="5018088" cy="4332287"/>
          </a:xfrm>
        </p:spPr>
        <p:txBody>
          <a:bodyPr/>
          <a:lstStyle>
            <a:lvl1pPr marL="514350" indent="-514350">
              <a:buFont typeface="+mj-lt"/>
              <a:buAutoNum type="arabicPeriod"/>
              <a:defRPr/>
            </a:lvl1pPr>
            <a:lvl2pPr marL="342883" indent="0">
              <a:buNone/>
              <a:defRPr/>
            </a:lvl2pPr>
            <a:lvl3pPr marL="685765" indent="0">
              <a:buNone/>
              <a:defRPr/>
            </a:lvl3pPr>
            <a:lvl4pPr marL="1028648" indent="0">
              <a:buNone/>
              <a:defRPr/>
            </a:lvl4pPr>
            <a:lvl5pPr marL="1371532" indent="0">
              <a:buNone/>
              <a:defRPr/>
            </a:lvl5pPr>
          </a:lstStyle>
          <a:p>
            <a:pPr lvl="0"/>
            <a:r>
              <a:rPr lang="en-US" dirty="0" smtClean="0"/>
              <a:t>Click to edit Master text styles</a:t>
            </a:r>
          </a:p>
        </p:txBody>
      </p:sp>
      <p:pic>
        <p:nvPicPr>
          <p:cNvPr id="6" name="Picture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399313" y="5200075"/>
            <a:ext cx="3516084" cy="946218"/>
          </a:xfrm>
          <a:prstGeom prst="rect">
            <a:avLst/>
          </a:prstGeom>
        </p:spPr>
      </p:pic>
    </p:spTree>
    <p:extLst>
      <p:ext uri="{BB962C8B-B14F-4D97-AF65-F5344CB8AC3E}">
        <p14:creationId xmlns:p14="http://schemas.microsoft.com/office/powerpoint/2010/main" val="1639352539"/>
      </p:ext>
    </p:extLst>
  </p:cSld>
  <p:clrMapOvr>
    <a:masterClrMapping/>
  </p:clrMapOvr>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Text content">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smtClean="0"/>
              <a:t>Click to edit Master title style</a:t>
            </a:r>
            <a:endParaRPr lang="en-US" dirty="0"/>
          </a:p>
        </p:txBody>
      </p:sp>
      <p:sp>
        <p:nvSpPr>
          <p:cNvPr id="3" name="Title 6"/>
          <p:cNvSpPr txBox="1">
            <a:spLocks/>
          </p:cNvSpPr>
          <p:nvPr userDrawn="1"/>
        </p:nvSpPr>
        <p:spPr>
          <a:xfrm>
            <a:off x="3733801" y="1453015"/>
            <a:ext cx="5402461" cy="4740956"/>
          </a:xfrm>
          <a:prstGeom prst="rect">
            <a:avLst/>
          </a:prstGeom>
          <a:gradFill flip="none" rotWithShape="1">
            <a:gsLst>
              <a:gs pos="46000">
                <a:schemeClr val="bg2"/>
              </a:gs>
              <a:gs pos="82000">
                <a:schemeClr val="tx2"/>
              </a:gs>
            </a:gsLst>
            <a:lin ang="0" scaled="1"/>
            <a:tileRect/>
          </a:gradFill>
          <a:ln w="19050">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p:spPr>
        <p:txBody>
          <a:bodyPr vert="horz" lIns="91440" tIns="45720" rIns="91440" bIns="45720" rtlCol="0" anchor="t">
            <a:normAutofit/>
          </a:bodyPr>
          <a:lstStyle>
            <a:lvl1pPr algn="l" defTabSz="685766" rtl="0" eaLnBrk="1" latinLnBrk="0" hangingPunct="1">
              <a:lnSpc>
                <a:spcPct val="90000"/>
              </a:lnSpc>
              <a:spcBef>
                <a:spcPct val="0"/>
              </a:spcBef>
              <a:buNone/>
              <a:defRPr sz="4950" b="1" kern="1200">
                <a:solidFill>
                  <a:schemeClr val="accent1"/>
                </a:solidFill>
                <a:latin typeface="Arial" panose="020B0604020202020204" pitchFamily="34" charset="0"/>
                <a:ea typeface="+mj-ea"/>
                <a:cs typeface="Arial" panose="020B0604020202020204" pitchFamily="34" charset="0"/>
              </a:defRPr>
            </a:lvl1pPr>
          </a:lstStyle>
          <a:p>
            <a:r>
              <a:rPr lang="en-US" sz="2800" dirty="0" smtClean="0">
                <a:solidFill>
                  <a:srgbClr val="FFFFFF"/>
                </a:solidFill>
              </a:rPr>
              <a:t>Click to edit Master title style</a:t>
            </a:r>
            <a:endParaRPr lang="en-US" sz="2800" dirty="0">
              <a:solidFill>
                <a:srgbClr val="FFFFFF"/>
              </a:solidFill>
            </a:endParaRPr>
          </a:p>
        </p:txBody>
      </p:sp>
    </p:spTree>
    <p:extLst>
      <p:ext uri="{BB962C8B-B14F-4D97-AF65-F5344CB8AC3E}">
        <p14:creationId xmlns:p14="http://schemas.microsoft.com/office/powerpoint/2010/main" val="2584020209"/>
      </p:ext>
    </p:extLst>
  </p:cSld>
  <p:clrMapOvr>
    <a:masterClrMapping/>
  </p:clrMapOvr>
  <p:timing>
    <p:tnLst>
      <p:par>
        <p:cT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1_Text content">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smtClean="0"/>
              <a:t>Click to edit Master title style</a:t>
            </a:r>
            <a:endParaRPr lang="en-US" dirty="0"/>
          </a:p>
        </p:txBody>
      </p:sp>
      <p:sp>
        <p:nvSpPr>
          <p:cNvPr id="3" name="Title 6"/>
          <p:cNvSpPr txBox="1">
            <a:spLocks/>
          </p:cNvSpPr>
          <p:nvPr userDrawn="1"/>
        </p:nvSpPr>
        <p:spPr>
          <a:xfrm>
            <a:off x="-7143" y="1431244"/>
            <a:ext cx="5402461" cy="4740956"/>
          </a:xfrm>
          <a:prstGeom prst="rect">
            <a:avLst/>
          </a:prstGeom>
          <a:gradFill flip="none" rotWithShape="1">
            <a:gsLst>
              <a:gs pos="46000">
                <a:schemeClr val="bg2"/>
              </a:gs>
              <a:gs pos="100000">
                <a:schemeClr val="tx2"/>
              </a:gs>
            </a:gsLst>
            <a:lin ang="0" scaled="1"/>
            <a:tileRect/>
          </a:gradFill>
          <a:ln w="19050">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p:spPr>
        <p:txBody>
          <a:bodyPr vert="horz" lIns="91440" tIns="45720" rIns="91440" bIns="45720" rtlCol="0" anchor="t">
            <a:normAutofit/>
          </a:bodyPr>
          <a:lstStyle>
            <a:lvl1pPr algn="l" defTabSz="685766" rtl="0" eaLnBrk="1" latinLnBrk="0" hangingPunct="1">
              <a:lnSpc>
                <a:spcPct val="90000"/>
              </a:lnSpc>
              <a:spcBef>
                <a:spcPct val="0"/>
              </a:spcBef>
              <a:buNone/>
              <a:defRPr sz="4950" b="1" kern="1200">
                <a:solidFill>
                  <a:schemeClr val="accent1"/>
                </a:solidFill>
                <a:latin typeface="Arial" panose="020B0604020202020204" pitchFamily="34" charset="0"/>
                <a:ea typeface="+mj-ea"/>
                <a:cs typeface="Arial" panose="020B0604020202020204" pitchFamily="34" charset="0"/>
              </a:defRPr>
            </a:lvl1pPr>
          </a:lstStyle>
          <a:p>
            <a:r>
              <a:rPr lang="en-US" sz="2800" dirty="0" smtClean="0">
                <a:solidFill>
                  <a:srgbClr val="FFFFFF"/>
                </a:solidFill>
              </a:rPr>
              <a:t>Click to edit Master title style</a:t>
            </a:r>
            <a:endParaRPr lang="en-US" sz="2800" dirty="0">
              <a:solidFill>
                <a:srgbClr val="FFFFFF"/>
              </a:solidFill>
            </a:endParaRPr>
          </a:p>
        </p:txBody>
      </p:sp>
    </p:spTree>
    <p:extLst>
      <p:ext uri="{BB962C8B-B14F-4D97-AF65-F5344CB8AC3E}">
        <p14:creationId xmlns:p14="http://schemas.microsoft.com/office/powerpoint/2010/main" val="1290209333"/>
      </p:ext>
    </p:extLst>
  </p:cSld>
  <p:clrMapOvr>
    <a:masterClrMapping/>
  </p:clrMapOvr>
  <p:timing>
    <p:tnLst>
      <p:par>
        <p:cT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p:cSld name="Header and table">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smtClean="0"/>
              <a:t>Click to edit Master title style</a:t>
            </a:r>
            <a:endParaRPr lang="en-US" dirty="0"/>
          </a:p>
        </p:txBody>
      </p:sp>
      <p:sp>
        <p:nvSpPr>
          <p:cNvPr id="3" name="Table Placeholder 2"/>
          <p:cNvSpPr>
            <a:spLocks noGrp="1"/>
          </p:cNvSpPr>
          <p:nvPr>
            <p:ph type="tbl" sz="quarter" idx="10"/>
          </p:nvPr>
        </p:nvSpPr>
        <p:spPr>
          <a:xfrm>
            <a:off x="342900" y="1752600"/>
            <a:ext cx="8286750" cy="4179888"/>
          </a:xfrm>
          <a:ln>
            <a:solidFill>
              <a:schemeClr val="bg2"/>
            </a:solidFill>
          </a:ln>
        </p:spPr>
        <p:txBody>
          <a:bodyPr/>
          <a:lstStyle>
            <a:lvl1pPr>
              <a:defRPr>
                <a:ln>
                  <a:solidFill>
                    <a:schemeClr val="bg2"/>
                  </a:solidFill>
                </a:ln>
                <a:solidFill>
                  <a:schemeClr val="bg2"/>
                </a:solidFill>
              </a:defRPr>
            </a:lvl1pPr>
          </a:lstStyle>
          <a:p>
            <a:r>
              <a:rPr lang="en-US" dirty="0" smtClean="0"/>
              <a:t>Click icon to add table</a:t>
            </a:r>
            <a:endParaRPr lang="en-US" dirty="0"/>
          </a:p>
        </p:txBody>
      </p:sp>
    </p:spTree>
    <p:extLst>
      <p:ext uri="{BB962C8B-B14F-4D97-AF65-F5344CB8AC3E}">
        <p14:creationId xmlns:p14="http://schemas.microsoft.com/office/powerpoint/2010/main" val="3054549190"/>
      </p:ext>
    </p:extLst>
  </p:cSld>
  <p:clrMapOvr>
    <a:masterClrMapping/>
  </p:clrMapOvr>
  <p:timing>
    <p:tnLst>
      <p:par>
        <p:cTn id="1" dur="indefinite" restart="never" nodeType="tmRoot"/>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type="obj" preserve="1">
  <p:cSld name="Header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a:xfrm>
            <a:off x="169070" y="1610280"/>
            <a:ext cx="7771211" cy="383325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85569086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Obj" preserve="1">
  <p:cSld name="Header and 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67918" y="1482724"/>
            <a:ext cx="3861197" cy="464661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29152" y="1482725"/>
            <a:ext cx="3996929" cy="464661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428861220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Header only">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smtClean="0"/>
              <a:t>Click to edit Master title style</a:t>
            </a:r>
            <a:endParaRPr lang="en-US" dirty="0"/>
          </a:p>
        </p:txBody>
      </p:sp>
    </p:spTree>
    <p:extLst>
      <p:ext uri="{BB962C8B-B14F-4D97-AF65-F5344CB8AC3E}">
        <p14:creationId xmlns:p14="http://schemas.microsoft.com/office/powerpoint/2010/main" val="3174824404"/>
      </p:ext>
    </p:extLst>
  </p:cSld>
  <p:clrMapOvr>
    <a:masterClrMapping/>
  </p:clrMapOvr>
  <p:timing>
    <p:tnLst>
      <p:par>
        <p:cTn id="1" dur="indefinite" restart="never" nodeType="tmRoot"/>
      </p:par>
    </p:tnLst>
  </p:timing>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p:cSld name="Screenshot background 1">
    <p:bg>
      <p:bgPr>
        <a:gradFill>
          <a:gsLst>
            <a:gs pos="0">
              <a:schemeClr val="bg2"/>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3" name="Title 6"/>
          <p:cNvSpPr>
            <a:spLocks noGrp="1"/>
          </p:cNvSpPr>
          <p:nvPr>
            <p:ph type="title" hasCustomPrompt="1"/>
          </p:nvPr>
        </p:nvSpPr>
        <p:spPr>
          <a:xfrm>
            <a:off x="2" y="0"/>
            <a:ext cx="9143405" cy="1386878"/>
          </a:xfrm>
          <a:noFill/>
          <a:ln>
            <a:noFill/>
          </a:ln>
        </p:spPr>
        <p:txBody>
          <a:bodyPr/>
          <a:lstStyle>
            <a:lvl1pPr>
              <a:defRPr/>
            </a:lvl1pPr>
          </a:lstStyle>
          <a:p>
            <a:r>
              <a:rPr lang="en-US" dirty="0" smtClean="0"/>
              <a:t>Title</a:t>
            </a:r>
            <a:endParaRPr lang="en-US" dirty="0"/>
          </a:p>
        </p:txBody>
      </p:sp>
    </p:spTree>
    <p:extLst>
      <p:ext uri="{BB962C8B-B14F-4D97-AF65-F5344CB8AC3E}">
        <p14:creationId xmlns:p14="http://schemas.microsoft.com/office/powerpoint/2010/main" val="440472627"/>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p:cSld name="Screenshot background 2">
    <p:bg>
      <p:bgPr>
        <a:gradFill>
          <a:gsLst>
            <a:gs pos="0">
              <a:schemeClr val="tx2"/>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6"/>
          <p:cNvSpPr>
            <a:spLocks noGrp="1"/>
          </p:cNvSpPr>
          <p:nvPr>
            <p:ph type="title" hasCustomPrompt="1"/>
          </p:nvPr>
        </p:nvSpPr>
        <p:spPr>
          <a:xfrm>
            <a:off x="2" y="0"/>
            <a:ext cx="9143405" cy="1386878"/>
          </a:xfrm>
          <a:noFill/>
          <a:ln>
            <a:noFill/>
          </a:ln>
        </p:spPr>
        <p:txBody>
          <a:bodyPr/>
          <a:lstStyle>
            <a:lvl1pPr>
              <a:defRPr/>
            </a:lvl1pPr>
          </a:lstStyle>
          <a:p>
            <a:r>
              <a:rPr lang="en-US" dirty="0" smtClean="0"/>
              <a:t>Title</a:t>
            </a:r>
            <a:endParaRPr lang="en-US" dirty="0"/>
          </a:p>
        </p:txBody>
      </p:sp>
    </p:spTree>
    <p:extLst>
      <p:ext uri="{BB962C8B-B14F-4D97-AF65-F5344CB8AC3E}">
        <p14:creationId xmlns:p14="http://schemas.microsoft.com/office/powerpoint/2010/main" val="326752828"/>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p:cSld name="Screenshot background 3">
    <p:bg>
      <p:bgPr>
        <a:gradFill>
          <a:gsLst>
            <a:gs pos="0">
              <a:schemeClr val="bg1"/>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6"/>
          <p:cNvSpPr>
            <a:spLocks noGrp="1"/>
          </p:cNvSpPr>
          <p:nvPr>
            <p:ph type="title" hasCustomPrompt="1"/>
          </p:nvPr>
        </p:nvSpPr>
        <p:spPr>
          <a:xfrm>
            <a:off x="2" y="0"/>
            <a:ext cx="9143405" cy="1386878"/>
          </a:xfrm>
          <a:noFill/>
          <a:ln>
            <a:noFill/>
          </a:ln>
        </p:spPr>
        <p:txBody>
          <a:bodyPr/>
          <a:lstStyle>
            <a:lvl1pPr>
              <a:defRPr/>
            </a:lvl1pPr>
          </a:lstStyle>
          <a:p>
            <a:r>
              <a:rPr lang="en-US" dirty="0" smtClean="0"/>
              <a:t>Title</a:t>
            </a:r>
            <a:endParaRPr lang="en-US" dirty="0"/>
          </a:p>
        </p:txBody>
      </p:sp>
    </p:spTree>
    <p:extLst>
      <p:ext uri="{BB962C8B-B14F-4D97-AF65-F5344CB8AC3E}">
        <p14:creationId xmlns:p14="http://schemas.microsoft.com/office/powerpoint/2010/main" val="3306743255"/>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712287551"/>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cSld name="11_Header only">
    <p:spTree>
      <p:nvGrpSpPr>
        <p:cNvPr id="1" name=""/>
        <p:cNvGrpSpPr/>
        <p:nvPr/>
      </p:nvGrpSpPr>
      <p:grpSpPr>
        <a:xfrm>
          <a:off x="0" y="0"/>
          <a:ext cx="0" cy="0"/>
          <a:chOff x="0" y="0"/>
          <a:chExt cx="0" cy="0"/>
        </a:xfrm>
      </p:grpSpPr>
      <p:sp>
        <p:nvSpPr>
          <p:cNvPr id="7" name="Title 6"/>
          <p:cNvSpPr>
            <a:spLocks noGrp="1"/>
          </p:cNvSpPr>
          <p:nvPr>
            <p:ph type="title"/>
          </p:nvPr>
        </p:nvSpPr>
        <p:spPr>
          <a:xfrm>
            <a:off x="-39801" y="-49214"/>
            <a:ext cx="9227343" cy="1386878"/>
          </a:xfrm>
        </p:spPr>
        <p:txBody>
          <a:bodyPr/>
          <a:lstStyle/>
          <a:p>
            <a:r>
              <a:rPr lang="en-US" dirty="0" smtClean="0"/>
              <a:t>Click to edit Master title style</a:t>
            </a:r>
            <a:endParaRPr lang="en-US" dirty="0"/>
          </a:p>
        </p:txBody>
      </p:sp>
    </p:spTree>
    <p:extLst>
      <p:ext uri="{BB962C8B-B14F-4D97-AF65-F5344CB8AC3E}">
        <p14:creationId xmlns:p14="http://schemas.microsoft.com/office/powerpoint/2010/main" val="2682469964"/>
      </p:ext>
    </p:extLst>
  </p:cSld>
  <p:clrMapOvr>
    <a:masterClrMapping/>
  </p:clrMapOvr>
  <p:timing>
    <p:tnLst>
      <p:par>
        <p:cTn id="1" dur="indefinite" restart="never" nodeType="tmRoot"/>
      </p:par>
    </p:tnLst>
  </p:timing>
</p:sldLayout>
</file>

<file path=ppt/slideLayouts/slideLayout35.xml><?xml version="1.0" encoding="utf-8"?>
<p:sldLayout xmlns:a="http://schemas.openxmlformats.org/drawingml/2006/main" xmlns:r="http://schemas.openxmlformats.org/officeDocument/2006/relationships" xmlns:p="http://schemas.openxmlformats.org/presentationml/2006/main">
  <p:cSld name="12_Header only">
    <p:spTree>
      <p:nvGrpSpPr>
        <p:cNvPr id="1" name=""/>
        <p:cNvGrpSpPr/>
        <p:nvPr/>
      </p:nvGrpSpPr>
      <p:grpSpPr>
        <a:xfrm>
          <a:off x="0" y="0"/>
          <a:ext cx="0" cy="0"/>
          <a:chOff x="0" y="0"/>
          <a:chExt cx="0" cy="0"/>
        </a:xfrm>
      </p:grpSpPr>
      <p:sp>
        <p:nvSpPr>
          <p:cNvPr id="7" name="Title 6"/>
          <p:cNvSpPr>
            <a:spLocks noGrp="1"/>
          </p:cNvSpPr>
          <p:nvPr>
            <p:ph type="title"/>
          </p:nvPr>
        </p:nvSpPr>
        <p:spPr>
          <a:xfrm>
            <a:off x="-39801" y="-49214"/>
            <a:ext cx="9227343" cy="1386878"/>
          </a:xfrm>
        </p:spPr>
        <p:txBody>
          <a:bodyPr/>
          <a:lstStyle/>
          <a:p>
            <a:r>
              <a:rPr lang="en-US" dirty="0" smtClean="0"/>
              <a:t>Click to edit Master title style</a:t>
            </a:r>
            <a:endParaRPr lang="en-US" dirty="0"/>
          </a:p>
        </p:txBody>
      </p:sp>
    </p:spTree>
    <p:extLst>
      <p:ext uri="{BB962C8B-B14F-4D97-AF65-F5344CB8AC3E}">
        <p14:creationId xmlns:p14="http://schemas.microsoft.com/office/powerpoint/2010/main" val="4153637551"/>
      </p:ext>
    </p:extLst>
  </p:cSld>
  <p:clrMapOvr>
    <a:masterClrMapping/>
  </p:clrMapOvr>
  <p:timing>
    <p:tnLst>
      <p:par>
        <p:cTn id="1" dur="indefinite" restart="never" nodeType="tmRoot"/>
      </p:par>
    </p:tnLst>
  </p:timing>
</p:sldLayout>
</file>

<file path=ppt/slideLayouts/slideLayout36.xml><?xml version="1.0" encoding="utf-8"?>
<p:sldLayout xmlns:a="http://schemas.openxmlformats.org/drawingml/2006/main" xmlns:r="http://schemas.openxmlformats.org/officeDocument/2006/relationships" xmlns:p="http://schemas.openxmlformats.org/presentationml/2006/main">
  <p:cSld name="13_Header only">
    <p:spTree>
      <p:nvGrpSpPr>
        <p:cNvPr id="1" name=""/>
        <p:cNvGrpSpPr/>
        <p:nvPr/>
      </p:nvGrpSpPr>
      <p:grpSpPr>
        <a:xfrm>
          <a:off x="0" y="0"/>
          <a:ext cx="0" cy="0"/>
          <a:chOff x="0" y="0"/>
          <a:chExt cx="0" cy="0"/>
        </a:xfrm>
      </p:grpSpPr>
      <p:sp>
        <p:nvSpPr>
          <p:cNvPr id="7" name="Title 6"/>
          <p:cNvSpPr>
            <a:spLocks noGrp="1"/>
          </p:cNvSpPr>
          <p:nvPr>
            <p:ph type="title"/>
          </p:nvPr>
        </p:nvSpPr>
        <p:spPr>
          <a:xfrm>
            <a:off x="-39801" y="-49214"/>
            <a:ext cx="9227343" cy="1386878"/>
          </a:xfrm>
        </p:spPr>
        <p:txBody>
          <a:bodyPr/>
          <a:lstStyle/>
          <a:p>
            <a:r>
              <a:rPr lang="en-US" dirty="0" smtClean="0"/>
              <a:t>Click to edit Master title style</a:t>
            </a:r>
            <a:endParaRPr lang="en-US" dirty="0"/>
          </a:p>
        </p:txBody>
      </p:sp>
    </p:spTree>
    <p:extLst>
      <p:ext uri="{BB962C8B-B14F-4D97-AF65-F5344CB8AC3E}">
        <p14:creationId xmlns:p14="http://schemas.microsoft.com/office/powerpoint/2010/main" val="1929832655"/>
      </p:ext>
    </p:extLst>
  </p:cSld>
  <p:clrMapOvr>
    <a:masterClrMapping/>
  </p:clrMapOvr>
  <p:timing>
    <p:tnLst>
      <p:par>
        <p:cTn id="1" dur="indefinite" restart="never" nodeType="tmRoot"/>
      </p:par>
    </p:tnLst>
  </p:timing>
</p:sldLayout>
</file>

<file path=ppt/slideLayouts/slideLayout37.xml><?xml version="1.0" encoding="utf-8"?>
<p:sldLayout xmlns:a="http://schemas.openxmlformats.org/drawingml/2006/main" xmlns:r="http://schemas.openxmlformats.org/officeDocument/2006/relationships" xmlns:p="http://schemas.openxmlformats.org/presentationml/2006/main">
  <p:cSld name="15_Header only">
    <p:spTree>
      <p:nvGrpSpPr>
        <p:cNvPr id="1" name=""/>
        <p:cNvGrpSpPr/>
        <p:nvPr/>
      </p:nvGrpSpPr>
      <p:grpSpPr>
        <a:xfrm>
          <a:off x="0" y="0"/>
          <a:ext cx="0" cy="0"/>
          <a:chOff x="0" y="0"/>
          <a:chExt cx="0" cy="0"/>
        </a:xfrm>
      </p:grpSpPr>
      <p:sp>
        <p:nvSpPr>
          <p:cNvPr id="7" name="Title 6"/>
          <p:cNvSpPr>
            <a:spLocks noGrp="1"/>
          </p:cNvSpPr>
          <p:nvPr>
            <p:ph type="title"/>
          </p:nvPr>
        </p:nvSpPr>
        <p:spPr>
          <a:xfrm>
            <a:off x="-39801" y="-49214"/>
            <a:ext cx="9227343" cy="1386878"/>
          </a:xfrm>
        </p:spPr>
        <p:txBody>
          <a:bodyPr/>
          <a:lstStyle/>
          <a:p>
            <a:r>
              <a:rPr lang="en-US" dirty="0" smtClean="0"/>
              <a:t>Click to edit Master title style</a:t>
            </a:r>
            <a:endParaRPr lang="en-US" dirty="0"/>
          </a:p>
        </p:txBody>
      </p:sp>
    </p:spTree>
    <p:extLst>
      <p:ext uri="{BB962C8B-B14F-4D97-AF65-F5344CB8AC3E}">
        <p14:creationId xmlns:p14="http://schemas.microsoft.com/office/powerpoint/2010/main" val="2888226891"/>
      </p:ext>
    </p:extLst>
  </p:cSld>
  <p:clrMapOvr>
    <a:masterClrMapping/>
  </p:clrMapOvr>
  <p:timing>
    <p:tnLst>
      <p:par>
        <p:cTn id="1" dur="indefinite" restart="never" nodeType="tmRoot"/>
      </p:par>
    </p:tnLst>
  </p:timing>
</p:sldLayout>
</file>

<file path=ppt/slideLayouts/slideLayout38.xml><?xml version="1.0" encoding="utf-8"?>
<p:sldLayout xmlns:a="http://schemas.openxmlformats.org/drawingml/2006/main" xmlns:r="http://schemas.openxmlformats.org/officeDocument/2006/relationships" xmlns:p="http://schemas.openxmlformats.org/presentationml/2006/main">
  <p:cSld name="16_Header only">
    <p:spTree>
      <p:nvGrpSpPr>
        <p:cNvPr id="1" name=""/>
        <p:cNvGrpSpPr/>
        <p:nvPr/>
      </p:nvGrpSpPr>
      <p:grpSpPr>
        <a:xfrm>
          <a:off x="0" y="0"/>
          <a:ext cx="0" cy="0"/>
          <a:chOff x="0" y="0"/>
          <a:chExt cx="0" cy="0"/>
        </a:xfrm>
      </p:grpSpPr>
      <p:sp>
        <p:nvSpPr>
          <p:cNvPr id="7" name="Title 6"/>
          <p:cNvSpPr>
            <a:spLocks noGrp="1"/>
          </p:cNvSpPr>
          <p:nvPr>
            <p:ph type="title"/>
          </p:nvPr>
        </p:nvSpPr>
        <p:spPr>
          <a:xfrm>
            <a:off x="-39801" y="-49214"/>
            <a:ext cx="9227343" cy="1386878"/>
          </a:xfrm>
        </p:spPr>
        <p:txBody>
          <a:bodyPr/>
          <a:lstStyle/>
          <a:p>
            <a:r>
              <a:rPr lang="en-US" dirty="0" smtClean="0"/>
              <a:t>Click to edit Master title style</a:t>
            </a:r>
            <a:endParaRPr lang="en-US" dirty="0"/>
          </a:p>
        </p:txBody>
      </p:sp>
    </p:spTree>
    <p:extLst>
      <p:ext uri="{BB962C8B-B14F-4D97-AF65-F5344CB8AC3E}">
        <p14:creationId xmlns:p14="http://schemas.microsoft.com/office/powerpoint/2010/main" val="412461817"/>
      </p:ext>
    </p:extLst>
  </p:cSld>
  <p:clrMapOvr>
    <a:masterClrMapping/>
  </p:clrMapOvr>
  <p:timing>
    <p:tnLst>
      <p:par>
        <p:cTn id="1" dur="indefinite" restart="never" nodeType="tmRoot"/>
      </p:par>
    </p:tnLst>
  </p:timing>
</p:sldLayout>
</file>

<file path=ppt/slideLayouts/slideLayout39.xml><?xml version="1.0" encoding="utf-8"?>
<p:sldLayout xmlns:a="http://schemas.openxmlformats.org/drawingml/2006/main" xmlns:r="http://schemas.openxmlformats.org/officeDocument/2006/relationships" xmlns:p="http://schemas.openxmlformats.org/presentationml/2006/main">
  <p:cSld name="17_Header only">
    <p:spTree>
      <p:nvGrpSpPr>
        <p:cNvPr id="1" name=""/>
        <p:cNvGrpSpPr/>
        <p:nvPr/>
      </p:nvGrpSpPr>
      <p:grpSpPr>
        <a:xfrm>
          <a:off x="0" y="0"/>
          <a:ext cx="0" cy="0"/>
          <a:chOff x="0" y="0"/>
          <a:chExt cx="0" cy="0"/>
        </a:xfrm>
      </p:grpSpPr>
      <p:sp>
        <p:nvSpPr>
          <p:cNvPr id="7" name="Title 6"/>
          <p:cNvSpPr>
            <a:spLocks noGrp="1"/>
          </p:cNvSpPr>
          <p:nvPr>
            <p:ph type="title"/>
          </p:nvPr>
        </p:nvSpPr>
        <p:spPr>
          <a:xfrm>
            <a:off x="-39801" y="-49214"/>
            <a:ext cx="9227343" cy="1386878"/>
          </a:xfrm>
        </p:spPr>
        <p:txBody>
          <a:bodyPr/>
          <a:lstStyle/>
          <a:p>
            <a:r>
              <a:rPr lang="en-US" dirty="0" smtClean="0"/>
              <a:t>Click to edit Master title style</a:t>
            </a:r>
            <a:endParaRPr lang="en-US" dirty="0"/>
          </a:p>
        </p:txBody>
      </p:sp>
    </p:spTree>
    <p:extLst>
      <p:ext uri="{BB962C8B-B14F-4D97-AF65-F5344CB8AC3E}">
        <p14:creationId xmlns:p14="http://schemas.microsoft.com/office/powerpoint/2010/main" val="1450112892"/>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Header and table">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smtClean="0"/>
              <a:t>Click to edit Master title style</a:t>
            </a:r>
            <a:endParaRPr lang="en-US" dirty="0"/>
          </a:p>
        </p:txBody>
      </p:sp>
      <p:sp>
        <p:nvSpPr>
          <p:cNvPr id="3" name="Table Placeholder 2"/>
          <p:cNvSpPr>
            <a:spLocks noGrp="1"/>
          </p:cNvSpPr>
          <p:nvPr>
            <p:ph type="tbl" sz="quarter" idx="10"/>
          </p:nvPr>
        </p:nvSpPr>
        <p:spPr>
          <a:xfrm>
            <a:off x="342900" y="1752600"/>
            <a:ext cx="8286750" cy="4179888"/>
          </a:xfrm>
        </p:spPr>
        <p:txBody>
          <a:bodyPr/>
          <a:lstStyle>
            <a:lvl1pPr>
              <a:defRPr>
                <a:ln>
                  <a:solidFill>
                    <a:schemeClr val="bg2"/>
                  </a:solidFill>
                </a:ln>
              </a:defRPr>
            </a:lvl1pPr>
          </a:lstStyle>
          <a:p>
            <a:r>
              <a:rPr lang="en-US" smtClean="0"/>
              <a:t>Click icon to add table</a:t>
            </a:r>
            <a:endParaRPr lang="en-US"/>
          </a:p>
        </p:txBody>
      </p:sp>
    </p:spTree>
    <p:extLst>
      <p:ext uri="{BB962C8B-B14F-4D97-AF65-F5344CB8AC3E}">
        <p14:creationId xmlns:p14="http://schemas.microsoft.com/office/powerpoint/2010/main" val="2652673226"/>
      </p:ext>
    </p:extLst>
  </p:cSld>
  <p:clrMapOvr>
    <a:masterClrMapping/>
  </p:clrMapOvr>
  <p:timing>
    <p:tnLst>
      <p:par>
        <p:cTn id="1" dur="indefinite" restart="never" nodeType="tmRoot"/>
      </p:par>
    </p:tnLst>
  </p:timing>
</p:sldLayout>
</file>

<file path=ppt/slideLayouts/slideLayout40.xml><?xml version="1.0" encoding="utf-8"?>
<p:sldLayout xmlns:a="http://schemas.openxmlformats.org/drawingml/2006/main" xmlns:r="http://schemas.openxmlformats.org/officeDocument/2006/relationships" xmlns:p="http://schemas.openxmlformats.org/presentationml/2006/main">
  <p:cSld name="18_Header only">
    <p:spTree>
      <p:nvGrpSpPr>
        <p:cNvPr id="1" name=""/>
        <p:cNvGrpSpPr/>
        <p:nvPr/>
      </p:nvGrpSpPr>
      <p:grpSpPr>
        <a:xfrm>
          <a:off x="0" y="0"/>
          <a:ext cx="0" cy="0"/>
          <a:chOff x="0" y="0"/>
          <a:chExt cx="0" cy="0"/>
        </a:xfrm>
      </p:grpSpPr>
      <p:sp>
        <p:nvSpPr>
          <p:cNvPr id="7" name="Title 6"/>
          <p:cNvSpPr>
            <a:spLocks noGrp="1"/>
          </p:cNvSpPr>
          <p:nvPr>
            <p:ph type="title"/>
          </p:nvPr>
        </p:nvSpPr>
        <p:spPr>
          <a:xfrm>
            <a:off x="-39801" y="-49214"/>
            <a:ext cx="9227343" cy="1386878"/>
          </a:xfrm>
        </p:spPr>
        <p:txBody>
          <a:bodyPr/>
          <a:lstStyle/>
          <a:p>
            <a:r>
              <a:rPr lang="en-US" dirty="0" smtClean="0"/>
              <a:t>Click to edit Master title style</a:t>
            </a:r>
            <a:endParaRPr lang="en-US" dirty="0"/>
          </a:p>
        </p:txBody>
      </p:sp>
    </p:spTree>
    <p:extLst>
      <p:ext uri="{BB962C8B-B14F-4D97-AF65-F5344CB8AC3E}">
        <p14:creationId xmlns:p14="http://schemas.microsoft.com/office/powerpoint/2010/main" val="3359710135"/>
      </p:ext>
    </p:extLst>
  </p:cSld>
  <p:clrMapOvr>
    <a:masterClrMapping/>
  </p:clrMapOvr>
  <p:timing>
    <p:tnLst>
      <p:par>
        <p:cTn id="1" dur="indefinite" restart="never" nodeType="tmRoot"/>
      </p:par>
    </p:tnLst>
  </p:timing>
</p:sldLayout>
</file>

<file path=ppt/slideLayouts/slideLayout41.xml><?xml version="1.0" encoding="utf-8"?>
<p:sldLayout xmlns:a="http://schemas.openxmlformats.org/drawingml/2006/main" xmlns:r="http://schemas.openxmlformats.org/officeDocument/2006/relationships" xmlns:p="http://schemas.openxmlformats.org/presentationml/2006/main">
  <p:cSld name="19_Header only">
    <p:spTree>
      <p:nvGrpSpPr>
        <p:cNvPr id="1" name=""/>
        <p:cNvGrpSpPr/>
        <p:nvPr/>
      </p:nvGrpSpPr>
      <p:grpSpPr>
        <a:xfrm>
          <a:off x="0" y="0"/>
          <a:ext cx="0" cy="0"/>
          <a:chOff x="0" y="0"/>
          <a:chExt cx="0" cy="0"/>
        </a:xfrm>
      </p:grpSpPr>
      <p:sp>
        <p:nvSpPr>
          <p:cNvPr id="7" name="Title 6"/>
          <p:cNvSpPr>
            <a:spLocks noGrp="1"/>
          </p:cNvSpPr>
          <p:nvPr>
            <p:ph type="title"/>
          </p:nvPr>
        </p:nvSpPr>
        <p:spPr>
          <a:xfrm>
            <a:off x="-39801" y="-49214"/>
            <a:ext cx="9227343" cy="1386878"/>
          </a:xfrm>
        </p:spPr>
        <p:txBody>
          <a:bodyPr/>
          <a:lstStyle/>
          <a:p>
            <a:r>
              <a:rPr lang="en-US" dirty="0" smtClean="0"/>
              <a:t>Click to edit Master title style</a:t>
            </a:r>
            <a:endParaRPr lang="en-US" dirty="0"/>
          </a:p>
        </p:txBody>
      </p:sp>
    </p:spTree>
    <p:extLst>
      <p:ext uri="{BB962C8B-B14F-4D97-AF65-F5344CB8AC3E}">
        <p14:creationId xmlns:p14="http://schemas.microsoft.com/office/powerpoint/2010/main" val="1485555183"/>
      </p:ext>
    </p:extLst>
  </p:cSld>
  <p:clrMapOvr>
    <a:masterClrMapping/>
  </p:clrMapOvr>
  <p:timing>
    <p:tnLst>
      <p:par>
        <p:cTn id="1" dur="indefinite" restart="never" nodeType="tmRoot"/>
      </p:par>
    </p:tnLst>
  </p:timing>
</p:sldLayout>
</file>

<file path=ppt/slideLayouts/slideLayout42.xml><?xml version="1.0" encoding="utf-8"?>
<p:sldLayout xmlns:a="http://schemas.openxmlformats.org/drawingml/2006/main" xmlns:r="http://schemas.openxmlformats.org/officeDocument/2006/relationships" xmlns:p="http://schemas.openxmlformats.org/presentationml/2006/main">
  <p:cSld name="20_Header only">
    <p:spTree>
      <p:nvGrpSpPr>
        <p:cNvPr id="1" name=""/>
        <p:cNvGrpSpPr/>
        <p:nvPr/>
      </p:nvGrpSpPr>
      <p:grpSpPr>
        <a:xfrm>
          <a:off x="0" y="0"/>
          <a:ext cx="0" cy="0"/>
          <a:chOff x="0" y="0"/>
          <a:chExt cx="0" cy="0"/>
        </a:xfrm>
      </p:grpSpPr>
      <p:sp>
        <p:nvSpPr>
          <p:cNvPr id="7" name="Title 6"/>
          <p:cNvSpPr>
            <a:spLocks noGrp="1"/>
          </p:cNvSpPr>
          <p:nvPr>
            <p:ph type="title"/>
          </p:nvPr>
        </p:nvSpPr>
        <p:spPr>
          <a:xfrm>
            <a:off x="-39801" y="-49214"/>
            <a:ext cx="9227343" cy="1386878"/>
          </a:xfrm>
        </p:spPr>
        <p:txBody>
          <a:bodyPr/>
          <a:lstStyle/>
          <a:p>
            <a:r>
              <a:rPr lang="en-US" dirty="0" smtClean="0"/>
              <a:t>Click to edit Master title style</a:t>
            </a:r>
            <a:endParaRPr lang="en-US" dirty="0"/>
          </a:p>
        </p:txBody>
      </p:sp>
    </p:spTree>
    <p:extLst>
      <p:ext uri="{BB962C8B-B14F-4D97-AF65-F5344CB8AC3E}">
        <p14:creationId xmlns:p14="http://schemas.microsoft.com/office/powerpoint/2010/main" val="1792066382"/>
      </p:ext>
    </p:extLst>
  </p:cSld>
  <p:clrMapOvr>
    <a:masterClrMapping/>
  </p:clrMapOvr>
  <p:timing>
    <p:tnLst>
      <p:par>
        <p:cTn id="1" dur="indefinite" restart="never" nodeType="tmRoot"/>
      </p:par>
    </p:tnLst>
  </p:timing>
</p:sldLayout>
</file>

<file path=ppt/slideLayouts/slideLayout43.xml><?xml version="1.0" encoding="utf-8"?>
<p:sldLayout xmlns:a="http://schemas.openxmlformats.org/drawingml/2006/main" xmlns:r="http://schemas.openxmlformats.org/officeDocument/2006/relationships" xmlns:p="http://schemas.openxmlformats.org/presentationml/2006/main">
  <p:cSld name="21_Header only">
    <p:spTree>
      <p:nvGrpSpPr>
        <p:cNvPr id="1" name=""/>
        <p:cNvGrpSpPr/>
        <p:nvPr/>
      </p:nvGrpSpPr>
      <p:grpSpPr>
        <a:xfrm>
          <a:off x="0" y="0"/>
          <a:ext cx="0" cy="0"/>
          <a:chOff x="0" y="0"/>
          <a:chExt cx="0" cy="0"/>
        </a:xfrm>
      </p:grpSpPr>
      <p:sp>
        <p:nvSpPr>
          <p:cNvPr id="7" name="Title 6"/>
          <p:cNvSpPr>
            <a:spLocks noGrp="1"/>
          </p:cNvSpPr>
          <p:nvPr>
            <p:ph type="title"/>
          </p:nvPr>
        </p:nvSpPr>
        <p:spPr>
          <a:xfrm>
            <a:off x="-39801" y="-49214"/>
            <a:ext cx="9227343" cy="1386878"/>
          </a:xfrm>
        </p:spPr>
        <p:txBody>
          <a:bodyPr/>
          <a:lstStyle/>
          <a:p>
            <a:r>
              <a:rPr lang="en-US" dirty="0" smtClean="0"/>
              <a:t>Click to edit Master title style</a:t>
            </a:r>
            <a:endParaRPr lang="en-US" dirty="0"/>
          </a:p>
        </p:txBody>
      </p:sp>
    </p:spTree>
    <p:extLst>
      <p:ext uri="{BB962C8B-B14F-4D97-AF65-F5344CB8AC3E}">
        <p14:creationId xmlns:p14="http://schemas.microsoft.com/office/powerpoint/2010/main" val="3148681743"/>
      </p:ext>
    </p:extLst>
  </p:cSld>
  <p:clrMapOvr>
    <a:masterClrMapping/>
  </p:clrMapOvr>
  <p:timing>
    <p:tnLst>
      <p:par>
        <p:cTn id="1" dur="indefinite" restart="never" nodeType="tmRoot"/>
      </p:par>
    </p:tnLst>
  </p:timing>
</p:sldLayout>
</file>

<file path=ppt/slideLayouts/slideLayout44.xml><?xml version="1.0" encoding="utf-8"?>
<p:sldLayout xmlns:a="http://schemas.openxmlformats.org/drawingml/2006/main" xmlns:r="http://schemas.openxmlformats.org/officeDocument/2006/relationships" xmlns:p="http://schemas.openxmlformats.org/presentationml/2006/main">
  <p:cSld name="22_Header only">
    <p:spTree>
      <p:nvGrpSpPr>
        <p:cNvPr id="1" name=""/>
        <p:cNvGrpSpPr/>
        <p:nvPr/>
      </p:nvGrpSpPr>
      <p:grpSpPr>
        <a:xfrm>
          <a:off x="0" y="0"/>
          <a:ext cx="0" cy="0"/>
          <a:chOff x="0" y="0"/>
          <a:chExt cx="0" cy="0"/>
        </a:xfrm>
      </p:grpSpPr>
      <p:sp>
        <p:nvSpPr>
          <p:cNvPr id="7" name="Title 6"/>
          <p:cNvSpPr>
            <a:spLocks noGrp="1"/>
          </p:cNvSpPr>
          <p:nvPr>
            <p:ph type="title"/>
          </p:nvPr>
        </p:nvSpPr>
        <p:spPr>
          <a:xfrm>
            <a:off x="-39801" y="-49214"/>
            <a:ext cx="9227343" cy="1386878"/>
          </a:xfrm>
        </p:spPr>
        <p:txBody>
          <a:bodyPr/>
          <a:lstStyle/>
          <a:p>
            <a:r>
              <a:rPr lang="en-US" dirty="0" smtClean="0"/>
              <a:t>Click to edit Master title style</a:t>
            </a:r>
            <a:endParaRPr lang="en-US" dirty="0"/>
          </a:p>
        </p:txBody>
      </p:sp>
    </p:spTree>
    <p:extLst>
      <p:ext uri="{BB962C8B-B14F-4D97-AF65-F5344CB8AC3E}">
        <p14:creationId xmlns:p14="http://schemas.microsoft.com/office/powerpoint/2010/main" val="1416266206"/>
      </p:ext>
    </p:extLst>
  </p:cSld>
  <p:clrMapOvr>
    <a:masterClrMapping/>
  </p:clrMapOvr>
  <p:timing>
    <p:tnLst>
      <p:par>
        <p:cTn id="1" dur="indefinite" restart="never" nodeType="tmRoot"/>
      </p:par>
    </p:tnLst>
  </p:timing>
</p:sldLayout>
</file>

<file path=ppt/slideLayouts/slideLayout45.xml><?xml version="1.0" encoding="utf-8"?>
<p:sldLayout xmlns:a="http://schemas.openxmlformats.org/drawingml/2006/main" xmlns:r="http://schemas.openxmlformats.org/officeDocument/2006/relationships" xmlns:p="http://schemas.openxmlformats.org/presentationml/2006/main">
  <p:cSld name="23_Header only">
    <p:spTree>
      <p:nvGrpSpPr>
        <p:cNvPr id="1" name=""/>
        <p:cNvGrpSpPr/>
        <p:nvPr/>
      </p:nvGrpSpPr>
      <p:grpSpPr>
        <a:xfrm>
          <a:off x="0" y="0"/>
          <a:ext cx="0" cy="0"/>
          <a:chOff x="0" y="0"/>
          <a:chExt cx="0" cy="0"/>
        </a:xfrm>
      </p:grpSpPr>
      <p:sp>
        <p:nvSpPr>
          <p:cNvPr id="7" name="Title 6"/>
          <p:cNvSpPr>
            <a:spLocks noGrp="1"/>
          </p:cNvSpPr>
          <p:nvPr>
            <p:ph type="title"/>
          </p:nvPr>
        </p:nvSpPr>
        <p:spPr>
          <a:xfrm>
            <a:off x="-39801" y="-49214"/>
            <a:ext cx="9227343" cy="1386878"/>
          </a:xfrm>
        </p:spPr>
        <p:txBody>
          <a:bodyPr/>
          <a:lstStyle/>
          <a:p>
            <a:r>
              <a:rPr lang="en-US" dirty="0" smtClean="0"/>
              <a:t>Click to edit Master title style</a:t>
            </a:r>
            <a:endParaRPr lang="en-US" dirty="0"/>
          </a:p>
        </p:txBody>
      </p:sp>
    </p:spTree>
    <p:extLst>
      <p:ext uri="{BB962C8B-B14F-4D97-AF65-F5344CB8AC3E}">
        <p14:creationId xmlns:p14="http://schemas.microsoft.com/office/powerpoint/2010/main" val="3015543989"/>
      </p:ext>
    </p:extLst>
  </p:cSld>
  <p:clrMapOvr>
    <a:masterClrMapping/>
  </p:clrMapOvr>
  <p:timing>
    <p:tnLst>
      <p:par>
        <p:cTn id="1" dur="indefinite" restart="never" nodeType="tmRoot"/>
      </p:par>
    </p:tnLst>
  </p:timing>
</p:sldLayout>
</file>

<file path=ppt/slideLayouts/slideLayout46.xml><?xml version="1.0" encoding="utf-8"?>
<p:sldLayout xmlns:a="http://schemas.openxmlformats.org/drawingml/2006/main" xmlns:r="http://schemas.openxmlformats.org/officeDocument/2006/relationships" xmlns:p="http://schemas.openxmlformats.org/presentationml/2006/main">
  <p:cSld name="24_Header only">
    <p:spTree>
      <p:nvGrpSpPr>
        <p:cNvPr id="1" name=""/>
        <p:cNvGrpSpPr/>
        <p:nvPr/>
      </p:nvGrpSpPr>
      <p:grpSpPr>
        <a:xfrm>
          <a:off x="0" y="0"/>
          <a:ext cx="0" cy="0"/>
          <a:chOff x="0" y="0"/>
          <a:chExt cx="0" cy="0"/>
        </a:xfrm>
      </p:grpSpPr>
      <p:sp>
        <p:nvSpPr>
          <p:cNvPr id="7" name="Title 6"/>
          <p:cNvSpPr>
            <a:spLocks noGrp="1"/>
          </p:cNvSpPr>
          <p:nvPr>
            <p:ph type="title"/>
          </p:nvPr>
        </p:nvSpPr>
        <p:spPr>
          <a:xfrm>
            <a:off x="-39801" y="-49214"/>
            <a:ext cx="9227343" cy="1386878"/>
          </a:xfrm>
        </p:spPr>
        <p:txBody>
          <a:bodyPr/>
          <a:lstStyle/>
          <a:p>
            <a:r>
              <a:rPr lang="en-US" dirty="0" smtClean="0"/>
              <a:t>Click to edit Master title style</a:t>
            </a:r>
            <a:endParaRPr lang="en-US" dirty="0"/>
          </a:p>
        </p:txBody>
      </p:sp>
    </p:spTree>
    <p:extLst>
      <p:ext uri="{BB962C8B-B14F-4D97-AF65-F5344CB8AC3E}">
        <p14:creationId xmlns:p14="http://schemas.microsoft.com/office/powerpoint/2010/main" val="1113649710"/>
      </p:ext>
    </p:extLst>
  </p:cSld>
  <p:clrMapOvr>
    <a:masterClrMapping/>
  </p:clrMapOvr>
  <p:timing>
    <p:tnLst>
      <p:par>
        <p:cTn id="1" dur="indefinite" restart="never" nodeType="tmRoot"/>
      </p:par>
    </p:tnLst>
  </p:timing>
</p:sldLayout>
</file>

<file path=ppt/slideLayouts/slideLayout47.xml><?xml version="1.0" encoding="utf-8"?>
<p:sldLayout xmlns:a="http://schemas.openxmlformats.org/drawingml/2006/main" xmlns:r="http://schemas.openxmlformats.org/officeDocument/2006/relationships" xmlns:p="http://schemas.openxmlformats.org/presentationml/2006/main">
  <p:cSld name="25_Header only">
    <p:spTree>
      <p:nvGrpSpPr>
        <p:cNvPr id="1" name=""/>
        <p:cNvGrpSpPr/>
        <p:nvPr/>
      </p:nvGrpSpPr>
      <p:grpSpPr>
        <a:xfrm>
          <a:off x="0" y="0"/>
          <a:ext cx="0" cy="0"/>
          <a:chOff x="0" y="0"/>
          <a:chExt cx="0" cy="0"/>
        </a:xfrm>
      </p:grpSpPr>
      <p:sp>
        <p:nvSpPr>
          <p:cNvPr id="7" name="Title 6"/>
          <p:cNvSpPr>
            <a:spLocks noGrp="1"/>
          </p:cNvSpPr>
          <p:nvPr>
            <p:ph type="title"/>
          </p:nvPr>
        </p:nvSpPr>
        <p:spPr>
          <a:xfrm>
            <a:off x="-39801" y="-49214"/>
            <a:ext cx="9227343" cy="1386878"/>
          </a:xfrm>
        </p:spPr>
        <p:txBody>
          <a:bodyPr/>
          <a:lstStyle/>
          <a:p>
            <a:r>
              <a:rPr lang="en-US" dirty="0" smtClean="0"/>
              <a:t>Click to edit Master title style</a:t>
            </a:r>
            <a:endParaRPr lang="en-US" dirty="0"/>
          </a:p>
        </p:txBody>
      </p:sp>
    </p:spTree>
    <p:extLst>
      <p:ext uri="{BB962C8B-B14F-4D97-AF65-F5344CB8AC3E}">
        <p14:creationId xmlns:p14="http://schemas.microsoft.com/office/powerpoint/2010/main" val="690331812"/>
      </p:ext>
    </p:extLst>
  </p:cSld>
  <p:clrMapOvr>
    <a:masterClrMapping/>
  </p:clrMapOvr>
  <p:timing>
    <p:tnLst>
      <p:par>
        <p:cTn id="1" dur="indefinite" restart="never" nodeType="tmRoot"/>
      </p:par>
    </p:tnLst>
  </p:timing>
</p:sldLayout>
</file>

<file path=ppt/slideLayouts/slideLayout48.xml><?xml version="1.0" encoding="utf-8"?>
<p:sldLayout xmlns:a="http://schemas.openxmlformats.org/drawingml/2006/main" xmlns:r="http://schemas.openxmlformats.org/officeDocument/2006/relationships" xmlns:p="http://schemas.openxmlformats.org/presentationml/2006/main" userDrawn="1">
  <p:cSld name="2_Header only">
    <p:spTree>
      <p:nvGrpSpPr>
        <p:cNvPr id="1" name=""/>
        <p:cNvGrpSpPr/>
        <p:nvPr/>
      </p:nvGrpSpPr>
      <p:grpSpPr>
        <a:xfrm>
          <a:off x="0" y="0"/>
          <a:ext cx="0" cy="0"/>
          <a:chOff x="0" y="0"/>
          <a:chExt cx="0" cy="0"/>
        </a:xfrm>
      </p:grpSpPr>
      <p:sp>
        <p:nvSpPr>
          <p:cNvPr id="3" name="Rectangle 2"/>
          <p:cNvSpPr/>
          <p:nvPr userDrawn="1"/>
        </p:nvSpPr>
        <p:spPr>
          <a:xfrm>
            <a:off x="0" y="0"/>
            <a:ext cx="9144000" cy="1273630"/>
          </a:xfrm>
          <a:prstGeom prst="rect">
            <a:avLst/>
          </a:prstGeom>
          <a:gradFill flip="none" rotWithShape="1">
            <a:gsLst>
              <a:gs pos="51000">
                <a:schemeClr val="bg2"/>
              </a:gs>
              <a:gs pos="85000">
                <a:schemeClr val="tx2"/>
              </a:gs>
            </a:gsLst>
            <a:lin ang="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EFD34E"/>
              </a:solidFill>
            </a:endParaRPr>
          </a:p>
        </p:txBody>
      </p:sp>
      <p:sp>
        <p:nvSpPr>
          <p:cNvPr id="4" name="Text Placeholder 8"/>
          <p:cNvSpPr>
            <a:spLocks noGrp="1"/>
          </p:cNvSpPr>
          <p:nvPr>
            <p:ph type="body" sz="quarter" idx="10" hasCustomPrompt="1"/>
          </p:nvPr>
        </p:nvSpPr>
        <p:spPr>
          <a:xfrm>
            <a:off x="283484" y="196625"/>
            <a:ext cx="8196263" cy="688114"/>
          </a:xfrm>
        </p:spPr>
        <p:txBody>
          <a:bodyPr anchor="ctr">
            <a:normAutofit/>
          </a:bodyPr>
          <a:lstStyle>
            <a:lvl1pPr marL="0" indent="0">
              <a:buNone/>
              <a:defRPr sz="5400" b="1">
                <a:solidFill>
                  <a:schemeClr val="accent1"/>
                </a:solidFill>
              </a:defRPr>
            </a:lvl1pPr>
          </a:lstStyle>
          <a:p>
            <a:pPr lvl="0"/>
            <a:r>
              <a:rPr lang="en-US" dirty="0" smtClean="0"/>
              <a:t>Header</a:t>
            </a:r>
            <a:endParaRPr lang="en-US" dirty="0"/>
          </a:p>
        </p:txBody>
      </p:sp>
    </p:spTree>
    <p:extLst>
      <p:ext uri="{BB962C8B-B14F-4D97-AF65-F5344CB8AC3E}">
        <p14:creationId xmlns:p14="http://schemas.microsoft.com/office/powerpoint/2010/main" val="1320474012"/>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Header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a:xfrm>
            <a:off x="169070" y="1610280"/>
            <a:ext cx="7771211" cy="383325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69554324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Header and 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67918" y="1482724"/>
            <a:ext cx="3861197" cy="464661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29152" y="1482725"/>
            <a:ext cx="3996929" cy="464661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77894229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Screenshot background 1">
    <p:bg>
      <p:bgPr>
        <a:gradFill>
          <a:gsLst>
            <a:gs pos="0">
              <a:schemeClr val="bg2"/>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3" name="Title 6"/>
          <p:cNvSpPr>
            <a:spLocks noGrp="1"/>
          </p:cNvSpPr>
          <p:nvPr>
            <p:ph type="title" hasCustomPrompt="1"/>
          </p:nvPr>
        </p:nvSpPr>
        <p:spPr>
          <a:xfrm>
            <a:off x="2" y="0"/>
            <a:ext cx="9143405" cy="1386878"/>
          </a:xfrm>
          <a:noFill/>
          <a:ln>
            <a:noFill/>
          </a:ln>
        </p:spPr>
        <p:txBody>
          <a:bodyPr/>
          <a:lstStyle>
            <a:lvl1pPr>
              <a:defRPr/>
            </a:lvl1pPr>
          </a:lstStyle>
          <a:p>
            <a:r>
              <a:rPr lang="en-US" dirty="0" smtClean="0"/>
              <a:t>Title</a:t>
            </a:r>
            <a:endParaRPr lang="en-US" dirty="0"/>
          </a:p>
        </p:txBody>
      </p:sp>
    </p:spTree>
    <p:extLst>
      <p:ext uri="{BB962C8B-B14F-4D97-AF65-F5344CB8AC3E}">
        <p14:creationId xmlns:p14="http://schemas.microsoft.com/office/powerpoint/2010/main" val="28710177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Screenshot background 2">
    <p:bg>
      <p:bgPr>
        <a:gradFill>
          <a:gsLst>
            <a:gs pos="0">
              <a:schemeClr val="tx2"/>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6"/>
          <p:cNvSpPr>
            <a:spLocks noGrp="1"/>
          </p:cNvSpPr>
          <p:nvPr>
            <p:ph type="title" hasCustomPrompt="1"/>
          </p:nvPr>
        </p:nvSpPr>
        <p:spPr>
          <a:xfrm>
            <a:off x="2" y="0"/>
            <a:ext cx="9143405" cy="1386878"/>
          </a:xfrm>
          <a:noFill/>
          <a:ln>
            <a:noFill/>
          </a:ln>
        </p:spPr>
        <p:txBody>
          <a:bodyPr/>
          <a:lstStyle>
            <a:lvl1pPr>
              <a:defRPr/>
            </a:lvl1pPr>
          </a:lstStyle>
          <a:p>
            <a:r>
              <a:rPr lang="en-US" dirty="0" smtClean="0"/>
              <a:t>Title</a:t>
            </a:r>
            <a:endParaRPr lang="en-US" dirty="0"/>
          </a:p>
        </p:txBody>
      </p:sp>
    </p:spTree>
    <p:extLst>
      <p:ext uri="{BB962C8B-B14F-4D97-AF65-F5344CB8AC3E}">
        <p14:creationId xmlns:p14="http://schemas.microsoft.com/office/powerpoint/2010/main" val="3569002546"/>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227706840"/>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2.emf"/><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emf"/><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3.jpeg"/></Relationships>
</file>

<file path=ppt/slideMasters/_rels/slideMaster2.xml.rels><?xml version="1.0" encoding="UTF-8" standalone="yes"?>
<Relationships xmlns="http://schemas.openxmlformats.org/package/2006/relationships"><Relationship Id="rId2" Type="http://schemas.openxmlformats.org/officeDocument/2006/relationships/theme" Target="../theme/theme2.xml"/><Relationship Id="rId1" Type="http://schemas.openxmlformats.org/officeDocument/2006/relationships/slideLayout" Target="../slideLayouts/slideLayout19.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7.xml"/><Relationship Id="rId13" Type="http://schemas.openxmlformats.org/officeDocument/2006/relationships/slideLayout" Target="../slideLayouts/slideLayout32.xml"/><Relationship Id="rId18" Type="http://schemas.openxmlformats.org/officeDocument/2006/relationships/slideLayout" Target="../slideLayouts/slideLayout37.xml"/><Relationship Id="rId26" Type="http://schemas.openxmlformats.org/officeDocument/2006/relationships/slideLayout" Target="../slideLayouts/slideLayout45.xml"/><Relationship Id="rId3" Type="http://schemas.openxmlformats.org/officeDocument/2006/relationships/slideLayout" Target="../slideLayouts/slideLayout22.xml"/><Relationship Id="rId21" Type="http://schemas.openxmlformats.org/officeDocument/2006/relationships/slideLayout" Target="../slideLayouts/slideLayout40.xml"/><Relationship Id="rId7" Type="http://schemas.openxmlformats.org/officeDocument/2006/relationships/slideLayout" Target="../slideLayouts/slideLayout26.xml"/><Relationship Id="rId12" Type="http://schemas.openxmlformats.org/officeDocument/2006/relationships/slideLayout" Target="../slideLayouts/slideLayout31.xml"/><Relationship Id="rId17" Type="http://schemas.openxmlformats.org/officeDocument/2006/relationships/slideLayout" Target="../slideLayouts/slideLayout36.xml"/><Relationship Id="rId25" Type="http://schemas.openxmlformats.org/officeDocument/2006/relationships/slideLayout" Target="../slideLayouts/slideLayout44.xml"/><Relationship Id="rId2" Type="http://schemas.openxmlformats.org/officeDocument/2006/relationships/slideLayout" Target="../slideLayouts/slideLayout21.xml"/><Relationship Id="rId16" Type="http://schemas.openxmlformats.org/officeDocument/2006/relationships/slideLayout" Target="../slideLayouts/slideLayout35.xml"/><Relationship Id="rId20" Type="http://schemas.openxmlformats.org/officeDocument/2006/relationships/slideLayout" Target="../slideLayouts/slideLayout39.xml"/><Relationship Id="rId29" Type="http://schemas.openxmlformats.org/officeDocument/2006/relationships/slideLayout" Target="../slideLayouts/slideLayout48.xml"/><Relationship Id="rId1" Type="http://schemas.openxmlformats.org/officeDocument/2006/relationships/slideLayout" Target="../slideLayouts/slideLayout20.xml"/><Relationship Id="rId6" Type="http://schemas.openxmlformats.org/officeDocument/2006/relationships/slideLayout" Target="../slideLayouts/slideLayout25.xml"/><Relationship Id="rId11" Type="http://schemas.openxmlformats.org/officeDocument/2006/relationships/slideLayout" Target="../slideLayouts/slideLayout30.xml"/><Relationship Id="rId24" Type="http://schemas.openxmlformats.org/officeDocument/2006/relationships/slideLayout" Target="../slideLayouts/slideLayout43.xml"/><Relationship Id="rId32" Type="http://schemas.openxmlformats.org/officeDocument/2006/relationships/image" Target="../media/image3.jpeg"/><Relationship Id="rId5" Type="http://schemas.openxmlformats.org/officeDocument/2006/relationships/slideLayout" Target="../slideLayouts/slideLayout24.xml"/><Relationship Id="rId15" Type="http://schemas.openxmlformats.org/officeDocument/2006/relationships/slideLayout" Target="../slideLayouts/slideLayout34.xml"/><Relationship Id="rId23" Type="http://schemas.openxmlformats.org/officeDocument/2006/relationships/slideLayout" Target="../slideLayouts/slideLayout42.xml"/><Relationship Id="rId28" Type="http://schemas.openxmlformats.org/officeDocument/2006/relationships/slideLayout" Target="../slideLayouts/slideLayout47.xml"/><Relationship Id="rId10" Type="http://schemas.openxmlformats.org/officeDocument/2006/relationships/slideLayout" Target="../slideLayouts/slideLayout29.xml"/><Relationship Id="rId19" Type="http://schemas.openxmlformats.org/officeDocument/2006/relationships/slideLayout" Target="../slideLayouts/slideLayout38.xml"/><Relationship Id="rId31" Type="http://schemas.openxmlformats.org/officeDocument/2006/relationships/image" Target="../media/image1.emf"/><Relationship Id="rId4" Type="http://schemas.openxmlformats.org/officeDocument/2006/relationships/slideLayout" Target="../slideLayouts/slideLayout23.xml"/><Relationship Id="rId9" Type="http://schemas.openxmlformats.org/officeDocument/2006/relationships/slideLayout" Target="../slideLayouts/slideLayout28.xml"/><Relationship Id="rId14" Type="http://schemas.openxmlformats.org/officeDocument/2006/relationships/slideLayout" Target="../slideLayouts/slideLayout33.xml"/><Relationship Id="rId22" Type="http://schemas.openxmlformats.org/officeDocument/2006/relationships/slideLayout" Target="../slideLayouts/slideLayout41.xml"/><Relationship Id="rId27" Type="http://schemas.openxmlformats.org/officeDocument/2006/relationships/slideLayout" Target="../slideLayouts/slideLayout46.xml"/><Relationship Id="rId30" Type="http://schemas.openxmlformats.org/officeDocument/2006/relationships/theme" Target="../theme/theme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143" y="-49214"/>
            <a:ext cx="9151143" cy="1386878"/>
          </a:xfrm>
          <a:prstGeom prst="rect">
            <a:avLst/>
          </a:prstGeom>
          <a:gradFill flip="none" rotWithShape="1">
            <a:gsLst>
              <a:gs pos="46000">
                <a:schemeClr val="bg2"/>
              </a:gs>
              <a:gs pos="82000">
                <a:schemeClr val="tx2"/>
              </a:gs>
            </a:gsLst>
            <a:lin ang="0" scaled="1"/>
            <a:tileRect/>
          </a:gradFill>
          <a:ln w="19050">
            <a:noFill/>
          </a:ln>
        </p:spPr>
        <p:txBody>
          <a:bodyPr vert="horz" lIns="91440" tIns="45720" rIns="91440" bIns="45720" rtlCol="0" anchor="ctr">
            <a:normAutofit/>
          </a:bodyPr>
          <a:lstStyle/>
          <a:p>
            <a:r>
              <a:rPr lang="en-US" dirty="0" smtClean="0"/>
              <a:t>Title</a:t>
            </a:r>
            <a:endParaRPr lang="en-US" dirty="0"/>
          </a:p>
        </p:txBody>
      </p:sp>
      <p:sp>
        <p:nvSpPr>
          <p:cNvPr id="3" name="Text Placeholder 2"/>
          <p:cNvSpPr>
            <a:spLocks noGrp="1"/>
          </p:cNvSpPr>
          <p:nvPr>
            <p:ph type="body" idx="1"/>
          </p:nvPr>
        </p:nvSpPr>
        <p:spPr>
          <a:xfrm>
            <a:off x="715565" y="1595998"/>
            <a:ext cx="7886700" cy="3561795"/>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8" name="Picture 10" descr="Pearson_Bound_White"/>
          <p:cNvPicPr>
            <a:picLocks noChangeAspect="1" noChangeArrowheads="1"/>
          </p:cNvPicPr>
          <p:nvPr/>
        </p:nvPicPr>
        <p:blipFill>
          <a:blip r:embed="rId20" cstate="print">
            <a:extLst>
              <a:ext uri="{28A0092B-C50C-407E-A947-70E740481C1C}">
                <a14:useLocalDpi xmlns:a14="http://schemas.microsoft.com/office/drawing/2010/main" val="0"/>
              </a:ext>
            </a:extLst>
          </a:blip>
          <a:srcRect/>
          <a:stretch>
            <a:fillRect/>
          </a:stretch>
        </p:blipFill>
        <p:spPr bwMode="auto">
          <a:xfrm>
            <a:off x="7894441" y="6380962"/>
            <a:ext cx="1241822" cy="4937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9" name="Picture 12" descr="Pearson_Strap_Bound_White"/>
          <p:cNvPicPr>
            <a:picLocks noChangeAspect="1" noChangeArrowheads="1"/>
          </p:cNvPicPr>
          <p:nvPr/>
        </p:nvPicPr>
        <p:blipFill>
          <a:blip r:embed="rId21" cstate="print">
            <a:extLst>
              <a:ext uri="{28A0092B-C50C-407E-A947-70E740481C1C}">
                <a14:useLocalDpi xmlns:a14="http://schemas.microsoft.com/office/drawing/2010/main" val="0"/>
              </a:ext>
            </a:extLst>
          </a:blip>
          <a:srcRect/>
          <a:stretch>
            <a:fillRect/>
          </a:stretch>
        </p:blipFill>
        <p:spPr bwMode="auto">
          <a:xfrm>
            <a:off x="3" y="6356355"/>
            <a:ext cx="1431131" cy="4937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12" name="Picture 12" descr="Pearson_Strap_Bound_White"/>
          <p:cNvPicPr>
            <a:picLocks noChangeAspect="1" noChangeArrowheads="1"/>
          </p:cNvPicPr>
          <p:nvPr userDrawn="1"/>
        </p:nvPicPr>
        <p:blipFill>
          <a:blip r:embed="rId21" cstate="print">
            <a:extLst>
              <a:ext uri="{28A0092B-C50C-407E-A947-70E740481C1C}">
                <a14:useLocalDpi xmlns:a14="http://schemas.microsoft.com/office/drawing/2010/main" val="0"/>
              </a:ext>
            </a:extLst>
          </a:blip>
          <a:srcRect/>
          <a:stretch>
            <a:fillRect/>
          </a:stretch>
        </p:blipFill>
        <p:spPr bwMode="auto">
          <a:xfrm>
            <a:off x="3" y="6356355"/>
            <a:ext cx="1431131" cy="4937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4" name="Picture 3"/>
          <p:cNvPicPr>
            <a:picLocks noChangeAspect="1"/>
          </p:cNvPicPr>
          <p:nvPr userDrawn="1"/>
        </p:nvPicPr>
        <p:blipFill rotWithShape="1">
          <a:blip r:embed="rId22" cstate="print">
            <a:extLst>
              <a:ext uri="{28A0092B-C50C-407E-A947-70E740481C1C}">
                <a14:useLocalDpi xmlns:a14="http://schemas.microsoft.com/office/drawing/2010/main" val="0"/>
              </a:ext>
            </a:extLst>
          </a:blip>
          <a:srcRect b="14381"/>
          <a:stretch/>
        </p:blipFill>
        <p:spPr>
          <a:xfrm>
            <a:off x="3" y="5987016"/>
            <a:ext cx="2220683" cy="860098"/>
          </a:xfrm>
          <a:prstGeom prst="rect">
            <a:avLst/>
          </a:prstGeom>
        </p:spPr>
      </p:pic>
    </p:spTree>
    <p:extLst>
      <p:ext uri="{BB962C8B-B14F-4D97-AF65-F5344CB8AC3E}">
        <p14:creationId xmlns:p14="http://schemas.microsoft.com/office/powerpoint/2010/main" val="3830789655"/>
      </p:ext>
    </p:extLst>
  </p:cSld>
  <p:clrMap bg1="lt1" tx1="dk1" bg2="lt2" tx2="dk2" accent1="accent1" accent2="accent2" accent3="accent3" accent4="accent4" accent5="accent5" accent6="accent6" hlink="hlink" folHlink="folHlink"/>
  <p:sldLayoutIdLst>
    <p:sldLayoutId id="2147483732" r:id="rId1"/>
    <p:sldLayoutId id="2147483742" r:id="rId2"/>
    <p:sldLayoutId id="2147483733" r:id="rId3"/>
    <p:sldLayoutId id="2147483734" r:id="rId4"/>
    <p:sldLayoutId id="2147483735" r:id="rId5"/>
    <p:sldLayoutId id="2147483736" r:id="rId6"/>
    <p:sldLayoutId id="2147483737" r:id="rId7"/>
    <p:sldLayoutId id="2147483738" r:id="rId8"/>
    <p:sldLayoutId id="2147483740" r:id="rId9"/>
    <p:sldLayoutId id="2147483718" r:id="rId10"/>
    <p:sldLayoutId id="2147483704" r:id="rId11"/>
    <p:sldLayoutId id="2147483702" r:id="rId12"/>
    <p:sldLayoutId id="2147483703" r:id="rId13"/>
    <p:sldLayoutId id="2147483695" r:id="rId14"/>
    <p:sldLayoutId id="2147483696" r:id="rId15"/>
    <p:sldLayoutId id="2147483697" r:id="rId16"/>
    <p:sldLayoutId id="2147483777" r:id="rId17"/>
    <p:sldLayoutId id="2147483778" r:id="rId18"/>
  </p:sldLayoutIdLst>
  <p:timing>
    <p:tnLst>
      <p:par>
        <p:cTn id="1" dur="indefinite" restart="never" nodeType="tmRoot"/>
      </p:par>
    </p:tnLst>
  </p:timing>
  <p:txStyles>
    <p:titleStyle>
      <a:lvl1pPr algn="l" defTabSz="685766" rtl="0" eaLnBrk="1" latinLnBrk="0" hangingPunct="1">
        <a:lnSpc>
          <a:spcPct val="90000"/>
        </a:lnSpc>
        <a:spcBef>
          <a:spcPct val="0"/>
        </a:spcBef>
        <a:buNone/>
        <a:defRPr sz="4950" b="1" kern="1200">
          <a:solidFill>
            <a:schemeClr val="accent1"/>
          </a:solidFill>
          <a:latin typeface="Arial" panose="020B0604020202020204" pitchFamily="34" charset="0"/>
          <a:ea typeface="+mj-ea"/>
          <a:cs typeface="Arial" panose="020B0604020202020204" pitchFamily="34" charset="0"/>
        </a:defRPr>
      </a:lvl1pPr>
    </p:titleStyle>
    <p:bodyStyle>
      <a:lvl1pPr marL="171442" indent="-171442" algn="l" defTabSz="685766" rtl="0" eaLnBrk="1" latinLnBrk="0" hangingPunct="1">
        <a:lnSpc>
          <a:spcPct val="90000"/>
        </a:lnSpc>
        <a:spcBef>
          <a:spcPts val="750"/>
        </a:spcBef>
        <a:buFont typeface="Arial" panose="020B0604020202020204" pitchFamily="34" charset="0"/>
        <a:buChar char="•"/>
        <a:defRPr sz="3300" kern="1200">
          <a:solidFill>
            <a:schemeClr val="tx2"/>
          </a:solidFill>
          <a:latin typeface="Arial" panose="020B0604020202020204" pitchFamily="34" charset="0"/>
          <a:ea typeface="+mn-ea"/>
          <a:cs typeface="Arial" panose="020B0604020202020204" pitchFamily="34" charset="0"/>
        </a:defRPr>
      </a:lvl1pPr>
      <a:lvl2pPr marL="514325" indent="-171442" algn="l" defTabSz="685766" rtl="0" eaLnBrk="1" latinLnBrk="0" hangingPunct="1">
        <a:lnSpc>
          <a:spcPct val="90000"/>
        </a:lnSpc>
        <a:spcBef>
          <a:spcPts val="375"/>
        </a:spcBef>
        <a:buFont typeface="Arial" panose="020B0604020202020204" pitchFamily="34" charset="0"/>
        <a:buChar char="•"/>
        <a:defRPr sz="3000" kern="1200">
          <a:solidFill>
            <a:schemeClr val="tx2"/>
          </a:solidFill>
          <a:latin typeface="Arial" panose="020B0604020202020204" pitchFamily="34" charset="0"/>
          <a:ea typeface="+mn-ea"/>
          <a:cs typeface="Arial" panose="020B0604020202020204" pitchFamily="34" charset="0"/>
        </a:defRPr>
      </a:lvl2pPr>
      <a:lvl3pPr marL="857207" indent="-171442" algn="l" defTabSz="685766" rtl="0" eaLnBrk="1" latinLnBrk="0" hangingPunct="1">
        <a:lnSpc>
          <a:spcPct val="90000"/>
        </a:lnSpc>
        <a:spcBef>
          <a:spcPts val="375"/>
        </a:spcBef>
        <a:buFont typeface="Arial" panose="020B0604020202020204" pitchFamily="34" charset="0"/>
        <a:buChar char="•"/>
        <a:defRPr sz="2700" kern="1200">
          <a:solidFill>
            <a:schemeClr val="tx2"/>
          </a:solidFill>
          <a:latin typeface="Arial" panose="020B0604020202020204" pitchFamily="34" charset="0"/>
          <a:ea typeface="+mn-ea"/>
          <a:cs typeface="Arial" panose="020B0604020202020204" pitchFamily="34" charset="0"/>
        </a:defRPr>
      </a:lvl3pPr>
      <a:lvl4pPr marL="1200090" indent="-171442" algn="l" defTabSz="685766" rtl="0" eaLnBrk="1" latinLnBrk="0" hangingPunct="1">
        <a:lnSpc>
          <a:spcPct val="90000"/>
        </a:lnSpc>
        <a:spcBef>
          <a:spcPts val="375"/>
        </a:spcBef>
        <a:buFont typeface="Arial" panose="020B0604020202020204" pitchFamily="34" charset="0"/>
        <a:buChar char="•"/>
        <a:defRPr sz="2400" kern="1200">
          <a:solidFill>
            <a:schemeClr val="tx2"/>
          </a:solidFill>
          <a:latin typeface="Arial" panose="020B0604020202020204" pitchFamily="34" charset="0"/>
          <a:ea typeface="+mn-ea"/>
          <a:cs typeface="Arial" panose="020B0604020202020204" pitchFamily="34" charset="0"/>
        </a:defRPr>
      </a:lvl4pPr>
      <a:lvl5pPr marL="1542974" indent="-171442" algn="l" defTabSz="685766" rtl="0" eaLnBrk="1" latinLnBrk="0" hangingPunct="1">
        <a:lnSpc>
          <a:spcPct val="90000"/>
        </a:lnSpc>
        <a:spcBef>
          <a:spcPts val="375"/>
        </a:spcBef>
        <a:buFont typeface="Arial" panose="020B0604020202020204" pitchFamily="34" charset="0"/>
        <a:buChar char="•"/>
        <a:defRPr sz="2400" kern="1200">
          <a:solidFill>
            <a:schemeClr val="tx2"/>
          </a:solidFill>
          <a:latin typeface="Arial" panose="020B0604020202020204" pitchFamily="34" charset="0"/>
          <a:ea typeface="+mn-ea"/>
          <a:cs typeface="Arial" panose="020B0604020202020204" pitchFamily="34" charset="0"/>
        </a:defRPr>
      </a:lvl5pPr>
      <a:lvl6pPr marL="1885856" indent="-171442" algn="l" defTabSz="685766"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739" indent="-171442" algn="l" defTabSz="685766"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622" indent="-171442" algn="l" defTabSz="685766"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505" indent="-171442" algn="l" defTabSz="685766"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766" rtl="0" eaLnBrk="1" latinLnBrk="0" hangingPunct="1">
        <a:defRPr sz="1350" kern="1200">
          <a:solidFill>
            <a:schemeClr val="tx1"/>
          </a:solidFill>
          <a:latin typeface="+mn-lt"/>
          <a:ea typeface="+mn-ea"/>
          <a:cs typeface="+mn-cs"/>
        </a:defRPr>
      </a:lvl1pPr>
      <a:lvl2pPr marL="342884" algn="l" defTabSz="685766" rtl="0" eaLnBrk="1" latinLnBrk="0" hangingPunct="1">
        <a:defRPr sz="1350" kern="1200">
          <a:solidFill>
            <a:schemeClr val="tx1"/>
          </a:solidFill>
          <a:latin typeface="+mn-lt"/>
          <a:ea typeface="+mn-ea"/>
          <a:cs typeface="+mn-cs"/>
        </a:defRPr>
      </a:lvl2pPr>
      <a:lvl3pPr marL="685766" algn="l" defTabSz="685766" rtl="0" eaLnBrk="1" latinLnBrk="0" hangingPunct="1">
        <a:defRPr sz="1350" kern="1200">
          <a:solidFill>
            <a:schemeClr val="tx1"/>
          </a:solidFill>
          <a:latin typeface="+mn-lt"/>
          <a:ea typeface="+mn-ea"/>
          <a:cs typeface="+mn-cs"/>
        </a:defRPr>
      </a:lvl3pPr>
      <a:lvl4pPr marL="1028649" algn="l" defTabSz="685766" rtl="0" eaLnBrk="1" latinLnBrk="0" hangingPunct="1">
        <a:defRPr sz="1350" kern="1200">
          <a:solidFill>
            <a:schemeClr val="tx1"/>
          </a:solidFill>
          <a:latin typeface="+mn-lt"/>
          <a:ea typeface="+mn-ea"/>
          <a:cs typeface="+mn-cs"/>
        </a:defRPr>
      </a:lvl4pPr>
      <a:lvl5pPr marL="1371532" algn="l" defTabSz="685766" rtl="0" eaLnBrk="1" latinLnBrk="0" hangingPunct="1">
        <a:defRPr sz="1350" kern="1200">
          <a:solidFill>
            <a:schemeClr val="tx1"/>
          </a:solidFill>
          <a:latin typeface="+mn-lt"/>
          <a:ea typeface="+mn-ea"/>
          <a:cs typeface="+mn-cs"/>
        </a:defRPr>
      </a:lvl5pPr>
      <a:lvl6pPr marL="1714415" algn="l" defTabSz="685766" rtl="0" eaLnBrk="1" latinLnBrk="0" hangingPunct="1">
        <a:defRPr sz="1350" kern="1200">
          <a:solidFill>
            <a:schemeClr val="tx1"/>
          </a:solidFill>
          <a:latin typeface="+mn-lt"/>
          <a:ea typeface="+mn-ea"/>
          <a:cs typeface="+mn-cs"/>
        </a:defRPr>
      </a:lvl6pPr>
      <a:lvl7pPr marL="2057297" algn="l" defTabSz="685766" rtl="0" eaLnBrk="1" latinLnBrk="0" hangingPunct="1">
        <a:defRPr sz="1350" kern="1200">
          <a:solidFill>
            <a:schemeClr val="tx1"/>
          </a:solidFill>
          <a:latin typeface="+mn-lt"/>
          <a:ea typeface="+mn-ea"/>
          <a:cs typeface="+mn-cs"/>
        </a:defRPr>
      </a:lvl7pPr>
      <a:lvl8pPr marL="2400180" algn="l" defTabSz="685766" rtl="0" eaLnBrk="1" latinLnBrk="0" hangingPunct="1">
        <a:defRPr sz="1350" kern="1200">
          <a:solidFill>
            <a:schemeClr val="tx1"/>
          </a:solidFill>
          <a:latin typeface="+mn-lt"/>
          <a:ea typeface="+mn-ea"/>
          <a:cs typeface="+mn-cs"/>
        </a:defRPr>
      </a:lvl8pPr>
      <a:lvl9pPr marL="2743064" algn="l" defTabSz="685766" rtl="0" eaLnBrk="1" latinLnBrk="0" hangingPunct="1">
        <a:defRPr sz="135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974899889"/>
      </p:ext>
    </p:extLst>
  </p:cSld>
  <p:clrMap bg1="lt1" tx1="dk1" bg2="lt2" tx2="dk2" accent1="accent1" accent2="accent2" accent3="accent3" accent4="accent4" accent5="accent5" accent6="accent6" hlink="hlink" folHlink="folHlink"/>
  <p:sldLayoutIdLst>
    <p:sldLayoutId id="2147483776" r:id="rId1"/>
  </p:sldLayoutIdLst>
  <p:timing>
    <p:tnLst>
      <p:par>
        <p:cTn id="1" dur="indefinite" restart="never" nodeType="tmRoot"/>
      </p:par>
    </p:tnLst>
  </p:timing>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 y="0"/>
            <a:ext cx="9144000" cy="1337664"/>
          </a:xfrm>
          <a:prstGeom prst="rect">
            <a:avLst/>
          </a:prstGeom>
          <a:gradFill flip="none" rotWithShape="1">
            <a:gsLst>
              <a:gs pos="46000">
                <a:schemeClr val="bg2"/>
              </a:gs>
              <a:gs pos="82000">
                <a:schemeClr val="tx2"/>
              </a:gs>
            </a:gsLst>
            <a:lin ang="0" scaled="1"/>
            <a:tileRect/>
          </a:gradFill>
          <a:ln w="19050">
            <a:noFill/>
          </a:ln>
        </p:spPr>
        <p:txBody>
          <a:bodyPr vert="horz" lIns="91440" tIns="45720" rIns="91440" bIns="45720" rtlCol="0" anchor="ctr">
            <a:normAutofit/>
          </a:bodyPr>
          <a:lstStyle/>
          <a:p>
            <a:r>
              <a:rPr lang="en-US" dirty="0" smtClean="0"/>
              <a:t> Title</a:t>
            </a:r>
            <a:endParaRPr lang="en-US" dirty="0"/>
          </a:p>
        </p:txBody>
      </p:sp>
      <p:sp>
        <p:nvSpPr>
          <p:cNvPr id="3" name="Text Placeholder 2"/>
          <p:cNvSpPr>
            <a:spLocks noGrp="1"/>
          </p:cNvSpPr>
          <p:nvPr>
            <p:ph type="body" idx="1"/>
          </p:nvPr>
        </p:nvSpPr>
        <p:spPr>
          <a:xfrm>
            <a:off x="715565" y="1595998"/>
            <a:ext cx="7886700" cy="3561795"/>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8" name="Picture 10" descr="Pearson_Bound_White"/>
          <p:cNvPicPr>
            <a:picLocks noChangeAspect="1" noChangeArrowheads="1"/>
          </p:cNvPicPr>
          <p:nvPr/>
        </p:nvPicPr>
        <p:blipFill>
          <a:blip r:embed="rId31" cstate="print">
            <a:extLst>
              <a:ext uri="{28A0092B-C50C-407E-A947-70E740481C1C}">
                <a14:useLocalDpi xmlns:a14="http://schemas.microsoft.com/office/drawing/2010/main" val="0"/>
              </a:ext>
            </a:extLst>
          </a:blip>
          <a:srcRect/>
          <a:stretch>
            <a:fillRect/>
          </a:stretch>
        </p:blipFill>
        <p:spPr bwMode="auto">
          <a:xfrm>
            <a:off x="7894441" y="6380962"/>
            <a:ext cx="1241822" cy="493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12"/>
          <p:cNvPicPr>
            <a:picLocks noChangeAspect="1"/>
          </p:cNvPicPr>
          <p:nvPr userDrawn="1"/>
        </p:nvPicPr>
        <p:blipFill rotWithShape="1">
          <a:blip r:embed="rId32" cstate="print">
            <a:extLst>
              <a:ext uri="{28A0092B-C50C-407E-A947-70E740481C1C}">
                <a14:useLocalDpi xmlns:a14="http://schemas.microsoft.com/office/drawing/2010/main" val="0"/>
              </a:ext>
            </a:extLst>
          </a:blip>
          <a:srcRect b="14381"/>
          <a:stretch/>
        </p:blipFill>
        <p:spPr>
          <a:xfrm>
            <a:off x="3" y="5987016"/>
            <a:ext cx="2220683" cy="860098"/>
          </a:xfrm>
          <a:prstGeom prst="rect">
            <a:avLst/>
          </a:prstGeom>
        </p:spPr>
      </p:pic>
    </p:spTree>
    <p:extLst>
      <p:ext uri="{BB962C8B-B14F-4D97-AF65-F5344CB8AC3E}">
        <p14:creationId xmlns:p14="http://schemas.microsoft.com/office/powerpoint/2010/main" val="273085456"/>
      </p:ext>
    </p:extLst>
  </p:cSld>
  <p:clrMap bg1="lt1" tx1="dk1" bg2="lt2" tx2="dk2" accent1="accent1" accent2="accent2" accent3="accent3" accent4="accent4" accent5="accent5" accent6="accent6" hlink="hlink" folHlink="folHlink"/>
  <p:sldLayoutIdLst>
    <p:sldLayoutId id="2147483782" r:id="rId1"/>
    <p:sldLayoutId id="2147483783" r:id="rId2"/>
    <p:sldLayoutId id="2147483784" r:id="rId3"/>
    <p:sldLayoutId id="2147483785" r:id="rId4"/>
    <p:sldLayoutId id="2147483786" r:id="rId5"/>
    <p:sldLayoutId id="2147483787" r:id="rId6"/>
    <p:sldLayoutId id="2147483788" r:id="rId7"/>
    <p:sldLayoutId id="2147483789" r:id="rId8"/>
    <p:sldLayoutId id="2147483790" r:id="rId9"/>
    <p:sldLayoutId id="2147483791" r:id="rId10"/>
    <p:sldLayoutId id="2147483792" r:id="rId11"/>
    <p:sldLayoutId id="2147483793" r:id="rId12"/>
    <p:sldLayoutId id="2147483794" r:id="rId13"/>
    <p:sldLayoutId id="2147483795" r:id="rId14"/>
    <p:sldLayoutId id="2147483796" r:id="rId15"/>
    <p:sldLayoutId id="2147483797" r:id="rId16"/>
    <p:sldLayoutId id="2147483798" r:id="rId17"/>
    <p:sldLayoutId id="2147483799" r:id="rId18"/>
    <p:sldLayoutId id="2147483800" r:id="rId19"/>
    <p:sldLayoutId id="2147483801" r:id="rId20"/>
    <p:sldLayoutId id="2147483802" r:id="rId21"/>
    <p:sldLayoutId id="2147483803" r:id="rId22"/>
    <p:sldLayoutId id="2147483804" r:id="rId23"/>
    <p:sldLayoutId id="2147483805" r:id="rId24"/>
    <p:sldLayoutId id="2147483806" r:id="rId25"/>
    <p:sldLayoutId id="2147483807" r:id="rId26"/>
    <p:sldLayoutId id="2147483808" r:id="rId27"/>
    <p:sldLayoutId id="2147483809" r:id="rId28"/>
    <p:sldLayoutId id="2147483810" r:id="rId29"/>
  </p:sldLayoutIdLst>
  <p:timing>
    <p:tnLst>
      <p:par>
        <p:cTn id="1" dur="indefinite" restart="never" nodeType="tmRoot"/>
      </p:par>
    </p:tnLst>
  </p:timing>
  <p:txStyles>
    <p:titleStyle>
      <a:lvl1pPr algn="l" defTabSz="685766" rtl="0" eaLnBrk="1" latinLnBrk="0" hangingPunct="1">
        <a:lnSpc>
          <a:spcPct val="90000"/>
        </a:lnSpc>
        <a:spcBef>
          <a:spcPct val="0"/>
        </a:spcBef>
        <a:buNone/>
        <a:defRPr sz="4950" b="1" kern="1200">
          <a:solidFill>
            <a:schemeClr val="accent1"/>
          </a:solidFill>
          <a:latin typeface="Arial" panose="020B0604020202020204" pitchFamily="34" charset="0"/>
          <a:ea typeface="+mj-ea"/>
          <a:cs typeface="Arial" panose="020B0604020202020204" pitchFamily="34" charset="0"/>
        </a:defRPr>
      </a:lvl1pPr>
    </p:titleStyle>
    <p:bodyStyle>
      <a:lvl1pPr marL="171442" indent="-171442" algn="l" defTabSz="685766" rtl="0" eaLnBrk="1" latinLnBrk="0" hangingPunct="1">
        <a:lnSpc>
          <a:spcPct val="90000"/>
        </a:lnSpc>
        <a:spcBef>
          <a:spcPts val="750"/>
        </a:spcBef>
        <a:buFont typeface="Arial" panose="020B0604020202020204" pitchFamily="34" charset="0"/>
        <a:buChar char="•"/>
        <a:defRPr sz="3300" kern="1200">
          <a:solidFill>
            <a:schemeClr val="tx2"/>
          </a:solidFill>
          <a:latin typeface="Arial" panose="020B0604020202020204" pitchFamily="34" charset="0"/>
          <a:ea typeface="+mn-ea"/>
          <a:cs typeface="Arial" panose="020B0604020202020204" pitchFamily="34" charset="0"/>
        </a:defRPr>
      </a:lvl1pPr>
      <a:lvl2pPr marL="514325" indent="-171442" algn="l" defTabSz="685766" rtl="0" eaLnBrk="1" latinLnBrk="0" hangingPunct="1">
        <a:lnSpc>
          <a:spcPct val="90000"/>
        </a:lnSpc>
        <a:spcBef>
          <a:spcPts val="375"/>
        </a:spcBef>
        <a:buFont typeface="Arial" panose="020B0604020202020204" pitchFamily="34" charset="0"/>
        <a:buChar char="•"/>
        <a:defRPr sz="3000" kern="1200">
          <a:solidFill>
            <a:schemeClr val="tx2"/>
          </a:solidFill>
          <a:latin typeface="Arial" panose="020B0604020202020204" pitchFamily="34" charset="0"/>
          <a:ea typeface="+mn-ea"/>
          <a:cs typeface="Arial" panose="020B0604020202020204" pitchFamily="34" charset="0"/>
        </a:defRPr>
      </a:lvl2pPr>
      <a:lvl3pPr marL="857207" indent="-171442" algn="l" defTabSz="685766" rtl="0" eaLnBrk="1" latinLnBrk="0" hangingPunct="1">
        <a:lnSpc>
          <a:spcPct val="90000"/>
        </a:lnSpc>
        <a:spcBef>
          <a:spcPts val="375"/>
        </a:spcBef>
        <a:buFont typeface="Arial" panose="020B0604020202020204" pitchFamily="34" charset="0"/>
        <a:buChar char="•"/>
        <a:defRPr sz="2700" kern="1200">
          <a:solidFill>
            <a:schemeClr val="tx2"/>
          </a:solidFill>
          <a:latin typeface="Arial" panose="020B0604020202020204" pitchFamily="34" charset="0"/>
          <a:ea typeface="+mn-ea"/>
          <a:cs typeface="Arial" panose="020B0604020202020204" pitchFamily="34" charset="0"/>
        </a:defRPr>
      </a:lvl3pPr>
      <a:lvl4pPr marL="1200090" indent="-171442" algn="l" defTabSz="685766" rtl="0" eaLnBrk="1" latinLnBrk="0" hangingPunct="1">
        <a:lnSpc>
          <a:spcPct val="90000"/>
        </a:lnSpc>
        <a:spcBef>
          <a:spcPts val="375"/>
        </a:spcBef>
        <a:buFont typeface="Arial" panose="020B0604020202020204" pitchFamily="34" charset="0"/>
        <a:buChar char="•"/>
        <a:defRPr sz="2400" kern="1200">
          <a:solidFill>
            <a:schemeClr val="tx2"/>
          </a:solidFill>
          <a:latin typeface="Arial" panose="020B0604020202020204" pitchFamily="34" charset="0"/>
          <a:ea typeface="+mn-ea"/>
          <a:cs typeface="Arial" panose="020B0604020202020204" pitchFamily="34" charset="0"/>
        </a:defRPr>
      </a:lvl4pPr>
      <a:lvl5pPr marL="1542974" indent="-171442" algn="l" defTabSz="685766" rtl="0" eaLnBrk="1" latinLnBrk="0" hangingPunct="1">
        <a:lnSpc>
          <a:spcPct val="90000"/>
        </a:lnSpc>
        <a:spcBef>
          <a:spcPts val="375"/>
        </a:spcBef>
        <a:buFont typeface="Arial" panose="020B0604020202020204" pitchFamily="34" charset="0"/>
        <a:buChar char="•"/>
        <a:defRPr sz="2400" kern="1200">
          <a:solidFill>
            <a:schemeClr val="tx2"/>
          </a:solidFill>
          <a:latin typeface="Arial" panose="020B0604020202020204" pitchFamily="34" charset="0"/>
          <a:ea typeface="+mn-ea"/>
          <a:cs typeface="Arial" panose="020B0604020202020204" pitchFamily="34" charset="0"/>
        </a:defRPr>
      </a:lvl5pPr>
      <a:lvl6pPr marL="1885856" indent="-171442" algn="l" defTabSz="685766"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739" indent="-171442" algn="l" defTabSz="685766"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622" indent="-171442" algn="l" defTabSz="685766"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505" indent="-171442" algn="l" defTabSz="685766"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766" rtl="0" eaLnBrk="1" latinLnBrk="0" hangingPunct="1">
        <a:defRPr sz="1350" kern="1200">
          <a:solidFill>
            <a:schemeClr val="tx1"/>
          </a:solidFill>
          <a:latin typeface="+mn-lt"/>
          <a:ea typeface="+mn-ea"/>
          <a:cs typeface="+mn-cs"/>
        </a:defRPr>
      </a:lvl1pPr>
      <a:lvl2pPr marL="342884" algn="l" defTabSz="685766" rtl="0" eaLnBrk="1" latinLnBrk="0" hangingPunct="1">
        <a:defRPr sz="1350" kern="1200">
          <a:solidFill>
            <a:schemeClr val="tx1"/>
          </a:solidFill>
          <a:latin typeface="+mn-lt"/>
          <a:ea typeface="+mn-ea"/>
          <a:cs typeface="+mn-cs"/>
        </a:defRPr>
      </a:lvl2pPr>
      <a:lvl3pPr marL="685766" algn="l" defTabSz="685766" rtl="0" eaLnBrk="1" latinLnBrk="0" hangingPunct="1">
        <a:defRPr sz="1350" kern="1200">
          <a:solidFill>
            <a:schemeClr val="tx1"/>
          </a:solidFill>
          <a:latin typeface="+mn-lt"/>
          <a:ea typeface="+mn-ea"/>
          <a:cs typeface="+mn-cs"/>
        </a:defRPr>
      </a:lvl3pPr>
      <a:lvl4pPr marL="1028649" algn="l" defTabSz="685766" rtl="0" eaLnBrk="1" latinLnBrk="0" hangingPunct="1">
        <a:defRPr sz="1350" kern="1200">
          <a:solidFill>
            <a:schemeClr val="tx1"/>
          </a:solidFill>
          <a:latin typeface="+mn-lt"/>
          <a:ea typeface="+mn-ea"/>
          <a:cs typeface="+mn-cs"/>
        </a:defRPr>
      </a:lvl4pPr>
      <a:lvl5pPr marL="1371532" algn="l" defTabSz="685766" rtl="0" eaLnBrk="1" latinLnBrk="0" hangingPunct="1">
        <a:defRPr sz="1350" kern="1200">
          <a:solidFill>
            <a:schemeClr val="tx1"/>
          </a:solidFill>
          <a:latin typeface="+mn-lt"/>
          <a:ea typeface="+mn-ea"/>
          <a:cs typeface="+mn-cs"/>
        </a:defRPr>
      </a:lvl5pPr>
      <a:lvl6pPr marL="1714415" algn="l" defTabSz="685766" rtl="0" eaLnBrk="1" latinLnBrk="0" hangingPunct="1">
        <a:defRPr sz="1350" kern="1200">
          <a:solidFill>
            <a:schemeClr val="tx1"/>
          </a:solidFill>
          <a:latin typeface="+mn-lt"/>
          <a:ea typeface="+mn-ea"/>
          <a:cs typeface="+mn-cs"/>
        </a:defRPr>
      </a:lvl6pPr>
      <a:lvl7pPr marL="2057297" algn="l" defTabSz="685766" rtl="0" eaLnBrk="1" latinLnBrk="0" hangingPunct="1">
        <a:defRPr sz="1350" kern="1200">
          <a:solidFill>
            <a:schemeClr val="tx1"/>
          </a:solidFill>
          <a:latin typeface="+mn-lt"/>
          <a:ea typeface="+mn-ea"/>
          <a:cs typeface="+mn-cs"/>
        </a:defRPr>
      </a:lvl7pPr>
      <a:lvl8pPr marL="2400180" algn="l" defTabSz="685766" rtl="0" eaLnBrk="1" latinLnBrk="0" hangingPunct="1">
        <a:defRPr sz="1350" kern="1200">
          <a:solidFill>
            <a:schemeClr val="tx1"/>
          </a:solidFill>
          <a:latin typeface="+mn-lt"/>
          <a:ea typeface="+mn-ea"/>
          <a:cs typeface="+mn-cs"/>
        </a:defRPr>
      </a:lvl8pPr>
      <a:lvl9pPr marL="2743064" algn="l" defTabSz="685766"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xml"/><Relationship Id="rId1" Type="http://schemas.openxmlformats.org/officeDocument/2006/relationships/slideLayout" Target="../slideLayouts/slideLayout20.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10.xml.rels><?xml version="1.0" encoding="UTF-8" standalone="yes"?>
<Relationships xmlns="http://schemas.openxmlformats.org/package/2006/relationships"><Relationship Id="rId3" Type="http://schemas.openxmlformats.org/officeDocument/2006/relationships/image" Target="../media/image20.tmp"/><Relationship Id="rId2" Type="http://schemas.openxmlformats.org/officeDocument/2006/relationships/notesSlide" Target="../notesSlides/notesSlide10.xml"/><Relationship Id="rId1" Type="http://schemas.openxmlformats.org/officeDocument/2006/relationships/slideLayout" Target="../slideLayouts/slideLayout30.xml"/></Relationships>
</file>

<file path=ppt/slides/_rels/slide1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1.xml"/><Relationship Id="rId1" Type="http://schemas.openxmlformats.org/officeDocument/2006/relationships/slideLayout" Target="../slideLayouts/slideLayout30.xml"/><Relationship Id="rId4" Type="http://schemas.openxmlformats.org/officeDocument/2006/relationships/image" Target="../media/image22.png"/></Relationships>
</file>

<file path=ppt/slides/_rels/slide12.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12.xml"/><Relationship Id="rId1" Type="http://schemas.openxmlformats.org/officeDocument/2006/relationships/slideLayout" Target="../slideLayouts/slideLayout2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3.xml"/></Relationships>
</file>

<file path=ppt/slides/_rels/slide17.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7.xml"/><Relationship Id="rId1" Type="http://schemas.openxmlformats.org/officeDocument/2006/relationships/slideLayout" Target="../slideLayouts/slideLayout27.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48.xml"/></Relationships>
</file>

<file path=ppt/slides/_rels/slide19.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9.xml"/><Relationship Id="rId1" Type="http://schemas.openxmlformats.org/officeDocument/2006/relationships/slideLayout" Target="../slideLayouts/slideLayout27.xml"/></Relationships>
</file>

<file path=ppt/slides/_rels/slide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48.xml"/></Relationships>
</file>

<file path=ppt/slides/_rels/slide21.xml.rels><?xml version="1.0" encoding="UTF-8" standalone="yes"?>
<Relationships xmlns="http://schemas.openxmlformats.org/package/2006/relationships"><Relationship Id="rId3" Type="http://schemas.openxmlformats.org/officeDocument/2006/relationships/image" Target="../media/image25.tmp"/><Relationship Id="rId2" Type="http://schemas.openxmlformats.org/officeDocument/2006/relationships/notesSlide" Target="../notesSlides/notesSlide21.xml"/><Relationship Id="rId1" Type="http://schemas.openxmlformats.org/officeDocument/2006/relationships/slideLayout" Target="../slideLayouts/slideLayout30.xml"/><Relationship Id="rId4" Type="http://schemas.openxmlformats.org/officeDocument/2006/relationships/image" Target="../media/image26.tmp"/></Relationships>
</file>

<file path=ppt/slides/_rels/slide22.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22.xml"/><Relationship Id="rId1" Type="http://schemas.openxmlformats.org/officeDocument/2006/relationships/slideLayout" Target="../slideLayouts/slideLayout23.xml"/><Relationship Id="rId4" Type="http://schemas.openxmlformats.org/officeDocument/2006/relationships/image" Target="../media/image28.png"/></Relationships>
</file>

<file path=ppt/slides/_rels/slide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5.xml"/><Relationship Id="rId1" Type="http://schemas.openxmlformats.org/officeDocument/2006/relationships/slideLayout" Target="../slideLayouts/slideLayout7.xml"/><Relationship Id="rId4" Type="http://schemas.openxmlformats.org/officeDocument/2006/relationships/image" Target="../media/image14.png"/></Relationships>
</file>

<file path=ppt/slides/_rels/slide6.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3.xml"/></Relationships>
</file>

<file path=ppt/slides/_rels/slide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9.xml"/><Relationship Id="rId1" Type="http://schemas.openxmlformats.org/officeDocument/2006/relationships/slideLayout" Target="../slideLayouts/slideLayout30.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17.png"/></Relationships>
</file>

<file path=ppt/slides/slide1.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37569" y="2395947"/>
            <a:ext cx="4632960" cy="4462053"/>
          </a:xfrm>
          <a:prstGeom prst="rect">
            <a:avLst/>
          </a:prstGeom>
        </p:spPr>
      </p:pic>
      <p:pic>
        <p:nvPicPr>
          <p:cNvPr id="5" name="Picture 4"/>
          <p:cNvPicPr>
            <a:picLocks noChangeAspect="1"/>
          </p:cNvPicPr>
          <p:nvPr/>
        </p:nvPicPr>
        <p:blipFill>
          <a:blip r:embed="rId4"/>
          <a:stretch>
            <a:fillRect/>
          </a:stretch>
        </p:blipFill>
        <p:spPr>
          <a:xfrm>
            <a:off x="2668518" y="3254577"/>
            <a:ext cx="2657318" cy="1536824"/>
          </a:xfrm>
          <a:prstGeom prst="rect">
            <a:avLst/>
          </a:prstGeom>
          <a:ln>
            <a:noFill/>
          </a:ln>
          <a:effectLst>
            <a:outerShdw blurRad="292100" dist="139700" dir="2700000" algn="tl" rotWithShape="0">
              <a:srgbClr val="333333">
                <a:alpha val="65000"/>
              </a:srgbClr>
            </a:outerShdw>
          </a:effectLst>
        </p:spPr>
      </p:pic>
      <p:pic>
        <p:nvPicPr>
          <p:cNvPr id="4" name="Picture 3"/>
          <p:cNvPicPr>
            <a:picLocks noChangeAspect="1"/>
          </p:cNvPicPr>
          <p:nvPr/>
        </p:nvPicPr>
        <p:blipFill>
          <a:blip r:embed="rId5"/>
          <a:stretch>
            <a:fillRect/>
          </a:stretch>
        </p:blipFill>
        <p:spPr>
          <a:xfrm>
            <a:off x="1462409" y="2096011"/>
            <a:ext cx="2672877" cy="1725844"/>
          </a:xfrm>
          <a:prstGeom prst="rect">
            <a:avLst/>
          </a:prstGeom>
          <a:ln>
            <a:noFill/>
          </a:ln>
          <a:effectLst>
            <a:outerShdw blurRad="292100" dist="139700" dir="2700000" algn="tl" rotWithShape="0">
              <a:srgbClr val="333333">
                <a:alpha val="65000"/>
              </a:srgbClr>
            </a:outerShdw>
          </a:effectLst>
        </p:spPr>
      </p:pic>
      <p:sp>
        <p:nvSpPr>
          <p:cNvPr id="2" name="Text Placeholder 1"/>
          <p:cNvSpPr>
            <a:spLocks noGrp="1"/>
          </p:cNvSpPr>
          <p:nvPr>
            <p:ph type="body" sz="quarter" idx="10"/>
          </p:nvPr>
        </p:nvSpPr>
        <p:spPr>
          <a:xfrm>
            <a:off x="130801" y="4507960"/>
            <a:ext cx="4916261" cy="1619855"/>
          </a:xfrm>
        </p:spPr>
        <p:txBody>
          <a:bodyPr/>
          <a:lstStyle/>
          <a:p>
            <a:pPr algn="l"/>
            <a:r>
              <a:rPr lang="en-US" dirty="0" smtClean="0"/>
              <a:t>What is aimswebPlus?</a:t>
            </a:r>
            <a:endParaRPr lang="en-US" dirty="0"/>
          </a:p>
        </p:txBody>
      </p:sp>
      <p:pic>
        <p:nvPicPr>
          <p:cNvPr id="6" name="Picture 5"/>
          <p:cNvPicPr>
            <a:picLocks noChangeAspect="1"/>
          </p:cNvPicPr>
          <p:nvPr/>
        </p:nvPicPr>
        <p:blipFill rotWithShape="1">
          <a:blip r:embed="rId6"/>
          <a:srcRect l="911" t="1457" r="1166" b="1712"/>
          <a:stretch/>
        </p:blipFill>
        <p:spPr>
          <a:xfrm>
            <a:off x="130801" y="1202553"/>
            <a:ext cx="3075160" cy="1525537"/>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40201871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Screen Clippi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0255" y="1386879"/>
            <a:ext cx="8757502" cy="2544804"/>
          </a:xfrm>
          <a:prstGeom prst="rect">
            <a:avLst/>
          </a:prstGeom>
          <a:ln>
            <a:noFill/>
          </a:ln>
          <a:effectLst>
            <a:outerShdw blurRad="292100" dist="139700" dir="2700000" algn="tl" rotWithShape="0">
              <a:srgbClr val="333333">
                <a:alpha val="65000"/>
              </a:srgbClr>
            </a:outerShdw>
          </a:effectLst>
        </p:spPr>
      </p:pic>
      <p:sp>
        <p:nvSpPr>
          <p:cNvPr id="2" name="Title 1"/>
          <p:cNvSpPr>
            <a:spLocks noGrp="1"/>
          </p:cNvSpPr>
          <p:nvPr>
            <p:ph type="title"/>
          </p:nvPr>
        </p:nvSpPr>
        <p:spPr/>
        <p:txBody>
          <a:bodyPr>
            <a:normAutofit/>
          </a:bodyPr>
          <a:lstStyle/>
          <a:p>
            <a:r>
              <a:rPr lang="en-US" dirty="0" smtClean="0"/>
              <a:t> Unlock Online Assessments</a:t>
            </a:r>
            <a:endParaRPr lang="en-US" dirty="0"/>
          </a:p>
        </p:txBody>
      </p:sp>
      <p:sp>
        <p:nvSpPr>
          <p:cNvPr id="15" name="Down Arrow 14"/>
          <p:cNvSpPr/>
          <p:nvPr/>
        </p:nvSpPr>
        <p:spPr>
          <a:xfrm>
            <a:off x="7637941" y="974639"/>
            <a:ext cx="733369" cy="555991"/>
          </a:xfrm>
          <a:prstGeom prst="down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rgbClr val="FFFFFF"/>
                </a:solidFill>
              </a:rPr>
              <a:t>3</a:t>
            </a:r>
            <a:endParaRPr lang="en-US" dirty="0">
              <a:solidFill>
                <a:srgbClr val="FFFFFF"/>
              </a:solidFill>
            </a:endParaRPr>
          </a:p>
        </p:txBody>
      </p:sp>
      <p:sp>
        <p:nvSpPr>
          <p:cNvPr id="19" name="Down Arrow 18"/>
          <p:cNvSpPr/>
          <p:nvPr/>
        </p:nvSpPr>
        <p:spPr>
          <a:xfrm>
            <a:off x="586690" y="956941"/>
            <a:ext cx="733369" cy="540211"/>
          </a:xfrm>
          <a:prstGeom prst="down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rgbClr val="FFFFFF"/>
                </a:solidFill>
              </a:rPr>
              <a:t>1</a:t>
            </a:r>
            <a:endParaRPr lang="en-US" dirty="0">
              <a:solidFill>
                <a:srgbClr val="FFFFFF"/>
              </a:solidFill>
            </a:endParaRPr>
          </a:p>
        </p:txBody>
      </p:sp>
      <p:sp>
        <p:nvSpPr>
          <p:cNvPr id="20" name="Rounded Rectangle 19"/>
          <p:cNvSpPr/>
          <p:nvPr/>
        </p:nvSpPr>
        <p:spPr>
          <a:xfrm>
            <a:off x="3619500" y="4185501"/>
            <a:ext cx="5408567" cy="2536392"/>
          </a:xfrm>
          <a:prstGeom prst="roundRect">
            <a:avLst/>
          </a:prstGeom>
          <a:ln w="381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numCol="1" rtlCol="0" anchor="t"/>
          <a:lstStyle/>
          <a:p>
            <a:pPr marL="342900" indent="-342900">
              <a:buFontTx/>
              <a:buAutoNum type="arabicPeriod"/>
            </a:pPr>
            <a:r>
              <a:rPr lang="en-US" sz="2400" dirty="0" smtClean="0">
                <a:solidFill>
                  <a:srgbClr val="1F94CA"/>
                </a:solidFill>
              </a:rPr>
              <a:t>Click </a:t>
            </a:r>
            <a:r>
              <a:rPr lang="en-US" sz="2400" u="sng" dirty="0" smtClean="0">
                <a:solidFill>
                  <a:srgbClr val="1F94CA"/>
                </a:solidFill>
              </a:rPr>
              <a:t>Students</a:t>
            </a:r>
            <a:r>
              <a:rPr lang="en-US" sz="2400" dirty="0" smtClean="0">
                <a:solidFill>
                  <a:srgbClr val="1F94CA"/>
                </a:solidFill>
              </a:rPr>
              <a:t> tab and select </a:t>
            </a:r>
            <a:r>
              <a:rPr lang="en-US" sz="2400" u="sng" dirty="0" smtClean="0">
                <a:solidFill>
                  <a:srgbClr val="1F94CA"/>
                </a:solidFill>
              </a:rPr>
              <a:t>Benchmark Comparison</a:t>
            </a:r>
            <a:r>
              <a:rPr lang="en-US" sz="2400" dirty="0" smtClean="0">
                <a:solidFill>
                  <a:srgbClr val="1F94CA"/>
                </a:solidFill>
              </a:rPr>
              <a:t>. Filter to the group, battery, and period</a:t>
            </a:r>
          </a:p>
          <a:p>
            <a:pPr marL="342900" indent="-342900">
              <a:buFontTx/>
              <a:buAutoNum type="arabicPeriod"/>
            </a:pPr>
            <a:r>
              <a:rPr lang="en-US" sz="2400" dirty="0" smtClean="0">
                <a:solidFill>
                  <a:srgbClr val="1F94CA"/>
                </a:solidFill>
              </a:rPr>
              <a:t>Select the students to unlock tests</a:t>
            </a:r>
          </a:p>
          <a:p>
            <a:pPr marL="342900" indent="-342900">
              <a:buFontTx/>
              <a:buAutoNum type="arabicPeriod"/>
            </a:pPr>
            <a:r>
              <a:rPr lang="en-US" sz="2400" dirty="0" smtClean="0">
                <a:solidFill>
                  <a:srgbClr val="1F94CA"/>
                </a:solidFill>
              </a:rPr>
              <a:t>Click the </a:t>
            </a:r>
            <a:r>
              <a:rPr lang="en-US" sz="2400" u="sng" dirty="0" smtClean="0">
                <a:solidFill>
                  <a:srgbClr val="1F94CA"/>
                </a:solidFill>
              </a:rPr>
              <a:t>Unlock/Lock</a:t>
            </a:r>
            <a:r>
              <a:rPr lang="en-US" sz="2400" dirty="0" smtClean="0">
                <a:solidFill>
                  <a:srgbClr val="1F94CA"/>
                </a:solidFill>
              </a:rPr>
              <a:t> button and select Unlock</a:t>
            </a:r>
          </a:p>
          <a:p>
            <a:pPr marL="342900" indent="-342900">
              <a:buFontTx/>
              <a:buAutoNum type="arabicPeriod"/>
            </a:pPr>
            <a:endParaRPr lang="en-US" sz="2400" dirty="0" smtClean="0">
              <a:solidFill>
                <a:srgbClr val="1F94CA"/>
              </a:solidFill>
            </a:endParaRPr>
          </a:p>
          <a:p>
            <a:pPr marL="342900" indent="-342900">
              <a:buFontTx/>
              <a:buAutoNum type="arabicPeriod"/>
            </a:pPr>
            <a:endParaRPr lang="en-US" sz="2400" dirty="0" smtClean="0">
              <a:solidFill>
                <a:srgbClr val="1F94CA"/>
              </a:solidFill>
            </a:endParaRPr>
          </a:p>
          <a:p>
            <a:pPr marL="342900" indent="-342900">
              <a:buFontTx/>
              <a:buAutoNum type="arabicPeriod"/>
            </a:pPr>
            <a:endParaRPr lang="en-US" sz="2400" dirty="0">
              <a:solidFill>
                <a:srgbClr val="1F94CA"/>
              </a:solidFill>
            </a:endParaRPr>
          </a:p>
        </p:txBody>
      </p:sp>
      <p:sp>
        <p:nvSpPr>
          <p:cNvPr id="21" name="Down Arrow 20"/>
          <p:cNvSpPr/>
          <p:nvPr/>
        </p:nvSpPr>
        <p:spPr>
          <a:xfrm>
            <a:off x="1702747" y="1758529"/>
            <a:ext cx="733369" cy="555991"/>
          </a:xfrm>
          <a:prstGeom prst="down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rgbClr val="FFFFFF"/>
                </a:solidFill>
              </a:rPr>
              <a:t>2</a:t>
            </a:r>
            <a:endParaRPr lang="en-US" dirty="0">
              <a:solidFill>
                <a:srgbClr val="FFFFFF"/>
              </a:solidFill>
            </a:endParaRPr>
          </a:p>
        </p:txBody>
      </p:sp>
    </p:spTree>
    <p:extLst>
      <p:ext uri="{BB962C8B-B14F-4D97-AF65-F5344CB8AC3E}">
        <p14:creationId xmlns:p14="http://schemas.microsoft.com/office/powerpoint/2010/main" val="6637270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fade">
                                      <p:cBhvr>
                                        <p:cTn id="7" dur="500"/>
                                        <p:tgtEl>
                                          <p:spTgt spid="1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1"/>
                                        </p:tgtEl>
                                        <p:attrNameLst>
                                          <p:attrName>style.visibility</p:attrName>
                                        </p:attrNameLst>
                                      </p:cBhvr>
                                      <p:to>
                                        <p:strVal val="visible"/>
                                      </p:to>
                                    </p:set>
                                    <p:animEffect transition="in" filter="fade">
                                      <p:cBhvr>
                                        <p:cTn id="12" dur="500"/>
                                        <p:tgtEl>
                                          <p:spTgt spid="21"/>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9" grpId="0" animBg="1"/>
      <p:bldP spid="21"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a:blip r:embed="rId3"/>
          <a:stretch>
            <a:fillRect/>
          </a:stretch>
        </p:blipFill>
        <p:spPr>
          <a:xfrm>
            <a:off x="279218" y="1242594"/>
            <a:ext cx="5341447" cy="2432957"/>
          </a:xfrm>
          <a:prstGeom prst="rect">
            <a:avLst/>
          </a:prstGeom>
          <a:ln>
            <a:noFill/>
          </a:ln>
          <a:effectLst>
            <a:outerShdw blurRad="292100" dist="139700" dir="2700000" algn="tl" rotWithShape="0">
              <a:srgbClr val="333333">
                <a:alpha val="65000"/>
              </a:srgbClr>
            </a:outerShdw>
          </a:effectLst>
        </p:spPr>
      </p:pic>
      <p:sp>
        <p:nvSpPr>
          <p:cNvPr id="2" name="Title 1"/>
          <p:cNvSpPr>
            <a:spLocks noGrp="1"/>
          </p:cNvSpPr>
          <p:nvPr>
            <p:ph type="title"/>
          </p:nvPr>
        </p:nvSpPr>
        <p:spPr/>
        <p:txBody>
          <a:bodyPr>
            <a:normAutofit/>
          </a:bodyPr>
          <a:lstStyle/>
          <a:p>
            <a:r>
              <a:rPr lang="en-US" dirty="0" smtClean="0"/>
              <a:t> Before the Student Logs In</a:t>
            </a:r>
            <a:endParaRPr lang="en-US" dirty="0"/>
          </a:p>
        </p:txBody>
      </p:sp>
      <p:sp>
        <p:nvSpPr>
          <p:cNvPr id="19" name="Down Arrow 18"/>
          <p:cNvSpPr/>
          <p:nvPr/>
        </p:nvSpPr>
        <p:spPr>
          <a:xfrm>
            <a:off x="4526242" y="1252634"/>
            <a:ext cx="733369" cy="540211"/>
          </a:xfrm>
          <a:prstGeom prst="down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rgbClr val="FFFFFF"/>
                </a:solidFill>
              </a:rPr>
              <a:t>1</a:t>
            </a:r>
            <a:endParaRPr lang="en-US" dirty="0">
              <a:solidFill>
                <a:srgbClr val="FFFFFF"/>
              </a:solidFill>
            </a:endParaRPr>
          </a:p>
        </p:txBody>
      </p:sp>
      <p:pic>
        <p:nvPicPr>
          <p:cNvPr id="8" name="Picture 7"/>
          <p:cNvPicPr>
            <a:picLocks noChangeAspect="1"/>
          </p:cNvPicPr>
          <p:nvPr/>
        </p:nvPicPr>
        <p:blipFill>
          <a:blip r:embed="rId4"/>
          <a:stretch>
            <a:fillRect/>
          </a:stretch>
        </p:blipFill>
        <p:spPr>
          <a:xfrm>
            <a:off x="4133518" y="3325871"/>
            <a:ext cx="4779443" cy="3184547"/>
          </a:xfrm>
          <a:prstGeom prst="rect">
            <a:avLst/>
          </a:prstGeom>
          <a:ln>
            <a:noFill/>
          </a:ln>
          <a:effectLst>
            <a:outerShdw blurRad="292100" dist="139700" dir="2700000" algn="tl" rotWithShape="0">
              <a:srgbClr val="333333">
                <a:alpha val="65000"/>
              </a:srgbClr>
            </a:outerShdw>
          </a:effectLst>
        </p:spPr>
      </p:pic>
      <p:sp>
        <p:nvSpPr>
          <p:cNvPr id="13" name="Oval 12"/>
          <p:cNvSpPr/>
          <p:nvPr/>
        </p:nvSpPr>
        <p:spPr>
          <a:xfrm>
            <a:off x="1583048" y="1646892"/>
            <a:ext cx="1026368" cy="391886"/>
          </a:xfrm>
          <a:prstGeom prst="ellipse">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Down Arrow 20"/>
          <p:cNvSpPr/>
          <p:nvPr/>
        </p:nvSpPr>
        <p:spPr>
          <a:xfrm>
            <a:off x="4571704" y="4357453"/>
            <a:ext cx="733369" cy="649032"/>
          </a:xfrm>
          <a:prstGeom prst="down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rgbClr val="FFFFFF"/>
                </a:solidFill>
              </a:rPr>
              <a:t>2</a:t>
            </a:r>
            <a:endParaRPr lang="en-US" dirty="0">
              <a:solidFill>
                <a:srgbClr val="FFFFFF"/>
              </a:solidFill>
            </a:endParaRPr>
          </a:p>
        </p:txBody>
      </p:sp>
    </p:spTree>
    <p:extLst>
      <p:ext uri="{BB962C8B-B14F-4D97-AF65-F5344CB8AC3E}">
        <p14:creationId xmlns:p14="http://schemas.microsoft.com/office/powerpoint/2010/main" val="27862888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fade">
                                      <p:cBhvr>
                                        <p:cTn id="7" dur="500"/>
                                        <p:tgtEl>
                                          <p:spTgt spid="1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1"/>
                                        </p:tgtEl>
                                        <p:attrNameLst>
                                          <p:attrName>style.visibility</p:attrName>
                                        </p:attrNameLst>
                                      </p:cBhvr>
                                      <p:to>
                                        <p:strVal val="visible"/>
                                      </p:to>
                                    </p:set>
                                    <p:animEffect transition="in" filter="fade">
                                      <p:cBhvr>
                                        <p:cTn id="12"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1"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0" y="2150533"/>
            <a:ext cx="9144000" cy="3522134"/>
          </a:xfrm>
          <a:prstGeom prst="rect">
            <a:avLst/>
          </a:prstGeom>
          <a:solidFill>
            <a:schemeClr val="bg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EFD34E"/>
              </a:solidFill>
            </a:endParaRPr>
          </a:p>
        </p:txBody>
      </p:sp>
      <p:sp>
        <p:nvSpPr>
          <p:cNvPr id="2" name="Title 1"/>
          <p:cNvSpPr>
            <a:spLocks noGrp="1"/>
          </p:cNvSpPr>
          <p:nvPr>
            <p:ph type="title"/>
          </p:nvPr>
        </p:nvSpPr>
        <p:spPr/>
        <p:txBody>
          <a:bodyPr/>
          <a:lstStyle/>
          <a:p>
            <a:r>
              <a:rPr lang="en-US" dirty="0" smtClean="0"/>
              <a:t>TestNav Tips: Before Testing</a:t>
            </a:r>
            <a:endParaRPr lang="en-US" dirty="0"/>
          </a:p>
        </p:txBody>
      </p:sp>
      <p:sp>
        <p:nvSpPr>
          <p:cNvPr id="3" name="Rounded Rectangle 2"/>
          <p:cNvSpPr/>
          <p:nvPr/>
        </p:nvSpPr>
        <p:spPr>
          <a:xfrm>
            <a:off x="154617" y="1697678"/>
            <a:ext cx="3800695" cy="2118594"/>
          </a:xfrm>
          <a:prstGeom prst="roundRect">
            <a:avLst/>
          </a:prstGeom>
          <a:solidFill>
            <a:schemeClr val="tx2">
              <a:lumMod val="20000"/>
              <a:lumOff val="80000"/>
            </a:schemeClr>
          </a:solidFill>
          <a:ln w="381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US" sz="2800" dirty="0" smtClean="0">
                <a:solidFill>
                  <a:srgbClr val="1F94CA"/>
                </a:solidFill>
              </a:rPr>
              <a:t>Each student will need headphones.  Have a few extra sets ready. </a:t>
            </a:r>
          </a:p>
        </p:txBody>
      </p:sp>
      <p:sp>
        <p:nvSpPr>
          <p:cNvPr id="4" name="Rounded Rectangle 3"/>
          <p:cNvSpPr/>
          <p:nvPr/>
        </p:nvSpPr>
        <p:spPr>
          <a:xfrm>
            <a:off x="154617" y="3976578"/>
            <a:ext cx="3800695" cy="2031310"/>
          </a:xfrm>
          <a:prstGeom prst="roundRect">
            <a:avLst/>
          </a:prstGeom>
          <a:solidFill>
            <a:schemeClr val="tx2">
              <a:lumMod val="20000"/>
              <a:lumOff val="80000"/>
            </a:schemeClr>
          </a:solidFill>
          <a:ln w="381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US" sz="2800" dirty="0" smtClean="0">
                <a:solidFill>
                  <a:srgbClr val="1F94CA"/>
                </a:solidFill>
              </a:rPr>
              <a:t>Test that audio is working on each computer with the headsets. </a:t>
            </a:r>
          </a:p>
        </p:txBody>
      </p:sp>
      <p:sp>
        <p:nvSpPr>
          <p:cNvPr id="12" name="Rounded Rectangle 11"/>
          <p:cNvSpPr/>
          <p:nvPr/>
        </p:nvSpPr>
        <p:spPr>
          <a:xfrm>
            <a:off x="4280052" y="1697678"/>
            <a:ext cx="4709332" cy="1555885"/>
          </a:xfrm>
          <a:prstGeom prst="roundRect">
            <a:avLst/>
          </a:prstGeom>
          <a:solidFill>
            <a:schemeClr val="tx2">
              <a:lumMod val="20000"/>
              <a:lumOff val="80000"/>
            </a:schemeClr>
          </a:solidFill>
          <a:ln w="381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US" sz="2800" dirty="0" smtClean="0">
                <a:solidFill>
                  <a:srgbClr val="1F94CA"/>
                </a:solidFill>
              </a:rPr>
              <a:t>Know how to adjust volume for headphones during testing. </a:t>
            </a:r>
          </a:p>
        </p:txBody>
      </p:sp>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231760" y="3436937"/>
            <a:ext cx="4757624" cy="3115384"/>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333500413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0" y="2150533"/>
            <a:ext cx="9144000" cy="3522134"/>
          </a:xfrm>
          <a:prstGeom prst="rect">
            <a:avLst/>
          </a:prstGeom>
          <a:solidFill>
            <a:schemeClr val="bg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EFD34E"/>
              </a:solidFill>
            </a:endParaRPr>
          </a:p>
        </p:txBody>
      </p:sp>
      <p:sp>
        <p:nvSpPr>
          <p:cNvPr id="2" name="Title 1"/>
          <p:cNvSpPr>
            <a:spLocks noGrp="1"/>
          </p:cNvSpPr>
          <p:nvPr>
            <p:ph type="title"/>
          </p:nvPr>
        </p:nvSpPr>
        <p:spPr/>
        <p:txBody>
          <a:bodyPr/>
          <a:lstStyle/>
          <a:p>
            <a:r>
              <a:rPr lang="en-US" dirty="0" smtClean="0"/>
              <a:t>TestNav Tips: Before Testing</a:t>
            </a:r>
            <a:endParaRPr lang="en-US" dirty="0"/>
          </a:p>
        </p:txBody>
      </p:sp>
      <p:sp>
        <p:nvSpPr>
          <p:cNvPr id="4" name="Rounded Rectangle 3"/>
          <p:cNvSpPr/>
          <p:nvPr/>
        </p:nvSpPr>
        <p:spPr>
          <a:xfrm>
            <a:off x="210602" y="1454735"/>
            <a:ext cx="3670934" cy="4628824"/>
          </a:xfrm>
          <a:prstGeom prst="roundRect">
            <a:avLst/>
          </a:prstGeom>
          <a:solidFill>
            <a:schemeClr val="tx2">
              <a:lumMod val="20000"/>
              <a:lumOff val="80000"/>
            </a:schemeClr>
          </a:solidFill>
          <a:ln w="381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US" sz="2800" dirty="0" smtClean="0">
                <a:solidFill>
                  <a:srgbClr val="1F94CA"/>
                </a:solidFill>
              </a:rPr>
              <a:t>Introduce the test session with the scripted introduction.  </a:t>
            </a:r>
          </a:p>
          <a:p>
            <a:endParaRPr lang="en-US" sz="2800" dirty="0">
              <a:solidFill>
                <a:srgbClr val="1F94CA"/>
              </a:solidFill>
            </a:endParaRPr>
          </a:p>
          <a:p>
            <a:r>
              <a:rPr lang="en-US" sz="2400" dirty="0" smtClean="0">
                <a:solidFill>
                  <a:srgbClr val="1F94CA"/>
                </a:solidFill>
              </a:rPr>
              <a:t>This includes: </a:t>
            </a:r>
          </a:p>
          <a:p>
            <a:pPr marL="457200" indent="-457200">
              <a:buFont typeface="Arial" panose="020B0604020202020204" pitchFamily="34" charset="0"/>
              <a:buChar char="•"/>
            </a:pPr>
            <a:r>
              <a:rPr lang="en-US" sz="2400" dirty="0" smtClean="0">
                <a:solidFill>
                  <a:srgbClr val="1F94CA"/>
                </a:solidFill>
              </a:rPr>
              <a:t>Information about headphones/audio</a:t>
            </a:r>
          </a:p>
          <a:p>
            <a:pPr marL="457200" indent="-457200">
              <a:buFont typeface="Arial" panose="020B0604020202020204" pitchFamily="34" charset="0"/>
              <a:buChar char="•"/>
            </a:pPr>
            <a:r>
              <a:rPr lang="en-US" sz="2400" dirty="0" smtClean="0">
                <a:solidFill>
                  <a:srgbClr val="1F94CA"/>
                </a:solidFill>
              </a:rPr>
              <a:t>Test segments</a:t>
            </a:r>
          </a:p>
          <a:p>
            <a:pPr marL="457200" indent="-457200">
              <a:buFont typeface="Arial" panose="020B0604020202020204" pitchFamily="34" charset="0"/>
              <a:buChar char="•"/>
            </a:pPr>
            <a:r>
              <a:rPr lang="en-US" sz="2400" dirty="0" smtClean="0">
                <a:solidFill>
                  <a:srgbClr val="1F94CA"/>
                </a:solidFill>
              </a:rPr>
              <a:t>Test taking practices</a:t>
            </a:r>
          </a:p>
          <a:p>
            <a:pPr marL="457200" indent="-457200">
              <a:buFont typeface="Arial" panose="020B0604020202020204" pitchFamily="34" charset="0"/>
              <a:buChar char="•"/>
            </a:pPr>
            <a:endParaRPr lang="en-US" sz="2800" dirty="0" smtClean="0">
              <a:solidFill>
                <a:srgbClr val="1F94CA"/>
              </a:solidFill>
            </a:endParaRPr>
          </a:p>
        </p:txBody>
      </p:sp>
      <p:sp>
        <p:nvSpPr>
          <p:cNvPr id="5" name="Rounded Rectangle 4"/>
          <p:cNvSpPr/>
          <p:nvPr/>
        </p:nvSpPr>
        <p:spPr>
          <a:xfrm>
            <a:off x="4092138" y="1454734"/>
            <a:ext cx="4753282" cy="5095355"/>
          </a:xfrm>
          <a:prstGeom prst="roundRect">
            <a:avLst/>
          </a:prstGeom>
          <a:solidFill>
            <a:schemeClr val="tx2">
              <a:lumMod val="20000"/>
              <a:lumOff val="80000"/>
            </a:schemeClr>
          </a:solidFill>
          <a:ln w="381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US" sz="2800" dirty="0" smtClean="0">
                <a:solidFill>
                  <a:srgbClr val="1F94CA"/>
                </a:solidFill>
              </a:rPr>
              <a:t>Provide additional direction as needed:  </a:t>
            </a:r>
          </a:p>
          <a:p>
            <a:endParaRPr lang="en-US" sz="2800" dirty="0">
              <a:solidFill>
                <a:srgbClr val="1F94CA"/>
              </a:solidFill>
            </a:endParaRPr>
          </a:p>
          <a:p>
            <a:r>
              <a:rPr lang="en-US" sz="2400" dirty="0" smtClean="0">
                <a:solidFill>
                  <a:srgbClr val="1F94CA"/>
                </a:solidFill>
              </a:rPr>
              <a:t>These could include: </a:t>
            </a:r>
          </a:p>
          <a:p>
            <a:pPr marL="457200" indent="-457200">
              <a:buFont typeface="Arial" panose="020B0604020202020204" pitchFamily="34" charset="0"/>
              <a:buChar char="•"/>
            </a:pPr>
            <a:r>
              <a:rPr lang="en-US" sz="2400" dirty="0" smtClean="0">
                <a:solidFill>
                  <a:srgbClr val="1F94CA"/>
                </a:solidFill>
              </a:rPr>
              <a:t>Behavior expectations</a:t>
            </a:r>
          </a:p>
          <a:p>
            <a:pPr marL="457200" indent="-457200">
              <a:buFont typeface="Arial" panose="020B0604020202020204" pitchFamily="34" charset="0"/>
              <a:buChar char="•"/>
            </a:pPr>
            <a:r>
              <a:rPr lang="en-US" sz="2400" dirty="0" smtClean="0">
                <a:solidFill>
                  <a:srgbClr val="1F94CA"/>
                </a:solidFill>
              </a:rPr>
              <a:t>Listen to or read directions</a:t>
            </a:r>
          </a:p>
          <a:p>
            <a:pPr marL="457200" indent="-457200">
              <a:buFont typeface="Arial" panose="020B0604020202020204" pitchFamily="34" charset="0"/>
              <a:buChar char="•"/>
            </a:pPr>
            <a:r>
              <a:rPr lang="en-US" sz="2400" dirty="0" smtClean="0">
                <a:solidFill>
                  <a:srgbClr val="1F94CA"/>
                </a:solidFill>
              </a:rPr>
              <a:t>What to do if items auto pass</a:t>
            </a:r>
          </a:p>
          <a:p>
            <a:pPr marL="457200" indent="-457200">
              <a:buFont typeface="Arial" panose="020B0604020202020204" pitchFamily="34" charset="0"/>
              <a:buChar char="•"/>
            </a:pPr>
            <a:r>
              <a:rPr lang="en-US" sz="2400" dirty="0" smtClean="0">
                <a:solidFill>
                  <a:srgbClr val="1F94CA"/>
                </a:solidFill>
              </a:rPr>
              <a:t>What to do when complete</a:t>
            </a:r>
          </a:p>
          <a:p>
            <a:pPr marL="457200" indent="-457200">
              <a:buFont typeface="Arial" panose="020B0604020202020204" pitchFamily="34" charset="0"/>
              <a:buChar char="•"/>
            </a:pPr>
            <a:r>
              <a:rPr lang="en-US" sz="2400" dirty="0" smtClean="0">
                <a:solidFill>
                  <a:srgbClr val="1F94CA"/>
                </a:solidFill>
              </a:rPr>
              <a:t>Not using accommodations features unless allowed</a:t>
            </a:r>
          </a:p>
          <a:p>
            <a:pPr marL="457200" indent="-457200">
              <a:buFont typeface="Arial" panose="020B0604020202020204" pitchFamily="34" charset="0"/>
              <a:buChar char="•"/>
            </a:pPr>
            <a:endParaRPr lang="en-US" sz="2800" dirty="0" smtClean="0">
              <a:solidFill>
                <a:srgbClr val="1F94CA"/>
              </a:solidFill>
            </a:endParaRPr>
          </a:p>
        </p:txBody>
      </p:sp>
    </p:spTree>
    <p:extLst>
      <p:ext uri="{BB962C8B-B14F-4D97-AF65-F5344CB8AC3E}">
        <p14:creationId xmlns:p14="http://schemas.microsoft.com/office/powerpoint/2010/main" val="52242415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1" y="2199843"/>
            <a:ext cx="9144000" cy="3522134"/>
          </a:xfrm>
          <a:prstGeom prst="rect">
            <a:avLst/>
          </a:prstGeom>
          <a:solidFill>
            <a:schemeClr val="bg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EFD34E"/>
              </a:solidFill>
            </a:endParaRPr>
          </a:p>
        </p:txBody>
      </p:sp>
      <p:sp>
        <p:nvSpPr>
          <p:cNvPr id="2" name="Title 1"/>
          <p:cNvSpPr>
            <a:spLocks noGrp="1"/>
          </p:cNvSpPr>
          <p:nvPr>
            <p:ph type="title"/>
          </p:nvPr>
        </p:nvSpPr>
        <p:spPr/>
        <p:txBody>
          <a:bodyPr/>
          <a:lstStyle/>
          <a:p>
            <a:r>
              <a:rPr lang="en-US" dirty="0" smtClean="0"/>
              <a:t>TestNav Tips: During Testing</a:t>
            </a:r>
            <a:endParaRPr lang="en-US" dirty="0"/>
          </a:p>
        </p:txBody>
      </p:sp>
      <p:sp>
        <p:nvSpPr>
          <p:cNvPr id="11" name="Rounded Rectangle 10"/>
          <p:cNvSpPr/>
          <p:nvPr/>
        </p:nvSpPr>
        <p:spPr>
          <a:xfrm>
            <a:off x="3974842" y="1579633"/>
            <a:ext cx="5038531" cy="1666589"/>
          </a:xfrm>
          <a:prstGeom prst="roundRect">
            <a:avLst/>
          </a:prstGeom>
          <a:solidFill>
            <a:schemeClr val="tx2">
              <a:lumMod val="20000"/>
              <a:lumOff val="80000"/>
            </a:schemeClr>
          </a:solidFill>
          <a:ln w="381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smtClean="0">
                <a:solidFill>
                  <a:srgbClr val="1F94CA"/>
                </a:solidFill>
              </a:rPr>
              <a:t>Hand out paper before testing starts. Provide the pencils when CA begins.</a:t>
            </a:r>
          </a:p>
        </p:txBody>
      </p:sp>
      <p:sp>
        <p:nvSpPr>
          <p:cNvPr id="13" name="Rounded Rectangle 12"/>
          <p:cNvSpPr/>
          <p:nvPr/>
        </p:nvSpPr>
        <p:spPr>
          <a:xfrm>
            <a:off x="3974842" y="3315542"/>
            <a:ext cx="5038531" cy="1666589"/>
          </a:xfrm>
          <a:prstGeom prst="roundRect">
            <a:avLst/>
          </a:prstGeom>
          <a:solidFill>
            <a:schemeClr val="tx2">
              <a:lumMod val="20000"/>
              <a:lumOff val="80000"/>
            </a:schemeClr>
          </a:solidFill>
          <a:ln w="381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smtClean="0">
                <a:solidFill>
                  <a:srgbClr val="1F94CA"/>
                </a:solidFill>
              </a:rPr>
              <a:t>Younger students will need more supervision and assistance. </a:t>
            </a:r>
          </a:p>
        </p:txBody>
      </p:sp>
      <p:sp>
        <p:nvSpPr>
          <p:cNvPr id="17" name="Rounded Rectangle 16"/>
          <p:cNvSpPr/>
          <p:nvPr/>
        </p:nvSpPr>
        <p:spPr>
          <a:xfrm>
            <a:off x="3974842" y="5051451"/>
            <a:ext cx="5038531" cy="1666589"/>
          </a:xfrm>
          <a:prstGeom prst="roundRect">
            <a:avLst/>
          </a:prstGeom>
          <a:solidFill>
            <a:schemeClr val="tx2">
              <a:lumMod val="20000"/>
              <a:lumOff val="80000"/>
            </a:schemeClr>
          </a:solidFill>
          <a:ln w="381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smtClean="0">
                <a:solidFill>
                  <a:srgbClr val="1F94CA"/>
                </a:solidFill>
              </a:rPr>
              <a:t>Consider noise level, space between students, and individual characteristics.</a:t>
            </a:r>
          </a:p>
        </p:txBody>
      </p:sp>
      <p:sp>
        <p:nvSpPr>
          <p:cNvPr id="3" name="Right Arrow 2"/>
          <p:cNvSpPr/>
          <p:nvPr/>
        </p:nvSpPr>
        <p:spPr>
          <a:xfrm rot="21205129">
            <a:off x="3200666" y="2011874"/>
            <a:ext cx="988520" cy="1011242"/>
          </a:xfrm>
          <a:prstGeom prst="rightArrow">
            <a:avLst/>
          </a:prstGeom>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ight Arrow 17"/>
          <p:cNvSpPr/>
          <p:nvPr/>
        </p:nvSpPr>
        <p:spPr>
          <a:xfrm>
            <a:off x="3200666" y="3432990"/>
            <a:ext cx="988520" cy="1011242"/>
          </a:xfrm>
          <a:prstGeom prst="rightArrow">
            <a:avLst/>
          </a:prstGeom>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ight Arrow 18"/>
          <p:cNvSpPr/>
          <p:nvPr/>
        </p:nvSpPr>
        <p:spPr>
          <a:xfrm rot="423436">
            <a:off x="3202223" y="4880889"/>
            <a:ext cx="988520" cy="1011242"/>
          </a:xfrm>
          <a:prstGeom prst="rightArrow">
            <a:avLst/>
          </a:prstGeom>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ounded Rectangle 4"/>
          <p:cNvSpPr/>
          <p:nvPr/>
        </p:nvSpPr>
        <p:spPr>
          <a:xfrm>
            <a:off x="148772" y="1861758"/>
            <a:ext cx="3266238" cy="1161358"/>
          </a:xfrm>
          <a:prstGeom prst="roundRect">
            <a:avLst/>
          </a:prstGeom>
          <a:solidFill>
            <a:schemeClr val="tx2">
              <a:lumMod val="20000"/>
              <a:lumOff val="80000"/>
            </a:schemeClr>
          </a:solidFill>
          <a:ln w="381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smtClean="0">
                <a:solidFill>
                  <a:srgbClr val="1F94CA"/>
                </a:solidFill>
              </a:rPr>
              <a:t>Scratch paper</a:t>
            </a:r>
          </a:p>
        </p:txBody>
      </p:sp>
      <p:sp>
        <p:nvSpPr>
          <p:cNvPr id="14" name="Rounded Rectangle 13"/>
          <p:cNvSpPr/>
          <p:nvPr/>
        </p:nvSpPr>
        <p:spPr>
          <a:xfrm>
            <a:off x="148769" y="3304616"/>
            <a:ext cx="3266238" cy="1182665"/>
          </a:xfrm>
          <a:prstGeom prst="roundRect">
            <a:avLst/>
          </a:prstGeom>
          <a:solidFill>
            <a:schemeClr val="tx2">
              <a:lumMod val="20000"/>
              <a:lumOff val="80000"/>
            </a:schemeClr>
          </a:solidFill>
          <a:ln w="381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smtClean="0">
                <a:solidFill>
                  <a:srgbClr val="1F94CA"/>
                </a:solidFill>
              </a:rPr>
              <a:t>Proctors</a:t>
            </a:r>
          </a:p>
        </p:txBody>
      </p:sp>
      <p:sp>
        <p:nvSpPr>
          <p:cNvPr id="15" name="Rounded Rectangle 14"/>
          <p:cNvSpPr/>
          <p:nvPr/>
        </p:nvSpPr>
        <p:spPr>
          <a:xfrm>
            <a:off x="148768" y="4674843"/>
            <a:ext cx="3266238" cy="1240417"/>
          </a:xfrm>
          <a:prstGeom prst="roundRect">
            <a:avLst/>
          </a:prstGeom>
          <a:solidFill>
            <a:schemeClr val="tx2">
              <a:lumMod val="20000"/>
              <a:lumOff val="80000"/>
            </a:schemeClr>
          </a:solidFill>
          <a:ln w="381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smtClean="0">
                <a:solidFill>
                  <a:srgbClr val="1F94CA"/>
                </a:solidFill>
              </a:rPr>
              <a:t>Group size</a:t>
            </a:r>
          </a:p>
        </p:txBody>
      </p:sp>
    </p:spTree>
    <p:extLst>
      <p:ext uri="{BB962C8B-B14F-4D97-AF65-F5344CB8AC3E}">
        <p14:creationId xmlns:p14="http://schemas.microsoft.com/office/powerpoint/2010/main" val="6620064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2150533"/>
            <a:ext cx="9144000" cy="3522134"/>
          </a:xfrm>
          <a:prstGeom prst="rect">
            <a:avLst/>
          </a:prstGeom>
          <a:solidFill>
            <a:schemeClr val="bg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EFD34E"/>
              </a:solidFill>
            </a:endParaRPr>
          </a:p>
        </p:txBody>
      </p:sp>
      <p:sp>
        <p:nvSpPr>
          <p:cNvPr id="2" name="Title 1"/>
          <p:cNvSpPr>
            <a:spLocks noGrp="1"/>
          </p:cNvSpPr>
          <p:nvPr>
            <p:ph type="title"/>
          </p:nvPr>
        </p:nvSpPr>
        <p:spPr>
          <a:xfrm>
            <a:off x="1" y="-94593"/>
            <a:ext cx="9144000" cy="1337664"/>
          </a:xfrm>
        </p:spPr>
        <p:txBody>
          <a:bodyPr/>
          <a:lstStyle/>
          <a:p>
            <a:r>
              <a:rPr lang="en-US" dirty="0" smtClean="0"/>
              <a:t>TestNav Tips: During Testing</a:t>
            </a:r>
            <a:endParaRPr lang="en-US" dirty="0"/>
          </a:p>
        </p:txBody>
      </p:sp>
      <p:sp>
        <p:nvSpPr>
          <p:cNvPr id="3" name="Rounded Rectangle 2"/>
          <p:cNvSpPr/>
          <p:nvPr/>
        </p:nvSpPr>
        <p:spPr>
          <a:xfrm>
            <a:off x="251882" y="1481960"/>
            <a:ext cx="4430844" cy="4578598"/>
          </a:xfrm>
          <a:prstGeom prst="roundRect">
            <a:avLst/>
          </a:prstGeom>
          <a:solidFill>
            <a:schemeClr val="tx2">
              <a:lumMod val="20000"/>
              <a:lumOff val="80000"/>
            </a:schemeClr>
          </a:solidFill>
          <a:ln w="381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US" sz="3200" dirty="0" smtClean="0">
                <a:solidFill>
                  <a:schemeClr val="bg2"/>
                </a:solidFill>
              </a:rPr>
              <a:t>IEP or 504 Plans only (Reading Measures only)</a:t>
            </a:r>
          </a:p>
          <a:p>
            <a:endParaRPr lang="en-US" sz="3200" dirty="0" smtClean="0">
              <a:solidFill>
                <a:schemeClr val="bg2"/>
              </a:solidFill>
            </a:endParaRPr>
          </a:p>
          <a:p>
            <a:pPr marL="457200" indent="-457200">
              <a:buFont typeface="Arial" panose="020B0604020202020204" pitchFamily="34" charset="0"/>
              <a:buChar char="•"/>
            </a:pPr>
            <a:r>
              <a:rPr lang="en-US" sz="2800" dirty="0" smtClean="0">
                <a:solidFill>
                  <a:schemeClr val="bg2"/>
                </a:solidFill>
              </a:rPr>
              <a:t>Contrast</a:t>
            </a:r>
          </a:p>
          <a:p>
            <a:pPr marL="457200" indent="-457200">
              <a:buFont typeface="Arial" panose="020B0604020202020204" pitchFamily="34" charset="0"/>
              <a:buChar char="•"/>
            </a:pPr>
            <a:r>
              <a:rPr lang="en-US" sz="2800" dirty="0" smtClean="0">
                <a:solidFill>
                  <a:schemeClr val="bg2"/>
                </a:solidFill>
              </a:rPr>
              <a:t>Magnifier</a:t>
            </a:r>
          </a:p>
          <a:p>
            <a:pPr marL="457200" indent="-457200">
              <a:buFont typeface="Arial" panose="020B0604020202020204" pitchFamily="34" charset="0"/>
              <a:buChar char="•"/>
            </a:pPr>
            <a:r>
              <a:rPr lang="en-US" sz="2800" dirty="0" smtClean="0">
                <a:solidFill>
                  <a:schemeClr val="bg2"/>
                </a:solidFill>
              </a:rPr>
              <a:t>Show/hide lines</a:t>
            </a:r>
          </a:p>
          <a:p>
            <a:pPr marL="457200" indent="-457200">
              <a:buFont typeface="Arial" panose="020B0604020202020204" pitchFamily="34" charset="0"/>
              <a:buChar char="•"/>
            </a:pPr>
            <a:r>
              <a:rPr lang="en-US" sz="2800" dirty="0" smtClean="0">
                <a:solidFill>
                  <a:schemeClr val="bg2"/>
                </a:solidFill>
              </a:rPr>
              <a:t>Answer masking</a:t>
            </a:r>
            <a:endParaRPr lang="en-US" sz="2800" dirty="0">
              <a:solidFill>
                <a:schemeClr val="bg2"/>
              </a:solidFill>
            </a:endParaRPr>
          </a:p>
        </p:txBody>
      </p:sp>
      <p:sp>
        <p:nvSpPr>
          <p:cNvPr id="6" name="Rounded Rectangle 5"/>
          <p:cNvSpPr/>
          <p:nvPr/>
        </p:nvSpPr>
        <p:spPr>
          <a:xfrm>
            <a:off x="4934607" y="1481960"/>
            <a:ext cx="4051738" cy="5202620"/>
          </a:xfrm>
          <a:prstGeom prst="roundRect">
            <a:avLst/>
          </a:prstGeom>
          <a:solidFill>
            <a:schemeClr val="tx2">
              <a:lumMod val="20000"/>
              <a:lumOff val="80000"/>
            </a:schemeClr>
          </a:solidFill>
          <a:ln w="381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US" sz="3200" dirty="0" smtClean="0">
                <a:solidFill>
                  <a:schemeClr val="bg2"/>
                </a:solidFill>
              </a:rPr>
              <a:t>For all students:</a:t>
            </a:r>
          </a:p>
          <a:p>
            <a:r>
              <a:rPr lang="en-US" sz="3200" dirty="0" smtClean="0">
                <a:solidFill>
                  <a:schemeClr val="bg2"/>
                </a:solidFill>
              </a:rPr>
              <a:t>Text-to-Speech</a:t>
            </a:r>
          </a:p>
          <a:p>
            <a:r>
              <a:rPr lang="en-US" sz="2000" dirty="0" smtClean="0">
                <a:solidFill>
                  <a:schemeClr val="bg2"/>
                </a:solidFill>
              </a:rPr>
              <a:t>(directions and answers)</a:t>
            </a:r>
            <a:endParaRPr lang="en-US" sz="2000" dirty="0">
              <a:solidFill>
                <a:schemeClr val="bg2"/>
              </a:solidFill>
            </a:endParaRPr>
          </a:p>
          <a:p>
            <a:endParaRPr lang="en-US" sz="2800" dirty="0" smtClean="0">
              <a:solidFill>
                <a:schemeClr val="bg2"/>
              </a:solidFill>
            </a:endParaRPr>
          </a:p>
          <a:p>
            <a:pPr marL="457200" indent="-457200">
              <a:buFont typeface="Arial" panose="020B0604020202020204" pitchFamily="34" charset="0"/>
              <a:buChar char="•"/>
            </a:pPr>
            <a:r>
              <a:rPr lang="en-US" sz="2800" dirty="0" smtClean="0">
                <a:solidFill>
                  <a:schemeClr val="bg2"/>
                </a:solidFill>
              </a:rPr>
              <a:t>Vocabulary</a:t>
            </a:r>
          </a:p>
          <a:p>
            <a:pPr marL="457200" indent="-457200">
              <a:buFont typeface="Arial" panose="020B0604020202020204" pitchFamily="34" charset="0"/>
              <a:buChar char="•"/>
            </a:pPr>
            <a:r>
              <a:rPr lang="en-US" sz="2800" dirty="0" smtClean="0">
                <a:solidFill>
                  <a:schemeClr val="bg2"/>
                </a:solidFill>
              </a:rPr>
              <a:t>Concepts and Applications</a:t>
            </a:r>
          </a:p>
          <a:p>
            <a:pPr marL="457200" indent="-457200">
              <a:buFont typeface="Arial" panose="020B0604020202020204" pitchFamily="34" charset="0"/>
              <a:buChar char="•"/>
            </a:pPr>
            <a:endParaRPr lang="en-US" sz="2400" dirty="0">
              <a:solidFill>
                <a:schemeClr val="bg2"/>
              </a:solidFill>
            </a:endParaRPr>
          </a:p>
          <a:p>
            <a:r>
              <a:rPr lang="en-US" sz="3200" dirty="0">
                <a:solidFill>
                  <a:schemeClr val="bg2"/>
                </a:solidFill>
              </a:rPr>
              <a:t>Text to Speech</a:t>
            </a:r>
          </a:p>
          <a:p>
            <a:r>
              <a:rPr lang="en-US" sz="2000" dirty="0">
                <a:solidFill>
                  <a:schemeClr val="bg2"/>
                </a:solidFill>
              </a:rPr>
              <a:t>(directions </a:t>
            </a:r>
            <a:r>
              <a:rPr lang="en-US" sz="2000" dirty="0" smtClean="0">
                <a:solidFill>
                  <a:schemeClr val="bg2"/>
                </a:solidFill>
              </a:rPr>
              <a:t>only)</a:t>
            </a:r>
          </a:p>
          <a:p>
            <a:endParaRPr lang="en-US" sz="2000" dirty="0">
              <a:solidFill>
                <a:schemeClr val="bg2"/>
              </a:solidFill>
            </a:endParaRPr>
          </a:p>
          <a:p>
            <a:pPr marL="342900" indent="-342900">
              <a:buFont typeface="Arial" panose="020B0604020202020204" pitchFamily="34" charset="0"/>
              <a:buChar char="•"/>
            </a:pPr>
            <a:r>
              <a:rPr lang="en-US" sz="2800" dirty="0" smtClean="0">
                <a:solidFill>
                  <a:schemeClr val="bg2"/>
                </a:solidFill>
              </a:rPr>
              <a:t>All other measures</a:t>
            </a:r>
            <a:endParaRPr lang="en-US" sz="2800" dirty="0">
              <a:solidFill>
                <a:schemeClr val="bg2"/>
              </a:solidFill>
            </a:endParaRPr>
          </a:p>
          <a:p>
            <a:endParaRPr lang="en-US" sz="2000" b="1" dirty="0">
              <a:solidFill>
                <a:schemeClr val="bg2"/>
              </a:solidFill>
            </a:endParaRPr>
          </a:p>
        </p:txBody>
      </p:sp>
    </p:spTree>
    <p:extLst>
      <p:ext uri="{BB962C8B-B14F-4D97-AF65-F5344CB8AC3E}">
        <p14:creationId xmlns:p14="http://schemas.microsoft.com/office/powerpoint/2010/main" val="25836063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2150533"/>
            <a:ext cx="9144000" cy="3522134"/>
          </a:xfrm>
          <a:prstGeom prst="rect">
            <a:avLst/>
          </a:prstGeom>
          <a:solidFill>
            <a:schemeClr val="bg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EFD34E"/>
              </a:solidFill>
            </a:endParaRPr>
          </a:p>
        </p:txBody>
      </p:sp>
      <p:sp>
        <p:nvSpPr>
          <p:cNvPr id="2" name="Title 1"/>
          <p:cNvSpPr>
            <a:spLocks noGrp="1"/>
          </p:cNvSpPr>
          <p:nvPr>
            <p:ph type="title"/>
          </p:nvPr>
        </p:nvSpPr>
        <p:spPr>
          <a:xfrm>
            <a:off x="1" y="-94593"/>
            <a:ext cx="9144000" cy="1337664"/>
          </a:xfrm>
        </p:spPr>
        <p:txBody>
          <a:bodyPr/>
          <a:lstStyle/>
          <a:p>
            <a:r>
              <a:rPr lang="en-US" dirty="0" smtClean="0"/>
              <a:t>TestNav Tips: During Testing</a:t>
            </a:r>
            <a:endParaRPr lang="en-US" dirty="0"/>
          </a:p>
        </p:txBody>
      </p:sp>
      <p:graphicFrame>
        <p:nvGraphicFramePr>
          <p:cNvPr id="4" name="Table 3"/>
          <p:cNvGraphicFramePr>
            <a:graphicFrameLocks noGrp="1"/>
          </p:cNvGraphicFramePr>
          <p:nvPr>
            <p:extLst>
              <p:ext uri="{D42A27DB-BD31-4B8C-83A1-F6EECF244321}">
                <p14:modId xmlns:p14="http://schemas.microsoft.com/office/powerpoint/2010/main" val="3483175522"/>
              </p:ext>
            </p:extLst>
          </p:nvPr>
        </p:nvGraphicFramePr>
        <p:xfrm>
          <a:off x="279918" y="1990454"/>
          <a:ext cx="8621484" cy="4145764"/>
        </p:xfrm>
        <a:graphic>
          <a:graphicData uri="http://schemas.openxmlformats.org/drawingml/2006/table">
            <a:tbl>
              <a:tblPr firstRow="1" bandRow="1">
                <a:tableStyleId>{5C22544A-7EE6-4342-B048-85BDC9FD1C3A}</a:tableStyleId>
              </a:tblPr>
              <a:tblGrid>
                <a:gridCol w="1810139">
                  <a:extLst>
                    <a:ext uri="{9D8B030D-6E8A-4147-A177-3AD203B41FA5}">
                      <a16:colId xmlns:a16="http://schemas.microsoft.com/office/drawing/2014/main" val="20000"/>
                    </a:ext>
                  </a:extLst>
                </a:gridCol>
                <a:gridCol w="1492897">
                  <a:extLst>
                    <a:ext uri="{9D8B030D-6E8A-4147-A177-3AD203B41FA5}">
                      <a16:colId xmlns:a16="http://schemas.microsoft.com/office/drawing/2014/main" val="20001"/>
                    </a:ext>
                  </a:extLst>
                </a:gridCol>
                <a:gridCol w="2593910">
                  <a:extLst>
                    <a:ext uri="{9D8B030D-6E8A-4147-A177-3AD203B41FA5}">
                      <a16:colId xmlns:a16="http://schemas.microsoft.com/office/drawing/2014/main" val="20002"/>
                    </a:ext>
                  </a:extLst>
                </a:gridCol>
                <a:gridCol w="2724538">
                  <a:extLst>
                    <a:ext uri="{9D8B030D-6E8A-4147-A177-3AD203B41FA5}">
                      <a16:colId xmlns:a16="http://schemas.microsoft.com/office/drawing/2014/main" val="20003"/>
                    </a:ext>
                  </a:extLst>
                </a:gridCol>
              </a:tblGrid>
              <a:tr h="594481">
                <a:tc>
                  <a:txBody>
                    <a:bodyPr/>
                    <a:lstStyle/>
                    <a:p>
                      <a:r>
                        <a:rPr lang="en-US" sz="2800" dirty="0" smtClean="0">
                          <a:solidFill>
                            <a:schemeClr val="bg2"/>
                          </a:solidFill>
                        </a:rPr>
                        <a:t>Measure</a:t>
                      </a:r>
                      <a:endParaRPr lang="en-US" sz="2800" dirty="0">
                        <a:solidFill>
                          <a:schemeClr val="bg2"/>
                        </a:solidFill>
                      </a:endParaRPr>
                    </a:p>
                  </a:txBody>
                  <a:tcPr/>
                </a:tc>
                <a:tc>
                  <a:txBody>
                    <a:bodyPr/>
                    <a:lstStyle/>
                    <a:p>
                      <a:r>
                        <a:rPr lang="en-US" sz="2800" dirty="0" smtClean="0">
                          <a:solidFill>
                            <a:schemeClr val="bg2"/>
                          </a:solidFill>
                        </a:rPr>
                        <a:t>May</a:t>
                      </a:r>
                      <a:r>
                        <a:rPr lang="en-US" sz="2800" baseline="0" dirty="0" smtClean="0">
                          <a:solidFill>
                            <a:schemeClr val="bg2"/>
                          </a:solidFill>
                        </a:rPr>
                        <a:t> g</a:t>
                      </a:r>
                      <a:r>
                        <a:rPr lang="en-US" sz="2800" dirty="0" smtClean="0">
                          <a:solidFill>
                            <a:schemeClr val="bg2"/>
                          </a:solidFill>
                        </a:rPr>
                        <a:t>o back?</a:t>
                      </a:r>
                      <a:endParaRPr lang="en-US" sz="2800" dirty="0">
                        <a:solidFill>
                          <a:schemeClr val="bg2"/>
                        </a:solidFill>
                      </a:endParaRPr>
                    </a:p>
                  </a:txBody>
                  <a:tcPr/>
                </a:tc>
                <a:tc>
                  <a:txBody>
                    <a:bodyPr/>
                    <a:lstStyle/>
                    <a:p>
                      <a:r>
                        <a:rPr lang="en-US" sz="2800" dirty="0" smtClean="0">
                          <a:solidFill>
                            <a:schemeClr val="bg2"/>
                          </a:solidFill>
                        </a:rPr>
                        <a:t>Item</a:t>
                      </a:r>
                      <a:r>
                        <a:rPr lang="en-US" sz="2800" baseline="0" dirty="0" smtClean="0">
                          <a:solidFill>
                            <a:schemeClr val="bg2"/>
                          </a:solidFill>
                        </a:rPr>
                        <a:t> passes</a:t>
                      </a:r>
                      <a:endParaRPr lang="en-US" sz="2800" dirty="0">
                        <a:solidFill>
                          <a:schemeClr val="bg2"/>
                        </a:solidFill>
                      </a:endParaRPr>
                    </a:p>
                  </a:txBody>
                  <a:tcPr/>
                </a:tc>
                <a:tc>
                  <a:txBody>
                    <a:bodyPr/>
                    <a:lstStyle/>
                    <a:p>
                      <a:r>
                        <a:rPr lang="en-US" sz="2800" dirty="0" smtClean="0">
                          <a:solidFill>
                            <a:schemeClr val="bg2"/>
                          </a:solidFill>
                        </a:rPr>
                        <a:t>Answer</a:t>
                      </a:r>
                      <a:r>
                        <a:rPr lang="en-US" sz="2800" baseline="0" dirty="0" smtClean="0">
                          <a:solidFill>
                            <a:schemeClr val="bg2"/>
                          </a:solidFill>
                        </a:rPr>
                        <a:t> screen</a:t>
                      </a:r>
                      <a:r>
                        <a:rPr lang="en-US" sz="2800" dirty="0" smtClean="0">
                          <a:solidFill>
                            <a:schemeClr val="bg2"/>
                          </a:solidFill>
                        </a:rPr>
                        <a:t> passes</a:t>
                      </a:r>
                      <a:endParaRPr lang="en-US" sz="2800" dirty="0">
                        <a:solidFill>
                          <a:schemeClr val="bg2"/>
                        </a:solidFill>
                      </a:endParaRPr>
                    </a:p>
                  </a:txBody>
                  <a:tcPr/>
                </a:tc>
                <a:extLst>
                  <a:ext uri="{0D108BD9-81ED-4DB2-BD59-A6C34878D82A}">
                    <a16:rowId xmlns:a16="http://schemas.microsoft.com/office/drawing/2014/main" val="10000"/>
                  </a:ext>
                </a:extLst>
              </a:tr>
              <a:tr h="594481">
                <a:tc>
                  <a:txBody>
                    <a:bodyPr/>
                    <a:lstStyle/>
                    <a:p>
                      <a:r>
                        <a:rPr lang="en-US" sz="2400" dirty="0" smtClean="0">
                          <a:solidFill>
                            <a:schemeClr val="bg2"/>
                          </a:solidFill>
                        </a:rPr>
                        <a:t>RC</a:t>
                      </a:r>
                      <a:endParaRPr lang="en-US" sz="2400" dirty="0">
                        <a:solidFill>
                          <a:schemeClr val="bg2"/>
                        </a:solidFill>
                      </a:endParaRPr>
                    </a:p>
                  </a:txBody>
                  <a:tcPr anchor="ctr"/>
                </a:tc>
                <a:tc>
                  <a:txBody>
                    <a:bodyPr/>
                    <a:lstStyle/>
                    <a:p>
                      <a:r>
                        <a:rPr lang="en-US" sz="2400" dirty="0" smtClean="0">
                          <a:solidFill>
                            <a:schemeClr val="bg2"/>
                          </a:solidFill>
                        </a:rPr>
                        <a:t>Yes</a:t>
                      </a:r>
                      <a:endParaRPr lang="en-US" sz="2400" dirty="0">
                        <a:solidFill>
                          <a:schemeClr val="bg2"/>
                        </a:solidFill>
                      </a:endParaRPr>
                    </a:p>
                  </a:txBody>
                  <a:tcPr anchor="ctr"/>
                </a:tc>
                <a:tc>
                  <a:txBody>
                    <a:bodyPr/>
                    <a:lstStyle/>
                    <a:p>
                      <a:r>
                        <a:rPr lang="en-US" sz="2400" dirty="0" smtClean="0">
                          <a:solidFill>
                            <a:schemeClr val="bg2"/>
                          </a:solidFill>
                        </a:rPr>
                        <a:t>300 sec</a:t>
                      </a:r>
                      <a:endParaRPr lang="en-US" sz="2400" dirty="0">
                        <a:solidFill>
                          <a:schemeClr val="bg2"/>
                        </a:solidFill>
                      </a:endParaRPr>
                    </a:p>
                  </a:txBody>
                  <a:tcPr anchor="ctr"/>
                </a:tc>
                <a:tc>
                  <a:txBody>
                    <a:bodyPr/>
                    <a:lstStyle/>
                    <a:p>
                      <a:r>
                        <a:rPr lang="en-US" sz="2400" dirty="0" smtClean="0">
                          <a:solidFill>
                            <a:schemeClr val="bg2"/>
                          </a:solidFill>
                        </a:rPr>
                        <a:t>60 sec</a:t>
                      </a:r>
                      <a:endParaRPr lang="en-US" sz="2400" dirty="0">
                        <a:solidFill>
                          <a:schemeClr val="bg2"/>
                        </a:solidFill>
                      </a:endParaRPr>
                    </a:p>
                  </a:txBody>
                  <a:tcPr anchor="ctr"/>
                </a:tc>
                <a:extLst>
                  <a:ext uri="{0D108BD9-81ED-4DB2-BD59-A6C34878D82A}">
                    <a16:rowId xmlns:a16="http://schemas.microsoft.com/office/drawing/2014/main" val="10001"/>
                  </a:ext>
                </a:extLst>
              </a:tr>
              <a:tr h="594481">
                <a:tc>
                  <a:txBody>
                    <a:bodyPr/>
                    <a:lstStyle/>
                    <a:p>
                      <a:r>
                        <a:rPr lang="en-US" sz="2400" dirty="0" smtClean="0">
                          <a:solidFill>
                            <a:schemeClr val="bg2"/>
                          </a:solidFill>
                        </a:rPr>
                        <a:t>VOC</a:t>
                      </a:r>
                      <a:endParaRPr lang="en-US" sz="2400" dirty="0">
                        <a:solidFill>
                          <a:schemeClr val="bg2"/>
                        </a:solidFill>
                      </a:endParaRPr>
                    </a:p>
                  </a:txBody>
                  <a:tcPr anchor="ctr"/>
                </a:tc>
                <a:tc>
                  <a:txBody>
                    <a:bodyPr/>
                    <a:lstStyle/>
                    <a:p>
                      <a:r>
                        <a:rPr lang="en-US" sz="2400" dirty="0" smtClean="0">
                          <a:solidFill>
                            <a:schemeClr val="bg2"/>
                          </a:solidFill>
                        </a:rPr>
                        <a:t>Yes</a:t>
                      </a:r>
                      <a:endParaRPr lang="en-US" sz="2400" dirty="0">
                        <a:solidFill>
                          <a:schemeClr val="bg2"/>
                        </a:solidFill>
                      </a:endParaRPr>
                    </a:p>
                  </a:txBody>
                  <a:tcPr anchor="ctr"/>
                </a:tc>
                <a:tc gridSpan="2">
                  <a:txBody>
                    <a:bodyPr/>
                    <a:lstStyle/>
                    <a:p>
                      <a:r>
                        <a:rPr lang="en-US" sz="2400" dirty="0" smtClean="0">
                          <a:solidFill>
                            <a:schemeClr val="bg2"/>
                          </a:solidFill>
                        </a:rPr>
                        <a:t>60</a:t>
                      </a:r>
                      <a:r>
                        <a:rPr lang="en-US" sz="2400" baseline="0" dirty="0" smtClean="0">
                          <a:solidFill>
                            <a:schemeClr val="bg2"/>
                          </a:solidFill>
                        </a:rPr>
                        <a:t> sec (40 sec warning)</a:t>
                      </a:r>
                      <a:endParaRPr lang="en-US" sz="2400" dirty="0">
                        <a:solidFill>
                          <a:schemeClr val="bg2"/>
                        </a:solidFill>
                      </a:endParaRPr>
                    </a:p>
                  </a:txBody>
                  <a:tcPr anchor="ctr"/>
                </a:tc>
                <a:tc hMerge="1">
                  <a:txBody>
                    <a:bodyPr/>
                    <a:lstStyle/>
                    <a:p>
                      <a:endParaRPr lang="en-US"/>
                    </a:p>
                  </a:txBody>
                  <a:tcPr/>
                </a:tc>
                <a:extLst>
                  <a:ext uri="{0D108BD9-81ED-4DB2-BD59-A6C34878D82A}">
                    <a16:rowId xmlns:a16="http://schemas.microsoft.com/office/drawing/2014/main" val="10002"/>
                  </a:ext>
                </a:extLst>
              </a:tr>
              <a:tr h="594481">
                <a:tc>
                  <a:txBody>
                    <a:bodyPr/>
                    <a:lstStyle/>
                    <a:p>
                      <a:r>
                        <a:rPr lang="en-US" sz="2400" dirty="0" smtClean="0">
                          <a:solidFill>
                            <a:schemeClr val="bg2"/>
                          </a:solidFill>
                        </a:rPr>
                        <a:t>CA</a:t>
                      </a:r>
                      <a:endParaRPr lang="en-US" sz="2400" dirty="0">
                        <a:solidFill>
                          <a:schemeClr val="bg2"/>
                        </a:solidFill>
                      </a:endParaRPr>
                    </a:p>
                  </a:txBody>
                  <a:tcPr anchor="ctr"/>
                </a:tc>
                <a:tc>
                  <a:txBody>
                    <a:bodyPr/>
                    <a:lstStyle/>
                    <a:p>
                      <a:r>
                        <a:rPr lang="en-US" sz="2400" dirty="0" smtClean="0">
                          <a:solidFill>
                            <a:schemeClr val="bg2"/>
                          </a:solidFill>
                        </a:rPr>
                        <a:t>Yes</a:t>
                      </a:r>
                      <a:endParaRPr lang="en-US" sz="2400" dirty="0">
                        <a:solidFill>
                          <a:schemeClr val="bg2"/>
                        </a:solidFill>
                      </a:endParaRPr>
                    </a:p>
                  </a:txBody>
                  <a:tcPr anchor="ctr"/>
                </a:tc>
                <a:tc gridSpan="2">
                  <a:txBody>
                    <a:bodyPr/>
                    <a:lstStyle/>
                    <a:p>
                      <a:r>
                        <a:rPr lang="en-US" sz="2400" dirty="0" smtClean="0">
                          <a:solidFill>
                            <a:schemeClr val="bg2"/>
                          </a:solidFill>
                        </a:rPr>
                        <a:t>Never</a:t>
                      </a:r>
                      <a:r>
                        <a:rPr lang="en-US" sz="2400" baseline="0" dirty="0" smtClean="0">
                          <a:solidFill>
                            <a:schemeClr val="bg2"/>
                          </a:solidFill>
                        </a:rPr>
                        <a:t> (TestNav closes after 2 hours)</a:t>
                      </a:r>
                      <a:endParaRPr lang="en-US" sz="2400" dirty="0">
                        <a:solidFill>
                          <a:schemeClr val="bg2"/>
                        </a:solidFill>
                      </a:endParaRPr>
                    </a:p>
                  </a:txBody>
                  <a:tcPr anchor="ctr"/>
                </a:tc>
                <a:tc hMerge="1">
                  <a:txBody>
                    <a:bodyPr/>
                    <a:lstStyle/>
                    <a:p>
                      <a:endParaRPr lang="en-US"/>
                    </a:p>
                  </a:txBody>
                  <a:tcPr/>
                </a:tc>
                <a:extLst>
                  <a:ext uri="{0D108BD9-81ED-4DB2-BD59-A6C34878D82A}">
                    <a16:rowId xmlns:a16="http://schemas.microsoft.com/office/drawing/2014/main" val="10003"/>
                  </a:ext>
                </a:extLst>
              </a:tr>
              <a:tr h="594481">
                <a:tc>
                  <a:txBody>
                    <a:bodyPr/>
                    <a:lstStyle/>
                    <a:p>
                      <a:r>
                        <a:rPr lang="en-US" sz="2400" dirty="0" smtClean="0">
                          <a:solidFill>
                            <a:schemeClr val="bg2"/>
                          </a:solidFill>
                        </a:rPr>
                        <a:t>SRF</a:t>
                      </a:r>
                      <a:endParaRPr lang="en-US" sz="2400" dirty="0">
                        <a:solidFill>
                          <a:schemeClr val="bg2"/>
                        </a:solidFill>
                      </a:endParaRPr>
                    </a:p>
                  </a:txBody>
                  <a:tcPr anchor="ctr"/>
                </a:tc>
                <a:tc>
                  <a:txBody>
                    <a:bodyPr/>
                    <a:lstStyle/>
                    <a:p>
                      <a:r>
                        <a:rPr lang="en-US" sz="2400" dirty="0" smtClean="0">
                          <a:solidFill>
                            <a:schemeClr val="bg2"/>
                          </a:solidFill>
                        </a:rPr>
                        <a:t>No</a:t>
                      </a:r>
                      <a:endParaRPr lang="en-US" sz="2400" dirty="0">
                        <a:solidFill>
                          <a:schemeClr val="bg2"/>
                        </a:solidFill>
                      </a:endParaRPr>
                    </a:p>
                  </a:txBody>
                  <a:tcPr anchor="ctr"/>
                </a:tc>
                <a:tc>
                  <a:txBody>
                    <a:bodyPr/>
                    <a:lstStyle/>
                    <a:p>
                      <a:r>
                        <a:rPr lang="en-US" sz="2400" dirty="0" smtClean="0">
                          <a:solidFill>
                            <a:schemeClr val="bg2"/>
                          </a:solidFill>
                        </a:rPr>
                        <a:t>60</a:t>
                      </a:r>
                      <a:r>
                        <a:rPr lang="en-US" sz="2400" baseline="0" dirty="0" smtClean="0">
                          <a:solidFill>
                            <a:schemeClr val="bg2"/>
                          </a:solidFill>
                        </a:rPr>
                        <a:t> sec (40 sec warning)</a:t>
                      </a:r>
                      <a:endParaRPr lang="en-US" sz="2400" dirty="0">
                        <a:solidFill>
                          <a:schemeClr val="bg2"/>
                        </a:solidFill>
                      </a:endParaRPr>
                    </a:p>
                  </a:txBody>
                  <a:tcPr anchor="ctr"/>
                </a:tc>
                <a:tc>
                  <a:txBody>
                    <a:bodyPr/>
                    <a:lstStyle/>
                    <a:p>
                      <a:r>
                        <a:rPr lang="en-US" sz="2400" dirty="0" smtClean="0">
                          <a:solidFill>
                            <a:schemeClr val="bg2"/>
                          </a:solidFill>
                        </a:rPr>
                        <a:t>30 sec</a:t>
                      </a:r>
                      <a:r>
                        <a:rPr lang="en-US" sz="2400" baseline="0" dirty="0" smtClean="0">
                          <a:solidFill>
                            <a:schemeClr val="bg2"/>
                          </a:solidFill>
                        </a:rPr>
                        <a:t> (20 sec warning)</a:t>
                      </a:r>
                      <a:endParaRPr lang="en-US" sz="2400" dirty="0">
                        <a:solidFill>
                          <a:schemeClr val="bg2"/>
                        </a:solidFill>
                      </a:endParaRPr>
                    </a:p>
                  </a:txBody>
                  <a:tcPr anchor="ctr"/>
                </a:tc>
                <a:extLst>
                  <a:ext uri="{0D108BD9-81ED-4DB2-BD59-A6C34878D82A}">
                    <a16:rowId xmlns:a16="http://schemas.microsoft.com/office/drawing/2014/main" val="10004"/>
                  </a:ext>
                </a:extLst>
              </a:tr>
              <a:tr h="594481">
                <a:tc>
                  <a:txBody>
                    <a:bodyPr/>
                    <a:lstStyle/>
                    <a:p>
                      <a:r>
                        <a:rPr lang="en-US" sz="2400" dirty="0" smtClean="0">
                          <a:solidFill>
                            <a:schemeClr val="bg2"/>
                          </a:solidFill>
                        </a:rPr>
                        <a:t>NSF</a:t>
                      </a:r>
                      <a:endParaRPr lang="en-US" sz="2400" dirty="0">
                        <a:solidFill>
                          <a:schemeClr val="bg2"/>
                        </a:solidFill>
                      </a:endParaRPr>
                    </a:p>
                  </a:txBody>
                  <a:tcPr anchor="ctr"/>
                </a:tc>
                <a:tc>
                  <a:txBody>
                    <a:bodyPr/>
                    <a:lstStyle/>
                    <a:p>
                      <a:r>
                        <a:rPr lang="en-US" sz="2400" dirty="0" smtClean="0">
                          <a:solidFill>
                            <a:schemeClr val="bg2"/>
                          </a:solidFill>
                        </a:rPr>
                        <a:t>No</a:t>
                      </a:r>
                      <a:endParaRPr lang="en-US" sz="2400" dirty="0">
                        <a:solidFill>
                          <a:schemeClr val="bg2"/>
                        </a:solidFill>
                      </a:endParaRPr>
                    </a:p>
                  </a:txBody>
                  <a:tcPr anchor="ctr"/>
                </a:tc>
                <a:tc>
                  <a:txBody>
                    <a:bodyPr/>
                    <a:lstStyle/>
                    <a:p>
                      <a:r>
                        <a:rPr lang="en-US" sz="2400" dirty="0" smtClean="0">
                          <a:solidFill>
                            <a:schemeClr val="bg2"/>
                          </a:solidFill>
                        </a:rPr>
                        <a:t>Never</a:t>
                      </a:r>
                      <a:endParaRPr lang="en-US" sz="2400" dirty="0">
                        <a:solidFill>
                          <a:schemeClr val="bg2"/>
                        </a:solidFill>
                      </a:endParaRPr>
                    </a:p>
                  </a:txBody>
                  <a:tcPr anchor="ctr"/>
                </a:tc>
                <a:tc>
                  <a:txBody>
                    <a:bodyPr/>
                    <a:lstStyle/>
                    <a:p>
                      <a:r>
                        <a:rPr lang="en-US" sz="2400" dirty="0" smtClean="0">
                          <a:solidFill>
                            <a:schemeClr val="bg2"/>
                          </a:solidFill>
                        </a:rPr>
                        <a:t>Never</a:t>
                      </a:r>
                      <a:endParaRPr lang="en-US" sz="2400" dirty="0">
                        <a:solidFill>
                          <a:schemeClr val="bg2"/>
                        </a:solidFill>
                      </a:endParaRPr>
                    </a:p>
                  </a:txBody>
                  <a:tcPr anchor="ctr"/>
                </a:tc>
                <a:extLst>
                  <a:ext uri="{0D108BD9-81ED-4DB2-BD59-A6C34878D82A}">
                    <a16:rowId xmlns:a16="http://schemas.microsoft.com/office/drawing/2014/main" val="10005"/>
                  </a:ext>
                </a:extLst>
              </a:tr>
            </a:tbl>
          </a:graphicData>
        </a:graphic>
      </p:graphicFrame>
      <p:sp>
        <p:nvSpPr>
          <p:cNvPr id="3" name="TextBox 2"/>
          <p:cNvSpPr txBox="1"/>
          <p:nvPr/>
        </p:nvSpPr>
        <p:spPr>
          <a:xfrm>
            <a:off x="298582" y="1343610"/>
            <a:ext cx="4216219" cy="584775"/>
          </a:xfrm>
          <a:prstGeom prst="rect">
            <a:avLst/>
          </a:prstGeom>
          <a:noFill/>
        </p:spPr>
        <p:txBody>
          <a:bodyPr wrap="none" rtlCol="0">
            <a:spAutoFit/>
          </a:bodyPr>
          <a:lstStyle/>
          <a:p>
            <a:r>
              <a:rPr lang="en-US" sz="3200" b="1" dirty="0" smtClean="0">
                <a:solidFill>
                  <a:schemeClr val="bg2"/>
                </a:solidFill>
              </a:rPr>
              <a:t>Automatic Item Pass</a:t>
            </a:r>
            <a:endParaRPr lang="en-US" sz="3200" b="1" dirty="0">
              <a:solidFill>
                <a:schemeClr val="bg2"/>
              </a:solidFill>
            </a:endParaRPr>
          </a:p>
        </p:txBody>
      </p:sp>
    </p:spTree>
    <p:extLst>
      <p:ext uri="{BB962C8B-B14F-4D97-AF65-F5344CB8AC3E}">
        <p14:creationId xmlns:p14="http://schemas.microsoft.com/office/powerpoint/2010/main" val="167390676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Reading</a:t>
            </a:r>
            <a:endParaRPr lang="en-US" dirty="0"/>
          </a:p>
        </p:txBody>
      </p:sp>
      <p:graphicFrame>
        <p:nvGraphicFramePr>
          <p:cNvPr id="21" name="Table 20"/>
          <p:cNvGraphicFramePr>
            <a:graphicFrameLocks noGrp="1"/>
          </p:cNvGraphicFramePr>
          <p:nvPr>
            <p:extLst/>
          </p:nvPr>
        </p:nvGraphicFramePr>
        <p:xfrm>
          <a:off x="178357" y="1583872"/>
          <a:ext cx="8772403" cy="3327889"/>
        </p:xfrm>
        <a:graphic>
          <a:graphicData uri="http://schemas.openxmlformats.org/drawingml/2006/table">
            <a:tbl>
              <a:tblPr firstRow="1" firstCol="1" bandRow="1"/>
              <a:tblGrid>
                <a:gridCol w="2176968">
                  <a:extLst>
                    <a:ext uri="{9D8B030D-6E8A-4147-A177-3AD203B41FA5}">
                      <a16:colId xmlns:a16="http://schemas.microsoft.com/office/drawing/2014/main" val="20000"/>
                    </a:ext>
                  </a:extLst>
                </a:gridCol>
                <a:gridCol w="1527668">
                  <a:extLst>
                    <a:ext uri="{9D8B030D-6E8A-4147-A177-3AD203B41FA5}">
                      <a16:colId xmlns:a16="http://schemas.microsoft.com/office/drawing/2014/main" val="20001"/>
                    </a:ext>
                  </a:extLst>
                </a:gridCol>
                <a:gridCol w="1628121">
                  <a:extLst>
                    <a:ext uri="{9D8B030D-6E8A-4147-A177-3AD203B41FA5}">
                      <a16:colId xmlns:a16="http://schemas.microsoft.com/office/drawing/2014/main" val="20002"/>
                    </a:ext>
                  </a:extLst>
                </a:gridCol>
                <a:gridCol w="1657604">
                  <a:extLst>
                    <a:ext uri="{9D8B030D-6E8A-4147-A177-3AD203B41FA5}">
                      <a16:colId xmlns:a16="http://schemas.microsoft.com/office/drawing/2014/main" val="20003"/>
                    </a:ext>
                  </a:extLst>
                </a:gridCol>
                <a:gridCol w="1782042">
                  <a:extLst>
                    <a:ext uri="{9D8B030D-6E8A-4147-A177-3AD203B41FA5}">
                      <a16:colId xmlns:a16="http://schemas.microsoft.com/office/drawing/2014/main" val="20004"/>
                    </a:ext>
                  </a:extLst>
                </a:gridCol>
              </a:tblGrid>
              <a:tr h="638219">
                <a:tc>
                  <a:txBody>
                    <a:bodyPr/>
                    <a:lstStyle>
                      <a:lvl1pPr marL="0" algn="l" defTabSz="914354" rtl="0" eaLnBrk="1" latinLnBrk="0" hangingPunct="1">
                        <a:defRPr sz="1800" kern="1200">
                          <a:solidFill>
                            <a:schemeClr val="tx1"/>
                          </a:solidFill>
                          <a:latin typeface="Verdana"/>
                          <a:cs typeface="Arial"/>
                        </a:defRPr>
                      </a:lvl1pPr>
                      <a:lvl2pPr marL="457178" algn="l" defTabSz="914354" rtl="0" eaLnBrk="1" latinLnBrk="0" hangingPunct="1">
                        <a:defRPr sz="1800" kern="1200">
                          <a:solidFill>
                            <a:schemeClr val="tx1"/>
                          </a:solidFill>
                          <a:latin typeface="Verdana"/>
                          <a:cs typeface="Arial"/>
                        </a:defRPr>
                      </a:lvl2pPr>
                      <a:lvl3pPr marL="914354" algn="l" defTabSz="914354" rtl="0" eaLnBrk="1" latinLnBrk="0" hangingPunct="1">
                        <a:defRPr sz="1800" kern="1200">
                          <a:solidFill>
                            <a:schemeClr val="tx1"/>
                          </a:solidFill>
                          <a:latin typeface="Verdana"/>
                          <a:cs typeface="Arial"/>
                        </a:defRPr>
                      </a:lvl3pPr>
                      <a:lvl4pPr marL="1371532" algn="l" defTabSz="914354" rtl="0" eaLnBrk="1" latinLnBrk="0" hangingPunct="1">
                        <a:defRPr sz="1800" kern="1200">
                          <a:solidFill>
                            <a:schemeClr val="tx1"/>
                          </a:solidFill>
                          <a:latin typeface="Verdana"/>
                          <a:cs typeface="Arial"/>
                        </a:defRPr>
                      </a:lvl4pPr>
                      <a:lvl5pPr marL="1828709" algn="l" defTabSz="914354" rtl="0" eaLnBrk="1" latinLnBrk="0" hangingPunct="1">
                        <a:defRPr sz="1800" kern="1200">
                          <a:solidFill>
                            <a:schemeClr val="tx1"/>
                          </a:solidFill>
                          <a:latin typeface="Verdana"/>
                          <a:cs typeface="Arial"/>
                        </a:defRPr>
                      </a:lvl5pPr>
                      <a:lvl6pPr marL="2285886" algn="l" defTabSz="914354" rtl="0" eaLnBrk="1" latinLnBrk="0" hangingPunct="1">
                        <a:defRPr sz="1800" kern="1200">
                          <a:solidFill>
                            <a:schemeClr val="tx1"/>
                          </a:solidFill>
                          <a:latin typeface="Verdana"/>
                          <a:cs typeface="Arial"/>
                        </a:defRPr>
                      </a:lvl6pPr>
                      <a:lvl7pPr marL="2743062" algn="l" defTabSz="914354" rtl="0" eaLnBrk="1" latinLnBrk="0" hangingPunct="1">
                        <a:defRPr sz="1800" kern="1200">
                          <a:solidFill>
                            <a:schemeClr val="tx1"/>
                          </a:solidFill>
                          <a:latin typeface="Verdana"/>
                          <a:cs typeface="Arial"/>
                        </a:defRPr>
                      </a:lvl7pPr>
                      <a:lvl8pPr marL="3200240" algn="l" defTabSz="914354" rtl="0" eaLnBrk="1" latinLnBrk="0" hangingPunct="1">
                        <a:defRPr sz="1800" kern="1200">
                          <a:solidFill>
                            <a:schemeClr val="tx1"/>
                          </a:solidFill>
                          <a:latin typeface="Verdana"/>
                          <a:cs typeface="Arial"/>
                        </a:defRPr>
                      </a:lvl8pPr>
                      <a:lvl9pPr marL="3657418" algn="l" defTabSz="914354" rtl="0" eaLnBrk="1" latinLnBrk="0" hangingPunct="1">
                        <a:defRPr sz="1800" kern="1200">
                          <a:solidFill>
                            <a:schemeClr val="tx1"/>
                          </a:solidFill>
                          <a:latin typeface="Verdana"/>
                          <a:cs typeface="Arial"/>
                        </a:defRPr>
                      </a:lvl9pPr>
                    </a:lstStyle>
                    <a:p>
                      <a:pPr marL="0" marR="0" algn="l">
                        <a:lnSpc>
                          <a:spcPct val="107000"/>
                        </a:lnSpc>
                        <a:spcBef>
                          <a:spcPts val="0"/>
                        </a:spcBef>
                        <a:spcAft>
                          <a:spcPts val="0"/>
                        </a:spcAft>
                      </a:pPr>
                      <a:r>
                        <a:rPr lang="en-US" sz="1800" b="1" dirty="0">
                          <a:solidFill>
                            <a:schemeClr val="tx2"/>
                          </a:solidFill>
                          <a:effectLst/>
                          <a:latin typeface="+mn-lt"/>
                          <a:ea typeface="Calibri" panose="020F0502020204030204" pitchFamily="34" charset="0"/>
                          <a:cs typeface="Times New Roman" panose="02020603050405020304" pitchFamily="18" charset="0"/>
                        </a:rPr>
                        <a:t>Measure</a:t>
                      </a:r>
                      <a:endParaRPr lang="en-US" sz="1800" dirty="0">
                        <a:solidFill>
                          <a:schemeClr val="tx2"/>
                        </a:solidFill>
                        <a:effectLst/>
                        <a:latin typeface="+mn-lt"/>
                        <a:ea typeface="Calibri" panose="020F0502020204030204" pitchFamily="34" charset="0"/>
                        <a:cs typeface="Times New Roman" panose="02020603050405020304" pitchFamily="18" charset="0"/>
                      </a:endParaRPr>
                    </a:p>
                  </a:txBody>
                  <a:tcPr marL="41029" marR="4102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354" rtl="0" eaLnBrk="1" latinLnBrk="0" hangingPunct="1">
                        <a:defRPr sz="1800" kern="1200">
                          <a:solidFill>
                            <a:schemeClr val="tx1"/>
                          </a:solidFill>
                          <a:latin typeface="Verdana"/>
                          <a:cs typeface="Arial"/>
                        </a:defRPr>
                      </a:lvl1pPr>
                      <a:lvl2pPr marL="457178" algn="l" defTabSz="914354" rtl="0" eaLnBrk="1" latinLnBrk="0" hangingPunct="1">
                        <a:defRPr sz="1800" kern="1200">
                          <a:solidFill>
                            <a:schemeClr val="tx1"/>
                          </a:solidFill>
                          <a:latin typeface="Verdana"/>
                          <a:cs typeface="Arial"/>
                        </a:defRPr>
                      </a:lvl2pPr>
                      <a:lvl3pPr marL="914354" algn="l" defTabSz="914354" rtl="0" eaLnBrk="1" latinLnBrk="0" hangingPunct="1">
                        <a:defRPr sz="1800" kern="1200">
                          <a:solidFill>
                            <a:schemeClr val="tx1"/>
                          </a:solidFill>
                          <a:latin typeface="Verdana"/>
                          <a:cs typeface="Arial"/>
                        </a:defRPr>
                      </a:lvl3pPr>
                      <a:lvl4pPr marL="1371532" algn="l" defTabSz="914354" rtl="0" eaLnBrk="1" latinLnBrk="0" hangingPunct="1">
                        <a:defRPr sz="1800" kern="1200">
                          <a:solidFill>
                            <a:schemeClr val="tx1"/>
                          </a:solidFill>
                          <a:latin typeface="Verdana"/>
                          <a:cs typeface="Arial"/>
                        </a:defRPr>
                      </a:lvl4pPr>
                      <a:lvl5pPr marL="1828709" algn="l" defTabSz="914354" rtl="0" eaLnBrk="1" latinLnBrk="0" hangingPunct="1">
                        <a:defRPr sz="1800" kern="1200">
                          <a:solidFill>
                            <a:schemeClr val="tx1"/>
                          </a:solidFill>
                          <a:latin typeface="Verdana"/>
                          <a:cs typeface="Arial"/>
                        </a:defRPr>
                      </a:lvl5pPr>
                      <a:lvl6pPr marL="2285886" algn="l" defTabSz="914354" rtl="0" eaLnBrk="1" latinLnBrk="0" hangingPunct="1">
                        <a:defRPr sz="1800" kern="1200">
                          <a:solidFill>
                            <a:schemeClr val="tx1"/>
                          </a:solidFill>
                          <a:latin typeface="Verdana"/>
                          <a:cs typeface="Arial"/>
                        </a:defRPr>
                      </a:lvl6pPr>
                      <a:lvl7pPr marL="2743062" algn="l" defTabSz="914354" rtl="0" eaLnBrk="1" latinLnBrk="0" hangingPunct="1">
                        <a:defRPr sz="1800" kern="1200">
                          <a:solidFill>
                            <a:schemeClr val="tx1"/>
                          </a:solidFill>
                          <a:latin typeface="Verdana"/>
                          <a:cs typeface="Arial"/>
                        </a:defRPr>
                      </a:lvl7pPr>
                      <a:lvl8pPr marL="3200240" algn="l" defTabSz="914354" rtl="0" eaLnBrk="1" latinLnBrk="0" hangingPunct="1">
                        <a:defRPr sz="1800" kern="1200">
                          <a:solidFill>
                            <a:schemeClr val="tx1"/>
                          </a:solidFill>
                          <a:latin typeface="Verdana"/>
                          <a:cs typeface="Arial"/>
                        </a:defRPr>
                      </a:lvl8pPr>
                      <a:lvl9pPr marL="3657418" algn="l" defTabSz="914354" rtl="0" eaLnBrk="1" latinLnBrk="0" hangingPunct="1">
                        <a:defRPr sz="1800" kern="1200">
                          <a:solidFill>
                            <a:schemeClr val="tx1"/>
                          </a:solidFill>
                          <a:latin typeface="Verdana"/>
                          <a:cs typeface="Arial"/>
                        </a:defRPr>
                      </a:lvl9pPr>
                    </a:lstStyle>
                    <a:p>
                      <a:pPr marL="0" marR="0" algn="ctr">
                        <a:lnSpc>
                          <a:spcPct val="107000"/>
                        </a:lnSpc>
                        <a:spcBef>
                          <a:spcPts val="0"/>
                        </a:spcBef>
                        <a:spcAft>
                          <a:spcPts val="0"/>
                        </a:spcAft>
                      </a:pPr>
                      <a:r>
                        <a:rPr lang="en-US" sz="1800" b="1" dirty="0" smtClean="0">
                          <a:solidFill>
                            <a:schemeClr val="tx2"/>
                          </a:solidFill>
                          <a:effectLst/>
                          <a:latin typeface="+mn-lt"/>
                          <a:ea typeface="Calibri" panose="020F0502020204030204" pitchFamily="34" charset="0"/>
                          <a:cs typeface="Times New Roman" panose="02020603050405020304" pitchFamily="18" charset="0"/>
                        </a:rPr>
                        <a:t>Purpose</a:t>
                      </a:r>
                      <a:endParaRPr lang="en-US" sz="1800" b="1" dirty="0">
                        <a:solidFill>
                          <a:schemeClr val="tx2"/>
                        </a:solidFill>
                        <a:effectLst/>
                        <a:latin typeface="+mn-lt"/>
                        <a:ea typeface="Calibri" panose="020F0502020204030204" pitchFamily="34" charset="0"/>
                        <a:cs typeface="Times New Roman" panose="02020603050405020304" pitchFamily="18" charset="0"/>
                      </a:endParaRPr>
                    </a:p>
                  </a:txBody>
                  <a:tcPr marL="41029" marR="4102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354" rtl="0" eaLnBrk="1" latinLnBrk="0" hangingPunct="1">
                        <a:defRPr sz="1800" kern="1200">
                          <a:solidFill>
                            <a:schemeClr val="tx1"/>
                          </a:solidFill>
                          <a:latin typeface="Verdana"/>
                          <a:cs typeface="Arial"/>
                        </a:defRPr>
                      </a:lvl1pPr>
                      <a:lvl2pPr marL="457178" algn="l" defTabSz="914354" rtl="0" eaLnBrk="1" latinLnBrk="0" hangingPunct="1">
                        <a:defRPr sz="1800" kern="1200">
                          <a:solidFill>
                            <a:schemeClr val="tx1"/>
                          </a:solidFill>
                          <a:latin typeface="Verdana"/>
                          <a:cs typeface="Arial"/>
                        </a:defRPr>
                      </a:lvl2pPr>
                      <a:lvl3pPr marL="914354" algn="l" defTabSz="914354" rtl="0" eaLnBrk="1" latinLnBrk="0" hangingPunct="1">
                        <a:defRPr sz="1800" kern="1200">
                          <a:solidFill>
                            <a:schemeClr val="tx1"/>
                          </a:solidFill>
                          <a:latin typeface="Verdana"/>
                          <a:cs typeface="Arial"/>
                        </a:defRPr>
                      </a:lvl3pPr>
                      <a:lvl4pPr marL="1371532" algn="l" defTabSz="914354" rtl="0" eaLnBrk="1" latinLnBrk="0" hangingPunct="1">
                        <a:defRPr sz="1800" kern="1200">
                          <a:solidFill>
                            <a:schemeClr val="tx1"/>
                          </a:solidFill>
                          <a:latin typeface="Verdana"/>
                          <a:cs typeface="Arial"/>
                        </a:defRPr>
                      </a:lvl4pPr>
                      <a:lvl5pPr marL="1828709" algn="l" defTabSz="914354" rtl="0" eaLnBrk="1" latinLnBrk="0" hangingPunct="1">
                        <a:defRPr sz="1800" kern="1200">
                          <a:solidFill>
                            <a:schemeClr val="tx1"/>
                          </a:solidFill>
                          <a:latin typeface="Verdana"/>
                          <a:cs typeface="Arial"/>
                        </a:defRPr>
                      </a:lvl5pPr>
                      <a:lvl6pPr marL="2285886" algn="l" defTabSz="914354" rtl="0" eaLnBrk="1" latinLnBrk="0" hangingPunct="1">
                        <a:defRPr sz="1800" kern="1200">
                          <a:solidFill>
                            <a:schemeClr val="tx1"/>
                          </a:solidFill>
                          <a:latin typeface="Verdana"/>
                          <a:cs typeface="Arial"/>
                        </a:defRPr>
                      </a:lvl6pPr>
                      <a:lvl7pPr marL="2743062" algn="l" defTabSz="914354" rtl="0" eaLnBrk="1" latinLnBrk="0" hangingPunct="1">
                        <a:defRPr sz="1800" kern="1200">
                          <a:solidFill>
                            <a:schemeClr val="tx1"/>
                          </a:solidFill>
                          <a:latin typeface="Verdana"/>
                          <a:cs typeface="Arial"/>
                        </a:defRPr>
                      </a:lvl7pPr>
                      <a:lvl8pPr marL="3200240" algn="l" defTabSz="914354" rtl="0" eaLnBrk="1" latinLnBrk="0" hangingPunct="1">
                        <a:defRPr sz="1800" kern="1200">
                          <a:solidFill>
                            <a:schemeClr val="tx1"/>
                          </a:solidFill>
                          <a:latin typeface="Verdana"/>
                          <a:cs typeface="Arial"/>
                        </a:defRPr>
                      </a:lvl8pPr>
                      <a:lvl9pPr marL="3657418" algn="l" defTabSz="914354" rtl="0" eaLnBrk="1" latinLnBrk="0" hangingPunct="1">
                        <a:defRPr sz="1800" kern="1200">
                          <a:solidFill>
                            <a:schemeClr val="tx1"/>
                          </a:solidFill>
                          <a:latin typeface="Verdana"/>
                          <a:cs typeface="Arial"/>
                        </a:defRPr>
                      </a:lvl9pPr>
                    </a:lstStyle>
                    <a:p>
                      <a:pPr marL="0" marR="0" algn="ctr">
                        <a:lnSpc>
                          <a:spcPct val="107000"/>
                        </a:lnSpc>
                        <a:spcBef>
                          <a:spcPts val="0"/>
                        </a:spcBef>
                        <a:spcAft>
                          <a:spcPts val="0"/>
                        </a:spcAft>
                      </a:pPr>
                      <a:r>
                        <a:rPr lang="en-US" sz="1800" b="1" dirty="0" smtClean="0">
                          <a:solidFill>
                            <a:schemeClr val="tx2"/>
                          </a:solidFill>
                          <a:effectLst/>
                          <a:latin typeface="+mn-lt"/>
                          <a:ea typeface="Calibri" panose="020F0502020204030204" pitchFamily="34" charset="0"/>
                          <a:cs typeface="Times New Roman" panose="02020603050405020304" pitchFamily="18" charset="0"/>
                        </a:rPr>
                        <a:t>Grades</a:t>
                      </a:r>
                      <a:r>
                        <a:rPr lang="en-US" sz="1800" b="1" baseline="0" dirty="0" smtClean="0">
                          <a:solidFill>
                            <a:schemeClr val="tx2"/>
                          </a:solidFill>
                          <a:effectLst/>
                          <a:latin typeface="+mn-lt"/>
                          <a:ea typeface="Calibri" panose="020F0502020204030204" pitchFamily="34" charset="0"/>
                          <a:cs typeface="Times New Roman" panose="02020603050405020304" pitchFamily="18" charset="0"/>
                        </a:rPr>
                        <a:t> 2-3</a:t>
                      </a:r>
                      <a:endParaRPr lang="en-US" sz="1800" dirty="0">
                        <a:solidFill>
                          <a:schemeClr val="tx2"/>
                        </a:solidFill>
                        <a:effectLst/>
                        <a:latin typeface="+mn-lt"/>
                        <a:ea typeface="Calibri" panose="020F0502020204030204" pitchFamily="34" charset="0"/>
                        <a:cs typeface="Times New Roman" panose="02020603050405020304" pitchFamily="18" charset="0"/>
                      </a:endParaRPr>
                    </a:p>
                  </a:txBody>
                  <a:tcPr marL="41029" marR="4102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354" rtl="0" eaLnBrk="1" latinLnBrk="0" hangingPunct="1">
                        <a:defRPr sz="1800" kern="1200">
                          <a:solidFill>
                            <a:schemeClr val="tx1"/>
                          </a:solidFill>
                          <a:latin typeface="Verdana"/>
                          <a:cs typeface="Arial"/>
                        </a:defRPr>
                      </a:lvl1pPr>
                      <a:lvl2pPr marL="457178" algn="l" defTabSz="914354" rtl="0" eaLnBrk="1" latinLnBrk="0" hangingPunct="1">
                        <a:defRPr sz="1800" kern="1200">
                          <a:solidFill>
                            <a:schemeClr val="tx1"/>
                          </a:solidFill>
                          <a:latin typeface="Verdana"/>
                          <a:cs typeface="Arial"/>
                        </a:defRPr>
                      </a:lvl2pPr>
                      <a:lvl3pPr marL="914354" algn="l" defTabSz="914354" rtl="0" eaLnBrk="1" latinLnBrk="0" hangingPunct="1">
                        <a:defRPr sz="1800" kern="1200">
                          <a:solidFill>
                            <a:schemeClr val="tx1"/>
                          </a:solidFill>
                          <a:latin typeface="Verdana"/>
                          <a:cs typeface="Arial"/>
                        </a:defRPr>
                      </a:lvl3pPr>
                      <a:lvl4pPr marL="1371532" algn="l" defTabSz="914354" rtl="0" eaLnBrk="1" latinLnBrk="0" hangingPunct="1">
                        <a:defRPr sz="1800" kern="1200">
                          <a:solidFill>
                            <a:schemeClr val="tx1"/>
                          </a:solidFill>
                          <a:latin typeface="Verdana"/>
                          <a:cs typeface="Arial"/>
                        </a:defRPr>
                      </a:lvl4pPr>
                      <a:lvl5pPr marL="1828709" algn="l" defTabSz="914354" rtl="0" eaLnBrk="1" latinLnBrk="0" hangingPunct="1">
                        <a:defRPr sz="1800" kern="1200">
                          <a:solidFill>
                            <a:schemeClr val="tx1"/>
                          </a:solidFill>
                          <a:latin typeface="Verdana"/>
                          <a:cs typeface="Arial"/>
                        </a:defRPr>
                      </a:lvl5pPr>
                      <a:lvl6pPr marL="2285886" algn="l" defTabSz="914354" rtl="0" eaLnBrk="1" latinLnBrk="0" hangingPunct="1">
                        <a:defRPr sz="1800" kern="1200">
                          <a:solidFill>
                            <a:schemeClr val="tx1"/>
                          </a:solidFill>
                          <a:latin typeface="Verdana"/>
                          <a:cs typeface="Arial"/>
                        </a:defRPr>
                      </a:lvl6pPr>
                      <a:lvl7pPr marL="2743062" algn="l" defTabSz="914354" rtl="0" eaLnBrk="1" latinLnBrk="0" hangingPunct="1">
                        <a:defRPr sz="1800" kern="1200">
                          <a:solidFill>
                            <a:schemeClr val="tx1"/>
                          </a:solidFill>
                          <a:latin typeface="Verdana"/>
                          <a:cs typeface="Arial"/>
                        </a:defRPr>
                      </a:lvl7pPr>
                      <a:lvl8pPr marL="3200240" algn="l" defTabSz="914354" rtl="0" eaLnBrk="1" latinLnBrk="0" hangingPunct="1">
                        <a:defRPr sz="1800" kern="1200">
                          <a:solidFill>
                            <a:schemeClr val="tx1"/>
                          </a:solidFill>
                          <a:latin typeface="Verdana"/>
                          <a:cs typeface="Arial"/>
                        </a:defRPr>
                      </a:lvl8pPr>
                      <a:lvl9pPr marL="3657418" algn="l" defTabSz="914354" rtl="0" eaLnBrk="1" latinLnBrk="0" hangingPunct="1">
                        <a:defRPr sz="1800" kern="1200">
                          <a:solidFill>
                            <a:schemeClr val="tx1"/>
                          </a:solidFill>
                          <a:latin typeface="Verdana"/>
                          <a:cs typeface="Arial"/>
                        </a:defRPr>
                      </a:lvl9pPr>
                    </a:lstStyle>
                    <a:p>
                      <a:pPr marL="0" marR="0" algn="ctr">
                        <a:lnSpc>
                          <a:spcPct val="107000"/>
                        </a:lnSpc>
                        <a:spcBef>
                          <a:spcPts val="0"/>
                        </a:spcBef>
                        <a:spcAft>
                          <a:spcPts val="0"/>
                        </a:spcAft>
                      </a:pPr>
                      <a:r>
                        <a:rPr lang="en-US" sz="1800" b="1" dirty="0" smtClean="0">
                          <a:solidFill>
                            <a:schemeClr val="tx2"/>
                          </a:solidFill>
                          <a:effectLst/>
                          <a:latin typeface="+mn-lt"/>
                          <a:ea typeface="Calibri" panose="020F0502020204030204" pitchFamily="34" charset="0"/>
                          <a:cs typeface="Times New Roman" panose="02020603050405020304" pitchFamily="18" charset="0"/>
                        </a:rPr>
                        <a:t>Grades 4-12</a:t>
                      </a:r>
                      <a:endParaRPr lang="en-US" sz="1800" dirty="0">
                        <a:solidFill>
                          <a:schemeClr val="tx2"/>
                        </a:solidFill>
                        <a:effectLst/>
                        <a:latin typeface="+mn-lt"/>
                        <a:ea typeface="Calibri" panose="020F0502020204030204" pitchFamily="34" charset="0"/>
                        <a:cs typeface="Times New Roman" panose="02020603050405020304" pitchFamily="18" charset="0"/>
                      </a:endParaRPr>
                    </a:p>
                  </a:txBody>
                  <a:tcPr marL="41029" marR="4102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354" rtl="0" eaLnBrk="1" latinLnBrk="0" hangingPunct="1">
                        <a:defRPr sz="1800" kern="1200">
                          <a:solidFill>
                            <a:schemeClr val="tx1"/>
                          </a:solidFill>
                          <a:latin typeface="Verdana"/>
                          <a:cs typeface="Arial"/>
                        </a:defRPr>
                      </a:lvl1pPr>
                      <a:lvl2pPr marL="457178" algn="l" defTabSz="914354" rtl="0" eaLnBrk="1" latinLnBrk="0" hangingPunct="1">
                        <a:defRPr sz="1800" kern="1200">
                          <a:solidFill>
                            <a:schemeClr val="tx1"/>
                          </a:solidFill>
                          <a:latin typeface="Verdana"/>
                          <a:cs typeface="Arial"/>
                        </a:defRPr>
                      </a:lvl2pPr>
                      <a:lvl3pPr marL="914354" algn="l" defTabSz="914354" rtl="0" eaLnBrk="1" latinLnBrk="0" hangingPunct="1">
                        <a:defRPr sz="1800" kern="1200">
                          <a:solidFill>
                            <a:schemeClr val="tx1"/>
                          </a:solidFill>
                          <a:latin typeface="Verdana"/>
                          <a:cs typeface="Arial"/>
                        </a:defRPr>
                      </a:lvl3pPr>
                      <a:lvl4pPr marL="1371532" algn="l" defTabSz="914354" rtl="0" eaLnBrk="1" latinLnBrk="0" hangingPunct="1">
                        <a:defRPr sz="1800" kern="1200">
                          <a:solidFill>
                            <a:schemeClr val="tx1"/>
                          </a:solidFill>
                          <a:latin typeface="Verdana"/>
                          <a:cs typeface="Arial"/>
                        </a:defRPr>
                      </a:lvl4pPr>
                      <a:lvl5pPr marL="1828709" algn="l" defTabSz="914354" rtl="0" eaLnBrk="1" latinLnBrk="0" hangingPunct="1">
                        <a:defRPr sz="1800" kern="1200">
                          <a:solidFill>
                            <a:schemeClr val="tx1"/>
                          </a:solidFill>
                          <a:latin typeface="Verdana"/>
                          <a:cs typeface="Arial"/>
                        </a:defRPr>
                      </a:lvl5pPr>
                      <a:lvl6pPr marL="2285886" algn="l" defTabSz="914354" rtl="0" eaLnBrk="1" latinLnBrk="0" hangingPunct="1">
                        <a:defRPr sz="1800" kern="1200">
                          <a:solidFill>
                            <a:schemeClr val="tx1"/>
                          </a:solidFill>
                          <a:latin typeface="Verdana"/>
                          <a:cs typeface="Arial"/>
                        </a:defRPr>
                      </a:lvl6pPr>
                      <a:lvl7pPr marL="2743062" algn="l" defTabSz="914354" rtl="0" eaLnBrk="1" latinLnBrk="0" hangingPunct="1">
                        <a:defRPr sz="1800" kern="1200">
                          <a:solidFill>
                            <a:schemeClr val="tx1"/>
                          </a:solidFill>
                          <a:latin typeface="Verdana"/>
                          <a:cs typeface="Arial"/>
                        </a:defRPr>
                      </a:lvl7pPr>
                      <a:lvl8pPr marL="3200240" algn="l" defTabSz="914354" rtl="0" eaLnBrk="1" latinLnBrk="0" hangingPunct="1">
                        <a:defRPr sz="1800" kern="1200">
                          <a:solidFill>
                            <a:schemeClr val="tx1"/>
                          </a:solidFill>
                          <a:latin typeface="Verdana"/>
                          <a:cs typeface="Arial"/>
                        </a:defRPr>
                      </a:lvl8pPr>
                      <a:lvl9pPr marL="3657418" algn="l" defTabSz="914354" rtl="0" eaLnBrk="1" latinLnBrk="0" hangingPunct="1">
                        <a:defRPr sz="1800" kern="1200">
                          <a:solidFill>
                            <a:schemeClr val="tx1"/>
                          </a:solidFill>
                          <a:latin typeface="Verdana"/>
                          <a:cs typeface="Arial"/>
                        </a:defRPr>
                      </a:lvl9pPr>
                    </a:lstStyle>
                    <a:p>
                      <a:pPr marL="0" marR="0" algn="ctr">
                        <a:lnSpc>
                          <a:spcPct val="107000"/>
                        </a:lnSpc>
                        <a:spcBef>
                          <a:spcPts val="0"/>
                        </a:spcBef>
                        <a:spcAft>
                          <a:spcPts val="0"/>
                        </a:spcAft>
                      </a:pPr>
                      <a:r>
                        <a:rPr lang="en-US" sz="1800" b="1" dirty="0" smtClean="0">
                          <a:solidFill>
                            <a:schemeClr val="tx2"/>
                          </a:solidFill>
                          <a:effectLst/>
                          <a:latin typeface="+mn-lt"/>
                          <a:ea typeface="Calibri" panose="020F0502020204030204" pitchFamily="34" charset="0"/>
                          <a:cs typeface="Times New Roman" panose="02020603050405020304" pitchFamily="18" charset="0"/>
                        </a:rPr>
                        <a:t>Time</a:t>
                      </a:r>
                      <a:r>
                        <a:rPr lang="en-US" sz="1800" b="1" baseline="0" dirty="0" smtClean="0">
                          <a:solidFill>
                            <a:schemeClr val="tx2"/>
                          </a:solidFill>
                          <a:effectLst/>
                          <a:latin typeface="+mn-lt"/>
                          <a:ea typeface="Calibri" panose="020F0502020204030204" pitchFamily="34" charset="0"/>
                          <a:cs typeface="Times New Roman" panose="02020603050405020304" pitchFamily="18" charset="0"/>
                        </a:rPr>
                        <a:t> to Test</a:t>
                      </a:r>
                      <a:endParaRPr lang="en-US" sz="1800" dirty="0">
                        <a:solidFill>
                          <a:schemeClr val="tx2"/>
                        </a:solidFill>
                        <a:effectLst/>
                        <a:latin typeface="+mn-lt"/>
                        <a:ea typeface="Calibri" panose="020F0502020204030204" pitchFamily="34" charset="0"/>
                        <a:cs typeface="Times New Roman" panose="02020603050405020304" pitchFamily="18" charset="0"/>
                      </a:endParaRPr>
                    </a:p>
                  </a:txBody>
                  <a:tcPr marL="41029" marR="4102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668274">
                <a:tc>
                  <a:txBody>
                    <a:bodyPr/>
                    <a:lstStyle>
                      <a:lvl1pPr marL="0" algn="l" defTabSz="914354" rtl="0" eaLnBrk="1" latinLnBrk="0" hangingPunct="1">
                        <a:defRPr sz="1800" kern="1200">
                          <a:solidFill>
                            <a:schemeClr val="tx1"/>
                          </a:solidFill>
                          <a:latin typeface="Verdana"/>
                          <a:cs typeface="Arial"/>
                        </a:defRPr>
                      </a:lvl1pPr>
                      <a:lvl2pPr marL="457178" algn="l" defTabSz="914354" rtl="0" eaLnBrk="1" latinLnBrk="0" hangingPunct="1">
                        <a:defRPr sz="1800" kern="1200">
                          <a:solidFill>
                            <a:schemeClr val="tx1"/>
                          </a:solidFill>
                          <a:latin typeface="Verdana"/>
                          <a:cs typeface="Arial"/>
                        </a:defRPr>
                      </a:lvl2pPr>
                      <a:lvl3pPr marL="914354" algn="l" defTabSz="914354" rtl="0" eaLnBrk="1" latinLnBrk="0" hangingPunct="1">
                        <a:defRPr sz="1800" kern="1200">
                          <a:solidFill>
                            <a:schemeClr val="tx1"/>
                          </a:solidFill>
                          <a:latin typeface="Verdana"/>
                          <a:cs typeface="Arial"/>
                        </a:defRPr>
                      </a:lvl3pPr>
                      <a:lvl4pPr marL="1371532" algn="l" defTabSz="914354" rtl="0" eaLnBrk="1" latinLnBrk="0" hangingPunct="1">
                        <a:defRPr sz="1800" kern="1200">
                          <a:solidFill>
                            <a:schemeClr val="tx1"/>
                          </a:solidFill>
                          <a:latin typeface="Verdana"/>
                          <a:cs typeface="Arial"/>
                        </a:defRPr>
                      </a:lvl4pPr>
                      <a:lvl5pPr marL="1828709" algn="l" defTabSz="914354" rtl="0" eaLnBrk="1" latinLnBrk="0" hangingPunct="1">
                        <a:defRPr sz="1800" kern="1200">
                          <a:solidFill>
                            <a:schemeClr val="tx1"/>
                          </a:solidFill>
                          <a:latin typeface="Verdana"/>
                          <a:cs typeface="Arial"/>
                        </a:defRPr>
                      </a:lvl5pPr>
                      <a:lvl6pPr marL="2285886" algn="l" defTabSz="914354" rtl="0" eaLnBrk="1" latinLnBrk="0" hangingPunct="1">
                        <a:defRPr sz="1800" kern="1200">
                          <a:solidFill>
                            <a:schemeClr val="tx1"/>
                          </a:solidFill>
                          <a:latin typeface="Verdana"/>
                          <a:cs typeface="Arial"/>
                        </a:defRPr>
                      </a:lvl6pPr>
                      <a:lvl7pPr marL="2743062" algn="l" defTabSz="914354" rtl="0" eaLnBrk="1" latinLnBrk="0" hangingPunct="1">
                        <a:defRPr sz="1800" kern="1200">
                          <a:solidFill>
                            <a:schemeClr val="tx1"/>
                          </a:solidFill>
                          <a:latin typeface="Verdana"/>
                          <a:cs typeface="Arial"/>
                        </a:defRPr>
                      </a:lvl7pPr>
                      <a:lvl8pPr marL="3200240" algn="l" defTabSz="914354" rtl="0" eaLnBrk="1" latinLnBrk="0" hangingPunct="1">
                        <a:defRPr sz="1800" kern="1200">
                          <a:solidFill>
                            <a:schemeClr val="tx1"/>
                          </a:solidFill>
                          <a:latin typeface="Verdana"/>
                          <a:cs typeface="Arial"/>
                        </a:defRPr>
                      </a:lvl8pPr>
                      <a:lvl9pPr marL="3657418" algn="l" defTabSz="914354" rtl="0" eaLnBrk="1" latinLnBrk="0" hangingPunct="1">
                        <a:defRPr sz="1800" kern="1200">
                          <a:solidFill>
                            <a:schemeClr val="tx1"/>
                          </a:solidFill>
                          <a:latin typeface="Verdana"/>
                          <a:cs typeface="Arial"/>
                        </a:defRPr>
                      </a:lvl9pPr>
                    </a:lstStyle>
                    <a:p>
                      <a:pPr marL="0" marR="0">
                        <a:lnSpc>
                          <a:spcPct val="107000"/>
                        </a:lnSpc>
                        <a:spcBef>
                          <a:spcPts val="0"/>
                        </a:spcBef>
                        <a:spcAft>
                          <a:spcPts val="0"/>
                        </a:spcAft>
                      </a:pPr>
                      <a:r>
                        <a:rPr lang="en-US" sz="1400" b="1" dirty="0" smtClean="0">
                          <a:solidFill>
                            <a:schemeClr val="bg2"/>
                          </a:solidFill>
                          <a:effectLst/>
                          <a:latin typeface="+mn-lt"/>
                          <a:ea typeface="Calibri" panose="020F0502020204030204" pitchFamily="34" charset="0"/>
                          <a:cs typeface="Times New Roman" panose="02020603050405020304" pitchFamily="18" charset="0"/>
                        </a:rPr>
                        <a:t>Vocabulary</a:t>
                      </a:r>
                      <a:endParaRPr lang="en-US" sz="1400" b="1" dirty="0">
                        <a:solidFill>
                          <a:schemeClr val="bg2"/>
                        </a:solidFill>
                        <a:effectLst/>
                        <a:latin typeface="+mn-lt"/>
                        <a:ea typeface="Calibri" panose="020F0502020204030204" pitchFamily="34" charset="0"/>
                        <a:cs typeface="Times New Roman" panose="02020603050405020304" pitchFamily="18" charset="0"/>
                      </a:endParaRPr>
                    </a:p>
                  </a:txBody>
                  <a:tcPr marL="41029" marR="4102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354" rtl="0" eaLnBrk="1" latinLnBrk="0" hangingPunct="1">
                        <a:defRPr sz="1800" kern="1200">
                          <a:solidFill>
                            <a:schemeClr val="tx1"/>
                          </a:solidFill>
                          <a:latin typeface="Verdana"/>
                          <a:cs typeface="Arial"/>
                        </a:defRPr>
                      </a:lvl1pPr>
                      <a:lvl2pPr marL="457178" algn="l" defTabSz="914354" rtl="0" eaLnBrk="1" latinLnBrk="0" hangingPunct="1">
                        <a:defRPr sz="1800" kern="1200">
                          <a:solidFill>
                            <a:schemeClr val="tx1"/>
                          </a:solidFill>
                          <a:latin typeface="Verdana"/>
                          <a:cs typeface="Arial"/>
                        </a:defRPr>
                      </a:lvl2pPr>
                      <a:lvl3pPr marL="914354" algn="l" defTabSz="914354" rtl="0" eaLnBrk="1" latinLnBrk="0" hangingPunct="1">
                        <a:defRPr sz="1800" kern="1200">
                          <a:solidFill>
                            <a:schemeClr val="tx1"/>
                          </a:solidFill>
                          <a:latin typeface="Verdana"/>
                          <a:cs typeface="Arial"/>
                        </a:defRPr>
                      </a:lvl3pPr>
                      <a:lvl4pPr marL="1371532" algn="l" defTabSz="914354" rtl="0" eaLnBrk="1" latinLnBrk="0" hangingPunct="1">
                        <a:defRPr sz="1800" kern="1200">
                          <a:solidFill>
                            <a:schemeClr val="tx1"/>
                          </a:solidFill>
                          <a:latin typeface="Verdana"/>
                          <a:cs typeface="Arial"/>
                        </a:defRPr>
                      </a:lvl4pPr>
                      <a:lvl5pPr marL="1828709" algn="l" defTabSz="914354" rtl="0" eaLnBrk="1" latinLnBrk="0" hangingPunct="1">
                        <a:defRPr sz="1800" kern="1200">
                          <a:solidFill>
                            <a:schemeClr val="tx1"/>
                          </a:solidFill>
                          <a:latin typeface="Verdana"/>
                          <a:cs typeface="Arial"/>
                        </a:defRPr>
                      </a:lvl5pPr>
                      <a:lvl6pPr marL="2285886" algn="l" defTabSz="914354" rtl="0" eaLnBrk="1" latinLnBrk="0" hangingPunct="1">
                        <a:defRPr sz="1800" kern="1200">
                          <a:solidFill>
                            <a:schemeClr val="tx1"/>
                          </a:solidFill>
                          <a:latin typeface="Verdana"/>
                          <a:cs typeface="Arial"/>
                        </a:defRPr>
                      </a:lvl6pPr>
                      <a:lvl7pPr marL="2743062" algn="l" defTabSz="914354" rtl="0" eaLnBrk="1" latinLnBrk="0" hangingPunct="1">
                        <a:defRPr sz="1800" kern="1200">
                          <a:solidFill>
                            <a:schemeClr val="tx1"/>
                          </a:solidFill>
                          <a:latin typeface="Verdana"/>
                          <a:cs typeface="Arial"/>
                        </a:defRPr>
                      </a:lvl7pPr>
                      <a:lvl8pPr marL="3200240" algn="l" defTabSz="914354" rtl="0" eaLnBrk="1" latinLnBrk="0" hangingPunct="1">
                        <a:defRPr sz="1800" kern="1200">
                          <a:solidFill>
                            <a:schemeClr val="tx1"/>
                          </a:solidFill>
                          <a:latin typeface="Verdana"/>
                          <a:cs typeface="Arial"/>
                        </a:defRPr>
                      </a:lvl8pPr>
                      <a:lvl9pPr marL="3657418" algn="l" defTabSz="914354" rtl="0" eaLnBrk="1" latinLnBrk="0" hangingPunct="1">
                        <a:defRPr sz="1800" kern="1200">
                          <a:solidFill>
                            <a:schemeClr val="tx1"/>
                          </a:solidFill>
                          <a:latin typeface="Verdana"/>
                          <a:cs typeface="Arial"/>
                        </a:defRPr>
                      </a:lvl9pPr>
                    </a:lstStyle>
                    <a:p>
                      <a:pPr marL="0" marR="0" algn="ctr">
                        <a:lnSpc>
                          <a:spcPct val="107000"/>
                        </a:lnSpc>
                        <a:spcBef>
                          <a:spcPts val="0"/>
                        </a:spcBef>
                        <a:spcAft>
                          <a:spcPts val="0"/>
                        </a:spcAft>
                      </a:pPr>
                      <a:r>
                        <a:rPr lang="en-US" sz="1200" dirty="0" smtClean="0">
                          <a:solidFill>
                            <a:schemeClr val="bg2"/>
                          </a:solidFill>
                          <a:effectLst/>
                          <a:latin typeface="+mn-lt"/>
                          <a:ea typeface="Calibri" panose="020F0502020204030204" pitchFamily="34" charset="0"/>
                          <a:cs typeface="Times New Roman" panose="02020603050405020304" pitchFamily="18" charset="0"/>
                        </a:rPr>
                        <a:t>Screening</a:t>
                      </a:r>
                      <a:endParaRPr lang="en-US" sz="1200" dirty="0">
                        <a:solidFill>
                          <a:schemeClr val="bg2"/>
                        </a:solidFill>
                        <a:effectLst/>
                        <a:latin typeface="+mn-lt"/>
                        <a:ea typeface="Calibri" panose="020F0502020204030204" pitchFamily="34" charset="0"/>
                        <a:cs typeface="Times New Roman" panose="02020603050405020304" pitchFamily="18" charset="0"/>
                      </a:endParaRPr>
                    </a:p>
                  </a:txBody>
                  <a:tcPr marL="41029" marR="4102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354" rtl="0" eaLnBrk="1" latinLnBrk="0" hangingPunct="1">
                        <a:defRPr sz="1800" kern="1200">
                          <a:solidFill>
                            <a:schemeClr val="tx1"/>
                          </a:solidFill>
                          <a:latin typeface="Verdana"/>
                          <a:cs typeface="Arial"/>
                        </a:defRPr>
                      </a:lvl1pPr>
                      <a:lvl2pPr marL="457178" algn="l" defTabSz="914354" rtl="0" eaLnBrk="1" latinLnBrk="0" hangingPunct="1">
                        <a:defRPr sz="1800" kern="1200">
                          <a:solidFill>
                            <a:schemeClr val="tx1"/>
                          </a:solidFill>
                          <a:latin typeface="Verdana"/>
                          <a:cs typeface="Arial"/>
                        </a:defRPr>
                      </a:lvl2pPr>
                      <a:lvl3pPr marL="914354" algn="l" defTabSz="914354" rtl="0" eaLnBrk="1" latinLnBrk="0" hangingPunct="1">
                        <a:defRPr sz="1800" kern="1200">
                          <a:solidFill>
                            <a:schemeClr val="tx1"/>
                          </a:solidFill>
                          <a:latin typeface="Verdana"/>
                          <a:cs typeface="Arial"/>
                        </a:defRPr>
                      </a:lvl3pPr>
                      <a:lvl4pPr marL="1371532" algn="l" defTabSz="914354" rtl="0" eaLnBrk="1" latinLnBrk="0" hangingPunct="1">
                        <a:defRPr sz="1800" kern="1200">
                          <a:solidFill>
                            <a:schemeClr val="tx1"/>
                          </a:solidFill>
                          <a:latin typeface="Verdana"/>
                          <a:cs typeface="Arial"/>
                        </a:defRPr>
                      </a:lvl4pPr>
                      <a:lvl5pPr marL="1828709" algn="l" defTabSz="914354" rtl="0" eaLnBrk="1" latinLnBrk="0" hangingPunct="1">
                        <a:defRPr sz="1800" kern="1200">
                          <a:solidFill>
                            <a:schemeClr val="tx1"/>
                          </a:solidFill>
                          <a:latin typeface="Verdana"/>
                          <a:cs typeface="Arial"/>
                        </a:defRPr>
                      </a:lvl5pPr>
                      <a:lvl6pPr marL="2285886" algn="l" defTabSz="914354" rtl="0" eaLnBrk="1" latinLnBrk="0" hangingPunct="1">
                        <a:defRPr sz="1800" kern="1200">
                          <a:solidFill>
                            <a:schemeClr val="tx1"/>
                          </a:solidFill>
                          <a:latin typeface="Verdana"/>
                          <a:cs typeface="Arial"/>
                        </a:defRPr>
                      </a:lvl6pPr>
                      <a:lvl7pPr marL="2743062" algn="l" defTabSz="914354" rtl="0" eaLnBrk="1" latinLnBrk="0" hangingPunct="1">
                        <a:defRPr sz="1800" kern="1200">
                          <a:solidFill>
                            <a:schemeClr val="tx1"/>
                          </a:solidFill>
                          <a:latin typeface="Verdana"/>
                          <a:cs typeface="Arial"/>
                        </a:defRPr>
                      </a:lvl7pPr>
                      <a:lvl8pPr marL="3200240" algn="l" defTabSz="914354" rtl="0" eaLnBrk="1" latinLnBrk="0" hangingPunct="1">
                        <a:defRPr sz="1800" kern="1200">
                          <a:solidFill>
                            <a:schemeClr val="tx1"/>
                          </a:solidFill>
                          <a:latin typeface="Verdana"/>
                          <a:cs typeface="Arial"/>
                        </a:defRPr>
                      </a:lvl8pPr>
                      <a:lvl9pPr marL="3657418" algn="l" defTabSz="914354" rtl="0" eaLnBrk="1" latinLnBrk="0" hangingPunct="1">
                        <a:defRPr sz="1800" kern="1200">
                          <a:solidFill>
                            <a:schemeClr val="tx1"/>
                          </a:solidFill>
                          <a:latin typeface="Verdana"/>
                          <a:cs typeface="Arial"/>
                        </a:defRPr>
                      </a:lvl9pPr>
                    </a:lstStyle>
                    <a:p>
                      <a:pPr marL="0" marR="0" algn="ctr">
                        <a:lnSpc>
                          <a:spcPct val="107000"/>
                        </a:lnSpc>
                        <a:spcBef>
                          <a:spcPts val="0"/>
                        </a:spcBef>
                        <a:spcAft>
                          <a:spcPts val="0"/>
                        </a:spcAft>
                      </a:pPr>
                      <a:r>
                        <a:rPr lang="en-US" sz="1400" b="1" kern="1200" dirty="0" smtClean="0">
                          <a:solidFill>
                            <a:schemeClr val="bg2"/>
                          </a:solidFill>
                          <a:effectLst/>
                          <a:latin typeface="+mn-lt"/>
                          <a:ea typeface="Merriweather Sans"/>
                          <a:cs typeface="Merriweather Sans"/>
                          <a:sym typeface="Wingdings" panose="05000000000000000000" pitchFamily="2" charset="2"/>
                        </a:rPr>
                        <a:t></a:t>
                      </a:r>
                      <a:endParaRPr lang="en-US" sz="1400" dirty="0">
                        <a:solidFill>
                          <a:schemeClr val="bg2"/>
                        </a:solidFill>
                        <a:effectLst/>
                        <a:latin typeface="+mn-lt"/>
                        <a:ea typeface="Calibri" panose="020F0502020204030204" pitchFamily="34" charset="0"/>
                        <a:cs typeface="Times New Roman" panose="02020603050405020304" pitchFamily="18" charset="0"/>
                      </a:endParaRPr>
                    </a:p>
                  </a:txBody>
                  <a:tcPr marL="41029" marR="4102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354" rtl="0" eaLnBrk="1" latinLnBrk="0" hangingPunct="1">
                        <a:defRPr sz="1800" kern="1200">
                          <a:solidFill>
                            <a:schemeClr val="tx1"/>
                          </a:solidFill>
                          <a:latin typeface="Verdana"/>
                          <a:cs typeface="Arial"/>
                        </a:defRPr>
                      </a:lvl1pPr>
                      <a:lvl2pPr marL="457178" algn="l" defTabSz="914354" rtl="0" eaLnBrk="1" latinLnBrk="0" hangingPunct="1">
                        <a:defRPr sz="1800" kern="1200">
                          <a:solidFill>
                            <a:schemeClr val="tx1"/>
                          </a:solidFill>
                          <a:latin typeface="Verdana"/>
                          <a:cs typeface="Arial"/>
                        </a:defRPr>
                      </a:lvl2pPr>
                      <a:lvl3pPr marL="914354" algn="l" defTabSz="914354" rtl="0" eaLnBrk="1" latinLnBrk="0" hangingPunct="1">
                        <a:defRPr sz="1800" kern="1200">
                          <a:solidFill>
                            <a:schemeClr val="tx1"/>
                          </a:solidFill>
                          <a:latin typeface="Verdana"/>
                          <a:cs typeface="Arial"/>
                        </a:defRPr>
                      </a:lvl3pPr>
                      <a:lvl4pPr marL="1371532" algn="l" defTabSz="914354" rtl="0" eaLnBrk="1" latinLnBrk="0" hangingPunct="1">
                        <a:defRPr sz="1800" kern="1200">
                          <a:solidFill>
                            <a:schemeClr val="tx1"/>
                          </a:solidFill>
                          <a:latin typeface="Verdana"/>
                          <a:cs typeface="Arial"/>
                        </a:defRPr>
                      </a:lvl4pPr>
                      <a:lvl5pPr marL="1828709" algn="l" defTabSz="914354" rtl="0" eaLnBrk="1" latinLnBrk="0" hangingPunct="1">
                        <a:defRPr sz="1800" kern="1200">
                          <a:solidFill>
                            <a:schemeClr val="tx1"/>
                          </a:solidFill>
                          <a:latin typeface="Verdana"/>
                          <a:cs typeface="Arial"/>
                        </a:defRPr>
                      </a:lvl5pPr>
                      <a:lvl6pPr marL="2285886" algn="l" defTabSz="914354" rtl="0" eaLnBrk="1" latinLnBrk="0" hangingPunct="1">
                        <a:defRPr sz="1800" kern="1200">
                          <a:solidFill>
                            <a:schemeClr val="tx1"/>
                          </a:solidFill>
                          <a:latin typeface="Verdana"/>
                          <a:cs typeface="Arial"/>
                        </a:defRPr>
                      </a:lvl6pPr>
                      <a:lvl7pPr marL="2743062" algn="l" defTabSz="914354" rtl="0" eaLnBrk="1" latinLnBrk="0" hangingPunct="1">
                        <a:defRPr sz="1800" kern="1200">
                          <a:solidFill>
                            <a:schemeClr val="tx1"/>
                          </a:solidFill>
                          <a:latin typeface="Verdana"/>
                          <a:cs typeface="Arial"/>
                        </a:defRPr>
                      </a:lvl7pPr>
                      <a:lvl8pPr marL="3200240" algn="l" defTabSz="914354" rtl="0" eaLnBrk="1" latinLnBrk="0" hangingPunct="1">
                        <a:defRPr sz="1800" kern="1200">
                          <a:solidFill>
                            <a:schemeClr val="tx1"/>
                          </a:solidFill>
                          <a:latin typeface="Verdana"/>
                          <a:cs typeface="Arial"/>
                        </a:defRPr>
                      </a:lvl8pPr>
                      <a:lvl9pPr marL="3657418" algn="l" defTabSz="914354" rtl="0" eaLnBrk="1" latinLnBrk="0" hangingPunct="1">
                        <a:defRPr sz="1800" kern="1200">
                          <a:solidFill>
                            <a:schemeClr val="tx1"/>
                          </a:solidFill>
                          <a:latin typeface="Verdana"/>
                          <a:cs typeface="Arial"/>
                        </a:defRPr>
                      </a:lvl9pPr>
                    </a:lstStyle>
                    <a:p>
                      <a:pPr marL="0" marR="0" algn="ctr">
                        <a:lnSpc>
                          <a:spcPct val="107000"/>
                        </a:lnSpc>
                        <a:spcBef>
                          <a:spcPts val="0"/>
                        </a:spcBef>
                        <a:spcAft>
                          <a:spcPts val="0"/>
                        </a:spcAft>
                      </a:pPr>
                      <a:r>
                        <a:rPr lang="en-US" sz="1400" dirty="0">
                          <a:solidFill>
                            <a:schemeClr val="bg2"/>
                          </a:solidFill>
                          <a:effectLst/>
                          <a:latin typeface="+mn-lt"/>
                          <a:ea typeface="Calibri" panose="020F0502020204030204" pitchFamily="34" charset="0"/>
                          <a:cs typeface="Times New Roman" panose="02020603050405020304" pitchFamily="18" charset="0"/>
                        </a:rPr>
                        <a:t> </a:t>
                      </a:r>
                    </a:p>
                    <a:p>
                      <a:pPr marL="0" marR="0" algn="ctr">
                        <a:lnSpc>
                          <a:spcPct val="107000"/>
                        </a:lnSpc>
                        <a:spcBef>
                          <a:spcPts val="0"/>
                        </a:spcBef>
                        <a:spcAft>
                          <a:spcPts val="0"/>
                        </a:spcAft>
                      </a:pPr>
                      <a:r>
                        <a:rPr lang="en-US" sz="1400" b="1" kern="1200" dirty="0" smtClean="0">
                          <a:solidFill>
                            <a:schemeClr val="bg2"/>
                          </a:solidFill>
                          <a:effectLst/>
                          <a:latin typeface="Verdana"/>
                          <a:ea typeface="Merriweather Sans"/>
                          <a:cs typeface="Merriweather Sans"/>
                          <a:sym typeface="Wingdings" panose="05000000000000000000" pitchFamily="2" charset="2"/>
                        </a:rPr>
                        <a:t></a:t>
                      </a:r>
                      <a:r>
                        <a:rPr lang="en-US" sz="1400" dirty="0">
                          <a:solidFill>
                            <a:schemeClr val="bg2"/>
                          </a:solidFill>
                          <a:effectLst/>
                          <a:latin typeface="+mn-lt"/>
                          <a:ea typeface="Calibri" panose="020F0502020204030204" pitchFamily="34" charset="0"/>
                          <a:cs typeface="Times New Roman" panose="02020603050405020304" pitchFamily="18" charset="0"/>
                        </a:rPr>
                        <a:t> </a:t>
                      </a:r>
                    </a:p>
                    <a:p>
                      <a:pPr marL="0" marR="0" algn="ctr">
                        <a:lnSpc>
                          <a:spcPct val="107000"/>
                        </a:lnSpc>
                        <a:spcBef>
                          <a:spcPts val="0"/>
                        </a:spcBef>
                        <a:spcAft>
                          <a:spcPts val="0"/>
                        </a:spcAft>
                      </a:pPr>
                      <a:r>
                        <a:rPr lang="en-US" sz="1400" dirty="0">
                          <a:solidFill>
                            <a:schemeClr val="bg2"/>
                          </a:solidFill>
                          <a:effectLst/>
                          <a:latin typeface="+mn-lt"/>
                          <a:ea typeface="Calibri" panose="020F0502020204030204" pitchFamily="34" charset="0"/>
                          <a:cs typeface="Times New Roman" panose="02020603050405020304" pitchFamily="18" charset="0"/>
                        </a:rPr>
                        <a:t> </a:t>
                      </a:r>
                    </a:p>
                  </a:txBody>
                  <a:tcPr marL="41029" marR="4102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354" rtl="0" eaLnBrk="1" latinLnBrk="0" hangingPunct="1">
                        <a:defRPr sz="1800" kern="1200">
                          <a:solidFill>
                            <a:schemeClr val="tx1"/>
                          </a:solidFill>
                          <a:latin typeface="Verdana"/>
                          <a:cs typeface="Arial"/>
                        </a:defRPr>
                      </a:lvl1pPr>
                      <a:lvl2pPr marL="457178" algn="l" defTabSz="914354" rtl="0" eaLnBrk="1" latinLnBrk="0" hangingPunct="1">
                        <a:defRPr sz="1800" kern="1200">
                          <a:solidFill>
                            <a:schemeClr val="tx1"/>
                          </a:solidFill>
                          <a:latin typeface="Verdana"/>
                          <a:cs typeface="Arial"/>
                        </a:defRPr>
                      </a:lvl2pPr>
                      <a:lvl3pPr marL="914354" algn="l" defTabSz="914354" rtl="0" eaLnBrk="1" latinLnBrk="0" hangingPunct="1">
                        <a:defRPr sz="1800" kern="1200">
                          <a:solidFill>
                            <a:schemeClr val="tx1"/>
                          </a:solidFill>
                          <a:latin typeface="Verdana"/>
                          <a:cs typeface="Arial"/>
                        </a:defRPr>
                      </a:lvl3pPr>
                      <a:lvl4pPr marL="1371532" algn="l" defTabSz="914354" rtl="0" eaLnBrk="1" latinLnBrk="0" hangingPunct="1">
                        <a:defRPr sz="1800" kern="1200">
                          <a:solidFill>
                            <a:schemeClr val="tx1"/>
                          </a:solidFill>
                          <a:latin typeface="Verdana"/>
                          <a:cs typeface="Arial"/>
                        </a:defRPr>
                      </a:lvl4pPr>
                      <a:lvl5pPr marL="1828709" algn="l" defTabSz="914354" rtl="0" eaLnBrk="1" latinLnBrk="0" hangingPunct="1">
                        <a:defRPr sz="1800" kern="1200">
                          <a:solidFill>
                            <a:schemeClr val="tx1"/>
                          </a:solidFill>
                          <a:latin typeface="Verdana"/>
                          <a:cs typeface="Arial"/>
                        </a:defRPr>
                      </a:lvl5pPr>
                      <a:lvl6pPr marL="2285886" algn="l" defTabSz="914354" rtl="0" eaLnBrk="1" latinLnBrk="0" hangingPunct="1">
                        <a:defRPr sz="1800" kern="1200">
                          <a:solidFill>
                            <a:schemeClr val="tx1"/>
                          </a:solidFill>
                          <a:latin typeface="Verdana"/>
                          <a:cs typeface="Arial"/>
                        </a:defRPr>
                      </a:lvl6pPr>
                      <a:lvl7pPr marL="2743062" algn="l" defTabSz="914354" rtl="0" eaLnBrk="1" latinLnBrk="0" hangingPunct="1">
                        <a:defRPr sz="1800" kern="1200">
                          <a:solidFill>
                            <a:schemeClr val="tx1"/>
                          </a:solidFill>
                          <a:latin typeface="Verdana"/>
                          <a:cs typeface="Arial"/>
                        </a:defRPr>
                      </a:lvl7pPr>
                      <a:lvl8pPr marL="3200240" algn="l" defTabSz="914354" rtl="0" eaLnBrk="1" latinLnBrk="0" hangingPunct="1">
                        <a:defRPr sz="1800" kern="1200">
                          <a:solidFill>
                            <a:schemeClr val="tx1"/>
                          </a:solidFill>
                          <a:latin typeface="Verdana"/>
                          <a:cs typeface="Arial"/>
                        </a:defRPr>
                      </a:lvl8pPr>
                      <a:lvl9pPr marL="3657418" algn="l" defTabSz="914354" rtl="0" eaLnBrk="1" latinLnBrk="0" hangingPunct="1">
                        <a:defRPr sz="1800" kern="1200">
                          <a:solidFill>
                            <a:schemeClr val="tx1"/>
                          </a:solidFill>
                          <a:latin typeface="Verdana"/>
                          <a:cs typeface="Arial"/>
                        </a:defRPr>
                      </a:lvl9pPr>
                    </a:lstStyle>
                    <a:p>
                      <a:pPr marL="0" marR="0" algn="ctr">
                        <a:lnSpc>
                          <a:spcPct val="107000"/>
                        </a:lnSpc>
                        <a:spcBef>
                          <a:spcPts val="0"/>
                        </a:spcBef>
                        <a:spcAft>
                          <a:spcPts val="0"/>
                        </a:spcAft>
                      </a:pPr>
                      <a:r>
                        <a:rPr lang="en-US" sz="1400" dirty="0" smtClean="0">
                          <a:solidFill>
                            <a:schemeClr val="bg2"/>
                          </a:solidFill>
                          <a:effectLst/>
                          <a:latin typeface="+mn-lt"/>
                          <a:ea typeface="Calibri" panose="020F0502020204030204" pitchFamily="34" charset="0"/>
                          <a:cs typeface="Times New Roman" panose="02020603050405020304" pitchFamily="18" charset="0"/>
                        </a:rPr>
                        <a:t>Untimed</a:t>
                      </a:r>
                      <a:br>
                        <a:rPr lang="en-US" sz="1400" dirty="0" smtClean="0">
                          <a:solidFill>
                            <a:schemeClr val="bg2"/>
                          </a:solidFill>
                          <a:effectLst/>
                          <a:latin typeface="+mn-lt"/>
                          <a:ea typeface="Calibri" panose="020F0502020204030204" pitchFamily="34" charset="0"/>
                          <a:cs typeface="Times New Roman" panose="02020603050405020304" pitchFamily="18" charset="0"/>
                        </a:rPr>
                      </a:br>
                      <a:r>
                        <a:rPr lang="en-US" sz="1400" dirty="0" smtClean="0">
                          <a:solidFill>
                            <a:schemeClr val="bg2"/>
                          </a:solidFill>
                          <a:effectLst/>
                          <a:latin typeface="+mn-lt"/>
                          <a:ea typeface="Calibri" panose="020F0502020204030204" pitchFamily="34" charset="0"/>
                          <a:cs typeface="Times New Roman" panose="02020603050405020304" pitchFamily="18" charset="0"/>
                        </a:rPr>
                        <a:t>(4-7 </a:t>
                      </a:r>
                      <a:r>
                        <a:rPr lang="en-US" sz="1400" baseline="0" dirty="0" smtClean="0">
                          <a:solidFill>
                            <a:schemeClr val="bg2"/>
                          </a:solidFill>
                          <a:effectLst/>
                          <a:latin typeface="+mn-lt"/>
                          <a:ea typeface="Calibri" panose="020F0502020204030204" pitchFamily="34" charset="0"/>
                          <a:cs typeface="Times New Roman" panose="02020603050405020304" pitchFamily="18" charset="0"/>
                        </a:rPr>
                        <a:t>minutes)</a:t>
                      </a:r>
                      <a:endParaRPr lang="en-US" sz="1400" dirty="0">
                        <a:solidFill>
                          <a:schemeClr val="bg2"/>
                        </a:solidFill>
                        <a:effectLst/>
                        <a:latin typeface="+mn-lt"/>
                        <a:ea typeface="Calibri" panose="020F0502020204030204" pitchFamily="34" charset="0"/>
                        <a:cs typeface="Times New Roman" panose="02020603050405020304" pitchFamily="18" charset="0"/>
                      </a:endParaRPr>
                    </a:p>
                  </a:txBody>
                  <a:tcPr marL="41029" marR="4102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668274">
                <a:tc>
                  <a:txBody>
                    <a:bodyPr/>
                    <a:lstStyle>
                      <a:lvl1pPr marL="0" algn="l" defTabSz="914354" rtl="0" eaLnBrk="1" latinLnBrk="0" hangingPunct="1">
                        <a:defRPr sz="1800" kern="1200">
                          <a:solidFill>
                            <a:schemeClr val="tx1"/>
                          </a:solidFill>
                          <a:latin typeface="Verdana"/>
                          <a:cs typeface="Arial"/>
                        </a:defRPr>
                      </a:lvl1pPr>
                      <a:lvl2pPr marL="457178" algn="l" defTabSz="914354" rtl="0" eaLnBrk="1" latinLnBrk="0" hangingPunct="1">
                        <a:defRPr sz="1800" kern="1200">
                          <a:solidFill>
                            <a:schemeClr val="tx1"/>
                          </a:solidFill>
                          <a:latin typeface="Verdana"/>
                          <a:cs typeface="Arial"/>
                        </a:defRPr>
                      </a:lvl2pPr>
                      <a:lvl3pPr marL="914354" algn="l" defTabSz="914354" rtl="0" eaLnBrk="1" latinLnBrk="0" hangingPunct="1">
                        <a:defRPr sz="1800" kern="1200">
                          <a:solidFill>
                            <a:schemeClr val="tx1"/>
                          </a:solidFill>
                          <a:latin typeface="Verdana"/>
                          <a:cs typeface="Arial"/>
                        </a:defRPr>
                      </a:lvl3pPr>
                      <a:lvl4pPr marL="1371532" algn="l" defTabSz="914354" rtl="0" eaLnBrk="1" latinLnBrk="0" hangingPunct="1">
                        <a:defRPr sz="1800" kern="1200">
                          <a:solidFill>
                            <a:schemeClr val="tx1"/>
                          </a:solidFill>
                          <a:latin typeface="Verdana"/>
                          <a:cs typeface="Arial"/>
                        </a:defRPr>
                      </a:lvl4pPr>
                      <a:lvl5pPr marL="1828709" algn="l" defTabSz="914354" rtl="0" eaLnBrk="1" latinLnBrk="0" hangingPunct="1">
                        <a:defRPr sz="1800" kern="1200">
                          <a:solidFill>
                            <a:schemeClr val="tx1"/>
                          </a:solidFill>
                          <a:latin typeface="Verdana"/>
                          <a:cs typeface="Arial"/>
                        </a:defRPr>
                      </a:lvl5pPr>
                      <a:lvl6pPr marL="2285886" algn="l" defTabSz="914354" rtl="0" eaLnBrk="1" latinLnBrk="0" hangingPunct="1">
                        <a:defRPr sz="1800" kern="1200">
                          <a:solidFill>
                            <a:schemeClr val="tx1"/>
                          </a:solidFill>
                          <a:latin typeface="Verdana"/>
                          <a:cs typeface="Arial"/>
                        </a:defRPr>
                      </a:lvl6pPr>
                      <a:lvl7pPr marL="2743062" algn="l" defTabSz="914354" rtl="0" eaLnBrk="1" latinLnBrk="0" hangingPunct="1">
                        <a:defRPr sz="1800" kern="1200">
                          <a:solidFill>
                            <a:schemeClr val="tx1"/>
                          </a:solidFill>
                          <a:latin typeface="Verdana"/>
                          <a:cs typeface="Arial"/>
                        </a:defRPr>
                      </a:lvl7pPr>
                      <a:lvl8pPr marL="3200240" algn="l" defTabSz="914354" rtl="0" eaLnBrk="1" latinLnBrk="0" hangingPunct="1">
                        <a:defRPr sz="1800" kern="1200">
                          <a:solidFill>
                            <a:schemeClr val="tx1"/>
                          </a:solidFill>
                          <a:latin typeface="Verdana"/>
                          <a:cs typeface="Arial"/>
                        </a:defRPr>
                      </a:lvl8pPr>
                      <a:lvl9pPr marL="3657418" algn="l" defTabSz="914354" rtl="0" eaLnBrk="1" latinLnBrk="0" hangingPunct="1">
                        <a:defRPr sz="1800" kern="1200">
                          <a:solidFill>
                            <a:schemeClr val="tx1"/>
                          </a:solidFill>
                          <a:latin typeface="Verdana"/>
                          <a:cs typeface="Arial"/>
                        </a:defRPr>
                      </a:lvl9pPr>
                    </a:lstStyle>
                    <a:p>
                      <a:pPr marL="0" marR="0">
                        <a:lnSpc>
                          <a:spcPct val="107000"/>
                        </a:lnSpc>
                        <a:spcBef>
                          <a:spcPts val="0"/>
                        </a:spcBef>
                        <a:spcAft>
                          <a:spcPts val="0"/>
                        </a:spcAft>
                      </a:pPr>
                      <a:r>
                        <a:rPr lang="en-US" sz="1400" b="1" dirty="0" smtClean="0">
                          <a:solidFill>
                            <a:schemeClr val="bg2"/>
                          </a:solidFill>
                          <a:effectLst/>
                          <a:latin typeface="+mn-lt"/>
                          <a:ea typeface="Calibri" panose="020F0502020204030204" pitchFamily="34" charset="0"/>
                          <a:cs typeface="Times New Roman" panose="02020603050405020304" pitchFamily="18" charset="0"/>
                        </a:rPr>
                        <a:t>Reading Comprehension</a:t>
                      </a:r>
                      <a:endParaRPr lang="en-US" sz="1400" b="1" dirty="0">
                        <a:solidFill>
                          <a:schemeClr val="bg2"/>
                        </a:solidFill>
                        <a:effectLst/>
                        <a:latin typeface="+mn-lt"/>
                        <a:ea typeface="Calibri" panose="020F0502020204030204" pitchFamily="34" charset="0"/>
                        <a:cs typeface="Times New Roman" panose="02020603050405020304" pitchFamily="18" charset="0"/>
                      </a:endParaRPr>
                    </a:p>
                  </a:txBody>
                  <a:tcPr marL="41029" marR="4102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354" rtl="0" eaLnBrk="1" latinLnBrk="0" hangingPunct="1">
                        <a:defRPr sz="1800" kern="1200">
                          <a:solidFill>
                            <a:schemeClr val="tx1"/>
                          </a:solidFill>
                          <a:latin typeface="Verdana"/>
                          <a:cs typeface="Arial"/>
                        </a:defRPr>
                      </a:lvl1pPr>
                      <a:lvl2pPr marL="457178" algn="l" defTabSz="914354" rtl="0" eaLnBrk="1" latinLnBrk="0" hangingPunct="1">
                        <a:defRPr sz="1800" kern="1200">
                          <a:solidFill>
                            <a:schemeClr val="tx1"/>
                          </a:solidFill>
                          <a:latin typeface="Verdana"/>
                          <a:cs typeface="Arial"/>
                        </a:defRPr>
                      </a:lvl2pPr>
                      <a:lvl3pPr marL="914354" algn="l" defTabSz="914354" rtl="0" eaLnBrk="1" latinLnBrk="0" hangingPunct="1">
                        <a:defRPr sz="1800" kern="1200">
                          <a:solidFill>
                            <a:schemeClr val="tx1"/>
                          </a:solidFill>
                          <a:latin typeface="Verdana"/>
                          <a:cs typeface="Arial"/>
                        </a:defRPr>
                      </a:lvl3pPr>
                      <a:lvl4pPr marL="1371532" algn="l" defTabSz="914354" rtl="0" eaLnBrk="1" latinLnBrk="0" hangingPunct="1">
                        <a:defRPr sz="1800" kern="1200">
                          <a:solidFill>
                            <a:schemeClr val="tx1"/>
                          </a:solidFill>
                          <a:latin typeface="Verdana"/>
                          <a:cs typeface="Arial"/>
                        </a:defRPr>
                      </a:lvl4pPr>
                      <a:lvl5pPr marL="1828709" algn="l" defTabSz="914354" rtl="0" eaLnBrk="1" latinLnBrk="0" hangingPunct="1">
                        <a:defRPr sz="1800" kern="1200">
                          <a:solidFill>
                            <a:schemeClr val="tx1"/>
                          </a:solidFill>
                          <a:latin typeface="Verdana"/>
                          <a:cs typeface="Arial"/>
                        </a:defRPr>
                      </a:lvl5pPr>
                      <a:lvl6pPr marL="2285886" algn="l" defTabSz="914354" rtl="0" eaLnBrk="1" latinLnBrk="0" hangingPunct="1">
                        <a:defRPr sz="1800" kern="1200">
                          <a:solidFill>
                            <a:schemeClr val="tx1"/>
                          </a:solidFill>
                          <a:latin typeface="Verdana"/>
                          <a:cs typeface="Arial"/>
                        </a:defRPr>
                      </a:lvl6pPr>
                      <a:lvl7pPr marL="2743062" algn="l" defTabSz="914354" rtl="0" eaLnBrk="1" latinLnBrk="0" hangingPunct="1">
                        <a:defRPr sz="1800" kern="1200">
                          <a:solidFill>
                            <a:schemeClr val="tx1"/>
                          </a:solidFill>
                          <a:latin typeface="Verdana"/>
                          <a:cs typeface="Arial"/>
                        </a:defRPr>
                      </a:lvl7pPr>
                      <a:lvl8pPr marL="3200240" algn="l" defTabSz="914354" rtl="0" eaLnBrk="1" latinLnBrk="0" hangingPunct="1">
                        <a:defRPr sz="1800" kern="1200">
                          <a:solidFill>
                            <a:schemeClr val="tx1"/>
                          </a:solidFill>
                          <a:latin typeface="Verdana"/>
                          <a:cs typeface="Arial"/>
                        </a:defRPr>
                      </a:lvl8pPr>
                      <a:lvl9pPr marL="3657418" algn="l" defTabSz="914354" rtl="0" eaLnBrk="1" latinLnBrk="0" hangingPunct="1">
                        <a:defRPr sz="1800" kern="1200">
                          <a:solidFill>
                            <a:schemeClr val="tx1"/>
                          </a:solidFill>
                          <a:latin typeface="Verdana"/>
                          <a:cs typeface="Arial"/>
                        </a:defRPr>
                      </a:lvl9pPr>
                    </a:lstStyle>
                    <a:p>
                      <a:pPr marL="0" marR="0" algn="ctr">
                        <a:lnSpc>
                          <a:spcPct val="107000"/>
                        </a:lnSpc>
                        <a:spcBef>
                          <a:spcPts val="0"/>
                        </a:spcBef>
                        <a:spcAft>
                          <a:spcPts val="0"/>
                        </a:spcAft>
                      </a:pPr>
                      <a:r>
                        <a:rPr lang="en-US" sz="1200" dirty="0" smtClean="0">
                          <a:solidFill>
                            <a:schemeClr val="bg2"/>
                          </a:solidFill>
                          <a:effectLst/>
                          <a:latin typeface="+mn-lt"/>
                          <a:ea typeface="Calibri" panose="020F0502020204030204" pitchFamily="34" charset="0"/>
                          <a:cs typeface="Times New Roman" panose="02020603050405020304" pitchFamily="18" charset="0"/>
                        </a:rPr>
                        <a:t>Screening</a:t>
                      </a:r>
                      <a:endParaRPr lang="en-US" sz="1200" dirty="0">
                        <a:solidFill>
                          <a:schemeClr val="bg2"/>
                        </a:solidFill>
                        <a:effectLst/>
                        <a:latin typeface="+mn-lt"/>
                        <a:ea typeface="Calibri" panose="020F0502020204030204" pitchFamily="34" charset="0"/>
                        <a:cs typeface="Times New Roman" panose="02020603050405020304" pitchFamily="18" charset="0"/>
                      </a:endParaRPr>
                    </a:p>
                  </a:txBody>
                  <a:tcPr marL="41029" marR="4102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354" rtl="0" eaLnBrk="1" latinLnBrk="0" hangingPunct="1">
                        <a:defRPr sz="1800" kern="1200">
                          <a:solidFill>
                            <a:schemeClr val="tx1"/>
                          </a:solidFill>
                          <a:latin typeface="Verdana"/>
                          <a:cs typeface="Arial"/>
                        </a:defRPr>
                      </a:lvl1pPr>
                      <a:lvl2pPr marL="457178" algn="l" defTabSz="914354" rtl="0" eaLnBrk="1" latinLnBrk="0" hangingPunct="1">
                        <a:defRPr sz="1800" kern="1200">
                          <a:solidFill>
                            <a:schemeClr val="tx1"/>
                          </a:solidFill>
                          <a:latin typeface="Verdana"/>
                          <a:cs typeface="Arial"/>
                        </a:defRPr>
                      </a:lvl2pPr>
                      <a:lvl3pPr marL="914354" algn="l" defTabSz="914354" rtl="0" eaLnBrk="1" latinLnBrk="0" hangingPunct="1">
                        <a:defRPr sz="1800" kern="1200">
                          <a:solidFill>
                            <a:schemeClr val="tx1"/>
                          </a:solidFill>
                          <a:latin typeface="Verdana"/>
                          <a:cs typeface="Arial"/>
                        </a:defRPr>
                      </a:lvl3pPr>
                      <a:lvl4pPr marL="1371532" algn="l" defTabSz="914354" rtl="0" eaLnBrk="1" latinLnBrk="0" hangingPunct="1">
                        <a:defRPr sz="1800" kern="1200">
                          <a:solidFill>
                            <a:schemeClr val="tx1"/>
                          </a:solidFill>
                          <a:latin typeface="Verdana"/>
                          <a:cs typeface="Arial"/>
                        </a:defRPr>
                      </a:lvl4pPr>
                      <a:lvl5pPr marL="1828709" algn="l" defTabSz="914354" rtl="0" eaLnBrk="1" latinLnBrk="0" hangingPunct="1">
                        <a:defRPr sz="1800" kern="1200">
                          <a:solidFill>
                            <a:schemeClr val="tx1"/>
                          </a:solidFill>
                          <a:latin typeface="Verdana"/>
                          <a:cs typeface="Arial"/>
                        </a:defRPr>
                      </a:lvl5pPr>
                      <a:lvl6pPr marL="2285886" algn="l" defTabSz="914354" rtl="0" eaLnBrk="1" latinLnBrk="0" hangingPunct="1">
                        <a:defRPr sz="1800" kern="1200">
                          <a:solidFill>
                            <a:schemeClr val="tx1"/>
                          </a:solidFill>
                          <a:latin typeface="Verdana"/>
                          <a:cs typeface="Arial"/>
                        </a:defRPr>
                      </a:lvl6pPr>
                      <a:lvl7pPr marL="2743062" algn="l" defTabSz="914354" rtl="0" eaLnBrk="1" latinLnBrk="0" hangingPunct="1">
                        <a:defRPr sz="1800" kern="1200">
                          <a:solidFill>
                            <a:schemeClr val="tx1"/>
                          </a:solidFill>
                          <a:latin typeface="Verdana"/>
                          <a:cs typeface="Arial"/>
                        </a:defRPr>
                      </a:lvl7pPr>
                      <a:lvl8pPr marL="3200240" algn="l" defTabSz="914354" rtl="0" eaLnBrk="1" latinLnBrk="0" hangingPunct="1">
                        <a:defRPr sz="1800" kern="1200">
                          <a:solidFill>
                            <a:schemeClr val="tx1"/>
                          </a:solidFill>
                          <a:latin typeface="Verdana"/>
                          <a:cs typeface="Arial"/>
                        </a:defRPr>
                      </a:lvl8pPr>
                      <a:lvl9pPr marL="3657418" algn="l" defTabSz="914354" rtl="0" eaLnBrk="1" latinLnBrk="0" hangingPunct="1">
                        <a:defRPr sz="1800" kern="1200">
                          <a:solidFill>
                            <a:schemeClr val="tx1"/>
                          </a:solidFill>
                          <a:latin typeface="Verdana"/>
                          <a:cs typeface="Arial"/>
                        </a:defRPr>
                      </a:lvl9pPr>
                    </a:lstStyle>
                    <a:p>
                      <a:pPr marL="0" marR="0" algn="ctr">
                        <a:lnSpc>
                          <a:spcPct val="107000"/>
                        </a:lnSpc>
                        <a:spcBef>
                          <a:spcPts val="0"/>
                        </a:spcBef>
                        <a:spcAft>
                          <a:spcPts val="0"/>
                        </a:spcAft>
                      </a:pPr>
                      <a:r>
                        <a:rPr lang="en-US" sz="1400" b="1" kern="1200" dirty="0" smtClean="0">
                          <a:solidFill>
                            <a:schemeClr val="bg2"/>
                          </a:solidFill>
                          <a:effectLst/>
                          <a:latin typeface="+mn-lt"/>
                          <a:ea typeface="Merriweather Sans"/>
                          <a:cs typeface="Merriweather Sans"/>
                          <a:sym typeface="Wingdings" panose="05000000000000000000" pitchFamily="2" charset="2"/>
                        </a:rPr>
                        <a:t></a:t>
                      </a:r>
                      <a:endParaRPr lang="en-US" sz="1400" dirty="0">
                        <a:solidFill>
                          <a:schemeClr val="bg2"/>
                        </a:solidFill>
                        <a:effectLst/>
                        <a:latin typeface="+mn-lt"/>
                        <a:ea typeface="Calibri" panose="020F0502020204030204" pitchFamily="34" charset="0"/>
                        <a:cs typeface="Times New Roman" panose="02020603050405020304" pitchFamily="18" charset="0"/>
                      </a:endParaRPr>
                    </a:p>
                  </a:txBody>
                  <a:tcPr marL="41029" marR="4102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354" rtl="0" eaLnBrk="1" latinLnBrk="0" hangingPunct="1">
                        <a:defRPr sz="1800" kern="1200">
                          <a:solidFill>
                            <a:schemeClr val="tx1"/>
                          </a:solidFill>
                          <a:latin typeface="Verdana"/>
                          <a:cs typeface="Arial"/>
                        </a:defRPr>
                      </a:lvl1pPr>
                      <a:lvl2pPr marL="457178" algn="l" defTabSz="914354" rtl="0" eaLnBrk="1" latinLnBrk="0" hangingPunct="1">
                        <a:defRPr sz="1800" kern="1200">
                          <a:solidFill>
                            <a:schemeClr val="tx1"/>
                          </a:solidFill>
                          <a:latin typeface="Verdana"/>
                          <a:cs typeface="Arial"/>
                        </a:defRPr>
                      </a:lvl2pPr>
                      <a:lvl3pPr marL="914354" algn="l" defTabSz="914354" rtl="0" eaLnBrk="1" latinLnBrk="0" hangingPunct="1">
                        <a:defRPr sz="1800" kern="1200">
                          <a:solidFill>
                            <a:schemeClr val="tx1"/>
                          </a:solidFill>
                          <a:latin typeface="Verdana"/>
                          <a:cs typeface="Arial"/>
                        </a:defRPr>
                      </a:lvl3pPr>
                      <a:lvl4pPr marL="1371532" algn="l" defTabSz="914354" rtl="0" eaLnBrk="1" latinLnBrk="0" hangingPunct="1">
                        <a:defRPr sz="1800" kern="1200">
                          <a:solidFill>
                            <a:schemeClr val="tx1"/>
                          </a:solidFill>
                          <a:latin typeface="Verdana"/>
                          <a:cs typeface="Arial"/>
                        </a:defRPr>
                      </a:lvl4pPr>
                      <a:lvl5pPr marL="1828709" algn="l" defTabSz="914354" rtl="0" eaLnBrk="1" latinLnBrk="0" hangingPunct="1">
                        <a:defRPr sz="1800" kern="1200">
                          <a:solidFill>
                            <a:schemeClr val="tx1"/>
                          </a:solidFill>
                          <a:latin typeface="Verdana"/>
                          <a:cs typeface="Arial"/>
                        </a:defRPr>
                      </a:lvl5pPr>
                      <a:lvl6pPr marL="2285886" algn="l" defTabSz="914354" rtl="0" eaLnBrk="1" latinLnBrk="0" hangingPunct="1">
                        <a:defRPr sz="1800" kern="1200">
                          <a:solidFill>
                            <a:schemeClr val="tx1"/>
                          </a:solidFill>
                          <a:latin typeface="Verdana"/>
                          <a:cs typeface="Arial"/>
                        </a:defRPr>
                      </a:lvl6pPr>
                      <a:lvl7pPr marL="2743062" algn="l" defTabSz="914354" rtl="0" eaLnBrk="1" latinLnBrk="0" hangingPunct="1">
                        <a:defRPr sz="1800" kern="1200">
                          <a:solidFill>
                            <a:schemeClr val="tx1"/>
                          </a:solidFill>
                          <a:latin typeface="Verdana"/>
                          <a:cs typeface="Arial"/>
                        </a:defRPr>
                      </a:lvl7pPr>
                      <a:lvl8pPr marL="3200240" algn="l" defTabSz="914354" rtl="0" eaLnBrk="1" latinLnBrk="0" hangingPunct="1">
                        <a:defRPr sz="1800" kern="1200">
                          <a:solidFill>
                            <a:schemeClr val="tx1"/>
                          </a:solidFill>
                          <a:latin typeface="Verdana"/>
                          <a:cs typeface="Arial"/>
                        </a:defRPr>
                      </a:lvl8pPr>
                      <a:lvl9pPr marL="3657418" algn="l" defTabSz="914354" rtl="0" eaLnBrk="1" latinLnBrk="0" hangingPunct="1">
                        <a:defRPr sz="1800" kern="1200">
                          <a:solidFill>
                            <a:schemeClr val="tx1"/>
                          </a:solidFill>
                          <a:latin typeface="Verdana"/>
                          <a:cs typeface="Arial"/>
                        </a:defRPr>
                      </a:lvl9pPr>
                    </a:lstStyle>
                    <a:p>
                      <a:pPr marL="0" marR="0" algn="ctr">
                        <a:lnSpc>
                          <a:spcPct val="107000"/>
                        </a:lnSpc>
                        <a:spcBef>
                          <a:spcPts val="0"/>
                        </a:spcBef>
                        <a:spcAft>
                          <a:spcPts val="0"/>
                        </a:spcAft>
                      </a:pPr>
                      <a:r>
                        <a:rPr lang="en-US" sz="1400" b="1" kern="1200" dirty="0" smtClean="0">
                          <a:solidFill>
                            <a:schemeClr val="bg2"/>
                          </a:solidFill>
                          <a:effectLst/>
                          <a:latin typeface="Verdana"/>
                          <a:ea typeface="Merriweather Sans"/>
                          <a:cs typeface="Merriweather Sans"/>
                          <a:sym typeface="Wingdings" panose="05000000000000000000" pitchFamily="2" charset="2"/>
                        </a:rPr>
                        <a:t></a:t>
                      </a:r>
                      <a:endParaRPr lang="en-US" sz="1400" dirty="0">
                        <a:solidFill>
                          <a:schemeClr val="bg2"/>
                        </a:solidFill>
                        <a:effectLst/>
                        <a:latin typeface="+mn-lt"/>
                        <a:ea typeface="Calibri" panose="020F0502020204030204" pitchFamily="34" charset="0"/>
                        <a:cs typeface="Times New Roman" panose="02020603050405020304" pitchFamily="18" charset="0"/>
                      </a:endParaRPr>
                    </a:p>
                  </a:txBody>
                  <a:tcPr marL="41029" marR="4102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354" rtl="0" eaLnBrk="1" latinLnBrk="0" hangingPunct="1">
                        <a:defRPr sz="1800" kern="1200">
                          <a:solidFill>
                            <a:schemeClr val="tx1"/>
                          </a:solidFill>
                          <a:latin typeface="Verdana"/>
                          <a:cs typeface="Arial"/>
                        </a:defRPr>
                      </a:lvl1pPr>
                      <a:lvl2pPr marL="457178" algn="l" defTabSz="914354" rtl="0" eaLnBrk="1" latinLnBrk="0" hangingPunct="1">
                        <a:defRPr sz="1800" kern="1200">
                          <a:solidFill>
                            <a:schemeClr val="tx1"/>
                          </a:solidFill>
                          <a:latin typeface="Verdana"/>
                          <a:cs typeface="Arial"/>
                        </a:defRPr>
                      </a:lvl2pPr>
                      <a:lvl3pPr marL="914354" algn="l" defTabSz="914354" rtl="0" eaLnBrk="1" latinLnBrk="0" hangingPunct="1">
                        <a:defRPr sz="1800" kern="1200">
                          <a:solidFill>
                            <a:schemeClr val="tx1"/>
                          </a:solidFill>
                          <a:latin typeface="Verdana"/>
                          <a:cs typeface="Arial"/>
                        </a:defRPr>
                      </a:lvl3pPr>
                      <a:lvl4pPr marL="1371532" algn="l" defTabSz="914354" rtl="0" eaLnBrk="1" latinLnBrk="0" hangingPunct="1">
                        <a:defRPr sz="1800" kern="1200">
                          <a:solidFill>
                            <a:schemeClr val="tx1"/>
                          </a:solidFill>
                          <a:latin typeface="Verdana"/>
                          <a:cs typeface="Arial"/>
                        </a:defRPr>
                      </a:lvl4pPr>
                      <a:lvl5pPr marL="1828709" algn="l" defTabSz="914354" rtl="0" eaLnBrk="1" latinLnBrk="0" hangingPunct="1">
                        <a:defRPr sz="1800" kern="1200">
                          <a:solidFill>
                            <a:schemeClr val="tx1"/>
                          </a:solidFill>
                          <a:latin typeface="Verdana"/>
                          <a:cs typeface="Arial"/>
                        </a:defRPr>
                      </a:lvl5pPr>
                      <a:lvl6pPr marL="2285886" algn="l" defTabSz="914354" rtl="0" eaLnBrk="1" latinLnBrk="0" hangingPunct="1">
                        <a:defRPr sz="1800" kern="1200">
                          <a:solidFill>
                            <a:schemeClr val="tx1"/>
                          </a:solidFill>
                          <a:latin typeface="Verdana"/>
                          <a:cs typeface="Arial"/>
                        </a:defRPr>
                      </a:lvl6pPr>
                      <a:lvl7pPr marL="2743062" algn="l" defTabSz="914354" rtl="0" eaLnBrk="1" latinLnBrk="0" hangingPunct="1">
                        <a:defRPr sz="1800" kern="1200">
                          <a:solidFill>
                            <a:schemeClr val="tx1"/>
                          </a:solidFill>
                          <a:latin typeface="Verdana"/>
                          <a:cs typeface="Arial"/>
                        </a:defRPr>
                      </a:lvl7pPr>
                      <a:lvl8pPr marL="3200240" algn="l" defTabSz="914354" rtl="0" eaLnBrk="1" latinLnBrk="0" hangingPunct="1">
                        <a:defRPr sz="1800" kern="1200">
                          <a:solidFill>
                            <a:schemeClr val="tx1"/>
                          </a:solidFill>
                          <a:latin typeface="Verdana"/>
                          <a:cs typeface="Arial"/>
                        </a:defRPr>
                      </a:lvl8pPr>
                      <a:lvl9pPr marL="3657418" algn="l" defTabSz="914354" rtl="0" eaLnBrk="1" latinLnBrk="0" hangingPunct="1">
                        <a:defRPr sz="1800" kern="1200">
                          <a:solidFill>
                            <a:schemeClr val="tx1"/>
                          </a:solidFill>
                          <a:latin typeface="Verdana"/>
                          <a:cs typeface="Arial"/>
                        </a:defRPr>
                      </a:lvl9pPr>
                    </a:lstStyle>
                    <a:p>
                      <a:pPr marL="0" marR="0" algn="ctr">
                        <a:lnSpc>
                          <a:spcPct val="107000"/>
                        </a:lnSpc>
                        <a:spcBef>
                          <a:spcPts val="0"/>
                        </a:spcBef>
                        <a:spcAft>
                          <a:spcPts val="0"/>
                        </a:spcAft>
                      </a:pPr>
                      <a:r>
                        <a:rPr lang="en-US" sz="1400" dirty="0" smtClean="0">
                          <a:solidFill>
                            <a:schemeClr val="bg2"/>
                          </a:solidFill>
                          <a:effectLst/>
                          <a:latin typeface="+mn-lt"/>
                          <a:ea typeface="Calibri" panose="020F0502020204030204" pitchFamily="34" charset="0"/>
                          <a:cs typeface="Times New Roman" panose="02020603050405020304" pitchFamily="18" charset="0"/>
                        </a:rPr>
                        <a:t>Untimed </a:t>
                      </a:r>
                    </a:p>
                    <a:p>
                      <a:pPr marL="0" marR="0" algn="ctr">
                        <a:lnSpc>
                          <a:spcPct val="107000"/>
                        </a:lnSpc>
                        <a:spcBef>
                          <a:spcPts val="0"/>
                        </a:spcBef>
                        <a:spcAft>
                          <a:spcPts val="0"/>
                        </a:spcAft>
                      </a:pPr>
                      <a:r>
                        <a:rPr lang="en-US" sz="1400" dirty="0" smtClean="0">
                          <a:solidFill>
                            <a:schemeClr val="bg2"/>
                          </a:solidFill>
                          <a:effectLst/>
                          <a:latin typeface="+mn-lt"/>
                          <a:ea typeface="Calibri" panose="020F0502020204030204" pitchFamily="34" charset="0"/>
                          <a:cs typeface="Times New Roman" panose="02020603050405020304" pitchFamily="18" charset="0"/>
                        </a:rPr>
                        <a:t>(15-25 </a:t>
                      </a:r>
                      <a:r>
                        <a:rPr lang="en-US" sz="1400" baseline="0" dirty="0" smtClean="0">
                          <a:solidFill>
                            <a:schemeClr val="bg2"/>
                          </a:solidFill>
                          <a:effectLst/>
                          <a:latin typeface="+mn-lt"/>
                          <a:ea typeface="Calibri" panose="020F0502020204030204" pitchFamily="34" charset="0"/>
                          <a:cs typeface="Times New Roman" panose="02020603050405020304" pitchFamily="18" charset="0"/>
                        </a:rPr>
                        <a:t>minutes) </a:t>
                      </a:r>
                      <a:endParaRPr lang="en-US" sz="1400" dirty="0">
                        <a:solidFill>
                          <a:schemeClr val="bg2"/>
                        </a:solidFill>
                        <a:effectLst/>
                        <a:latin typeface="+mn-lt"/>
                        <a:ea typeface="Calibri" panose="020F0502020204030204" pitchFamily="34" charset="0"/>
                        <a:cs typeface="Times New Roman" panose="02020603050405020304" pitchFamily="18" charset="0"/>
                      </a:endParaRPr>
                    </a:p>
                  </a:txBody>
                  <a:tcPr marL="41029" marR="4102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668274">
                <a:tc>
                  <a:txBody>
                    <a:bodyPr/>
                    <a:lstStyle>
                      <a:lvl1pPr marL="0" algn="l" defTabSz="914354" rtl="0" eaLnBrk="1" latinLnBrk="0" hangingPunct="1">
                        <a:defRPr sz="1800" kern="1200">
                          <a:solidFill>
                            <a:schemeClr val="tx1"/>
                          </a:solidFill>
                          <a:latin typeface="Verdana"/>
                          <a:cs typeface="Arial"/>
                        </a:defRPr>
                      </a:lvl1pPr>
                      <a:lvl2pPr marL="457178" algn="l" defTabSz="914354" rtl="0" eaLnBrk="1" latinLnBrk="0" hangingPunct="1">
                        <a:defRPr sz="1800" kern="1200">
                          <a:solidFill>
                            <a:schemeClr val="tx1"/>
                          </a:solidFill>
                          <a:latin typeface="Verdana"/>
                          <a:cs typeface="Arial"/>
                        </a:defRPr>
                      </a:lvl2pPr>
                      <a:lvl3pPr marL="914354" algn="l" defTabSz="914354" rtl="0" eaLnBrk="1" latinLnBrk="0" hangingPunct="1">
                        <a:defRPr sz="1800" kern="1200">
                          <a:solidFill>
                            <a:schemeClr val="tx1"/>
                          </a:solidFill>
                          <a:latin typeface="Verdana"/>
                          <a:cs typeface="Arial"/>
                        </a:defRPr>
                      </a:lvl3pPr>
                      <a:lvl4pPr marL="1371532" algn="l" defTabSz="914354" rtl="0" eaLnBrk="1" latinLnBrk="0" hangingPunct="1">
                        <a:defRPr sz="1800" kern="1200">
                          <a:solidFill>
                            <a:schemeClr val="tx1"/>
                          </a:solidFill>
                          <a:latin typeface="Verdana"/>
                          <a:cs typeface="Arial"/>
                        </a:defRPr>
                      </a:lvl4pPr>
                      <a:lvl5pPr marL="1828709" algn="l" defTabSz="914354" rtl="0" eaLnBrk="1" latinLnBrk="0" hangingPunct="1">
                        <a:defRPr sz="1800" kern="1200">
                          <a:solidFill>
                            <a:schemeClr val="tx1"/>
                          </a:solidFill>
                          <a:latin typeface="Verdana"/>
                          <a:cs typeface="Arial"/>
                        </a:defRPr>
                      </a:lvl5pPr>
                      <a:lvl6pPr marL="2285886" algn="l" defTabSz="914354" rtl="0" eaLnBrk="1" latinLnBrk="0" hangingPunct="1">
                        <a:defRPr sz="1800" kern="1200">
                          <a:solidFill>
                            <a:schemeClr val="tx1"/>
                          </a:solidFill>
                          <a:latin typeface="Verdana"/>
                          <a:cs typeface="Arial"/>
                        </a:defRPr>
                      </a:lvl6pPr>
                      <a:lvl7pPr marL="2743062" algn="l" defTabSz="914354" rtl="0" eaLnBrk="1" latinLnBrk="0" hangingPunct="1">
                        <a:defRPr sz="1800" kern="1200">
                          <a:solidFill>
                            <a:schemeClr val="tx1"/>
                          </a:solidFill>
                          <a:latin typeface="Verdana"/>
                          <a:cs typeface="Arial"/>
                        </a:defRPr>
                      </a:lvl7pPr>
                      <a:lvl8pPr marL="3200240" algn="l" defTabSz="914354" rtl="0" eaLnBrk="1" latinLnBrk="0" hangingPunct="1">
                        <a:defRPr sz="1800" kern="1200">
                          <a:solidFill>
                            <a:schemeClr val="tx1"/>
                          </a:solidFill>
                          <a:latin typeface="Verdana"/>
                          <a:cs typeface="Arial"/>
                        </a:defRPr>
                      </a:lvl8pPr>
                      <a:lvl9pPr marL="3657418" algn="l" defTabSz="914354" rtl="0" eaLnBrk="1" latinLnBrk="0" hangingPunct="1">
                        <a:defRPr sz="1800" kern="1200">
                          <a:solidFill>
                            <a:schemeClr val="tx1"/>
                          </a:solidFill>
                          <a:latin typeface="Verdana"/>
                          <a:cs typeface="Arial"/>
                        </a:defRPr>
                      </a:lvl9pPr>
                    </a:lstStyle>
                    <a:p>
                      <a:pPr marL="0" marR="0">
                        <a:lnSpc>
                          <a:spcPct val="107000"/>
                        </a:lnSpc>
                        <a:spcBef>
                          <a:spcPts val="0"/>
                        </a:spcBef>
                        <a:spcAft>
                          <a:spcPts val="0"/>
                        </a:spcAft>
                      </a:pPr>
                      <a:r>
                        <a:rPr lang="en-US" sz="1400" b="1" dirty="0" smtClean="0">
                          <a:solidFill>
                            <a:schemeClr val="bg2"/>
                          </a:solidFill>
                          <a:effectLst/>
                          <a:latin typeface="+mn-lt"/>
                          <a:ea typeface="Calibri" panose="020F0502020204030204" pitchFamily="34" charset="0"/>
                          <a:cs typeface="Times New Roman" panose="02020603050405020304" pitchFamily="18" charset="0"/>
                        </a:rPr>
                        <a:t>Silent Reading Fluency</a:t>
                      </a:r>
                      <a:endParaRPr lang="en-US" sz="1400" b="1" dirty="0">
                        <a:solidFill>
                          <a:schemeClr val="bg2"/>
                        </a:solidFill>
                        <a:effectLst/>
                        <a:latin typeface="+mn-lt"/>
                        <a:ea typeface="Calibri" panose="020F0502020204030204" pitchFamily="34" charset="0"/>
                        <a:cs typeface="Times New Roman" panose="02020603050405020304" pitchFamily="18" charset="0"/>
                      </a:endParaRPr>
                    </a:p>
                  </a:txBody>
                  <a:tcPr marL="41029" marR="4102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354" rtl="0" eaLnBrk="1" latinLnBrk="0" hangingPunct="1">
                        <a:defRPr sz="1800" kern="1200">
                          <a:solidFill>
                            <a:schemeClr val="tx1"/>
                          </a:solidFill>
                          <a:latin typeface="Verdana"/>
                          <a:cs typeface="Arial"/>
                        </a:defRPr>
                      </a:lvl1pPr>
                      <a:lvl2pPr marL="457178" algn="l" defTabSz="914354" rtl="0" eaLnBrk="1" latinLnBrk="0" hangingPunct="1">
                        <a:defRPr sz="1800" kern="1200">
                          <a:solidFill>
                            <a:schemeClr val="tx1"/>
                          </a:solidFill>
                          <a:latin typeface="Verdana"/>
                          <a:cs typeface="Arial"/>
                        </a:defRPr>
                      </a:lvl2pPr>
                      <a:lvl3pPr marL="914354" algn="l" defTabSz="914354" rtl="0" eaLnBrk="1" latinLnBrk="0" hangingPunct="1">
                        <a:defRPr sz="1800" kern="1200">
                          <a:solidFill>
                            <a:schemeClr val="tx1"/>
                          </a:solidFill>
                          <a:latin typeface="Verdana"/>
                          <a:cs typeface="Arial"/>
                        </a:defRPr>
                      </a:lvl3pPr>
                      <a:lvl4pPr marL="1371532" algn="l" defTabSz="914354" rtl="0" eaLnBrk="1" latinLnBrk="0" hangingPunct="1">
                        <a:defRPr sz="1800" kern="1200">
                          <a:solidFill>
                            <a:schemeClr val="tx1"/>
                          </a:solidFill>
                          <a:latin typeface="Verdana"/>
                          <a:cs typeface="Arial"/>
                        </a:defRPr>
                      </a:lvl4pPr>
                      <a:lvl5pPr marL="1828709" algn="l" defTabSz="914354" rtl="0" eaLnBrk="1" latinLnBrk="0" hangingPunct="1">
                        <a:defRPr sz="1800" kern="1200">
                          <a:solidFill>
                            <a:schemeClr val="tx1"/>
                          </a:solidFill>
                          <a:latin typeface="Verdana"/>
                          <a:cs typeface="Arial"/>
                        </a:defRPr>
                      </a:lvl5pPr>
                      <a:lvl6pPr marL="2285886" algn="l" defTabSz="914354" rtl="0" eaLnBrk="1" latinLnBrk="0" hangingPunct="1">
                        <a:defRPr sz="1800" kern="1200">
                          <a:solidFill>
                            <a:schemeClr val="tx1"/>
                          </a:solidFill>
                          <a:latin typeface="Verdana"/>
                          <a:cs typeface="Arial"/>
                        </a:defRPr>
                      </a:lvl6pPr>
                      <a:lvl7pPr marL="2743062" algn="l" defTabSz="914354" rtl="0" eaLnBrk="1" latinLnBrk="0" hangingPunct="1">
                        <a:defRPr sz="1800" kern="1200">
                          <a:solidFill>
                            <a:schemeClr val="tx1"/>
                          </a:solidFill>
                          <a:latin typeface="Verdana"/>
                          <a:cs typeface="Arial"/>
                        </a:defRPr>
                      </a:lvl7pPr>
                      <a:lvl8pPr marL="3200240" algn="l" defTabSz="914354" rtl="0" eaLnBrk="1" latinLnBrk="0" hangingPunct="1">
                        <a:defRPr sz="1800" kern="1200">
                          <a:solidFill>
                            <a:schemeClr val="tx1"/>
                          </a:solidFill>
                          <a:latin typeface="Verdana"/>
                          <a:cs typeface="Arial"/>
                        </a:defRPr>
                      </a:lvl8pPr>
                      <a:lvl9pPr marL="3657418" algn="l" defTabSz="914354" rtl="0" eaLnBrk="1" latinLnBrk="0" hangingPunct="1">
                        <a:defRPr sz="1800" kern="1200">
                          <a:solidFill>
                            <a:schemeClr val="tx1"/>
                          </a:solidFill>
                          <a:latin typeface="Verdana"/>
                          <a:cs typeface="Arial"/>
                        </a:defRPr>
                      </a:lvl9pPr>
                    </a:lstStyle>
                    <a:p>
                      <a:pPr marL="0" marR="0" algn="ctr">
                        <a:lnSpc>
                          <a:spcPct val="107000"/>
                        </a:lnSpc>
                        <a:spcBef>
                          <a:spcPts val="0"/>
                        </a:spcBef>
                        <a:spcAft>
                          <a:spcPts val="0"/>
                        </a:spcAft>
                      </a:pPr>
                      <a:r>
                        <a:rPr lang="en-US" sz="1200" dirty="0" smtClean="0">
                          <a:solidFill>
                            <a:schemeClr val="bg2"/>
                          </a:solidFill>
                          <a:effectLst/>
                          <a:latin typeface="+mn-lt"/>
                          <a:ea typeface="Calibri" panose="020F0502020204030204" pitchFamily="34" charset="0"/>
                          <a:cs typeface="Times New Roman" panose="02020603050405020304" pitchFamily="18" charset="0"/>
                        </a:rPr>
                        <a:t>Both</a:t>
                      </a:r>
                      <a:endParaRPr lang="en-US" sz="1200" dirty="0">
                        <a:solidFill>
                          <a:schemeClr val="bg2"/>
                        </a:solidFill>
                        <a:effectLst/>
                        <a:latin typeface="+mn-lt"/>
                        <a:ea typeface="Calibri" panose="020F0502020204030204" pitchFamily="34" charset="0"/>
                        <a:cs typeface="Times New Roman" panose="02020603050405020304" pitchFamily="18" charset="0"/>
                      </a:endParaRPr>
                    </a:p>
                  </a:txBody>
                  <a:tcPr marL="41029" marR="4102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400" dirty="0"/>
                    </a:p>
                  </a:txBody>
                  <a:tcPr marL="41029" marR="4102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354" rtl="0" eaLnBrk="1" latinLnBrk="0" hangingPunct="1">
                        <a:defRPr sz="1800" kern="1200">
                          <a:solidFill>
                            <a:schemeClr val="tx1"/>
                          </a:solidFill>
                          <a:latin typeface="Verdana"/>
                          <a:cs typeface="Arial"/>
                        </a:defRPr>
                      </a:lvl1pPr>
                      <a:lvl2pPr marL="457178" algn="l" defTabSz="914354" rtl="0" eaLnBrk="1" latinLnBrk="0" hangingPunct="1">
                        <a:defRPr sz="1800" kern="1200">
                          <a:solidFill>
                            <a:schemeClr val="tx1"/>
                          </a:solidFill>
                          <a:latin typeface="Verdana"/>
                          <a:cs typeface="Arial"/>
                        </a:defRPr>
                      </a:lvl2pPr>
                      <a:lvl3pPr marL="914354" algn="l" defTabSz="914354" rtl="0" eaLnBrk="1" latinLnBrk="0" hangingPunct="1">
                        <a:defRPr sz="1800" kern="1200">
                          <a:solidFill>
                            <a:schemeClr val="tx1"/>
                          </a:solidFill>
                          <a:latin typeface="Verdana"/>
                          <a:cs typeface="Arial"/>
                        </a:defRPr>
                      </a:lvl3pPr>
                      <a:lvl4pPr marL="1371532" algn="l" defTabSz="914354" rtl="0" eaLnBrk="1" latinLnBrk="0" hangingPunct="1">
                        <a:defRPr sz="1800" kern="1200">
                          <a:solidFill>
                            <a:schemeClr val="tx1"/>
                          </a:solidFill>
                          <a:latin typeface="Verdana"/>
                          <a:cs typeface="Arial"/>
                        </a:defRPr>
                      </a:lvl4pPr>
                      <a:lvl5pPr marL="1828709" algn="l" defTabSz="914354" rtl="0" eaLnBrk="1" latinLnBrk="0" hangingPunct="1">
                        <a:defRPr sz="1800" kern="1200">
                          <a:solidFill>
                            <a:schemeClr val="tx1"/>
                          </a:solidFill>
                          <a:latin typeface="Verdana"/>
                          <a:cs typeface="Arial"/>
                        </a:defRPr>
                      </a:lvl5pPr>
                      <a:lvl6pPr marL="2285886" algn="l" defTabSz="914354" rtl="0" eaLnBrk="1" latinLnBrk="0" hangingPunct="1">
                        <a:defRPr sz="1800" kern="1200">
                          <a:solidFill>
                            <a:schemeClr val="tx1"/>
                          </a:solidFill>
                          <a:latin typeface="Verdana"/>
                          <a:cs typeface="Arial"/>
                        </a:defRPr>
                      </a:lvl6pPr>
                      <a:lvl7pPr marL="2743062" algn="l" defTabSz="914354" rtl="0" eaLnBrk="1" latinLnBrk="0" hangingPunct="1">
                        <a:defRPr sz="1800" kern="1200">
                          <a:solidFill>
                            <a:schemeClr val="tx1"/>
                          </a:solidFill>
                          <a:latin typeface="Verdana"/>
                          <a:cs typeface="Arial"/>
                        </a:defRPr>
                      </a:lvl7pPr>
                      <a:lvl8pPr marL="3200240" algn="l" defTabSz="914354" rtl="0" eaLnBrk="1" latinLnBrk="0" hangingPunct="1">
                        <a:defRPr sz="1800" kern="1200">
                          <a:solidFill>
                            <a:schemeClr val="tx1"/>
                          </a:solidFill>
                          <a:latin typeface="Verdana"/>
                          <a:cs typeface="Arial"/>
                        </a:defRPr>
                      </a:lvl8pPr>
                      <a:lvl9pPr marL="3657418" algn="l" defTabSz="914354" rtl="0" eaLnBrk="1" latinLnBrk="0" hangingPunct="1">
                        <a:defRPr sz="1800" kern="1200">
                          <a:solidFill>
                            <a:schemeClr val="tx1"/>
                          </a:solidFill>
                          <a:latin typeface="Verdana"/>
                          <a:cs typeface="Arial"/>
                        </a:defRPr>
                      </a:lvl9pPr>
                    </a:lstStyle>
                    <a:p>
                      <a:pPr marL="0" marR="0" algn="ctr">
                        <a:lnSpc>
                          <a:spcPct val="107000"/>
                        </a:lnSpc>
                        <a:spcBef>
                          <a:spcPts val="0"/>
                        </a:spcBef>
                        <a:spcAft>
                          <a:spcPts val="0"/>
                        </a:spcAft>
                      </a:pPr>
                      <a:r>
                        <a:rPr lang="en-US" sz="1400" b="1" kern="1200" dirty="0" smtClean="0">
                          <a:solidFill>
                            <a:schemeClr val="bg2"/>
                          </a:solidFill>
                          <a:effectLst/>
                          <a:latin typeface="+mn-lt"/>
                          <a:ea typeface="Merriweather Sans"/>
                          <a:cs typeface="Merriweather Sans"/>
                          <a:sym typeface="Wingdings" panose="05000000000000000000" pitchFamily="2" charset="2"/>
                        </a:rPr>
                        <a:t></a:t>
                      </a:r>
                      <a:endParaRPr lang="en-US" sz="1400" dirty="0">
                        <a:solidFill>
                          <a:schemeClr val="bg2"/>
                        </a:solidFill>
                        <a:effectLst/>
                        <a:latin typeface="+mn-lt"/>
                        <a:ea typeface="Calibri" panose="020F0502020204030204" pitchFamily="34" charset="0"/>
                        <a:cs typeface="Times New Roman" panose="02020603050405020304" pitchFamily="18" charset="0"/>
                      </a:endParaRPr>
                    </a:p>
                  </a:txBody>
                  <a:tcPr marL="41029" marR="4102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354" rtl="0" eaLnBrk="1" latinLnBrk="0" hangingPunct="1">
                        <a:defRPr sz="1800" kern="1200">
                          <a:solidFill>
                            <a:schemeClr val="tx1"/>
                          </a:solidFill>
                          <a:latin typeface="Verdana"/>
                          <a:cs typeface="Arial"/>
                        </a:defRPr>
                      </a:lvl1pPr>
                      <a:lvl2pPr marL="457178" algn="l" defTabSz="914354" rtl="0" eaLnBrk="1" latinLnBrk="0" hangingPunct="1">
                        <a:defRPr sz="1800" kern="1200">
                          <a:solidFill>
                            <a:schemeClr val="tx1"/>
                          </a:solidFill>
                          <a:latin typeface="Verdana"/>
                          <a:cs typeface="Arial"/>
                        </a:defRPr>
                      </a:lvl2pPr>
                      <a:lvl3pPr marL="914354" algn="l" defTabSz="914354" rtl="0" eaLnBrk="1" latinLnBrk="0" hangingPunct="1">
                        <a:defRPr sz="1800" kern="1200">
                          <a:solidFill>
                            <a:schemeClr val="tx1"/>
                          </a:solidFill>
                          <a:latin typeface="Verdana"/>
                          <a:cs typeface="Arial"/>
                        </a:defRPr>
                      </a:lvl3pPr>
                      <a:lvl4pPr marL="1371532" algn="l" defTabSz="914354" rtl="0" eaLnBrk="1" latinLnBrk="0" hangingPunct="1">
                        <a:defRPr sz="1800" kern="1200">
                          <a:solidFill>
                            <a:schemeClr val="tx1"/>
                          </a:solidFill>
                          <a:latin typeface="Verdana"/>
                          <a:cs typeface="Arial"/>
                        </a:defRPr>
                      </a:lvl4pPr>
                      <a:lvl5pPr marL="1828709" algn="l" defTabSz="914354" rtl="0" eaLnBrk="1" latinLnBrk="0" hangingPunct="1">
                        <a:defRPr sz="1800" kern="1200">
                          <a:solidFill>
                            <a:schemeClr val="tx1"/>
                          </a:solidFill>
                          <a:latin typeface="Verdana"/>
                          <a:cs typeface="Arial"/>
                        </a:defRPr>
                      </a:lvl5pPr>
                      <a:lvl6pPr marL="2285886" algn="l" defTabSz="914354" rtl="0" eaLnBrk="1" latinLnBrk="0" hangingPunct="1">
                        <a:defRPr sz="1800" kern="1200">
                          <a:solidFill>
                            <a:schemeClr val="tx1"/>
                          </a:solidFill>
                          <a:latin typeface="Verdana"/>
                          <a:cs typeface="Arial"/>
                        </a:defRPr>
                      </a:lvl6pPr>
                      <a:lvl7pPr marL="2743062" algn="l" defTabSz="914354" rtl="0" eaLnBrk="1" latinLnBrk="0" hangingPunct="1">
                        <a:defRPr sz="1800" kern="1200">
                          <a:solidFill>
                            <a:schemeClr val="tx1"/>
                          </a:solidFill>
                          <a:latin typeface="Verdana"/>
                          <a:cs typeface="Arial"/>
                        </a:defRPr>
                      </a:lvl7pPr>
                      <a:lvl8pPr marL="3200240" algn="l" defTabSz="914354" rtl="0" eaLnBrk="1" latinLnBrk="0" hangingPunct="1">
                        <a:defRPr sz="1800" kern="1200">
                          <a:solidFill>
                            <a:schemeClr val="tx1"/>
                          </a:solidFill>
                          <a:latin typeface="Verdana"/>
                          <a:cs typeface="Arial"/>
                        </a:defRPr>
                      </a:lvl8pPr>
                      <a:lvl9pPr marL="3657418" algn="l" defTabSz="914354" rtl="0" eaLnBrk="1" latinLnBrk="0" hangingPunct="1">
                        <a:defRPr sz="1800" kern="1200">
                          <a:solidFill>
                            <a:schemeClr val="tx1"/>
                          </a:solidFill>
                          <a:latin typeface="Verdana"/>
                          <a:cs typeface="Arial"/>
                        </a:defRPr>
                      </a:lvl9pPr>
                    </a:lstStyle>
                    <a:p>
                      <a:pPr marL="0" marR="0" algn="ctr">
                        <a:lnSpc>
                          <a:spcPct val="107000"/>
                        </a:lnSpc>
                        <a:spcBef>
                          <a:spcPts val="0"/>
                        </a:spcBef>
                        <a:spcAft>
                          <a:spcPts val="0"/>
                        </a:spcAft>
                      </a:pPr>
                      <a:r>
                        <a:rPr lang="en-US" sz="1400" dirty="0" smtClean="0">
                          <a:solidFill>
                            <a:schemeClr val="bg2"/>
                          </a:solidFill>
                          <a:effectLst/>
                          <a:latin typeface="+mn-lt"/>
                          <a:ea typeface="Calibri" panose="020F0502020204030204" pitchFamily="34" charset="0"/>
                          <a:cs typeface="Times New Roman" panose="02020603050405020304" pitchFamily="18" charset="0"/>
                        </a:rPr>
                        <a:t>Untimed </a:t>
                      </a:r>
                    </a:p>
                    <a:p>
                      <a:pPr marL="0" marR="0" algn="ctr">
                        <a:lnSpc>
                          <a:spcPct val="107000"/>
                        </a:lnSpc>
                        <a:spcBef>
                          <a:spcPts val="0"/>
                        </a:spcBef>
                        <a:spcAft>
                          <a:spcPts val="0"/>
                        </a:spcAft>
                      </a:pPr>
                      <a:r>
                        <a:rPr lang="en-US" sz="1400" dirty="0" smtClean="0">
                          <a:solidFill>
                            <a:schemeClr val="bg2"/>
                          </a:solidFill>
                          <a:effectLst/>
                          <a:latin typeface="+mn-lt"/>
                          <a:ea typeface="Calibri" panose="020F0502020204030204" pitchFamily="34" charset="0"/>
                          <a:cs typeface="Times New Roman" panose="02020603050405020304" pitchFamily="18" charset="0"/>
                        </a:rPr>
                        <a:t>(about</a:t>
                      </a:r>
                      <a:r>
                        <a:rPr lang="en-US" sz="1400" baseline="0" dirty="0" smtClean="0">
                          <a:solidFill>
                            <a:schemeClr val="bg2"/>
                          </a:solidFill>
                          <a:effectLst/>
                          <a:latin typeface="+mn-lt"/>
                          <a:ea typeface="Calibri" panose="020F0502020204030204" pitchFamily="34" charset="0"/>
                          <a:cs typeface="Times New Roman" panose="02020603050405020304" pitchFamily="18" charset="0"/>
                        </a:rPr>
                        <a:t> 5 minutes)</a:t>
                      </a:r>
                      <a:endParaRPr lang="en-US" sz="1400" dirty="0">
                        <a:solidFill>
                          <a:schemeClr val="bg2"/>
                        </a:solidFill>
                        <a:effectLst/>
                        <a:latin typeface="+mn-lt"/>
                        <a:ea typeface="Calibri" panose="020F0502020204030204" pitchFamily="34" charset="0"/>
                        <a:cs typeface="Times New Roman" panose="02020603050405020304" pitchFamily="18" charset="0"/>
                      </a:endParaRPr>
                    </a:p>
                  </a:txBody>
                  <a:tcPr marL="41029" marR="4102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r h="668274">
                <a:tc>
                  <a:txBody>
                    <a:bodyPr/>
                    <a:lstStyle/>
                    <a:p>
                      <a:pPr marL="0" marR="0">
                        <a:lnSpc>
                          <a:spcPct val="107000"/>
                        </a:lnSpc>
                        <a:spcBef>
                          <a:spcPts val="0"/>
                        </a:spcBef>
                        <a:spcAft>
                          <a:spcPts val="0"/>
                        </a:spcAft>
                      </a:pPr>
                      <a:r>
                        <a:rPr lang="en-US" sz="1400" b="1" dirty="0" smtClean="0">
                          <a:solidFill>
                            <a:schemeClr val="bg2"/>
                          </a:solidFill>
                          <a:effectLst/>
                          <a:latin typeface="+mn-lt"/>
                          <a:ea typeface="Calibri" panose="020F0502020204030204" pitchFamily="34" charset="0"/>
                          <a:cs typeface="Times New Roman" panose="02020603050405020304" pitchFamily="18" charset="0"/>
                        </a:rPr>
                        <a:t>Oral Reading Fluency</a:t>
                      </a:r>
                      <a:endParaRPr lang="en-US" sz="1400" b="1" dirty="0">
                        <a:solidFill>
                          <a:schemeClr val="bg2"/>
                        </a:solidFill>
                        <a:effectLst/>
                        <a:latin typeface="+mn-lt"/>
                        <a:ea typeface="Calibri" panose="020F0502020204030204" pitchFamily="34" charset="0"/>
                        <a:cs typeface="Times New Roman" panose="02020603050405020304" pitchFamily="18" charset="0"/>
                      </a:endParaRPr>
                    </a:p>
                  </a:txBody>
                  <a:tcPr marL="41029" marR="4102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ctr">
                        <a:lnSpc>
                          <a:spcPct val="107000"/>
                        </a:lnSpc>
                        <a:spcBef>
                          <a:spcPts val="0"/>
                        </a:spcBef>
                        <a:spcAft>
                          <a:spcPts val="0"/>
                        </a:spcAft>
                      </a:pPr>
                      <a:r>
                        <a:rPr lang="en-US" sz="1200" dirty="0" smtClean="0">
                          <a:solidFill>
                            <a:schemeClr val="bg2"/>
                          </a:solidFill>
                          <a:effectLst/>
                          <a:latin typeface="+mn-lt"/>
                          <a:ea typeface="Calibri" panose="020F0502020204030204" pitchFamily="34" charset="0"/>
                          <a:cs typeface="Times New Roman" panose="02020603050405020304" pitchFamily="18" charset="0"/>
                        </a:rPr>
                        <a:t>Both</a:t>
                      </a:r>
                      <a:endParaRPr lang="en-US" sz="1200" dirty="0">
                        <a:solidFill>
                          <a:schemeClr val="bg2"/>
                        </a:solidFill>
                        <a:effectLst/>
                        <a:latin typeface="+mn-lt"/>
                        <a:ea typeface="Calibri" panose="020F0502020204030204" pitchFamily="34" charset="0"/>
                        <a:cs typeface="Times New Roman" panose="02020603050405020304" pitchFamily="18" charset="0"/>
                      </a:endParaRPr>
                    </a:p>
                  </a:txBody>
                  <a:tcPr marL="41029" marR="4102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685766" rtl="0" eaLnBrk="1" fontAlgn="auto" latinLnBrk="0" hangingPunct="1">
                        <a:lnSpc>
                          <a:spcPct val="100000"/>
                        </a:lnSpc>
                        <a:spcBef>
                          <a:spcPts val="0"/>
                        </a:spcBef>
                        <a:spcAft>
                          <a:spcPts val="0"/>
                        </a:spcAft>
                        <a:buClrTx/>
                        <a:buSzTx/>
                        <a:buFontTx/>
                        <a:buNone/>
                        <a:tabLst/>
                        <a:defRPr/>
                      </a:pPr>
                      <a:r>
                        <a:rPr lang="en-US" sz="1400" b="1" kern="1200" dirty="0" smtClean="0">
                          <a:solidFill>
                            <a:schemeClr val="bg2"/>
                          </a:solidFill>
                          <a:effectLst/>
                          <a:latin typeface="+mn-lt"/>
                          <a:ea typeface="Merriweather Sans"/>
                          <a:cs typeface="Merriweather Sans"/>
                          <a:sym typeface="Wingdings" panose="05000000000000000000" pitchFamily="2" charset="2"/>
                        </a:rPr>
                        <a:t></a:t>
                      </a:r>
                      <a:endParaRPr lang="en-US" sz="1400" dirty="0" smtClean="0">
                        <a:solidFill>
                          <a:schemeClr val="bg2"/>
                        </a:solidFill>
                        <a:effectLst/>
                        <a:latin typeface="+mn-lt"/>
                        <a:ea typeface="Calibri" panose="020F0502020204030204" pitchFamily="34" charset="0"/>
                        <a:cs typeface="Times New Roman" panose="02020603050405020304" pitchFamily="18" charset="0"/>
                      </a:endParaRPr>
                    </a:p>
                    <a:p>
                      <a:pPr algn="ctr"/>
                      <a:endParaRPr lang="en-US" sz="1400" dirty="0"/>
                    </a:p>
                  </a:txBody>
                  <a:tcPr marL="41029" marR="4102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685766" rtl="0" eaLnBrk="1" fontAlgn="auto" latinLnBrk="0" hangingPunct="1">
                        <a:lnSpc>
                          <a:spcPct val="107000"/>
                        </a:lnSpc>
                        <a:spcBef>
                          <a:spcPts val="0"/>
                        </a:spcBef>
                        <a:spcAft>
                          <a:spcPts val="0"/>
                        </a:spcAft>
                        <a:buClrTx/>
                        <a:buSzTx/>
                        <a:buFontTx/>
                        <a:buNone/>
                        <a:tabLst/>
                        <a:defRPr/>
                      </a:pPr>
                      <a:r>
                        <a:rPr lang="en-US" sz="1400" b="1" kern="1200" dirty="0" smtClean="0">
                          <a:solidFill>
                            <a:schemeClr val="bg2"/>
                          </a:solidFill>
                          <a:effectLst/>
                          <a:latin typeface="+mn-lt"/>
                          <a:ea typeface="Merriweather Sans"/>
                          <a:cs typeface="Merriweather Sans"/>
                          <a:sym typeface="Wingdings" panose="05000000000000000000" pitchFamily="2" charset="2"/>
                        </a:rPr>
                        <a:t></a:t>
                      </a:r>
                      <a:endParaRPr lang="en-US" sz="1400" dirty="0" smtClean="0">
                        <a:solidFill>
                          <a:schemeClr val="bg2"/>
                        </a:solidFill>
                        <a:effectLst/>
                        <a:latin typeface="+mn-lt"/>
                        <a:ea typeface="Calibri" panose="020F0502020204030204" pitchFamily="34" charset="0"/>
                        <a:cs typeface="Times New Roman" panose="02020603050405020304" pitchFamily="18" charset="0"/>
                      </a:endParaRPr>
                    </a:p>
                    <a:p>
                      <a:pPr marL="0" marR="0" algn="ctr">
                        <a:lnSpc>
                          <a:spcPct val="107000"/>
                        </a:lnSpc>
                        <a:spcBef>
                          <a:spcPts val="0"/>
                        </a:spcBef>
                        <a:spcAft>
                          <a:spcPts val="0"/>
                        </a:spcAft>
                      </a:pPr>
                      <a:endParaRPr lang="en-US" sz="1400" dirty="0">
                        <a:solidFill>
                          <a:schemeClr val="bg2"/>
                        </a:solidFill>
                        <a:effectLst/>
                        <a:latin typeface="+mn-lt"/>
                        <a:ea typeface="Calibri" panose="020F0502020204030204" pitchFamily="34" charset="0"/>
                        <a:cs typeface="Times New Roman" panose="02020603050405020304" pitchFamily="18" charset="0"/>
                      </a:endParaRPr>
                    </a:p>
                  </a:txBody>
                  <a:tcPr marL="41029" marR="4102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ctr">
                        <a:lnSpc>
                          <a:spcPct val="107000"/>
                        </a:lnSpc>
                        <a:spcBef>
                          <a:spcPts val="0"/>
                        </a:spcBef>
                        <a:spcAft>
                          <a:spcPts val="0"/>
                        </a:spcAft>
                      </a:pPr>
                      <a:r>
                        <a:rPr lang="en-US" sz="1400" dirty="0" smtClean="0">
                          <a:solidFill>
                            <a:schemeClr val="bg2"/>
                          </a:solidFill>
                          <a:effectLst/>
                          <a:latin typeface="+mn-lt"/>
                          <a:ea typeface="Calibri" panose="020F0502020204030204" pitchFamily="34" charset="0"/>
                          <a:cs typeface="Times New Roman" panose="02020603050405020304" pitchFamily="18" charset="0"/>
                        </a:rPr>
                        <a:t>~2 minutes</a:t>
                      </a:r>
                      <a:endParaRPr lang="en-US" sz="1400" dirty="0">
                        <a:solidFill>
                          <a:schemeClr val="bg2"/>
                        </a:solidFill>
                        <a:effectLst/>
                        <a:latin typeface="+mn-lt"/>
                        <a:ea typeface="Calibri" panose="020F0502020204030204" pitchFamily="34" charset="0"/>
                        <a:cs typeface="Times New Roman" panose="02020603050405020304" pitchFamily="18" charset="0"/>
                      </a:endParaRPr>
                    </a:p>
                  </a:txBody>
                  <a:tcPr marL="41029" marR="4102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4"/>
                  </a:ext>
                </a:extLst>
              </a:tr>
            </a:tbl>
          </a:graphicData>
        </a:graphic>
      </p:graphicFrame>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614988" y="5489910"/>
            <a:ext cx="3335772" cy="897693"/>
          </a:xfrm>
          <a:prstGeom prst="rect">
            <a:avLst/>
          </a:prstGeom>
        </p:spPr>
      </p:pic>
      <p:sp>
        <p:nvSpPr>
          <p:cNvPr id="4" name="TextBox 3"/>
          <p:cNvSpPr txBox="1"/>
          <p:nvPr/>
        </p:nvSpPr>
        <p:spPr>
          <a:xfrm>
            <a:off x="5187374" y="5009466"/>
            <a:ext cx="4191000" cy="369332"/>
          </a:xfrm>
          <a:prstGeom prst="rect">
            <a:avLst/>
          </a:prstGeom>
          <a:noFill/>
        </p:spPr>
        <p:txBody>
          <a:bodyPr wrap="square" rtlCol="0">
            <a:spAutoFit/>
          </a:bodyPr>
          <a:lstStyle/>
          <a:p>
            <a:r>
              <a:rPr lang="en-US" dirty="0" smtClean="0">
                <a:solidFill>
                  <a:schemeClr val="bg2"/>
                </a:solidFill>
              </a:rPr>
              <a:t>*Grades 9-12 take 8</a:t>
            </a:r>
            <a:r>
              <a:rPr lang="en-US" baseline="30000" dirty="0" smtClean="0">
                <a:solidFill>
                  <a:schemeClr val="bg2"/>
                </a:solidFill>
              </a:rPr>
              <a:t>th</a:t>
            </a:r>
            <a:r>
              <a:rPr lang="en-US" dirty="0" smtClean="0">
                <a:solidFill>
                  <a:schemeClr val="bg2"/>
                </a:solidFill>
              </a:rPr>
              <a:t> grade tests</a:t>
            </a:r>
            <a:endParaRPr lang="en-US" dirty="0">
              <a:solidFill>
                <a:schemeClr val="bg2"/>
              </a:solidFill>
            </a:endParaRPr>
          </a:p>
        </p:txBody>
      </p:sp>
    </p:spTree>
    <p:extLst>
      <p:ext uri="{BB962C8B-B14F-4D97-AF65-F5344CB8AC3E}">
        <p14:creationId xmlns:p14="http://schemas.microsoft.com/office/powerpoint/2010/main" val="144126734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146958" y="334508"/>
            <a:ext cx="8196263" cy="830414"/>
          </a:xfrm>
        </p:spPr>
        <p:txBody>
          <a:bodyPr>
            <a:normAutofit lnSpcReduction="10000"/>
          </a:bodyPr>
          <a:lstStyle/>
          <a:p>
            <a:r>
              <a:rPr lang="en-US" dirty="0" smtClean="0"/>
              <a:t>Reading Measures</a:t>
            </a:r>
            <a:endParaRPr lang="en-US" dirty="0"/>
          </a:p>
        </p:txBody>
      </p:sp>
      <p:sp>
        <p:nvSpPr>
          <p:cNvPr id="2" name="TextBox 1"/>
          <p:cNvSpPr txBox="1"/>
          <p:nvPr/>
        </p:nvSpPr>
        <p:spPr>
          <a:xfrm>
            <a:off x="200416" y="1390389"/>
            <a:ext cx="8918532" cy="4955203"/>
          </a:xfrm>
          <a:prstGeom prst="rect">
            <a:avLst/>
          </a:prstGeom>
          <a:noFill/>
        </p:spPr>
        <p:txBody>
          <a:bodyPr wrap="square" rtlCol="0">
            <a:spAutoFit/>
          </a:bodyPr>
          <a:lstStyle/>
          <a:p>
            <a:r>
              <a:rPr lang="en-US" sz="2400" i="1" dirty="0">
                <a:solidFill>
                  <a:schemeClr val="bg2"/>
                </a:solidFill>
              </a:rPr>
              <a:t>State verbatim</a:t>
            </a:r>
            <a:r>
              <a:rPr lang="en-US" sz="2400" dirty="0">
                <a:solidFill>
                  <a:schemeClr val="bg2"/>
                </a:solidFill>
              </a:rPr>
              <a:t>:</a:t>
            </a:r>
          </a:p>
          <a:p>
            <a:r>
              <a:rPr lang="en-US" sz="2400" dirty="0">
                <a:solidFill>
                  <a:schemeClr val="bg2"/>
                </a:solidFill>
              </a:rPr>
              <a:t>“Today you’ll be taking a reading test on the computer. You’ll need to wear your headphones to hear the test directions. When there are words that can be read to you, you’ll see a play button on the right side of the screen. Just click on the play button if you want to hear the words. </a:t>
            </a:r>
          </a:p>
          <a:p>
            <a:endParaRPr lang="en-US" sz="1400" dirty="0">
              <a:solidFill>
                <a:schemeClr val="bg2"/>
              </a:solidFill>
            </a:endParaRPr>
          </a:p>
          <a:p>
            <a:r>
              <a:rPr lang="en-US" sz="2400" dirty="0">
                <a:solidFill>
                  <a:schemeClr val="bg2"/>
                </a:solidFill>
              </a:rPr>
              <a:t>There are several parts to today’s reading test—make sure to keep working until the test is complete. Follow all the test directions, answer every question, and do your own work. </a:t>
            </a:r>
          </a:p>
          <a:p>
            <a:endParaRPr lang="en-US" sz="1400" dirty="0">
              <a:solidFill>
                <a:schemeClr val="bg2"/>
              </a:solidFill>
            </a:endParaRPr>
          </a:p>
          <a:p>
            <a:r>
              <a:rPr lang="en-US" sz="2400" dirty="0">
                <a:solidFill>
                  <a:schemeClr val="bg2"/>
                </a:solidFill>
              </a:rPr>
              <a:t>If you have any questions during the test, please stay seated and raise your hand—I will come over to you. Remember: Do your best! Put on your headphones now and we’ll begin</a:t>
            </a:r>
            <a:r>
              <a:rPr lang="en-US" sz="2400" dirty="0" smtClean="0">
                <a:solidFill>
                  <a:schemeClr val="bg2"/>
                </a:solidFill>
              </a:rPr>
              <a:t>.”</a:t>
            </a:r>
            <a:endParaRPr lang="en-US" sz="2400" dirty="0">
              <a:solidFill>
                <a:schemeClr val="bg2"/>
              </a:solidFill>
            </a:endParaRPr>
          </a:p>
        </p:txBody>
      </p:sp>
    </p:spTree>
    <p:extLst>
      <p:ext uri="{BB962C8B-B14F-4D97-AF65-F5344CB8AC3E}">
        <p14:creationId xmlns:p14="http://schemas.microsoft.com/office/powerpoint/2010/main" val="316018285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Math</a:t>
            </a:r>
            <a:endParaRPr lang="en-US" dirty="0"/>
          </a:p>
        </p:txBody>
      </p:sp>
      <p:graphicFrame>
        <p:nvGraphicFramePr>
          <p:cNvPr id="21" name="Table 20"/>
          <p:cNvGraphicFramePr>
            <a:graphicFrameLocks noGrp="1"/>
          </p:cNvGraphicFramePr>
          <p:nvPr>
            <p:extLst/>
          </p:nvPr>
        </p:nvGraphicFramePr>
        <p:xfrm>
          <a:off x="174172" y="1469572"/>
          <a:ext cx="8752113" cy="3344463"/>
        </p:xfrm>
        <a:graphic>
          <a:graphicData uri="http://schemas.openxmlformats.org/drawingml/2006/table">
            <a:tbl>
              <a:tblPr firstRow="1" firstCol="1" bandRow="1"/>
              <a:tblGrid>
                <a:gridCol w="3309257">
                  <a:extLst>
                    <a:ext uri="{9D8B030D-6E8A-4147-A177-3AD203B41FA5}">
                      <a16:colId xmlns:a16="http://schemas.microsoft.com/office/drawing/2014/main" val="20000"/>
                    </a:ext>
                  </a:extLst>
                </a:gridCol>
                <a:gridCol w="1654628">
                  <a:extLst>
                    <a:ext uri="{9D8B030D-6E8A-4147-A177-3AD203B41FA5}">
                      <a16:colId xmlns:a16="http://schemas.microsoft.com/office/drawing/2014/main" val="20001"/>
                    </a:ext>
                  </a:extLst>
                </a:gridCol>
                <a:gridCol w="1605135">
                  <a:extLst>
                    <a:ext uri="{9D8B030D-6E8A-4147-A177-3AD203B41FA5}">
                      <a16:colId xmlns:a16="http://schemas.microsoft.com/office/drawing/2014/main" val="20002"/>
                    </a:ext>
                  </a:extLst>
                </a:gridCol>
                <a:gridCol w="2183093">
                  <a:extLst>
                    <a:ext uri="{9D8B030D-6E8A-4147-A177-3AD203B41FA5}">
                      <a16:colId xmlns:a16="http://schemas.microsoft.com/office/drawing/2014/main" val="20003"/>
                    </a:ext>
                  </a:extLst>
                </a:gridCol>
              </a:tblGrid>
              <a:tr h="638219">
                <a:tc>
                  <a:txBody>
                    <a:bodyPr/>
                    <a:lstStyle>
                      <a:lvl1pPr marL="0" algn="l" defTabSz="914354" rtl="0" eaLnBrk="1" latinLnBrk="0" hangingPunct="1">
                        <a:defRPr sz="1800" kern="1200">
                          <a:solidFill>
                            <a:schemeClr val="tx1"/>
                          </a:solidFill>
                          <a:latin typeface="Verdana"/>
                          <a:cs typeface="Arial"/>
                        </a:defRPr>
                      </a:lvl1pPr>
                      <a:lvl2pPr marL="457178" algn="l" defTabSz="914354" rtl="0" eaLnBrk="1" latinLnBrk="0" hangingPunct="1">
                        <a:defRPr sz="1800" kern="1200">
                          <a:solidFill>
                            <a:schemeClr val="tx1"/>
                          </a:solidFill>
                          <a:latin typeface="Verdana"/>
                          <a:cs typeface="Arial"/>
                        </a:defRPr>
                      </a:lvl2pPr>
                      <a:lvl3pPr marL="914354" algn="l" defTabSz="914354" rtl="0" eaLnBrk="1" latinLnBrk="0" hangingPunct="1">
                        <a:defRPr sz="1800" kern="1200">
                          <a:solidFill>
                            <a:schemeClr val="tx1"/>
                          </a:solidFill>
                          <a:latin typeface="Verdana"/>
                          <a:cs typeface="Arial"/>
                        </a:defRPr>
                      </a:lvl3pPr>
                      <a:lvl4pPr marL="1371532" algn="l" defTabSz="914354" rtl="0" eaLnBrk="1" latinLnBrk="0" hangingPunct="1">
                        <a:defRPr sz="1800" kern="1200">
                          <a:solidFill>
                            <a:schemeClr val="tx1"/>
                          </a:solidFill>
                          <a:latin typeface="Verdana"/>
                          <a:cs typeface="Arial"/>
                        </a:defRPr>
                      </a:lvl4pPr>
                      <a:lvl5pPr marL="1828709" algn="l" defTabSz="914354" rtl="0" eaLnBrk="1" latinLnBrk="0" hangingPunct="1">
                        <a:defRPr sz="1800" kern="1200">
                          <a:solidFill>
                            <a:schemeClr val="tx1"/>
                          </a:solidFill>
                          <a:latin typeface="Verdana"/>
                          <a:cs typeface="Arial"/>
                        </a:defRPr>
                      </a:lvl5pPr>
                      <a:lvl6pPr marL="2285886" algn="l" defTabSz="914354" rtl="0" eaLnBrk="1" latinLnBrk="0" hangingPunct="1">
                        <a:defRPr sz="1800" kern="1200">
                          <a:solidFill>
                            <a:schemeClr val="tx1"/>
                          </a:solidFill>
                          <a:latin typeface="Verdana"/>
                          <a:cs typeface="Arial"/>
                        </a:defRPr>
                      </a:lvl6pPr>
                      <a:lvl7pPr marL="2743062" algn="l" defTabSz="914354" rtl="0" eaLnBrk="1" latinLnBrk="0" hangingPunct="1">
                        <a:defRPr sz="1800" kern="1200">
                          <a:solidFill>
                            <a:schemeClr val="tx1"/>
                          </a:solidFill>
                          <a:latin typeface="Verdana"/>
                          <a:cs typeface="Arial"/>
                        </a:defRPr>
                      </a:lvl7pPr>
                      <a:lvl8pPr marL="3200240" algn="l" defTabSz="914354" rtl="0" eaLnBrk="1" latinLnBrk="0" hangingPunct="1">
                        <a:defRPr sz="1800" kern="1200">
                          <a:solidFill>
                            <a:schemeClr val="tx1"/>
                          </a:solidFill>
                          <a:latin typeface="Verdana"/>
                          <a:cs typeface="Arial"/>
                        </a:defRPr>
                      </a:lvl8pPr>
                      <a:lvl9pPr marL="3657418" algn="l" defTabSz="914354" rtl="0" eaLnBrk="1" latinLnBrk="0" hangingPunct="1">
                        <a:defRPr sz="1800" kern="1200">
                          <a:solidFill>
                            <a:schemeClr val="tx1"/>
                          </a:solidFill>
                          <a:latin typeface="Verdana"/>
                          <a:cs typeface="Arial"/>
                        </a:defRPr>
                      </a:lvl9pPr>
                    </a:lstStyle>
                    <a:p>
                      <a:pPr marL="0" marR="0" algn="l">
                        <a:lnSpc>
                          <a:spcPct val="107000"/>
                        </a:lnSpc>
                        <a:spcBef>
                          <a:spcPts val="0"/>
                        </a:spcBef>
                        <a:spcAft>
                          <a:spcPts val="0"/>
                        </a:spcAft>
                      </a:pPr>
                      <a:r>
                        <a:rPr lang="en-US" sz="1800" b="1" dirty="0">
                          <a:solidFill>
                            <a:schemeClr val="tx2"/>
                          </a:solidFill>
                          <a:effectLst/>
                          <a:latin typeface="+mn-lt"/>
                          <a:ea typeface="Calibri" panose="020F0502020204030204" pitchFamily="34" charset="0"/>
                          <a:cs typeface="Times New Roman" panose="02020603050405020304" pitchFamily="18" charset="0"/>
                        </a:rPr>
                        <a:t>Measure</a:t>
                      </a:r>
                      <a:endParaRPr lang="en-US" sz="1800" dirty="0">
                        <a:solidFill>
                          <a:schemeClr val="tx2"/>
                        </a:solidFill>
                        <a:effectLst/>
                        <a:latin typeface="+mn-lt"/>
                        <a:ea typeface="Calibri" panose="020F0502020204030204" pitchFamily="34" charset="0"/>
                        <a:cs typeface="Times New Roman" panose="02020603050405020304" pitchFamily="18" charset="0"/>
                      </a:endParaRPr>
                    </a:p>
                  </a:txBody>
                  <a:tcPr marL="41029" marR="4102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354" rtl="0" eaLnBrk="1" latinLnBrk="0" hangingPunct="1">
                        <a:defRPr sz="1800" kern="1200">
                          <a:solidFill>
                            <a:schemeClr val="tx1"/>
                          </a:solidFill>
                          <a:latin typeface="Verdana"/>
                          <a:cs typeface="Arial"/>
                        </a:defRPr>
                      </a:lvl1pPr>
                      <a:lvl2pPr marL="457178" algn="l" defTabSz="914354" rtl="0" eaLnBrk="1" latinLnBrk="0" hangingPunct="1">
                        <a:defRPr sz="1800" kern="1200">
                          <a:solidFill>
                            <a:schemeClr val="tx1"/>
                          </a:solidFill>
                          <a:latin typeface="Verdana"/>
                          <a:cs typeface="Arial"/>
                        </a:defRPr>
                      </a:lvl2pPr>
                      <a:lvl3pPr marL="914354" algn="l" defTabSz="914354" rtl="0" eaLnBrk="1" latinLnBrk="0" hangingPunct="1">
                        <a:defRPr sz="1800" kern="1200">
                          <a:solidFill>
                            <a:schemeClr val="tx1"/>
                          </a:solidFill>
                          <a:latin typeface="Verdana"/>
                          <a:cs typeface="Arial"/>
                        </a:defRPr>
                      </a:lvl3pPr>
                      <a:lvl4pPr marL="1371532" algn="l" defTabSz="914354" rtl="0" eaLnBrk="1" latinLnBrk="0" hangingPunct="1">
                        <a:defRPr sz="1800" kern="1200">
                          <a:solidFill>
                            <a:schemeClr val="tx1"/>
                          </a:solidFill>
                          <a:latin typeface="Verdana"/>
                          <a:cs typeface="Arial"/>
                        </a:defRPr>
                      </a:lvl4pPr>
                      <a:lvl5pPr marL="1828709" algn="l" defTabSz="914354" rtl="0" eaLnBrk="1" latinLnBrk="0" hangingPunct="1">
                        <a:defRPr sz="1800" kern="1200">
                          <a:solidFill>
                            <a:schemeClr val="tx1"/>
                          </a:solidFill>
                          <a:latin typeface="Verdana"/>
                          <a:cs typeface="Arial"/>
                        </a:defRPr>
                      </a:lvl5pPr>
                      <a:lvl6pPr marL="2285886" algn="l" defTabSz="914354" rtl="0" eaLnBrk="1" latinLnBrk="0" hangingPunct="1">
                        <a:defRPr sz="1800" kern="1200">
                          <a:solidFill>
                            <a:schemeClr val="tx1"/>
                          </a:solidFill>
                          <a:latin typeface="Verdana"/>
                          <a:cs typeface="Arial"/>
                        </a:defRPr>
                      </a:lvl6pPr>
                      <a:lvl7pPr marL="2743062" algn="l" defTabSz="914354" rtl="0" eaLnBrk="1" latinLnBrk="0" hangingPunct="1">
                        <a:defRPr sz="1800" kern="1200">
                          <a:solidFill>
                            <a:schemeClr val="tx1"/>
                          </a:solidFill>
                          <a:latin typeface="Verdana"/>
                          <a:cs typeface="Arial"/>
                        </a:defRPr>
                      </a:lvl7pPr>
                      <a:lvl8pPr marL="3200240" algn="l" defTabSz="914354" rtl="0" eaLnBrk="1" latinLnBrk="0" hangingPunct="1">
                        <a:defRPr sz="1800" kern="1200">
                          <a:solidFill>
                            <a:schemeClr val="tx1"/>
                          </a:solidFill>
                          <a:latin typeface="Verdana"/>
                          <a:cs typeface="Arial"/>
                        </a:defRPr>
                      </a:lvl8pPr>
                      <a:lvl9pPr marL="3657418" algn="l" defTabSz="914354" rtl="0" eaLnBrk="1" latinLnBrk="0" hangingPunct="1">
                        <a:defRPr sz="1800" kern="1200">
                          <a:solidFill>
                            <a:schemeClr val="tx1"/>
                          </a:solidFill>
                          <a:latin typeface="Verdana"/>
                          <a:cs typeface="Arial"/>
                        </a:defRPr>
                      </a:lvl9pPr>
                    </a:lstStyle>
                    <a:p>
                      <a:pPr marL="0" marR="0" algn="ctr">
                        <a:lnSpc>
                          <a:spcPct val="107000"/>
                        </a:lnSpc>
                        <a:spcBef>
                          <a:spcPts val="0"/>
                        </a:spcBef>
                        <a:spcAft>
                          <a:spcPts val="0"/>
                        </a:spcAft>
                      </a:pPr>
                      <a:r>
                        <a:rPr lang="en-US" sz="1800" b="1" dirty="0" smtClean="0">
                          <a:solidFill>
                            <a:schemeClr val="tx2"/>
                          </a:solidFill>
                          <a:effectLst/>
                          <a:latin typeface="+mn-lt"/>
                          <a:ea typeface="Calibri" panose="020F0502020204030204" pitchFamily="34" charset="0"/>
                          <a:cs typeface="Times New Roman" panose="02020603050405020304" pitchFamily="18" charset="0"/>
                        </a:rPr>
                        <a:t>Purpose</a:t>
                      </a:r>
                      <a:endParaRPr lang="en-US" sz="1800" b="1" dirty="0">
                        <a:solidFill>
                          <a:schemeClr val="tx2"/>
                        </a:solidFill>
                        <a:effectLst/>
                        <a:latin typeface="+mn-lt"/>
                        <a:ea typeface="Calibri" panose="020F0502020204030204" pitchFamily="34" charset="0"/>
                        <a:cs typeface="Times New Roman" panose="02020603050405020304" pitchFamily="18" charset="0"/>
                      </a:endParaRPr>
                    </a:p>
                  </a:txBody>
                  <a:tcPr marL="41029" marR="4102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354" rtl="0" eaLnBrk="1" latinLnBrk="0" hangingPunct="1">
                        <a:defRPr sz="1800" kern="1200">
                          <a:solidFill>
                            <a:schemeClr val="tx1"/>
                          </a:solidFill>
                          <a:latin typeface="Verdana"/>
                          <a:cs typeface="Arial"/>
                        </a:defRPr>
                      </a:lvl1pPr>
                      <a:lvl2pPr marL="457178" algn="l" defTabSz="914354" rtl="0" eaLnBrk="1" latinLnBrk="0" hangingPunct="1">
                        <a:defRPr sz="1800" kern="1200">
                          <a:solidFill>
                            <a:schemeClr val="tx1"/>
                          </a:solidFill>
                          <a:latin typeface="Verdana"/>
                          <a:cs typeface="Arial"/>
                        </a:defRPr>
                      </a:lvl2pPr>
                      <a:lvl3pPr marL="914354" algn="l" defTabSz="914354" rtl="0" eaLnBrk="1" latinLnBrk="0" hangingPunct="1">
                        <a:defRPr sz="1800" kern="1200">
                          <a:solidFill>
                            <a:schemeClr val="tx1"/>
                          </a:solidFill>
                          <a:latin typeface="Verdana"/>
                          <a:cs typeface="Arial"/>
                        </a:defRPr>
                      </a:lvl3pPr>
                      <a:lvl4pPr marL="1371532" algn="l" defTabSz="914354" rtl="0" eaLnBrk="1" latinLnBrk="0" hangingPunct="1">
                        <a:defRPr sz="1800" kern="1200">
                          <a:solidFill>
                            <a:schemeClr val="tx1"/>
                          </a:solidFill>
                          <a:latin typeface="Verdana"/>
                          <a:cs typeface="Arial"/>
                        </a:defRPr>
                      </a:lvl4pPr>
                      <a:lvl5pPr marL="1828709" algn="l" defTabSz="914354" rtl="0" eaLnBrk="1" latinLnBrk="0" hangingPunct="1">
                        <a:defRPr sz="1800" kern="1200">
                          <a:solidFill>
                            <a:schemeClr val="tx1"/>
                          </a:solidFill>
                          <a:latin typeface="Verdana"/>
                          <a:cs typeface="Arial"/>
                        </a:defRPr>
                      </a:lvl5pPr>
                      <a:lvl6pPr marL="2285886" algn="l" defTabSz="914354" rtl="0" eaLnBrk="1" latinLnBrk="0" hangingPunct="1">
                        <a:defRPr sz="1800" kern="1200">
                          <a:solidFill>
                            <a:schemeClr val="tx1"/>
                          </a:solidFill>
                          <a:latin typeface="Verdana"/>
                          <a:cs typeface="Arial"/>
                        </a:defRPr>
                      </a:lvl6pPr>
                      <a:lvl7pPr marL="2743062" algn="l" defTabSz="914354" rtl="0" eaLnBrk="1" latinLnBrk="0" hangingPunct="1">
                        <a:defRPr sz="1800" kern="1200">
                          <a:solidFill>
                            <a:schemeClr val="tx1"/>
                          </a:solidFill>
                          <a:latin typeface="Verdana"/>
                          <a:cs typeface="Arial"/>
                        </a:defRPr>
                      </a:lvl7pPr>
                      <a:lvl8pPr marL="3200240" algn="l" defTabSz="914354" rtl="0" eaLnBrk="1" latinLnBrk="0" hangingPunct="1">
                        <a:defRPr sz="1800" kern="1200">
                          <a:solidFill>
                            <a:schemeClr val="tx1"/>
                          </a:solidFill>
                          <a:latin typeface="Verdana"/>
                          <a:cs typeface="Arial"/>
                        </a:defRPr>
                      </a:lvl8pPr>
                      <a:lvl9pPr marL="3657418" algn="l" defTabSz="914354" rtl="0" eaLnBrk="1" latinLnBrk="0" hangingPunct="1">
                        <a:defRPr sz="1800" kern="1200">
                          <a:solidFill>
                            <a:schemeClr val="tx1"/>
                          </a:solidFill>
                          <a:latin typeface="Verdana"/>
                          <a:cs typeface="Arial"/>
                        </a:defRPr>
                      </a:lvl9pPr>
                    </a:lstStyle>
                    <a:p>
                      <a:pPr marL="0" marR="0" algn="ctr">
                        <a:lnSpc>
                          <a:spcPct val="107000"/>
                        </a:lnSpc>
                        <a:spcBef>
                          <a:spcPts val="0"/>
                        </a:spcBef>
                        <a:spcAft>
                          <a:spcPts val="0"/>
                        </a:spcAft>
                      </a:pPr>
                      <a:r>
                        <a:rPr lang="en-US" sz="1800" b="1" dirty="0" smtClean="0">
                          <a:solidFill>
                            <a:schemeClr val="tx2"/>
                          </a:solidFill>
                          <a:effectLst/>
                          <a:latin typeface="+mn-lt"/>
                          <a:ea typeface="Calibri" panose="020F0502020204030204" pitchFamily="34" charset="0"/>
                          <a:cs typeface="Times New Roman" panose="02020603050405020304" pitchFamily="18" charset="0"/>
                        </a:rPr>
                        <a:t>Grades 2-8</a:t>
                      </a:r>
                      <a:endParaRPr lang="en-US" sz="1800" dirty="0">
                        <a:solidFill>
                          <a:schemeClr val="tx2"/>
                        </a:solidFill>
                        <a:effectLst/>
                        <a:latin typeface="+mn-lt"/>
                        <a:ea typeface="Calibri" panose="020F0502020204030204" pitchFamily="34" charset="0"/>
                        <a:cs typeface="Times New Roman" panose="02020603050405020304" pitchFamily="18" charset="0"/>
                      </a:endParaRPr>
                    </a:p>
                  </a:txBody>
                  <a:tcPr marL="41029" marR="4102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354" rtl="0" eaLnBrk="1" latinLnBrk="0" hangingPunct="1">
                        <a:defRPr sz="1800" kern="1200">
                          <a:solidFill>
                            <a:schemeClr val="tx1"/>
                          </a:solidFill>
                          <a:latin typeface="Verdana"/>
                          <a:cs typeface="Arial"/>
                        </a:defRPr>
                      </a:lvl1pPr>
                      <a:lvl2pPr marL="457178" algn="l" defTabSz="914354" rtl="0" eaLnBrk="1" latinLnBrk="0" hangingPunct="1">
                        <a:defRPr sz="1800" kern="1200">
                          <a:solidFill>
                            <a:schemeClr val="tx1"/>
                          </a:solidFill>
                          <a:latin typeface="Verdana"/>
                          <a:cs typeface="Arial"/>
                        </a:defRPr>
                      </a:lvl2pPr>
                      <a:lvl3pPr marL="914354" algn="l" defTabSz="914354" rtl="0" eaLnBrk="1" latinLnBrk="0" hangingPunct="1">
                        <a:defRPr sz="1800" kern="1200">
                          <a:solidFill>
                            <a:schemeClr val="tx1"/>
                          </a:solidFill>
                          <a:latin typeface="Verdana"/>
                          <a:cs typeface="Arial"/>
                        </a:defRPr>
                      </a:lvl3pPr>
                      <a:lvl4pPr marL="1371532" algn="l" defTabSz="914354" rtl="0" eaLnBrk="1" latinLnBrk="0" hangingPunct="1">
                        <a:defRPr sz="1800" kern="1200">
                          <a:solidFill>
                            <a:schemeClr val="tx1"/>
                          </a:solidFill>
                          <a:latin typeface="Verdana"/>
                          <a:cs typeface="Arial"/>
                        </a:defRPr>
                      </a:lvl4pPr>
                      <a:lvl5pPr marL="1828709" algn="l" defTabSz="914354" rtl="0" eaLnBrk="1" latinLnBrk="0" hangingPunct="1">
                        <a:defRPr sz="1800" kern="1200">
                          <a:solidFill>
                            <a:schemeClr val="tx1"/>
                          </a:solidFill>
                          <a:latin typeface="Verdana"/>
                          <a:cs typeface="Arial"/>
                        </a:defRPr>
                      </a:lvl5pPr>
                      <a:lvl6pPr marL="2285886" algn="l" defTabSz="914354" rtl="0" eaLnBrk="1" latinLnBrk="0" hangingPunct="1">
                        <a:defRPr sz="1800" kern="1200">
                          <a:solidFill>
                            <a:schemeClr val="tx1"/>
                          </a:solidFill>
                          <a:latin typeface="Verdana"/>
                          <a:cs typeface="Arial"/>
                        </a:defRPr>
                      </a:lvl6pPr>
                      <a:lvl7pPr marL="2743062" algn="l" defTabSz="914354" rtl="0" eaLnBrk="1" latinLnBrk="0" hangingPunct="1">
                        <a:defRPr sz="1800" kern="1200">
                          <a:solidFill>
                            <a:schemeClr val="tx1"/>
                          </a:solidFill>
                          <a:latin typeface="Verdana"/>
                          <a:cs typeface="Arial"/>
                        </a:defRPr>
                      </a:lvl7pPr>
                      <a:lvl8pPr marL="3200240" algn="l" defTabSz="914354" rtl="0" eaLnBrk="1" latinLnBrk="0" hangingPunct="1">
                        <a:defRPr sz="1800" kern="1200">
                          <a:solidFill>
                            <a:schemeClr val="tx1"/>
                          </a:solidFill>
                          <a:latin typeface="Verdana"/>
                          <a:cs typeface="Arial"/>
                        </a:defRPr>
                      </a:lvl8pPr>
                      <a:lvl9pPr marL="3657418" algn="l" defTabSz="914354" rtl="0" eaLnBrk="1" latinLnBrk="0" hangingPunct="1">
                        <a:defRPr sz="1800" kern="1200">
                          <a:solidFill>
                            <a:schemeClr val="tx1"/>
                          </a:solidFill>
                          <a:latin typeface="Verdana"/>
                          <a:cs typeface="Arial"/>
                        </a:defRPr>
                      </a:lvl9pPr>
                    </a:lstStyle>
                    <a:p>
                      <a:pPr marL="0" marR="0" algn="ctr">
                        <a:lnSpc>
                          <a:spcPct val="107000"/>
                        </a:lnSpc>
                        <a:spcBef>
                          <a:spcPts val="0"/>
                        </a:spcBef>
                        <a:spcAft>
                          <a:spcPts val="0"/>
                        </a:spcAft>
                      </a:pPr>
                      <a:r>
                        <a:rPr lang="en-US" sz="1800" b="1" dirty="0" smtClean="0">
                          <a:solidFill>
                            <a:schemeClr val="tx2"/>
                          </a:solidFill>
                          <a:effectLst/>
                          <a:latin typeface="+mn-lt"/>
                          <a:ea typeface="Calibri" panose="020F0502020204030204" pitchFamily="34" charset="0"/>
                          <a:cs typeface="Times New Roman" panose="02020603050405020304" pitchFamily="18" charset="0"/>
                        </a:rPr>
                        <a:t>Time</a:t>
                      </a:r>
                      <a:r>
                        <a:rPr lang="en-US" sz="1800" b="1" baseline="0" dirty="0" smtClean="0">
                          <a:solidFill>
                            <a:schemeClr val="tx2"/>
                          </a:solidFill>
                          <a:effectLst/>
                          <a:latin typeface="+mn-lt"/>
                          <a:ea typeface="Calibri" panose="020F0502020204030204" pitchFamily="34" charset="0"/>
                          <a:cs typeface="Times New Roman" panose="02020603050405020304" pitchFamily="18" charset="0"/>
                        </a:rPr>
                        <a:t> to Test</a:t>
                      </a:r>
                      <a:endParaRPr lang="en-US" sz="1800" dirty="0">
                        <a:solidFill>
                          <a:schemeClr val="tx2"/>
                        </a:solidFill>
                        <a:effectLst/>
                        <a:latin typeface="+mn-lt"/>
                        <a:ea typeface="Calibri" panose="020F0502020204030204" pitchFamily="34" charset="0"/>
                        <a:cs typeface="Times New Roman" panose="02020603050405020304" pitchFamily="18" charset="0"/>
                      </a:endParaRPr>
                    </a:p>
                  </a:txBody>
                  <a:tcPr marL="41029" marR="4102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668274">
                <a:tc>
                  <a:txBody>
                    <a:bodyPr/>
                    <a:lstStyle>
                      <a:lvl1pPr marL="0" algn="l" defTabSz="914354" rtl="0" eaLnBrk="1" latinLnBrk="0" hangingPunct="1">
                        <a:defRPr sz="1800" kern="1200">
                          <a:solidFill>
                            <a:schemeClr val="tx1"/>
                          </a:solidFill>
                          <a:latin typeface="Verdana"/>
                          <a:cs typeface="Arial"/>
                        </a:defRPr>
                      </a:lvl1pPr>
                      <a:lvl2pPr marL="457178" algn="l" defTabSz="914354" rtl="0" eaLnBrk="1" latinLnBrk="0" hangingPunct="1">
                        <a:defRPr sz="1800" kern="1200">
                          <a:solidFill>
                            <a:schemeClr val="tx1"/>
                          </a:solidFill>
                          <a:latin typeface="Verdana"/>
                          <a:cs typeface="Arial"/>
                        </a:defRPr>
                      </a:lvl2pPr>
                      <a:lvl3pPr marL="914354" algn="l" defTabSz="914354" rtl="0" eaLnBrk="1" latinLnBrk="0" hangingPunct="1">
                        <a:defRPr sz="1800" kern="1200">
                          <a:solidFill>
                            <a:schemeClr val="tx1"/>
                          </a:solidFill>
                          <a:latin typeface="Verdana"/>
                          <a:cs typeface="Arial"/>
                        </a:defRPr>
                      </a:lvl3pPr>
                      <a:lvl4pPr marL="1371532" algn="l" defTabSz="914354" rtl="0" eaLnBrk="1" latinLnBrk="0" hangingPunct="1">
                        <a:defRPr sz="1800" kern="1200">
                          <a:solidFill>
                            <a:schemeClr val="tx1"/>
                          </a:solidFill>
                          <a:latin typeface="Verdana"/>
                          <a:cs typeface="Arial"/>
                        </a:defRPr>
                      </a:lvl4pPr>
                      <a:lvl5pPr marL="1828709" algn="l" defTabSz="914354" rtl="0" eaLnBrk="1" latinLnBrk="0" hangingPunct="1">
                        <a:defRPr sz="1800" kern="1200">
                          <a:solidFill>
                            <a:schemeClr val="tx1"/>
                          </a:solidFill>
                          <a:latin typeface="Verdana"/>
                          <a:cs typeface="Arial"/>
                        </a:defRPr>
                      </a:lvl5pPr>
                      <a:lvl6pPr marL="2285886" algn="l" defTabSz="914354" rtl="0" eaLnBrk="1" latinLnBrk="0" hangingPunct="1">
                        <a:defRPr sz="1800" kern="1200">
                          <a:solidFill>
                            <a:schemeClr val="tx1"/>
                          </a:solidFill>
                          <a:latin typeface="Verdana"/>
                          <a:cs typeface="Arial"/>
                        </a:defRPr>
                      </a:lvl6pPr>
                      <a:lvl7pPr marL="2743062" algn="l" defTabSz="914354" rtl="0" eaLnBrk="1" latinLnBrk="0" hangingPunct="1">
                        <a:defRPr sz="1800" kern="1200">
                          <a:solidFill>
                            <a:schemeClr val="tx1"/>
                          </a:solidFill>
                          <a:latin typeface="Verdana"/>
                          <a:cs typeface="Arial"/>
                        </a:defRPr>
                      </a:lvl7pPr>
                      <a:lvl8pPr marL="3200240" algn="l" defTabSz="914354" rtl="0" eaLnBrk="1" latinLnBrk="0" hangingPunct="1">
                        <a:defRPr sz="1800" kern="1200">
                          <a:solidFill>
                            <a:schemeClr val="tx1"/>
                          </a:solidFill>
                          <a:latin typeface="Verdana"/>
                          <a:cs typeface="Arial"/>
                        </a:defRPr>
                      </a:lvl8pPr>
                      <a:lvl9pPr marL="3657418" algn="l" defTabSz="914354" rtl="0" eaLnBrk="1" latinLnBrk="0" hangingPunct="1">
                        <a:defRPr sz="1800" kern="1200">
                          <a:solidFill>
                            <a:schemeClr val="tx1"/>
                          </a:solidFill>
                          <a:latin typeface="Verdana"/>
                          <a:cs typeface="Arial"/>
                        </a:defRPr>
                      </a:lvl9pPr>
                    </a:lstStyle>
                    <a:p>
                      <a:pPr marL="0" marR="0">
                        <a:lnSpc>
                          <a:spcPct val="107000"/>
                        </a:lnSpc>
                        <a:spcBef>
                          <a:spcPts val="0"/>
                        </a:spcBef>
                        <a:spcAft>
                          <a:spcPts val="0"/>
                        </a:spcAft>
                      </a:pPr>
                      <a:r>
                        <a:rPr lang="en-US" sz="1400" b="1" dirty="0" smtClean="0">
                          <a:solidFill>
                            <a:schemeClr val="bg2"/>
                          </a:solidFill>
                          <a:effectLst/>
                          <a:latin typeface="+mn-lt"/>
                          <a:ea typeface="Calibri" panose="020F0502020204030204" pitchFamily="34" charset="0"/>
                          <a:cs typeface="Times New Roman" panose="02020603050405020304" pitchFamily="18" charset="0"/>
                        </a:rPr>
                        <a:t>Concepts and Applications</a:t>
                      </a:r>
                      <a:endParaRPr lang="en-US" sz="1400" b="1" dirty="0">
                        <a:solidFill>
                          <a:schemeClr val="bg2"/>
                        </a:solidFill>
                        <a:effectLst/>
                        <a:latin typeface="+mn-lt"/>
                        <a:ea typeface="Calibri" panose="020F0502020204030204" pitchFamily="34" charset="0"/>
                        <a:cs typeface="Times New Roman" panose="02020603050405020304" pitchFamily="18" charset="0"/>
                      </a:endParaRPr>
                    </a:p>
                  </a:txBody>
                  <a:tcPr marL="41029" marR="4102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354" rtl="0" eaLnBrk="1" latinLnBrk="0" hangingPunct="1">
                        <a:defRPr sz="1800" kern="1200">
                          <a:solidFill>
                            <a:schemeClr val="tx1"/>
                          </a:solidFill>
                          <a:latin typeface="Verdana"/>
                          <a:cs typeface="Arial"/>
                        </a:defRPr>
                      </a:lvl1pPr>
                      <a:lvl2pPr marL="457178" algn="l" defTabSz="914354" rtl="0" eaLnBrk="1" latinLnBrk="0" hangingPunct="1">
                        <a:defRPr sz="1800" kern="1200">
                          <a:solidFill>
                            <a:schemeClr val="tx1"/>
                          </a:solidFill>
                          <a:latin typeface="Verdana"/>
                          <a:cs typeface="Arial"/>
                        </a:defRPr>
                      </a:lvl2pPr>
                      <a:lvl3pPr marL="914354" algn="l" defTabSz="914354" rtl="0" eaLnBrk="1" latinLnBrk="0" hangingPunct="1">
                        <a:defRPr sz="1800" kern="1200">
                          <a:solidFill>
                            <a:schemeClr val="tx1"/>
                          </a:solidFill>
                          <a:latin typeface="Verdana"/>
                          <a:cs typeface="Arial"/>
                        </a:defRPr>
                      </a:lvl3pPr>
                      <a:lvl4pPr marL="1371532" algn="l" defTabSz="914354" rtl="0" eaLnBrk="1" latinLnBrk="0" hangingPunct="1">
                        <a:defRPr sz="1800" kern="1200">
                          <a:solidFill>
                            <a:schemeClr val="tx1"/>
                          </a:solidFill>
                          <a:latin typeface="Verdana"/>
                          <a:cs typeface="Arial"/>
                        </a:defRPr>
                      </a:lvl4pPr>
                      <a:lvl5pPr marL="1828709" algn="l" defTabSz="914354" rtl="0" eaLnBrk="1" latinLnBrk="0" hangingPunct="1">
                        <a:defRPr sz="1800" kern="1200">
                          <a:solidFill>
                            <a:schemeClr val="tx1"/>
                          </a:solidFill>
                          <a:latin typeface="Verdana"/>
                          <a:cs typeface="Arial"/>
                        </a:defRPr>
                      </a:lvl5pPr>
                      <a:lvl6pPr marL="2285886" algn="l" defTabSz="914354" rtl="0" eaLnBrk="1" latinLnBrk="0" hangingPunct="1">
                        <a:defRPr sz="1800" kern="1200">
                          <a:solidFill>
                            <a:schemeClr val="tx1"/>
                          </a:solidFill>
                          <a:latin typeface="Verdana"/>
                          <a:cs typeface="Arial"/>
                        </a:defRPr>
                      </a:lvl6pPr>
                      <a:lvl7pPr marL="2743062" algn="l" defTabSz="914354" rtl="0" eaLnBrk="1" latinLnBrk="0" hangingPunct="1">
                        <a:defRPr sz="1800" kern="1200">
                          <a:solidFill>
                            <a:schemeClr val="tx1"/>
                          </a:solidFill>
                          <a:latin typeface="Verdana"/>
                          <a:cs typeface="Arial"/>
                        </a:defRPr>
                      </a:lvl7pPr>
                      <a:lvl8pPr marL="3200240" algn="l" defTabSz="914354" rtl="0" eaLnBrk="1" latinLnBrk="0" hangingPunct="1">
                        <a:defRPr sz="1800" kern="1200">
                          <a:solidFill>
                            <a:schemeClr val="tx1"/>
                          </a:solidFill>
                          <a:latin typeface="Verdana"/>
                          <a:cs typeface="Arial"/>
                        </a:defRPr>
                      </a:lvl8pPr>
                      <a:lvl9pPr marL="3657418" algn="l" defTabSz="914354" rtl="0" eaLnBrk="1" latinLnBrk="0" hangingPunct="1">
                        <a:defRPr sz="1800" kern="1200">
                          <a:solidFill>
                            <a:schemeClr val="tx1"/>
                          </a:solidFill>
                          <a:latin typeface="Verdana"/>
                          <a:cs typeface="Arial"/>
                        </a:defRPr>
                      </a:lvl9pPr>
                    </a:lstStyle>
                    <a:p>
                      <a:pPr marL="0" marR="0" algn="ctr">
                        <a:lnSpc>
                          <a:spcPct val="107000"/>
                        </a:lnSpc>
                        <a:spcBef>
                          <a:spcPts val="0"/>
                        </a:spcBef>
                        <a:spcAft>
                          <a:spcPts val="0"/>
                        </a:spcAft>
                      </a:pPr>
                      <a:r>
                        <a:rPr lang="en-US" sz="1200" dirty="0" smtClean="0">
                          <a:solidFill>
                            <a:schemeClr val="bg2"/>
                          </a:solidFill>
                          <a:effectLst/>
                          <a:latin typeface="+mn-lt"/>
                          <a:ea typeface="Calibri" panose="020F0502020204030204" pitchFamily="34" charset="0"/>
                          <a:cs typeface="Times New Roman" panose="02020603050405020304" pitchFamily="18" charset="0"/>
                        </a:rPr>
                        <a:t>Screening</a:t>
                      </a:r>
                      <a:endParaRPr lang="en-US" sz="1200" dirty="0">
                        <a:solidFill>
                          <a:schemeClr val="bg2"/>
                        </a:solidFill>
                        <a:effectLst/>
                        <a:latin typeface="+mn-lt"/>
                        <a:ea typeface="Calibri" panose="020F0502020204030204" pitchFamily="34" charset="0"/>
                        <a:cs typeface="Times New Roman" panose="02020603050405020304" pitchFamily="18" charset="0"/>
                      </a:endParaRPr>
                    </a:p>
                  </a:txBody>
                  <a:tcPr marL="41029" marR="4102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354" rtl="0" eaLnBrk="1" latinLnBrk="0" hangingPunct="1">
                        <a:defRPr sz="1800" kern="1200">
                          <a:solidFill>
                            <a:schemeClr val="tx1"/>
                          </a:solidFill>
                          <a:latin typeface="Verdana"/>
                          <a:cs typeface="Arial"/>
                        </a:defRPr>
                      </a:lvl1pPr>
                      <a:lvl2pPr marL="457178" algn="l" defTabSz="914354" rtl="0" eaLnBrk="1" latinLnBrk="0" hangingPunct="1">
                        <a:defRPr sz="1800" kern="1200">
                          <a:solidFill>
                            <a:schemeClr val="tx1"/>
                          </a:solidFill>
                          <a:latin typeface="Verdana"/>
                          <a:cs typeface="Arial"/>
                        </a:defRPr>
                      </a:lvl2pPr>
                      <a:lvl3pPr marL="914354" algn="l" defTabSz="914354" rtl="0" eaLnBrk="1" latinLnBrk="0" hangingPunct="1">
                        <a:defRPr sz="1800" kern="1200">
                          <a:solidFill>
                            <a:schemeClr val="tx1"/>
                          </a:solidFill>
                          <a:latin typeface="Verdana"/>
                          <a:cs typeface="Arial"/>
                        </a:defRPr>
                      </a:lvl3pPr>
                      <a:lvl4pPr marL="1371532" algn="l" defTabSz="914354" rtl="0" eaLnBrk="1" latinLnBrk="0" hangingPunct="1">
                        <a:defRPr sz="1800" kern="1200">
                          <a:solidFill>
                            <a:schemeClr val="tx1"/>
                          </a:solidFill>
                          <a:latin typeface="Verdana"/>
                          <a:cs typeface="Arial"/>
                        </a:defRPr>
                      </a:lvl4pPr>
                      <a:lvl5pPr marL="1828709" algn="l" defTabSz="914354" rtl="0" eaLnBrk="1" latinLnBrk="0" hangingPunct="1">
                        <a:defRPr sz="1800" kern="1200">
                          <a:solidFill>
                            <a:schemeClr val="tx1"/>
                          </a:solidFill>
                          <a:latin typeface="Verdana"/>
                          <a:cs typeface="Arial"/>
                        </a:defRPr>
                      </a:lvl5pPr>
                      <a:lvl6pPr marL="2285886" algn="l" defTabSz="914354" rtl="0" eaLnBrk="1" latinLnBrk="0" hangingPunct="1">
                        <a:defRPr sz="1800" kern="1200">
                          <a:solidFill>
                            <a:schemeClr val="tx1"/>
                          </a:solidFill>
                          <a:latin typeface="Verdana"/>
                          <a:cs typeface="Arial"/>
                        </a:defRPr>
                      </a:lvl6pPr>
                      <a:lvl7pPr marL="2743062" algn="l" defTabSz="914354" rtl="0" eaLnBrk="1" latinLnBrk="0" hangingPunct="1">
                        <a:defRPr sz="1800" kern="1200">
                          <a:solidFill>
                            <a:schemeClr val="tx1"/>
                          </a:solidFill>
                          <a:latin typeface="Verdana"/>
                          <a:cs typeface="Arial"/>
                        </a:defRPr>
                      </a:lvl7pPr>
                      <a:lvl8pPr marL="3200240" algn="l" defTabSz="914354" rtl="0" eaLnBrk="1" latinLnBrk="0" hangingPunct="1">
                        <a:defRPr sz="1800" kern="1200">
                          <a:solidFill>
                            <a:schemeClr val="tx1"/>
                          </a:solidFill>
                          <a:latin typeface="Verdana"/>
                          <a:cs typeface="Arial"/>
                        </a:defRPr>
                      </a:lvl8pPr>
                      <a:lvl9pPr marL="3657418" algn="l" defTabSz="914354" rtl="0" eaLnBrk="1" latinLnBrk="0" hangingPunct="1">
                        <a:defRPr sz="1800" kern="1200">
                          <a:solidFill>
                            <a:schemeClr val="tx1"/>
                          </a:solidFill>
                          <a:latin typeface="Verdana"/>
                          <a:cs typeface="Arial"/>
                        </a:defRPr>
                      </a:lvl9pPr>
                    </a:lstStyle>
                    <a:p>
                      <a:pPr marL="0" marR="0" algn="ctr">
                        <a:lnSpc>
                          <a:spcPct val="107000"/>
                        </a:lnSpc>
                        <a:spcBef>
                          <a:spcPts val="0"/>
                        </a:spcBef>
                        <a:spcAft>
                          <a:spcPts val="0"/>
                        </a:spcAft>
                      </a:pPr>
                      <a:r>
                        <a:rPr lang="en-US" sz="1400" dirty="0">
                          <a:solidFill>
                            <a:schemeClr val="bg2"/>
                          </a:solidFill>
                          <a:effectLst/>
                          <a:latin typeface="+mn-lt"/>
                          <a:ea typeface="Calibri" panose="020F0502020204030204" pitchFamily="34" charset="0"/>
                          <a:cs typeface="Times New Roman" panose="02020603050405020304" pitchFamily="18" charset="0"/>
                        </a:rPr>
                        <a:t> </a:t>
                      </a:r>
                    </a:p>
                    <a:p>
                      <a:pPr marL="0" marR="0" algn="ctr">
                        <a:lnSpc>
                          <a:spcPct val="107000"/>
                        </a:lnSpc>
                        <a:spcBef>
                          <a:spcPts val="0"/>
                        </a:spcBef>
                        <a:spcAft>
                          <a:spcPts val="0"/>
                        </a:spcAft>
                      </a:pPr>
                      <a:r>
                        <a:rPr lang="en-US" sz="1400" b="1" kern="1200" dirty="0" smtClean="0">
                          <a:solidFill>
                            <a:schemeClr val="bg2"/>
                          </a:solidFill>
                          <a:effectLst/>
                          <a:latin typeface="Verdana"/>
                          <a:ea typeface="Merriweather Sans"/>
                          <a:cs typeface="Merriweather Sans"/>
                          <a:sym typeface="Wingdings" panose="05000000000000000000" pitchFamily="2" charset="2"/>
                        </a:rPr>
                        <a:t></a:t>
                      </a:r>
                      <a:r>
                        <a:rPr lang="en-US" sz="1400" dirty="0">
                          <a:solidFill>
                            <a:schemeClr val="bg2"/>
                          </a:solidFill>
                          <a:effectLst/>
                          <a:latin typeface="+mn-lt"/>
                          <a:ea typeface="Calibri" panose="020F0502020204030204" pitchFamily="34" charset="0"/>
                          <a:cs typeface="Times New Roman" panose="02020603050405020304" pitchFamily="18" charset="0"/>
                        </a:rPr>
                        <a:t> </a:t>
                      </a:r>
                    </a:p>
                    <a:p>
                      <a:pPr marL="0" marR="0" algn="ctr">
                        <a:lnSpc>
                          <a:spcPct val="107000"/>
                        </a:lnSpc>
                        <a:spcBef>
                          <a:spcPts val="0"/>
                        </a:spcBef>
                        <a:spcAft>
                          <a:spcPts val="0"/>
                        </a:spcAft>
                      </a:pPr>
                      <a:r>
                        <a:rPr lang="en-US" sz="1400" dirty="0">
                          <a:solidFill>
                            <a:schemeClr val="bg2"/>
                          </a:solidFill>
                          <a:effectLst/>
                          <a:latin typeface="+mn-lt"/>
                          <a:ea typeface="Calibri" panose="020F0502020204030204" pitchFamily="34" charset="0"/>
                          <a:cs typeface="Times New Roman" panose="02020603050405020304" pitchFamily="18" charset="0"/>
                        </a:rPr>
                        <a:t> </a:t>
                      </a:r>
                    </a:p>
                  </a:txBody>
                  <a:tcPr marL="41029" marR="4102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354" rtl="0" eaLnBrk="1" latinLnBrk="0" hangingPunct="1">
                        <a:defRPr sz="1800" kern="1200">
                          <a:solidFill>
                            <a:schemeClr val="tx1"/>
                          </a:solidFill>
                          <a:latin typeface="Verdana"/>
                          <a:cs typeface="Arial"/>
                        </a:defRPr>
                      </a:lvl1pPr>
                      <a:lvl2pPr marL="457178" algn="l" defTabSz="914354" rtl="0" eaLnBrk="1" latinLnBrk="0" hangingPunct="1">
                        <a:defRPr sz="1800" kern="1200">
                          <a:solidFill>
                            <a:schemeClr val="tx1"/>
                          </a:solidFill>
                          <a:latin typeface="Verdana"/>
                          <a:cs typeface="Arial"/>
                        </a:defRPr>
                      </a:lvl2pPr>
                      <a:lvl3pPr marL="914354" algn="l" defTabSz="914354" rtl="0" eaLnBrk="1" latinLnBrk="0" hangingPunct="1">
                        <a:defRPr sz="1800" kern="1200">
                          <a:solidFill>
                            <a:schemeClr val="tx1"/>
                          </a:solidFill>
                          <a:latin typeface="Verdana"/>
                          <a:cs typeface="Arial"/>
                        </a:defRPr>
                      </a:lvl3pPr>
                      <a:lvl4pPr marL="1371532" algn="l" defTabSz="914354" rtl="0" eaLnBrk="1" latinLnBrk="0" hangingPunct="1">
                        <a:defRPr sz="1800" kern="1200">
                          <a:solidFill>
                            <a:schemeClr val="tx1"/>
                          </a:solidFill>
                          <a:latin typeface="Verdana"/>
                          <a:cs typeface="Arial"/>
                        </a:defRPr>
                      </a:lvl4pPr>
                      <a:lvl5pPr marL="1828709" algn="l" defTabSz="914354" rtl="0" eaLnBrk="1" latinLnBrk="0" hangingPunct="1">
                        <a:defRPr sz="1800" kern="1200">
                          <a:solidFill>
                            <a:schemeClr val="tx1"/>
                          </a:solidFill>
                          <a:latin typeface="Verdana"/>
                          <a:cs typeface="Arial"/>
                        </a:defRPr>
                      </a:lvl5pPr>
                      <a:lvl6pPr marL="2285886" algn="l" defTabSz="914354" rtl="0" eaLnBrk="1" latinLnBrk="0" hangingPunct="1">
                        <a:defRPr sz="1800" kern="1200">
                          <a:solidFill>
                            <a:schemeClr val="tx1"/>
                          </a:solidFill>
                          <a:latin typeface="Verdana"/>
                          <a:cs typeface="Arial"/>
                        </a:defRPr>
                      </a:lvl6pPr>
                      <a:lvl7pPr marL="2743062" algn="l" defTabSz="914354" rtl="0" eaLnBrk="1" latinLnBrk="0" hangingPunct="1">
                        <a:defRPr sz="1800" kern="1200">
                          <a:solidFill>
                            <a:schemeClr val="tx1"/>
                          </a:solidFill>
                          <a:latin typeface="Verdana"/>
                          <a:cs typeface="Arial"/>
                        </a:defRPr>
                      </a:lvl7pPr>
                      <a:lvl8pPr marL="3200240" algn="l" defTabSz="914354" rtl="0" eaLnBrk="1" latinLnBrk="0" hangingPunct="1">
                        <a:defRPr sz="1800" kern="1200">
                          <a:solidFill>
                            <a:schemeClr val="tx1"/>
                          </a:solidFill>
                          <a:latin typeface="Verdana"/>
                          <a:cs typeface="Arial"/>
                        </a:defRPr>
                      </a:lvl8pPr>
                      <a:lvl9pPr marL="3657418" algn="l" defTabSz="914354" rtl="0" eaLnBrk="1" latinLnBrk="0" hangingPunct="1">
                        <a:defRPr sz="1800" kern="1200">
                          <a:solidFill>
                            <a:schemeClr val="tx1"/>
                          </a:solidFill>
                          <a:latin typeface="Verdana"/>
                          <a:cs typeface="Arial"/>
                        </a:defRPr>
                      </a:lvl9pPr>
                    </a:lstStyle>
                    <a:p>
                      <a:pPr marL="0" marR="0" algn="ctr">
                        <a:lnSpc>
                          <a:spcPct val="107000"/>
                        </a:lnSpc>
                        <a:spcBef>
                          <a:spcPts val="0"/>
                        </a:spcBef>
                        <a:spcAft>
                          <a:spcPts val="0"/>
                        </a:spcAft>
                      </a:pPr>
                      <a:r>
                        <a:rPr lang="en-US" sz="1400" dirty="0" smtClean="0">
                          <a:solidFill>
                            <a:schemeClr val="bg2"/>
                          </a:solidFill>
                          <a:effectLst/>
                          <a:latin typeface="+mn-lt"/>
                          <a:ea typeface="Calibri" panose="020F0502020204030204" pitchFamily="34" charset="0"/>
                          <a:cs typeface="Times New Roman" panose="02020603050405020304" pitchFamily="18" charset="0"/>
                        </a:rPr>
                        <a:t>Untimed </a:t>
                      </a:r>
                    </a:p>
                    <a:p>
                      <a:pPr marL="0" marR="0" algn="ctr">
                        <a:lnSpc>
                          <a:spcPct val="107000"/>
                        </a:lnSpc>
                        <a:spcBef>
                          <a:spcPts val="0"/>
                        </a:spcBef>
                        <a:spcAft>
                          <a:spcPts val="0"/>
                        </a:spcAft>
                      </a:pPr>
                      <a:r>
                        <a:rPr lang="en-US" sz="1400" dirty="0" smtClean="0">
                          <a:solidFill>
                            <a:schemeClr val="bg2"/>
                          </a:solidFill>
                          <a:effectLst/>
                          <a:latin typeface="+mn-lt"/>
                          <a:ea typeface="Calibri" panose="020F0502020204030204" pitchFamily="34" charset="0"/>
                          <a:cs typeface="Times New Roman" panose="02020603050405020304" pitchFamily="18" charset="0"/>
                        </a:rPr>
                        <a:t>(up to 25 minutes)</a:t>
                      </a:r>
                      <a:endParaRPr lang="en-US" sz="1400" dirty="0">
                        <a:solidFill>
                          <a:schemeClr val="bg2"/>
                        </a:solidFill>
                        <a:effectLst/>
                        <a:latin typeface="+mn-lt"/>
                        <a:ea typeface="Calibri" panose="020F0502020204030204" pitchFamily="34" charset="0"/>
                        <a:cs typeface="Times New Roman" panose="02020603050405020304" pitchFamily="18" charset="0"/>
                      </a:endParaRPr>
                    </a:p>
                  </a:txBody>
                  <a:tcPr marL="41029" marR="4102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668274">
                <a:tc>
                  <a:txBody>
                    <a:bodyPr/>
                    <a:lstStyle>
                      <a:lvl1pPr marL="0" algn="l" defTabSz="914354" rtl="0" eaLnBrk="1" latinLnBrk="0" hangingPunct="1">
                        <a:defRPr sz="1800" kern="1200">
                          <a:solidFill>
                            <a:schemeClr val="tx1"/>
                          </a:solidFill>
                          <a:latin typeface="Verdana"/>
                          <a:cs typeface="Arial"/>
                        </a:defRPr>
                      </a:lvl1pPr>
                      <a:lvl2pPr marL="457178" algn="l" defTabSz="914354" rtl="0" eaLnBrk="1" latinLnBrk="0" hangingPunct="1">
                        <a:defRPr sz="1800" kern="1200">
                          <a:solidFill>
                            <a:schemeClr val="tx1"/>
                          </a:solidFill>
                          <a:latin typeface="Verdana"/>
                          <a:cs typeface="Arial"/>
                        </a:defRPr>
                      </a:lvl2pPr>
                      <a:lvl3pPr marL="914354" algn="l" defTabSz="914354" rtl="0" eaLnBrk="1" latinLnBrk="0" hangingPunct="1">
                        <a:defRPr sz="1800" kern="1200">
                          <a:solidFill>
                            <a:schemeClr val="tx1"/>
                          </a:solidFill>
                          <a:latin typeface="Verdana"/>
                          <a:cs typeface="Arial"/>
                        </a:defRPr>
                      </a:lvl3pPr>
                      <a:lvl4pPr marL="1371532" algn="l" defTabSz="914354" rtl="0" eaLnBrk="1" latinLnBrk="0" hangingPunct="1">
                        <a:defRPr sz="1800" kern="1200">
                          <a:solidFill>
                            <a:schemeClr val="tx1"/>
                          </a:solidFill>
                          <a:latin typeface="Verdana"/>
                          <a:cs typeface="Arial"/>
                        </a:defRPr>
                      </a:lvl4pPr>
                      <a:lvl5pPr marL="1828709" algn="l" defTabSz="914354" rtl="0" eaLnBrk="1" latinLnBrk="0" hangingPunct="1">
                        <a:defRPr sz="1800" kern="1200">
                          <a:solidFill>
                            <a:schemeClr val="tx1"/>
                          </a:solidFill>
                          <a:latin typeface="Verdana"/>
                          <a:cs typeface="Arial"/>
                        </a:defRPr>
                      </a:lvl5pPr>
                      <a:lvl6pPr marL="2285886" algn="l" defTabSz="914354" rtl="0" eaLnBrk="1" latinLnBrk="0" hangingPunct="1">
                        <a:defRPr sz="1800" kern="1200">
                          <a:solidFill>
                            <a:schemeClr val="tx1"/>
                          </a:solidFill>
                          <a:latin typeface="Verdana"/>
                          <a:cs typeface="Arial"/>
                        </a:defRPr>
                      </a:lvl6pPr>
                      <a:lvl7pPr marL="2743062" algn="l" defTabSz="914354" rtl="0" eaLnBrk="1" latinLnBrk="0" hangingPunct="1">
                        <a:defRPr sz="1800" kern="1200">
                          <a:solidFill>
                            <a:schemeClr val="tx1"/>
                          </a:solidFill>
                          <a:latin typeface="Verdana"/>
                          <a:cs typeface="Arial"/>
                        </a:defRPr>
                      </a:lvl7pPr>
                      <a:lvl8pPr marL="3200240" algn="l" defTabSz="914354" rtl="0" eaLnBrk="1" latinLnBrk="0" hangingPunct="1">
                        <a:defRPr sz="1800" kern="1200">
                          <a:solidFill>
                            <a:schemeClr val="tx1"/>
                          </a:solidFill>
                          <a:latin typeface="Verdana"/>
                          <a:cs typeface="Arial"/>
                        </a:defRPr>
                      </a:lvl8pPr>
                      <a:lvl9pPr marL="3657418" algn="l" defTabSz="914354" rtl="0" eaLnBrk="1" latinLnBrk="0" hangingPunct="1">
                        <a:defRPr sz="1800" kern="1200">
                          <a:solidFill>
                            <a:schemeClr val="tx1"/>
                          </a:solidFill>
                          <a:latin typeface="Verdana"/>
                          <a:cs typeface="Arial"/>
                        </a:defRPr>
                      </a:lvl9pPr>
                    </a:lstStyle>
                    <a:p>
                      <a:pPr marL="0" marR="0">
                        <a:lnSpc>
                          <a:spcPct val="107000"/>
                        </a:lnSpc>
                        <a:spcBef>
                          <a:spcPts val="0"/>
                        </a:spcBef>
                        <a:spcAft>
                          <a:spcPts val="0"/>
                        </a:spcAft>
                      </a:pPr>
                      <a:r>
                        <a:rPr lang="en-US" sz="1400" b="1" dirty="0" smtClean="0">
                          <a:solidFill>
                            <a:schemeClr val="bg2"/>
                          </a:solidFill>
                          <a:effectLst/>
                          <a:latin typeface="+mn-lt"/>
                          <a:ea typeface="Calibri" panose="020F0502020204030204" pitchFamily="34" charset="0"/>
                          <a:cs typeface="Times New Roman" panose="02020603050405020304" pitchFamily="18" charset="0"/>
                        </a:rPr>
                        <a:t>Number</a:t>
                      </a:r>
                      <a:r>
                        <a:rPr lang="en-US" sz="1400" b="1" baseline="0" dirty="0" smtClean="0">
                          <a:solidFill>
                            <a:schemeClr val="bg2"/>
                          </a:solidFill>
                          <a:effectLst/>
                          <a:latin typeface="+mn-lt"/>
                          <a:ea typeface="Calibri" panose="020F0502020204030204" pitchFamily="34" charset="0"/>
                          <a:cs typeface="Times New Roman" panose="02020603050405020304" pitchFamily="18" charset="0"/>
                        </a:rPr>
                        <a:t> Comparison Fluency- Triads</a:t>
                      </a:r>
                      <a:endParaRPr lang="en-US" sz="1400" b="1" dirty="0">
                        <a:solidFill>
                          <a:schemeClr val="bg2"/>
                        </a:solidFill>
                        <a:effectLst/>
                        <a:latin typeface="+mn-lt"/>
                        <a:ea typeface="Calibri" panose="020F0502020204030204" pitchFamily="34" charset="0"/>
                        <a:cs typeface="Times New Roman" panose="02020603050405020304" pitchFamily="18" charset="0"/>
                      </a:endParaRPr>
                    </a:p>
                  </a:txBody>
                  <a:tcPr marL="41029" marR="4102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354" rtl="0" eaLnBrk="1" latinLnBrk="0" hangingPunct="1">
                        <a:defRPr sz="1800" kern="1200">
                          <a:solidFill>
                            <a:schemeClr val="tx1"/>
                          </a:solidFill>
                          <a:latin typeface="Verdana"/>
                          <a:cs typeface="Arial"/>
                        </a:defRPr>
                      </a:lvl1pPr>
                      <a:lvl2pPr marL="457178" algn="l" defTabSz="914354" rtl="0" eaLnBrk="1" latinLnBrk="0" hangingPunct="1">
                        <a:defRPr sz="1800" kern="1200">
                          <a:solidFill>
                            <a:schemeClr val="tx1"/>
                          </a:solidFill>
                          <a:latin typeface="Verdana"/>
                          <a:cs typeface="Arial"/>
                        </a:defRPr>
                      </a:lvl2pPr>
                      <a:lvl3pPr marL="914354" algn="l" defTabSz="914354" rtl="0" eaLnBrk="1" latinLnBrk="0" hangingPunct="1">
                        <a:defRPr sz="1800" kern="1200">
                          <a:solidFill>
                            <a:schemeClr val="tx1"/>
                          </a:solidFill>
                          <a:latin typeface="Verdana"/>
                          <a:cs typeface="Arial"/>
                        </a:defRPr>
                      </a:lvl3pPr>
                      <a:lvl4pPr marL="1371532" algn="l" defTabSz="914354" rtl="0" eaLnBrk="1" latinLnBrk="0" hangingPunct="1">
                        <a:defRPr sz="1800" kern="1200">
                          <a:solidFill>
                            <a:schemeClr val="tx1"/>
                          </a:solidFill>
                          <a:latin typeface="Verdana"/>
                          <a:cs typeface="Arial"/>
                        </a:defRPr>
                      </a:lvl4pPr>
                      <a:lvl5pPr marL="1828709" algn="l" defTabSz="914354" rtl="0" eaLnBrk="1" latinLnBrk="0" hangingPunct="1">
                        <a:defRPr sz="1800" kern="1200">
                          <a:solidFill>
                            <a:schemeClr val="tx1"/>
                          </a:solidFill>
                          <a:latin typeface="Verdana"/>
                          <a:cs typeface="Arial"/>
                        </a:defRPr>
                      </a:lvl5pPr>
                      <a:lvl6pPr marL="2285886" algn="l" defTabSz="914354" rtl="0" eaLnBrk="1" latinLnBrk="0" hangingPunct="1">
                        <a:defRPr sz="1800" kern="1200">
                          <a:solidFill>
                            <a:schemeClr val="tx1"/>
                          </a:solidFill>
                          <a:latin typeface="Verdana"/>
                          <a:cs typeface="Arial"/>
                        </a:defRPr>
                      </a:lvl6pPr>
                      <a:lvl7pPr marL="2743062" algn="l" defTabSz="914354" rtl="0" eaLnBrk="1" latinLnBrk="0" hangingPunct="1">
                        <a:defRPr sz="1800" kern="1200">
                          <a:solidFill>
                            <a:schemeClr val="tx1"/>
                          </a:solidFill>
                          <a:latin typeface="Verdana"/>
                          <a:cs typeface="Arial"/>
                        </a:defRPr>
                      </a:lvl7pPr>
                      <a:lvl8pPr marL="3200240" algn="l" defTabSz="914354" rtl="0" eaLnBrk="1" latinLnBrk="0" hangingPunct="1">
                        <a:defRPr sz="1800" kern="1200">
                          <a:solidFill>
                            <a:schemeClr val="tx1"/>
                          </a:solidFill>
                          <a:latin typeface="Verdana"/>
                          <a:cs typeface="Arial"/>
                        </a:defRPr>
                      </a:lvl8pPr>
                      <a:lvl9pPr marL="3657418" algn="l" defTabSz="914354" rtl="0" eaLnBrk="1" latinLnBrk="0" hangingPunct="1">
                        <a:defRPr sz="1800" kern="1200">
                          <a:solidFill>
                            <a:schemeClr val="tx1"/>
                          </a:solidFill>
                          <a:latin typeface="Verdana"/>
                          <a:cs typeface="Arial"/>
                        </a:defRPr>
                      </a:lvl9pPr>
                    </a:lstStyle>
                    <a:p>
                      <a:pPr marL="0" marR="0" algn="ctr">
                        <a:lnSpc>
                          <a:spcPct val="107000"/>
                        </a:lnSpc>
                        <a:spcBef>
                          <a:spcPts val="0"/>
                        </a:spcBef>
                        <a:spcAft>
                          <a:spcPts val="0"/>
                        </a:spcAft>
                      </a:pPr>
                      <a:r>
                        <a:rPr lang="en-US" sz="1200" dirty="0" smtClean="0">
                          <a:solidFill>
                            <a:schemeClr val="bg2"/>
                          </a:solidFill>
                          <a:effectLst/>
                          <a:latin typeface="+mn-lt"/>
                          <a:ea typeface="Calibri" panose="020F0502020204030204" pitchFamily="34" charset="0"/>
                          <a:cs typeface="Times New Roman" panose="02020603050405020304" pitchFamily="18" charset="0"/>
                        </a:rPr>
                        <a:t>Both</a:t>
                      </a:r>
                      <a:endParaRPr lang="en-US" sz="1200" dirty="0">
                        <a:solidFill>
                          <a:schemeClr val="bg2"/>
                        </a:solidFill>
                        <a:effectLst/>
                        <a:latin typeface="+mn-lt"/>
                        <a:ea typeface="Calibri" panose="020F0502020204030204" pitchFamily="34" charset="0"/>
                        <a:cs typeface="Times New Roman" panose="02020603050405020304" pitchFamily="18" charset="0"/>
                      </a:endParaRPr>
                    </a:p>
                  </a:txBody>
                  <a:tcPr marL="41029" marR="4102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354" rtl="0" eaLnBrk="1" latinLnBrk="0" hangingPunct="1">
                        <a:defRPr sz="1800" kern="1200">
                          <a:solidFill>
                            <a:schemeClr val="tx1"/>
                          </a:solidFill>
                          <a:latin typeface="Verdana"/>
                          <a:cs typeface="Arial"/>
                        </a:defRPr>
                      </a:lvl1pPr>
                      <a:lvl2pPr marL="457178" algn="l" defTabSz="914354" rtl="0" eaLnBrk="1" latinLnBrk="0" hangingPunct="1">
                        <a:defRPr sz="1800" kern="1200">
                          <a:solidFill>
                            <a:schemeClr val="tx1"/>
                          </a:solidFill>
                          <a:latin typeface="Verdana"/>
                          <a:cs typeface="Arial"/>
                        </a:defRPr>
                      </a:lvl2pPr>
                      <a:lvl3pPr marL="914354" algn="l" defTabSz="914354" rtl="0" eaLnBrk="1" latinLnBrk="0" hangingPunct="1">
                        <a:defRPr sz="1800" kern="1200">
                          <a:solidFill>
                            <a:schemeClr val="tx1"/>
                          </a:solidFill>
                          <a:latin typeface="Verdana"/>
                          <a:cs typeface="Arial"/>
                        </a:defRPr>
                      </a:lvl3pPr>
                      <a:lvl4pPr marL="1371532" algn="l" defTabSz="914354" rtl="0" eaLnBrk="1" latinLnBrk="0" hangingPunct="1">
                        <a:defRPr sz="1800" kern="1200">
                          <a:solidFill>
                            <a:schemeClr val="tx1"/>
                          </a:solidFill>
                          <a:latin typeface="Verdana"/>
                          <a:cs typeface="Arial"/>
                        </a:defRPr>
                      </a:lvl4pPr>
                      <a:lvl5pPr marL="1828709" algn="l" defTabSz="914354" rtl="0" eaLnBrk="1" latinLnBrk="0" hangingPunct="1">
                        <a:defRPr sz="1800" kern="1200">
                          <a:solidFill>
                            <a:schemeClr val="tx1"/>
                          </a:solidFill>
                          <a:latin typeface="Verdana"/>
                          <a:cs typeface="Arial"/>
                        </a:defRPr>
                      </a:lvl5pPr>
                      <a:lvl6pPr marL="2285886" algn="l" defTabSz="914354" rtl="0" eaLnBrk="1" latinLnBrk="0" hangingPunct="1">
                        <a:defRPr sz="1800" kern="1200">
                          <a:solidFill>
                            <a:schemeClr val="tx1"/>
                          </a:solidFill>
                          <a:latin typeface="Verdana"/>
                          <a:cs typeface="Arial"/>
                        </a:defRPr>
                      </a:lvl6pPr>
                      <a:lvl7pPr marL="2743062" algn="l" defTabSz="914354" rtl="0" eaLnBrk="1" latinLnBrk="0" hangingPunct="1">
                        <a:defRPr sz="1800" kern="1200">
                          <a:solidFill>
                            <a:schemeClr val="tx1"/>
                          </a:solidFill>
                          <a:latin typeface="Verdana"/>
                          <a:cs typeface="Arial"/>
                        </a:defRPr>
                      </a:lvl7pPr>
                      <a:lvl8pPr marL="3200240" algn="l" defTabSz="914354" rtl="0" eaLnBrk="1" latinLnBrk="0" hangingPunct="1">
                        <a:defRPr sz="1800" kern="1200">
                          <a:solidFill>
                            <a:schemeClr val="tx1"/>
                          </a:solidFill>
                          <a:latin typeface="Verdana"/>
                          <a:cs typeface="Arial"/>
                        </a:defRPr>
                      </a:lvl8pPr>
                      <a:lvl9pPr marL="3657418" algn="l" defTabSz="914354" rtl="0" eaLnBrk="1" latinLnBrk="0" hangingPunct="1">
                        <a:defRPr sz="1800" kern="1200">
                          <a:solidFill>
                            <a:schemeClr val="tx1"/>
                          </a:solidFill>
                          <a:latin typeface="Verdana"/>
                          <a:cs typeface="Arial"/>
                        </a:defRPr>
                      </a:lvl9pPr>
                    </a:lstStyle>
                    <a:p>
                      <a:pPr marL="0" marR="0" algn="ctr">
                        <a:lnSpc>
                          <a:spcPct val="107000"/>
                        </a:lnSpc>
                        <a:spcBef>
                          <a:spcPts val="0"/>
                        </a:spcBef>
                        <a:spcAft>
                          <a:spcPts val="0"/>
                        </a:spcAft>
                      </a:pPr>
                      <a:r>
                        <a:rPr lang="en-US" sz="1400" dirty="0">
                          <a:solidFill>
                            <a:schemeClr val="bg2"/>
                          </a:solidFill>
                          <a:effectLst/>
                          <a:latin typeface="+mn-lt"/>
                          <a:ea typeface="Calibri" panose="020F0502020204030204" pitchFamily="34" charset="0"/>
                          <a:cs typeface="Times New Roman" panose="02020603050405020304" pitchFamily="18" charset="0"/>
                        </a:rPr>
                        <a:t> </a:t>
                      </a:r>
                    </a:p>
                    <a:p>
                      <a:pPr marL="0" marR="0" algn="ctr">
                        <a:lnSpc>
                          <a:spcPct val="107000"/>
                        </a:lnSpc>
                        <a:spcBef>
                          <a:spcPts val="0"/>
                        </a:spcBef>
                        <a:spcAft>
                          <a:spcPts val="0"/>
                        </a:spcAft>
                      </a:pPr>
                      <a:r>
                        <a:rPr lang="en-US" sz="1400" b="1" kern="1200" dirty="0" smtClean="0">
                          <a:solidFill>
                            <a:schemeClr val="bg2"/>
                          </a:solidFill>
                          <a:effectLst/>
                          <a:latin typeface="Verdana"/>
                          <a:ea typeface="Merriweather Sans"/>
                          <a:cs typeface="Merriweather Sans"/>
                          <a:sym typeface="Wingdings" panose="05000000000000000000" pitchFamily="2" charset="2"/>
                        </a:rPr>
                        <a:t></a:t>
                      </a:r>
                      <a:r>
                        <a:rPr lang="en-US" sz="1400" dirty="0">
                          <a:solidFill>
                            <a:schemeClr val="bg2"/>
                          </a:solidFill>
                          <a:effectLst/>
                          <a:latin typeface="+mn-lt"/>
                          <a:ea typeface="Calibri" panose="020F0502020204030204" pitchFamily="34" charset="0"/>
                          <a:cs typeface="Times New Roman" panose="02020603050405020304" pitchFamily="18" charset="0"/>
                        </a:rPr>
                        <a:t> </a:t>
                      </a:r>
                    </a:p>
                    <a:p>
                      <a:pPr marL="0" marR="0" algn="ctr">
                        <a:lnSpc>
                          <a:spcPct val="107000"/>
                        </a:lnSpc>
                        <a:spcBef>
                          <a:spcPts val="0"/>
                        </a:spcBef>
                        <a:spcAft>
                          <a:spcPts val="0"/>
                        </a:spcAft>
                      </a:pPr>
                      <a:r>
                        <a:rPr lang="en-US" sz="1400" dirty="0">
                          <a:solidFill>
                            <a:schemeClr val="bg2"/>
                          </a:solidFill>
                          <a:effectLst/>
                          <a:latin typeface="+mn-lt"/>
                          <a:ea typeface="Calibri" panose="020F0502020204030204" pitchFamily="34" charset="0"/>
                          <a:cs typeface="Times New Roman" panose="02020603050405020304" pitchFamily="18" charset="0"/>
                        </a:rPr>
                        <a:t> </a:t>
                      </a:r>
                    </a:p>
                  </a:txBody>
                  <a:tcPr marL="41029" marR="4102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354" rtl="0" eaLnBrk="1" latinLnBrk="0" hangingPunct="1">
                        <a:defRPr sz="1800" kern="1200">
                          <a:solidFill>
                            <a:schemeClr val="tx1"/>
                          </a:solidFill>
                          <a:latin typeface="Verdana"/>
                          <a:cs typeface="Arial"/>
                        </a:defRPr>
                      </a:lvl1pPr>
                      <a:lvl2pPr marL="457178" algn="l" defTabSz="914354" rtl="0" eaLnBrk="1" latinLnBrk="0" hangingPunct="1">
                        <a:defRPr sz="1800" kern="1200">
                          <a:solidFill>
                            <a:schemeClr val="tx1"/>
                          </a:solidFill>
                          <a:latin typeface="Verdana"/>
                          <a:cs typeface="Arial"/>
                        </a:defRPr>
                      </a:lvl2pPr>
                      <a:lvl3pPr marL="914354" algn="l" defTabSz="914354" rtl="0" eaLnBrk="1" latinLnBrk="0" hangingPunct="1">
                        <a:defRPr sz="1800" kern="1200">
                          <a:solidFill>
                            <a:schemeClr val="tx1"/>
                          </a:solidFill>
                          <a:latin typeface="Verdana"/>
                          <a:cs typeface="Arial"/>
                        </a:defRPr>
                      </a:lvl3pPr>
                      <a:lvl4pPr marL="1371532" algn="l" defTabSz="914354" rtl="0" eaLnBrk="1" latinLnBrk="0" hangingPunct="1">
                        <a:defRPr sz="1800" kern="1200">
                          <a:solidFill>
                            <a:schemeClr val="tx1"/>
                          </a:solidFill>
                          <a:latin typeface="Verdana"/>
                          <a:cs typeface="Arial"/>
                        </a:defRPr>
                      </a:lvl4pPr>
                      <a:lvl5pPr marL="1828709" algn="l" defTabSz="914354" rtl="0" eaLnBrk="1" latinLnBrk="0" hangingPunct="1">
                        <a:defRPr sz="1800" kern="1200">
                          <a:solidFill>
                            <a:schemeClr val="tx1"/>
                          </a:solidFill>
                          <a:latin typeface="Verdana"/>
                          <a:cs typeface="Arial"/>
                        </a:defRPr>
                      </a:lvl5pPr>
                      <a:lvl6pPr marL="2285886" algn="l" defTabSz="914354" rtl="0" eaLnBrk="1" latinLnBrk="0" hangingPunct="1">
                        <a:defRPr sz="1800" kern="1200">
                          <a:solidFill>
                            <a:schemeClr val="tx1"/>
                          </a:solidFill>
                          <a:latin typeface="Verdana"/>
                          <a:cs typeface="Arial"/>
                        </a:defRPr>
                      </a:lvl6pPr>
                      <a:lvl7pPr marL="2743062" algn="l" defTabSz="914354" rtl="0" eaLnBrk="1" latinLnBrk="0" hangingPunct="1">
                        <a:defRPr sz="1800" kern="1200">
                          <a:solidFill>
                            <a:schemeClr val="tx1"/>
                          </a:solidFill>
                          <a:latin typeface="Verdana"/>
                          <a:cs typeface="Arial"/>
                        </a:defRPr>
                      </a:lvl7pPr>
                      <a:lvl8pPr marL="3200240" algn="l" defTabSz="914354" rtl="0" eaLnBrk="1" latinLnBrk="0" hangingPunct="1">
                        <a:defRPr sz="1800" kern="1200">
                          <a:solidFill>
                            <a:schemeClr val="tx1"/>
                          </a:solidFill>
                          <a:latin typeface="Verdana"/>
                          <a:cs typeface="Arial"/>
                        </a:defRPr>
                      </a:lvl8pPr>
                      <a:lvl9pPr marL="3657418" algn="l" defTabSz="914354" rtl="0" eaLnBrk="1" latinLnBrk="0" hangingPunct="1">
                        <a:defRPr sz="1800" kern="1200">
                          <a:solidFill>
                            <a:schemeClr val="tx1"/>
                          </a:solidFill>
                          <a:latin typeface="Verdana"/>
                          <a:cs typeface="Arial"/>
                        </a:defRPr>
                      </a:lvl9pPr>
                    </a:lstStyle>
                    <a:p>
                      <a:pPr marL="0" marR="0" algn="ctr">
                        <a:lnSpc>
                          <a:spcPct val="107000"/>
                        </a:lnSpc>
                        <a:spcBef>
                          <a:spcPts val="0"/>
                        </a:spcBef>
                        <a:spcAft>
                          <a:spcPts val="0"/>
                        </a:spcAft>
                      </a:pPr>
                      <a:r>
                        <a:rPr lang="en-US" sz="1400" dirty="0" smtClean="0">
                          <a:solidFill>
                            <a:schemeClr val="bg2"/>
                          </a:solidFill>
                          <a:effectLst/>
                          <a:latin typeface="+mn-lt"/>
                          <a:ea typeface="Calibri" panose="020F0502020204030204" pitchFamily="34" charset="0"/>
                          <a:cs typeface="Times New Roman" panose="02020603050405020304" pitchFamily="18" charset="0"/>
                        </a:rPr>
                        <a:t>3 min</a:t>
                      </a:r>
                      <a:endParaRPr lang="en-US" sz="1400" dirty="0">
                        <a:solidFill>
                          <a:schemeClr val="bg2"/>
                        </a:solidFill>
                        <a:effectLst/>
                        <a:latin typeface="+mn-lt"/>
                        <a:ea typeface="Calibri" panose="020F0502020204030204" pitchFamily="34" charset="0"/>
                        <a:cs typeface="Times New Roman" panose="02020603050405020304" pitchFamily="18" charset="0"/>
                      </a:endParaRPr>
                    </a:p>
                  </a:txBody>
                  <a:tcPr marL="41029" marR="4102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668274">
                <a:tc>
                  <a:txBody>
                    <a:bodyPr/>
                    <a:lstStyle>
                      <a:lvl1pPr marL="0" algn="l" defTabSz="914354" rtl="0" eaLnBrk="1" latinLnBrk="0" hangingPunct="1">
                        <a:defRPr sz="1800" kern="1200">
                          <a:solidFill>
                            <a:schemeClr val="tx1"/>
                          </a:solidFill>
                          <a:latin typeface="Verdana"/>
                          <a:cs typeface="Arial"/>
                        </a:defRPr>
                      </a:lvl1pPr>
                      <a:lvl2pPr marL="457178" algn="l" defTabSz="914354" rtl="0" eaLnBrk="1" latinLnBrk="0" hangingPunct="1">
                        <a:defRPr sz="1800" kern="1200">
                          <a:solidFill>
                            <a:schemeClr val="tx1"/>
                          </a:solidFill>
                          <a:latin typeface="Verdana"/>
                          <a:cs typeface="Arial"/>
                        </a:defRPr>
                      </a:lvl2pPr>
                      <a:lvl3pPr marL="914354" algn="l" defTabSz="914354" rtl="0" eaLnBrk="1" latinLnBrk="0" hangingPunct="1">
                        <a:defRPr sz="1800" kern="1200">
                          <a:solidFill>
                            <a:schemeClr val="tx1"/>
                          </a:solidFill>
                          <a:latin typeface="Verdana"/>
                          <a:cs typeface="Arial"/>
                        </a:defRPr>
                      </a:lvl3pPr>
                      <a:lvl4pPr marL="1371532" algn="l" defTabSz="914354" rtl="0" eaLnBrk="1" latinLnBrk="0" hangingPunct="1">
                        <a:defRPr sz="1800" kern="1200">
                          <a:solidFill>
                            <a:schemeClr val="tx1"/>
                          </a:solidFill>
                          <a:latin typeface="Verdana"/>
                          <a:cs typeface="Arial"/>
                        </a:defRPr>
                      </a:lvl4pPr>
                      <a:lvl5pPr marL="1828709" algn="l" defTabSz="914354" rtl="0" eaLnBrk="1" latinLnBrk="0" hangingPunct="1">
                        <a:defRPr sz="1800" kern="1200">
                          <a:solidFill>
                            <a:schemeClr val="tx1"/>
                          </a:solidFill>
                          <a:latin typeface="Verdana"/>
                          <a:cs typeface="Arial"/>
                        </a:defRPr>
                      </a:lvl5pPr>
                      <a:lvl6pPr marL="2285886" algn="l" defTabSz="914354" rtl="0" eaLnBrk="1" latinLnBrk="0" hangingPunct="1">
                        <a:defRPr sz="1800" kern="1200">
                          <a:solidFill>
                            <a:schemeClr val="tx1"/>
                          </a:solidFill>
                          <a:latin typeface="Verdana"/>
                          <a:cs typeface="Arial"/>
                        </a:defRPr>
                      </a:lvl6pPr>
                      <a:lvl7pPr marL="2743062" algn="l" defTabSz="914354" rtl="0" eaLnBrk="1" latinLnBrk="0" hangingPunct="1">
                        <a:defRPr sz="1800" kern="1200">
                          <a:solidFill>
                            <a:schemeClr val="tx1"/>
                          </a:solidFill>
                          <a:latin typeface="Verdana"/>
                          <a:cs typeface="Arial"/>
                        </a:defRPr>
                      </a:lvl7pPr>
                      <a:lvl8pPr marL="3200240" algn="l" defTabSz="914354" rtl="0" eaLnBrk="1" latinLnBrk="0" hangingPunct="1">
                        <a:defRPr sz="1800" kern="1200">
                          <a:solidFill>
                            <a:schemeClr val="tx1"/>
                          </a:solidFill>
                          <a:latin typeface="Verdana"/>
                          <a:cs typeface="Arial"/>
                        </a:defRPr>
                      </a:lvl8pPr>
                      <a:lvl9pPr marL="3657418" algn="l" defTabSz="914354" rtl="0" eaLnBrk="1" latinLnBrk="0" hangingPunct="1">
                        <a:defRPr sz="1800" kern="1200">
                          <a:solidFill>
                            <a:schemeClr val="tx1"/>
                          </a:solidFill>
                          <a:latin typeface="Verdana"/>
                          <a:cs typeface="Arial"/>
                        </a:defRPr>
                      </a:lvl9pPr>
                    </a:lstStyle>
                    <a:p>
                      <a:pPr marL="0" marR="0">
                        <a:lnSpc>
                          <a:spcPct val="107000"/>
                        </a:lnSpc>
                        <a:spcBef>
                          <a:spcPts val="0"/>
                        </a:spcBef>
                        <a:spcAft>
                          <a:spcPts val="0"/>
                        </a:spcAft>
                      </a:pPr>
                      <a:r>
                        <a:rPr lang="en-US" sz="1400" b="1" dirty="0" smtClean="0">
                          <a:solidFill>
                            <a:schemeClr val="bg2"/>
                          </a:solidFill>
                          <a:effectLst/>
                          <a:latin typeface="+mn-lt"/>
                          <a:ea typeface="Calibri" panose="020F0502020204030204" pitchFamily="34" charset="0"/>
                          <a:cs typeface="Times New Roman" panose="02020603050405020304" pitchFamily="18" charset="0"/>
                        </a:rPr>
                        <a:t>Mental Computation Fluency</a:t>
                      </a:r>
                      <a:endParaRPr lang="en-US" sz="1400" b="1" dirty="0">
                        <a:solidFill>
                          <a:schemeClr val="bg2"/>
                        </a:solidFill>
                        <a:effectLst/>
                        <a:latin typeface="+mn-lt"/>
                        <a:ea typeface="Calibri" panose="020F0502020204030204" pitchFamily="34" charset="0"/>
                        <a:cs typeface="Times New Roman" panose="02020603050405020304" pitchFamily="18" charset="0"/>
                      </a:endParaRPr>
                    </a:p>
                  </a:txBody>
                  <a:tcPr marL="41029" marR="4102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354" rtl="0" eaLnBrk="1" latinLnBrk="0" hangingPunct="1">
                        <a:defRPr sz="1800" kern="1200">
                          <a:solidFill>
                            <a:schemeClr val="tx1"/>
                          </a:solidFill>
                          <a:latin typeface="Verdana"/>
                          <a:cs typeface="Arial"/>
                        </a:defRPr>
                      </a:lvl1pPr>
                      <a:lvl2pPr marL="457178" algn="l" defTabSz="914354" rtl="0" eaLnBrk="1" latinLnBrk="0" hangingPunct="1">
                        <a:defRPr sz="1800" kern="1200">
                          <a:solidFill>
                            <a:schemeClr val="tx1"/>
                          </a:solidFill>
                          <a:latin typeface="Verdana"/>
                          <a:cs typeface="Arial"/>
                        </a:defRPr>
                      </a:lvl2pPr>
                      <a:lvl3pPr marL="914354" algn="l" defTabSz="914354" rtl="0" eaLnBrk="1" latinLnBrk="0" hangingPunct="1">
                        <a:defRPr sz="1800" kern="1200">
                          <a:solidFill>
                            <a:schemeClr val="tx1"/>
                          </a:solidFill>
                          <a:latin typeface="Verdana"/>
                          <a:cs typeface="Arial"/>
                        </a:defRPr>
                      </a:lvl3pPr>
                      <a:lvl4pPr marL="1371532" algn="l" defTabSz="914354" rtl="0" eaLnBrk="1" latinLnBrk="0" hangingPunct="1">
                        <a:defRPr sz="1800" kern="1200">
                          <a:solidFill>
                            <a:schemeClr val="tx1"/>
                          </a:solidFill>
                          <a:latin typeface="Verdana"/>
                          <a:cs typeface="Arial"/>
                        </a:defRPr>
                      </a:lvl4pPr>
                      <a:lvl5pPr marL="1828709" algn="l" defTabSz="914354" rtl="0" eaLnBrk="1" latinLnBrk="0" hangingPunct="1">
                        <a:defRPr sz="1800" kern="1200">
                          <a:solidFill>
                            <a:schemeClr val="tx1"/>
                          </a:solidFill>
                          <a:latin typeface="Verdana"/>
                          <a:cs typeface="Arial"/>
                        </a:defRPr>
                      </a:lvl5pPr>
                      <a:lvl6pPr marL="2285886" algn="l" defTabSz="914354" rtl="0" eaLnBrk="1" latinLnBrk="0" hangingPunct="1">
                        <a:defRPr sz="1800" kern="1200">
                          <a:solidFill>
                            <a:schemeClr val="tx1"/>
                          </a:solidFill>
                          <a:latin typeface="Verdana"/>
                          <a:cs typeface="Arial"/>
                        </a:defRPr>
                      </a:lvl6pPr>
                      <a:lvl7pPr marL="2743062" algn="l" defTabSz="914354" rtl="0" eaLnBrk="1" latinLnBrk="0" hangingPunct="1">
                        <a:defRPr sz="1800" kern="1200">
                          <a:solidFill>
                            <a:schemeClr val="tx1"/>
                          </a:solidFill>
                          <a:latin typeface="Verdana"/>
                          <a:cs typeface="Arial"/>
                        </a:defRPr>
                      </a:lvl7pPr>
                      <a:lvl8pPr marL="3200240" algn="l" defTabSz="914354" rtl="0" eaLnBrk="1" latinLnBrk="0" hangingPunct="1">
                        <a:defRPr sz="1800" kern="1200">
                          <a:solidFill>
                            <a:schemeClr val="tx1"/>
                          </a:solidFill>
                          <a:latin typeface="Verdana"/>
                          <a:cs typeface="Arial"/>
                        </a:defRPr>
                      </a:lvl8pPr>
                      <a:lvl9pPr marL="3657418" algn="l" defTabSz="914354" rtl="0" eaLnBrk="1" latinLnBrk="0" hangingPunct="1">
                        <a:defRPr sz="1800" kern="1200">
                          <a:solidFill>
                            <a:schemeClr val="tx1"/>
                          </a:solidFill>
                          <a:latin typeface="Verdana"/>
                          <a:cs typeface="Arial"/>
                        </a:defRPr>
                      </a:lvl9pPr>
                    </a:lstStyle>
                    <a:p>
                      <a:pPr marL="0" marR="0" algn="ctr">
                        <a:lnSpc>
                          <a:spcPct val="107000"/>
                        </a:lnSpc>
                        <a:spcBef>
                          <a:spcPts val="0"/>
                        </a:spcBef>
                        <a:spcAft>
                          <a:spcPts val="0"/>
                        </a:spcAft>
                      </a:pPr>
                      <a:r>
                        <a:rPr lang="en-US" sz="1200" dirty="0" smtClean="0">
                          <a:solidFill>
                            <a:schemeClr val="bg2"/>
                          </a:solidFill>
                          <a:effectLst/>
                          <a:latin typeface="+mn-lt"/>
                          <a:ea typeface="Calibri" panose="020F0502020204030204" pitchFamily="34" charset="0"/>
                          <a:cs typeface="Times New Roman" panose="02020603050405020304" pitchFamily="18" charset="0"/>
                        </a:rPr>
                        <a:t>Both</a:t>
                      </a:r>
                      <a:endParaRPr lang="en-US" sz="1200" dirty="0">
                        <a:solidFill>
                          <a:schemeClr val="bg2"/>
                        </a:solidFill>
                        <a:effectLst/>
                        <a:latin typeface="+mn-lt"/>
                        <a:ea typeface="Calibri" panose="020F0502020204030204" pitchFamily="34" charset="0"/>
                        <a:cs typeface="Times New Roman" panose="02020603050405020304" pitchFamily="18" charset="0"/>
                      </a:endParaRPr>
                    </a:p>
                  </a:txBody>
                  <a:tcPr marL="41029" marR="4102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354" rtl="0" eaLnBrk="1" latinLnBrk="0" hangingPunct="1">
                        <a:defRPr sz="1800" kern="1200">
                          <a:solidFill>
                            <a:schemeClr val="tx1"/>
                          </a:solidFill>
                          <a:latin typeface="Verdana"/>
                          <a:cs typeface="Arial"/>
                        </a:defRPr>
                      </a:lvl1pPr>
                      <a:lvl2pPr marL="457178" algn="l" defTabSz="914354" rtl="0" eaLnBrk="1" latinLnBrk="0" hangingPunct="1">
                        <a:defRPr sz="1800" kern="1200">
                          <a:solidFill>
                            <a:schemeClr val="tx1"/>
                          </a:solidFill>
                          <a:latin typeface="Verdana"/>
                          <a:cs typeface="Arial"/>
                        </a:defRPr>
                      </a:lvl2pPr>
                      <a:lvl3pPr marL="914354" algn="l" defTabSz="914354" rtl="0" eaLnBrk="1" latinLnBrk="0" hangingPunct="1">
                        <a:defRPr sz="1800" kern="1200">
                          <a:solidFill>
                            <a:schemeClr val="tx1"/>
                          </a:solidFill>
                          <a:latin typeface="Verdana"/>
                          <a:cs typeface="Arial"/>
                        </a:defRPr>
                      </a:lvl3pPr>
                      <a:lvl4pPr marL="1371532" algn="l" defTabSz="914354" rtl="0" eaLnBrk="1" latinLnBrk="0" hangingPunct="1">
                        <a:defRPr sz="1800" kern="1200">
                          <a:solidFill>
                            <a:schemeClr val="tx1"/>
                          </a:solidFill>
                          <a:latin typeface="Verdana"/>
                          <a:cs typeface="Arial"/>
                        </a:defRPr>
                      </a:lvl4pPr>
                      <a:lvl5pPr marL="1828709" algn="l" defTabSz="914354" rtl="0" eaLnBrk="1" latinLnBrk="0" hangingPunct="1">
                        <a:defRPr sz="1800" kern="1200">
                          <a:solidFill>
                            <a:schemeClr val="tx1"/>
                          </a:solidFill>
                          <a:latin typeface="Verdana"/>
                          <a:cs typeface="Arial"/>
                        </a:defRPr>
                      </a:lvl5pPr>
                      <a:lvl6pPr marL="2285886" algn="l" defTabSz="914354" rtl="0" eaLnBrk="1" latinLnBrk="0" hangingPunct="1">
                        <a:defRPr sz="1800" kern="1200">
                          <a:solidFill>
                            <a:schemeClr val="tx1"/>
                          </a:solidFill>
                          <a:latin typeface="Verdana"/>
                          <a:cs typeface="Arial"/>
                        </a:defRPr>
                      </a:lvl6pPr>
                      <a:lvl7pPr marL="2743062" algn="l" defTabSz="914354" rtl="0" eaLnBrk="1" latinLnBrk="0" hangingPunct="1">
                        <a:defRPr sz="1800" kern="1200">
                          <a:solidFill>
                            <a:schemeClr val="tx1"/>
                          </a:solidFill>
                          <a:latin typeface="Verdana"/>
                          <a:cs typeface="Arial"/>
                        </a:defRPr>
                      </a:lvl7pPr>
                      <a:lvl8pPr marL="3200240" algn="l" defTabSz="914354" rtl="0" eaLnBrk="1" latinLnBrk="0" hangingPunct="1">
                        <a:defRPr sz="1800" kern="1200">
                          <a:solidFill>
                            <a:schemeClr val="tx1"/>
                          </a:solidFill>
                          <a:latin typeface="Verdana"/>
                          <a:cs typeface="Arial"/>
                        </a:defRPr>
                      </a:lvl8pPr>
                      <a:lvl9pPr marL="3657418" algn="l" defTabSz="914354" rtl="0" eaLnBrk="1" latinLnBrk="0" hangingPunct="1">
                        <a:defRPr sz="1800" kern="1200">
                          <a:solidFill>
                            <a:schemeClr val="tx1"/>
                          </a:solidFill>
                          <a:latin typeface="Verdana"/>
                          <a:cs typeface="Arial"/>
                        </a:defRPr>
                      </a:lvl9pPr>
                    </a:lstStyle>
                    <a:p>
                      <a:pPr marL="0" marR="0" algn="ctr">
                        <a:lnSpc>
                          <a:spcPct val="107000"/>
                        </a:lnSpc>
                        <a:spcBef>
                          <a:spcPts val="0"/>
                        </a:spcBef>
                        <a:spcAft>
                          <a:spcPts val="0"/>
                        </a:spcAft>
                      </a:pPr>
                      <a:r>
                        <a:rPr lang="en-US" sz="1400" b="1" kern="1200" dirty="0" smtClean="0">
                          <a:solidFill>
                            <a:schemeClr val="bg2"/>
                          </a:solidFill>
                          <a:effectLst/>
                          <a:latin typeface="Verdana"/>
                          <a:ea typeface="Merriweather Sans"/>
                          <a:cs typeface="Merriweather Sans"/>
                          <a:sym typeface="Wingdings" panose="05000000000000000000" pitchFamily="2" charset="2"/>
                        </a:rPr>
                        <a:t></a:t>
                      </a:r>
                      <a:endParaRPr lang="en-US" sz="1400" dirty="0">
                        <a:solidFill>
                          <a:schemeClr val="bg2"/>
                        </a:solidFill>
                        <a:effectLst/>
                        <a:latin typeface="+mn-lt"/>
                        <a:ea typeface="Calibri" panose="020F0502020204030204" pitchFamily="34" charset="0"/>
                        <a:cs typeface="Times New Roman" panose="02020603050405020304" pitchFamily="18" charset="0"/>
                      </a:endParaRPr>
                    </a:p>
                  </a:txBody>
                  <a:tcPr marL="41029" marR="4102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354" rtl="0" eaLnBrk="1" latinLnBrk="0" hangingPunct="1">
                        <a:defRPr sz="1800" kern="1200">
                          <a:solidFill>
                            <a:schemeClr val="tx1"/>
                          </a:solidFill>
                          <a:latin typeface="Verdana"/>
                          <a:cs typeface="Arial"/>
                        </a:defRPr>
                      </a:lvl1pPr>
                      <a:lvl2pPr marL="457178" algn="l" defTabSz="914354" rtl="0" eaLnBrk="1" latinLnBrk="0" hangingPunct="1">
                        <a:defRPr sz="1800" kern="1200">
                          <a:solidFill>
                            <a:schemeClr val="tx1"/>
                          </a:solidFill>
                          <a:latin typeface="Verdana"/>
                          <a:cs typeface="Arial"/>
                        </a:defRPr>
                      </a:lvl2pPr>
                      <a:lvl3pPr marL="914354" algn="l" defTabSz="914354" rtl="0" eaLnBrk="1" latinLnBrk="0" hangingPunct="1">
                        <a:defRPr sz="1800" kern="1200">
                          <a:solidFill>
                            <a:schemeClr val="tx1"/>
                          </a:solidFill>
                          <a:latin typeface="Verdana"/>
                          <a:cs typeface="Arial"/>
                        </a:defRPr>
                      </a:lvl3pPr>
                      <a:lvl4pPr marL="1371532" algn="l" defTabSz="914354" rtl="0" eaLnBrk="1" latinLnBrk="0" hangingPunct="1">
                        <a:defRPr sz="1800" kern="1200">
                          <a:solidFill>
                            <a:schemeClr val="tx1"/>
                          </a:solidFill>
                          <a:latin typeface="Verdana"/>
                          <a:cs typeface="Arial"/>
                        </a:defRPr>
                      </a:lvl4pPr>
                      <a:lvl5pPr marL="1828709" algn="l" defTabSz="914354" rtl="0" eaLnBrk="1" latinLnBrk="0" hangingPunct="1">
                        <a:defRPr sz="1800" kern="1200">
                          <a:solidFill>
                            <a:schemeClr val="tx1"/>
                          </a:solidFill>
                          <a:latin typeface="Verdana"/>
                          <a:cs typeface="Arial"/>
                        </a:defRPr>
                      </a:lvl5pPr>
                      <a:lvl6pPr marL="2285886" algn="l" defTabSz="914354" rtl="0" eaLnBrk="1" latinLnBrk="0" hangingPunct="1">
                        <a:defRPr sz="1800" kern="1200">
                          <a:solidFill>
                            <a:schemeClr val="tx1"/>
                          </a:solidFill>
                          <a:latin typeface="Verdana"/>
                          <a:cs typeface="Arial"/>
                        </a:defRPr>
                      </a:lvl6pPr>
                      <a:lvl7pPr marL="2743062" algn="l" defTabSz="914354" rtl="0" eaLnBrk="1" latinLnBrk="0" hangingPunct="1">
                        <a:defRPr sz="1800" kern="1200">
                          <a:solidFill>
                            <a:schemeClr val="tx1"/>
                          </a:solidFill>
                          <a:latin typeface="Verdana"/>
                          <a:cs typeface="Arial"/>
                        </a:defRPr>
                      </a:lvl7pPr>
                      <a:lvl8pPr marL="3200240" algn="l" defTabSz="914354" rtl="0" eaLnBrk="1" latinLnBrk="0" hangingPunct="1">
                        <a:defRPr sz="1800" kern="1200">
                          <a:solidFill>
                            <a:schemeClr val="tx1"/>
                          </a:solidFill>
                          <a:latin typeface="Verdana"/>
                          <a:cs typeface="Arial"/>
                        </a:defRPr>
                      </a:lvl8pPr>
                      <a:lvl9pPr marL="3657418" algn="l" defTabSz="914354" rtl="0" eaLnBrk="1" latinLnBrk="0" hangingPunct="1">
                        <a:defRPr sz="1800" kern="1200">
                          <a:solidFill>
                            <a:schemeClr val="tx1"/>
                          </a:solidFill>
                          <a:latin typeface="Verdana"/>
                          <a:cs typeface="Arial"/>
                        </a:defRPr>
                      </a:lvl9pPr>
                    </a:lstStyle>
                    <a:p>
                      <a:pPr marL="0" marR="0" algn="ctr">
                        <a:lnSpc>
                          <a:spcPct val="107000"/>
                        </a:lnSpc>
                        <a:spcBef>
                          <a:spcPts val="0"/>
                        </a:spcBef>
                        <a:spcAft>
                          <a:spcPts val="0"/>
                        </a:spcAft>
                      </a:pPr>
                      <a:r>
                        <a:rPr lang="en-US" sz="1400" dirty="0" smtClean="0">
                          <a:solidFill>
                            <a:schemeClr val="bg2"/>
                          </a:solidFill>
                          <a:effectLst/>
                          <a:latin typeface="+mn-lt"/>
                          <a:ea typeface="Calibri" panose="020F0502020204030204" pitchFamily="34" charset="0"/>
                          <a:cs typeface="Times New Roman" panose="02020603050405020304" pitchFamily="18" charset="0"/>
                        </a:rPr>
                        <a:t>4 </a:t>
                      </a:r>
                      <a:r>
                        <a:rPr lang="en-US" sz="1400" dirty="0">
                          <a:solidFill>
                            <a:schemeClr val="bg2"/>
                          </a:solidFill>
                          <a:effectLst/>
                          <a:latin typeface="+mn-lt"/>
                          <a:ea typeface="Calibri" panose="020F0502020204030204" pitchFamily="34" charset="0"/>
                          <a:cs typeface="Times New Roman" panose="02020603050405020304" pitchFamily="18" charset="0"/>
                        </a:rPr>
                        <a:t>min</a:t>
                      </a:r>
                    </a:p>
                  </a:txBody>
                  <a:tcPr marL="41029" marR="4102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r h="668274">
                <a:tc>
                  <a:txBody>
                    <a:bodyPr/>
                    <a:lstStyle>
                      <a:lvl1pPr marL="0" algn="l" defTabSz="914354" rtl="0" eaLnBrk="1" latinLnBrk="0" hangingPunct="1">
                        <a:defRPr sz="1800" kern="1200">
                          <a:solidFill>
                            <a:schemeClr val="tx1"/>
                          </a:solidFill>
                          <a:latin typeface="Verdana"/>
                          <a:cs typeface="Arial"/>
                        </a:defRPr>
                      </a:lvl1pPr>
                      <a:lvl2pPr marL="457178" algn="l" defTabSz="914354" rtl="0" eaLnBrk="1" latinLnBrk="0" hangingPunct="1">
                        <a:defRPr sz="1800" kern="1200">
                          <a:solidFill>
                            <a:schemeClr val="tx1"/>
                          </a:solidFill>
                          <a:latin typeface="Verdana"/>
                          <a:cs typeface="Arial"/>
                        </a:defRPr>
                      </a:lvl2pPr>
                      <a:lvl3pPr marL="914354" algn="l" defTabSz="914354" rtl="0" eaLnBrk="1" latinLnBrk="0" hangingPunct="1">
                        <a:defRPr sz="1800" kern="1200">
                          <a:solidFill>
                            <a:schemeClr val="tx1"/>
                          </a:solidFill>
                          <a:latin typeface="Verdana"/>
                          <a:cs typeface="Arial"/>
                        </a:defRPr>
                      </a:lvl3pPr>
                      <a:lvl4pPr marL="1371532" algn="l" defTabSz="914354" rtl="0" eaLnBrk="1" latinLnBrk="0" hangingPunct="1">
                        <a:defRPr sz="1800" kern="1200">
                          <a:solidFill>
                            <a:schemeClr val="tx1"/>
                          </a:solidFill>
                          <a:latin typeface="Verdana"/>
                          <a:cs typeface="Arial"/>
                        </a:defRPr>
                      </a:lvl4pPr>
                      <a:lvl5pPr marL="1828709" algn="l" defTabSz="914354" rtl="0" eaLnBrk="1" latinLnBrk="0" hangingPunct="1">
                        <a:defRPr sz="1800" kern="1200">
                          <a:solidFill>
                            <a:schemeClr val="tx1"/>
                          </a:solidFill>
                          <a:latin typeface="Verdana"/>
                          <a:cs typeface="Arial"/>
                        </a:defRPr>
                      </a:lvl5pPr>
                      <a:lvl6pPr marL="2285886" algn="l" defTabSz="914354" rtl="0" eaLnBrk="1" latinLnBrk="0" hangingPunct="1">
                        <a:defRPr sz="1800" kern="1200">
                          <a:solidFill>
                            <a:schemeClr val="tx1"/>
                          </a:solidFill>
                          <a:latin typeface="Verdana"/>
                          <a:cs typeface="Arial"/>
                        </a:defRPr>
                      </a:lvl6pPr>
                      <a:lvl7pPr marL="2743062" algn="l" defTabSz="914354" rtl="0" eaLnBrk="1" latinLnBrk="0" hangingPunct="1">
                        <a:defRPr sz="1800" kern="1200">
                          <a:solidFill>
                            <a:schemeClr val="tx1"/>
                          </a:solidFill>
                          <a:latin typeface="Verdana"/>
                          <a:cs typeface="Arial"/>
                        </a:defRPr>
                      </a:lvl7pPr>
                      <a:lvl8pPr marL="3200240" algn="l" defTabSz="914354" rtl="0" eaLnBrk="1" latinLnBrk="0" hangingPunct="1">
                        <a:defRPr sz="1800" kern="1200">
                          <a:solidFill>
                            <a:schemeClr val="tx1"/>
                          </a:solidFill>
                          <a:latin typeface="Verdana"/>
                          <a:cs typeface="Arial"/>
                        </a:defRPr>
                      </a:lvl8pPr>
                      <a:lvl9pPr marL="3657418" algn="l" defTabSz="914354" rtl="0" eaLnBrk="1" latinLnBrk="0" hangingPunct="1">
                        <a:defRPr sz="1800" kern="1200">
                          <a:solidFill>
                            <a:schemeClr val="tx1"/>
                          </a:solidFill>
                          <a:latin typeface="Verdana"/>
                          <a:cs typeface="Arial"/>
                        </a:defRPr>
                      </a:lvl9pPr>
                    </a:lstStyle>
                    <a:p>
                      <a:pPr marL="0" marR="0">
                        <a:lnSpc>
                          <a:spcPct val="107000"/>
                        </a:lnSpc>
                        <a:spcBef>
                          <a:spcPts val="0"/>
                        </a:spcBef>
                        <a:spcAft>
                          <a:spcPts val="0"/>
                        </a:spcAft>
                      </a:pPr>
                      <a:r>
                        <a:rPr lang="en-US" sz="1400" b="1" dirty="0" smtClean="0">
                          <a:solidFill>
                            <a:schemeClr val="bg2"/>
                          </a:solidFill>
                          <a:effectLst/>
                          <a:latin typeface="+mn-lt"/>
                          <a:ea typeface="Calibri" panose="020F0502020204030204" pitchFamily="34" charset="0"/>
                          <a:cs typeface="Times New Roman" panose="02020603050405020304" pitchFamily="18" charset="0"/>
                        </a:rPr>
                        <a:t>Number Sense Fluency</a:t>
                      </a:r>
                    </a:p>
                    <a:p>
                      <a:pPr marL="0" marR="0">
                        <a:lnSpc>
                          <a:spcPct val="107000"/>
                        </a:lnSpc>
                        <a:spcBef>
                          <a:spcPts val="0"/>
                        </a:spcBef>
                        <a:spcAft>
                          <a:spcPts val="0"/>
                        </a:spcAft>
                      </a:pPr>
                      <a:r>
                        <a:rPr lang="en-US" sz="1400" b="1" dirty="0" smtClean="0">
                          <a:solidFill>
                            <a:schemeClr val="bg2"/>
                          </a:solidFill>
                          <a:effectLst/>
                          <a:latin typeface="+mn-lt"/>
                          <a:ea typeface="Calibri" panose="020F0502020204030204" pitchFamily="34" charset="0"/>
                          <a:cs typeface="Times New Roman" panose="02020603050405020304" pitchFamily="18" charset="0"/>
                        </a:rPr>
                        <a:t>(NCF-T + MCF)</a:t>
                      </a:r>
                      <a:endParaRPr lang="en-US" sz="1400" b="1" dirty="0">
                        <a:solidFill>
                          <a:schemeClr val="bg2"/>
                        </a:solidFill>
                        <a:effectLst/>
                        <a:latin typeface="+mn-lt"/>
                        <a:ea typeface="Calibri" panose="020F0502020204030204" pitchFamily="34" charset="0"/>
                        <a:cs typeface="Times New Roman" panose="02020603050405020304" pitchFamily="18" charset="0"/>
                      </a:endParaRPr>
                    </a:p>
                  </a:txBody>
                  <a:tcPr marL="41029" marR="4102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354" rtl="0" eaLnBrk="1" latinLnBrk="0" hangingPunct="1">
                        <a:defRPr sz="1800" kern="1200">
                          <a:solidFill>
                            <a:schemeClr val="tx1"/>
                          </a:solidFill>
                          <a:latin typeface="Verdana"/>
                          <a:cs typeface="Arial"/>
                        </a:defRPr>
                      </a:lvl1pPr>
                      <a:lvl2pPr marL="457178" algn="l" defTabSz="914354" rtl="0" eaLnBrk="1" latinLnBrk="0" hangingPunct="1">
                        <a:defRPr sz="1800" kern="1200">
                          <a:solidFill>
                            <a:schemeClr val="tx1"/>
                          </a:solidFill>
                          <a:latin typeface="Verdana"/>
                          <a:cs typeface="Arial"/>
                        </a:defRPr>
                      </a:lvl2pPr>
                      <a:lvl3pPr marL="914354" algn="l" defTabSz="914354" rtl="0" eaLnBrk="1" latinLnBrk="0" hangingPunct="1">
                        <a:defRPr sz="1800" kern="1200">
                          <a:solidFill>
                            <a:schemeClr val="tx1"/>
                          </a:solidFill>
                          <a:latin typeface="Verdana"/>
                          <a:cs typeface="Arial"/>
                        </a:defRPr>
                      </a:lvl3pPr>
                      <a:lvl4pPr marL="1371532" algn="l" defTabSz="914354" rtl="0" eaLnBrk="1" latinLnBrk="0" hangingPunct="1">
                        <a:defRPr sz="1800" kern="1200">
                          <a:solidFill>
                            <a:schemeClr val="tx1"/>
                          </a:solidFill>
                          <a:latin typeface="Verdana"/>
                          <a:cs typeface="Arial"/>
                        </a:defRPr>
                      </a:lvl4pPr>
                      <a:lvl5pPr marL="1828709" algn="l" defTabSz="914354" rtl="0" eaLnBrk="1" latinLnBrk="0" hangingPunct="1">
                        <a:defRPr sz="1800" kern="1200">
                          <a:solidFill>
                            <a:schemeClr val="tx1"/>
                          </a:solidFill>
                          <a:latin typeface="Verdana"/>
                          <a:cs typeface="Arial"/>
                        </a:defRPr>
                      </a:lvl5pPr>
                      <a:lvl6pPr marL="2285886" algn="l" defTabSz="914354" rtl="0" eaLnBrk="1" latinLnBrk="0" hangingPunct="1">
                        <a:defRPr sz="1800" kern="1200">
                          <a:solidFill>
                            <a:schemeClr val="tx1"/>
                          </a:solidFill>
                          <a:latin typeface="Verdana"/>
                          <a:cs typeface="Arial"/>
                        </a:defRPr>
                      </a:lvl6pPr>
                      <a:lvl7pPr marL="2743062" algn="l" defTabSz="914354" rtl="0" eaLnBrk="1" latinLnBrk="0" hangingPunct="1">
                        <a:defRPr sz="1800" kern="1200">
                          <a:solidFill>
                            <a:schemeClr val="tx1"/>
                          </a:solidFill>
                          <a:latin typeface="Verdana"/>
                          <a:cs typeface="Arial"/>
                        </a:defRPr>
                      </a:lvl7pPr>
                      <a:lvl8pPr marL="3200240" algn="l" defTabSz="914354" rtl="0" eaLnBrk="1" latinLnBrk="0" hangingPunct="1">
                        <a:defRPr sz="1800" kern="1200">
                          <a:solidFill>
                            <a:schemeClr val="tx1"/>
                          </a:solidFill>
                          <a:latin typeface="Verdana"/>
                          <a:cs typeface="Arial"/>
                        </a:defRPr>
                      </a:lvl8pPr>
                      <a:lvl9pPr marL="3657418" algn="l" defTabSz="914354" rtl="0" eaLnBrk="1" latinLnBrk="0" hangingPunct="1">
                        <a:defRPr sz="1800" kern="1200">
                          <a:solidFill>
                            <a:schemeClr val="tx1"/>
                          </a:solidFill>
                          <a:latin typeface="Verdana"/>
                          <a:cs typeface="Arial"/>
                        </a:defRPr>
                      </a:lvl9pPr>
                    </a:lstStyle>
                    <a:p>
                      <a:pPr marL="0" marR="0" algn="ctr">
                        <a:lnSpc>
                          <a:spcPct val="107000"/>
                        </a:lnSpc>
                        <a:spcBef>
                          <a:spcPts val="0"/>
                        </a:spcBef>
                        <a:spcAft>
                          <a:spcPts val="0"/>
                        </a:spcAft>
                      </a:pPr>
                      <a:r>
                        <a:rPr lang="en-US" sz="1200" dirty="0" smtClean="0">
                          <a:solidFill>
                            <a:schemeClr val="bg2"/>
                          </a:solidFill>
                          <a:effectLst/>
                          <a:latin typeface="+mn-lt"/>
                          <a:ea typeface="Calibri" panose="020F0502020204030204" pitchFamily="34" charset="0"/>
                          <a:cs typeface="Times New Roman" panose="02020603050405020304" pitchFamily="18" charset="0"/>
                        </a:rPr>
                        <a:t>Both</a:t>
                      </a:r>
                      <a:endParaRPr lang="en-US" sz="1200" dirty="0">
                        <a:solidFill>
                          <a:schemeClr val="bg2"/>
                        </a:solidFill>
                        <a:effectLst/>
                        <a:latin typeface="+mn-lt"/>
                        <a:ea typeface="Calibri" panose="020F0502020204030204" pitchFamily="34" charset="0"/>
                        <a:cs typeface="Times New Roman" panose="02020603050405020304" pitchFamily="18" charset="0"/>
                      </a:endParaRPr>
                    </a:p>
                  </a:txBody>
                  <a:tcPr marL="41029" marR="4102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354" rtl="0" eaLnBrk="1" latinLnBrk="0" hangingPunct="1">
                        <a:defRPr sz="1800" kern="1200">
                          <a:solidFill>
                            <a:schemeClr val="tx1"/>
                          </a:solidFill>
                          <a:latin typeface="Verdana"/>
                          <a:cs typeface="Arial"/>
                        </a:defRPr>
                      </a:lvl1pPr>
                      <a:lvl2pPr marL="457178" algn="l" defTabSz="914354" rtl="0" eaLnBrk="1" latinLnBrk="0" hangingPunct="1">
                        <a:defRPr sz="1800" kern="1200">
                          <a:solidFill>
                            <a:schemeClr val="tx1"/>
                          </a:solidFill>
                          <a:latin typeface="Verdana"/>
                          <a:cs typeface="Arial"/>
                        </a:defRPr>
                      </a:lvl2pPr>
                      <a:lvl3pPr marL="914354" algn="l" defTabSz="914354" rtl="0" eaLnBrk="1" latinLnBrk="0" hangingPunct="1">
                        <a:defRPr sz="1800" kern="1200">
                          <a:solidFill>
                            <a:schemeClr val="tx1"/>
                          </a:solidFill>
                          <a:latin typeface="Verdana"/>
                          <a:cs typeface="Arial"/>
                        </a:defRPr>
                      </a:lvl3pPr>
                      <a:lvl4pPr marL="1371532" algn="l" defTabSz="914354" rtl="0" eaLnBrk="1" latinLnBrk="0" hangingPunct="1">
                        <a:defRPr sz="1800" kern="1200">
                          <a:solidFill>
                            <a:schemeClr val="tx1"/>
                          </a:solidFill>
                          <a:latin typeface="Verdana"/>
                          <a:cs typeface="Arial"/>
                        </a:defRPr>
                      </a:lvl4pPr>
                      <a:lvl5pPr marL="1828709" algn="l" defTabSz="914354" rtl="0" eaLnBrk="1" latinLnBrk="0" hangingPunct="1">
                        <a:defRPr sz="1800" kern="1200">
                          <a:solidFill>
                            <a:schemeClr val="tx1"/>
                          </a:solidFill>
                          <a:latin typeface="Verdana"/>
                          <a:cs typeface="Arial"/>
                        </a:defRPr>
                      </a:lvl5pPr>
                      <a:lvl6pPr marL="2285886" algn="l" defTabSz="914354" rtl="0" eaLnBrk="1" latinLnBrk="0" hangingPunct="1">
                        <a:defRPr sz="1800" kern="1200">
                          <a:solidFill>
                            <a:schemeClr val="tx1"/>
                          </a:solidFill>
                          <a:latin typeface="Verdana"/>
                          <a:cs typeface="Arial"/>
                        </a:defRPr>
                      </a:lvl6pPr>
                      <a:lvl7pPr marL="2743062" algn="l" defTabSz="914354" rtl="0" eaLnBrk="1" latinLnBrk="0" hangingPunct="1">
                        <a:defRPr sz="1800" kern="1200">
                          <a:solidFill>
                            <a:schemeClr val="tx1"/>
                          </a:solidFill>
                          <a:latin typeface="Verdana"/>
                          <a:cs typeface="Arial"/>
                        </a:defRPr>
                      </a:lvl7pPr>
                      <a:lvl8pPr marL="3200240" algn="l" defTabSz="914354" rtl="0" eaLnBrk="1" latinLnBrk="0" hangingPunct="1">
                        <a:defRPr sz="1800" kern="1200">
                          <a:solidFill>
                            <a:schemeClr val="tx1"/>
                          </a:solidFill>
                          <a:latin typeface="Verdana"/>
                          <a:cs typeface="Arial"/>
                        </a:defRPr>
                      </a:lvl8pPr>
                      <a:lvl9pPr marL="3657418" algn="l" defTabSz="914354" rtl="0" eaLnBrk="1" latinLnBrk="0" hangingPunct="1">
                        <a:defRPr sz="1800" kern="1200">
                          <a:solidFill>
                            <a:schemeClr val="tx1"/>
                          </a:solidFill>
                          <a:latin typeface="Verdana"/>
                          <a:cs typeface="Arial"/>
                        </a:defRPr>
                      </a:lvl9pPr>
                    </a:lstStyle>
                    <a:p>
                      <a:pPr marL="0" marR="0" algn="ctr">
                        <a:lnSpc>
                          <a:spcPct val="107000"/>
                        </a:lnSpc>
                        <a:spcBef>
                          <a:spcPts val="0"/>
                        </a:spcBef>
                        <a:spcAft>
                          <a:spcPts val="0"/>
                        </a:spcAft>
                      </a:pPr>
                      <a:r>
                        <a:rPr lang="en-US" sz="1400" b="1" kern="1200" dirty="0" smtClean="0">
                          <a:solidFill>
                            <a:schemeClr val="bg2"/>
                          </a:solidFill>
                          <a:effectLst/>
                          <a:latin typeface="+mn-lt"/>
                          <a:ea typeface="Merriweather Sans"/>
                          <a:cs typeface="Merriweather Sans"/>
                          <a:sym typeface="Wingdings" panose="05000000000000000000" pitchFamily="2" charset="2"/>
                        </a:rPr>
                        <a:t></a:t>
                      </a:r>
                      <a:endParaRPr lang="en-US" sz="1400" dirty="0">
                        <a:solidFill>
                          <a:schemeClr val="bg2"/>
                        </a:solidFill>
                        <a:effectLst/>
                        <a:latin typeface="+mn-lt"/>
                        <a:ea typeface="Calibri" panose="020F0502020204030204" pitchFamily="34" charset="0"/>
                        <a:cs typeface="Times New Roman" panose="02020603050405020304" pitchFamily="18" charset="0"/>
                      </a:endParaRPr>
                    </a:p>
                  </a:txBody>
                  <a:tcPr marL="41029" marR="4102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354" rtl="0" eaLnBrk="1" latinLnBrk="0" hangingPunct="1">
                        <a:defRPr sz="1800" kern="1200">
                          <a:solidFill>
                            <a:schemeClr val="tx1"/>
                          </a:solidFill>
                          <a:latin typeface="Verdana"/>
                          <a:cs typeface="Arial"/>
                        </a:defRPr>
                      </a:lvl1pPr>
                      <a:lvl2pPr marL="457178" algn="l" defTabSz="914354" rtl="0" eaLnBrk="1" latinLnBrk="0" hangingPunct="1">
                        <a:defRPr sz="1800" kern="1200">
                          <a:solidFill>
                            <a:schemeClr val="tx1"/>
                          </a:solidFill>
                          <a:latin typeface="Verdana"/>
                          <a:cs typeface="Arial"/>
                        </a:defRPr>
                      </a:lvl2pPr>
                      <a:lvl3pPr marL="914354" algn="l" defTabSz="914354" rtl="0" eaLnBrk="1" latinLnBrk="0" hangingPunct="1">
                        <a:defRPr sz="1800" kern="1200">
                          <a:solidFill>
                            <a:schemeClr val="tx1"/>
                          </a:solidFill>
                          <a:latin typeface="Verdana"/>
                          <a:cs typeface="Arial"/>
                        </a:defRPr>
                      </a:lvl3pPr>
                      <a:lvl4pPr marL="1371532" algn="l" defTabSz="914354" rtl="0" eaLnBrk="1" latinLnBrk="0" hangingPunct="1">
                        <a:defRPr sz="1800" kern="1200">
                          <a:solidFill>
                            <a:schemeClr val="tx1"/>
                          </a:solidFill>
                          <a:latin typeface="Verdana"/>
                          <a:cs typeface="Arial"/>
                        </a:defRPr>
                      </a:lvl4pPr>
                      <a:lvl5pPr marL="1828709" algn="l" defTabSz="914354" rtl="0" eaLnBrk="1" latinLnBrk="0" hangingPunct="1">
                        <a:defRPr sz="1800" kern="1200">
                          <a:solidFill>
                            <a:schemeClr val="tx1"/>
                          </a:solidFill>
                          <a:latin typeface="Verdana"/>
                          <a:cs typeface="Arial"/>
                        </a:defRPr>
                      </a:lvl5pPr>
                      <a:lvl6pPr marL="2285886" algn="l" defTabSz="914354" rtl="0" eaLnBrk="1" latinLnBrk="0" hangingPunct="1">
                        <a:defRPr sz="1800" kern="1200">
                          <a:solidFill>
                            <a:schemeClr val="tx1"/>
                          </a:solidFill>
                          <a:latin typeface="Verdana"/>
                          <a:cs typeface="Arial"/>
                        </a:defRPr>
                      </a:lvl6pPr>
                      <a:lvl7pPr marL="2743062" algn="l" defTabSz="914354" rtl="0" eaLnBrk="1" latinLnBrk="0" hangingPunct="1">
                        <a:defRPr sz="1800" kern="1200">
                          <a:solidFill>
                            <a:schemeClr val="tx1"/>
                          </a:solidFill>
                          <a:latin typeface="Verdana"/>
                          <a:cs typeface="Arial"/>
                        </a:defRPr>
                      </a:lvl7pPr>
                      <a:lvl8pPr marL="3200240" algn="l" defTabSz="914354" rtl="0" eaLnBrk="1" latinLnBrk="0" hangingPunct="1">
                        <a:defRPr sz="1800" kern="1200">
                          <a:solidFill>
                            <a:schemeClr val="tx1"/>
                          </a:solidFill>
                          <a:latin typeface="Verdana"/>
                          <a:cs typeface="Arial"/>
                        </a:defRPr>
                      </a:lvl8pPr>
                      <a:lvl9pPr marL="3657418" algn="l" defTabSz="914354" rtl="0" eaLnBrk="1" latinLnBrk="0" hangingPunct="1">
                        <a:defRPr sz="1800" kern="1200">
                          <a:solidFill>
                            <a:schemeClr val="tx1"/>
                          </a:solidFill>
                          <a:latin typeface="Verdana"/>
                          <a:cs typeface="Arial"/>
                        </a:defRPr>
                      </a:lvl9pPr>
                    </a:lstStyle>
                    <a:p>
                      <a:pPr marL="0" marR="0" algn="ctr">
                        <a:lnSpc>
                          <a:spcPct val="107000"/>
                        </a:lnSpc>
                        <a:spcBef>
                          <a:spcPts val="0"/>
                        </a:spcBef>
                        <a:spcAft>
                          <a:spcPts val="0"/>
                        </a:spcAft>
                      </a:pPr>
                      <a:r>
                        <a:rPr lang="en-US" sz="1400" dirty="0" smtClean="0">
                          <a:solidFill>
                            <a:schemeClr val="bg2"/>
                          </a:solidFill>
                          <a:effectLst/>
                          <a:latin typeface="+mn-lt"/>
                          <a:ea typeface="Calibri" panose="020F0502020204030204" pitchFamily="34" charset="0"/>
                          <a:cs typeface="Times New Roman" panose="02020603050405020304" pitchFamily="18" charset="0"/>
                        </a:rPr>
                        <a:t>7 min</a:t>
                      </a:r>
                      <a:endParaRPr lang="en-US" sz="1400" dirty="0">
                        <a:solidFill>
                          <a:schemeClr val="bg2"/>
                        </a:solidFill>
                        <a:effectLst/>
                        <a:latin typeface="+mn-lt"/>
                        <a:ea typeface="Calibri" panose="020F0502020204030204" pitchFamily="34" charset="0"/>
                        <a:cs typeface="Times New Roman" panose="02020603050405020304" pitchFamily="18" charset="0"/>
                      </a:endParaRPr>
                    </a:p>
                  </a:txBody>
                  <a:tcPr marL="41029" marR="4102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4"/>
                  </a:ext>
                </a:extLst>
              </a:tr>
            </a:tbl>
          </a:graphicData>
        </a:graphic>
      </p:graphicFrame>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593793" y="5479312"/>
            <a:ext cx="3330183" cy="896190"/>
          </a:xfrm>
          <a:prstGeom prst="rect">
            <a:avLst/>
          </a:prstGeom>
        </p:spPr>
      </p:pic>
      <p:sp>
        <p:nvSpPr>
          <p:cNvPr id="5" name="TextBox 4"/>
          <p:cNvSpPr txBox="1"/>
          <p:nvPr/>
        </p:nvSpPr>
        <p:spPr>
          <a:xfrm>
            <a:off x="5187374" y="5009466"/>
            <a:ext cx="4191000" cy="369332"/>
          </a:xfrm>
          <a:prstGeom prst="rect">
            <a:avLst/>
          </a:prstGeom>
          <a:noFill/>
        </p:spPr>
        <p:txBody>
          <a:bodyPr wrap="square" rtlCol="0">
            <a:spAutoFit/>
          </a:bodyPr>
          <a:lstStyle/>
          <a:p>
            <a:r>
              <a:rPr lang="en-US" dirty="0" smtClean="0">
                <a:solidFill>
                  <a:schemeClr val="bg2"/>
                </a:solidFill>
              </a:rPr>
              <a:t>*Grades 9-12 take 8</a:t>
            </a:r>
            <a:r>
              <a:rPr lang="en-US" baseline="30000" dirty="0" smtClean="0">
                <a:solidFill>
                  <a:schemeClr val="bg2"/>
                </a:solidFill>
              </a:rPr>
              <a:t>th</a:t>
            </a:r>
            <a:r>
              <a:rPr lang="en-US" dirty="0" smtClean="0">
                <a:solidFill>
                  <a:schemeClr val="bg2"/>
                </a:solidFill>
              </a:rPr>
              <a:t> grade tests</a:t>
            </a:r>
            <a:endParaRPr lang="en-US" dirty="0">
              <a:solidFill>
                <a:schemeClr val="bg2"/>
              </a:solidFill>
            </a:endParaRPr>
          </a:p>
        </p:txBody>
      </p:sp>
    </p:spTree>
    <p:extLst>
      <p:ext uri="{BB962C8B-B14F-4D97-AF65-F5344CB8AC3E}">
        <p14:creationId xmlns:p14="http://schemas.microsoft.com/office/powerpoint/2010/main" val="154174895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143" y="-49214"/>
            <a:ext cx="9151143" cy="1205661"/>
          </a:xfrm>
        </p:spPr>
        <p:txBody>
          <a:bodyPr/>
          <a:lstStyle/>
          <a:p>
            <a:r>
              <a:rPr lang="en-US" dirty="0" smtClean="0"/>
              <a:t>What is </a:t>
            </a:r>
            <a:r>
              <a:rPr lang="en-US" b="0" dirty="0" smtClean="0"/>
              <a:t>aimswebPlus</a:t>
            </a:r>
            <a:r>
              <a:rPr lang="en-US" dirty="0" smtClean="0"/>
              <a:t>?</a:t>
            </a:r>
            <a:endParaRPr lang="en-US" dirty="0"/>
          </a:p>
        </p:txBody>
      </p:sp>
      <p:pic>
        <p:nvPicPr>
          <p:cNvPr id="3" name="Picture 2"/>
          <p:cNvPicPr>
            <a:picLocks noChangeAspect="1"/>
          </p:cNvPicPr>
          <p:nvPr/>
        </p:nvPicPr>
        <p:blipFill rotWithShape="1">
          <a:blip r:embed="rId3"/>
          <a:srcRect b="4896"/>
          <a:stretch/>
        </p:blipFill>
        <p:spPr>
          <a:xfrm>
            <a:off x="-7143" y="1554166"/>
            <a:ext cx="4115157" cy="4673213"/>
          </a:xfrm>
          <a:prstGeom prst="rect">
            <a:avLst/>
          </a:prstGeom>
        </p:spPr>
      </p:pic>
      <p:sp>
        <p:nvSpPr>
          <p:cNvPr id="4" name="TextBox 3"/>
          <p:cNvSpPr txBox="1"/>
          <p:nvPr/>
        </p:nvSpPr>
        <p:spPr>
          <a:xfrm>
            <a:off x="3967172" y="1455390"/>
            <a:ext cx="5176828" cy="5262979"/>
          </a:xfrm>
          <a:prstGeom prst="rect">
            <a:avLst/>
          </a:prstGeom>
          <a:noFill/>
        </p:spPr>
        <p:txBody>
          <a:bodyPr wrap="square" rtlCol="0">
            <a:spAutoFit/>
          </a:bodyPr>
          <a:lstStyle/>
          <a:p>
            <a:r>
              <a:rPr lang="en-US" sz="2800" dirty="0" smtClean="0">
                <a:solidFill>
                  <a:srgbClr val="1F94CA"/>
                </a:solidFill>
              </a:rPr>
              <a:t>Has a new suite of assessments for early literacy, early numeracy, reading, and math.</a:t>
            </a:r>
          </a:p>
          <a:p>
            <a:endParaRPr lang="en-US" sz="2800" dirty="0">
              <a:solidFill>
                <a:srgbClr val="1F94CA"/>
              </a:solidFill>
            </a:endParaRPr>
          </a:p>
          <a:p>
            <a:r>
              <a:rPr lang="en-US" sz="2800" dirty="0" smtClean="0">
                <a:solidFill>
                  <a:srgbClr val="1F94CA"/>
                </a:solidFill>
              </a:rPr>
              <a:t>Results link well to instructional planning.</a:t>
            </a:r>
          </a:p>
          <a:p>
            <a:endParaRPr lang="en-US" sz="2800" dirty="0">
              <a:solidFill>
                <a:srgbClr val="1F94CA"/>
              </a:solidFill>
            </a:endParaRPr>
          </a:p>
          <a:p>
            <a:r>
              <a:rPr lang="en-US" sz="2800" dirty="0" smtClean="0">
                <a:solidFill>
                  <a:srgbClr val="1F94CA"/>
                </a:solidFill>
              </a:rPr>
              <a:t>Standards-based assessments.</a:t>
            </a:r>
          </a:p>
          <a:p>
            <a:endParaRPr lang="en-US" sz="2800" dirty="0">
              <a:solidFill>
                <a:srgbClr val="1F94CA"/>
              </a:solidFill>
            </a:endParaRPr>
          </a:p>
          <a:p>
            <a:r>
              <a:rPr lang="en-US" sz="2800" dirty="0" smtClean="0">
                <a:solidFill>
                  <a:srgbClr val="1F94CA"/>
                </a:solidFill>
              </a:rPr>
              <a:t>Essential component of an RTI or MTSS model.</a:t>
            </a:r>
            <a:endParaRPr lang="en-US" sz="2800" dirty="0">
              <a:solidFill>
                <a:srgbClr val="1F94CA"/>
              </a:solidFill>
            </a:endParaRPr>
          </a:p>
        </p:txBody>
      </p:sp>
    </p:spTree>
    <p:extLst>
      <p:ext uri="{BB962C8B-B14F-4D97-AF65-F5344CB8AC3E}">
        <p14:creationId xmlns:p14="http://schemas.microsoft.com/office/powerpoint/2010/main" val="331047878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146958" y="334507"/>
            <a:ext cx="8196263" cy="842939"/>
          </a:xfrm>
        </p:spPr>
        <p:txBody>
          <a:bodyPr>
            <a:normAutofit/>
          </a:bodyPr>
          <a:lstStyle/>
          <a:p>
            <a:r>
              <a:rPr lang="en-US" dirty="0" smtClean="0"/>
              <a:t>Math Measures</a:t>
            </a:r>
            <a:endParaRPr lang="en-US" dirty="0"/>
          </a:p>
        </p:txBody>
      </p:sp>
      <p:sp>
        <p:nvSpPr>
          <p:cNvPr id="2" name="TextBox 1"/>
          <p:cNvSpPr txBox="1"/>
          <p:nvPr/>
        </p:nvSpPr>
        <p:spPr>
          <a:xfrm>
            <a:off x="162838" y="1340285"/>
            <a:ext cx="8880954" cy="4955203"/>
          </a:xfrm>
          <a:prstGeom prst="rect">
            <a:avLst/>
          </a:prstGeom>
          <a:noFill/>
        </p:spPr>
        <p:txBody>
          <a:bodyPr wrap="square" rtlCol="0">
            <a:spAutoFit/>
          </a:bodyPr>
          <a:lstStyle/>
          <a:p>
            <a:r>
              <a:rPr lang="en-US" sz="2400" i="1" dirty="0">
                <a:solidFill>
                  <a:schemeClr val="bg2"/>
                </a:solidFill>
              </a:rPr>
              <a:t>State verbatim</a:t>
            </a:r>
            <a:r>
              <a:rPr lang="en-US" sz="2400" dirty="0">
                <a:solidFill>
                  <a:schemeClr val="bg2"/>
                </a:solidFill>
              </a:rPr>
              <a:t>:</a:t>
            </a:r>
          </a:p>
          <a:p>
            <a:r>
              <a:rPr lang="en-US" sz="2400" dirty="0">
                <a:solidFill>
                  <a:schemeClr val="bg2"/>
                </a:solidFill>
              </a:rPr>
              <a:t>“Today you’ll be taking a math test on the computer. You’ll need to wear your headphones to hear the test directions. When there are words that can be read to you, you’ll see a play button on the right side of the screen. Just click on the play button if you want to hear the words. </a:t>
            </a:r>
          </a:p>
          <a:p>
            <a:endParaRPr lang="en-US" sz="1400" dirty="0">
              <a:solidFill>
                <a:schemeClr val="bg2"/>
              </a:solidFill>
            </a:endParaRPr>
          </a:p>
          <a:p>
            <a:r>
              <a:rPr lang="en-US" sz="2400" dirty="0">
                <a:solidFill>
                  <a:schemeClr val="bg2"/>
                </a:solidFill>
              </a:rPr>
              <a:t>There are several parts to today’s math test—make sure to keep working until the test is complete. Follow all the test directions, answer every question, and do your own work.</a:t>
            </a:r>
          </a:p>
          <a:p>
            <a:endParaRPr lang="en-US" sz="1400" dirty="0">
              <a:solidFill>
                <a:schemeClr val="bg2"/>
              </a:solidFill>
            </a:endParaRPr>
          </a:p>
          <a:p>
            <a:r>
              <a:rPr lang="en-US" sz="2400" dirty="0">
                <a:solidFill>
                  <a:schemeClr val="bg2"/>
                </a:solidFill>
              </a:rPr>
              <a:t>If you have any questions during the test, please stay seated and raise your hand—I will come over to you. Remember: Do your best! Put on your headphones now and we’ll begin.”</a:t>
            </a:r>
            <a:endParaRPr lang="en-US" sz="2400" dirty="0"/>
          </a:p>
        </p:txBody>
      </p:sp>
    </p:spTree>
    <p:extLst>
      <p:ext uri="{BB962C8B-B14F-4D97-AF65-F5344CB8AC3E}">
        <p14:creationId xmlns:p14="http://schemas.microsoft.com/office/powerpoint/2010/main" val="36084458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Screen Clippi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9307" y="1175231"/>
            <a:ext cx="8741082" cy="3342178"/>
          </a:xfrm>
          <a:prstGeom prst="rect">
            <a:avLst/>
          </a:prstGeom>
          <a:ln>
            <a:noFill/>
          </a:ln>
          <a:effectLst>
            <a:outerShdw blurRad="292100" dist="139700" dir="2700000" algn="tl" rotWithShape="0">
              <a:srgbClr val="333333">
                <a:alpha val="65000"/>
              </a:srgbClr>
            </a:outerShdw>
          </a:effectLst>
        </p:spPr>
      </p:pic>
      <p:sp>
        <p:nvSpPr>
          <p:cNvPr id="2" name="Title 1"/>
          <p:cNvSpPr>
            <a:spLocks noGrp="1"/>
          </p:cNvSpPr>
          <p:nvPr>
            <p:ph type="title"/>
          </p:nvPr>
        </p:nvSpPr>
        <p:spPr>
          <a:xfrm>
            <a:off x="2" y="0"/>
            <a:ext cx="9143405" cy="1047259"/>
          </a:xfrm>
        </p:spPr>
        <p:txBody>
          <a:bodyPr>
            <a:normAutofit/>
          </a:bodyPr>
          <a:lstStyle/>
          <a:p>
            <a:r>
              <a:rPr lang="en-US" dirty="0" smtClean="0"/>
              <a:t> Resume/Restart Tests</a:t>
            </a:r>
            <a:endParaRPr lang="en-US" dirty="0"/>
          </a:p>
        </p:txBody>
      </p:sp>
      <p:sp>
        <p:nvSpPr>
          <p:cNvPr id="19" name="Down Arrow 18"/>
          <p:cNvSpPr/>
          <p:nvPr/>
        </p:nvSpPr>
        <p:spPr>
          <a:xfrm>
            <a:off x="1062940" y="1047259"/>
            <a:ext cx="733369" cy="540211"/>
          </a:xfrm>
          <a:prstGeom prst="down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rgbClr val="FFFFFF"/>
                </a:solidFill>
              </a:rPr>
              <a:t>1</a:t>
            </a:r>
            <a:endParaRPr lang="en-US" dirty="0">
              <a:solidFill>
                <a:srgbClr val="FFFFFF"/>
              </a:solidFill>
            </a:endParaRPr>
          </a:p>
        </p:txBody>
      </p:sp>
      <p:sp>
        <p:nvSpPr>
          <p:cNvPr id="20" name="Rounded Rectangle 19"/>
          <p:cNvSpPr/>
          <p:nvPr/>
        </p:nvSpPr>
        <p:spPr>
          <a:xfrm>
            <a:off x="2457450" y="4645381"/>
            <a:ext cx="6570617" cy="2076512"/>
          </a:xfrm>
          <a:prstGeom prst="roundRect">
            <a:avLst/>
          </a:prstGeom>
          <a:ln w="381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numCol="1" rtlCol="0" anchor="t"/>
          <a:lstStyle/>
          <a:p>
            <a:pPr marL="342900" indent="-342900">
              <a:buFontTx/>
              <a:buAutoNum type="arabicPeriod"/>
            </a:pPr>
            <a:r>
              <a:rPr lang="en-US" sz="2400" dirty="0" smtClean="0">
                <a:solidFill>
                  <a:srgbClr val="1F94CA"/>
                </a:solidFill>
              </a:rPr>
              <a:t>Click </a:t>
            </a:r>
            <a:r>
              <a:rPr lang="en-US" sz="2400" u="sng" dirty="0" smtClean="0">
                <a:solidFill>
                  <a:srgbClr val="1F94CA"/>
                </a:solidFill>
              </a:rPr>
              <a:t>Students</a:t>
            </a:r>
            <a:r>
              <a:rPr lang="en-US" sz="2400" dirty="0" smtClean="0">
                <a:solidFill>
                  <a:srgbClr val="1F94CA"/>
                </a:solidFill>
              </a:rPr>
              <a:t> tab and select </a:t>
            </a:r>
            <a:r>
              <a:rPr lang="en-US" sz="2400" u="sng" dirty="0" smtClean="0">
                <a:solidFill>
                  <a:srgbClr val="1F94CA"/>
                </a:solidFill>
              </a:rPr>
              <a:t>Benchmark Comparison</a:t>
            </a:r>
            <a:r>
              <a:rPr lang="en-US" sz="2400" dirty="0" smtClean="0">
                <a:solidFill>
                  <a:srgbClr val="1F94CA"/>
                </a:solidFill>
              </a:rPr>
              <a:t>. Filter to the group, battery, and period and click View/Refresh</a:t>
            </a:r>
          </a:p>
          <a:p>
            <a:pPr marL="342900" indent="-342900">
              <a:buFontTx/>
              <a:buAutoNum type="arabicPeriod"/>
            </a:pPr>
            <a:r>
              <a:rPr lang="en-US" sz="2400" dirty="0" smtClean="0">
                <a:solidFill>
                  <a:srgbClr val="1F94CA"/>
                </a:solidFill>
              </a:rPr>
              <a:t>Click onto the lock icon the Assess column</a:t>
            </a:r>
          </a:p>
          <a:p>
            <a:pPr marL="342900" indent="-342900">
              <a:buFontTx/>
              <a:buAutoNum type="arabicPeriod"/>
            </a:pPr>
            <a:r>
              <a:rPr lang="en-US" sz="2400" dirty="0" smtClean="0">
                <a:solidFill>
                  <a:srgbClr val="1F94CA"/>
                </a:solidFill>
              </a:rPr>
              <a:t>Select Start Over or Resume</a:t>
            </a:r>
          </a:p>
          <a:p>
            <a:pPr marL="342900" indent="-342900">
              <a:buFontTx/>
              <a:buAutoNum type="arabicPeriod"/>
            </a:pPr>
            <a:endParaRPr lang="en-US" sz="2400" dirty="0" smtClean="0">
              <a:solidFill>
                <a:srgbClr val="1F94CA"/>
              </a:solidFill>
            </a:endParaRPr>
          </a:p>
          <a:p>
            <a:pPr marL="342900" indent="-342900">
              <a:buFontTx/>
              <a:buAutoNum type="arabicPeriod"/>
            </a:pPr>
            <a:endParaRPr lang="en-US" sz="2400" dirty="0" smtClean="0">
              <a:solidFill>
                <a:srgbClr val="1F94CA"/>
              </a:solidFill>
            </a:endParaRPr>
          </a:p>
          <a:p>
            <a:pPr marL="342900" indent="-342900">
              <a:buFontTx/>
              <a:buAutoNum type="arabicPeriod"/>
            </a:pPr>
            <a:endParaRPr lang="en-US" sz="2400" dirty="0">
              <a:solidFill>
                <a:srgbClr val="1F94CA"/>
              </a:solidFill>
            </a:endParaRPr>
          </a:p>
        </p:txBody>
      </p:sp>
      <p:sp>
        <p:nvSpPr>
          <p:cNvPr id="21" name="Down Arrow 20"/>
          <p:cNvSpPr/>
          <p:nvPr/>
        </p:nvSpPr>
        <p:spPr>
          <a:xfrm>
            <a:off x="4712647" y="2211124"/>
            <a:ext cx="733369" cy="555991"/>
          </a:xfrm>
          <a:prstGeom prst="down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rgbClr val="FFFFFF"/>
                </a:solidFill>
              </a:rPr>
              <a:t>2</a:t>
            </a:r>
            <a:endParaRPr lang="en-US" dirty="0">
              <a:solidFill>
                <a:srgbClr val="FFFFFF"/>
              </a:solidFill>
            </a:endParaRPr>
          </a:p>
        </p:txBody>
      </p:sp>
      <p:pic>
        <p:nvPicPr>
          <p:cNvPr id="5" name="Picture 4" descr="Screen Clippi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742758" y="2361517"/>
            <a:ext cx="2507402" cy="1586963"/>
          </a:xfrm>
          <a:prstGeom prst="rect">
            <a:avLst/>
          </a:prstGeom>
          <a:ln>
            <a:noFill/>
          </a:ln>
          <a:effectLst>
            <a:outerShdw blurRad="292100" dist="139700" dir="2700000" algn="tl" rotWithShape="0">
              <a:srgbClr val="333333">
                <a:alpha val="65000"/>
              </a:srgbClr>
            </a:outerShdw>
          </a:effectLst>
        </p:spPr>
      </p:pic>
      <p:sp>
        <p:nvSpPr>
          <p:cNvPr id="15" name="Down Arrow 14"/>
          <p:cNvSpPr/>
          <p:nvPr/>
        </p:nvSpPr>
        <p:spPr>
          <a:xfrm>
            <a:off x="7475221" y="3154998"/>
            <a:ext cx="733369" cy="555991"/>
          </a:xfrm>
          <a:prstGeom prst="down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rgbClr val="FFFFFF"/>
                </a:solidFill>
              </a:rPr>
              <a:t>3</a:t>
            </a:r>
            <a:endParaRPr lang="en-US" dirty="0">
              <a:solidFill>
                <a:srgbClr val="FFFFFF"/>
              </a:solidFill>
            </a:endParaRPr>
          </a:p>
        </p:txBody>
      </p:sp>
    </p:spTree>
    <p:extLst>
      <p:ext uri="{BB962C8B-B14F-4D97-AF65-F5344CB8AC3E}">
        <p14:creationId xmlns:p14="http://schemas.microsoft.com/office/powerpoint/2010/main" val="7423420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fade">
                                      <p:cBhvr>
                                        <p:cTn id="7" dur="500"/>
                                        <p:tgtEl>
                                          <p:spTgt spid="1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1"/>
                                        </p:tgtEl>
                                        <p:attrNameLst>
                                          <p:attrName>style.visibility</p:attrName>
                                        </p:attrNameLst>
                                      </p:cBhvr>
                                      <p:to>
                                        <p:strVal val="visible"/>
                                      </p:to>
                                    </p:set>
                                    <p:animEffect transition="in" filter="fade">
                                      <p:cBhvr>
                                        <p:cTn id="12" dur="500"/>
                                        <p:tgtEl>
                                          <p:spTgt spid="21"/>
                                        </p:tgtEl>
                                      </p:cBhvr>
                                    </p:animEffect>
                                  </p:childTnLst>
                                </p:cTn>
                              </p:par>
                            </p:childTnLst>
                          </p:cTn>
                        </p:par>
                        <p:par>
                          <p:cTn id="13" fill="hold">
                            <p:stCondLst>
                              <p:cond delay="500"/>
                            </p:stCondLst>
                            <p:childTnLst>
                              <p:par>
                                <p:cTn id="14" presetID="42" presetClass="entr" presetSubtype="0" fill="hold" nodeType="after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fade">
                                      <p:cBhvr>
                                        <p:cTn id="16" dur="1000"/>
                                        <p:tgtEl>
                                          <p:spTgt spid="5"/>
                                        </p:tgtEl>
                                      </p:cBhvr>
                                    </p:animEffect>
                                    <p:anim calcmode="lin" valueType="num">
                                      <p:cBhvr>
                                        <p:cTn id="17" dur="1000" fill="hold"/>
                                        <p:tgtEl>
                                          <p:spTgt spid="5"/>
                                        </p:tgtEl>
                                        <p:attrNameLst>
                                          <p:attrName>ppt_x</p:attrName>
                                        </p:attrNameLst>
                                      </p:cBhvr>
                                      <p:tavLst>
                                        <p:tav tm="0">
                                          <p:val>
                                            <p:strVal val="#ppt_x"/>
                                          </p:val>
                                        </p:tav>
                                        <p:tav tm="100000">
                                          <p:val>
                                            <p:strVal val="#ppt_x"/>
                                          </p:val>
                                        </p:tav>
                                      </p:tavLst>
                                    </p:anim>
                                    <p:anim calcmode="lin" valueType="num">
                                      <p:cBhvr>
                                        <p:cTn id="18"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15"/>
                                        </p:tgtEl>
                                        <p:attrNameLst>
                                          <p:attrName>style.visibility</p:attrName>
                                        </p:attrNameLst>
                                      </p:cBhvr>
                                      <p:to>
                                        <p:strVal val="visible"/>
                                      </p:to>
                                    </p:set>
                                    <p:animEffect transition="in" filter="fade">
                                      <p:cBhvr>
                                        <p:cTn id="23"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1" grpId="0" animBg="1"/>
      <p:bldP spid="15"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2150533"/>
            <a:ext cx="9144000" cy="3522134"/>
          </a:xfrm>
          <a:prstGeom prst="rect">
            <a:avLst/>
          </a:prstGeom>
          <a:solidFill>
            <a:schemeClr val="bg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EFD34E"/>
              </a:solidFill>
            </a:endParaRPr>
          </a:p>
        </p:txBody>
      </p:sp>
      <p:sp>
        <p:nvSpPr>
          <p:cNvPr id="2" name="Title 1"/>
          <p:cNvSpPr>
            <a:spLocks noGrp="1"/>
          </p:cNvSpPr>
          <p:nvPr>
            <p:ph type="title"/>
          </p:nvPr>
        </p:nvSpPr>
        <p:spPr>
          <a:xfrm>
            <a:off x="1" y="-94593"/>
            <a:ext cx="4497351" cy="1848748"/>
          </a:xfrm>
        </p:spPr>
        <p:txBody>
          <a:bodyPr/>
          <a:lstStyle/>
          <a:p>
            <a:r>
              <a:rPr lang="en-US" dirty="0" smtClean="0"/>
              <a:t>TestNav: After Testing</a:t>
            </a:r>
            <a:endParaRPr lang="en-US" dirty="0"/>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00035" y="-94593"/>
            <a:ext cx="4641282" cy="6961924"/>
          </a:xfrm>
          <a:prstGeom prst="rect">
            <a:avLst/>
          </a:prstGeom>
        </p:spPr>
      </p:pic>
      <p:pic>
        <p:nvPicPr>
          <p:cNvPr id="3" name="Picture 2"/>
          <p:cNvPicPr>
            <a:picLocks noChangeAspect="1"/>
          </p:cNvPicPr>
          <p:nvPr/>
        </p:nvPicPr>
        <p:blipFill>
          <a:blip r:embed="rId4"/>
          <a:stretch>
            <a:fillRect/>
          </a:stretch>
        </p:blipFill>
        <p:spPr>
          <a:xfrm>
            <a:off x="646799" y="4311753"/>
            <a:ext cx="6730728" cy="1615923"/>
          </a:xfrm>
          <a:prstGeom prst="rect">
            <a:avLst/>
          </a:prstGeom>
          <a:ln>
            <a:noFill/>
          </a:ln>
          <a:effectLst>
            <a:outerShdw blurRad="292100" dist="139700" dir="2700000" algn="tl" rotWithShape="0">
              <a:srgbClr val="333333">
                <a:alpha val="65000"/>
              </a:srgbClr>
            </a:outerShdw>
          </a:effectLst>
        </p:spPr>
      </p:pic>
      <p:sp>
        <p:nvSpPr>
          <p:cNvPr id="6" name="TextBox 5"/>
          <p:cNvSpPr txBox="1"/>
          <p:nvPr/>
        </p:nvSpPr>
        <p:spPr>
          <a:xfrm>
            <a:off x="167951" y="2161731"/>
            <a:ext cx="3844212" cy="2062103"/>
          </a:xfrm>
          <a:prstGeom prst="rect">
            <a:avLst/>
          </a:prstGeom>
          <a:noFill/>
        </p:spPr>
        <p:txBody>
          <a:bodyPr wrap="square" rtlCol="0">
            <a:spAutoFit/>
          </a:bodyPr>
          <a:lstStyle/>
          <a:p>
            <a:r>
              <a:rPr lang="en-US" sz="3200" dirty="0" smtClean="0">
                <a:solidFill>
                  <a:schemeClr val="bg2"/>
                </a:solidFill>
              </a:rPr>
              <a:t>Make sure that each student completes the entire battery/test.</a:t>
            </a:r>
            <a:endParaRPr lang="en-US" sz="3200" dirty="0">
              <a:solidFill>
                <a:schemeClr val="bg2"/>
              </a:solidFill>
            </a:endParaRPr>
          </a:p>
        </p:txBody>
      </p:sp>
    </p:spTree>
    <p:extLst>
      <p:ext uri="{BB962C8B-B14F-4D97-AF65-F5344CB8AC3E}">
        <p14:creationId xmlns:p14="http://schemas.microsoft.com/office/powerpoint/2010/main" val="5437879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Online Assessments</a:t>
            </a:r>
            <a:endParaRPr lang="en-US" dirty="0"/>
          </a:p>
        </p:txBody>
      </p:sp>
      <p:pic>
        <p:nvPicPr>
          <p:cNvPr id="3" name="Picture 2"/>
          <p:cNvPicPr>
            <a:picLocks noChangeAspect="1"/>
          </p:cNvPicPr>
          <p:nvPr/>
        </p:nvPicPr>
        <p:blipFill>
          <a:blip r:embed="rId3"/>
          <a:stretch>
            <a:fillRect/>
          </a:stretch>
        </p:blipFill>
        <p:spPr>
          <a:xfrm>
            <a:off x="4778477" y="1401550"/>
            <a:ext cx="4114997" cy="4927023"/>
          </a:xfrm>
          <a:prstGeom prst="rect">
            <a:avLst/>
          </a:prstGeom>
        </p:spPr>
      </p:pic>
      <p:sp>
        <p:nvSpPr>
          <p:cNvPr id="5" name="Rounded Rectangle 4"/>
          <p:cNvSpPr/>
          <p:nvPr/>
        </p:nvSpPr>
        <p:spPr>
          <a:xfrm>
            <a:off x="185530" y="1515782"/>
            <a:ext cx="4592947" cy="4527209"/>
          </a:xfrm>
          <a:prstGeom prst="roundRect">
            <a:avLst/>
          </a:prstGeom>
          <a:noFill/>
          <a:ln w="381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800" dirty="0" smtClean="0">
                <a:solidFill>
                  <a:srgbClr val="1F94CA"/>
                </a:solidFill>
              </a:rPr>
              <a:t>For Grades 2-12</a:t>
            </a:r>
          </a:p>
          <a:p>
            <a:endParaRPr lang="en-US" sz="2800" dirty="0">
              <a:solidFill>
                <a:srgbClr val="1F94CA"/>
              </a:solidFill>
            </a:endParaRPr>
          </a:p>
          <a:p>
            <a:r>
              <a:rPr lang="en-US" sz="2800" dirty="0" smtClean="0">
                <a:solidFill>
                  <a:srgbClr val="1F94CA"/>
                </a:solidFill>
              </a:rPr>
              <a:t>Administer to groups of students</a:t>
            </a:r>
          </a:p>
          <a:p>
            <a:endParaRPr lang="en-US" sz="2800" dirty="0">
              <a:solidFill>
                <a:srgbClr val="1F94CA"/>
              </a:solidFill>
            </a:endParaRPr>
          </a:p>
          <a:p>
            <a:r>
              <a:rPr lang="en-US" sz="2800" dirty="0" smtClean="0">
                <a:solidFill>
                  <a:srgbClr val="1F94CA"/>
                </a:solidFill>
              </a:rPr>
              <a:t>Automatically scored</a:t>
            </a:r>
          </a:p>
          <a:p>
            <a:endParaRPr lang="en-US" sz="2800" dirty="0" smtClean="0">
              <a:solidFill>
                <a:srgbClr val="1F94CA"/>
              </a:solidFill>
            </a:endParaRPr>
          </a:p>
          <a:p>
            <a:r>
              <a:rPr lang="en-US" sz="2800" dirty="0" smtClean="0">
                <a:solidFill>
                  <a:srgbClr val="1F94CA"/>
                </a:solidFill>
              </a:rPr>
              <a:t>Reports are available immediately </a:t>
            </a:r>
            <a:endParaRPr lang="en-US" sz="2400" dirty="0">
              <a:solidFill>
                <a:srgbClr val="1F94CA"/>
              </a:solidFill>
            </a:endParaRPr>
          </a:p>
        </p:txBody>
      </p:sp>
    </p:spTree>
    <p:extLst>
      <p:ext uri="{BB962C8B-B14F-4D97-AF65-F5344CB8AC3E}">
        <p14:creationId xmlns:p14="http://schemas.microsoft.com/office/powerpoint/2010/main" val="70927703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143" y="-49214"/>
            <a:ext cx="9151143" cy="1137035"/>
          </a:xfrm>
        </p:spPr>
        <p:txBody>
          <a:bodyPr/>
          <a:lstStyle/>
          <a:p>
            <a:r>
              <a:rPr lang="en-US" dirty="0" smtClean="0"/>
              <a:t> A Quick Glimpse</a:t>
            </a:r>
            <a:endParaRPr lang="en-US" dirty="0"/>
          </a:p>
        </p:txBody>
      </p:sp>
      <p:sp>
        <p:nvSpPr>
          <p:cNvPr id="3" name="Rounded Rectangle 2"/>
          <p:cNvSpPr/>
          <p:nvPr/>
        </p:nvSpPr>
        <p:spPr>
          <a:xfrm>
            <a:off x="127000" y="1176282"/>
            <a:ext cx="4329386" cy="2733566"/>
          </a:xfrm>
          <a:prstGeom prst="roundRect">
            <a:avLst/>
          </a:prstGeom>
          <a:ln w="3810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2000" b="1" dirty="0" smtClean="0">
                <a:solidFill>
                  <a:srgbClr val="1F94CA"/>
                </a:solidFill>
              </a:rPr>
              <a:t>Early Literacy (K-1)</a:t>
            </a:r>
          </a:p>
          <a:p>
            <a:pPr algn="ctr"/>
            <a:r>
              <a:rPr lang="en-US" dirty="0" smtClean="0">
                <a:solidFill>
                  <a:srgbClr val="55AB4B"/>
                </a:solidFill>
              </a:rPr>
              <a:t>Print Concepts*</a:t>
            </a:r>
          </a:p>
          <a:p>
            <a:pPr algn="ctr"/>
            <a:r>
              <a:rPr lang="en-US" dirty="0" smtClean="0">
                <a:solidFill>
                  <a:srgbClr val="55AB4B"/>
                </a:solidFill>
              </a:rPr>
              <a:t>Initial Sounds</a:t>
            </a:r>
          </a:p>
          <a:p>
            <a:pPr algn="ctr"/>
            <a:r>
              <a:rPr lang="en-US" dirty="0" smtClean="0">
                <a:solidFill>
                  <a:srgbClr val="55AB4B"/>
                </a:solidFill>
              </a:rPr>
              <a:t>Letter Naming Fluency</a:t>
            </a:r>
          </a:p>
          <a:p>
            <a:pPr algn="ctr"/>
            <a:r>
              <a:rPr lang="en-US" dirty="0" smtClean="0">
                <a:solidFill>
                  <a:srgbClr val="55AB4B"/>
                </a:solidFill>
              </a:rPr>
              <a:t>Phoneme Segmentation</a:t>
            </a:r>
          </a:p>
          <a:p>
            <a:pPr algn="ctr"/>
            <a:r>
              <a:rPr lang="en-US" dirty="0" smtClean="0">
                <a:solidFill>
                  <a:srgbClr val="55AB4B"/>
                </a:solidFill>
              </a:rPr>
              <a:t>Word Reading Fluency</a:t>
            </a:r>
          </a:p>
          <a:p>
            <a:pPr algn="ctr"/>
            <a:r>
              <a:rPr lang="en-US" dirty="0" smtClean="0">
                <a:solidFill>
                  <a:srgbClr val="55AB4B"/>
                </a:solidFill>
              </a:rPr>
              <a:t>Letter Word Sounds</a:t>
            </a:r>
          </a:p>
          <a:p>
            <a:pPr algn="ctr"/>
            <a:r>
              <a:rPr lang="en-US" dirty="0" smtClean="0">
                <a:solidFill>
                  <a:srgbClr val="55AB4B"/>
                </a:solidFill>
              </a:rPr>
              <a:t>Auditory Vocabulary*</a:t>
            </a:r>
          </a:p>
          <a:p>
            <a:pPr algn="ctr"/>
            <a:r>
              <a:rPr lang="en-US" dirty="0" smtClean="0">
                <a:solidFill>
                  <a:srgbClr val="55AB4B"/>
                </a:solidFill>
              </a:rPr>
              <a:t>Oral Reading Fluency</a:t>
            </a:r>
          </a:p>
          <a:p>
            <a:pPr algn="ctr"/>
            <a:endParaRPr lang="en-US" dirty="0">
              <a:solidFill>
                <a:srgbClr val="55AB4B"/>
              </a:solidFill>
            </a:endParaRPr>
          </a:p>
        </p:txBody>
      </p:sp>
      <p:sp>
        <p:nvSpPr>
          <p:cNvPr id="4" name="Rounded Rectangle 3"/>
          <p:cNvSpPr/>
          <p:nvPr/>
        </p:nvSpPr>
        <p:spPr>
          <a:xfrm>
            <a:off x="127000" y="4051738"/>
            <a:ext cx="4329386" cy="1734208"/>
          </a:xfrm>
          <a:prstGeom prst="roundRect">
            <a:avLst/>
          </a:prstGeom>
          <a:ln w="3810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2000" b="1" dirty="0" smtClean="0">
                <a:solidFill>
                  <a:srgbClr val="1F94CA"/>
                </a:solidFill>
              </a:rPr>
              <a:t>Reading (Gr 2-12*)</a:t>
            </a:r>
          </a:p>
          <a:p>
            <a:pPr algn="ctr"/>
            <a:r>
              <a:rPr lang="en-US" dirty="0" smtClean="0">
                <a:solidFill>
                  <a:srgbClr val="55AB4B"/>
                </a:solidFill>
              </a:rPr>
              <a:t>Oral Reading Fluency</a:t>
            </a:r>
          </a:p>
          <a:p>
            <a:pPr algn="ctr"/>
            <a:r>
              <a:rPr lang="en-US" dirty="0" smtClean="0">
                <a:solidFill>
                  <a:srgbClr val="55AB4B"/>
                </a:solidFill>
              </a:rPr>
              <a:t>Vocabulary*</a:t>
            </a:r>
          </a:p>
          <a:p>
            <a:pPr algn="ctr"/>
            <a:r>
              <a:rPr lang="en-US" dirty="0" smtClean="0">
                <a:solidFill>
                  <a:srgbClr val="55AB4B"/>
                </a:solidFill>
              </a:rPr>
              <a:t>Reading Comprehension*</a:t>
            </a:r>
          </a:p>
          <a:p>
            <a:pPr algn="ctr"/>
            <a:r>
              <a:rPr lang="en-US" dirty="0" smtClean="0">
                <a:solidFill>
                  <a:srgbClr val="55AB4B"/>
                </a:solidFill>
              </a:rPr>
              <a:t>Silent Reading Fluency</a:t>
            </a:r>
            <a:endParaRPr lang="en-US" dirty="0">
              <a:solidFill>
                <a:srgbClr val="55AB4B"/>
              </a:solidFill>
            </a:endParaRPr>
          </a:p>
        </p:txBody>
      </p:sp>
      <p:sp>
        <p:nvSpPr>
          <p:cNvPr id="5" name="Rounded Rectangle 4"/>
          <p:cNvSpPr/>
          <p:nvPr/>
        </p:nvSpPr>
        <p:spPr>
          <a:xfrm>
            <a:off x="4672725" y="1173654"/>
            <a:ext cx="4329386" cy="2733566"/>
          </a:xfrm>
          <a:prstGeom prst="roundRect">
            <a:avLst/>
          </a:prstGeom>
          <a:ln w="3810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2000" b="1" dirty="0" smtClean="0">
                <a:solidFill>
                  <a:srgbClr val="1F94CA"/>
                </a:solidFill>
              </a:rPr>
              <a:t>Early Numeracy (K-1)</a:t>
            </a:r>
          </a:p>
          <a:p>
            <a:pPr algn="ctr"/>
            <a:r>
              <a:rPr lang="en-US" dirty="0" smtClean="0">
                <a:solidFill>
                  <a:srgbClr val="55AB4B"/>
                </a:solidFill>
              </a:rPr>
              <a:t>Number Naming Fluency</a:t>
            </a:r>
          </a:p>
          <a:p>
            <a:pPr algn="ctr"/>
            <a:r>
              <a:rPr lang="en-US" dirty="0" smtClean="0">
                <a:solidFill>
                  <a:srgbClr val="55AB4B"/>
                </a:solidFill>
              </a:rPr>
              <a:t>Quantity Total Fluency</a:t>
            </a:r>
          </a:p>
          <a:p>
            <a:pPr algn="ctr"/>
            <a:r>
              <a:rPr lang="en-US" dirty="0" smtClean="0">
                <a:solidFill>
                  <a:srgbClr val="55AB4B"/>
                </a:solidFill>
              </a:rPr>
              <a:t>Quantity Difference Fluency</a:t>
            </a:r>
          </a:p>
          <a:p>
            <a:pPr algn="ctr"/>
            <a:r>
              <a:rPr lang="en-US" dirty="0" smtClean="0">
                <a:solidFill>
                  <a:srgbClr val="55AB4B"/>
                </a:solidFill>
              </a:rPr>
              <a:t>Concepts and Applications*</a:t>
            </a:r>
          </a:p>
          <a:p>
            <a:pPr algn="ctr"/>
            <a:r>
              <a:rPr lang="en-US" dirty="0" smtClean="0">
                <a:solidFill>
                  <a:srgbClr val="55AB4B"/>
                </a:solidFill>
              </a:rPr>
              <a:t>Number Comparison Fluency- Pairs</a:t>
            </a:r>
          </a:p>
          <a:p>
            <a:pPr algn="ctr"/>
            <a:r>
              <a:rPr lang="en-US" dirty="0" smtClean="0">
                <a:solidFill>
                  <a:srgbClr val="55AB4B"/>
                </a:solidFill>
              </a:rPr>
              <a:t>Math Facts Fluency- One Digit</a:t>
            </a:r>
          </a:p>
          <a:p>
            <a:pPr algn="ctr"/>
            <a:r>
              <a:rPr lang="en-US" dirty="0" smtClean="0">
                <a:solidFill>
                  <a:srgbClr val="55AB4B"/>
                </a:solidFill>
              </a:rPr>
              <a:t>Math Facts Fluency- Tens</a:t>
            </a:r>
            <a:endParaRPr lang="en-US" dirty="0">
              <a:solidFill>
                <a:srgbClr val="55AB4B"/>
              </a:solidFill>
            </a:endParaRPr>
          </a:p>
        </p:txBody>
      </p:sp>
      <p:sp>
        <p:nvSpPr>
          <p:cNvPr id="6" name="Rounded Rectangle 5"/>
          <p:cNvSpPr/>
          <p:nvPr/>
        </p:nvSpPr>
        <p:spPr>
          <a:xfrm>
            <a:off x="4672725" y="4051738"/>
            <a:ext cx="4329386" cy="1734208"/>
          </a:xfrm>
          <a:prstGeom prst="roundRect">
            <a:avLst/>
          </a:prstGeom>
          <a:ln w="3810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2000" b="1" dirty="0" smtClean="0">
                <a:solidFill>
                  <a:srgbClr val="1F94CA"/>
                </a:solidFill>
              </a:rPr>
              <a:t>Math (Gr 2-12*)</a:t>
            </a:r>
          </a:p>
          <a:p>
            <a:pPr algn="ctr"/>
            <a:r>
              <a:rPr lang="en-US" dirty="0" smtClean="0">
                <a:solidFill>
                  <a:srgbClr val="55AB4B"/>
                </a:solidFill>
              </a:rPr>
              <a:t>Concepts and Applications*</a:t>
            </a:r>
          </a:p>
          <a:p>
            <a:pPr algn="ctr"/>
            <a:r>
              <a:rPr lang="en-US" dirty="0" smtClean="0">
                <a:solidFill>
                  <a:srgbClr val="55AB4B"/>
                </a:solidFill>
              </a:rPr>
              <a:t>Number Sense Fluency</a:t>
            </a:r>
          </a:p>
          <a:p>
            <a:pPr algn="ctr"/>
            <a:r>
              <a:rPr lang="en-US" dirty="0" smtClean="0">
                <a:solidFill>
                  <a:srgbClr val="55AB4B"/>
                </a:solidFill>
              </a:rPr>
              <a:t>Mental Computation Fluency</a:t>
            </a:r>
          </a:p>
          <a:p>
            <a:pPr algn="ctr"/>
            <a:r>
              <a:rPr lang="en-US" dirty="0" smtClean="0">
                <a:solidFill>
                  <a:srgbClr val="55AB4B"/>
                </a:solidFill>
              </a:rPr>
              <a:t>Number Comparison Fluency- Triads</a:t>
            </a:r>
            <a:endParaRPr lang="en-US" dirty="0">
              <a:solidFill>
                <a:srgbClr val="55AB4B"/>
              </a:solidFill>
            </a:endParaRPr>
          </a:p>
        </p:txBody>
      </p:sp>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416566" y="6057464"/>
            <a:ext cx="2585545" cy="695799"/>
          </a:xfrm>
          <a:prstGeom prst="rect">
            <a:avLst/>
          </a:prstGeom>
        </p:spPr>
      </p:pic>
      <p:sp>
        <p:nvSpPr>
          <p:cNvPr id="8" name="TextBox 7"/>
          <p:cNvSpPr txBox="1"/>
          <p:nvPr/>
        </p:nvSpPr>
        <p:spPr>
          <a:xfrm>
            <a:off x="298840" y="5785946"/>
            <a:ext cx="1992853" cy="369332"/>
          </a:xfrm>
          <a:prstGeom prst="rect">
            <a:avLst/>
          </a:prstGeom>
          <a:noFill/>
        </p:spPr>
        <p:txBody>
          <a:bodyPr wrap="none" rtlCol="0">
            <a:spAutoFit/>
          </a:bodyPr>
          <a:lstStyle/>
          <a:p>
            <a:r>
              <a:rPr lang="en-US" dirty="0" smtClean="0">
                <a:solidFill>
                  <a:srgbClr val="55AB4B"/>
                </a:solidFill>
              </a:rPr>
              <a:t>*Benchmark only </a:t>
            </a:r>
            <a:endParaRPr lang="en-US" dirty="0">
              <a:solidFill>
                <a:srgbClr val="55AB4B"/>
              </a:solidFill>
            </a:endParaRPr>
          </a:p>
        </p:txBody>
      </p:sp>
      <p:sp>
        <p:nvSpPr>
          <p:cNvPr id="9" name="TextBox 8"/>
          <p:cNvSpPr txBox="1"/>
          <p:nvPr/>
        </p:nvSpPr>
        <p:spPr>
          <a:xfrm>
            <a:off x="2291693" y="5806431"/>
            <a:ext cx="3608680" cy="369332"/>
          </a:xfrm>
          <a:prstGeom prst="rect">
            <a:avLst/>
          </a:prstGeom>
          <a:noFill/>
        </p:spPr>
        <p:txBody>
          <a:bodyPr wrap="none" rtlCol="0">
            <a:spAutoFit/>
          </a:bodyPr>
          <a:lstStyle/>
          <a:p>
            <a:r>
              <a:rPr lang="en-US" dirty="0" smtClean="0"/>
              <a:t>*Gr 9-12 take 8</a:t>
            </a:r>
            <a:r>
              <a:rPr lang="en-US" baseline="30000" dirty="0" smtClean="0"/>
              <a:t>th</a:t>
            </a:r>
            <a:r>
              <a:rPr lang="en-US" dirty="0" smtClean="0"/>
              <a:t> grade measures</a:t>
            </a:r>
            <a:endParaRPr lang="en-US" dirty="0"/>
          </a:p>
        </p:txBody>
      </p:sp>
    </p:spTree>
    <p:extLst>
      <p:ext uri="{BB962C8B-B14F-4D97-AF65-F5344CB8AC3E}">
        <p14:creationId xmlns:p14="http://schemas.microsoft.com/office/powerpoint/2010/main" val="166464050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stretch>
            <a:fillRect/>
          </a:stretch>
        </p:blipFill>
        <p:spPr>
          <a:xfrm>
            <a:off x="-17866" y="2313039"/>
            <a:ext cx="9178281" cy="624035"/>
          </a:xfrm>
          <a:prstGeom prst="rect">
            <a:avLst/>
          </a:prstGeom>
          <a:ln>
            <a:noFill/>
          </a:ln>
          <a:effectLst>
            <a:outerShdw blurRad="292100" dist="139700" dir="2700000" algn="tl" rotWithShape="0">
              <a:srgbClr val="333333">
                <a:alpha val="65000"/>
              </a:srgbClr>
            </a:outerShdw>
          </a:effectLst>
        </p:spPr>
      </p:pic>
      <p:sp>
        <p:nvSpPr>
          <p:cNvPr id="2" name="Title 1"/>
          <p:cNvSpPr>
            <a:spLocks noGrp="1"/>
          </p:cNvSpPr>
          <p:nvPr>
            <p:ph type="title"/>
          </p:nvPr>
        </p:nvSpPr>
        <p:spPr>
          <a:xfrm>
            <a:off x="2" y="-1"/>
            <a:ext cx="4107541" cy="1553029"/>
          </a:xfrm>
        </p:spPr>
        <p:txBody>
          <a:bodyPr/>
          <a:lstStyle/>
          <a:p>
            <a:r>
              <a:rPr lang="en-US" dirty="0" smtClean="0"/>
              <a:t>Basic Navigation</a:t>
            </a:r>
            <a:endParaRPr lang="en-US" dirty="0"/>
          </a:p>
        </p:txBody>
      </p:sp>
      <p:sp>
        <p:nvSpPr>
          <p:cNvPr id="6" name="Rounded Rectangle 5"/>
          <p:cNvSpPr/>
          <p:nvPr/>
        </p:nvSpPr>
        <p:spPr>
          <a:xfrm>
            <a:off x="61876" y="3619302"/>
            <a:ext cx="9023476" cy="2437372"/>
          </a:xfrm>
          <a:prstGeom prst="roundRect">
            <a:avLst/>
          </a:prstGeom>
          <a:ln w="381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numCol="2" rtlCol="0" anchor="t"/>
          <a:lstStyle/>
          <a:p>
            <a:pPr marL="342900" indent="-342900">
              <a:buFontTx/>
              <a:buAutoNum type="arabicPeriod"/>
            </a:pPr>
            <a:r>
              <a:rPr lang="en-US" sz="2000" dirty="0" smtClean="0">
                <a:solidFill>
                  <a:srgbClr val="1F94CA"/>
                </a:solidFill>
              </a:rPr>
              <a:t>Log in with Customer ID, Username, and Password.</a:t>
            </a:r>
          </a:p>
          <a:p>
            <a:pPr marL="342900" indent="-342900">
              <a:buFontTx/>
              <a:buAutoNum type="arabicPeriod"/>
            </a:pPr>
            <a:r>
              <a:rPr lang="en-US" sz="2000" dirty="0" smtClean="0">
                <a:solidFill>
                  <a:srgbClr val="1F94CA"/>
                </a:solidFill>
              </a:rPr>
              <a:t>View messages, task notification, or printed reports. </a:t>
            </a:r>
          </a:p>
          <a:p>
            <a:pPr marL="342900" indent="-342900">
              <a:buFontTx/>
              <a:buAutoNum type="arabicPeriod"/>
            </a:pPr>
            <a:r>
              <a:rPr lang="en-US" sz="2000" dirty="0" smtClean="0">
                <a:solidFill>
                  <a:srgbClr val="1F94CA"/>
                </a:solidFill>
              </a:rPr>
              <a:t>Update profile settings and password. View user roles.</a:t>
            </a:r>
          </a:p>
          <a:p>
            <a:pPr marL="342900" indent="-342900">
              <a:buFontTx/>
              <a:buAutoNum type="arabicPeriod"/>
            </a:pPr>
            <a:endParaRPr lang="en-US" sz="2000" dirty="0" smtClean="0">
              <a:solidFill>
                <a:srgbClr val="1F94CA"/>
              </a:solidFill>
            </a:endParaRPr>
          </a:p>
          <a:p>
            <a:pPr marL="342900" indent="-342900">
              <a:buFontTx/>
              <a:buAutoNum type="arabicPeriod"/>
            </a:pPr>
            <a:endParaRPr lang="en-US" sz="2000" dirty="0">
              <a:solidFill>
                <a:srgbClr val="1F94CA"/>
              </a:solidFill>
            </a:endParaRPr>
          </a:p>
          <a:p>
            <a:pPr marL="342900" indent="-342900">
              <a:buFontTx/>
              <a:buAutoNum type="arabicPeriod"/>
            </a:pPr>
            <a:endParaRPr lang="en-US" sz="2000" dirty="0" smtClean="0">
              <a:solidFill>
                <a:srgbClr val="1F94CA"/>
              </a:solidFill>
            </a:endParaRPr>
          </a:p>
          <a:p>
            <a:pPr marL="342900" indent="-342900">
              <a:buFontTx/>
              <a:buAutoNum type="arabicPeriod"/>
            </a:pPr>
            <a:endParaRPr lang="en-US" sz="2000" dirty="0">
              <a:solidFill>
                <a:srgbClr val="1F94CA"/>
              </a:solidFill>
            </a:endParaRPr>
          </a:p>
          <a:p>
            <a:pPr marL="342900" indent="-342900">
              <a:buFontTx/>
              <a:buAutoNum type="arabicPeriod"/>
            </a:pPr>
            <a:r>
              <a:rPr lang="en-US" sz="2000" dirty="0" smtClean="0">
                <a:solidFill>
                  <a:srgbClr val="1F94CA"/>
                </a:solidFill>
              </a:rPr>
              <a:t> Log out.</a:t>
            </a:r>
          </a:p>
          <a:p>
            <a:pPr marL="457200" indent="-457200">
              <a:buFont typeface="+mj-lt"/>
              <a:buAutoNum type="arabicPeriod"/>
            </a:pPr>
            <a:r>
              <a:rPr lang="en-US" sz="2000" dirty="0" smtClean="0">
                <a:solidFill>
                  <a:srgbClr val="1F94CA"/>
                </a:solidFill>
              </a:rPr>
              <a:t>Gray Action Bar organizes primary actions into Students, Groups, and Manager modules (dependent on user role).</a:t>
            </a:r>
          </a:p>
          <a:p>
            <a:pPr marL="457200" indent="-457200">
              <a:buFont typeface="+mj-lt"/>
              <a:buAutoNum type="arabicPeriod"/>
            </a:pPr>
            <a:r>
              <a:rPr lang="en-US" sz="2000" dirty="0" smtClean="0">
                <a:solidFill>
                  <a:srgbClr val="1F94CA"/>
                </a:solidFill>
              </a:rPr>
              <a:t>Dropdown options for the selected module. </a:t>
            </a:r>
          </a:p>
          <a:p>
            <a:pPr marL="342900" indent="-342900">
              <a:buFontTx/>
              <a:buAutoNum type="arabicPeriod"/>
            </a:pPr>
            <a:endParaRPr lang="en-US" dirty="0" smtClean="0">
              <a:solidFill>
                <a:srgbClr val="1F94CA"/>
              </a:solidFill>
            </a:endParaRPr>
          </a:p>
          <a:p>
            <a:pPr marL="342900" indent="-342900">
              <a:buFontTx/>
              <a:buAutoNum type="arabicPeriod"/>
            </a:pPr>
            <a:endParaRPr lang="en-US" dirty="0" smtClean="0">
              <a:solidFill>
                <a:srgbClr val="1F94CA"/>
              </a:solidFill>
            </a:endParaRPr>
          </a:p>
          <a:p>
            <a:pPr marL="342900" indent="-342900">
              <a:buFontTx/>
              <a:buAutoNum type="arabicPeriod"/>
            </a:pPr>
            <a:endParaRPr lang="en-US" dirty="0" smtClean="0">
              <a:solidFill>
                <a:srgbClr val="1F94CA"/>
              </a:solidFill>
            </a:endParaRPr>
          </a:p>
          <a:p>
            <a:pPr marL="342900" indent="-342900">
              <a:buFontTx/>
              <a:buAutoNum type="arabicPeriod"/>
            </a:pPr>
            <a:endParaRPr lang="en-US" dirty="0">
              <a:solidFill>
                <a:srgbClr val="1F94CA"/>
              </a:solidFill>
            </a:endParaRPr>
          </a:p>
        </p:txBody>
      </p:sp>
      <p:sp>
        <p:nvSpPr>
          <p:cNvPr id="8" name="Right Arrow 7"/>
          <p:cNvSpPr/>
          <p:nvPr/>
        </p:nvSpPr>
        <p:spPr>
          <a:xfrm>
            <a:off x="6995083" y="2015631"/>
            <a:ext cx="576204" cy="768974"/>
          </a:xfrm>
          <a:prstGeom prst="rightArrow">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rgbClr val="FFFFFF"/>
                </a:solidFill>
              </a:rPr>
              <a:t>2</a:t>
            </a:r>
            <a:endParaRPr lang="en-US" dirty="0">
              <a:solidFill>
                <a:srgbClr val="FFFFFF"/>
              </a:solidFill>
            </a:endParaRPr>
          </a:p>
        </p:txBody>
      </p:sp>
      <p:sp>
        <p:nvSpPr>
          <p:cNvPr id="9" name="Right Arrow 8"/>
          <p:cNvSpPr/>
          <p:nvPr/>
        </p:nvSpPr>
        <p:spPr>
          <a:xfrm>
            <a:off x="8224180" y="2015631"/>
            <a:ext cx="539919" cy="768974"/>
          </a:xfrm>
          <a:prstGeom prst="rightArrow">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FFFFFF"/>
                </a:solidFill>
              </a:rPr>
              <a:t>3</a:t>
            </a:r>
          </a:p>
        </p:txBody>
      </p:sp>
      <p:sp>
        <p:nvSpPr>
          <p:cNvPr id="11" name="Down Arrow 10"/>
          <p:cNvSpPr/>
          <p:nvPr/>
        </p:nvSpPr>
        <p:spPr>
          <a:xfrm>
            <a:off x="8645563" y="1789103"/>
            <a:ext cx="733369" cy="555991"/>
          </a:xfrm>
          <a:prstGeom prst="downArrow">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rgbClr val="FFFFFF"/>
                </a:solidFill>
              </a:rPr>
              <a:t>4</a:t>
            </a:r>
            <a:endParaRPr lang="en-US" dirty="0">
              <a:solidFill>
                <a:srgbClr val="FFFFFF"/>
              </a:solidFill>
            </a:endParaRPr>
          </a:p>
        </p:txBody>
      </p:sp>
      <p:sp>
        <p:nvSpPr>
          <p:cNvPr id="12" name="Down Arrow 11"/>
          <p:cNvSpPr/>
          <p:nvPr/>
        </p:nvSpPr>
        <p:spPr>
          <a:xfrm>
            <a:off x="405109" y="2040713"/>
            <a:ext cx="776514" cy="544651"/>
          </a:xfrm>
          <a:prstGeom prst="downArrow">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rgbClr val="FFFFFF"/>
                </a:solidFill>
              </a:rPr>
              <a:t>5</a:t>
            </a:r>
            <a:endParaRPr lang="en-US" dirty="0">
              <a:solidFill>
                <a:srgbClr val="FFFFFF"/>
              </a:solidFill>
            </a:endParaRPr>
          </a:p>
        </p:txBody>
      </p:sp>
      <p:sp>
        <p:nvSpPr>
          <p:cNvPr id="13" name="Left Arrow 12"/>
          <p:cNvSpPr/>
          <p:nvPr/>
        </p:nvSpPr>
        <p:spPr>
          <a:xfrm>
            <a:off x="993772" y="2514630"/>
            <a:ext cx="609600" cy="644033"/>
          </a:xfrm>
          <a:prstGeom prst="leftArrow">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rgbClr val="FFFFFF"/>
                </a:solidFill>
              </a:rPr>
              <a:t>6</a:t>
            </a:r>
            <a:endParaRPr lang="en-US" dirty="0">
              <a:solidFill>
                <a:srgbClr val="FFFFFF"/>
              </a:solidFill>
            </a:endParaRPr>
          </a:p>
        </p:txBody>
      </p:sp>
      <p:pic>
        <p:nvPicPr>
          <p:cNvPr id="14" name="Picture 13"/>
          <p:cNvPicPr>
            <a:picLocks noChangeAspect="1"/>
          </p:cNvPicPr>
          <p:nvPr/>
        </p:nvPicPr>
        <p:blipFill rotWithShape="1">
          <a:blip r:embed="rId4">
            <a:extLst>
              <a:ext uri="{28A0092B-C50C-407E-A947-70E740481C1C}">
                <a14:useLocalDpi xmlns:a14="http://schemas.microsoft.com/office/drawing/2010/main" val="0"/>
              </a:ext>
            </a:extLst>
          </a:blip>
          <a:srcRect l="36557" t="37384" r="36722" b="27363"/>
          <a:stretch/>
        </p:blipFill>
        <p:spPr>
          <a:xfrm>
            <a:off x="4107543" y="133628"/>
            <a:ext cx="2809162" cy="2084667"/>
          </a:xfrm>
          <a:prstGeom prst="rect">
            <a:avLst/>
          </a:prstGeom>
        </p:spPr>
      </p:pic>
      <p:sp>
        <p:nvSpPr>
          <p:cNvPr id="7" name="Right Arrow 6"/>
          <p:cNvSpPr/>
          <p:nvPr/>
        </p:nvSpPr>
        <p:spPr>
          <a:xfrm>
            <a:off x="3516979" y="276076"/>
            <a:ext cx="611526" cy="899886"/>
          </a:xfrm>
          <a:prstGeom prst="rightArrow">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rgbClr val="FFFFFF"/>
                </a:solidFill>
              </a:rPr>
              <a:t>1</a:t>
            </a:r>
            <a:endParaRPr lang="en-US" dirty="0">
              <a:solidFill>
                <a:srgbClr val="FFFFFF"/>
              </a:solidFill>
            </a:endParaRPr>
          </a:p>
        </p:txBody>
      </p:sp>
    </p:spTree>
    <p:extLst>
      <p:ext uri="{BB962C8B-B14F-4D97-AF65-F5344CB8AC3E}">
        <p14:creationId xmlns:p14="http://schemas.microsoft.com/office/powerpoint/2010/main" val="28771042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0-#ppt_w/2"/>
                                          </p:val>
                                        </p:tav>
                                        <p:tav tm="100000">
                                          <p:val>
                                            <p:strVal val="#ppt_x"/>
                                          </p:val>
                                        </p:tav>
                                      </p:tavLst>
                                    </p:anim>
                                    <p:anim calcmode="lin" valueType="num">
                                      <p:cBhvr additive="base">
                                        <p:cTn id="8" dur="500" fill="hold"/>
                                        <p:tgtEl>
                                          <p:spTgt spid="7"/>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grpId="0" nodeType="click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fade">
                                      <p:cBhvr>
                                        <p:cTn id="13" dur="500"/>
                                        <p:tgtEl>
                                          <p:spTgt spid="8"/>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fade">
                                      <p:cBhvr>
                                        <p:cTn id="18" dur="500"/>
                                        <p:tgtEl>
                                          <p:spTgt spid="9"/>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11"/>
                                        </p:tgtEl>
                                        <p:attrNameLst>
                                          <p:attrName>style.visibility</p:attrName>
                                        </p:attrNameLst>
                                      </p:cBhvr>
                                      <p:to>
                                        <p:strVal val="visible"/>
                                      </p:to>
                                    </p:set>
                                    <p:animEffect transition="in" filter="fade">
                                      <p:cBhvr>
                                        <p:cTn id="23" dur="500"/>
                                        <p:tgtEl>
                                          <p:spTgt spid="11"/>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12"/>
                                        </p:tgtEl>
                                        <p:attrNameLst>
                                          <p:attrName>style.visibility</p:attrName>
                                        </p:attrNameLst>
                                      </p:cBhvr>
                                      <p:to>
                                        <p:strVal val="visible"/>
                                      </p:to>
                                    </p:set>
                                    <p:animEffect transition="in" filter="fade">
                                      <p:cBhvr>
                                        <p:cTn id="28" dur="500"/>
                                        <p:tgtEl>
                                          <p:spTgt spid="12"/>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grpId="0" nodeType="clickEffect">
                                  <p:stCondLst>
                                    <p:cond delay="0"/>
                                  </p:stCondLst>
                                  <p:childTnLst>
                                    <p:set>
                                      <p:cBhvr>
                                        <p:cTn id="32" dur="1" fill="hold">
                                          <p:stCondLst>
                                            <p:cond delay="0"/>
                                          </p:stCondLst>
                                        </p:cTn>
                                        <p:tgtEl>
                                          <p:spTgt spid="13"/>
                                        </p:tgtEl>
                                        <p:attrNameLst>
                                          <p:attrName>style.visibility</p:attrName>
                                        </p:attrNameLst>
                                      </p:cBhvr>
                                      <p:to>
                                        <p:strVal val="visible"/>
                                      </p:to>
                                    </p:set>
                                    <p:animEffect transition="in" filter="fade">
                                      <p:cBhvr>
                                        <p:cTn id="33"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1" grpId="0" animBg="1"/>
      <p:bldP spid="12" grpId="0" animBg="1"/>
      <p:bldP spid="13" grpId="0" animBg="1"/>
      <p:bldP spid="7"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1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85505" y="1344706"/>
            <a:ext cx="5379334" cy="3586222"/>
          </a:xfrm>
          <a:prstGeom prst="rect">
            <a:avLst/>
          </a:prstGeom>
          <a:ln>
            <a:noFill/>
          </a:ln>
          <a:effectLst>
            <a:softEdge rad="112500"/>
          </a:effectLst>
        </p:spPr>
      </p:pic>
      <p:sp>
        <p:nvSpPr>
          <p:cNvPr id="2" name="Text Placeholder 1"/>
          <p:cNvSpPr>
            <a:spLocks noGrp="1"/>
          </p:cNvSpPr>
          <p:nvPr>
            <p:ph type="body" sz="quarter" idx="10"/>
          </p:nvPr>
        </p:nvSpPr>
        <p:spPr>
          <a:xfrm>
            <a:off x="2135306" y="4782038"/>
            <a:ext cx="6852005" cy="1936376"/>
          </a:xfrm>
        </p:spPr>
        <p:txBody>
          <a:bodyPr>
            <a:normAutofit fontScale="92500"/>
          </a:bodyPr>
          <a:lstStyle/>
          <a:p>
            <a:r>
              <a:rPr lang="en-US" sz="5400" dirty="0" smtClean="0"/>
              <a:t>Online Assessments via TestNav</a:t>
            </a:r>
            <a:endParaRPr lang="en-US" sz="5400" dirty="0"/>
          </a:p>
        </p:txBody>
      </p:sp>
    </p:spTree>
    <p:extLst>
      <p:ext uri="{BB962C8B-B14F-4D97-AF65-F5344CB8AC3E}">
        <p14:creationId xmlns:p14="http://schemas.microsoft.com/office/powerpoint/2010/main" val="12545018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0" y="2095649"/>
            <a:ext cx="9144000" cy="3522134"/>
          </a:xfrm>
          <a:prstGeom prst="rect">
            <a:avLst/>
          </a:prstGeom>
          <a:solidFill>
            <a:schemeClr val="bg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EFD34E"/>
              </a:solidFill>
            </a:endParaRPr>
          </a:p>
        </p:txBody>
      </p:sp>
      <p:sp>
        <p:nvSpPr>
          <p:cNvPr id="2" name="Title 1"/>
          <p:cNvSpPr>
            <a:spLocks noGrp="1"/>
          </p:cNvSpPr>
          <p:nvPr>
            <p:ph type="title"/>
          </p:nvPr>
        </p:nvSpPr>
        <p:spPr/>
        <p:txBody>
          <a:bodyPr/>
          <a:lstStyle/>
          <a:p>
            <a:r>
              <a:rPr lang="en-US" dirty="0" smtClean="0"/>
              <a:t>Online Assessment Process</a:t>
            </a:r>
            <a:endParaRPr lang="en-US" dirty="0"/>
          </a:p>
        </p:txBody>
      </p:sp>
      <p:sp>
        <p:nvSpPr>
          <p:cNvPr id="20" name="Rounded Rectangle 19"/>
          <p:cNvSpPr/>
          <p:nvPr/>
        </p:nvSpPr>
        <p:spPr>
          <a:xfrm>
            <a:off x="302984" y="5008207"/>
            <a:ext cx="8538032" cy="942793"/>
          </a:xfrm>
          <a:prstGeom prst="roundRect">
            <a:avLst/>
          </a:prstGeom>
          <a:solidFill>
            <a:schemeClr val="tx2">
              <a:lumMod val="20000"/>
              <a:lumOff val="80000"/>
            </a:schemeClr>
          </a:solidFill>
          <a:ln w="381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200" dirty="0" smtClean="0">
                <a:solidFill>
                  <a:srgbClr val="1F94CA"/>
                </a:solidFill>
              </a:rPr>
              <a:t>Results are synced to aimswebPlus</a:t>
            </a:r>
          </a:p>
        </p:txBody>
      </p:sp>
      <p:sp>
        <p:nvSpPr>
          <p:cNvPr id="19" name="Rounded Rectangle 18"/>
          <p:cNvSpPr/>
          <p:nvPr/>
        </p:nvSpPr>
        <p:spPr>
          <a:xfrm>
            <a:off x="302984" y="3841543"/>
            <a:ext cx="8538032" cy="962578"/>
          </a:xfrm>
          <a:prstGeom prst="roundRect">
            <a:avLst/>
          </a:prstGeom>
          <a:solidFill>
            <a:schemeClr val="tx2">
              <a:lumMod val="20000"/>
              <a:lumOff val="80000"/>
            </a:schemeClr>
          </a:solidFill>
          <a:ln w="381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200" dirty="0" smtClean="0">
                <a:solidFill>
                  <a:srgbClr val="1F94CA"/>
                </a:solidFill>
              </a:rPr>
              <a:t>Student logs into TestNav and takes the assessment</a:t>
            </a:r>
          </a:p>
        </p:txBody>
      </p:sp>
      <p:sp>
        <p:nvSpPr>
          <p:cNvPr id="11" name="Right Arrow 10"/>
          <p:cNvSpPr/>
          <p:nvPr/>
        </p:nvSpPr>
        <p:spPr>
          <a:xfrm rot="5400000">
            <a:off x="7992627" y="4502586"/>
            <a:ext cx="988520" cy="1011242"/>
          </a:xfrm>
          <a:prstGeom prst="rightArrow">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EFD34E"/>
              </a:solidFill>
            </a:endParaRPr>
          </a:p>
        </p:txBody>
      </p:sp>
      <p:sp>
        <p:nvSpPr>
          <p:cNvPr id="9" name="Rounded Rectangle 8"/>
          <p:cNvSpPr/>
          <p:nvPr/>
        </p:nvSpPr>
        <p:spPr>
          <a:xfrm>
            <a:off x="302984" y="2760500"/>
            <a:ext cx="8538032" cy="860653"/>
          </a:xfrm>
          <a:prstGeom prst="roundRect">
            <a:avLst/>
          </a:prstGeom>
          <a:solidFill>
            <a:schemeClr val="tx2">
              <a:lumMod val="20000"/>
              <a:lumOff val="80000"/>
            </a:schemeClr>
          </a:solidFill>
          <a:ln w="381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200" dirty="0" smtClean="0">
                <a:solidFill>
                  <a:srgbClr val="1F94CA"/>
                </a:solidFill>
              </a:rPr>
              <a:t>Proctor unlocks the test </a:t>
            </a:r>
          </a:p>
        </p:txBody>
      </p:sp>
      <p:sp>
        <p:nvSpPr>
          <p:cNvPr id="13" name="Right Arrow 12"/>
          <p:cNvSpPr/>
          <p:nvPr/>
        </p:nvSpPr>
        <p:spPr>
          <a:xfrm rot="5400000">
            <a:off x="7992627" y="3319692"/>
            <a:ext cx="988520" cy="1011242"/>
          </a:xfrm>
          <a:prstGeom prst="rightArrow">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EFD34E"/>
              </a:solidFill>
            </a:endParaRPr>
          </a:p>
        </p:txBody>
      </p:sp>
      <p:sp>
        <p:nvSpPr>
          <p:cNvPr id="18" name="Rounded Rectangle 17"/>
          <p:cNvSpPr/>
          <p:nvPr/>
        </p:nvSpPr>
        <p:spPr>
          <a:xfrm>
            <a:off x="302984" y="1694882"/>
            <a:ext cx="8538032" cy="860653"/>
          </a:xfrm>
          <a:prstGeom prst="roundRect">
            <a:avLst/>
          </a:prstGeom>
          <a:solidFill>
            <a:schemeClr val="tx2">
              <a:lumMod val="20000"/>
              <a:lumOff val="80000"/>
            </a:schemeClr>
          </a:solidFill>
          <a:ln w="381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200" dirty="0" smtClean="0">
                <a:solidFill>
                  <a:srgbClr val="1F94CA"/>
                </a:solidFill>
              </a:rPr>
              <a:t>Obtain TestNav credentials (same all year)</a:t>
            </a:r>
          </a:p>
        </p:txBody>
      </p:sp>
      <p:sp>
        <p:nvSpPr>
          <p:cNvPr id="12" name="Right Arrow 11"/>
          <p:cNvSpPr/>
          <p:nvPr/>
        </p:nvSpPr>
        <p:spPr>
          <a:xfrm rot="5400000">
            <a:off x="7992627" y="2136798"/>
            <a:ext cx="988520" cy="1011242"/>
          </a:xfrm>
          <a:prstGeom prst="rightArrow">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EFD34E"/>
              </a:solidFill>
            </a:endParaRPr>
          </a:p>
        </p:txBody>
      </p:sp>
    </p:spTree>
    <p:extLst>
      <p:ext uri="{BB962C8B-B14F-4D97-AF65-F5344CB8AC3E}">
        <p14:creationId xmlns:p14="http://schemas.microsoft.com/office/powerpoint/2010/main" val="406489913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0" y="2150533"/>
            <a:ext cx="9144000" cy="3522134"/>
          </a:xfrm>
          <a:prstGeom prst="rect">
            <a:avLst/>
          </a:prstGeom>
          <a:solidFill>
            <a:schemeClr val="bg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EFD34E"/>
              </a:solidFill>
            </a:endParaRPr>
          </a:p>
        </p:txBody>
      </p:sp>
      <p:sp>
        <p:nvSpPr>
          <p:cNvPr id="2" name="Title 1"/>
          <p:cNvSpPr>
            <a:spLocks noGrp="1"/>
          </p:cNvSpPr>
          <p:nvPr>
            <p:ph type="title"/>
          </p:nvPr>
        </p:nvSpPr>
        <p:spPr/>
        <p:txBody>
          <a:bodyPr/>
          <a:lstStyle/>
          <a:p>
            <a:r>
              <a:rPr lang="en-US" dirty="0" smtClean="0"/>
              <a:t>Tips: Before Testing</a:t>
            </a:r>
            <a:endParaRPr lang="en-US" dirty="0"/>
          </a:p>
        </p:txBody>
      </p:sp>
      <p:sp>
        <p:nvSpPr>
          <p:cNvPr id="5" name="Rounded Rectangle 4"/>
          <p:cNvSpPr/>
          <p:nvPr/>
        </p:nvSpPr>
        <p:spPr>
          <a:xfrm>
            <a:off x="279398" y="1619164"/>
            <a:ext cx="4076699" cy="1677742"/>
          </a:xfrm>
          <a:prstGeom prst="roundRect">
            <a:avLst/>
          </a:prstGeom>
          <a:solidFill>
            <a:schemeClr val="tx2">
              <a:lumMod val="20000"/>
              <a:lumOff val="80000"/>
            </a:schemeClr>
          </a:solidFill>
          <a:ln w="381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US" sz="2400" dirty="0" smtClean="0">
                <a:solidFill>
                  <a:srgbClr val="1F94CA"/>
                </a:solidFill>
              </a:rPr>
              <a:t>Make sure that each computer has TestNav properly installed on each computer. </a:t>
            </a:r>
          </a:p>
        </p:txBody>
      </p:sp>
      <p:sp>
        <p:nvSpPr>
          <p:cNvPr id="6" name="Rounded Rectangle 5"/>
          <p:cNvSpPr/>
          <p:nvPr/>
        </p:nvSpPr>
        <p:spPr>
          <a:xfrm>
            <a:off x="4711699" y="3411654"/>
            <a:ext cx="4076699" cy="1396242"/>
          </a:xfrm>
          <a:prstGeom prst="roundRect">
            <a:avLst/>
          </a:prstGeom>
          <a:solidFill>
            <a:schemeClr val="tx2">
              <a:lumMod val="20000"/>
              <a:lumOff val="80000"/>
            </a:schemeClr>
          </a:solidFill>
          <a:ln w="381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US" sz="2400" dirty="0" smtClean="0">
                <a:solidFill>
                  <a:srgbClr val="1F94CA"/>
                </a:solidFill>
              </a:rPr>
              <a:t>Unlock the tests within your aimswebPlus account.</a:t>
            </a:r>
          </a:p>
        </p:txBody>
      </p:sp>
      <p:sp>
        <p:nvSpPr>
          <p:cNvPr id="12" name="Rounded Rectangle 11"/>
          <p:cNvSpPr/>
          <p:nvPr/>
        </p:nvSpPr>
        <p:spPr>
          <a:xfrm>
            <a:off x="4711699" y="1619164"/>
            <a:ext cx="4076699" cy="1677742"/>
          </a:xfrm>
          <a:prstGeom prst="roundRect">
            <a:avLst/>
          </a:prstGeom>
          <a:solidFill>
            <a:schemeClr val="tx2">
              <a:lumMod val="20000"/>
              <a:lumOff val="80000"/>
            </a:schemeClr>
          </a:solidFill>
          <a:ln w="381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US" sz="2400" dirty="0" smtClean="0">
                <a:solidFill>
                  <a:srgbClr val="1F94CA"/>
                </a:solidFill>
              </a:rPr>
              <a:t>Retrieve login credentials from the Test Assignment List</a:t>
            </a:r>
            <a:r>
              <a:rPr lang="en-US" sz="2400" dirty="0">
                <a:solidFill>
                  <a:srgbClr val="1F94CA"/>
                </a:solidFill>
              </a:rPr>
              <a:t>. </a:t>
            </a:r>
            <a:endParaRPr lang="en-US" sz="2400" dirty="0" smtClean="0">
              <a:solidFill>
                <a:srgbClr val="1F94CA"/>
              </a:solidFill>
            </a:endParaRPr>
          </a:p>
        </p:txBody>
      </p:sp>
      <p:sp>
        <p:nvSpPr>
          <p:cNvPr id="14" name="Rounded Rectangle 13"/>
          <p:cNvSpPr/>
          <p:nvPr/>
        </p:nvSpPr>
        <p:spPr>
          <a:xfrm>
            <a:off x="279397" y="3411654"/>
            <a:ext cx="4076699" cy="1396242"/>
          </a:xfrm>
          <a:prstGeom prst="roundRect">
            <a:avLst/>
          </a:prstGeom>
          <a:solidFill>
            <a:schemeClr val="tx2">
              <a:lumMod val="20000"/>
              <a:lumOff val="80000"/>
            </a:schemeClr>
          </a:solidFill>
          <a:ln w="381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US" sz="2400" dirty="0" smtClean="0">
                <a:solidFill>
                  <a:srgbClr val="1F94CA"/>
                </a:solidFill>
              </a:rPr>
              <a:t>Know how to access TestNav on the student computers.</a:t>
            </a:r>
          </a:p>
        </p:txBody>
      </p:sp>
      <p:sp>
        <p:nvSpPr>
          <p:cNvPr id="15" name="Rounded Rectangle 14"/>
          <p:cNvSpPr/>
          <p:nvPr/>
        </p:nvSpPr>
        <p:spPr>
          <a:xfrm>
            <a:off x="4711699" y="4922643"/>
            <a:ext cx="4076699" cy="1230403"/>
          </a:xfrm>
          <a:prstGeom prst="roundRect">
            <a:avLst/>
          </a:prstGeom>
          <a:solidFill>
            <a:schemeClr val="tx2">
              <a:lumMod val="20000"/>
              <a:lumOff val="80000"/>
            </a:schemeClr>
          </a:solidFill>
          <a:ln w="381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US" sz="2400" dirty="0" smtClean="0">
                <a:solidFill>
                  <a:srgbClr val="1F94CA"/>
                </a:solidFill>
              </a:rPr>
              <a:t>Make sure that “APS” shows above the sign in box.</a:t>
            </a:r>
          </a:p>
        </p:txBody>
      </p:sp>
      <p:sp>
        <p:nvSpPr>
          <p:cNvPr id="16" name="Rounded Rectangle 15"/>
          <p:cNvSpPr/>
          <p:nvPr/>
        </p:nvSpPr>
        <p:spPr>
          <a:xfrm>
            <a:off x="279397" y="4922644"/>
            <a:ext cx="4076699" cy="1230402"/>
          </a:xfrm>
          <a:prstGeom prst="roundRect">
            <a:avLst/>
          </a:prstGeom>
          <a:solidFill>
            <a:schemeClr val="tx2">
              <a:lumMod val="20000"/>
              <a:lumOff val="80000"/>
            </a:schemeClr>
          </a:solidFill>
          <a:ln w="381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US" sz="2400" dirty="0" smtClean="0">
                <a:solidFill>
                  <a:srgbClr val="1F94CA"/>
                </a:solidFill>
              </a:rPr>
              <a:t>Place dividers between each student. (optional)</a:t>
            </a:r>
          </a:p>
        </p:txBody>
      </p:sp>
    </p:spTree>
    <p:extLst>
      <p:ext uri="{BB962C8B-B14F-4D97-AF65-F5344CB8AC3E}">
        <p14:creationId xmlns:p14="http://schemas.microsoft.com/office/powerpoint/2010/main" val="414960088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stretch>
            <a:fillRect/>
          </a:stretch>
        </p:blipFill>
        <p:spPr>
          <a:xfrm>
            <a:off x="74959" y="1382694"/>
            <a:ext cx="8993490" cy="2850277"/>
          </a:xfrm>
          <a:prstGeom prst="rect">
            <a:avLst/>
          </a:prstGeom>
          <a:ln>
            <a:noFill/>
          </a:ln>
          <a:effectLst>
            <a:outerShdw blurRad="292100" dist="139700" dir="2700000" algn="tl" rotWithShape="0">
              <a:srgbClr val="333333">
                <a:alpha val="65000"/>
              </a:srgbClr>
            </a:outerShdw>
          </a:effectLst>
        </p:spPr>
      </p:pic>
      <p:sp>
        <p:nvSpPr>
          <p:cNvPr id="2" name="Title 1"/>
          <p:cNvSpPr>
            <a:spLocks noGrp="1"/>
          </p:cNvSpPr>
          <p:nvPr>
            <p:ph type="title"/>
          </p:nvPr>
        </p:nvSpPr>
        <p:spPr/>
        <p:txBody>
          <a:bodyPr/>
          <a:lstStyle/>
          <a:p>
            <a:r>
              <a:rPr lang="en-US" dirty="0" smtClean="0"/>
              <a:t>Online Test Assignment List</a:t>
            </a:r>
            <a:endParaRPr lang="en-US" dirty="0"/>
          </a:p>
        </p:txBody>
      </p:sp>
      <p:sp>
        <p:nvSpPr>
          <p:cNvPr id="7" name="Down Arrow 6"/>
          <p:cNvSpPr/>
          <p:nvPr/>
        </p:nvSpPr>
        <p:spPr>
          <a:xfrm>
            <a:off x="78042" y="1092720"/>
            <a:ext cx="733369" cy="555991"/>
          </a:xfrm>
          <a:prstGeom prst="downArrow">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rgbClr val="FFFFFF"/>
                </a:solidFill>
              </a:rPr>
              <a:t>1</a:t>
            </a:r>
            <a:endParaRPr lang="en-US" dirty="0">
              <a:solidFill>
                <a:srgbClr val="FFFFFF"/>
              </a:solidFill>
            </a:endParaRPr>
          </a:p>
        </p:txBody>
      </p:sp>
      <p:sp>
        <p:nvSpPr>
          <p:cNvPr id="8" name="Down Arrow 7"/>
          <p:cNvSpPr/>
          <p:nvPr/>
        </p:nvSpPr>
        <p:spPr>
          <a:xfrm>
            <a:off x="576529" y="1354554"/>
            <a:ext cx="733369" cy="555991"/>
          </a:xfrm>
          <a:prstGeom prst="downArrow">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rgbClr val="FFFFFF"/>
                </a:solidFill>
              </a:rPr>
              <a:t>2</a:t>
            </a:r>
            <a:endParaRPr lang="en-US" dirty="0">
              <a:solidFill>
                <a:srgbClr val="FFFFFF"/>
              </a:solidFill>
            </a:endParaRPr>
          </a:p>
        </p:txBody>
      </p:sp>
      <p:sp>
        <p:nvSpPr>
          <p:cNvPr id="9" name="Down Arrow 8"/>
          <p:cNvSpPr/>
          <p:nvPr/>
        </p:nvSpPr>
        <p:spPr>
          <a:xfrm>
            <a:off x="713883" y="3061953"/>
            <a:ext cx="733369" cy="555991"/>
          </a:xfrm>
          <a:prstGeom prst="downArrow">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rgbClr val="FFFFFF"/>
                </a:solidFill>
              </a:rPr>
              <a:t>3</a:t>
            </a:r>
            <a:endParaRPr lang="en-US" dirty="0">
              <a:solidFill>
                <a:srgbClr val="FFFFFF"/>
              </a:solidFill>
            </a:endParaRPr>
          </a:p>
        </p:txBody>
      </p:sp>
      <p:sp>
        <p:nvSpPr>
          <p:cNvPr id="10" name="Rounded Rectangle 9"/>
          <p:cNvSpPr/>
          <p:nvPr/>
        </p:nvSpPr>
        <p:spPr>
          <a:xfrm>
            <a:off x="2091447" y="4669276"/>
            <a:ext cx="6902043" cy="2110903"/>
          </a:xfrm>
          <a:prstGeom prst="roundRect">
            <a:avLst/>
          </a:prstGeom>
          <a:ln w="381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numCol="1" rtlCol="0" anchor="t"/>
          <a:lstStyle/>
          <a:p>
            <a:pPr marL="342900" indent="-342900">
              <a:buFontTx/>
              <a:buAutoNum type="arabicPeriod"/>
            </a:pPr>
            <a:r>
              <a:rPr lang="en-US" sz="2000" dirty="0" smtClean="0">
                <a:solidFill>
                  <a:srgbClr val="1F94CA"/>
                </a:solidFill>
              </a:rPr>
              <a:t>Click </a:t>
            </a:r>
            <a:r>
              <a:rPr lang="en-US" sz="2000" u="sng" dirty="0" smtClean="0">
                <a:solidFill>
                  <a:srgbClr val="1F94CA"/>
                </a:solidFill>
              </a:rPr>
              <a:t>Students</a:t>
            </a:r>
          </a:p>
          <a:p>
            <a:pPr marL="342900" indent="-342900">
              <a:buFontTx/>
              <a:buAutoNum type="arabicPeriod"/>
            </a:pPr>
            <a:r>
              <a:rPr lang="en-US" sz="2000" dirty="0" smtClean="0">
                <a:solidFill>
                  <a:srgbClr val="1F94CA"/>
                </a:solidFill>
              </a:rPr>
              <a:t>Select </a:t>
            </a:r>
            <a:r>
              <a:rPr lang="en-US" sz="2000" u="sng" dirty="0" smtClean="0">
                <a:solidFill>
                  <a:srgbClr val="1F94CA"/>
                </a:solidFill>
              </a:rPr>
              <a:t>Test Assignment List</a:t>
            </a:r>
          </a:p>
          <a:p>
            <a:pPr marL="342900" indent="-342900">
              <a:buFontTx/>
              <a:buAutoNum type="arabicPeriod"/>
            </a:pPr>
            <a:r>
              <a:rPr lang="en-US" sz="2000" dirty="0" smtClean="0">
                <a:solidFill>
                  <a:srgbClr val="1F94CA"/>
                </a:solidFill>
              </a:rPr>
              <a:t>Filter to the list and click onto </a:t>
            </a:r>
            <a:r>
              <a:rPr lang="en-US" sz="2000" u="sng" dirty="0" smtClean="0">
                <a:solidFill>
                  <a:srgbClr val="1F94CA"/>
                </a:solidFill>
              </a:rPr>
              <a:t>View/Refresh</a:t>
            </a:r>
          </a:p>
          <a:p>
            <a:pPr marL="342900" indent="-342900">
              <a:buFontTx/>
              <a:buAutoNum type="arabicPeriod"/>
            </a:pPr>
            <a:r>
              <a:rPr lang="en-US" sz="2000" dirty="0" smtClean="0">
                <a:solidFill>
                  <a:srgbClr val="1F94CA"/>
                </a:solidFill>
              </a:rPr>
              <a:t>Select the students</a:t>
            </a:r>
          </a:p>
          <a:p>
            <a:pPr marL="342900" indent="-342900">
              <a:buFontTx/>
              <a:buAutoNum type="arabicPeriod"/>
            </a:pPr>
            <a:r>
              <a:rPr lang="en-US" sz="2000" dirty="0" smtClean="0">
                <a:solidFill>
                  <a:srgbClr val="1F94CA"/>
                </a:solidFill>
              </a:rPr>
              <a:t>Click </a:t>
            </a:r>
            <a:r>
              <a:rPr lang="en-US" sz="2000" u="sng" dirty="0" smtClean="0">
                <a:solidFill>
                  <a:srgbClr val="1F94CA"/>
                </a:solidFill>
              </a:rPr>
              <a:t>Export</a:t>
            </a:r>
            <a:r>
              <a:rPr lang="en-US" sz="2000" dirty="0" smtClean="0">
                <a:solidFill>
                  <a:srgbClr val="1F94CA"/>
                </a:solidFill>
              </a:rPr>
              <a:t> and select list or type of tickets</a:t>
            </a:r>
          </a:p>
          <a:p>
            <a:pPr marL="342900" indent="-342900">
              <a:buFontTx/>
              <a:buAutoNum type="arabicPeriod"/>
            </a:pPr>
            <a:r>
              <a:rPr lang="en-US" sz="2000" dirty="0" smtClean="0">
                <a:solidFill>
                  <a:srgbClr val="1F94CA"/>
                </a:solidFill>
              </a:rPr>
              <a:t>Find and download your list from the notifications area</a:t>
            </a:r>
            <a:endParaRPr lang="en-US" sz="2400" dirty="0" smtClean="0">
              <a:solidFill>
                <a:srgbClr val="1F94CA"/>
              </a:solidFill>
            </a:endParaRPr>
          </a:p>
          <a:p>
            <a:pPr marL="342900" indent="-342900">
              <a:buFontTx/>
              <a:buAutoNum type="arabicPeriod"/>
            </a:pPr>
            <a:endParaRPr lang="en-US" sz="2400" dirty="0" smtClean="0">
              <a:solidFill>
                <a:srgbClr val="1F94CA"/>
              </a:solidFill>
            </a:endParaRPr>
          </a:p>
          <a:p>
            <a:pPr marL="342900" indent="-342900">
              <a:buFontTx/>
              <a:buAutoNum type="arabicPeriod"/>
            </a:pPr>
            <a:endParaRPr lang="en-US" sz="2400" dirty="0">
              <a:solidFill>
                <a:srgbClr val="1F94CA"/>
              </a:solidFill>
            </a:endParaRPr>
          </a:p>
        </p:txBody>
      </p:sp>
      <p:sp>
        <p:nvSpPr>
          <p:cNvPr id="11" name="Down Arrow 10"/>
          <p:cNvSpPr/>
          <p:nvPr/>
        </p:nvSpPr>
        <p:spPr>
          <a:xfrm>
            <a:off x="1317484" y="1539064"/>
            <a:ext cx="733369" cy="555991"/>
          </a:xfrm>
          <a:prstGeom prst="downArrow">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rgbClr val="FFFFFF"/>
                </a:solidFill>
              </a:rPr>
              <a:t>4</a:t>
            </a:r>
            <a:endParaRPr lang="en-US" dirty="0">
              <a:solidFill>
                <a:srgbClr val="FFFFFF"/>
              </a:solidFill>
            </a:endParaRPr>
          </a:p>
        </p:txBody>
      </p:sp>
      <p:sp>
        <p:nvSpPr>
          <p:cNvPr id="12" name="Down Arrow 11"/>
          <p:cNvSpPr/>
          <p:nvPr/>
        </p:nvSpPr>
        <p:spPr>
          <a:xfrm>
            <a:off x="8222351" y="1426059"/>
            <a:ext cx="733369" cy="555991"/>
          </a:xfrm>
          <a:prstGeom prst="downArrow">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rgbClr val="FFFFFF"/>
                </a:solidFill>
              </a:rPr>
              <a:t>5</a:t>
            </a:r>
            <a:endParaRPr lang="en-US" dirty="0">
              <a:solidFill>
                <a:srgbClr val="FFFFFF"/>
              </a:solidFill>
            </a:endParaRPr>
          </a:p>
        </p:txBody>
      </p:sp>
      <p:sp>
        <p:nvSpPr>
          <p:cNvPr id="16" name="Down Arrow 15"/>
          <p:cNvSpPr/>
          <p:nvPr/>
        </p:nvSpPr>
        <p:spPr>
          <a:xfrm>
            <a:off x="7742937" y="900881"/>
            <a:ext cx="733369" cy="555991"/>
          </a:xfrm>
          <a:prstGeom prst="downArrow">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rgbClr val="FFFFFF"/>
                </a:solidFill>
              </a:rPr>
              <a:t>6</a:t>
            </a:r>
            <a:endParaRPr lang="en-US" dirty="0">
              <a:solidFill>
                <a:srgbClr val="FFFFFF"/>
              </a:solidFill>
            </a:endParaRPr>
          </a:p>
        </p:txBody>
      </p:sp>
      <p:pic>
        <p:nvPicPr>
          <p:cNvPr id="13" name="Picture 12"/>
          <p:cNvPicPr/>
          <p:nvPr/>
        </p:nvPicPr>
        <p:blipFill>
          <a:blip r:embed="rId4" cstate="print">
            <a:extLst>
              <a:ext uri="{28A0092B-C50C-407E-A947-70E740481C1C}">
                <a14:useLocalDpi xmlns:a14="http://schemas.microsoft.com/office/drawing/2010/main" val="0"/>
              </a:ext>
            </a:extLst>
          </a:blip>
          <a:stretch>
            <a:fillRect/>
          </a:stretch>
        </p:blipFill>
        <p:spPr>
          <a:xfrm>
            <a:off x="2086176" y="2579845"/>
            <a:ext cx="1467485" cy="1950720"/>
          </a:xfrm>
          <a:prstGeom prst="rect">
            <a:avLst/>
          </a:prstGeom>
          <a:ln>
            <a:noFill/>
          </a:ln>
          <a:effectLst>
            <a:outerShdw blurRad="292100" dist="139700" dir="2700000" algn="tl" rotWithShape="0">
              <a:srgbClr val="333333">
                <a:alpha val="65000"/>
              </a:srgbClr>
            </a:outerShdw>
          </a:effectLst>
        </p:spPr>
      </p:pic>
      <p:pic>
        <p:nvPicPr>
          <p:cNvPr id="14" name="Picture 13"/>
          <p:cNvPicPr/>
          <p:nvPr/>
        </p:nvPicPr>
        <p:blipFill>
          <a:blip r:embed="rId5" cstate="print">
            <a:extLst>
              <a:ext uri="{28A0092B-C50C-407E-A947-70E740481C1C}">
                <a14:useLocalDpi xmlns:a14="http://schemas.microsoft.com/office/drawing/2010/main" val="0"/>
              </a:ext>
            </a:extLst>
          </a:blip>
          <a:stretch>
            <a:fillRect/>
          </a:stretch>
        </p:blipFill>
        <p:spPr>
          <a:xfrm>
            <a:off x="3882319" y="2579845"/>
            <a:ext cx="1531620" cy="1946275"/>
          </a:xfrm>
          <a:prstGeom prst="rect">
            <a:avLst/>
          </a:prstGeom>
          <a:ln>
            <a:noFill/>
          </a:ln>
          <a:effectLst>
            <a:outerShdw blurRad="292100" dist="139700" dir="2700000" algn="tl" rotWithShape="0">
              <a:srgbClr val="333333">
                <a:alpha val="65000"/>
              </a:srgbClr>
            </a:outerShdw>
          </a:effectLst>
        </p:spPr>
      </p:pic>
      <p:pic>
        <p:nvPicPr>
          <p:cNvPr id="15" name="Picture 14"/>
          <p:cNvPicPr/>
          <p:nvPr/>
        </p:nvPicPr>
        <p:blipFill>
          <a:blip r:embed="rId6" cstate="print">
            <a:extLst>
              <a:ext uri="{28A0092B-C50C-407E-A947-70E740481C1C}">
                <a14:useLocalDpi xmlns:a14="http://schemas.microsoft.com/office/drawing/2010/main" val="0"/>
              </a:ext>
            </a:extLst>
          </a:blip>
          <a:stretch>
            <a:fillRect/>
          </a:stretch>
        </p:blipFill>
        <p:spPr>
          <a:xfrm>
            <a:off x="5742597" y="2579845"/>
            <a:ext cx="1624330" cy="1943100"/>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7797135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500"/>
                                        <p:tgtEl>
                                          <p:spTgt spid="9"/>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fade">
                                      <p:cBhvr>
                                        <p:cTn id="22" dur="500"/>
                                        <p:tgtEl>
                                          <p:spTgt spid="11"/>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fade">
                                      <p:cBhvr>
                                        <p:cTn id="27" dur="500"/>
                                        <p:tgtEl>
                                          <p:spTgt spid="12"/>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16"/>
                                        </p:tgtEl>
                                        <p:attrNameLst>
                                          <p:attrName>style.visibility</p:attrName>
                                        </p:attrNameLst>
                                      </p:cBhvr>
                                      <p:to>
                                        <p:strVal val="visible"/>
                                      </p:to>
                                    </p:set>
                                    <p:animEffect transition="in" filter="fade">
                                      <p:cBhvr>
                                        <p:cTn id="32" dur="500"/>
                                        <p:tgtEl>
                                          <p:spTgt spid="16"/>
                                        </p:tgtEl>
                                      </p:cBhvr>
                                    </p:animEffect>
                                  </p:childTnLst>
                                </p:cTn>
                              </p:par>
                              <p:par>
                                <p:cTn id="33" presetID="42" presetClass="entr" presetSubtype="0" fill="hold" nodeType="withEffect">
                                  <p:stCondLst>
                                    <p:cond delay="0"/>
                                  </p:stCondLst>
                                  <p:childTnLst>
                                    <p:set>
                                      <p:cBhvr>
                                        <p:cTn id="34" dur="1" fill="hold">
                                          <p:stCondLst>
                                            <p:cond delay="0"/>
                                          </p:stCondLst>
                                        </p:cTn>
                                        <p:tgtEl>
                                          <p:spTgt spid="13"/>
                                        </p:tgtEl>
                                        <p:attrNameLst>
                                          <p:attrName>style.visibility</p:attrName>
                                        </p:attrNameLst>
                                      </p:cBhvr>
                                      <p:to>
                                        <p:strVal val="visible"/>
                                      </p:to>
                                    </p:set>
                                    <p:animEffect transition="in" filter="fade">
                                      <p:cBhvr>
                                        <p:cTn id="35" dur="1000"/>
                                        <p:tgtEl>
                                          <p:spTgt spid="13"/>
                                        </p:tgtEl>
                                      </p:cBhvr>
                                    </p:animEffect>
                                    <p:anim calcmode="lin" valueType="num">
                                      <p:cBhvr>
                                        <p:cTn id="36" dur="1000" fill="hold"/>
                                        <p:tgtEl>
                                          <p:spTgt spid="13"/>
                                        </p:tgtEl>
                                        <p:attrNameLst>
                                          <p:attrName>ppt_x</p:attrName>
                                        </p:attrNameLst>
                                      </p:cBhvr>
                                      <p:tavLst>
                                        <p:tav tm="0">
                                          <p:val>
                                            <p:strVal val="#ppt_x"/>
                                          </p:val>
                                        </p:tav>
                                        <p:tav tm="100000">
                                          <p:val>
                                            <p:strVal val="#ppt_x"/>
                                          </p:val>
                                        </p:tav>
                                      </p:tavLst>
                                    </p:anim>
                                    <p:anim calcmode="lin" valueType="num">
                                      <p:cBhvr>
                                        <p:cTn id="37" dur="1000" fill="hold"/>
                                        <p:tgtEl>
                                          <p:spTgt spid="13"/>
                                        </p:tgtEl>
                                        <p:attrNameLst>
                                          <p:attrName>ppt_y</p:attrName>
                                        </p:attrNameLst>
                                      </p:cBhvr>
                                      <p:tavLst>
                                        <p:tav tm="0">
                                          <p:val>
                                            <p:strVal val="#ppt_y+.1"/>
                                          </p:val>
                                        </p:tav>
                                        <p:tav tm="100000">
                                          <p:val>
                                            <p:strVal val="#ppt_y"/>
                                          </p:val>
                                        </p:tav>
                                      </p:tavLst>
                                    </p:anim>
                                  </p:childTnLst>
                                </p:cTn>
                              </p:par>
                              <p:par>
                                <p:cTn id="38" presetID="42" presetClass="entr" presetSubtype="0" fill="hold" nodeType="withEffect">
                                  <p:stCondLst>
                                    <p:cond delay="0"/>
                                  </p:stCondLst>
                                  <p:childTnLst>
                                    <p:set>
                                      <p:cBhvr>
                                        <p:cTn id="39" dur="1" fill="hold">
                                          <p:stCondLst>
                                            <p:cond delay="0"/>
                                          </p:stCondLst>
                                        </p:cTn>
                                        <p:tgtEl>
                                          <p:spTgt spid="14"/>
                                        </p:tgtEl>
                                        <p:attrNameLst>
                                          <p:attrName>style.visibility</p:attrName>
                                        </p:attrNameLst>
                                      </p:cBhvr>
                                      <p:to>
                                        <p:strVal val="visible"/>
                                      </p:to>
                                    </p:set>
                                    <p:animEffect transition="in" filter="fade">
                                      <p:cBhvr>
                                        <p:cTn id="40" dur="1000"/>
                                        <p:tgtEl>
                                          <p:spTgt spid="14"/>
                                        </p:tgtEl>
                                      </p:cBhvr>
                                    </p:animEffect>
                                    <p:anim calcmode="lin" valueType="num">
                                      <p:cBhvr>
                                        <p:cTn id="41" dur="1000" fill="hold"/>
                                        <p:tgtEl>
                                          <p:spTgt spid="14"/>
                                        </p:tgtEl>
                                        <p:attrNameLst>
                                          <p:attrName>ppt_x</p:attrName>
                                        </p:attrNameLst>
                                      </p:cBhvr>
                                      <p:tavLst>
                                        <p:tav tm="0">
                                          <p:val>
                                            <p:strVal val="#ppt_x"/>
                                          </p:val>
                                        </p:tav>
                                        <p:tav tm="100000">
                                          <p:val>
                                            <p:strVal val="#ppt_x"/>
                                          </p:val>
                                        </p:tav>
                                      </p:tavLst>
                                    </p:anim>
                                    <p:anim calcmode="lin" valueType="num">
                                      <p:cBhvr>
                                        <p:cTn id="42" dur="1000" fill="hold"/>
                                        <p:tgtEl>
                                          <p:spTgt spid="14"/>
                                        </p:tgtEl>
                                        <p:attrNameLst>
                                          <p:attrName>ppt_y</p:attrName>
                                        </p:attrNameLst>
                                      </p:cBhvr>
                                      <p:tavLst>
                                        <p:tav tm="0">
                                          <p:val>
                                            <p:strVal val="#ppt_y+.1"/>
                                          </p:val>
                                        </p:tav>
                                        <p:tav tm="100000">
                                          <p:val>
                                            <p:strVal val="#ppt_y"/>
                                          </p:val>
                                        </p:tav>
                                      </p:tavLst>
                                    </p:anim>
                                  </p:childTnLst>
                                </p:cTn>
                              </p:par>
                              <p:par>
                                <p:cTn id="43" presetID="42" presetClass="entr" presetSubtype="0" fill="hold" nodeType="withEffect">
                                  <p:stCondLst>
                                    <p:cond delay="0"/>
                                  </p:stCondLst>
                                  <p:childTnLst>
                                    <p:set>
                                      <p:cBhvr>
                                        <p:cTn id="44" dur="1" fill="hold">
                                          <p:stCondLst>
                                            <p:cond delay="0"/>
                                          </p:stCondLst>
                                        </p:cTn>
                                        <p:tgtEl>
                                          <p:spTgt spid="15"/>
                                        </p:tgtEl>
                                        <p:attrNameLst>
                                          <p:attrName>style.visibility</p:attrName>
                                        </p:attrNameLst>
                                      </p:cBhvr>
                                      <p:to>
                                        <p:strVal val="visible"/>
                                      </p:to>
                                    </p:set>
                                    <p:animEffect transition="in" filter="fade">
                                      <p:cBhvr>
                                        <p:cTn id="45" dur="1000"/>
                                        <p:tgtEl>
                                          <p:spTgt spid="15"/>
                                        </p:tgtEl>
                                      </p:cBhvr>
                                    </p:animEffect>
                                    <p:anim calcmode="lin" valueType="num">
                                      <p:cBhvr>
                                        <p:cTn id="46" dur="1000" fill="hold"/>
                                        <p:tgtEl>
                                          <p:spTgt spid="15"/>
                                        </p:tgtEl>
                                        <p:attrNameLst>
                                          <p:attrName>ppt_x</p:attrName>
                                        </p:attrNameLst>
                                      </p:cBhvr>
                                      <p:tavLst>
                                        <p:tav tm="0">
                                          <p:val>
                                            <p:strVal val="#ppt_x"/>
                                          </p:val>
                                        </p:tav>
                                        <p:tav tm="100000">
                                          <p:val>
                                            <p:strVal val="#ppt_x"/>
                                          </p:val>
                                        </p:tav>
                                      </p:tavLst>
                                    </p:anim>
                                    <p:anim calcmode="lin" valueType="num">
                                      <p:cBhvr>
                                        <p:cTn id="47"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P spid="11" grpId="0" animBg="1"/>
      <p:bldP spid="12" grpId="0" animBg="1"/>
      <p:bldP spid="16" grpId="0" animBg="1"/>
    </p:bldLst>
  </p:timing>
</p:sld>
</file>

<file path=ppt/theme/theme1.xml><?xml version="1.0" encoding="utf-8"?>
<a:theme xmlns:a="http://schemas.openxmlformats.org/drawingml/2006/main" name="aimsweb Plus">
  <a:themeElements>
    <a:clrScheme name="AW Plus">
      <a:dk1>
        <a:srgbClr val="1F94CA"/>
      </a:dk1>
      <a:lt1>
        <a:srgbClr val="55AB4B"/>
      </a:lt1>
      <a:dk2>
        <a:srgbClr val="55AB4B"/>
      </a:dk2>
      <a:lt2>
        <a:srgbClr val="1F94CA"/>
      </a:lt2>
      <a:accent1>
        <a:srgbClr val="FFFFFF"/>
      </a:accent1>
      <a:accent2>
        <a:srgbClr val="EFD34E"/>
      </a:accent2>
      <a:accent3>
        <a:srgbClr val="E68542"/>
      </a:accent3>
      <a:accent4>
        <a:srgbClr val="55AB4B"/>
      </a:accent4>
      <a:accent5>
        <a:srgbClr val="FFFFFF"/>
      </a:accent5>
      <a:accent6>
        <a:srgbClr val="FFFFFF"/>
      </a:accent6>
      <a:hlink>
        <a:srgbClr val="E68542"/>
      </a:hlink>
      <a:folHlink>
        <a:srgbClr val="55AB4B"/>
      </a:folHlink>
    </a:clrScheme>
    <a:fontScheme name="Arial Black-Arial">
      <a:majorFont>
        <a:latin typeface="Arial Black" panose="020B0A04020102020204"/>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aimsweb Plus" id="{A7A954FE-EF16-4810-AACB-150B20B4B390}" vid="{CDBB64B4-2969-44C1-9EC0-D365FC49919E}"/>
    </a:ext>
  </a:ext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1_aimsweb Plus">
  <a:themeElements>
    <a:clrScheme name="aimsweb Plus">
      <a:dk1>
        <a:srgbClr val="E68542"/>
      </a:dk1>
      <a:lt1>
        <a:srgbClr val="EFD34E"/>
      </a:lt1>
      <a:dk2>
        <a:srgbClr val="55AB4B"/>
      </a:dk2>
      <a:lt2>
        <a:srgbClr val="1F94CA"/>
      </a:lt2>
      <a:accent1>
        <a:srgbClr val="FFFFFF"/>
      </a:accent1>
      <a:accent2>
        <a:srgbClr val="FFFFFF"/>
      </a:accent2>
      <a:accent3>
        <a:srgbClr val="FFFFFF"/>
      </a:accent3>
      <a:accent4>
        <a:srgbClr val="FFFFFF"/>
      </a:accent4>
      <a:accent5>
        <a:srgbClr val="FFFFFF"/>
      </a:accent5>
      <a:accent6>
        <a:srgbClr val="FFFFFF"/>
      </a:accent6>
      <a:hlink>
        <a:srgbClr val="E68542"/>
      </a:hlink>
      <a:folHlink>
        <a:srgbClr val="55AB4B"/>
      </a:folHlink>
    </a:clrScheme>
    <a:fontScheme name="Arial Black-Arial">
      <a:majorFont>
        <a:latin typeface="Arial Black"/>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aimsweb Plus" id="{A7A954FE-EF16-4810-AACB-150B20B4B390}" vid="{CDBB64B4-2969-44C1-9EC0-D365FC49919E}"/>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6737BBAC4B5DA74FB1C9B0D22640570C" ma:contentTypeVersion="17" ma:contentTypeDescription="Create a new document." ma:contentTypeScope="" ma:versionID="5338c9bdf3b1354fe17f4f1589953424">
  <xsd:schema xmlns:xsd="http://www.w3.org/2001/XMLSchema" xmlns:xs="http://www.w3.org/2001/XMLSchema" xmlns:p="http://schemas.microsoft.com/office/2006/metadata/properties" xmlns:ns2="86dd0431-72f7-4111-b598-26b3cc0c97a7" xmlns:ns3="bf8e6af5-334f-4920-87d8-c717a7afa95e" targetNamespace="http://schemas.microsoft.com/office/2006/metadata/properties" ma:root="true" ma:fieldsID="84b452277ea485b138e7cf85db079a4e" ns2:_="" ns3:_="">
    <xsd:import namespace="86dd0431-72f7-4111-b598-26b3cc0c97a7"/>
    <xsd:import namespace="bf8e6af5-334f-4920-87d8-c717a7afa95e"/>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3:SharedWithUsers" minOccurs="0"/>
                <xsd:element ref="ns3:SharedWithDetails" minOccurs="0"/>
                <xsd:element ref="ns2:MediaServiceAutoTags" minOccurs="0"/>
                <xsd:element ref="ns2:MediaServiceOCR" minOccurs="0"/>
                <xsd:element ref="ns2:MediaServiceGenerationTime" minOccurs="0"/>
                <xsd:element ref="ns2:MediaServiceEventHashCode" minOccurs="0"/>
                <xsd:element ref="ns2:MediaServiceDateTaken" minOccurs="0"/>
                <xsd:element ref="ns2:MediaLengthInSeconds" minOccurs="0"/>
                <xsd:element ref="ns2:lcf76f155ced4ddcb4097134ff3c332f" minOccurs="0"/>
                <xsd:element ref="ns3:TaxCatchAll"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6dd0431-72f7-4111-b598-26b3cc0c97a7"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4" nillable="true" ma:displayName="Tags" ma:internalName="MediaServiceAutoTags"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DateTaken" ma:index="18" nillable="true" ma:displayName="MediaServiceDateTaken" ma:hidden="true" ma:internalName="MediaServiceDateTaken" ma:readOnly="true">
      <xsd:simpleType>
        <xsd:restriction base="dms:Text"/>
      </xsd:simpleType>
    </xsd:element>
    <xsd:element name="MediaLengthInSeconds" ma:index="19" nillable="true" ma:displayName="Length (seconds)" ma:internalName="MediaLengthInSeconds" ma:readOnly="true">
      <xsd:simpleType>
        <xsd:restriction base="dms:Unknown"/>
      </xsd:simpleType>
    </xsd:element>
    <xsd:element name="lcf76f155ced4ddcb4097134ff3c332f" ma:index="21" nillable="true" ma:taxonomy="true" ma:internalName="lcf76f155ced4ddcb4097134ff3c332f" ma:taxonomyFieldName="MediaServiceImageTags" ma:displayName="Image Tags" ma:readOnly="false" ma:fieldId="{5cf76f15-5ced-4ddc-b409-7134ff3c332f}" ma:taxonomyMulti="true" ma:sspId="e842d4f3-5741-4827-9cab-9edbf30a7341"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3" nillable="true" ma:displayName="MediaServiceObjectDetectorVersions" ma:hidden="true" ma:indexed="true" ma:internalName="MediaServiceObjectDetectorVersions" ma:readOnly="true">
      <xsd:simpleType>
        <xsd:restriction base="dms:Text"/>
      </xsd:simpleType>
    </xsd:element>
    <xsd:element name="MediaServiceSearchProperties" ma:index="24"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bf8e6af5-334f-4920-87d8-c717a7afa95e"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element name="TaxCatchAll" ma:index="22" nillable="true" ma:displayName="Taxonomy Catch All Column" ma:hidden="true" ma:list="{ec129a0c-8789-49da-8cd2-e90a21dedea3}" ma:internalName="TaxCatchAll" ma:showField="CatchAllData" ma:web="bf8e6af5-334f-4920-87d8-c717a7afa95e">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TaxCatchAll xmlns="bf8e6af5-334f-4920-87d8-c717a7afa95e" xsi:nil="true"/>
    <lcf76f155ced4ddcb4097134ff3c332f xmlns="86dd0431-72f7-4111-b598-26b3cc0c97a7">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ED4150ED-A06D-4D2B-98A5-828262D7A1F4}"/>
</file>

<file path=customXml/itemProps2.xml><?xml version="1.0" encoding="utf-8"?>
<ds:datastoreItem xmlns:ds="http://schemas.openxmlformats.org/officeDocument/2006/customXml" ds:itemID="{00DDE3D1-DC0D-4EBB-B7BF-C7A10066D846}"/>
</file>

<file path=customXml/itemProps3.xml><?xml version="1.0" encoding="utf-8"?>
<ds:datastoreItem xmlns:ds="http://schemas.openxmlformats.org/officeDocument/2006/customXml" ds:itemID="{B993C1C5-57EE-4099-982B-C5993A1EF188}"/>
</file>

<file path=docProps/app.xml><?xml version="1.0" encoding="utf-8"?>
<Properties xmlns="http://schemas.openxmlformats.org/officeDocument/2006/extended-properties" xmlns:vt="http://schemas.openxmlformats.org/officeDocument/2006/docPropsVTypes">
  <Template/>
  <TotalTime>67518</TotalTime>
  <Words>4195</Words>
  <Application>Microsoft Office PowerPoint</Application>
  <PresentationFormat>On-screen Show (4:3)</PresentationFormat>
  <Paragraphs>363</Paragraphs>
  <Slides>22</Slides>
  <Notes>22</Notes>
  <HiddenSlides>0</HiddenSlides>
  <MMClips>0</MMClips>
  <ScaleCrop>false</ScaleCrop>
  <HeadingPairs>
    <vt:vector size="6" baseType="variant">
      <vt:variant>
        <vt:lpstr>Fonts Used</vt:lpstr>
      </vt:variant>
      <vt:variant>
        <vt:i4>6</vt:i4>
      </vt:variant>
      <vt:variant>
        <vt:lpstr>Theme</vt:lpstr>
      </vt:variant>
      <vt:variant>
        <vt:i4>3</vt:i4>
      </vt:variant>
      <vt:variant>
        <vt:lpstr>Slide Titles</vt:lpstr>
      </vt:variant>
      <vt:variant>
        <vt:i4>22</vt:i4>
      </vt:variant>
    </vt:vector>
  </HeadingPairs>
  <TitlesOfParts>
    <vt:vector size="31" baseType="lpstr">
      <vt:lpstr>Arial</vt:lpstr>
      <vt:lpstr>Calibri</vt:lpstr>
      <vt:lpstr>Merriweather Sans</vt:lpstr>
      <vt:lpstr>Times New Roman</vt:lpstr>
      <vt:lpstr>Verdana</vt:lpstr>
      <vt:lpstr>Wingdings</vt:lpstr>
      <vt:lpstr>aimsweb Plus</vt:lpstr>
      <vt:lpstr>Custom Design</vt:lpstr>
      <vt:lpstr>1_aimsweb Plus</vt:lpstr>
      <vt:lpstr>PowerPoint Presentation</vt:lpstr>
      <vt:lpstr>What is aimswebPlus?</vt:lpstr>
      <vt:lpstr>Online Assessments</vt:lpstr>
      <vt:lpstr> A Quick Glimpse</vt:lpstr>
      <vt:lpstr>Basic Navigation</vt:lpstr>
      <vt:lpstr>PowerPoint Presentation</vt:lpstr>
      <vt:lpstr>Online Assessment Process</vt:lpstr>
      <vt:lpstr>Tips: Before Testing</vt:lpstr>
      <vt:lpstr>Online Test Assignment List</vt:lpstr>
      <vt:lpstr> Unlock Online Assessments</vt:lpstr>
      <vt:lpstr> Before the Student Logs In</vt:lpstr>
      <vt:lpstr>TestNav Tips: Before Testing</vt:lpstr>
      <vt:lpstr>TestNav Tips: Before Testing</vt:lpstr>
      <vt:lpstr>TestNav Tips: During Testing</vt:lpstr>
      <vt:lpstr>TestNav Tips: During Testing</vt:lpstr>
      <vt:lpstr>TestNav Tips: During Testing</vt:lpstr>
      <vt:lpstr>Reading</vt:lpstr>
      <vt:lpstr>PowerPoint Presentation</vt:lpstr>
      <vt:lpstr>Math</vt:lpstr>
      <vt:lpstr>PowerPoint Presentation</vt:lpstr>
      <vt:lpstr> Resume/Restart Tests</vt:lpstr>
      <vt:lpstr>TestNav: After Testing</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Haugse, Heather A</dc:creator>
  <cp:lastModifiedBy>Melissa Christenson</cp:lastModifiedBy>
  <cp:revision>1475</cp:revision>
  <cp:lastPrinted>2017-07-10T21:46:56Z</cp:lastPrinted>
  <dcterms:created xsi:type="dcterms:W3CDTF">2015-09-23T14:36:54Z</dcterms:created>
  <dcterms:modified xsi:type="dcterms:W3CDTF">2018-08-27T17:13:05Z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0x0101006737BBAC4B5DA74FB1C9B0D22640570C</vt:lpwstr>
  </property>
</Properties>
</file>