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12192000" cy="6858000"/>
  <p:notesSz cx="7010400" cy="9296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029F38A-827F-4E80-B542-91D754D7C532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89172D1-EF1A-4A21-BDC1-CA0B2D3C3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44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xmlns="" id="{3B25E3D6-2A2E-464A-8CB9-910A73E922D2}"/>
              </a:ext>
            </a:extLst>
          </p:cNvPr>
          <p:cNvCxnSpPr/>
          <p:nvPr userDrawn="1"/>
        </p:nvCxnSpPr>
        <p:spPr>
          <a:xfrm>
            <a:off x="1226359" y="4878388"/>
            <a:ext cx="9736242" cy="0"/>
          </a:xfrm>
          <a:prstGeom prst="line">
            <a:avLst/>
          </a:prstGeom>
          <a:ln w="36068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Group 79">
            <a:extLst>
              <a:ext uri="{FF2B5EF4-FFF2-40B4-BE49-F238E27FC236}">
                <a16:creationId xmlns:a16="http://schemas.microsoft.com/office/drawing/2014/main" xmlns="" id="{7AC1507B-4D7E-4A03-BD68-719F3B4FFFFE}"/>
              </a:ext>
            </a:extLst>
          </p:cNvPr>
          <p:cNvGrpSpPr/>
          <p:nvPr userDrawn="1"/>
        </p:nvGrpSpPr>
        <p:grpSpPr>
          <a:xfrm>
            <a:off x="1098343" y="3580937"/>
            <a:ext cx="256032" cy="1426311"/>
            <a:chOff x="1098343" y="3580937"/>
            <a:chExt cx="256032" cy="1426311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F344BED5-CC6A-4BE9-A525-8E8D0064488A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563419" y="4243877"/>
              <a:ext cx="1325880" cy="0"/>
            </a:xfrm>
            <a:prstGeom prst="line">
              <a:avLst/>
            </a:prstGeom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>
              <a:extLst>
                <a:ext uri="{FF2B5EF4-FFF2-40B4-BE49-F238E27FC236}">
                  <a16:creationId xmlns:a16="http://schemas.microsoft.com/office/drawing/2014/main" xmlns="" id="{A2C7B801-E8A3-4356-8E6E-5A82DA9E1443}"/>
                </a:ext>
              </a:extLst>
            </p:cNvPr>
            <p:cNvSpPr/>
            <p:nvPr userDrawn="1"/>
          </p:nvSpPr>
          <p:spPr>
            <a:xfrm>
              <a:off x="1098343" y="4751216"/>
              <a:ext cx="256032" cy="25603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xmlns="" id="{BEB49D06-EF63-4C3A-910B-CB6831B16C9D}"/>
              </a:ext>
            </a:extLst>
          </p:cNvPr>
          <p:cNvGrpSpPr/>
          <p:nvPr userDrawn="1"/>
        </p:nvGrpSpPr>
        <p:grpSpPr>
          <a:xfrm>
            <a:off x="1995041" y="4439619"/>
            <a:ext cx="128016" cy="502920"/>
            <a:chOff x="1973856" y="4439619"/>
            <a:chExt cx="128016" cy="502920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327E53F1-5E20-4EC7-87CF-EB6E9FDE9F12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818408" y="4659075"/>
              <a:ext cx="438912" cy="0"/>
            </a:xfrm>
            <a:prstGeom prst="line">
              <a:avLst/>
            </a:prstGeom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>
              <a:extLst>
                <a:ext uri="{FF2B5EF4-FFF2-40B4-BE49-F238E27FC236}">
                  <a16:creationId xmlns:a16="http://schemas.microsoft.com/office/drawing/2014/main" xmlns="" id="{4C87D9C1-E63A-4E7F-A2F2-B9441DFAFE6B}"/>
                </a:ext>
              </a:extLst>
            </p:cNvPr>
            <p:cNvSpPr/>
            <p:nvPr userDrawn="1"/>
          </p:nvSpPr>
          <p:spPr>
            <a:xfrm>
              <a:off x="1973856" y="4814523"/>
              <a:ext cx="128016" cy="128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4FA409AA-6816-4FFF-BA25-BAD4447A906F}"/>
              </a:ext>
            </a:extLst>
          </p:cNvPr>
          <p:cNvGrpSpPr/>
          <p:nvPr userDrawn="1"/>
        </p:nvGrpSpPr>
        <p:grpSpPr>
          <a:xfrm>
            <a:off x="2785120" y="4439619"/>
            <a:ext cx="128016" cy="502920"/>
            <a:chOff x="1973856" y="4439619"/>
            <a:chExt cx="128016" cy="50292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xmlns="" id="{5CA6520F-1760-430A-B65E-C626CFF2F72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818408" y="4659075"/>
              <a:ext cx="438912" cy="0"/>
            </a:xfrm>
            <a:prstGeom prst="line">
              <a:avLst/>
            </a:prstGeom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>
              <a:extLst>
                <a:ext uri="{FF2B5EF4-FFF2-40B4-BE49-F238E27FC236}">
                  <a16:creationId xmlns:a16="http://schemas.microsoft.com/office/drawing/2014/main" xmlns="" id="{39843C49-812F-4AC4-8759-BFA1B2C480FD}"/>
                </a:ext>
              </a:extLst>
            </p:cNvPr>
            <p:cNvSpPr/>
            <p:nvPr userDrawn="1"/>
          </p:nvSpPr>
          <p:spPr>
            <a:xfrm>
              <a:off x="1973856" y="4814523"/>
              <a:ext cx="128016" cy="128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xmlns="" id="{4C21F7E2-F666-48FA-AABB-65E011391734}"/>
              </a:ext>
            </a:extLst>
          </p:cNvPr>
          <p:cNvGrpSpPr/>
          <p:nvPr userDrawn="1"/>
        </p:nvGrpSpPr>
        <p:grpSpPr>
          <a:xfrm>
            <a:off x="4411766" y="4439619"/>
            <a:ext cx="128016" cy="502920"/>
            <a:chOff x="1973856" y="4439619"/>
            <a:chExt cx="128016" cy="502920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xmlns="" id="{D8569AFA-3030-46B5-8C96-BBA5D82A9D7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818408" y="4659075"/>
              <a:ext cx="438912" cy="0"/>
            </a:xfrm>
            <a:prstGeom prst="line">
              <a:avLst/>
            </a:prstGeom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>
              <a:extLst>
                <a:ext uri="{FF2B5EF4-FFF2-40B4-BE49-F238E27FC236}">
                  <a16:creationId xmlns:a16="http://schemas.microsoft.com/office/drawing/2014/main" xmlns="" id="{5F0F0204-329B-4C59-9376-DA2E190A41F2}"/>
                </a:ext>
              </a:extLst>
            </p:cNvPr>
            <p:cNvSpPr/>
            <p:nvPr userDrawn="1"/>
          </p:nvSpPr>
          <p:spPr>
            <a:xfrm>
              <a:off x="1973856" y="4814523"/>
              <a:ext cx="128016" cy="128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FD9007D7-5B92-4731-A39C-F5A6EBB39A0F}"/>
              </a:ext>
            </a:extLst>
          </p:cNvPr>
          <p:cNvGrpSpPr/>
          <p:nvPr userDrawn="1"/>
        </p:nvGrpSpPr>
        <p:grpSpPr>
          <a:xfrm>
            <a:off x="5219453" y="4439619"/>
            <a:ext cx="128016" cy="502920"/>
            <a:chOff x="1973856" y="4439619"/>
            <a:chExt cx="128016" cy="502920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xmlns="" id="{EEEC3455-89C8-487D-A4AD-5C3E0D6D737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818408" y="4659075"/>
              <a:ext cx="438912" cy="0"/>
            </a:xfrm>
            <a:prstGeom prst="line">
              <a:avLst/>
            </a:prstGeom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 46">
              <a:extLst>
                <a:ext uri="{FF2B5EF4-FFF2-40B4-BE49-F238E27FC236}">
                  <a16:creationId xmlns:a16="http://schemas.microsoft.com/office/drawing/2014/main" xmlns="" id="{60D5132D-9C05-4BA1-9DC5-047AD05AFCAD}"/>
                </a:ext>
              </a:extLst>
            </p:cNvPr>
            <p:cNvSpPr/>
            <p:nvPr userDrawn="1"/>
          </p:nvSpPr>
          <p:spPr>
            <a:xfrm>
              <a:off x="1973856" y="4814523"/>
              <a:ext cx="128016" cy="128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xmlns="" id="{E298C5F6-9A26-42A5-8CE6-0AB714917758}"/>
              </a:ext>
            </a:extLst>
          </p:cNvPr>
          <p:cNvGrpSpPr/>
          <p:nvPr userDrawn="1"/>
        </p:nvGrpSpPr>
        <p:grpSpPr>
          <a:xfrm>
            <a:off x="6841493" y="4439619"/>
            <a:ext cx="128016" cy="502920"/>
            <a:chOff x="6841493" y="4439619"/>
            <a:chExt cx="128016" cy="502920"/>
          </a:xfrm>
        </p:grpSpPr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xmlns="" id="{EECD6B90-8AB5-404B-8C47-296EACB3A74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6686045" y="4659075"/>
              <a:ext cx="438912" cy="0"/>
            </a:xfrm>
            <a:prstGeom prst="line">
              <a:avLst/>
            </a:prstGeom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>
              <a:extLst>
                <a:ext uri="{FF2B5EF4-FFF2-40B4-BE49-F238E27FC236}">
                  <a16:creationId xmlns:a16="http://schemas.microsoft.com/office/drawing/2014/main" xmlns="" id="{019B7AA1-FBFB-4467-A894-A8493F7A6AA8}"/>
                </a:ext>
              </a:extLst>
            </p:cNvPr>
            <p:cNvSpPr/>
            <p:nvPr userDrawn="1"/>
          </p:nvSpPr>
          <p:spPr>
            <a:xfrm>
              <a:off x="6841493" y="4814523"/>
              <a:ext cx="128016" cy="128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xmlns="" id="{37A216D3-B10A-49A2-91E7-6B15001A3FB0}"/>
              </a:ext>
            </a:extLst>
          </p:cNvPr>
          <p:cNvGrpSpPr/>
          <p:nvPr userDrawn="1"/>
        </p:nvGrpSpPr>
        <p:grpSpPr>
          <a:xfrm>
            <a:off x="7653514" y="4439619"/>
            <a:ext cx="128016" cy="502920"/>
            <a:chOff x="1973856" y="4439619"/>
            <a:chExt cx="128016" cy="502920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xmlns="" id="{C9539913-F5B6-46CE-8254-5D926DEA5760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818408" y="4659075"/>
              <a:ext cx="438912" cy="0"/>
            </a:xfrm>
            <a:prstGeom prst="line">
              <a:avLst/>
            </a:prstGeom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111FC251-CB3D-4E38-ACB7-A62B2D60EB47}"/>
                </a:ext>
              </a:extLst>
            </p:cNvPr>
            <p:cNvSpPr/>
            <p:nvPr userDrawn="1"/>
          </p:nvSpPr>
          <p:spPr>
            <a:xfrm>
              <a:off x="1973856" y="4814523"/>
              <a:ext cx="128016" cy="128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xmlns="" id="{33A48BF4-E5AF-426C-B91A-E2874F887DFC}"/>
              </a:ext>
            </a:extLst>
          </p:cNvPr>
          <p:cNvGrpSpPr/>
          <p:nvPr userDrawn="1"/>
        </p:nvGrpSpPr>
        <p:grpSpPr>
          <a:xfrm>
            <a:off x="9275553" y="4439619"/>
            <a:ext cx="128016" cy="502920"/>
            <a:chOff x="1973856" y="4439619"/>
            <a:chExt cx="128016" cy="502920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xmlns="" id="{43156CFF-0844-4928-96F2-9B7989831CB0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818408" y="4659075"/>
              <a:ext cx="438912" cy="0"/>
            </a:xfrm>
            <a:prstGeom prst="line">
              <a:avLst/>
            </a:prstGeom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0B7D5F2D-1085-4523-9A56-C2B16A2F0464}"/>
                </a:ext>
              </a:extLst>
            </p:cNvPr>
            <p:cNvSpPr/>
            <p:nvPr userDrawn="1"/>
          </p:nvSpPr>
          <p:spPr>
            <a:xfrm>
              <a:off x="1973856" y="4814523"/>
              <a:ext cx="128016" cy="128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xmlns="" id="{B2166A5C-6403-42D7-8962-0052BEA0363E}"/>
              </a:ext>
            </a:extLst>
          </p:cNvPr>
          <p:cNvGrpSpPr/>
          <p:nvPr userDrawn="1"/>
        </p:nvGrpSpPr>
        <p:grpSpPr>
          <a:xfrm>
            <a:off x="10087574" y="4439619"/>
            <a:ext cx="128016" cy="502920"/>
            <a:chOff x="1973856" y="4439619"/>
            <a:chExt cx="128016" cy="502920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xmlns="" id="{6BDD4C7A-BAE9-4341-ACA2-BC09D58B2EB2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818408" y="4659075"/>
              <a:ext cx="438912" cy="0"/>
            </a:xfrm>
            <a:prstGeom prst="line">
              <a:avLst/>
            </a:prstGeom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>
              <a:extLst>
                <a:ext uri="{FF2B5EF4-FFF2-40B4-BE49-F238E27FC236}">
                  <a16:creationId xmlns:a16="http://schemas.microsoft.com/office/drawing/2014/main" xmlns="" id="{2092417B-AC2A-401B-90D8-62AA0CC234E7}"/>
                </a:ext>
              </a:extLst>
            </p:cNvPr>
            <p:cNvSpPr/>
            <p:nvPr userDrawn="1"/>
          </p:nvSpPr>
          <p:spPr>
            <a:xfrm>
              <a:off x="1973856" y="4814523"/>
              <a:ext cx="128016" cy="128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575A635E-0C3E-4F07-842B-60231D9875D4}"/>
              </a:ext>
            </a:extLst>
          </p:cNvPr>
          <p:cNvGrpSpPr/>
          <p:nvPr userDrawn="1"/>
        </p:nvGrpSpPr>
        <p:grpSpPr>
          <a:xfrm>
            <a:off x="3532404" y="3580937"/>
            <a:ext cx="256032" cy="1426311"/>
            <a:chOff x="3532404" y="3580937"/>
            <a:chExt cx="256032" cy="1426311"/>
          </a:xfrm>
        </p:grpSpPr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xmlns="" id="{CC9D07EB-53D6-4BBA-ACB6-E8F63F9A0835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2997480" y="4243877"/>
              <a:ext cx="1325880" cy="0"/>
            </a:xfrm>
            <a:prstGeom prst="line">
              <a:avLst/>
            </a:prstGeom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Oval 61">
              <a:extLst>
                <a:ext uri="{FF2B5EF4-FFF2-40B4-BE49-F238E27FC236}">
                  <a16:creationId xmlns:a16="http://schemas.microsoft.com/office/drawing/2014/main" xmlns="" id="{45616335-BCB9-464C-BEA1-A1E7E74FD8BE}"/>
                </a:ext>
              </a:extLst>
            </p:cNvPr>
            <p:cNvSpPr/>
            <p:nvPr userDrawn="1"/>
          </p:nvSpPr>
          <p:spPr>
            <a:xfrm>
              <a:off x="3532404" y="4751216"/>
              <a:ext cx="256032" cy="25603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xmlns="" id="{9703DC63-2401-4AD3-8B32-193667CD897E}"/>
              </a:ext>
            </a:extLst>
          </p:cNvPr>
          <p:cNvGrpSpPr/>
          <p:nvPr userDrawn="1"/>
        </p:nvGrpSpPr>
        <p:grpSpPr>
          <a:xfrm>
            <a:off x="5966465" y="3580937"/>
            <a:ext cx="256032" cy="1426311"/>
            <a:chOff x="5966465" y="3580937"/>
            <a:chExt cx="256032" cy="1426311"/>
          </a:xfrm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xmlns="" id="{16A6E3F7-6319-4441-AFD9-C3D4F2972FA5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5431541" y="4243877"/>
              <a:ext cx="1325880" cy="0"/>
            </a:xfrm>
            <a:prstGeom prst="line">
              <a:avLst/>
            </a:prstGeom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>
              <a:extLst>
                <a:ext uri="{FF2B5EF4-FFF2-40B4-BE49-F238E27FC236}">
                  <a16:creationId xmlns:a16="http://schemas.microsoft.com/office/drawing/2014/main" xmlns="" id="{4C9D2D7D-12CB-4802-999B-1D1F87BE0FA5}"/>
                </a:ext>
              </a:extLst>
            </p:cNvPr>
            <p:cNvSpPr/>
            <p:nvPr userDrawn="1"/>
          </p:nvSpPr>
          <p:spPr>
            <a:xfrm>
              <a:off x="5966465" y="4751216"/>
              <a:ext cx="256032" cy="25603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xmlns="" id="{24158274-99B6-424C-9DB7-4B178174FCD6}"/>
              </a:ext>
            </a:extLst>
          </p:cNvPr>
          <p:cNvGrpSpPr/>
          <p:nvPr userDrawn="1"/>
        </p:nvGrpSpPr>
        <p:grpSpPr>
          <a:xfrm>
            <a:off x="8400525" y="3580937"/>
            <a:ext cx="256032" cy="1426311"/>
            <a:chOff x="8400525" y="3580937"/>
            <a:chExt cx="256032" cy="1426311"/>
          </a:xfrm>
        </p:grpSpPr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xmlns="" id="{8E62A3E4-AE49-44CE-8671-D9E2E7A149F4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865601" y="4243877"/>
              <a:ext cx="1325880" cy="0"/>
            </a:xfrm>
            <a:prstGeom prst="line">
              <a:avLst/>
            </a:prstGeom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67">
              <a:extLst>
                <a:ext uri="{FF2B5EF4-FFF2-40B4-BE49-F238E27FC236}">
                  <a16:creationId xmlns:a16="http://schemas.microsoft.com/office/drawing/2014/main" xmlns="" id="{D1DACA3F-BDD7-46A1-9FFC-5C9E3DC0319B}"/>
                </a:ext>
              </a:extLst>
            </p:cNvPr>
            <p:cNvSpPr/>
            <p:nvPr userDrawn="1"/>
          </p:nvSpPr>
          <p:spPr>
            <a:xfrm>
              <a:off x="8400525" y="4751216"/>
              <a:ext cx="256032" cy="25603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xmlns="" id="{CDBF36D1-D00D-4D0E-A137-B0C1518AA950}"/>
              </a:ext>
            </a:extLst>
          </p:cNvPr>
          <p:cNvGrpSpPr/>
          <p:nvPr userDrawn="1"/>
        </p:nvGrpSpPr>
        <p:grpSpPr>
          <a:xfrm>
            <a:off x="10834585" y="3580937"/>
            <a:ext cx="256032" cy="1431463"/>
            <a:chOff x="10834585" y="3580937"/>
            <a:chExt cx="256032" cy="1431463"/>
          </a:xfrm>
        </p:grpSpPr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xmlns="" id="{FA69A115-43BB-4F45-8737-8989918E4F3D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0299661" y="4243877"/>
              <a:ext cx="1325880" cy="0"/>
            </a:xfrm>
            <a:prstGeom prst="line">
              <a:avLst/>
            </a:prstGeom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>
              <a:extLst>
                <a:ext uri="{FF2B5EF4-FFF2-40B4-BE49-F238E27FC236}">
                  <a16:creationId xmlns:a16="http://schemas.microsoft.com/office/drawing/2014/main" xmlns="" id="{F08C80E3-AE2D-440D-A9D5-30C4A542F095}"/>
                </a:ext>
              </a:extLst>
            </p:cNvPr>
            <p:cNvSpPr/>
            <p:nvPr userDrawn="1"/>
          </p:nvSpPr>
          <p:spPr>
            <a:xfrm>
              <a:off x="10834585" y="4756368"/>
              <a:ext cx="256032" cy="25603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FA2CB5-635E-4CF6-B11D-F2C5041ADBEA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509764"/>
            <a:ext cx="9144000" cy="685801"/>
          </a:xfrm>
        </p:spPr>
        <p:txBody>
          <a:bodyPr anchor="t" anchorCtr="0">
            <a:norm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9C4E9CB-8B65-4E12-967D-06EAE4393B42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1524000" y="1240970"/>
            <a:ext cx="9144000" cy="49229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B3FA692-96F4-4A7F-8487-22F20A708F1C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7C4664D6-8582-46BD-A2AC-DE5D9B2F3FBF}" type="datetime1">
              <a:rPr lang="ru-RU" smtClean="0"/>
              <a:t>29.08.2018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92D85A-DF1E-4EFB-B064-60EF7F601D7D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AE20109-909E-4186-BEE5-888E05F28C67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06075B66-BB0A-40EC-93F2-D831CFF2799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42249841-1B5B-4DCB-8182-96027C01CEF4}"/>
              </a:ext>
            </a:extLst>
          </p:cNvPr>
          <p:cNvSpPr>
            <a:spLocks noGrp="1"/>
          </p:cNvSpPr>
          <p:nvPr userDrawn="1">
            <p:ph type="pic" sz="quarter" idx="13"/>
          </p:nvPr>
        </p:nvSpPr>
        <p:spPr>
          <a:xfrm>
            <a:off x="442913" y="633829"/>
            <a:ext cx="960120" cy="6858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xmlns="" id="{1005C338-76FB-4C4F-9EB1-183CFD6B9075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442913" y="1953305"/>
            <a:ext cx="1655064" cy="1627632"/>
          </a:xfrm>
          <a:solidFill>
            <a:schemeClr val="accent2"/>
          </a:solidFill>
        </p:spPr>
        <p:txBody>
          <a:bodyPr lIns="180000" anchor="ctr" anchorCtr="0">
            <a:noAutofit/>
          </a:bodyPr>
          <a:lstStyle>
            <a:lvl1pPr marL="144000" marR="0" indent="-1440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xmlns="" id="{49C02438-F5BE-4F73-A18D-18ABFEC5C49B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938323" y="3863547"/>
            <a:ext cx="576072" cy="576072"/>
          </a:xfrm>
          <a:solidFill>
            <a:schemeClr val="accent1"/>
          </a:solidFill>
        </p:spPr>
        <p:txBody>
          <a:bodyPr anchor="ctr" anchorCtr="0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2pPr>
            <a:lvl3pPr marL="9144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3pPr>
            <a:lvl4pPr marL="13716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4pPr>
            <a:lvl5pPr marL="18288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00</a:t>
            </a:r>
            <a:endParaRPr lang="ru-R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xmlns="" id="{6E96343E-2D2B-4C87-A7F9-DCCCCB97AF0E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2430495" y="1953305"/>
            <a:ext cx="2221992" cy="1627632"/>
          </a:xfrm>
          <a:solidFill>
            <a:schemeClr val="accent2"/>
          </a:solidFill>
        </p:spPr>
        <p:txBody>
          <a:bodyPr lIns="180000" anchor="ctr" anchorCtr="0">
            <a:noAutofit/>
          </a:bodyPr>
          <a:lstStyle>
            <a:lvl1pPr marL="144000" marR="0" indent="-1440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xmlns="" id="{7BB84FDB-D513-4AC9-B712-08F2B06C1329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4985005" y="1953305"/>
            <a:ext cx="2221992" cy="1627632"/>
          </a:xfrm>
          <a:solidFill>
            <a:schemeClr val="accent2"/>
          </a:solidFill>
        </p:spPr>
        <p:txBody>
          <a:bodyPr lIns="180000" anchor="ctr" anchorCtr="0">
            <a:noAutofit/>
          </a:bodyPr>
          <a:lstStyle>
            <a:lvl1pPr marL="144000" marR="0" indent="-1440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xmlns="" id="{FEA35609-E644-4DF0-8982-873C46185163}"/>
              </a:ext>
            </a:extLst>
          </p:cNvPr>
          <p:cNvSpPr>
            <a:spLocks noGrp="1"/>
          </p:cNvSpPr>
          <p:nvPr userDrawn="1">
            <p:ph type="body" sz="quarter" idx="18"/>
          </p:nvPr>
        </p:nvSpPr>
        <p:spPr>
          <a:xfrm>
            <a:off x="7539515" y="1953305"/>
            <a:ext cx="2221992" cy="1627632"/>
          </a:xfrm>
          <a:solidFill>
            <a:schemeClr val="accent2"/>
          </a:solidFill>
        </p:spPr>
        <p:txBody>
          <a:bodyPr lIns="180000" anchor="ctr" anchorCtr="0">
            <a:noAutofit/>
          </a:bodyPr>
          <a:lstStyle>
            <a:lvl1pPr marL="144000" marR="0" indent="-1440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xmlns="" id="{56BC7BD0-6D40-4DA2-9119-3D744AC98825}"/>
              </a:ext>
            </a:extLst>
          </p:cNvPr>
          <p:cNvSpPr>
            <a:spLocks noGrp="1"/>
          </p:cNvSpPr>
          <p:nvPr userDrawn="1">
            <p:ph type="body" sz="quarter" idx="19"/>
          </p:nvPr>
        </p:nvSpPr>
        <p:spPr>
          <a:xfrm>
            <a:off x="10094024" y="1953305"/>
            <a:ext cx="1655064" cy="1627632"/>
          </a:xfrm>
          <a:solidFill>
            <a:schemeClr val="accent2"/>
          </a:solidFill>
        </p:spPr>
        <p:txBody>
          <a:bodyPr lIns="144000" anchor="ctr" anchorCtr="0">
            <a:noAutofit/>
          </a:bodyPr>
          <a:lstStyle>
            <a:lvl1pPr marL="144000" marR="0" indent="-1440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xmlns="" id="{804D7697-ED6C-474A-BC1C-AC319C4D1111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10676389" y="3863547"/>
            <a:ext cx="576072" cy="576072"/>
          </a:xfrm>
          <a:solidFill>
            <a:schemeClr val="accent1"/>
          </a:solidFill>
        </p:spPr>
        <p:txBody>
          <a:bodyPr anchor="ctr" anchorCtr="0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2pPr>
            <a:lvl3pPr marL="9144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3pPr>
            <a:lvl4pPr marL="13716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4pPr>
            <a:lvl5pPr marL="18288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12</a:t>
            </a:r>
            <a:endParaRPr lang="ru-RU" dirty="0"/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xmlns="" id="{F096A408-4C73-43FA-9BB3-9715B82B3D2B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1749828" y="3863547"/>
            <a:ext cx="576072" cy="576072"/>
          </a:xfrm>
          <a:solidFill>
            <a:schemeClr val="accent1"/>
          </a:solidFill>
        </p:spPr>
        <p:txBody>
          <a:bodyPr anchor="ctr" anchorCtr="0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2pPr>
            <a:lvl3pPr marL="9144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3pPr>
            <a:lvl4pPr marL="13716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4pPr>
            <a:lvl5pPr marL="18288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01</a:t>
            </a:r>
            <a:endParaRPr lang="ru-RU" dirty="0"/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xmlns="" id="{C5B11A21-C8C4-419F-851D-CD63CACCAEC4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2561333" y="3863547"/>
            <a:ext cx="576072" cy="576072"/>
          </a:xfrm>
          <a:solidFill>
            <a:schemeClr val="accent1"/>
          </a:solidFill>
        </p:spPr>
        <p:txBody>
          <a:bodyPr anchor="ctr" anchorCtr="0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2pPr>
            <a:lvl3pPr marL="9144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3pPr>
            <a:lvl4pPr marL="13716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4pPr>
            <a:lvl5pPr marL="18288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02</a:t>
            </a:r>
            <a:endParaRPr lang="ru-RU" dirty="0"/>
          </a:p>
        </p:txBody>
      </p:sp>
      <p:sp>
        <p:nvSpPr>
          <p:cNvPr id="22" name="Text Placeholder 12">
            <a:extLst>
              <a:ext uri="{FF2B5EF4-FFF2-40B4-BE49-F238E27FC236}">
                <a16:creationId xmlns:a16="http://schemas.microsoft.com/office/drawing/2014/main" xmlns="" id="{C61FE761-D585-4D37-9741-3F2923A03B01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9864879" y="3863547"/>
            <a:ext cx="576072" cy="576072"/>
          </a:xfrm>
          <a:solidFill>
            <a:schemeClr val="accent1"/>
          </a:solidFill>
        </p:spPr>
        <p:txBody>
          <a:bodyPr anchor="ctr" anchorCtr="0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2pPr>
            <a:lvl3pPr marL="9144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3pPr>
            <a:lvl4pPr marL="13716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4pPr>
            <a:lvl5pPr marL="18288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11</a:t>
            </a:r>
            <a:endParaRPr lang="ru-RU" dirty="0"/>
          </a:p>
        </p:txBody>
      </p:sp>
      <p:sp>
        <p:nvSpPr>
          <p:cNvPr id="23" name="Text Placeholder 12">
            <a:extLst>
              <a:ext uri="{FF2B5EF4-FFF2-40B4-BE49-F238E27FC236}">
                <a16:creationId xmlns:a16="http://schemas.microsoft.com/office/drawing/2014/main" xmlns="" id="{AEF88759-07E7-421C-98C4-6C5962899D05}"/>
              </a:ext>
            </a:extLst>
          </p:cNvPr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8241868" y="3863547"/>
            <a:ext cx="576072" cy="576072"/>
          </a:xfrm>
          <a:solidFill>
            <a:schemeClr val="accent1"/>
          </a:solidFill>
        </p:spPr>
        <p:txBody>
          <a:bodyPr anchor="ctr" anchorCtr="0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2pPr>
            <a:lvl3pPr marL="9144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3pPr>
            <a:lvl4pPr marL="13716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4pPr>
            <a:lvl5pPr marL="18288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09</a:t>
            </a:r>
            <a:endParaRPr lang="ru-RU" dirty="0"/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xmlns="" id="{46CC2679-5DDB-45BD-AFC4-C0E40C90A9F1}"/>
              </a:ext>
            </a:extLst>
          </p:cNvPr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6618858" y="3863547"/>
            <a:ext cx="576072" cy="576072"/>
          </a:xfrm>
          <a:solidFill>
            <a:schemeClr val="accent1"/>
          </a:solidFill>
        </p:spPr>
        <p:txBody>
          <a:bodyPr anchor="ctr" anchorCtr="0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2pPr>
            <a:lvl3pPr marL="9144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3pPr>
            <a:lvl4pPr marL="13716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4pPr>
            <a:lvl5pPr marL="18288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07</a:t>
            </a:r>
            <a:endParaRPr lang="ru-RU" dirty="0"/>
          </a:p>
        </p:txBody>
      </p:sp>
      <p:sp>
        <p:nvSpPr>
          <p:cNvPr id="25" name="Text Placeholder 12">
            <a:extLst>
              <a:ext uri="{FF2B5EF4-FFF2-40B4-BE49-F238E27FC236}">
                <a16:creationId xmlns:a16="http://schemas.microsoft.com/office/drawing/2014/main" xmlns="" id="{02ABD78C-73AA-439C-A5BE-17644A96282B}"/>
              </a:ext>
            </a:extLst>
          </p:cNvPr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5807353" y="3863547"/>
            <a:ext cx="576072" cy="576072"/>
          </a:xfrm>
          <a:solidFill>
            <a:schemeClr val="accent1"/>
          </a:solidFill>
        </p:spPr>
        <p:txBody>
          <a:bodyPr anchor="ctr" anchorCtr="0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2pPr>
            <a:lvl3pPr marL="9144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3pPr>
            <a:lvl4pPr marL="13716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4pPr>
            <a:lvl5pPr marL="18288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06</a:t>
            </a:r>
            <a:endParaRPr lang="ru-RU" dirty="0"/>
          </a:p>
        </p:txBody>
      </p:sp>
      <p:sp>
        <p:nvSpPr>
          <p:cNvPr id="26" name="Text Placeholder 12">
            <a:extLst>
              <a:ext uri="{FF2B5EF4-FFF2-40B4-BE49-F238E27FC236}">
                <a16:creationId xmlns:a16="http://schemas.microsoft.com/office/drawing/2014/main" xmlns="" id="{272124E2-B2DD-45A6-ABE6-459C7038FBB5}"/>
              </a:ext>
            </a:extLst>
          </p:cNvPr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4995848" y="3863547"/>
            <a:ext cx="576072" cy="576072"/>
          </a:xfrm>
          <a:solidFill>
            <a:schemeClr val="accent1"/>
          </a:solidFill>
        </p:spPr>
        <p:txBody>
          <a:bodyPr anchor="ctr" anchorCtr="0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2pPr>
            <a:lvl3pPr marL="9144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3pPr>
            <a:lvl4pPr marL="13716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4pPr>
            <a:lvl5pPr marL="18288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05</a:t>
            </a:r>
            <a:endParaRPr lang="ru-RU" dirty="0"/>
          </a:p>
        </p:txBody>
      </p:sp>
      <p:sp>
        <p:nvSpPr>
          <p:cNvPr id="27" name="Text Placeholder 12">
            <a:extLst>
              <a:ext uri="{FF2B5EF4-FFF2-40B4-BE49-F238E27FC236}">
                <a16:creationId xmlns:a16="http://schemas.microsoft.com/office/drawing/2014/main" xmlns="" id="{37660DC0-4623-45A5-84FE-A8AB30FB91DF}"/>
              </a:ext>
            </a:extLst>
          </p:cNvPr>
          <p:cNvSpPr>
            <a:spLocks noGrp="1"/>
          </p:cNvSpPr>
          <p:nvPr userDrawn="1">
            <p:ph type="body" sz="quarter" idx="28" hasCustomPrompt="1"/>
          </p:nvPr>
        </p:nvSpPr>
        <p:spPr>
          <a:xfrm>
            <a:off x="4184343" y="3863547"/>
            <a:ext cx="576072" cy="576072"/>
          </a:xfrm>
          <a:solidFill>
            <a:schemeClr val="accent1"/>
          </a:solidFill>
        </p:spPr>
        <p:txBody>
          <a:bodyPr anchor="ctr" anchorCtr="0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2pPr>
            <a:lvl3pPr marL="9144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3pPr>
            <a:lvl4pPr marL="13716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4pPr>
            <a:lvl5pPr marL="18288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04</a:t>
            </a:r>
            <a:endParaRPr lang="ru-RU" dirty="0"/>
          </a:p>
        </p:txBody>
      </p:sp>
      <p:sp>
        <p:nvSpPr>
          <p:cNvPr id="28" name="Text Placeholder 12">
            <a:extLst>
              <a:ext uri="{FF2B5EF4-FFF2-40B4-BE49-F238E27FC236}">
                <a16:creationId xmlns:a16="http://schemas.microsoft.com/office/drawing/2014/main" xmlns="" id="{1324C94E-2600-4373-9B3A-E70E6F6E3EAE}"/>
              </a:ext>
            </a:extLst>
          </p:cNvPr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3372838" y="3863547"/>
            <a:ext cx="576072" cy="576072"/>
          </a:xfrm>
          <a:solidFill>
            <a:schemeClr val="accent1"/>
          </a:solidFill>
        </p:spPr>
        <p:txBody>
          <a:bodyPr anchor="ctr" anchorCtr="0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2pPr>
            <a:lvl3pPr marL="9144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3pPr>
            <a:lvl4pPr marL="13716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4pPr>
            <a:lvl5pPr marL="18288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03</a:t>
            </a:r>
            <a:endParaRPr lang="ru-RU" dirty="0"/>
          </a:p>
        </p:txBody>
      </p:sp>
      <p:sp>
        <p:nvSpPr>
          <p:cNvPr id="29" name="Text Placeholder 12">
            <a:extLst>
              <a:ext uri="{FF2B5EF4-FFF2-40B4-BE49-F238E27FC236}">
                <a16:creationId xmlns:a16="http://schemas.microsoft.com/office/drawing/2014/main" xmlns="" id="{C1ED5B50-C717-4ECD-9434-0C486B1FA95B}"/>
              </a:ext>
            </a:extLst>
          </p:cNvPr>
          <p:cNvSpPr>
            <a:spLocks noGrp="1"/>
          </p:cNvSpPr>
          <p:nvPr userDrawn="1">
            <p:ph type="body" sz="quarter" idx="30" hasCustomPrompt="1"/>
          </p:nvPr>
        </p:nvSpPr>
        <p:spPr>
          <a:xfrm>
            <a:off x="7430363" y="3863547"/>
            <a:ext cx="576072" cy="576072"/>
          </a:xfrm>
          <a:solidFill>
            <a:schemeClr val="accent1"/>
          </a:solidFill>
        </p:spPr>
        <p:txBody>
          <a:bodyPr anchor="ctr" anchorCtr="0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2pPr>
            <a:lvl3pPr marL="9144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3pPr>
            <a:lvl4pPr marL="13716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4pPr>
            <a:lvl5pPr marL="18288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08</a:t>
            </a:r>
            <a:endParaRPr lang="ru-RU" dirty="0"/>
          </a:p>
        </p:txBody>
      </p:sp>
      <p:sp>
        <p:nvSpPr>
          <p:cNvPr id="30" name="Text Placeholder 12">
            <a:extLst>
              <a:ext uri="{FF2B5EF4-FFF2-40B4-BE49-F238E27FC236}">
                <a16:creationId xmlns:a16="http://schemas.microsoft.com/office/drawing/2014/main" xmlns="" id="{E91BD8A6-461F-4EAC-82F8-A744495D6BFF}"/>
              </a:ext>
            </a:extLst>
          </p:cNvPr>
          <p:cNvSpPr>
            <a:spLocks noGrp="1"/>
          </p:cNvSpPr>
          <p:nvPr userDrawn="1">
            <p:ph type="body" sz="quarter" idx="31" hasCustomPrompt="1"/>
          </p:nvPr>
        </p:nvSpPr>
        <p:spPr>
          <a:xfrm>
            <a:off x="9053373" y="3863547"/>
            <a:ext cx="576072" cy="576072"/>
          </a:xfrm>
          <a:solidFill>
            <a:schemeClr val="accent1"/>
          </a:solidFill>
        </p:spPr>
        <p:txBody>
          <a:bodyPr anchor="ctr" anchorCtr="0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2pPr>
            <a:lvl3pPr marL="9144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3pPr>
            <a:lvl4pPr marL="13716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4pPr>
            <a:lvl5pPr marL="182880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10</a:t>
            </a:r>
            <a:endParaRPr lang="ru-RU" dirty="0"/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xmlns="" id="{3070E194-AAC8-4E23-9F2B-5946DF5D21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96857" y="5016378"/>
            <a:ext cx="665162" cy="268288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Dec</a:t>
            </a:r>
            <a:endParaRPr lang="ru-RU" dirty="0"/>
          </a:p>
        </p:txBody>
      </p:sp>
      <p:sp>
        <p:nvSpPr>
          <p:cNvPr id="84" name="Text Placeholder 82">
            <a:extLst>
              <a:ext uri="{FF2B5EF4-FFF2-40B4-BE49-F238E27FC236}">
                <a16:creationId xmlns:a16="http://schemas.microsoft.com/office/drawing/2014/main" xmlns="" id="{53A9E9CF-C53C-41F0-8DEE-872DBB4377F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0630020" y="5016378"/>
            <a:ext cx="665162" cy="268288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Dec</a:t>
            </a:r>
            <a:endParaRPr lang="ru-RU" dirty="0"/>
          </a:p>
        </p:txBody>
      </p:sp>
      <p:sp>
        <p:nvSpPr>
          <p:cNvPr id="85" name="Text Placeholder 82">
            <a:extLst>
              <a:ext uri="{FF2B5EF4-FFF2-40B4-BE49-F238E27FC236}">
                <a16:creationId xmlns:a16="http://schemas.microsoft.com/office/drawing/2014/main" xmlns="" id="{72AE6501-3FB0-4A7D-9A36-B350AEC3CAE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707954" y="5016378"/>
            <a:ext cx="665162" cy="268288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Jan</a:t>
            </a:r>
            <a:endParaRPr lang="ru-RU" dirty="0"/>
          </a:p>
        </p:txBody>
      </p:sp>
      <p:sp>
        <p:nvSpPr>
          <p:cNvPr id="86" name="Text Placeholder 82">
            <a:extLst>
              <a:ext uri="{FF2B5EF4-FFF2-40B4-BE49-F238E27FC236}">
                <a16:creationId xmlns:a16="http://schemas.microsoft.com/office/drawing/2014/main" xmlns="" id="{CB3FC7F1-097D-46A1-B741-A527899C486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519051" y="5016378"/>
            <a:ext cx="665162" cy="268288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Feb</a:t>
            </a:r>
            <a:endParaRPr lang="ru-RU" dirty="0"/>
          </a:p>
        </p:txBody>
      </p:sp>
      <p:sp>
        <p:nvSpPr>
          <p:cNvPr id="87" name="Text Placeholder 82">
            <a:extLst>
              <a:ext uri="{FF2B5EF4-FFF2-40B4-BE49-F238E27FC236}">
                <a16:creationId xmlns:a16="http://schemas.microsoft.com/office/drawing/2014/main" xmlns="" id="{FC859E34-D208-4716-9A67-734A7045755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330148" y="5016378"/>
            <a:ext cx="665162" cy="268288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Mar</a:t>
            </a:r>
            <a:endParaRPr lang="ru-RU" dirty="0"/>
          </a:p>
        </p:txBody>
      </p:sp>
      <p:sp>
        <p:nvSpPr>
          <p:cNvPr id="88" name="Text Placeholder 82">
            <a:extLst>
              <a:ext uri="{FF2B5EF4-FFF2-40B4-BE49-F238E27FC236}">
                <a16:creationId xmlns:a16="http://schemas.microsoft.com/office/drawing/2014/main" xmlns="" id="{049E8B34-6A64-4BBD-A35C-22A6CA41E353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141245" y="5016378"/>
            <a:ext cx="665162" cy="268288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Apr</a:t>
            </a:r>
            <a:endParaRPr lang="ru-RU" dirty="0"/>
          </a:p>
        </p:txBody>
      </p:sp>
      <p:sp>
        <p:nvSpPr>
          <p:cNvPr id="89" name="Text Placeholder 82">
            <a:extLst>
              <a:ext uri="{FF2B5EF4-FFF2-40B4-BE49-F238E27FC236}">
                <a16:creationId xmlns:a16="http://schemas.microsoft.com/office/drawing/2014/main" xmlns="" id="{97904633-5897-42A4-AF0F-2EA51A800CF5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952342" y="5016378"/>
            <a:ext cx="665162" cy="268288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May</a:t>
            </a:r>
            <a:endParaRPr lang="ru-RU" dirty="0"/>
          </a:p>
        </p:txBody>
      </p:sp>
      <p:sp>
        <p:nvSpPr>
          <p:cNvPr id="90" name="Text Placeholder 82">
            <a:extLst>
              <a:ext uri="{FF2B5EF4-FFF2-40B4-BE49-F238E27FC236}">
                <a16:creationId xmlns:a16="http://schemas.microsoft.com/office/drawing/2014/main" xmlns="" id="{79DD194B-FCD9-41BA-9509-A8B90C84FE97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763439" y="5016378"/>
            <a:ext cx="665162" cy="268288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Jun</a:t>
            </a:r>
            <a:endParaRPr lang="ru-RU" dirty="0"/>
          </a:p>
        </p:txBody>
      </p:sp>
      <p:sp>
        <p:nvSpPr>
          <p:cNvPr id="91" name="Text Placeholder 82">
            <a:extLst>
              <a:ext uri="{FF2B5EF4-FFF2-40B4-BE49-F238E27FC236}">
                <a16:creationId xmlns:a16="http://schemas.microsoft.com/office/drawing/2014/main" xmlns="" id="{DB6D9DFF-FF4C-4CE7-8978-80DBC6D9C1AD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574536" y="5016378"/>
            <a:ext cx="665162" cy="268288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Jul</a:t>
            </a:r>
            <a:endParaRPr lang="ru-RU" dirty="0"/>
          </a:p>
        </p:txBody>
      </p:sp>
      <p:sp>
        <p:nvSpPr>
          <p:cNvPr id="92" name="Text Placeholder 82">
            <a:extLst>
              <a:ext uri="{FF2B5EF4-FFF2-40B4-BE49-F238E27FC236}">
                <a16:creationId xmlns:a16="http://schemas.microsoft.com/office/drawing/2014/main" xmlns="" id="{1AF51762-8702-4718-B74C-51EF4D49849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385633" y="5016378"/>
            <a:ext cx="665162" cy="268288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Aug</a:t>
            </a:r>
            <a:endParaRPr lang="ru-RU" dirty="0"/>
          </a:p>
        </p:txBody>
      </p:sp>
      <p:sp>
        <p:nvSpPr>
          <p:cNvPr id="93" name="Text Placeholder 82">
            <a:extLst>
              <a:ext uri="{FF2B5EF4-FFF2-40B4-BE49-F238E27FC236}">
                <a16:creationId xmlns:a16="http://schemas.microsoft.com/office/drawing/2014/main" xmlns="" id="{B94382F6-3287-40E9-A2C6-E28B5F7F051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196730" y="5016378"/>
            <a:ext cx="665162" cy="268288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Sep</a:t>
            </a:r>
            <a:endParaRPr lang="ru-RU" dirty="0"/>
          </a:p>
        </p:txBody>
      </p:sp>
      <p:sp>
        <p:nvSpPr>
          <p:cNvPr id="94" name="Text Placeholder 82">
            <a:extLst>
              <a:ext uri="{FF2B5EF4-FFF2-40B4-BE49-F238E27FC236}">
                <a16:creationId xmlns:a16="http://schemas.microsoft.com/office/drawing/2014/main" xmlns="" id="{138544EE-C7F5-4BEA-B814-148F88843B81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007827" y="5016378"/>
            <a:ext cx="665162" cy="268288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Oct</a:t>
            </a:r>
            <a:endParaRPr lang="ru-RU" dirty="0"/>
          </a:p>
        </p:txBody>
      </p:sp>
      <p:sp>
        <p:nvSpPr>
          <p:cNvPr id="95" name="Text Placeholder 82">
            <a:extLst>
              <a:ext uri="{FF2B5EF4-FFF2-40B4-BE49-F238E27FC236}">
                <a16:creationId xmlns:a16="http://schemas.microsoft.com/office/drawing/2014/main" xmlns="" id="{D4154B6A-8576-4E34-B9F7-848562D0FAC9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818924" y="5016378"/>
            <a:ext cx="665162" cy="268288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Nov</a:t>
            </a:r>
            <a:endParaRPr lang="ru-RU" dirty="0"/>
          </a:p>
        </p:txBody>
      </p:sp>
      <p:sp>
        <p:nvSpPr>
          <p:cNvPr id="96" name="Text Placeholder 82">
            <a:extLst>
              <a:ext uri="{FF2B5EF4-FFF2-40B4-BE49-F238E27FC236}">
                <a16:creationId xmlns:a16="http://schemas.microsoft.com/office/drawing/2014/main" xmlns="" id="{50E931AF-D6F2-4AD6-AAD8-8472B8635808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96857" y="5311873"/>
            <a:ext cx="665162" cy="268288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Start</a:t>
            </a:r>
            <a:endParaRPr lang="ru-RU" dirty="0"/>
          </a:p>
        </p:txBody>
      </p:sp>
      <p:sp>
        <p:nvSpPr>
          <p:cNvPr id="97" name="Text Placeholder 82">
            <a:extLst>
              <a:ext uri="{FF2B5EF4-FFF2-40B4-BE49-F238E27FC236}">
                <a16:creationId xmlns:a16="http://schemas.microsoft.com/office/drawing/2014/main" xmlns="" id="{AAEA2E2F-AB4C-462B-B9B9-07B4AA406A4B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630020" y="5311873"/>
            <a:ext cx="665162" cy="268288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Q4</a:t>
            </a:r>
            <a:endParaRPr lang="ru-RU" dirty="0"/>
          </a:p>
        </p:txBody>
      </p:sp>
      <p:sp>
        <p:nvSpPr>
          <p:cNvPr id="98" name="Text Placeholder 82">
            <a:extLst>
              <a:ext uri="{FF2B5EF4-FFF2-40B4-BE49-F238E27FC236}">
                <a16:creationId xmlns:a16="http://schemas.microsoft.com/office/drawing/2014/main" xmlns="" id="{791F5FE7-9124-491C-AD14-8CD8442EEDB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330148" y="5311873"/>
            <a:ext cx="665162" cy="268288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Q1</a:t>
            </a:r>
            <a:endParaRPr lang="ru-RU" dirty="0"/>
          </a:p>
        </p:txBody>
      </p:sp>
      <p:sp>
        <p:nvSpPr>
          <p:cNvPr id="99" name="Text Placeholder 82">
            <a:extLst>
              <a:ext uri="{FF2B5EF4-FFF2-40B4-BE49-F238E27FC236}">
                <a16:creationId xmlns:a16="http://schemas.microsoft.com/office/drawing/2014/main" xmlns="" id="{AF9DDE50-FB12-4681-9F64-FAEEEE893267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5763439" y="5311873"/>
            <a:ext cx="665162" cy="268288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Q2</a:t>
            </a:r>
            <a:endParaRPr lang="ru-RU" dirty="0"/>
          </a:p>
        </p:txBody>
      </p:sp>
      <p:sp>
        <p:nvSpPr>
          <p:cNvPr id="100" name="Text Placeholder 82">
            <a:extLst>
              <a:ext uri="{FF2B5EF4-FFF2-40B4-BE49-F238E27FC236}">
                <a16:creationId xmlns:a16="http://schemas.microsoft.com/office/drawing/2014/main" xmlns="" id="{817AE0D5-8EF1-44A0-8F15-FBFA1111DCA0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8196730" y="5311873"/>
            <a:ext cx="665162" cy="268288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Q3</a:t>
            </a:r>
            <a:endParaRPr lang="ru-RU" dirty="0"/>
          </a:p>
        </p:txBody>
      </p:sp>
      <p:sp>
        <p:nvSpPr>
          <p:cNvPr id="101" name="Text Placeholder 82">
            <a:extLst>
              <a:ext uri="{FF2B5EF4-FFF2-40B4-BE49-F238E27FC236}">
                <a16:creationId xmlns:a16="http://schemas.microsoft.com/office/drawing/2014/main" xmlns="" id="{6664E19C-3384-49DD-BD5F-2E39375D444C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0806794" y="473961"/>
            <a:ext cx="958856" cy="551102"/>
          </a:xfrm>
        </p:spPr>
        <p:txBody>
          <a:bodyPr lIns="0" tIns="0" rIns="0" bIns="0" anchor="ctr" anchorCtr="0">
            <a:noAutofit/>
          </a:bodyPr>
          <a:lstStyle>
            <a:lvl1pPr marL="0" indent="0" algn="r">
              <a:buNone/>
              <a:defRPr sz="280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7758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C03A4CD-FE79-4028-9257-B333F18B4B65}"/>
              </a:ext>
            </a:extLst>
          </p:cNvPr>
          <p:cNvSpPr/>
          <p:nvPr userDrawn="1"/>
        </p:nvSpPr>
        <p:spPr>
          <a:xfrm>
            <a:off x="0" y="5907024"/>
            <a:ext cx="12192000" cy="9509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08F9F4D-7DD9-4077-8153-670942A97BEE}"/>
              </a:ext>
            </a:extLst>
          </p:cNvPr>
          <p:cNvSpPr/>
          <p:nvPr userDrawn="1"/>
        </p:nvSpPr>
        <p:spPr>
          <a:xfrm>
            <a:off x="0" y="-12319"/>
            <a:ext cx="12192000" cy="1837944"/>
          </a:xfrm>
          <a:prstGeom prst="rect">
            <a:avLst/>
          </a:prstGeom>
          <a:gradFill>
            <a:gsLst>
              <a:gs pos="100000">
                <a:srgbClr val="FFFFFF"/>
              </a:gs>
              <a:gs pos="0">
                <a:schemeClr val="accent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1E135A5-20A6-4840-A3B8-344FE114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0C2256-058A-44EB-B01D-495EA67AE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A45EF5-9865-4519-96D5-D0879EED84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07828" y="61999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60F0846-9F3F-48DA-AAD0-37D525DD9A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199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AD316A1-0B18-4964-AEE0-02122B9519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4182" y="6199950"/>
            <a:ext cx="429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fld id="{06075B66-BB0A-40EC-93F2-D831CFF279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594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78" userDrawn="1">
          <p15:clr>
            <a:srgbClr val="F26B43"/>
          </p15:clr>
        </p15:guide>
        <p15:guide id="2" pos="279" userDrawn="1">
          <p15:clr>
            <a:srgbClr val="F26B43"/>
          </p15:clr>
        </p15:guide>
        <p15:guide id="3" pos="7401" userDrawn="1">
          <p15:clr>
            <a:srgbClr val="F26B43"/>
          </p15:clr>
        </p15:guide>
        <p15:guide id="4" orient="horz" pos="40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6E9AD5-350E-4FC7-BC29-0A27A19D53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Marshfield School District 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54E53CF-0A1D-468B-A4BC-ED73320B24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0970"/>
            <a:ext cx="9144000" cy="492294"/>
          </a:xfrm>
        </p:spPr>
        <p:txBody>
          <a:bodyPr/>
          <a:lstStyle/>
          <a:p>
            <a:r>
              <a:rPr lang="en-US" dirty="0"/>
              <a:t>MTSS Timeline: The Past 3 Years</a:t>
            </a:r>
            <a:endParaRPr lang="ru-RU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5A9A999-A5A3-4817-8459-1CB0598066F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2286" y="1953305"/>
            <a:ext cx="1785691" cy="1627632"/>
          </a:xfrm>
        </p:spPr>
        <p:txBody>
          <a:bodyPr/>
          <a:lstStyle/>
          <a:p>
            <a:r>
              <a:rPr lang="en-US" dirty="0" err="1"/>
              <a:t>RtI</a:t>
            </a:r>
            <a:r>
              <a:rPr lang="en-US" dirty="0"/>
              <a:t> Program evaluation conducted by K. Gibbons, PhD &amp; A. Coulter, PhD</a:t>
            </a:r>
          </a:p>
          <a:p>
            <a:r>
              <a:rPr lang="en-US" dirty="0"/>
              <a:t>MTSS Action Plan created for 15-18 school years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xmlns="" id="{2C456EA8-676F-4A22-9DDD-9A70DEB9F52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248213" y="3740727"/>
            <a:ext cx="2414649" cy="698892"/>
          </a:xfrm>
        </p:spPr>
        <p:txBody>
          <a:bodyPr/>
          <a:lstStyle/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Elementary ELA/Literacy curriculum review team developed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Invested in Alpine </a:t>
            </a:r>
            <a:endParaRPr lang="ru-RU" sz="1200" dirty="0">
              <a:latin typeface="+mn-lt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9C06C12E-0862-4736-A276-C8B4B231BEA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276613" y="1953305"/>
            <a:ext cx="2563920" cy="1627632"/>
          </a:xfrm>
        </p:spPr>
        <p:txBody>
          <a:bodyPr/>
          <a:lstStyle/>
          <a:p>
            <a:r>
              <a:rPr lang="en-US" sz="1200" dirty="0"/>
              <a:t>1</a:t>
            </a:r>
            <a:r>
              <a:rPr lang="en-US" sz="1200" baseline="30000" dirty="0"/>
              <a:t>st</a:t>
            </a:r>
            <a:r>
              <a:rPr lang="en-US" sz="1200" dirty="0"/>
              <a:t> District MTSS meeting held; vision statement created </a:t>
            </a:r>
          </a:p>
          <a:p>
            <a:r>
              <a:rPr lang="en-US" sz="1200" dirty="0"/>
              <a:t>Intervention blocks created at elementary level (30 min reading &amp; math)</a:t>
            </a:r>
          </a:p>
          <a:p>
            <a:r>
              <a:rPr lang="en-US" sz="1200" dirty="0"/>
              <a:t>Interventions specialists added at MS/HS</a:t>
            </a:r>
          </a:p>
          <a:p>
            <a:r>
              <a:rPr lang="en-US" sz="1200" dirty="0"/>
              <a:t>4K-12 Math curriculum review team developed. 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xmlns="" id="{40EFE398-C48E-4A85-934D-1EC189A28D7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3681350" y="3740727"/>
            <a:ext cx="2414649" cy="698892"/>
          </a:xfrm>
        </p:spPr>
        <p:txBody>
          <a:bodyPr/>
          <a:lstStyle/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Trainings at all buildings on Tier 1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Building MTSS and Problem-Solving Teams created</a:t>
            </a:r>
            <a:endParaRPr lang="ru-RU" sz="1200" dirty="0">
              <a:latin typeface="+mn-lt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569E8B88-74CA-460F-AD40-53CFDAA90D1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MTSS manual created and distributed to buildings</a:t>
            </a:r>
          </a:p>
          <a:p>
            <a:r>
              <a:rPr lang="en-US" dirty="0"/>
              <a:t>MTSS website launched</a:t>
            </a:r>
          </a:p>
          <a:p>
            <a:r>
              <a:rPr lang="en-US" dirty="0"/>
              <a:t>Recommended assessment changes</a:t>
            </a:r>
            <a:endParaRPr lang="ru-RU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xmlns="" id="{4E580EFA-C43A-4BFC-BDA6-9EA8D2AE466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114487" y="3740727"/>
            <a:ext cx="2414648" cy="698892"/>
          </a:xfrm>
        </p:spPr>
        <p:txBody>
          <a:bodyPr/>
          <a:lstStyle/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Staff trained on Alpine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All schools trained in Tier 1 PBIS</a:t>
            </a:r>
            <a:endParaRPr lang="ru-RU" sz="1400" dirty="0">
              <a:latin typeface="+mn-lt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23DEEA8D-0C4D-422F-9B71-EBA8E1D5E83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85633" y="1733264"/>
            <a:ext cx="2433292" cy="1847673"/>
          </a:xfrm>
        </p:spPr>
        <p:txBody>
          <a:bodyPr/>
          <a:lstStyle/>
          <a:p>
            <a:r>
              <a:rPr lang="en-US" sz="1200" dirty="0"/>
              <a:t>M. Shinn, PhD presented to all staff on MTSS</a:t>
            </a:r>
          </a:p>
          <a:p>
            <a:r>
              <a:rPr lang="en-US" sz="1200" dirty="0"/>
              <a:t>District and building teams continued to meet monthly</a:t>
            </a:r>
          </a:p>
          <a:p>
            <a:r>
              <a:rPr lang="en-US" sz="1200" dirty="0"/>
              <a:t>Building teams continued to attend collaborative sessions (3 per year)</a:t>
            </a:r>
            <a:endParaRPr lang="ru-RU" sz="1200" dirty="0"/>
          </a:p>
          <a:p>
            <a:r>
              <a:rPr lang="en-US" sz="1200" dirty="0"/>
              <a:t>Student Services began reviewing caseloads </a:t>
            </a:r>
            <a:endParaRPr lang="ru-RU" sz="1200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xmlns="" id="{C22D6455-1360-43AE-AD93-A57FC009729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547623" y="3740727"/>
            <a:ext cx="2396164" cy="698892"/>
          </a:xfrm>
        </p:spPr>
        <p:txBody>
          <a:bodyPr/>
          <a:lstStyle/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Elementary ELA/Literacy team recommended ELA/Literacy pilot for 4K-6</a:t>
            </a:r>
            <a:endParaRPr lang="ru-RU" sz="1200" dirty="0">
              <a:latin typeface="+mn-lt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xmlns="" id="{E7DB0D79-D19D-40DC-B6B1-B0804CA0C8C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963397" y="1953305"/>
            <a:ext cx="1785691" cy="1627632"/>
          </a:xfrm>
        </p:spPr>
        <p:txBody>
          <a:bodyPr/>
          <a:lstStyle/>
          <a:p>
            <a:r>
              <a:rPr lang="en-US" dirty="0"/>
              <a:t>Post Survey administered to staff </a:t>
            </a:r>
          </a:p>
          <a:p>
            <a:r>
              <a:rPr lang="en-US" dirty="0"/>
              <a:t>Results used to assist with planning for year 2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xmlns="" id="{7D0ED027-7E1C-4972-9635-43C3CCBC95EC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/>
              <a:t>Mar/Apr</a:t>
            </a:r>
            <a:endParaRPr lang="ru-RU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xmlns="" id="{C6B957DB-34A2-4206-A0CA-BF4BF0A819D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/>
              <a:t>May</a:t>
            </a:r>
            <a:endParaRPr lang="ru-RU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xmlns="" id="{F8067B9B-412D-4323-AD17-FFFE180E7EC1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/>
              <a:t>Jun</a:t>
            </a:r>
            <a:endParaRPr lang="ru-RU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xmlns="" id="{A45997BA-5C46-4D01-85BE-847C684C0D7A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/>
              <a:t>Aug</a:t>
            </a:r>
            <a:endParaRPr lang="ru-RU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xmlns="" id="{BC29E957-81A4-4B9B-A5E5-A4579BAB6DD1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dirty="0"/>
              <a:t>Sep</a:t>
            </a:r>
            <a:endParaRPr lang="ru-RU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xmlns="" id="{9B899C00-7267-446C-A2B1-FB67D08D76CE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/>
              <a:t>Oct</a:t>
            </a:r>
            <a:endParaRPr lang="ru-RU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xmlns="" id="{B0758E7E-7396-45F4-B46F-9D130C063945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US" dirty="0"/>
              <a:t>Nov/Dec</a:t>
            </a:r>
            <a:endParaRPr lang="ru-RU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xmlns="" id="{07D14E8A-AAC9-4E3C-BA14-F715A6A94F2D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dirty="0"/>
              <a:t>Jan</a:t>
            </a:r>
            <a:endParaRPr lang="ru-RU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xmlns="" id="{5554884F-66BA-402B-ADDE-CC699A1B2990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Jan</a:t>
            </a:r>
            <a:endParaRPr lang="ru-RU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xmlns="" id="{9D0557D9-DD1A-45BD-9ABC-770ED9B8959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n-US" dirty="0"/>
              <a:t>Feb</a:t>
            </a:r>
            <a:endParaRPr lang="ru-RU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xmlns="" id="{F2DC268D-208E-4A27-BD7E-429919C88688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r>
              <a:rPr lang="en-US" dirty="0"/>
              <a:t>Mar</a:t>
            </a:r>
            <a:endParaRPr lang="ru-RU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xmlns="" id="{CBC0332C-C126-4889-91DC-9767E76D882B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r>
              <a:rPr lang="en-US" dirty="0"/>
              <a:t>Apr</a:t>
            </a:r>
            <a:endParaRPr lang="ru-RU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xmlns="" id="{04E95855-4887-473B-AB98-23F8CF5E307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US" dirty="0"/>
              <a:t>May</a:t>
            </a:r>
            <a:endParaRPr lang="ru-RU" dirty="0"/>
          </a:p>
        </p:txBody>
      </p:sp>
      <p:sp>
        <p:nvSpPr>
          <p:cNvPr id="47" name="Footer Placeholder 46">
            <a:extLst>
              <a:ext uri="{FF2B5EF4-FFF2-40B4-BE49-F238E27FC236}">
                <a16:creationId xmlns:a16="http://schemas.microsoft.com/office/drawing/2014/main" xmlns="" id="{7476AC89-87BC-4794-9793-E8C26611F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Unified School District of Marshfield</a:t>
            </a:r>
            <a:endParaRPr lang="ru-RU" dirty="0"/>
          </a:p>
        </p:txBody>
      </p:sp>
      <p:sp>
        <p:nvSpPr>
          <p:cNvPr id="46" name="Date Placeholder 45">
            <a:extLst>
              <a:ext uri="{FF2B5EF4-FFF2-40B4-BE49-F238E27FC236}">
                <a16:creationId xmlns:a16="http://schemas.microsoft.com/office/drawing/2014/main" xmlns="" id="{9F7DFA27-A9C2-4017-AFE3-117133E23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08.09.2018</a:t>
            </a:r>
            <a:endParaRPr lang="ru-RU" dirty="0"/>
          </a:p>
        </p:txBody>
      </p:sp>
      <p:sp>
        <p:nvSpPr>
          <p:cNvPr id="48" name="Slide Number Placeholder 47">
            <a:extLst>
              <a:ext uri="{FF2B5EF4-FFF2-40B4-BE49-F238E27FC236}">
                <a16:creationId xmlns:a16="http://schemas.microsoft.com/office/drawing/2014/main" xmlns="" id="{96A4A46D-B9B3-4E5D-B048-2D306A784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0</a:t>
            </a:r>
            <a:fld id="{06075B66-BB0A-40EC-93F2-D831CFF2799C}" type="slidenum">
              <a:rPr lang="ru-RU" smtClean="0"/>
              <a:t>1</a:t>
            </a:fld>
            <a:endParaRPr lang="ru-RU" dirty="0"/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xmlns="" id="{64A17A2F-EF92-4964-8305-737D2B34E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787" y="335784"/>
            <a:ext cx="1319608" cy="1329223"/>
          </a:xfrm>
          <a:prstGeom prst="rect">
            <a:avLst/>
          </a:prstGeom>
        </p:spPr>
      </p:pic>
      <p:sp>
        <p:nvSpPr>
          <p:cNvPr id="52" name="Text Placeholder 51">
            <a:extLst>
              <a:ext uri="{FF2B5EF4-FFF2-40B4-BE49-F238E27FC236}">
                <a16:creationId xmlns:a16="http://schemas.microsoft.com/office/drawing/2014/main" xmlns="" id="{315DDD6F-7BBA-4E6D-806C-B0BB57B87F87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10094024" y="473960"/>
            <a:ext cx="1671626" cy="767009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Year 1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2015-2016</a:t>
            </a:r>
          </a:p>
        </p:txBody>
      </p:sp>
    </p:spTree>
    <p:extLst>
      <p:ext uri="{BB962C8B-B14F-4D97-AF65-F5344CB8AC3E}">
        <p14:creationId xmlns:p14="http://schemas.microsoft.com/office/powerpoint/2010/main" val="415245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6E9AD5-350E-4FC7-BC29-0A27A19D53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Marshfield School District 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54E53CF-0A1D-468B-A4BC-ED73320B24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0970"/>
            <a:ext cx="9144000" cy="492294"/>
          </a:xfrm>
        </p:spPr>
        <p:txBody>
          <a:bodyPr/>
          <a:lstStyle/>
          <a:p>
            <a:r>
              <a:rPr lang="en-US" dirty="0"/>
              <a:t>MTSS Timeline: The Past 3 Years</a:t>
            </a:r>
            <a:endParaRPr lang="ru-RU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5A9A999-A5A3-4817-8459-1CB0598066F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2286" y="1953305"/>
            <a:ext cx="2060830" cy="1627632"/>
          </a:xfrm>
        </p:spPr>
        <p:txBody>
          <a:bodyPr/>
          <a:lstStyle/>
          <a:p>
            <a:r>
              <a:rPr lang="en-US" dirty="0"/>
              <a:t>Tier 2/3 intervention website created and launched</a:t>
            </a:r>
          </a:p>
          <a:p>
            <a:r>
              <a:rPr lang="en-US" dirty="0"/>
              <a:t>District team added 3 team members (literacy coach, elem. principal &amp; alt. school teacher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xmlns="" id="{2C456EA8-676F-4A22-9DDD-9A70DEB9F52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248213" y="3740727"/>
            <a:ext cx="2414649" cy="834872"/>
          </a:xfrm>
        </p:spPr>
        <p:txBody>
          <a:bodyPr/>
          <a:lstStyle/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>
                <a:latin typeface="+mn-lt"/>
              </a:rPr>
              <a:t>All staff trained on Tier 2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>
                <a:latin typeface="+mn-lt"/>
              </a:rPr>
              <a:t>MTSS manual </a:t>
            </a:r>
            <a:r>
              <a:rPr lang="en-US" sz="1100" dirty="0" smtClean="0">
                <a:latin typeface="+mn-lt"/>
              </a:rPr>
              <a:t>updated</a:t>
            </a:r>
            <a:endParaRPr lang="en-US" sz="1100" dirty="0">
              <a:latin typeface="+mn-lt"/>
            </a:endParaRP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>
                <a:latin typeface="+mn-lt"/>
              </a:rPr>
              <a:t>Data coaches est. at </a:t>
            </a:r>
            <a:r>
              <a:rPr lang="en-US" sz="1100" dirty="0" smtClean="0">
                <a:latin typeface="+mn-lt"/>
              </a:rPr>
              <a:t>schools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+mn-lt"/>
              </a:rPr>
              <a:t>Personalized Learning</a:t>
            </a:r>
            <a:endParaRPr lang="en-US" sz="1100" dirty="0">
              <a:latin typeface="+mn-lt"/>
            </a:endParaRP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>
                <a:latin typeface="+mn-lt"/>
              </a:rPr>
              <a:t>Increase in technology resources</a:t>
            </a:r>
            <a:endParaRPr lang="ru-RU" sz="1100" dirty="0">
              <a:latin typeface="+mn-lt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9C06C12E-0862-4736-A276-C8B4B231BEA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Assessment changes implemented at MS/HS</a:t>
            </a:r>
          </a:p>
          <a:p>
            <a:r>
              <a:rPr lang="en-US" dirty="0"/>
              <a:t>PLPs created in Alpine (not paper)</a:t>
            </a:r>
          </a:p>
          <a:p>
            <a:r>
              <a:rPr lang="en-US" dirty="0"/>
              <a:t>Buildings implemented Tier 1 PBIS</a:t>
            </a:r>
          </a:p>
          <a:p>
            <a:r>
              <a:rPr lang="en-US" dirty="0"/>
              <a:t>Intervention blocks cont. at elementary level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xmlns="" id="{40EFE398-C48E-4A85-934D-1EC189A28D7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3681350" y="3740727"/>
            <a:ext cx="2414649" cy="834872"/>
          </a:xfrm>
        </p:spPr>
        <p:txBody>
          <a:bodyPr/>
          <a:lstStyle/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Voluntary intervention trainings held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569E8B88-74CA-460F-AD40-53CFDAA90D1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09866" y="1953305"/>
            <a:ext cx="2675767" cy="1627632"/>
          </a:xfrm>
        </p:spPr>
        <p:txBody>
          <a:bodyPr/>
          <a:lstStyle/>
          <a:p>
            <a:r>
              <a:rPr lang="en-US" dirty="0"/>
              <a:t>Team of special education &amp; intervention teachers reviewed and recommended Tier 2/3 interventions</a:t>
            </a:r>
          </a:p>
          <a:p>
            <a:r>
              <a:rPr lang="en-US" dirty="0"/>
              <a:t>District &amp; building teams continued to meet monthly</a:t>
            </a:r>
          </a:p>
          <a:p>
            <a:r>
              <a:rPr lang="en-US" dirty="0"/>
              <a:t>Problem-solving teams met, as needed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xmlns="" id="{4E580EFA-C43A-4BFC-BDA6-9EA8D2AE466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114486" y="3696826"/>
            <a:ext cx="2414648" cy="878774"/>
          </a:xfrm>
        </p:spPr>
        <p:txBody>
          <a:bodyPr/>
          <a:lstStyle/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>
                <a:latin typeface="+mn-lt"/>
              </a:rPr>
              <a:t>Student Services began reviewing caseloads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>
                <a:latin typeface="+mn-lt"/>
              </a:rPr>
              <a:t>Building teams attend collaborative sessions (3 per year)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dirty="0">
              <a:latin typeface="+mn-lt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23DEEA8D-0C4D-422F-9B71-EBA8E1D5E83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sz="1200" dirty="0"/>
              <a:t>New revised elementary ELA/Literacy curriculum approved by BOE</a:t>
            </a:r>
          </a:p>
          <a:p>
            <a:r>
              <a:rPr lang="en-US" sz="1200" dirty="0"/>
              <a:t>Math pilot resources for grades K-12 recommended</a:t>
            </a:r>
          </a:p>
          <a:p>
            <a:r>
              <a:rPr lang="en-US" sz="1200" dirty="0"/>
              <a:t>At-Risk subcommittee created; began defining “at-risk”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xmlns="" id="{C22D6455-1360-43AE-AD93-A57FC009729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547623" y="3740726"/>
            <a:ext cx="2396164" cy="834873"/>
          </a:xfrm>
        </p:spPr>
        <p:txBody>
          <a:bodyPr/>
          <a:lstStyle/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Intervention trainings occurred in buildings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At-risk team began outlining program</a:t>
            </a:r>
            <a:endParaRPr lang="ru-RU" sz="1200" dirty="0">
              <a:latin typeface="+mn-lt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xmlns="" id="{E7DB0D79-D19D-40DC-B6B1-B0804CA0C8C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963397" y="1953305"/>
            <a:ext cx="1785691" cy="1627632"/>
          </a:xfrm>
        </p:spPr>
        <p:txBody>
          <a:bodyPr/>
          <a:lstStyle/>
          <a:p>
            <a:r>
              <a:rPr lang="en-US" dirty="0"/>
              <a:t>Post Survey administered to staff </a:t>
            </a:r>
          </a:p>
          <a:p>
            <a:r>
              <a:rPr lang="en-US" dirty="0"/>
              <a:t>Results used to assist with planning for year 3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xmlns="" id="{7D0ED027-7E1C-4972-9635-43C3CCBC95EC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/>
              <a:t>Jul</a:t>
            </a:r>
            <a:endParaRPr lang="ru-RU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xmlns="" id="{C6B957DB-34A2-4206-A0CA-BF4BF0A819D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/>
              <a:t>Aug</a:t>
            </a:r>
            <a:endParaRPr lang="ru-RU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xmlns="" id="{F8067B9B-412D-4323-AD17-FFFE180E7EC1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/>
              <a:t>Sep</a:t>
            </a:r>
            <a:endParaRPr lang="ru-RU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xmlns="" id="{A45997BA-5C46-4D01-85BE-847C684C0D7A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/>
              <a:t>Sep/Oct</a:t>
            </a:r>
            <a:endParaRPr lang="ru-RU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xmlns="" id="{BC29E957-81A4-4B9B-A5E5-A4579BAB6DD1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dirty="0"/>
              <a:t>Nov</a:t>
            </a:r>
            <a:endParaRPr lang="ru-RU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xmlns="" id="{9B899C00-7267-446C-A2B1-FB67D08D76CE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/>
              <a:t>Dec</a:t>
            </a:r>
            <a:endParaRPr lang="ru-RU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xmlns="" id="{B0758E7E-7396-45F4-B46F-9D130C063945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US" dirty="0"/>
              <a:t>Jan</a:t>
            </a:r>
            <a:endParaRPr lang="ru-RU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xmlns="" id="{07D14E8A-AAC9-4E3C-BA14-F715A6A94F2D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dirty="0"/>
              <a:t>Feb</a:t>
            </a:r>
            <a:endParaRPr lang="ru-RU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xmlns="" id="{5554884F-66BA-402B-ADDE-CC699A1B2990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Feb</a:t>
            </a:r>
            <a:endParaRPr lang="ru-RU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xmlns="" id="{9D0557D9-DD1A-45BD-9ABC-770ED9B8959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n-US" dirty="0"/>
              <a:t>Mar</a:t>
            </a:r>
            <a:endParaRPr lang="ru-RU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xmlns="" id="{F2DC268D-208E-4A27-BD7E-429919C88688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r>
              <a:rPr lang="en-US" dirty="0"/>
              <a:t>Apr</a:t>
            </a:r>
            <a:endParaRPr lang="ru-RU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xmlns="" id="{CBC0332C-C126-4889-91DC-9767E76D882B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r>
              <a:rPr lang="en-US" dirty="0"/>
              <a:t>Apr</a:t>
            </a:r>
            <a:endParaRPr lang="ru-RU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xmlns="" id="{04E95855-4887-473B-AB98-23F8CF5E307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US" dirty="0"/>
              <a:t>May</a:t>
            </a:r>
            <a:endParaRPr lang="ru-RU" dirty="0"/>
          </a:p>
        </p:txBody>
      </p:sp>
      <p:sp>
        <p:nvSpPr>
          <p:cNvPr id="47" name="Footer Placeholder 46">
            <a:extLst>
              <a:ext uri="{FF2B5EF4-FFF2-40B4-BE49-F238E27FC236}">
                <a16:creationId xmlns:a16="http://schemas.microsoft.com/office/drawing/2014/main" xmlns="" id="{7476AC89-87BC-4794-9793-E8C26611F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Unified School District of Marshfield</a:t>
            </a:r>
            <a:endParaRPr lang="ru-RU" dirty="0"/>
          </a:p>
        </p:txBody>
      </p:sp>
      <p:sp>
        <p:nvSpPr>
          <p:cNvPr id="46" name="Date Placeholder 45">
            <a:extLst>
              <a:ext uri="{FF2B5EF4-FFF2-40B4-BE49-F238E27FC236}">
                <a16:creationId xmlns:a16="http://schemas.microsoft.com/office/drawing/2014/main" xmlns="" id="{9F7DFA27-A9C2-4017-AFE3-117133E23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08.09.2018</a:t>
            </a:r>
            <a:endParaRPr lang="ru-RU" dirty="0"/>
          </a:p>
        </p:txBody>
      </p:sp>
      <p:sp>
        <p:nvSpPr>
          <p:cNvPr id="48" name="Slide Number Placeholder 47">
            <a:extLst>
              <a:ext uri="{FF2B5EF4-FFF2-40B4-BE49-F238E27FC236}">
                <a16:creationId xmlns:a16="http://schemas.microsoft.com/office/drawing/2014/main" xmlns="" id="{96A4A46D-B9B3-4E5D-B048-2D306A784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0</a:t>
            </a:r>
            <a:fld id="{06075B66-BB0A-40EC-93F2-D831CFF2799C}" type="slidenum">
              <a:rPr lang="ru-RU" smtClean="0"/>
              <a:t>2</a:t>
            </a:fld>
            <a:endParaRPr lang="ru-RU" dirty="0"/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xmlns="" id="{64A17A2F-EF92-4964-8305-737D2B34E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787" y="335784"/>
            <a:ext cx="1319608" cy="1329223"/>
          </a:xfrm>
          <a:prstGeom prst="rect">
            <a:avLst/>
          </a:prstGeom>
        </p:spPr>
      </p:pic>
      <p:sp>
        <p:nvSpPr>
          <p:cNvPr id="52" name="Text Placeholder 51">
            <a:extLst>
              <a:ext uri="{FF2B5EF4-FFF2-40B4-BE49-F238E27FC236}">
                <a16:creationId xmlns:a16="http://schemas.microsoft.com/office/drawing/2014/main" xmlns="" id="{315DDD6F-7BBA-4E6D-806C-B0BB57B87F87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10094024" y="473960"/>
            <a:ext cx="1671626" cy="767009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Year 2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2016-2017</a:t>
            </a:r>
          </a:p>
        </p:txBody>
      </p:sp>
    </p:spTree>
    <p:extLst>
      <p:ext uri="{BB962C8B-B14F-4D97-AF65-F5344CB8AC3E}">
        <p14:creationId xmlns:p14="http://schemas.microsoft.com/office/powerpoint/2010/main" val="175358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6E9AD5-350E-4FC7-BC29-0A27A19D53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Marshfield School District 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54E53CF-0A1D-468B-A4BC-ED73320B24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0970"/>
            <a:ext cx="9144000" cy="492294"/>
          </a:xfrm>
        </p:spPr>
        <p:txBody>
          <a:bodyPr/>
          <a:lstStyle/>
          <a:p>
            <a:r>
              <a:rPr lang="en-US" dirty="0"/>
              <a:t>MTSS Timeline: The Past 3 Years</a:t>
            </a:r>
            <a:endParaRPr lang="ru-RU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5A9A999-A5A3-4817-8459-1CB0598066F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2286" y="1953305"/>
            <a:ext cx="1785691" cy="1627632"/>
          </a:xfrm>
        </p:spPr>
        <p:txBody>
          <a:bodyPr/>
          <a:lstStyle/>
          <a:p>
            <a:r>
              <a:rPr lang="en-US" dirty="0"/>
              <a:t>Trainings held for staff on new curricular resources, including ELA/Literacy, special education and intervention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xmlns="" id="{2C456EA8-676F-4A22-9DDD-9A70DEB9F52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248213" y="3740727"/>
            <a:ext cx="2414649" cy="857776"/>
          </a:xfrm>
        </p:spPr>
        <p:txBody>
          <a:bodyPr/>
          <a:lstStyle/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Curriculum trainings continued, including trauma and personalized learning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Increase of Student Services staff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9C06C12E-0862-4736-A276-C8B4B231BEA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237838" y="1772324"/>
            <a:ext cx="2568569" cy="1808613"/>
          </a:xfrm>
        </p:spPr>
        <p:txBody>
          <a:bodyPr/>
          <a:lstStyle/>
          <a:p>
            <a:r>
              <a:rPr lang="en-US" sz="1200" dirty="0"/>
              <a:t>All staff trained in Tier 3</a:t>
            </a:r>
          </a:p>
          <a:p>
            <a:r>
              <a:rPr lang="en-US" sz="1200" dirty="0"/>
              <a:t>MTSS manual updated and distributed </a:t>
            </a:r>
          </a:p>
          <a:p>
            <a:r>
              <a:rPr lang="en-US" sz="1200" dirty="0"/>
              <a:t>At-risk committee developed program guide and referral form</a:t>
            </a:r>
          </a:p>
          <a:p>
            <a:r>
              <a:rPr lang="en-US" sz="1200" dirty="0"/>
              <a:t>Intervention blocks continued in elementary</a:t>
            </a:r>
          </a:p>
          <a:p>
            <a:r>
              <a:rPr lang="en-US" sz="1200" dirty="0"/>
              <a:t>Year 1 of elementary ELA/Literacy implementation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xmlns="" id="{40EFE398-C48E-4A85-934D-1EC189A28D7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3681350" y="3740727"/>
            <a:ext cx="2414649" cy="698892"/>
          </a:xfrm>
        </p:spPr>
        <p:txBody>
          <a:bodyPr/>
          <a:lstStyle/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Updates and refresher trainings on Alpine held for staff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Buildings implemented PBIS Tier 1</a:t>
            </a:r>
            <a:endParaRPr lang="ru-RU" sz="1200" dirty="0">
              <a:latin typeface="+mn-lt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569E8B88-74CA-460F-AD40-53CFDAA90D1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922976" y="1953305"/>
            <a:ext cx="2414649" cy="1627632"/>
          </a:xfrm>
        </p:spPr>
        <p:txBody>
          <a:bodyPr/>
          <a:lstStyle/>
          <a:p>
            <a:r>
              <a:rPr lang="en-US" dirty="0"/>
              <a:t>Continued writing PLPs in Alpine, began documenting all interventions provided in Alpine</a:t>
            </a:r>
          </a:p>
          <a:p>
            <a:r>
              <a:rPr lang="en-US" dirty="0"/>
              <a:t>Specialized learning teams reviewed highly evidenced-based interventions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xmlns="" id="{4E580EFA-C43A-4BFC-BDA6-9EA8D2AE466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114487" y="3740726"/>
            <a:ext cx="2414648" cy="857777"/>
          </a:xfrm>
        </p:spPr>
        <p:txBody>
          <a:bodyPr/>
          <a:lstStyle/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At-risk program approved by BOE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Trainings held for special education teachers on IEP goal writing &amp; use of interventions</a:t>
            </a:r>
            <a:endParaRPr lang="ru-RU" sz="1200" dirty="0">
              <a:latin typeface="+mn-lt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23DEEA8D-0C4D-422F-9B71-EBA8E1D5E83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PBIS refresher training for all buildings</a:t>
            </a:r>
          </a:p>
          <a:p>
            <a:r>
              <a:rPr lang="en-US" dirty="0"/>
              <a:t>Building teams continued to meet monthly; District team met quarterly</a:t>
            </a:r>
          </a:p>
          <a:p>
            <a:r>
              <a:rPr lang="en-US" dirty="0"/>
              <a:t>Student Services began reviewing caseloads </a:t>
            </a:r>
            <a:endParaRPr lang="ru-RU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xmlns="" id="{C22D6455-1360-43AE-AD93-A57FC009729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547623" y="3740727"/>
            <a:ext cx="2396164" cy="698892"/>
          </a:xfrm>
        </p:spPr>
        <p:txBody>
          <a:bodyPr/>
          <a:lstStyle/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New revised 4K-12 math curriculum approved by BOE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Specialized program recommends interventions</a:t>
            </a:r>
            <a:endParaRPr lang="ru-RU" sz="1200" dirty="0">
              <a:latin typeface="+mn-lt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xmlns="" id="{E7DB0D79-D19D-40DC-B6B1-B0804CA0C8C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963397" y="1953305"/>
            <a:ext cx="1916317" cy="1627632"/>
          </a:xfrm>
        </p:spPr>
        <p:txBody>
          <a:bodyPr/>
          <a:lstStyle/>
          <a:p>
            <a:r>
              <a:rPr lang="en-US" dirty="0"/>
              <a:t>Post Survey administered to staff </a:t>
            </a:r>
          </a:p>
          <a:p>
            <a:r>
              <a:rPr lang="en-US" dirty="0"/>
              <a:t>Over 90% of respondents indicated they understood the vision and implementation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xmlns="" id="{7D0ED027-7E1C-4972-9635-43C3CCBC95EC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/>
              <a:t>Jul</a:t>
            </a:r>
            <a:endParaRPr lang="ru-RU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xmlns="" id="{C6B957DB-34A2-4206-A0CA-BF4BF0A819D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/>
              <a:t>Aug</a:t>
            </a:r>
            <a:endParaRPr lang="ru-RU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xmlns="" id="{F8067B9B-412D-4323-AD17-FFFE180E7EC1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/>
              <a:t>Aug</a:t>
            </a:r>
            <a:endParaRPr lang="ru-RU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xmlns="" id="{A45997BA-5C46-4D01-85BE-847C684C0D7A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/>
              <a:t>Sep</a:t>
            </a:r>
            <a:endParaRPr lang="ru-RU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xmlns="" id="{BC29E957-81A4-4B9B-A5E5-A4579BAB6DD1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dirty="0"/>
              <a:t>Oct</a:t>
            </a:r>
            <a:endParaRPr lang="ru-RU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xmlns="" id="{9B899C00-7267-446C-A2B1-FB67D08D76CE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/>
              <a:t>Nov</a:t>
            </a:r>
            <a:endParaRPr lang="ru-RU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xmlns="" id="{B0758E7E-7396-45F4-B46F-9D130C063945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US" dirty="0"/>
              <a:t>Dec</a:t>
            </a:r>
            <a:endParaRPr lang="ru-RU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xmlns="" id="{07D14E8A-AAC9-4E3C-BA14-F715A6A94F2D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dirty="0"/>
              <a:t>Jan</a:t>
            </a:r>
            <a:endParaRPr lang="ru-RU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xmlns="" id="{5554884F-66BA-402B-ADDE-CC699A1B2990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Jan</a:t>
            </a:r>
            <a:endParaRPr lang="ru-RU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xmlns="" id="{9D0557D9-DD1A-45BD-9ABC-770ED9B8959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n-US" dirty="0"/>
              <a:t>Feb</a:t>
            </a:r>
            <a:endParaRPr lang="ru-RU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xmlns="" id="{F2DC268D-208E-4A27-BD7E-429919C88688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r>
              <a:rPr lang="en-US" dirty="0"/>
              <a:t>Mar</a:t>
            </a:r>
            <a:endParaRPr lang="ru-RU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xmlns="" id="{CBC0332C-C126-4889-91DC-9767E76D882B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r>
              <a:rPr lang="en-US" dirty="0"/>
              <a:t>Apr</a:t>
            </a:r>
            <a:endParaRPr lang="ru-RU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xmlns="" id="{04E95855-4887-473B-AB98-23F8CF5E307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US" dirty="0"/>
              <a:t>May</a:t>
            </a:r>
            <a:endParaRPr lang="ru-RU" dirty="0"/>
          </a:p>
        </p:txBody>
      </p:sp>
      <p:sp>
        <p:nvSpPr>
          <p:cNvPr id="47" name="Footer Placeholder 46">
            <a:extLst>
              <a:ext uri="{FF2B5EF4-FFF2-40B4-BE49-F238E27FC236}">
                <a16:creationId xmlns:a16="http://schemas.microsoft.com/office/drawing/2014/main" xmlns="" id="{7476AC89-87BC-4794-9793-E8C26611F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Unified School District of Marshfield</a:t>
            </a:r>
            <a:endParaRPr lang="ru-RU" dirty="0"/>
          </a:p>
        </p:txBody>
      </p:sp>
      <p:sp>
        <p:nvSpPr>
          <p:cNvPr id="46" name="Date Placeholder 45">
            <a:extLst>
              <a:ext uri="{FF2B5EF4-FFF2-40B4-BE49-F238E27FC236}">
                <a16:creationId xmlns:a16="http://schemas.microsoft.com/office/drawing/2014/main" xmlns="" id="{9F7DFA27-A9C2-4017-AFE3-117133E23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08.09.2018</a:t>
            </a:r>
            <a:endParaRPr lang="ru-RU" dirty="0"/>
          </a:p>
        </p:txBody>
      </p:sp>
      <p:sp>
        <p:nvSpPr>
          <p:cNvPr id="48" name="Slide Number Placeholder 47">
            <a:extLst>
              <a:ext uri="{FF2B5EF4-FFF2-40B4-BE49-F238E27FC236}">
                <a16:creationId xmlns:a16="http://schemas.microsoft.com/office/drawing/2014/main" xmlns="" id="{96A4A46D-B9B3-4E5D-B048-2D306A784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0</a:t>
            </a:r>
            <a:fld id="{06075B66-BB0A-40EC-93F2-D831CFF2799C}" type="slidenum">
              <a:rPr lang="ru-RU" smtClean="0"/>
              <a:t>3</a:t>
            </a:fld>
            <a:endParaRPr lang="ru-RU" dirty="0"/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xmlns="" id="{64A17A2F-EF92-4964-8305-737D2B34E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787" y="335784"/>
            <a:ext cx="1319608" cy="1329223"/>
          </a:xfrm>
          <a:prstGeom prst="rect">
            <a:avLst/>
          </a:prstGeom>
        </p:spPr>
      </p:pic>
      <p:sp>
        <p:nvSpPr>
          <p:cNvPr id="52" name="Text Placeholder 51">
            <a:extLst>
              <a:ext uri="{FF2B5EF4-FFF2-40B4-BE49-F238E27FC236}">
                <a16:creationId xmlns:a16="http://schemas.microsoft.com/office/drawing/2014/main" xmlns="" id="{315DDD6F-7BBA-4E6D-806C-B0BB57B87F87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10094024" y="473960"/>
            <a:ext cx="1671626" cy="767009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Year 3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2017-2018</a:t>
            </a:r>
          </a:p>
        </p:txBody>
      </p:sp>
    </p:spTree>
    <p:extLst>
      <p:ext uri="{BB962C8B-B14F-4D97-AF65-F5344CB8AC3E}">
        <p14:creationId xmlns:p14="http://schemas.microsoft.com/office/powerpoint/2010/main" val="59967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6E9AD5-350E-4FC7-BC29-0A27A19D53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Marshfield School District 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54E53CF-0A1D-468B-A4BC-ED73320B24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0970"/>
            <a:ext cx="9144000" cy="492294"/>
          </a:xfrm>
        </p:spPr>
        <p:txBody>
          <a:bodyPr/>
          <a:lstStyle/>
          <a:p>
            <a:r>
              <a:rPr lang="en-US" dirty="0"/>
              <a:t>MTSS Timeline: The Next 3 Years</a:t>
            </a:r>
            <a:endParaRPr lang="ru-RU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5A9A999-A5A3-4817-8459-1CB0598066F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2286" y="1953305"/>
            <a:ext cx="1785691" cy="1627632"/>
          </a:xfrm>
        </p:spPr>
        <p:txBody>
          <a:bodyPr/>
          <a:lstStyle/>
          <a:p>
            <a:r>
              <a:rPr lang="en-US" dirty="0"/>
              <a:t>Trainings held for staff on new curricular resources, including math &amp; special education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xmlns="" id="{2C456EA8-676F-4A22-9DDD-9A70DEB9F52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248213" y="3740727"/>
            <a:ext cx="2414649" cy="698892"/>
          </a:xfrm>
        </p:spPr>
        <p:txBody>
          <a:bodyPr/>
          <a:lstStyle/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Curriculum trainings continue, including trauma and personalized learning, reading drives achievement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9C06C12E-0862-4736-A276-C8B4B231BEA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237838" y="1953305"/>
            <a:ext cx="2414649" cy="1627632"/>
          </a:xfrm>
        </p:spPr>
        <p:txBody>
          <a:bodyPr/>
          <a:lstStyle/>
          <a:p>
            <a:r>
              <a:rPr lang="en-US" sz="1200" dirty="0"/>
              <a:t>At-risk program (Personalized Pathways) launches in MS/HS</a:t>
            </a:r>
          </a:p>
          <a:p>
            <a:r>
              <a:rPr lang="en-US" sz="1200" dirty="0"/>
              <a:t>Year 1 of 4K-12 math implementation</a:t>
            </a:r>
          </a:p>
          <a:p>
            <a:r>
              <a:rPr lang="en-US" sz="1200" dirty="0"/>
              <a:t>Year 2 of elementary ELA/Literacy implementation</a:t>
            </a:r>
          </a:p>
          <a:p>
            <a:r>
              <a:rPr lang="en-US" sz="1200" dirty="0"/>
              <a:t>Create new MTSS action plan for next 3 years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xmlns="" id="{40EFE398-C48E-4A85-934D-1EC189A28D7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3681350" y="3740727"/>
            <a:ext cx="2414649" cy="698892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endParaRPr lang="ru-RU" sz="1200" dirty="0">
              <a:latin typeface="+mn-lt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569E8B88-74CA-460F-AD40-53CFDAA90D1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922976" y="1953305"/>
            <a:ext cx="2414649" cy="162763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xmlns="" id="{4E580EFA-C43A-4BFC-BDA6-9EA8D2AE466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114487" y="3740727"/>
            <a:ext cx="2414648" cy="698892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endParaRPr lang="ru-RU" sz="1200" dirty="0">
              <a:latin typeface="+mn-lt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23DEEA8D-0C4D-422F-9B71-EBA8E1D5E83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xmlns="" id="{C22D6455-1360-43AE-AD93-A57FC009729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547623" y="3740727"/>
            <a:ext cx="2396164" cy="698892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endParaRPr lang="ru-RU" sz="1200" dirty="0">
              <a:latin typeface="+mn-lt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xmlns="" id="{E7DB0D79-D19D-40DC-B6B1-B0804CA0C8C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963397" y="1953305"/>
            <a:ext cx="1916317" cy="162763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xmlns="" id="{7D0ED027-7E1C-4972-9635-43C3CCBC95EC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/>
              <a:t>Jul</a:t>
            </a:r>
            <a:endParaRPr lang="ru-RU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xmlns="" id="{C6B957DB-34A2-4206-A0CA-BF4BF0A819D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/>
              <a:t>Aug</a:t>
            </a:r>
            <a:endParaRPr lang="ru-RU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xmlns="" id="{F8067B9B-412D-4323-AD17-FFFE180E7EC1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/>
              <a:t>Aug</a:t>
            </a:r>
            <a:endParaRPr lang="ru-RU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xmlns="" id="{A45997BA-5C46-4D01-85BE-847C684C0D7A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/>
              <a:t>Sept</a:t>
            </a:r>
            <a:endParaRPr lang="ru-RU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xmlns="" id="{BC29E957-81A4-4B9B-A5E5-A4579BAB6DD1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dirty="0"/>
              <a:t>Oct</a:t>
            </a:r>
            <a:endParaRPr lang="ru-RU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xmlns="" id="{9B899C00-7267-446C-A2B1-FB67D08D76CE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/>
              <a:t>Nov</a:t>
            </a:r>
            <a:endParaRPr lang="ru-RU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xmlns="" id="{B0758E7E-7396-45F4-B46F-9D130C063945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US" dirty="0"/>
              <a:t>Dec</a:t>
            </a:r>
            <a:endParaRPr lang="ru-RU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xmlns="" id="{07D14E8A-AAC9-4E3C-BA14-F715A6A94F2D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dirty="0"/>
              <a:t>Jan</a:t>
            </a:r>
            <a:endParaRPr lang="ru-RU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xmlns="" id="{5554884F-66BA-402B-ADDE-CC699A1B2990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Feb</a:t>
            </a:r>
            <a:endParaRPr lang="ru-RU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xmlns="" id="{9D0557D9-DD1A-45BD-9ABC-770ED9B8959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n-US" dirty="0"/>
              <a:t>Mar</a:t>
            </a:r>
            <a:endParaRPr lang="ru-RU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xmlns="" id="{F2DC268D-208E-4A27-BD7E-429919C88688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r>
              <a:rPr lang="en-US" dirty="0"/>
              <a:t>Apr</a:t>
            </a:r>
            <a:endParaRPr lang="ru-RU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xmlns="" id="{CBC0332C-C126-4889-91DC-9767E76D882B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r>
              <a:rPr lang="en-US" dirty="0"/>
              <a:t>May</a:t>
            </a:r>
            <a:endParaRPr lang="ru-RU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xmlns="" id="{04E95855-4887-473B-AB98-23F8CF5E307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US" dirty="0"/>
              <a:t>Jun</a:t>
            </a:r>
            <a:endParaRPr lang="ru-RU" dirty="0"/>
          </a:p>
        </p:txBody>
      </p:sp>
      <p:sp>
        <p:nvSpPr>
          <p:cNvPr id="47" name="Footer Placeholder 46">
            <a:extLst>
              <a:ext uri="{FF2B5EF4-FFF2-40B4-BE49-F238E27FC236}">
                <a16:creationId xmlns:a16="http://schemas.microsoft.com/office/drawing/2014/main" xmlns="" id="{7476AC89-87BC-4794-9793-E8C26611F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Unified School District of Marshfield</a:t>
            </a:r>
            <a:endParaRPr lang="ru-RU" dirty="0"/>
          </a:p>
        </p:txBody>
      </p:sp>
      <p:sp>
        <p:nvSpPr>
          <p:cNvPr id="46" name="Date Placeholder 45">
            <a:extLst>
              <a:ext uri="{FF2B5EF4-FFF2-40B4-BE49-F238E27FC236}">
                <a16:creationId xmlns:a16="http://schemas.microsoft.com/office/drawing/2014/main" xmlns="" id="{9F7DFA27-A9C2-4017-AFE3-117133E23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08.09.2018</a:t>
            </a:r>
            <a:endParaRPr lang="ru-RU" dirty="0"/>
          </a:p>
        </p:txBody>
      </p:sp>
      <p:sp>
        <p:nvSpPr>
          <p:cNvPr id="48" name="Slide Number Placeholder 47">
            <a:extLst>
              <a:ext uri="{FF2B5EF4-FFF2-40B4-BE49-F238E27FC236}">
                <a16:creationId xmlns:a16="http://schemas.microsoft.com/office/drawing/2014/main" xmlns="" id="{96A4A46D-B9B3-4E5D-B048-2D306A784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0</a:t>
            </a:r>
            <a:fld id="{06075B66-BB0A-40EC-93F2-D831CFF2799C}" type="slidenum">
              <a:rPr lang="ru-RU" smtClean="0"/>
              <a:t>4</a:t>
            </a:fld>
            <a:endParaRPr lang="ru-RU" dirty="0"/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xmlns="" id="{64A17A2F-EF92-4964-8305-737D2B34E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787" y="335784"/>
            <a:ext cx="1319608" cy="1329223"/>
          </a:xfrm>
          <a:prstGeom prst="rect">
            <a:avLst/>
          </a:prstGeom>
        </p:spPr>
      </p:pic>
      <p:sp>
        <p:nvSpPr>
          <p:cNvPr id="52" name="Text Placeholder 51">
            <a:extLst>
              <a:ext uri="{FF2B5EF4-FFF2-40B4-BE49-F238E27FC236}">
                <a16:creationId xmlns:a16="http://schemas.microsoft.com/office/drawing/2014/main" xmlns="" id="{315DDD6F-7BBA-4E6D-806C-B0BB57B87F87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10094024" y="473960"/>
            <a:ext cx="1671626" cy="767009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Year 4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2018-2019</a:t>
            </a:r>
          </a:p>
        </p:txBody>
      </p:sp>
    </p:spTree>
    <p:extLst>
      <p:ext uri="{BB962C8B-B14F-4D97-AF65-F5344CB8AC3E}">
        <p14:creationId xmlns:p14="http://schemas.microsoft.com/office/powerpoint/2010/main" val="349204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Custom 5">
      <a:dk1>
        <a:srgbClr val="8E006C"/>
      </a:dk1>
      <a:lt1>
        <a:srgbClr val="FFFFFF"/>
      </a:lt1>
      <a:dk2>
        <a:srgbClr val="454D55"/>
      </a:dk2>
      <a:lt2>
        <a:srgbClr val="DAE7F0"/>
      </a:lt2>
      <a:accent1>
        <a:srgbClr val="DAE7F0"/>
      </a:accent1>
      <a:accent2>
        <a:srgbClr val="EAEAEA"/>
      </a:accent2>
      <a:accent3>
        <a:srgbClr val="3F788F"/>
      </a:accent3>
      <a:accent4>
        <a:srgbClr val="425537"/>
      </a:accent4>
      <a:accent5>
        <a:srgbClr val="9399A1"/>
      </a:accent5>
      <a:accent6>
        <a:srgbClr val="000000"/>
      </a:accent6>
      <a:hlink>
        <a:srgbClr val="454D55"/>
      </a:hlink>
      <a:folHlink>
        <a:srgbClr val="454B55"/>
      </a:folHlink>
    </a:clrScheme>
    <a:fontScheme name="Custom 6">
      <a:majorFont>
        <a:latin typeface="Tahom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Roadmap_Timeline_03_MO - v1" id="{72FBF1C9-FFD2-4ECC-BA43-C5246557D0F8}" vid="{448EBCF6-00D3-448F-8AF2-68D09EA77F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37BBAC4B5DA74FB1C9B0D22640570C" ma:contentTypeVersion="18" ma:contentTypeDescription="Create a new document." ma:contentTypeScope="" ma:versionID="54f1d44057f84383ed77741da91971ad">
  <xsd:schema xmlns:xsd="http://www.w3.org/2001/XMLSchema" xmlns:xs="http://www.w3.org/2001/XMLSchema" xmlns:p="http://schemas.microsoft.com/office/2006/metadata/properties" xmlns:ns2="86dd0431-72f7-4111-b598-26b3cc0c97a7" xmlns:ns3="bf8e6af5-334f-4920-87d8-c717a7afa95e" targetNamespace="http://schemas.microsoft.com/office/2006/metadata/properties" ma:root="true" ma:fieldsID="7fa8b89d953c957f2ed04a81f71d8319" ns2:_="" ns3:_="">
    <xsd:import namespace="86dd0431-72f7-4111-b598-26b3cc0c97a7"/>
    <xsd:import namespace="bf8e6af5-334f-4920-87d8-c717a7afa9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dd0431-72f7-4111-b598-26b3cc0c97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842d4f3-5741-4827-9cab-9edbf30a73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8e6af5-334f-4920-87d8-c717a7afa9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c129a0c-8789-49da-8cd2-e90a21dedea3}" ma:internalName="TaxCatchAll" ma:showField="CatchAllData" ma:web="bf8e6af5-334f-4920-87d8-c717a7afa95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f8e6af5-334f-4920-87d8-c717a7afa95e" xsi:nil="true"/>
    <lcf76f155ced4ddcb4097134ff3c332f xmlns="86dd0431-72f7-4111-b598-26b3cc0c97a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C45E61-266F-41E4-AE04-204F2BDC6EE5}"/>
</file>

<file path=customXml/itemProps2.xml><?xml version="1.0" encoding="utf-8"?>
<ds:datastoreItem xmlns:ds="http://schemas.openxmlformats.org/officeDocument/2006/customXml" ds:itemID="{24C8810A-6B08-4BF7-BE6E-38723ADF46E6}">
  <ds:schemaRefs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www.w3.org/XML/1998/namespace"/>
    <ds:schemaRef ds:uri="6dc4bcd6-49db-4c07-9060-8acfc67cef9f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fb0879af-3eba-417a-a55a-ffe6dcd6ca77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81ABB0F9-47E1-4E06-B9C1-7805C62EC7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tf16411241</Template>
  <TotalTime>0</TotalTime>
  <Words>684</Words>
  <Application>Microsoft Office PowerPoint</Application>
  <PresentationFormat>Widescreen</PresentationFormat>
  <Paragraphs>153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Office Theme</vt:lpstr>
      <vt:lpstr>Marshfield School District </vt:lpstr>
      <vt:lpstr>Marshfield School District </vt:lpstr>
      <vt:lpstr>Marshfield School District </vt:lpstr>
      <vt:lpstr>Marshfield School District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2018-08-08T15:21:50Z</dcterms:created>
  <dcterms:modified xsi:type="dcterms:W3CDTF">2018-08-29T19:13:51Z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0x0101006737BBAC4B5DA74FB1C9B0D22640570C</vt:lpwstr>
  </property>
</Properties>
</file>