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72" r:id="rId4"/>
  </p:sldMasterIdLst>
  <p:notesMasterIdLst>
    <p:notesMasterId r:id="rId7"/>
  </p:notesMasterIdLst>
  <p:sldIdLst>
    <p:sldId id="257" r:id="rId5"/>
    <p:sldId id="258" r:id="rId6"/>
  </p:sldIdLst>
  <p:sldSz cx="7772400" cy="10058400"/>
  <p:notesSz cx="6858000" cy="9144000"/>
  <p:embeddedFontLst>
    <p:embeddedFont>
      <p:font typeface="Open Sans Light" panose="020B0306030504020204" pitchFamily="34" charset="0"/>
      <p:regular r:id="rId8"/>
      <p:italic r:id="rId9"/>
    </p:embeddedFont>
    <p:embeddedFont>
      <p:font typeface="Open Sans Semibold" panose="020B0706030804020204" pitchFamily="34" charset="0"/>
      <p:bold r:id="rId10"/>
      <p:boldItalic r:id="rId1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120" userDrawn="1">
          <p15:clr>
            <a:srgbClr val="A4A3A4"/>
          </p15:clr>
        </p15:guide>
        <p15:guide id="2" pos="3072"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443ED59-20C7-4FDF-8DCA-8A14D1AA1C8C}" name="Microsoft Office User" initials="MOU" userId="Microsoft Office User" providerId="None"/>
  <p188:author id="{EE0B2D63-BAC2-44EB-82BE-5A377BF62216}" name="Stephanie Ferguson" initials="SF" userId="d475c8c1758ebeb8" providerId="Windows Live"/>
  <p188:author id="{629FDE64-07B5-7011-802C-459006FE8E38}" name="Caryn Cavanagh" initials="CC" userId="de4effde0088c4c0" providerId="Windows Live"/>
  <p188:author id="{C443F6A5-83BA-6F2B-6629-2E902D219AC7}" name="Jamie Molina" initials="JM" userId="e291057371343bf2" providerId="Windows Live"/>
  <p188:author id="{6CD132A6-BDAB-7D9A-FDAF-1B5C47512B95}" name="Hudson, Les" initials="HL" userId="S::Les.Hudson@tea.texas.gov::1b51e3df-f37c-4646-8151-9652bb88c0d0"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63534"/>
    <a:srgbClr val="5A6267"/>
    <a:srgbClr val="012169"/>
    <a:srgbClr val="3864AF"/>
    <a:srgbClr val="3863AF"/>
    <a:srgbClr val="E7E3D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B42989E-F755-48EE-A66E-612ACB767DF1}" v="5" dt="2024-07-10T17:04:25.35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248" autoAdjust="0"/>
    <p:restoredTop sz="95103" autoAdjust="0"/>
  </p:normalViewPr>
  <p:slideViewPr>
    <p:cSldViewPr snapToGrid="0" snapToObjects="1">
      <p:cViewPr>
        <p:scale>
          <a:sx n="130" d="100"/>
          <a:sy n="130" d="100"/>
        </p:scale>
        <p:origin x="1998" y="-1602"/>
      </p:cViewPr>
      <p:guideLst>
        <p:guide orient="horz" pos="3120"/>
        <p:guide pos="3072"/>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font" Target="fonts/font1.fntdata"/><Relationship Id="rId13" Type="http://schemas.openxmlformats.org/officeDocument/2006/relationships/viewProps" Target="viewProps.xml"/><Relationship Id="rId3" Type="http://schemas.openxmlformats.org/officeDocument/2006/relationships/customXml" Target="../customXml/item3.xml"/><Relationship Id="rId7" Type="http://schemas.openxmlformats.org/officeDocument/2006/relationships/notesMaster" Target="notesMasters/notesMaster1.xml"/><Relationship Id="rId12" Type="http://schemas.openxmlformats.org/officeDocument/2006/relationships/presProps" Target="presProps.xml"/><Relationship Id="rId17" Type="http://schemas.microsoft.com/office/2018/10/relationships/authors" Target="authors.xml"/><Relationship Id="rId2" Type="http://schemas.openxmlformats.org/officeDocument/2006/relationships/customXml" Target="../customXml/item2.xml"/><Relationship Id="rId16"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font" Target="fonts/font4.fntdata"/><Relationship Id="rId5" Type="http://schemas.openxmlformats.org/officeDocument/2006/relationships/slide" Target="slides/slide1.xml"/><Relationship Id="rId15" Type="http://schemas.openxmlformats.org/officeDocument/2006/relationships/tableStyles" Target="tableStyles.xml"/><Relationship Id="rId10" Type="http://schemas.openxmlformats.org/officeDocument/2006/relationships/font" Target="fonts/font3.fntdata"/><Relationship Id="rId4" Type="http://schemas.openxmlformats.org/officeDocument/2006/relationships/slideMaster" Target="slideMasters/slideMaster1.xml"/><Relationship Id="rId9" Type="http://schemas.openxmlformats.org/officeDocument/2006/relationships/font" Target="fonts/font2.fntdata"/><Relationship Id="rId1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6897815-62CD-F54E-B947-D5FDC947635C}" type="datetimeFigureOut">
              <a:rPr lang="en-US" smtClean="0"/>
              <a:t>1/7/2025</a:t>
            </a:fld>
            <a:endParaRPr lang="en-US"/>
          </a:p>
        </p:txBody>
      </p:sp>
      <p:sp>
        <p:nvSpPr>
          <p:cNvPr id="4" name="Slide Image Placeholder 3"/>
          <p:cNvSpPr>
            <a:spLocks noGrp="1" noRot="1" noChangeAspect="1"/>
          </p:cNvSpPr>
          <p:nvPr>
            <p:ph type="sldImg" idx="2"/>
          </p:nvPr>
        </p:nvSpPr>
        <p:spPr>
          <a:xfrm>
            <a:off x="2236788" y="1143000"/>
            <a:ext cx="2384425"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43E5DC-FC10-574E-8CB7-83653E10725E}" type="slidenum">
              <a:rPr lang="en-US" smtClean="0"/>
              <a:t>‹#›</a:t>
            </a:fld>
            <a:endParaRPr lang="en-US"/>
          </a:p>
        </p:txBody>
      </p:sp>
    </p:spTree>
    <p:extLst>
      <p:ext uri="{BB962C8B-B14F-4D97-AF65-F5344CB8AC3E}">
        <p14:creationId xmlns:p14="http://schemas.microsoft.com/office/powerpoint/2010/main" val="36094245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43E5DC-FC10-574E-8CB7-83653E10725E}" type="slidenum">
              <a:rPr lang="en-US" smtClean="0"/>
              <a:t>1</a:t>
            </a:fld>
            <a:endParaRPr lang="en-US"/>
          </a:p>
        </p:txBody>
      </p:sp>
    </p:spTree>
    <p:extLst>
      <p:ext uri="{BB962C8B-B14F-4D97-AF65-F5344CB8AC3E}">
        <p14:creationId xmlns:p14="http://schemas.microsoft.com/office/powerpoint/2010/main" val="23577025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43E5DC-FC10-574E-8CB7-83653E10725E}" type="slidenum">
              <a:rPr lang="en-US" smtClean="0"/>
              <a:t>2</a:t>
            </a:fld>
            <a:endParaRPr lang="en-US"/>
          </a:p>
        </p:txBody>
      </p:sp>
    </p:spTree>
    <p:extLst>
      <p:ext uri="{BB962C8B-B14F-4D97-AF65-F5344CB8AC3E}">
        <p14:creationId xmlns:p14="http://schemas.microsoft.com/office/powerpoint/2010/main" val="33913134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82930" y="1646133"/>
            <a:ext cx="6606540" cy="3501813"/>
          </a:xfrm>
        </p:spPr>
        <p:txBody>
          <a:bodyPr anchor="b"/>
          <a:lstStyle>
            <a:lvl1pPr algn="ctr">
              <a:defRPr sz="5100"/>
            </a:lvl1pPr>
          </a:lstStyle>
          <a:p>
            <a:r>
              <a:rPr lang="en-US"/>
              <a:t>Click to edit Master title style</a:t>
            </a:r>
            <a:endParaRPr lang="en-US" dirty="0"/>
          </a:p>
        </p:txBody>
      </p:sp>
      <p:sp>
        <p:nvSpPr>
          <p:cNvPr id="3" name="Subtitle 2"/>
          <p:cNvSpPr>
            <a:spLocks noGrp="1"/>
          </p:cNvSpPr>
          <p:nvPr>
            <p:ph type="subTitle" idx="1"/>
          </p:nvPr>
        </p:nvSpPr>
        <p:spPr>
          <a:xfrm>
            <a:off x="971550" y="5282989"/>
            <a:ext cx="5829300" cy="2428451"/>
          </a:xfrm>
        </p:spPr>
        <p:txBody>
          <a:bodyPr/>
          <a:lstStyle>
            <a:lvl1pPr marL="0" indent="0" algn="ctr">
              <a:buNone/>
              <a:defRPr sz="2040"/>
            </a:lvl1pPr>
            <a:lvl2pPr marL="388620" indent="0" algn="ctr">
              <a:buNone/>
              <a:defRPr sz="1700"/>
            </a:lvl2pPr>
            <a:lvl3pPr marL="777240" indent="0" algn="ctr">
              <a:buNone/>
              <a:defRPr sz="1530"/>
            </a:lvl3pPr>
            <a:lvl4pPr marL="1165860" indent="0" algn="ctr">
              <a:buNone/>
              <a:defRPr sz="1360"/>
            </a:lvl4pPr>
            <a:lvl5pPr marL="1554480" indent="0" algn="ctr">
              <a:buNone/>
              <a:defRPr sz="1360"/>
            </a:lvl5pPr>
            <a:lvl6pPr marL="1943100" indent="0" algn="ctr">
              <a:buNone/>
              <a:defRPr sz="1360"/>
            </a:lvl6pPr>
            <a:lvl7pPr marL="2331720" indent="0" algn="ctr">
              <a:buNone/>
              <a:defRPr sz="1360"/>
            </a:lvl7pPr>
            <a:lvl8pPr marL="2720340" indent="0" algn="ctr">
              <a:buNone/>
              <a:defRPr sz="1360"/>
            </a:lvl8pPr>
            <a:lvl9pPr marL="3108960" indent="0" algn="ctr">
              <a:buNone/>
              <a:defRPr sz="136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5DD6EFD-2D7D-9E45-8FC4-958639C0DF70}" type="datetimeFigureOut">
              <a:rPr lang="en-US" smtClean="0"/>
              <a:t>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89F5BB-FCA8-2B48-A843-A42D6348B3FC}" type="slidenum">
              <a:rPr lang="en-US" smtClean="0"/>
              <a:t>‹#›</a:t>
            </a:fld>
            <a:endParaRPr lang="en-US"/>
          </a:p>
        </p:txBody>
      </p:sp>
    </p:spTree>
    <p:extLst>
      <p:ext uri="{BB962C8B-B14F-4D97-AF65-F5344CB8AC3E}">
        <p14:creationId xmlns:p14="http://schemas.microsoft.com/office/powerpoint/2010/main" val="40826500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5DD6EFD-2D7D-9E45-8FC4-958639C0DF70}" type="datetimeFigureOut">
              <a:rPr lang="en-US" smtClean="0"/>
              <a:t>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89F5BB-FCA8-2B48-A843-A42D6348B3FC}" type="slidenum">
              <a:rPr lang="en-US" smtClean="0"/>
              <a:t>‹#›</a:t>
            </a:fld>
            <a:endParaRPr lang="en-US"/>
          </a:p>
        </p:txBody>
      </p:sp>
    </p:spTree>
    <p:extLst>
      <p:ext uri="{BB962C8B-B14F-4D97-AF65-F5344CB8AC3E}">
        <p14:creationId xmlns:p14="http://schemas.microsoft.com/office/powerpoint/2010/main" val="26826791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562124" y="535517"/>
            <a:ext cx="1675924" cy="852402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534353" y="535517"/>
            <a:ext cx="4930616" cy="852402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5DD6EFD-2D7D-9E45-8FC4-958639C0DF70}" type="datetimeFigureOut">
              <a:rPr lang="en-US" smtClean="0"/>
              <a:t>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89F5BB-FCA8-2B48-A843-A42D6348B3FC}" type="slidenum">
              <a:rPr lang="en-US" smtClean="0"/>
              <a:t>‹#›</a:t>
            </a:fld>
            <a:endParaRPr lang="en-US"/>
          </a:p>
        </p:txBody>
      </p:sp>
    </p:spTree>
    <p:extLst>
      <p:ext uri="{BB962C8B-B14F-4D97-AF65-F5344CB8AC3E}">
        <p14:creationId xmlns:p14="http://schemas.microsoft.com/office/powerpoint/2010/main" val="42638356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5DD6EFD-2D7D-9E45-8FC4-958639C0DF70}" type="datetimeFigureOut">
              <a:rPr lang="en-US" smtClean="0"/>
              <a:t>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89F5BB-FCA8-2B48-A843-A42D6348B3FC}" type="slidenum">
              <a:rPr lang="en-US" smtClean="0"/>
              <a:t>‹#›</a:t>
            </a:fld>
            <a:endParaRPr lang="en-US"/>
          </a:p>
        </p:txBody>
      </p:sp>
    </p:spTree>
    <p:extLst>
      <p:ext uri="{BB962C8B-B14F-4D97-AF65-F5344CB8AC3E}">
        <p14:creationId xmlns:p14="http://schemas.microsoft.com/office/powerpoint/2010/main" val="7497246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30305" y="2507618"/>
            <a:ext cx="6703695" cy="4184014"/>
          </a:xfrm>
        </p:spPr>
        <p:txBody>
          <a:bodyPr anchor="b"/>
          <a:lstStyle>
            <a:lvl1pPr>
              <a:defRPr sz="5100"/>
            </a:lvl1pPr>
          </a:lstStyle>
          <a:p>
            <a:r>
              <a:rPr lang="en-US"/>
              <a:t>Click to edit Master title style</a:t>
            </a:r>
            <a:endParaRPr lang="en-US" dirty="0"/>
          </a:p>
        </p:txBody>
      </p:sp>
      <p:sp>
        <p:nvSpPr>
          <p:cNvPr id="3" name="Text Placeholder 2"/>
          <p:cNvSpPr>
            <a:spLocks noGrp="1"/>
          </p:cNvSpPr>
          <p:nvPr>
            <p:ph type="body" idx="1"/>
          </p:nvPr>
        </p:nvSpPr>
        <p:spPr>
          <a:xfrm>
            <a:off x="530305" y="6731215"/>
            <a:ext cx="6703695" cy="2200274"/>
          </a:xfrm>
        </p:spPr>
        <p:txBody>
          <a:bodyPr/>
          <a:lstStyle>
            <a:lvl1pPr marL="0" indent="0">
              <a:buNone/>
              <a:defRPr sz="2040">
                <a:solidFill>
                  <a:schemeClr val="tx1"/>
                </a:solidFill>
              </a:defRPr>
            </a:lvl1pPr>
            <a:lvl2pPr marL="388620" indent="0">
              <a:buNone/>
              <a:defRPr sz="1700">
                <a:solidFill>
                  <a:schemeClr val="tx1">
                    <a:tint val="75000"/>
                  </a:schemeClr>
                </a:solidFill>
              </a:defRPr>
            </a:lvl2pPr>
            <a:lvl3pPr marL="777240" indent="0">
              <a:buNone/>
              <a:defRPr sz="1530">
                <a:solidFill>
                  <a:schemeClr val="tx1">
                    <a:tint val="75000"/>
                  </a:schemeClr>
                </a:solidFill>
              </a:defRPr>
            </a:lvl3pPr>
            <a:lvl4pPr marL="1165860" indent="0">
              <a:buNone/>
              <a:defRPr sz="1360">
                <a:solidFill>
                  <a:schemeClr val="tx1">
                    <a:tint val="75000"/>
                  </a:schemeClr>
                </a:solidFill>
              </a:defRPr>
            </a:lvl4pPr>
            <a:lvl5pPr marL="1554480" indent="0">
              <a:buNone/>
              <a:defRPr sz="1360">
                <a:solidFill>
                  <a:schemeClr val="tx1">
                    <a:tint val="75000"/>
                  </a:schemeClr>
                </a:solidFill>
              </a:defRPr>
            </a:lvl5pPr>
            <a:lvl6pPr marL="1943100" indent="0">
              <a:buNone/>
              <a:defRPr sz="1360">
                <a:solidFill>
                  <a:schemeClr val="tx1">
                    <a:tint val="75000"/>
                  </a:schemeClr>
                </a:solidFill>
              </a:defRPr>
            </a:lvl6pPr>
            <a:lvl7pPr marL="2331720" indent="0">
              <a:buNone/>
              <a:defRPr sz="1360">
                <a:solidFill>
                  <a:schemeClr val="tx1">
                    <a:tint val="75000"/>
                  </a:schemeClr>
                </a:solidFill>
              </a:defRPr>
            </a:lvl7pPr>
            <a:lvl8pPr marL="2720340" indent="0">
              <a:buNone/>
              <a:defRPr sz="1360">
                <a:solidFill>
                  <a:schemeClr val="tx1">
                    <a:tint val="75000"/>
                  </a:schemeClr>
                </a:solidFill>
              </a:defRPr>
            </a:lvl8pPr>
            <a:lvl9pPr marL="3108960" indent="0">
              <a:buNone/>
              <a:defRPr sz="136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5DD6EFD-2D7D-9E45-8FC4-958639C0DF70}" type="datetimeFigureOut">
              <a:rPr lang="en-US" smtClean="0"/>
              <a:t>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89F5BB-FCA8-2B48-A843-A42D6348B3FC}" type="slidenum">
              <a:rPr lang="en-US" smtClean="0"/>
              <a:t>‹#›</a:t>
            </a:fld>
            <a:endParaRPr lang="en-US"/>
          </a:p>
        </p:txBody>
      </p:sp>
    </p:spTree>
    <p:extLst>
      <p:ext uri="{BB962C8B-B14F-4D97-AF65-F5344CB8AC3E}">
        <p14:creationId xmlns:p14="http://schemas.microsoft.com/office/powerpoint/2010/main" val="15804299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534353" y="2677584"/>
            <a:ext cx="3303270" cy="63819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934778" y="2677584"/>
            <a:ext cx="3303270" cy="63819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5DD6EFD-2D7D-9E45-8FC4-958639C0DF70}" type="datetimeFigureOut">
              <a:rPr lang="en-US" smtClean="0"/>
              <a:t>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A89F5BB-FCA8-2B48-A843-A42D6348B3FC}" type="slidenum">
              <a:rPr lang="en-US" smtClean="0"/>
              <a:t>‹#›</a:t>
            </a:fld>
            <a:endParaRPr lang="en-US"/>
          </a:p>
        </p:txBody>
      </p:sp>
    </p:spTree>
    <p:extLst>
      <p:ext uri="{BB962C8B-B14F-4D97-AF65-F5344CB8AC3E}">
        <p14:creationId xmlns:p14="http://schemas.microsoft.com/office/powerpoint/2010/main" val="32485287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5365" y="535519"/>
            <a:ext cx="6703695" cy="1944159"/>
          </a:xfrm>
        </p:spPr>
        <p:txBody>
          <a:bodyPr/>
          <a:lstStyle/>
          <a:p>
            <a:r>
              <a:rPr lang="en-US"/>
              <a:t>Click to edit Master title style</a:t>
            </a:r>
            <a:endParaRPr lang="en-US" dirty="0"/>
          </a:p>
        </p:txBody>
      </p:sp>
      <p:sp>
        <p:nvSpPr>
          <p:cNvPr id="3" name="Text Placeholder 2"/>
          <p:cNvSpPr>
            <a:spLocks noGrp="1"/>
          </p:cNvSpPr>
          <p:nvPr>
            <p:ph type="body" idx="1"/>
          </p:nvPr>
        </p:nvSpPr>
        <p:spPr>
          <a:xfrm>
            <a:off x="535366" y="2465706"/>
            <a:ext cx="3288089" cy="1208404"/>
          </a:xfrm>
        </p:spPr>
        <p:txBody>
          <a:bodyPr anchor="b"/>
          <a:lstStyle>
            <a:lvl1pPr marL="0" indent="0">
              <a:buNone/>
              <a:defRPr sz="2040" b="1"/>
            </a:lvl1pPr>
            <a:lvl2pPr marL="388620" indent="0">
              <a:buNone/>
              <a:defRPr sz="1700" b="1"/>
            </a:lvl2pPr>
            <a:lvl3pPr marL="777240" indent="0">
              <a:buNone/>
              <a:defRPr sz="1530" b="1"/>
            </a:lvl3pPr>
            <a:lvl4pPr marL="1165860" indent="0">
              <a:buNone/>
              <a:defRPr sz="1360" b="1"/>
            </a:lvl4pPr>
            <a:lvl5pPr marL="1554480" indent="0">
              <a:buNone/>
              <a:defRPr sz="1360" b="1"/>
            </a:lvl5pPr>
            <a:lvl6pPr marL="1943100" indent="0">
              <a:buNone/>
              <a:defRPr sz="1360" b="1"/>
            </a:lvl6pPr>
            <a:lvl7pPr marL="2331720" indent="0">
              <a:buNone/>
              <a:defRPr sz="1360" b="1"/>
            </a:lvl7pPr>
            <a:lvl8pPr marL="2720340" indent="0">
              <a:buNone/>
              <a:defRPr sz="1360" b="1"/>
            </a:lvl8pPr>
            <a:lvl9pPr marL="3108960" indent="0">
              <a:buNone/>
              <a:defRPr sz="1360" b="1"/>
            </a:lvl9pPr>
          </a:lstStyle>
          <a:p>
            <a:pPr lvl="0"/>
            <a:r>
              <a:rPr lang="en-US"/>
              <a:t>Click to edit Master text styles</a:t>
            </a:r>
          </a:p>
        </p:txBody>
      </p:sp>
      <p:sp>
        <p:nvSpPr>
          <p:cNvPr id="4" name="Content Placeholder 3"/>
          <p:cNvSpPr>
            <a:spLocks noGrp="1"/>
          </p:cNvSpPr>
          <p:nvPr>
            <p:ph sz="half" idx="2"/>
          </p:nvPr>
        </p:nvSpPr>
        <p:spPr>
          <a:xfrm>
            <a:off x="535366" y="3674110"/>
            <a:ext cx="3288089" cy="54040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934778" y="2465706"/>
            <a:ext cx="3304282" cy="1208404"/>
          </a:xfrm>
        </p:spPr>
        <p:txBody>
          <a:bodyPr anchor="b"/>
          <a:lstStyle>
            <a:lvl1pPr marL="0" indent="0">
              <a:buNone/>
              <a:defRPr sz="2040" b="1"/>
            </a:lvl1pPr>
            <a:lvl2pPr marL="388620" indent="0">
              <a:buNone/>
              <a:defRPr sz="1700" b="1"/>
            </a:lvl2pPr>
            <a:lvl3pPr marL="777240" indent="0">
              <a:buNone/>
              <a:defRPr sz="1530" b="1"/>
            </a:lvl3pPr>
            <a:lvl4pPr marL="1165860" indent="0">
              <a:buNone/>
              <a:defRPr sz="1360" b="1"/>
            </a:lvl4pPr>
            <a:lvl5pPr marL="1554480" indent="0">
              <a:buNone/>
              <a:defRPr sz="1360" b="1"/>
            </a:lvl5pPr>
            <a:lvl6pPr marL="1943100" indent="0">
              <a:buNone/>
              <a:defRPr sz="1360" b="1"/>
            </a:lvl6pPr>
            <a:lvl7pPr marL="2331720" indent="0">
              <a:buNone/>
              <a:defRPr sz="1360" b="1"/>
            </a:lvl7pPr>
            <a:lvl8pPr marL="2720340" indent="0">
              <a:buNone/>
              <a:defRPr sz="1360" b="1"/>
            </a:lvl8pPr>
            <a:lvl9pPr marL="3108960" indent="0">
              <a:buNone/>
              <a:defRPr sz="1360" b="1"/>
            </a:lvl9pPr>
          </a:lstStyle>
          <a:p>
            <a:pPr lvl="0"/>
            <a:r>
              <a:rPr lang="en-US"/>
              <a:t>Click to edit Master text styles</a:t>
            </a:r>
          </a:p>
        </p:txBody>
      </p:sp>
      <p:sp>
        <p:nvSpPr>
          <p:cNvPr id="6" name="Content Placeholder 5"/>
          <p:cNvSpPr>
            <a:spLocks noGrp="1"/>
          </p:cNvSpPr>
          <p:nvPr>
            <p:ph sz="quarter" idx="4"/>
          </p:nvPr>
        </p:nvSpPr>
        <p:spPr>
          <a:xfrm>
            <a:off x="3934778" y="3674110"/>
            <a:ext cx="3304282" cy="54040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5DD6EFD-2D7D-9E45-8FC4-958639C0DF70}" type="datetimeFigureOut">
              <a:rPr lang="en-US" smtClean="0"/>
              <a:t>1/7/2025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A89F5BB-FCA8-2B48-A843-A42D6348B3FC}" type="slidenum">
              <a:rPr lang="en-US" smtClean="0"/>
              <a:t>‹#›</a:t>
            </a:fld>
            <a:endParaRPr lang="en-US"/>
          </a:p>
        </p:txBody>
      </p:sp>
    </p:spTree>
    <p:extLst>
      <p:ext uri="{BB962C8B-B14F-4D97-AF65-F5344CB8AC3E}">
        <p14:creationId xmlns:p14="http://schemas.microsoft.com/office/powerpoint/2010/main" val="21870280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5DD6EFD-2D7D-9E45-8FC4-958639C0DF70}" type="datetimeFigureOut">
              <a:rPr lang="en-US" smtClean="0"/>
              <a:t>1/7/2025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A89F5BB-FCA8-2B48-A843-A42D6348B3FC}" type="slidenum">
              <a:rPr lang="en-US" smtClean="0"/>
              <a:t>‹#›</a:t>
            </a:fld>
            <a:endParaRPr lang="en-US"/>
          </a:p>
        </p:txBody>
      </p:sp>
    </p:spTree>
    <p:extLst>
      <p:ext uri="{BB962C8B-B14F-4D97-AF65-F5344CB8AC3E}">
        <p14:creationId xmlns:p14="http://schemas.microsoft.com/office/powerpoint/2010/main" val="8796719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5DD6EFD-2D7D-9E45-8FC4-958639C0DF70}" type="datetimeFigureOut">
              <a:rPr lang="en-US" smtClean="0"/>
              <a:t>1/7/2025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A89F5BB-FCA8-2B48-A843-A42D6348B3FC}" type="slidenum">
              <a:rPr lang="en-US" smtClean="0"/>
              <a:t>‹#›</a:t>
            </a:fld>
            <a:endParaRPr lang="en-US"/>
          </a:p>
        </p:txBody>
      </p:sp>
    </p:spTree>
    <p:extLst>
      <p:ext uri="{BB962C8B-B14F-4D97-AF65-F5344CB8AC3E}">
        <p14:creationId xmlns:p14="http://schemas.microsoft.com/office/powerpoint/2010/main" val="14155345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5365" y="670560"/>
            <a:ext cx="2506801" cy="2346960"/>
          </a:xfrm>
        </p:spPr>
        <p:txBody>
          <a:bodyPr anchor="b"/>
          <a:lstStyle>
            <a:lvl1pPr>
              <a:defRPr sz="2720"/>
            </a:lvl1pPr>
          </a:lstStyle>
          <a:p>
            <a:r>
              <a:rPr lang="en-US"/>
              <a:t>Click to edit Master title style</a:t>
            </a:r>
            <a:endParaRPr lang="en-US" dirty="0"/>
          </a:p>
        </p:txBody>
      </p:sp>
      <p:sp>
        <p:nvSpPr>
          <p:cNvPr id="3" name="Content Placeholder 2"/>
          <p:cNvSpPr>
            <a:spLocks noGrp="1"/>
          </p:cNvSpPr>
          <p:nvPr>
            <p:ph idx="1"/>
          </p:nvPr>
        </p:nvSpPr>
        <p:spPr>
          <a:xfrm>
            <a:off x="3304282" y="1448226"/>
            <a:ext cx="3934778" cy="7147983"/>
          </a:xfrm>
        </p:spPr>
        <p:txBody>
          <a:bodyPr/>
          <a:lstStyle>
            <a:lvl1pPr>
              <a:defRPr sz="2720"/>
            </a:lvl1pPr>
            <a:lvl2pPr>
              <a:defRPr sz="2380"/>
            </a:lvl2pPr>
            <a:lvl3pPr>
              <a:defRPr sz="204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35365" y="3017520"/>
            <a:ext cx="2506801" cy="5590329"/>
          </a:xfrm>
        </p:spPr>
        <p:txBody>
          <a:bodyPr/>
          <a:lstStyle>
            <a:lvl1pPr marL="0" indent="0">
              <a:buNone/>
              <a:defRPr sz="1360"/>
            </a:lvl1pPr>
            <a:lvl2pPr marL="388620" indent="0">
              <a:buNone/>
              <a:defRPr sz="1190"/>
            </a:lvl2pPr>
            <a:lvl3pPr marL="777240" indent="0">
              <a:buNone/>
              <a:defRPr sz="1020"/>
            </a:lvl3pPr>
            <a:lvl4pPr marL="1165860" indent="0">
              <a:buNone/>
              <a:defRPr sz="850"/>
            </a:lvl4pPr>
            <a:lvl5pPr marL="1554480" indent="0">
              <a:buNone/>
              <a:defRPr sz="850"/>
            </a:lvl5pPr>
            <a:lvl6pPr marL="1943100" indent="0">
              <a:buNone/>
              <a:defRPr sz="850"/>
            </a:lvl6pPr>
            <a:lvl7pPr marL="2331720" indent="0">
              <a:buNone/>
              <a:defRPr sz="850"/>
            </a:lvl7pPr>
            <a:lvl8pPr marL="2720340" indent="0">
              <a:buNone/>
              <a:defRPr sz="850"/>
            </a:lvl8pPr>
            <a:lvl9pPr marL="3108960" indent="0">
              <a:buNone/>
              <a:defRPr sz="850"/>
            </a:lvl9pPr>
          </a:lstStyle>
          <a:p>
            <a:pPr lvl="0"/>
            <a:r>
              <a:rPr lang="en-US"/>
              <a:t>Click to edit Master text styles</a:t>
            </a:r>
          </a:p>
        </p:txBody>
      </p:sp>
      <p:sp>
        <p:nvSpPr>
          <p:cNvPr id="5" name="Date Placeholder 4"/>
          <p:cNvSpPr>
            <a:spLocks noGrp="1"/>
          </p:cNvSpPr>
          <p:nvPr>
            <p:ph type="dt" sz="half" idx="10"/>
          </p:nvPr>
        </p:nvSpPr>
        <p:spPr/>
        <p:txBody>
          <a:bodyPr/>
          <a:lstStyle/>
          <a:p>
            <a:fld id="{95DD6EFD-2D7D-9E45-8FC4-958639C0DF70}" type="datetimeFigureOut">
              <a:rPr lang="en-US" smtClean="0"/>
              <a:t>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A89F5BB-FCA8-2B48-A843-A42D6348B3FC}" type="slidenum">
              <a:rPr lang="en-US" smtClean="0"/>
              <a:t>‹#›</a:t>
            </a:fld>
            <a:endParaRPr lang="en-US"/>
          </a:p>
        </p:txBody>
      </p:sp>
    </p:spTree>
    <p:extLst>
      <p:ext uri="{BB962C8B-B14F-4D97-AF65-F5344CB8AC3E}">
        <p14:creationId xmlns:p14="http://schemas.microsoft.com/office/powerpoint/2010/main" val="9567716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5365" y="670560"/>
            <a:ext cx="2506801" cy="2346960"/>
          </a:xfrm>
        </p:spPr>
        <p:txBody>
          <a:bodyPr anchor="b"/>
          <a:lstStyle>
            <a:lvl1pPr>
              <a:defRPr sz="2720"/>
            </a:lvl1pPr>
          </a:lstStyle>
          <a:p>
            <a:r>
              <a:rPr lang="en-US"/>
              <a:t>Click to edit Master title style</a:t>
            </a:r>
            <a:endParaRPr lang="en-US" dirty="0"/>
          </a:p>
        </p:txBody>
      </p:sp>
      <p:sp>
        <p:nvSpPr>
          <p:cNvPr id="3" name="Picture Placeholder 2"/>
          <p:cNvSpPr>
            <a:spLocks noGrp="1" noChangeAspect="1"/>
          </p:cNvSpPr>
          <p:nvPr>
            <p:ph type="pic" idx="1"/>
          </p:nvPr>
        </p:nvSpPr>
        <p:spPr>
          <a:xfrm>
            <a:off x="3304282" y="1448226"/>
            <a:ext cx="3934778" cy="7147983"/>
          </a:xfrm>
        </p:spPr>
        <p:txBody>
          <a:bodyPr anchor="t"/>
          <a:lstStyle>
            <a:lvl1pPr marL="0" indent="0">
              <a:buNone/>
              <a:defRPr sz="2720"/>
            </a:lvl1pPr>
            <a:lvl2pPr marL="388620" indent="0">
              <a:buNone/>
              <a:defRPr sz="2380"/>
            </a:lvl2pPr>
            <a:lvl3pPr marL="777240" indent="0">
              <a:buNone/>
              <a:defRPr sz="2040"/>
            </a:lvl3pPr>
            <a:lvl4pPr marL="1165860" indent="0">
              <a:buNone/>
              <a:defRPr sz="1700"/>
            </a:lvl4pPr>
            <a:lvl5pPr marL="1554480" indent="0">
              <a:buNone/>
              <a:defRPr sz="1700"/>
            </a:lvl5pPr>
            <a:lvl6pPr marL="1943100" indent="0">
              <a:buNone/>
              <a:defRPr sz="1700"/>
            </a:lvl6pPr>
            <a:lvl7pPr marL="2331720" indent="0">
              <a:buNone/>
              <a:defRPr sz="1700"/>
            </a:lvl7pPr>
            <a:lvl8pPr marL="2720340" indent="0">
              <a:buNone/>
              <a:defRPr sz="1700"/>
            </a:lvl8pPr>
            <a:lvl9pPr marL="3108960" indent="0">
              <a:buNone/>
              <a:defRPr sz="1700"/>
            </a:lvl9pPr>
          </a:lstStyle>
          <a:p>
            <a:r>
              <a:rPr lang="en-US"/>
              <a:t>Click icon to add picture</a:t>
            </a:r>
            <a:endParaRPr lang="en-US" dirty="0"/>
          </a:p>
        </p:txBody>
      </p:sp>
      <p:sp>
        <p:nvSpPr>
          <p:cNvPr id="4" name="Text Placeholder 3"/>
          <p:cNvSpPr>
            <a:spLocks noGrp="1"/>
          </p:cNvSpPr>
          <p:nvPr>
            <p:ph type="body" sz="half" idx="2"/>
          </p:nvPr>
        </p:nvSpPr>
        <p:spPr>
          <a:xfrm>
            <a:off x="535365" y="3017520"/>
            <a:ext cx="2506801" cy="5590329"/>
          </a:xfrm>
        </p:spPr>
        <p:txBody>
          <a:bodyPr/>
          <a:lstStyle>
            <a:lvl1pPr marL="0" indent="0">
              <a:buNone/>
              <a:defRPr sz="1360"/>
            </a:lvl1pPr>
            <a:lvl2pPr marL="388620" indent="0">
              <a:buNone/>
              <a:defRPr sz="1190"/>
            </a:lvl2pPr>
            <a:lvl3pPr marL="777240" indent="0">
              <a:buNone/>
              <a:defRPr sz="1020"/>
            </a:lvl3pPr>
            <a:lvl4pPr marL="1165860" indent="0">
              <a:buNone/>
              <a:defRPr sz="850"/>
            </a:lvl4pPr>
            <a:lvl5pPr marL="1554480" indent="0">
              <a:buNone/>
              <a:defRPr sz="850"/>
            </a:lvl5pPr>
            <a:lvl6pPr marL="1943100" indent="0">
              <a:buNone/>
              <a:defRPr sz="850"/>
            </a:lvl6pPr>
            <a:lvl7pPr marL="2331720" indent="0">
              <a:buNone/>
              <a:defRPr sz="850"/>
            </a:lvl7pPr>
            <a:lvl8pPr marL="2720340" indent="0">
              <a:buNone/>
              <a:defRPr sz="850"/>
            </a:lvl8pPr>
            <a:lvl9pPr marL="3108960" indent="0">
              <a:buNone/>
              <a:defRPr sz="850"/>
            </a:lvl9pPr>
          </a:lstStyle>
          <a:p>
            <a:pPr lvl="0"/>
            <a:r>
              <a:rPr lang="en-US"/>
              <a:t>Click to edit Master text styles</a:t>
            </a:r>
          </a:p>
        </p:txBody>
      </p:sp>
      <p:sp>
        <p:nvSpPr>
          <p:cNvPr id="5" name="Date Placeholder 4"/>
          <p:cNvSpPr>
            <a:spLocks noGrp="1"/>
          </p:cNvSpPr>
          <p:nvPr>
            <p:ph type="dt" sz="half" idx="10"/>
          </p:nvPr>
        </p:nvSpPr>
        <p:spPr/>
        <p:txBody>
          <a:bodyPr/>
          <a:lstStyle/>
          <a:p>
            <a:fld id="{95DD6EFD-2D7D-9E45-8FC4-958639C0DF70}" type="datetimeFigureOut">
              <a:rPr lang="en-US" smtClean="0"/>
              <a:t>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A89F5BB-FCA8-2B48-A843-A42D6348B3FC}" type="slidenum">
              <a:rPr lang="en-US" smtClean="0"/>
              <a:t>‹#›</a:t>
            </a:fld>
            <a:endParaRPr lang="en-US"/>
          </a:p>
        </p:txBody>
      </p:sp>
    </p:spTree>
    <p:extLst>
      <p:ext uri="{BB962C8B-B14F-4D97-AF65-F5344CB8AC3E}">
        <p14:creationId xmlns:p14="http://schemas.microsoft.com/office/powerpoint/2010/main" val="578233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34353" y="535519"/>
            <a:ext cx="6703695" cy="1944159"/>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534353" y="2677584"/>
            <a:ext cx="6703695" cy="638196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34353" y="9322649"/>
            <a:ext cx="1748790" cy="535517"/>
          </a:xfrm>
          <a:prstGeom prst="rect">
            <a:avLst/>
          </a:prstGeom>
        </p:spPr>
        <p:txBody>
          <a:bodyPr vert="horz" lIns="91440" tIns="45720" rIns="91440" bIns="45720" rtlCol="0" anchor="ctr"/>
          <a:lstStyle>
            <a:lvl1pPr algn="l">
              <a:defRPr sz="1020">
                <a:solidFill>
                  <a:schemeClr val="tx1">
                    <a:tint val="75000"/>
                  </a:schemeClr>
                </a:solidFill>
              </a:defRPr>
            </a:lvl1pPr>
          </a:lstStyle>
          <a:p>
            <a:fld id="{95DD6EFD-2D7D-9E45-8FC4-958639C0DF70}" type="datetimeFigureOut">
              <a:rPr lang="en-US" smtClean="0"/>
              <a:t>1/7/2025</a:t>
            </a:fld>
            <a:endParaRPr lang="en-US"/>
          </a:p>
        </p:txBody>
      </p:sp>
      <p:sp>
        <p:nvSpPr>
          <p:cNvPr id="5" name="Footer Placeholder 4"/>
          <p:cNvSpPr>
            <a:spLocks noGrp="1"/>
          </p:cNvSpPr>
          <p:nvPr>
            <p:ph type="ftr" sz="quarter" idx="3"/>
          </p:nvPr>
        </p:nvSpPr>
        <p:spPr>
          <a:xfrm>
            <a:off x="2574608" y="9322649"/>
            <a:ext cx="2623185" cy="535517"/>
          </a:xfrm>
          <a:prstGeom prst="rect">
            <a:avLst/>
          </a:prstGeom>
        </p:spPr>
        <p:txBody>
          <a:bodyPr vert="horz" lIns="91440" tIns="45720" rIns="91440" bIns="45720" rtlCol="0" anchor="ctr"/>
          <a:lstStyle>
            <a:lvl1pPr algn="ctr">
              <a:defRPr sz="102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5489258" y="9322649"/>
            <a:ext cx="1748790" cy="535517"/>
          </a:xfrm>
          <a:prstGeom prst="rect">
            <a:avLst/>
          </a:prstGeom>
        </p:spPr>
        <p:txBody>
          <a:bodyPr vert="horz" lIns="91440" tIns="45720" rIns="91440" bIns="45720" rtlCol="0" anchor="ctr"/>
          <a:lstStyle>
            <a:lvl1pPr algn="r">
              <a:defRPr sz="1020">
                <a:solidFill>
                  <a:schemeClr val="tx1">
                    <a:tint val="75000"/>
                  </a:schemeClr>
                </a:solidFill>
              </a:defRPr>
            </a:lvl1pPr>
          </a:lstStyle>
          <a:p>
            <a:fld id="{2A89F5BB-FCA8-2B48-A843-A42D6348B3FC}" type="slidenum">
              <a:rPr lang="en-US" smtClean="0"/>
              <a:t>‹#›</a:t>
            </a:fld>
            <a:endParaRPr lang="en-US"/>
          </a:p>
        </p:txBody>
      </p:sp>
    </p:spTree>
    <p:extLst>
      <p:ext uri="{BB962C8B-B14F-4D97-AF65-F5344CB8AC3E}">
        <p14:creationId xmlns:p14="http://schemas.microsoft.com/office/powerpoint/2010/main" val="296149981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777240" rtl="0" eaLnBrk="1" latinLnBrk="0" hangingPunct="1">
        <a:lnSpc>
          <a:spcPct val="90000"/>
        </a:lnSpc>
        <a:spcBef>
          <a:spcPct val="0"/>
        </a:spcBef>
        <a:buNone/>
        <a:defRPr sz="3740" kern="1200">
          <a:solidFill>
            <a:schemeClr val="tx1"/>
          </a:solidFill>
          <a:latin typeface="+mj-lt"/>
          <a:ea typeface="+mj-ea"/>
          <a:cs typeface="+mj-cs"/>
        </a:defRPr>
      </a:lvl1pPr>
    </p:titleStyle>
    <p:bodyStyle>
      <a:lvl1pPr marL="194310" indent="-194310" algn="l" defTabSz="777240" rtl="0" eaLnBrk="1" latinLnBrk="0" hangingPunct="1">
        <a:lnSpc>
          <a:spcPct val="90000"/>
        </a:lnSpc>
        <a:spcBef>
          <a:spcPts val="850"/>
        </a:spcBef>
        <a:buFont typeface="Arial" panose="020B0604020202020204" pitchFamily="34" charset="0"/>
        <a:buChar char="•"/>
        <a:defRPr sz="2380" kern="1200">
          <a:solidFill>
            <a:schemeClr val="tx1"/>
          </a:solidFill>
          <a:latin typeface="+mn-lt"/>
          <a:ea typeface="+mn-ea"/>
          <a:cs typeface="+mn-cs"/>
        </a:defRPr>
      </a:lvl1pPr>
      <a:lvl2pPr marL="582930" indent="-194310" algn="l" defTabSz="777240" rtl="0" eaLnBrk="1" latinLnBrk="0" hangingPunct="1">
        <a:lnSpc>
          <a:spcPct val="90000"/>
        </a:lnSpc>
        <a:spcBef>
          <a:spcPts val="425"/>
        </a:spcBef>
        <a:buFont typeface="Arial" panose="020B0604020202020204" pitchFamily="34" charset="0"/>
        <a:buChar char="•"/>
        <a:defRPr sz="2040" kern="1200">
          <a:solidFill>
            <a:schemeClr val="tx1"/>
          </a:solidFill>
          <a:latin typeface="+mn-lt"/>
          <a:ea typeface="+mn-ea"/>
          <a:cs typeface="+mn-cs"/>
        </a:defRPr>
      </a:lvl2pPr>
      <a:lvl3pPr marL="971550" indent="-194310" algn="l" defTabSz="777240" rtl="0" eaLnBrk="1" latinLnBrk="0" hangingPunct="1">
        <a:lnSpc>
          <a:spcPct val="90000"/>
        </a:lnSpc>
        <a:spcBef>
          <a:spcPts val="425"/>
        </a:spcBef>
        <a:buFont typeface="Arial" panose="020B0604020202020204" pitchFamily="34" charset="0"/>
        <a:buChar char="•"/>
        <a:defRPr sz="1700" kern="1200">
          <a:solidFill>
            <a:schemeClr val="tx1"/>
          </a:solidFill>
          <a:latin typeface="+mn-lt"/>
          <a:ea typeface="+mn-ea"/>
          <a:cs typeface="+mn-cs"/>
        </a:defRPr>
      </a:lvl3pPr>
      <a:lvl4pPr marL="13601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4pPr>
      <a:lvl5pPr marL="174879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5pPr>
      <a:lvl6pPr marL="213741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6pPr>
      <a:lvl7pPr marL="252603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7pPr>
      <a:lvl8pPr marL="291465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8pPr>
      <a:lvl9pPr marL="33032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9pPr>
    </p:bodyStyle>
    <p:otherStyle>
      <a:defPPr>
        <a:defRPr lang="en-US"/>
      </a:defPPr>
      <a:lvl1pPr marL="0" algn="l" defTabSz="777240" rtl="0" eaLnBrk="1" latinLnBrk="0" hangingPunct="1">
        <a:defRPr sz="1530" kern="1200">
          <a:solidFill>
            <a:schemeClr val="tx1"/>
          </a:solidFill>
          <a:latin typeface="+mn-lt"/>
          <a:ea typeface="+mn-ea"/>
          <a:cs typeface="+mn-cs"/>
        </a:defRPr>
      </a:lvl1pPr>
      <a:lvl2pPr marL="388620" algn="l" defTabSz="777240" rtl="0" eaLnBrk="1" latinLnBrk="0" hangingPunct="1">
        <a:defRPr sz="1530" kern="1200">
          <a:solidFill>
            <a:schemeClr val="tx1"/>
          </a:solidFill>
          <a:latin typeface="+mn-lt"/>
          <a:ea typeface="+mn-ea"/>
          <a:cs typeface="+mn-cs"/>
        </a:defRPr>
      </a:lvl2pPr>
      <a:lvl3pPr marL="777240" algn="l" defTabSz="777240" rtl="0" eaLnBrk="1" latinLnBrk="0" hangingPunct="1">
        <a:defRPr sz="1530" kern="1200">
          <a:solidFill>
            <a:schemeClr val="tx1"/>
          </a:solidFill>
          <a:latin typeface="+mn-lt"/>
          <a:ea typeface="+mn-ea"/>
          <a:cs typeface="+mn-cs"/>
        </a:defRPr>
      </a:lvl3pPr>
      <a:lvl4pPr marL="1165860" algn="l" defTabSz="777240" rtl="0" eaLnBrk="1" latinLnBrk="0" hangingPunct="1">
        <a:defRPr sz="1530" kern="1200">
          <a:solidFill>
            <a:schemeClr val="tx1"/>
          </a:solidFill>
          <a:latin typeface="+mn-lt"/>
          <a:ea typeface="+mn-ea"/>
          <a:cs typeface="+mn-cs"/>
        </a:defRPr>
      </a:lvl4pPr>
      <a:lvl5pPr marL="1554480" algn="l" defTabSz="777240" rtl="0" eaLnBrk="1" latinLnBrk="0" hangingPunct="1">
        <a:defRPr sz="1530" kern="1200">
          <a:solidFill>
            <a:schemeClr val="tx1"/>
          </a:solidFill>
          <a:latin typeface="+mn-lt"/>
          <a:ea typeface="+mn-ea"/>
          <a:cs typeface="+mn-cs"/>
        </a:defRPr>
      </a:lvl5pPr>
      <a:lvl6pPr marL="1943100" algn="l" defTabSz="777240" rtl="0" eaLnBrk="1" latinLnBrk="0" hangingPunct="1">
        <a:defRPr sz="1530" kern="1200">
          <a:solidFill>
            <a:schemeClr val="tx1"/>
          </a:solidFill>
          <a:latin typeface="+mn-lt"/>
          <a:ea typeface="+mn-ea"/>
          <a:cs typeface="+mn-cs"/>
        </a:defRPr>
      </a:lvl6pPr>
      <a:lvl7pPr marL="2331720" algn="l" defTabSz="777240" rtl="0" eaLnBrk="1" latinLnBrk="0" hangingPunct="1">
        <a:defRPr sz="1530" kern="1200">
          <a:solidFill>
            <a:schemeClr val="tx1"/>
          </a:solidFill>
          <a:latin typeface="+mn-lt"/>
          <a:ea typeface="+mn-ea"/>
          <a:cs typeface="+mn-cs"/>
        </a:defRPr>
      </a:lvl7pPr>
      <a:lvl8pPr marL="2720340" algn="l" defTabSz="777240" rtl="0" eaLnBrk="1" latinLnBrk="0" hangingPunct="1">
        <a:defRPr sz="1530" kern="1200">
          <a:solidFill>
            <a:schemeClr val="tx1"/>
          </a:solidFill>
          <a:latin typeface="+mn-lt"/>
          <a:ea typeface="+mn-ea"/>
          <a:cs typeface="+mn-cs"/>
        </a:defRPr>
      </a:lvl8pPr>
      <a:lvl9pPr marL="3108960" algn="l" defTabSz="777240" rtl="0" eaLnBrk="1" latinLnBrk="0" hangingPunct="1">
        <a:defRPr sz="153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png"/><Relationship Id="rId7" Type="http://schemas.openxmlformats.org/officeDocument/2006/relationships/image" Target="../media/image4.png"/><Relationship Id="rId12"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hyperlink" Target="https://tea.texas.gov/academics/college-career-and-military-prep/career-and-technical-education/programs-of-study-additional-resources" TargetMode="External"/><Relationship Id="rId11" Type="http://schemas.openxmlformats.org/officeDocument/2006/relationships/image" Target="../media/image8.png"/><Relationship Id="rId5" Type="http://schemas.openxmlformats.org/officeDocument/2006/relationships/image" Target="../media/image3.png"/><Relationship Id="rId10" Type="http://schemas.openxmlformats.org/officeDocument/2006/relationships/image" Target="../media/image7.jpg"/><Relationship Id="rId4" Type="http://schemas.openxmlformats.org/officeDocument/2006/relationships/image" Target="../media/image2.png"/><Relationship Id="rId9" Type="http://schemas.openxmlformats.org/officeDocument/2006/relationships/image" Target="../media/image6.png"/></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18" Type="http://schemas.openxmlformats.org/officeDocument/2006/relationships/image" Target="../media/image20.png"/><Relationship Id="rId3" Type="http://schemas.openxmlformats.org/officeDocument/2006/relationships/image" Target="../media/image1.png"/><Relationship Id="rId7" Type="http://schemas.openxmlformats.org/officeDocument/2006/relationships/hyperlink" Target="https://tea.texas.gov/student-assessment/monitoring-and-interventions/program-monitoring-and-interventions/methods-of-administration-guidance-and-resources" TargetMode="External"/><Relationship Id="rId12" Type="http://schemas.openxmlformats.org/officeDocument/2006/relationships/image" Target="../media/image14.png"/><Relationship Id="rId17" Type="http://schemas.openxmlformats.org/officeDocument/2006/relationships/image" Target="../media/image19.png"/><Relationship Id="rId2" Type="http://schemas.openxmlformats.org/officeDocument/2006/relationships/notesSlide" Target="../notesSlides/notesSlide2.xml"/><Relationship Id="rId16" Type="http://schemas.openxmlformats.org/officeDocument/2006/relationships/image" Target="../media/image18.png"/><Relationship Id="rId1" Type="http://schemas.openxmlformats.org/officeDocument/2006/relationships/slideLayout" Target="../slideLayouts/slideLayout1.xml"/><Relationship Id="rId6" Type="http://schemas.openxmlformats.org/officeDocument/2006/relationships/image" Target="../media/image2.png"/><Relationship Id="rId11" Type="http://schemas.openxmlformats.org/officeDocument/2006/relationships/image" Target="../media/image13.png"/><Relationship Id="rId5" Type="http://schemas.openxmlformats.org/officeDocument/2006/relationships/hyperlink" Target="https://tea.texas.gov/cte" TargetMode="External"/><Relationship Id="rId15" Type="http://schemas.openxmlformats.org/officeDocument/2006/relationships/image" Target="../media/image17.png"/><Relationship Id="rId10" Type="http://schemas.openxmlformats.org/officeDocument/2006/relationships/image" Target="../media/image12.png"/><Relationship Id="rId4" Type="http://schemas.openxmlformats.org/officeDocument/2006/relationships/hyperlink" Target="mailto:CTE@tea.texas.gov" TargetMode="External"/><Relationship Id="rId9" Type="http://schemas.openxmlformats.org/officeDocument/2006/relationships/image" Target="../media/image11.png"/><Relationship Id="rId1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8FAADB7-E19B-1F45-A4BB-C1DFE973D77B}"/>
              </a:ext>
              <a:ext uri="{C183D7F6-B498-43B3-948B-1728B52AA6E4}">
                <adec:decorative xmlns:adec="http://schemas.microsoft.com/office/drawing/2017/decorative" val="1"/>
              </a:ext>
            </a:extLst>
          </p:cNvPr>
          <p:cNvSpPr>
            <a:spLocks noGrp="1"/>
          </p:cNvSpPr>
          <p:nvPr>
            <p:ph type="ctrTitle"/>
          </p:nvPr>
        </p:nvSpPr>
        <p:spPr>
          <a:xfrm>
            <a:off x="1001182" y="25490"/>
            <a:ext cx="5829300" cy="141335"/>
          </a:xfrm>
        </p:spPr>
        <p:txBody>
          <a:bodyPr anchor="t">
            <a:noAutofit/>
          </a:bodyPr>
          <a:lstStyle/>
          <a:p>
            <a:r>
              <a:rPr lang="en-US" sz="800" b="1" i="1" dirty="0">
                <a:solidFill>
                  <a:schemeClr val="bg1"/>
                </a:solidFill>
                <a:latin typeface="Open Sans Semibold" panose="020B0606030504020204" pitchFamily="34" charset="0"/>
                <a:ea typeface="Open Sans Semibold" panose="020B0606030504020204" pitchFamily="34" charset="0"/>
                <a:cs typeface="Open Sans Semibold" panose="020B0606030504020204" pitchFamily="34" charset="0"/>
              </a:rPr>
              <a:t>Statewide Program of Study: Entrepreneurship — Page 1</a:t>
            </a:r>
            <a:br>
              <a:rPr lang="en-US" sz="800" b="1" i="1" dirty="0">
                <a:solidFill>
                  <a:schemeClr val="bg1"/>
                </a:solidFill>
                <a:latin typeface="Open Sans Semibold" panose="020B0606030504020204" pitchFamily="34" charset="0"/>
                <a:ea typeface="Open Sans Semibold" panose="020B0606030504020204" pitchFamily="34" charset="0"/>
                <a:cs typeface="Open Sans Semibold" panose="020B0606030504020204" pitchFamily="34" charset="0"/>
              </a:rPr>
            </a:br>
            <a:endParaRPr lang="en-US" sz="800" dirty="0">
              <a:solidFill>
                <a:schemeClr val="bg1"/>
              </a:solidFill>
            </a:endParaRPr>
          </a:p>
        </p:txBody>
      </p:sp>
      <p:sp>
        <p:nvSpPr>
          <p:cNvPr id="20" name="TextBox 19">
            <a:extLst>
              <a:ext uri="{FF2B5EF4-FFF2-40B4-BE49-F238E27FC236}">
                <a16:creationId xmlns:a16="http://schemas.microsoft.com/office/drawing/2014/main" id="{2C733977-00A4-AC17-1498-A179FDDEFFB5}"/>
              </a:ext>
            </a:extLst>
          </p:cNvPr>
          <p:cNvSpPr txBox="1"/>
          <p:nvPr/>
        </p:nvSpPr>
        <p:spPr>
          <a:xfrm>
            <a:off x="6760651" y="50463"/>
            <a:ext cx="1011749" cy="200055"/>
          </a:xfrm>
          <a:prstGeom prst="rect">
            <a:avLst/>
          </a:prstGeom>
          <a:noFill/>
        </p:spPr>
        <p:txBody>
          <a:bodyPr wrap="square">
            <a:spAutoFit/>
          </a:bodyPr>
          <a:lstStyle/>
          <a:p>
            <a:r>
              <a:rPr lang="en-US" sz="700" i="1" dirty="0"/>
              <a:t>Revised–June 2024</a:t>
            </a:r>
          </a:p>
        </p:txBody>
      </p:sp>
      <p:sp>
        <p:nvSpPr>
          <p:cNvPr id="5" name="TextBox 4">
            <a:extLst>
              <a:ext uri="{FF2B5EF4-FFF2-40B4-BE49-F238E27FC236}">
                <a16:creationId xmlns:a16="http://schemas.microsoft.com/office/drawing/2014/main" id="{090C96C9-7626-E84E-94AF-1A4A71B39E9B}"/>
              </a:ext>
            </a:extLst>
          </p:cNvPr>
          <p:cNvSpPr txBox="1"/>
          <p:nvPr/>
        </p:nvSpPr>
        <p:spPr>
          <a:xfrm>
            <a:off x="1395157" y="148158"/>
            <a:ext cx="6130644" cy="900246"/>
          </a:xfrm>
          <a:prstGeom prst="rect">
            <a:avLst/>
          </a:prstGeom>
          <a:noFill/>
        </p:spPr>
        <p:txBody>
          <a:bodyPr wrap="square" rtlCol="0">
            <a:spAutoFit/>
          </a:bodyPr>
          <a:lstStyle/>
          <a:p>
            <a:pPr lvl="0">
              <a:spcAft>
                <a:spcPts val="300"/>
              </a:spcAft>
              <a:defRPr/>
            </a:pPr>
            <a:r>
              <a:rPr lang="en-US" sz="2000" b="1" dirty="0">
                <a:solidFill>
                  <a:schemeClr val="accent1"/>
                </a:solidFill>
                <a:latin typeface="Calibri" panose="020F0502020204030204" pitchFamily="34" charset="0"/>
                <a:ea typeface="Open Sans Condensed Condensed" pitchFamily="2" charset="0"/>
                <a:cs typeface="Calibri" panose="020F0502020204030204" pitchFamily="34" charset="0"/>
              </a:rPr>
              <a:t>Business, Marketing, and Finance Career </a:t>
            </a:r>
            <a:r>
              <a:rPr kumimoji="0" lang="en-US" sz="2000" b="1" i="0" u="none" strike="noStrike" kern="1200" cap="none" spc="0" normalizeH="0" baseline="0" noProof="0" dirty="0">
                <a:ln>
                  <a:noFill/>
                </a:ln>
                <a:solidFill>
                  <a:schemeClr val="accent1"/>
                </a:solidFill>
                <a:effectLst/>
                <a:uLnTx/>
                <a:uFillTx/>
                <a:latin typeface="Calibri" panose="020F0502020204030204" pitchFamily="34" charset="0"/>
                <a:ea typeface="Open Sans Condensed Condensed" pitchFamily="2" charset="0"/>
                <a:cs typeface="Calibri" panose="020F0502020204030204" pitchFamily="34" charset="0"/>
              </a:rPr>
              <a:t>Cluster</a:t>
            </a:r>
          </a:p>
          <a:p>
            <a:pPr>
              <a:lnSpc>
                <a:spcPts val="1200"/>
              </a:lnSpc>
              <a:defRPr/>
            </a:pPr>
            <a:r>
              <a:rPr lang="en-US" sz="1000" dirty="0">
                <a:solidFill>
                  <a:schemeClr val="accent1"/>
                </a:solidFill>
                <a:latin typeface="Calibri" panose="020F0502020204030204" pitchFamily="34" charset="0"/>
                <a:ea typeface="Open Sans Light" panose="020B0606030504020204" pitchFamily="34" charset="0"/>
                <a:cs typeface="Calibri" panose="020F0502020204030204" pitchFamily="34" charset="0"/>
              </a:rPr>
              <a:t>The Business, Marketing, and Finance career cluster focuses on careers in planning, organizing, directing, and evaluating business functions essential to efficient and productive business operations. This career cluster includes occupations ranging from business owner and entrepreneur, to accountant, retail manager, and market analyst.</a:t>
            </a:r>
          </a:p>
        </p:txBody>
      </p:sp>
      <p:sp>
        <p:nvSpPr>
          <p:cNvPr id="6" name="TextBox 5">
            <a:extLst>
              <a:ext uri="{FF2B5EF4-FFF2-40B4-BE49-F238E27FC236}">
                <a16:creationId xmlns:a16="http://schemas.microsoft.com/office/drawing/2014/main" id="{F67423BB-E84B-A848-912D-92B720E05DCA}"/>
              </a:ext>
            </a:extLst>
          </p:cNvPr>
          <p:cNvSpPr txBox="1"/>
          <p:nvPr/>
        </p:nvSpPr>
        <p:spPr>
          <a:xfrm>
            <a:off x="177532" y="1161782"/>
            <a:ext cx="7357536" cy="86946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1600" b="1" i="1" u="none" strike="noStrike" kern="1200" cap="none" spc="0" normalizeH="0" baseline="0" noProof="0" dirty="0">
                <a:ln>
                  <a:noFill/>
                </a:ln>
                <a:solidFill>
                  <a:srgbClr val="363534"/>
                </a:solidFill>
                <a:effectLst/>
                <a:uLnTx/>
                <a:uFillTx/>
                <a:latin typeface="Calibri" panose="020F0502020204030204" pitchFamily="34" charset="0"/>
                <a:ea typeface="Open Sans Semibold" panose="020B0606030504020204" pitchFamily="34" charset="0"/>
                <a:cs typeface="Calibri" panose="020F0502020204030204" pitchFamily="34" charset="0"/>
              </a:rPr>
              <a:t>Statewide Program of Study: </a:t>
            </a:r>
            <a:r>
              <a:rPr kumimoji="0" lang="en-US" sz="1600" b="1" i="1" u="none" strike="noStrike" kern="1200" cap="none" spc="0" normalizeH="0" baseline="0" noProof="0" dirty="0">
                <a:ln>
                  <a:noFill/>
                </a:ln>
                <a:solidFill>
                  <a:schemeClr val="accent1"/>
                </a:solidFill>
                <a:effectLst/>
                <a:uLnTx/>
                <a:uFillTx/>
                <a:latin typeface="Calibri" panose="020F0502020204030204" pitchFamily="34" charset="0"/>
                <a:ea typeface="Open Sans Semibold" panose="020B0606030504020204" pitchFamily="34" charset="0"/>
                <a:cs typeface="Calibri" panose="020F0502020204030204" pitchFamily="34" charset="0"/>
              </a:rPr>
              <a:t>Entrepreneurship </a:t>
            </a:r>
          </a:p>
          <a:p>
            <a:pPr marL="0" marR="0" lvl="0" indent="0" algn="l" defTabSz="914400" rtl="0" eaLnBrk="1" fontAlgn="auto" latinLnBrk="0" hangingPunct="1">
              <a:lnSpc>
                <a:spcPts val="1150"/>
              </a:lnSpc>
              <a:spcBef>
                <a:spcPts val="0"/>
              </a:spcBef>
              <a:spcAft>
                <a:spcPts val="300"/>
              </a:spcAft>
              <a:buClrTx/>
              <a:buSzTx/>
              <a:buFontTx/>
              <a:buNone/>
              <a:tabLst/>
              <a:defRPr/>
            </a:pPr>
            <a:r>
              <a:rPr lang="en-US" sz="1000" dirty="0">
                <a:latin typeface="Calibri" panose="020F0502020204030204" pitchFamily="34" charset="0"/>
                <a:ea typeface="Open Sans Light" panose="020B0606030504020204" pitchFamily="34" charset="0"/>
                <a:cs typeface="Calibri" panose="020F0502020204030204" pitchFamily="34" charset="0"/>
                <a:sym typeface="Calibri"/>
              </a:rPr>
              <a:t>The Entrepreneurship program of study focuses on occupational and educational opportunities associated with planning, launching, directing, and coordinating public or private sector ventures. This program of study includes formulating policies, launching businesses or organizations, managing daily operations, analyzing management structures, and planning for the use of materials and human resources.</a:t>
            </a:r>
          </a:p>
        </p:txBody>
      </p:sp>
      <p:sp>
        <p:nvSpPr>
          <p:cNvPr id="10" name="Rectangle 9">
            <a:extLst>
              <a:ext uri="{FF2B5EF4-FFF2-40B4-BE49-F238E27FC236}">
                <a16:creationId xmlns:a16="http://schemas.microsoft.com/office/drawing/2014/main" id="{0087655A-8678-C34A-B834-72710306E4AE}"/>
              </a:ext>
            </a:extLst>
          </p:cNvPr>
          <p:cNvSpPr/>
          <p:nvPr/>
        </p:nvSpPr>
        <p:spPr>
          <a:xfrm>
            <a:off x="367891" y="1939874"/>
            <a:ext cx="4166387" cy="3231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schemeClr val="accent1"/>
                </a:solidFill>
                <a:effectLst/>
                <a:uLnTx/>
                <a:uFillTx/>
                <a:latin typeface="Calibri" panose="020F0502020204030204" pitchFamily="34" charset="0"/>
                <a:ea typeface="Open Sans Condensed Condensed" pitchFamily="2" charset="0"/>
                <a:cs typeface="Calibri" panose="020F0502020204030204" pitchFamily="34" charset="0"/>
                <a:sym typeface="Calibri"/>
              </a:rPr>
              <a:t>Secondary Courses for High School Credit</a:t>
            </a:r>
            <a:endParaRPr kumimoji="0" lang="en-US" sz="1500" b="1" i="0" u="none" strike="noStrike" kern="1200" cap="none" spc="0" normalizeH="0" baseline="0" noProof="0" dirty="0">
              <a:ln>
                <a:noFill/>
              </a:ln>
              <a:solidFill>
                <a:schemeClr val="accent1"/>
              </a:solidFill>
              <a:effectLst/>
              <a:uLnTx/>
              <a:uFillTx/>
              <a:latin typeface="Calibri" panose="020F0502020204030204" pitchFamily="34" charset="0"/>
              <a:ea typeface="Open Sans Condensed Condensed" pitchFamily="2" charset="0"/>
              <a:cs typeface="Calibri" panose="020F0502020204030204" pitchFamily="34" charset="0"/>
            </a:endParaRPr>
          </a:p>
        </p:txBody>
      </p:sp>
      <p:graphicFrame>
        <p:nvGraphicFramePr>
          <p:cNvPr id="11" name="Table 10" descr="Secondary Courses for High School Credit">
            <a:extLst>
              <a:ext uri="{FF2B5EF4-FFF2-40B4-BE49-F238E27FC236}">
                <a16:creationId xmlns:a16="http://schemas.microsoft.com/office/drawing/2014/main" id="{A51F9466-4CB4-994E-AC8E-43A3A7C6FA27}"/>
              </a:ext>
            </a:extLst>
          </p:cNvPr>
          <p:cNvGraphicFramePr>
            <a:graphicFrameLocks noGrp="1"/>
          </p:cNvGraphicFramePr>
          <p:nvPr>
            <p:extLst>
              <p:ext uri="{D42A27DB-BD31-4B8C-83A1-F6EECF244321}">
                <p14:modId xmlns:p14="http://schemas.microsoft.com/office/powerpoint/2010/main" val="2597793858"/>
              </p:ext>
            </p:extLst>
          </p:nvPr>
        </p:nvGraphicFramePr>
        <p:xfrm>
          <a:off x="685464" y="2204334"/>
          <a:ext cx="3648456" cy="1120868"/>
        </p:xfrm>
        <a:graphic>
          <a:graphicData uri="http://schemas.openxmlformats.org/drawingml/2006/table">
            <a:tbl>
              <a:tblPr firstRow="1" bandRow="1">
                <a:effectLst/>
                <a:tableStyleId>{5C22544A-7EE6-4342-B048-85BDC9FD1C3A}</a:tableStyleId>
              </a:tblPr>
              <a:tblGrid>
                <a:gridCol w="585216">
                  <a:extLst>
                    <a:ext uri="{9D8B030D-6E8A-4147-A177-3AD203B41FA5}">
                      <a16:colId xmlns:a16="http://schemas.microsoft.com/office/drawing/2014/main" val="3900548994"/>
                    </a:ext>
                  </a:extLst>
                </a:gridCol>
                <a:gridCol w="3063240">
                  <a:extLst>
                    <a:ext uri="{9D8B030D-6E8A-4147-A177-3AD203B41FA5}">
                      <a16:colId xmlns:a16="http://schemas.microsoft.com/office/drawing/2014/main" val="1881397732"/>
                    </a:ext>
                  </a:extLst>
                </a:gridCol>
              </a:tblGrid>
              <a:tr h="280769">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50" b="1" i="0" u="none" strike="noStrike" kern="1200" cap="none" spc="0" normalizeH="0" baseline="0" noProof="0" dirty="0">
                          <a:ln>
                            <a:noFill/>
                          </a:ln>
                          <a:solidFill>
                            <a:srgbClr val="363534"/>
                          </a:solidFill>
                          <a:effectLst/>
                          <a:uLnTx/>
                          <a:uFillTx/>
                          <a:latin typeface="Calibri" panose="020F0502020204030204" pitchFamily="34" charset="0"/>
                          <a:ea typeface="Open Sans ExtraBold" panose="020B0606030504020204" pitchFamily="34" charset="0"/>
                          <a:cs typeface="Calibri" panose="020F0502020204030204" pitchFamily="34" charset="0"/>
                          <a:sym typeface="Calibri"/>
                        </a:rPr>
                        <a:t>Level 1</a:t>
                      </a:r>
                      <a:endParaRPr kumimoji="0" lang="en-US" sz="950" b="0" i="0" u="none" strike="noStrike" kern="1200" cap="none" spc="0" normalizeH="0" baseline="0" noProof="0" dirty="0">
                        <a:ln>
                          <a:noFill/>
                        </a:ln>
                        <a:solidFill>
                          <a:srgbClr val="363534"/>
                        </a:solidFill>
                        <a:effectLst/>
                        <a:uLnTx/>
                        <a:uFillTx/>
                        <a:latin typeface="Calibri" panose="020F0502020204030204" pitchFamily="34" charset="0"/>
                        <a:ea typeface="Open Sans Light" panose="020B0606030504020204" pitchFamily="34" charset="0"/>
                        <a:cs typeface="Calibri" panose="020F050202020403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solidFill>
                        <a:srgbClr val="CDE0F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14400" rtl="0" eaLnBrk="1" fontAlgn="auto" latinLnBrk="0" hangingPunct="1">
                        <a:lnSpc>
                          <a:spcPts val="1050"/>
                        </a:lnSpc>
                        <a:spcBef>
                          <a:spcPts val="0"/>
                        </a:spcBef>
                        <a:spcAft>
                          <a:spcPts val="0"/>
                        </a:spcAft>
                        <a:buClrTx/>
                        <a:buSzPct val="100000"/>
                        <a:buFont typeface="Arial" panose="020B0604020202020204" pitchFamily="34" charset="0"/>
                        <a:buChar char="•"/>
                        <a:tabLst/>
                        <a:defRPr/>
                      </a:pPr>
                      <a:r>
                        <a:rPr kumimoji="0" lang="en-US" sz="800" b="0" i="0" u="none" strike="noStrike" kern="1200" cap="none" spc="0" normalizeH="0" baseline="0" noProof="0" dirty="0">
                          <a:ln>
                            <a:noFill/>
                          </a:ln>
                          <a:solidFill>
                            <a:schemeClr val="tx1"/>
                          </a:solidFill>
                          <a:effectLst/>
                          <a:uLnTx/>
                          <a:uFillTx/>
                          <a:latin typeface="Calibri" panose="020F0502020204030204" pitchFamily="34" charset="0"/>
                          <a:ea typeface="Open Sans Light" panose="020B0606030504020204" pitchFamily="34" charset="0"/>
                          <a:cs typeface="Calibri" panose="020F0502020204030204" pitchFamily="34" charset="0"/>
                          <a:sym typeface="Calibri"/>
                        </a:rPr>
                        <a:t>Business Information Management I</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solidFill>
                        <a:srgbClr val="CDE0F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52735340"/>
                  </a:ext>
                </a:extLst>
              </a:tr>
              <a:tr h="287594">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50" b="1" i="0" u="none" strike="noStrike" kern="1200" cap="none" spc="0" normalizeH="0" baseline="0" noProof="0" dirty="0">
                          <a:ln>
                            <a:noFill/>
                          </a:ln>
                          <a:solidFill>
                            <a:srgbClr val="363534"/>
                          </a:solidFill>
                          <a:effectLst/>
                          <a:uLnTx/>
                          <a:uFillTx/>
                          <a:latin typeface="Calibri" panose="020F0502020204030204" pitchFamily="34" charset="0"/>
                          <a:ea typeface="Open Sans ExtraBold" panose="020B0606030504020204" pitchFamily="34" charset="0"/>
                          <a:cs typeface="Calibri" panose="020F0502020204030204" pitchFamily="34" charset="0"/>
                          <a:sym typeface="Calibri"/>
                        </a:rPr>
                        <a:t>Level 2</a:t>
                      </a:r>
                      <a:endParaRPr kumimoji="0" lang="en-US" sz="950" b="0" i="0" u="none" strike="noStrike" kern="1200" cap="none" spc="0" normalizeH="0" baseline="0" noProof="0" dirty="0">
                        <a:ln>
                          <a:noFill/>
                        </a:ln>
                        <a:solidFill>
                          <a:srgbClr val="363534"/>
                        </a:solidFill>
                        <a:effectLst/>
                        <a:uLnTx/>
                        <a:uFillTx/>
                        <a:latin typeface="Calibri" panose="020F0502020204030204" pitchFamily="34" charset="0"/>
                        <a:ea typeface="Open Sans Light" panose="020B0606030504020204" pitchFamily="34" charset="0"/>
                        <a:cs typeface="Calibri" panose="020F050202020403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rgbClr val="CDE0F0"/>
                      </a:solidFill>
                      <a:prstDash val="solid"/>
                      <a:round/>
                      <a:headEnd type="none" w="med" len="med"/>
                      <a:tailEnd type="none" w="med" len="med"/>
                    </a:lnT>
                    <a:lnB w="9525" cap="flat" cmpd="sng" algn="ctr">
                      <a:solidFill>
                        <a:srgbClr val="CDE0F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14400" rtl="0" eaLnBrk="1" fontAlgn="auto" latinLnBrk="0" hangingPunct="1">
                        <a:lnSpc>
                          <a:spcPts val="1050"/>
                        </a:lnSpc>
                        <a:spcBef>
                          <a:spcPts val="0"/>
                        </a:spcBef>
                        <a:spcAft>
                          <a:spcPts val="0"/>
                        </a:spcAft>
                        <a:buClrTx/>
                        <a:buSzPct val="100000"/>
                        <a:buFont typeface="Arial" panose="020B0604020202020204" pitchFamily="34" charset="0"/>
                        <a:buChar char="•"/>
                        <a:tabLst/>
                        <a:defRPr/>
                      </a:pPr>
                      <a:r>
                        <a:rPr kumimoji="0" lang="en-US" sz="800" b="0" i="0" u="none" strike="noStrike" kern="1200" cap="none" spc="0" normalizeH="0" baseline="0" noProof="0" dirty="0">
                          <a:ln>
                            <a:noFill/>
                          </a:ln>
                          <a:solidFill>
                            <a:schemeClr val="tx1"/>
                          </a:solidFill>
                          <a:effectLst/>
                          <a:uLnTx/>
                          <a:uFillTx/>
                          <a:latin typeface="Calibri" panose="020F0502020204030204" pitchFamily="34" charset="0"/>
                          <a:ea typeface="Open Sans Light" panose="020B0606030504020204" pitchFamily="34" charset="0"/>
                          <a:cs typeface="Calibri" panose="020F0502020204030204" pitchFamily="34" charset="0"/>
                          <a:sym typeface="Calibri"/>
                        </a:rPr>
                        <a:t>Entrepreneurship I</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rgbClr val="CDE0F0"/>
                      </a:solidFill>
                      <a:prstDash val="solid"/>
                      <a:round/>
                      <a:headEnd type="none" w="med" len="med"/>
                      <a:tailEnd type="none" w="med" len="med"/>
                    </a:lnT>
                    <a:lnB w="9525" cap="flat" cmpd="sng" algn="ctr">
                      <a:solidFill>
                        <a:srgbClr val="CDE0F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48495746"/>
                  </a:ext>
                </a:extLst>
              </a:tr>
              <a:tr h="280219">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50" b="1" i="0" u="none" strike="noStrike" kern="1200" cap="none" spc="0" normalizeH="0" baseline="0" noProof="0" dirty="0">
                          <a:ln>
                            <a:noFill/>
                          </a:ln>
                          <a:solidFill>
                            <a:srgbClr val="363534"/>
                          </a:solidFill>
                          <a:effectLst/>
                          <a:uLnTx/>
                          <a:uFillTx/>
                          <a:latin typeface="Calibri" panose="020F0502020204030204" pitchFamily="34" charset="0"/>
                          <a:ea typeface="Open Sans ExtraBold" panose="020B0606030504020204" pitchFamily="34" charset="0"/>
                          <a:cs typeface="Calibri" panose="020F0502020204030204" pitchFamily="34" charset="0"/>
                          <a:sym typeface="Calibri"/>
                        </a:rPr>
                        <a:t>Level 3</a:t>
                      </a:r>
                      <a:endParaRPr kumimoji="0" lang="en-US" sz="950" b="0" i="0" u="none" strike="noStrike" kern="1200" cap="none" spc="0" normalizeH="0" baseline="0" noProof="0" dirty="0">
                        <a:ln>
                          <a:noFill/>
                        </a:ln>
                        <a:solidFill>
                          <a:srgbClr val="363534"/>
                        </a:solidFill>
                        <a:effectLst/>
                        <a:uLnTx/>
                        <a:uFillTx/>
                        <a:latin typeface="Calibri" panose="020F0502020204030204" pitchFamily="34" charset="0"/>
                        <a:ea typeface="Open Sans Light" panose="020B0606030504020204" pitchFamily="34" charset="0"/>
                        <a:cs typeface="Calibri" panose="020F050202020403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rgbClr val="CDE0F0"/>
                      </a:solidFill>
                      <a:prstDash val="solid"/>
                      <a:round/>
                      <a:headEnd type="none" w="med" len="med"/>
                      <a:tailEnd type="none" w="med" len="med"/>
                    </a:lnT>
                    <a:lnB w="9525" cap="flat" cmpd="sng" algn="ctr">
                      <a:solidFill>
                        <a:srgbClr val="CDE0F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14400" rtl="0" eaLnBrk="1" fontAlgn="auto" latinLnBrk="0" hangingPunct="1">
                        <a:lnSpc>
                          <a:spcPts val="1050"/>
                        </a:lnSpc>
                        <a:spcBef>
                          <a:spcPts val="0"/>
                        </a:spcBef>
                        <a:spcAft>
                          <a:spcPts val="0"/>
                        </a:spcAft>
                        <a:buClrTx/>
                        <a:buSzPct val="100000"/>
                        <a:buFont typeface="Arial" panose="020B0604020202020204" pitchFamily="34" charset="0"/>
                        <a:buChar char="•"/>
                        <a:tabLst/>
                        <a:defRPr/>
                      </a:pPr>
                      <a:r>
                        <a:rPr kumimoji="0" lang="en-US" sz="800" b="0" i="0" u="none" strike="noStrike" kern="1200" cap="none" spc="0" normalizeH="0" baseline="0" noProof="0" dirty="0">
                          <a:ln>
                            <a:noFill/>
                          </a:ln>
                          <a:solidFill>
                            <a:schemeClr val="tx1"/>
                          </a:solidFill>
                          <a:effectLst/>
                          <a:uLnTx/>
                          <a:uFillTx/>
                          <a:latin typeface="Calibri" panose="020F0502020204030204" pitchFamily="34" charset="0"/>
                          <a:ea typeface="Open Sans Light" panose="020B0606030504020204" pitchFamily="34" charset="0"/>
                          <a:cs typeface="Calibri" panose="020F0502020204030204" pitchFamily="34" charset="0"/>
                          <a:sym typeface="Calibri"/>
                        </a:rPr>
                        <a:t>Entrepreneurship</a:t>
                      </a:r>
                      <a:r>
                        <a:rPr kumimoji="0" lang="fr-FR" sz="800" b="0" i="0" u="none" strike="noStrike" kern="1200" cap="none" spc="0" normalizeH="0" baseline="0" noProof="0" dirty="0">
                          <a:ln>
                            <a:noFill/>
                          </a:ln>
                          <a:solidFill>
                            <a:schemeClr val="tx1"/>
                          </a:solidFill>
                          <a:effectLst/>
                          <a:uLnTx/>
                          <a:uFillTx/>
                          <a:latin typeface="Calibri" panose="020F0502020204030204" pitchFamily="34" charset="0"/>
                          <a:ea typeface="Open Sans Light" panose="020B0606030504020204" pitchFamily="34" charset="0"/>
                          <a:cs typeface="Calibri" panose="020F0502020204030204" pitchFamily="34" charset="0"/>
                          <a:sym typeface="Calibri"/>
                        </a:rPr>
                        <a:t> II</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rgbClr val="CDE0F0"/>
                      </a:solidFill>
                      <a:prstDash val="solid"/>
                      <a:round/>
                      <a:headEnd type="none" w="med" len="med"/>
                      <a:tailEnd type="none" w="med" len="med"/>
                    </a:lnT>
                    <a:lnB w="9525" cap="flat" cmpd="sng" algn="ctr">
                      <a:solidFill>
                        <a:srgbClr val="CDE0F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38088793"/>
                  </a:ext>
                </a:extLst>
              </a:tr>
              <a:tr h="272286">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50" b="1" i="0" u="none" strike="noStrike" kern="1200" cap="none" spc="0" normalizeH="0" baseline="0" noProof="0" dirty="0">
                          <a:ln>
                            <a:noFill/>
                          </a:ln>
                          <a:solidFill>
                            <a:srgbClr val="363534"/>
                          </a:solidFill>
                          <a:effectLst/>
                          <a:uLnTx/>
                          <a:uFillTx/>
                          <a:latin typeface="Calibri" panose="020F0502020204030204" pitchFamily="34" charset="0"/>
                          <a:ea typeface="Open Sans ExtraBold" panose="020B0606030504020204" pitchFamily="34" charset="0"/>
                          <a:cs typeface="Calibri" panose="020F0502020204030204" pitchFamily="34" charset="0"/>
                          <a:sym typeface="Calibri"/>
                        </a:rPr>
                        <a:t>Level 4</a:t>
                      </a:r>
                      <a:endParaRPr kumimoji="0" lang="en-US" sz="950" b="0" i="0" u="none" strike="noStrike" kern="1200" cap="none" spc="0" normalizeH="0" baseline="0" noProof="0" dirty="0">
                        <a:ln>
                          <a:noFill/>
                        </a:ln>
                        <a:solidFill>
                          <a:srgbClr val="363534"/>
                        </a:solidFill>
                        <a:effectLst/>
                        <a:uLnTx/>
                        <a:uFillTx/>
                        <a:latin typeface="Calibri" panose="020F0502020204030204" pitchFamily="34" charset="0"/>
                        <a:ea typeface="Open Sans Light" panose="020B0606030504020204" pitchFamily="34" charset="0"/>
                        <a:cs typeface="Calibri" panose="020F050202020403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rgbClr val="CDE0F0"/>
                      </a:solidFill>
                      <a:prstDash val="solid"/>
                      <a:round/>
                      <a:headEnd type="none" w="med" len="med"/>
                      <a:tailEnd type="none" w="med" len="med"/>
                    </a:lnT>
                    <a:lnB w="9525" cap="flat" cmpd="sng" algn="ctr">
                      <a:solidFill>
                        <a:srgbClr val="CDE0F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14400" rtl="0" eaLnBrk="1" fontAlgn="auto" latinLnBrk="0" hangingPunct="1">
                        <a:lnSpc>
                          <a:spcPts val="1050"/>
                        </a:lnSpc>
                        <a:spcBef>
                          <a:spcPts val="0"/>
                        </a:spcBef>
                        <a:spcAft>
                          <a:spcPts val="0"/>
                        </a:spcAft>
                        <a:buClrTx/>
                        <a:buSzPct val="100000"/>
                        <a:buFont typeface="Arial" panose="020B0604020202020204" pitchFamily="34" charset="0"/>
                        <a:buChar char="•"/>
                        <a:tabLst/>
                        <a:defRPr/>
                      </a:pPr>
                      <a:r>
                        <a:rPr kumimoji="0" lang="en-US" sz="800" b="0" i="0" u="none" strike="noStrike" kern="1200" cap="none" spc="0" normalizeH="0" baseline="0" noProof="0" dirty="0">
                          <a:ln>
                            <a:noFill/>
                          </a:ln>
                          <a:solidFill>
                            <a:schemeClr val="tx1"/>
                          </a:solidFill>
                          <a:effectLst/>
                          <a:uLnTx/>
                          <a:uFillTx/>
                          <a:latin typeface="Calibri" panose="020F0502020204030204" pitchFamily="34" charset="0"/>
                          <a:ea typeface="Open Sans Light" panose="020B0606030504020204" pitchFamily="34" charset="0"/>
                          <a:cs typeface="Calibri" panose="020F0502020204030204" pitchFamily="34" charset="0"/>
                          <a:sym typeface="Calibri"/>
                        </a:rPr>
                        <a:t>Practicum in Entrepreneurship</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rgbClr val="CDE0F0"/>
                      </a:solidFill>
                      <a:prstDash val="solid"/>
                      <a:round/>
                      <a:headEnd type="none" w="med" len="med"/>
                      <a:tailEnd type="none" w="med" len="med"/>
                    </a:lnT>
                    <a:lnB w="9525" cap="flat" cmpd="sng" algn="ctr">
                      <a:solidFill>
                        <a:srgbClr val="CDE0F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40026004"/>
                  </a:ext>
                </a:extLst>
              </a:tr>
            </a:tbl>
          </a:graphicData>
        </a:graphic>
      </p:graphicFrame>
      <p:sp>
        <p:nvSpPr>
          <p:cNvPr id="27" name="Rectangle 26">
            <a:extLst>
              <a:ext uri="{FF2B5EF4-FFF2-40B4-BE49-F238E27FC236}">
                <a16:creationId xmlns:a16="http://schemas.microsoft.com/office/drawing/2014/main" id="{51EB19DF-B58A-124C-914A-06C3A6AAEC9E}"/>
              </a:ext>
            </a:extLst>
          </p:cNvPr>
          <p:cNvSpPr/>
          <p:nvPr/>
        </p:nvSpPr>
        <p:spPr>
          <a:xfrm>
            <a:off x="250113" y="5619128"/>
            <a:ext cx="4210735" cy="276999"/>
          </a:xfrm>
          <a:prstGeom prst="rect">
            <a:avLst/>
          </a:prstGeom>
        </p:spPr>
        <p:txBody>
          <a:bodyPr wrap="square">
            <a:spAutoFit/>
          </a:bodyPr>
          <a:lstStyle/>
          <a:p>
            <a:pPr lvl="0" algn="ctr">
              <a:buClr>
                <a:prstClr val="black"/>
              </a:buClr>
              <a:defRPr/>
            </a:pPr>
            <a:r>
              <a:rPr lang="en-US" sz="1200" b="1" dirty="0">
                <a:solidFill>
                  <a:schemeClr val="accent1"/>
                </a:solidFill>
                <a:latin typeface="Calibri" panose="020F0502020204030204" pitchFamily="34" charset="0"/>
                <a:ea typeface="Open Sans Condensed Condensed" pitchFamily="2" charset="0"/>
                <a:cs typeface="Calibri" panose="020F0502020204030204" pitchFamily="34" charset="0"/>
                <a:sym typeface="Calibri"/>
              </a:rPr>
              <a:t>Aligned Advanced Academic Courses </a:t>
            </a:r>
            <a:endParaRPr kumimoji="0" lang="en-US" sz="1200" b="1" i="0" u="none" strike="noStrike" kern="1200" cap="none" spc="0" normalizeH="0" baseline="0" noProof="0" dirty="0">
              <a:ln>
                <a:noFill/>
              </a:ln>
              <a:solidFill>
                <a:schemeClr val="accent1"/>
              </a:solidFill>
              <a:effectLst/>
              <a:uLnTx/>
              <a:uFillTx/>
              <a:latin typeface="Calibri" panose="020F0502020204030204" pitchFamily="34" charset="0"/>
              <a:ea typeface="Open Sans Condensed Condensed" pitchFamily="2" charset="0"/>
              <a:cs typeface="Calibri" panose="020F0502020204030204" pitchFamily="34" charset="0"/>
            </a:endParaRPr>
          </a:p>
        </p:txBody>
      </p:sp>
      <p:graphicFrame>
        <p:nvGraphicFramePr>
          <p:cNvPr id="44" name="Table 43" descr="Aligned Advanced Academic Courses">
            <a:extLst>
              <a:ext uri="{FF2B5EF4-FFF2-40B4-BE49-F238E27FC236}">
                <a16:creationId xmlns:a16="http://schemas.microsoft.com/office/drawing/2014/main" id="{3E2DD264-47B8-1545-85DD-F3E32EB813B3}"/>
              </a:ext>
            </a:extLst>
          </p:cNvPr>
          <p:cNvGraphicFramePr>
            <a:graphicFrameLocks noGrp="1"/>
          </p:cNvGraphicFramePr>
          <p:nvPr>
            <p:extLst>
              <p:ext uri="{D42A27DB-BD31-4B8C-83A1-F6EECF244321}">
                <p14:modId xmlns:p14="http://schemas.microsoft.com/office/powerpoint/2010/main" val="3525463407"/>
              </p:ext>
            </p:extLst>
          </p:nvPr>
        </p:nvGraphicFramePr>
        <p:xfrm>
          <a:off x="243763" y="5852874"/>
          <a:ext cx="4223434" cy="601980"/>
        </p:xfrm>
        <a:graphic>
          <a:graphicData uri="http://schemas.openxmlformats.org/drawingml/2006/table">
            <a:tbl>
              <a:tblPr firstRow="1" bandRow="1">
                <a:effectLst/>
                <a:tableStyleId>{5C22544A-7EE6-4342-B048-85BDC9FD1C3A}</a:tableStyleId>
              </a:tblPr>
              <a:tblGrid>
                <a:gridCol w="1179940">
                  <a:extLst>
                    <a:ext uri="{9D8B030D-6E8A-4147-A177-3AD203B41FA5}">
                      <a16:colId xmlns:a16="http://schemas.microsoft.com/office/drawing/2014/main" val="3900548994"/>
                    </a:ext>
                  </a:extLst>
                </a:gridCol>
                <a:gridCol w="3043494">
                  <a:extLst>
                    <a:ext uri="{9D8B030D-6E8A-4147-A177-3AD203B41FA5}">
                      <a16:colId xmlns:a16="http://schemas.microsoft.com/office/drawing/2014/main" val="1881397732"/>
                    </a:ext>
                  </a:extLst>
                </a:gridCol>
              </a:tblGrid>
              <a:tr h="336960">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950" b="1" i="0" dirty="0">
                          <a:solidFill>
                            <a:schemeClr val="accent5"/>
                          </a:solidFill>
                          <a:latin typeface="Calibri" panose="020F0502020204030204" pitchFamily="34" charset="0"/>
                          <a:ea typeface="Open Sans Semibold" panose="020B0606030504020204" pitchFamily="34" charset="0"/>
                          <a:cs typeface="Calibri" panose="020F0502020204030204" pitchFamily="34" charset="0"/>
                          <a:sym typeface="Calibri"/>
                        </a:rPr>
                        <a:t>AP or IB</a:t>
                      </a:r>
                      <a:endParaRPr lang="en-US" sz="950" b="1" i="0" dirty="0">
                        <a:solidFill>
                          <a:schemeClr val="accent5"/>
                        </a:solidFill>
                        <a:latin typeface="Calibri" panose="020F0502020204030204" pitchFamily="34" charset="0"/>
                        <a:ea typeface="Open Sans Semibold" panose="020B0606030504020204" pitchFamily="34" charset="0"/>
                        <a:cs typeface="Calibri" panose="020F0502020204030204" pitchFamily="34"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alpha val="20000"/>
                      </a:schemeClr>
                    </a:solidFill>
                  </a:tcPr>
                </a:tc>
                <a:tc>
                  <a:txBody>
                    <a:bodyPr/>
                    <a:lstStyle/>
                    <a:p>
                      <a:pPr marL="0" marR="0" lvl="0" indent="0" algn="l" defTabSz="914400" rtl="0" eaLnBrk="1" fontAlgn="auto" latinLnBrk="0" hangingPunct="1">
                        <a:lnSpc>
                          <a:spcPct val="100000"/>
                        </a:lnSpc>
                        <a:spcBef>
                          <a:spcPts val="0"/>
                        </a:spcBef>
                        <a:spcAft>
                          <a:spcPts val="0"/>
                        </a:spcAft>
                        <a:buClr>
                          <a:srgbClr val="FF0000"/>
                        </a:buClr>
                        <a:buSzPts val="900"/>
                        <a:buFontTx/>
                        <a:buNone/>
                        <a:tabLst/>
                        <a:defRPr/>
                      </a:pPr>
                      <a:r>
                        <a:rPr kumimoji="0" lang="en-US" sz="900" b="0" i="0" u="none" strike="noStrike" kern="1200" cap="none" spc="0" normalizeH="0" baseline="0" noProof="0" dirty="0">
                          <a:ln>
                            <a:noFill/>
                          </a:ln>
                          <a:solidFill>
                            <a:schemeClr val="tx1"/>
                          </a:solidFill>
                          <a:effectLst/>
                          <a:uLnTx/>
                          <a:uFillTx/>
                          <a:latin typeface="Calibri" panose="020F0502020204030204" pitchFamily="34" charset="0"/>
                          <a:ea typeface="Open Sans Light" panose="020B0606030504020204" pitchFamily="34" charset="0"/>
                          <a:cs typeface="Calibri" panose="020F0502020204030204" pitchFamily="34" charset="0"/>
                          <a:sym typeface="Calibri"/>
                        </a:rPr>
                        <a:t>AP Statistics</a:t>
                      </a:r>
                    </a:p>
                    <a:p>
                      <a:pPr marL="0" marR="0" lvl="0" indent="0" algn="l" defTabSz="914400" rtl="0" eaLnBrk="1" fontAlgn="auto" latinLnBrk="0" hangingPunct="1">
                        <a:lnSpc>
                          <a:spcPct val="100000"/>
                        </a:lnSpc>
                        <a:spcBef>
                          <a:spcPts val="0"/>
                        </a:spcBef>
                        <a:spcAft>
                          <a:spcPts val="0"/>
                        </a:spcAft>
                        <a:buClr>
                          <a:srgbClr val="FF0000"/>
                        </a:buClr>
                        <a:buSzPts val="900"/>
                        <a:buFontTx/>
                        <a:buNone/>
                        <a:tabLst/>
                        <a:defRPr/>
                      </a:pPr>
                      <a:r>
                        <a:rPr kumimoji="0" lang="en-US" sz="900" b="0" i="0" u="none" strike="noStrike" kern="1200" cap="none" spc="0" normalizeH="0" baseline="0" noProof="0" dirty="0">
                          <a:ln>
                            <a:noFill/>
                          </a:ln>
                          <a:solidFill>
                            <a:schemeClr val="tx1"/>
                          </a:solidFill>
                          <a:effectLst/>
                          <a:uLnTx/>
                          <a:uFillTx/>
                          <a:latin typeface="Calibri" panose="020F0502020204030204" pitchFamily="34" charset="0"/>
                          <a:ea typeface="Open Sans Light" panose="020B0606030504020204" pitchFamily="34" charset="0"/>
                          <a:cs typeface="Calibri" panose="020F0502020204030204" pitchFamily="34" charset="0"/>
                          <a:sym typeface="Calibri"/>
                        </a:rPr>
                        <a:t>IB Mathematics: Analysis and Approaches</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alpha val="4706"/>
                      </a:schemeClr>
                    </a:solidFill>
                  </a:tcPr>
                </a:tc>
                <a:extLst>
                  <a:ext uri="{0D108BD9-81ED-4DB2-BD59-A6C34878D82A}">
                    <a16:rowId xmlns:a16="http://schemas.microsoft.com/office/drawing/2014/main" val="2752735340"/>
                  </a:ext>
                </a:extLst>
              </a:tr>
              <a:tr h="0">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950" b="1" i="0" dirty="0">
                          <a:solidFill>
                            <a:schemeClr val="accent5"/>
                          </a:solidFill>
                          <a:latin typeface="Calibri" panose="020F0502020204030204" pitchFamily="34" charset="0"/>
                          <a:ea typeface="Open Sans Semibold" panose="020B0606030504020204" pitchFamily="34" charset="0"/>
                          <a:cs typeface="Calibri" panose="020F0502020204030204" pitchFamily="34" charset="0"/>
                          <a:sym typeface="Calibri"/>
                        </a:rPr>
                        <a:t>Dual Credit</a:t>
                      </a:r>
                      <a:endParaRPr lang="en-US" sz="950" b="1" i="0" dirty="0">
                        <a:solidFill>
                          <a:schemeClr val="accent5"/>
                        </a:solidFill>
                        <a:latin typeface="Calibri" panose="020F0502020204030204" pitchFamily="34" charset="0"/>
                        <a:ea typeface="Open Sans Semibold" panose="020B0606030504020204" pitchFamily="34" charset="0"/>
                        <a:cs typeface="Calibri" panose="020F0502020204030204" pitchFamily="34"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alpha val="10000"/>
                      </a:schemeClr>
                    </a:solidFill>
                  </a:tcPr>
                </a:tc>
                <a:tc>
                  <a:txBody>
                    <a:bodyPr/>
                    <a:lstStyle/>
                    <a:p>
                      <a:pPr marL="0" marR="0" lvl="0" indent="0" algn="l" defTabSz="914400" rtl="0" eaLnBrk="1" fontAlgn="auto" latinLnBrk="0" hangingPunct="1">
                        <a:lnSpc>
                          <a:spcPct val="100000"/>
                        </a:lnSpc>
                        <a:spcBef>
                          <a:spcPts val="0"/>
                        </a:spcBef>
                        <a:spcAft>
                          <a:spcPts val="0"/>
                        </a:spcAft>
                        <a:buClr>
                          <a:srgbClr val="FF0000"/>
                        </a:buClr>
                        <a:buSzPts val="900"/>
                        <a:buFontTx/>
                        <a:buNone/>
                        <a:tabLst/>
                        <a:defRPr/>
                      </a:pPr>
                      <a:r>
                        <a:rPr kumimoji="0" lang="en-US" sz="900" b="0" i="0" u="none" strike="noStrike" kern="1200" cap="none" spc="0" normalizeH="0" baseline="0" noProof="0" dirty="0">
                          <a:ln>
                            <a:noFill/>
                          </a:ln>
                          <a:solidFill>
                            <a:schemeClr val="tx1"/>
                          </a:solidFill>
                          <a:effectLst/>
                          <a:uLnTx/>
                          <a:uFillTx/>
                          <a:latin typeface="Calibri" panose="020F0502020204030204" pitchFamily="34" charset="0"/>
                          <a:ea typeface="Open Sans Light" panose="020B0606030504020204" pitchFamily="34" charset="0"/>
                          <a:cs typeface="Calibri" panose="020F0502020204030204" pitchFamily="34" charset="0"/>
                          <a:sym typeface="Calibri"/>
                        </a:rPr>
                        <a:t>Dual credit offerings will vary by local education agency. </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alpha val="10000"/>
                      </a:schemeClr>
                    </a:solidFill>
                  </a:tcPr>
                </a:tc>
                <a:extLst>
                  <a:ext uri="{0D108BD9-81ED-4DB2-BD59-A6C34878D82A}">
                    <a16:rowId xmlns:a16="http://schemas.microsoft.com/office/drawing/2014/main" val="2448495746"/>
                  </a:ext>
                </a:extLst>
              </a:tr>
            </a:tbl>
          </a:graphicData>
        </a:graphic>
      </p:graphicFrame>
      <p:sp>
        <p:nvSpPr>
          <p:cNvPr id="2" name="TextBox 1">
            <a:extLst>
              <a:ext uri="{FF2B5EF4-FFF2-40B4-BE49-F238E27FC236}">
                <a16:creationId xmlns:a16="http://schemas.microsoft.com/office/drawing/2014/main" id="{50361EC3-77A7-994F-984F-11D4CA56C88D}"/>
              </a:ext>
            </a:extLst>
          </p:cNvPr>
          <p:cNvSpPr txBox="1"/>
          <p:nvPr/>
        </p:nvSpPr>
        <p:spPr>
          <a:xfrm>
            <a:off x="220094" y="6398264"/>
            <a:ext cx="4270773" cy="461665"/>
          </a:xfrm>
          <a:prstGeom prst="rect">
            <a:avLst/>
          </a:prstGeom>
          <a:noFill/>
        </p:spPr>
        <p:txBody>
          <a:bodyPr wrap="square" rtlCol="0" anchor="t" anchorCtr="1">
            <a:spAutoFit/>
          </a:bodyPr>
          <a:lstStyle/>
          <a:p>
            <a:pPr marR="0">
              <a:spcBef>
                <a:spcPts val="0"/>
              </a:spcBef>
              <a:spcAft>
                <a:spcPts val="800"/>
              </a:spcAft>
            </a:pPr>
            <a:r>
              <a:rPr lang="en-US" sz="800" i="1" kern="100" dirty="0">
                <a:effectLst/>
                <a:latin typeface="Calibri" panose="020F0502020204030204" pitchFamily="34" charset="0"/>
                <a:ea typeface="Calibri" panose="020F0502020204030204" pitchFamily="34" charset="0"/>
                <a:cs typeface="Times New Roman" panose="02020603050405020304" pitchFamily="18" charset="0"/>
              </a:rPr>
              <a:t>Students should be advised to consider these course opportunities to enrich their preparation. AP or IB courses not listed under the Secondary Courses for High School Credit section of this framework document do not count towards concentrator/completer status for this program of study.</a:t>
            </a:r>
            <a:endParaRPr lang="en-US" sz="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9" name="Rectangle 28">
            <a:extLst>
              <a:ext uri="{FF2B5EF4-FFF2-40B4-BE49-F238E27FC236}">
                <a16:creationId xmlns:a16="http://schemas.microsoft.com/office/drawing/2014/main" id="{5E6D0C54-DE5D-EB4A-80F0-2C96F3B14DB5}"/>
              </a:ext>
            </a:extLst>
          </p:cNvPr>
          <p:cNvSpPr/>
          <p:nvPr/>
        </p:nvSpPr>
        <p:spPr>
          <a:xfrm>
            <a:off x="258923" y="7065012"/>
            <a:ext cx="4193115" cy="27699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prstClr val="black"/>
              </a:buClr>
              <a:buSzTx/>
              <a:buFontTx/>
              <a:buNone/>
              <a:tabLst/>
              <a:defRPr/>
            </a:pPr>
            <a:r>
              <a:rPr kumimoji="0" lang="en-US" sz="1200" b="1" i="0" u="none" strike="noStrike" kern="1200" cap="none" spc="0" normalizeH="0" baseline="0" noProof="0" dirty="0">
                <a:ln>
                  <a:noFill/>
                </a:ln>
                <a:solidFill>
                  <a:schemeClr val="accent1"/>
                </a:solidFill>
                <a:effectLst/>
                <a:uLnTx/>
                <a:uFillTx/>
                <a:latin typeface="Calibri" panose="020F0502020204030204" pitchFamily="34" charset="0"/>
                <a:ea typeface="Open Sans Condensed Condensed" pitchFamily="2" charset="0"/>
                <a:cs typeface="Calibri" panose="020F0502020204030204" pitchFamily="34" charset="0"/>
                <a:sym typeface="Calibri"/>
              </a:rPr>
              <a:t>Work-Based Learning and Expanded Learning Opportunities</a:t>
            </a:r>
            <a:endParaRPr kumimoji="0" lang="en-US" sz="1200" b="1" i="0" u="none" strike="noStrike" kern="1200" cap="none" spc="0" normalizeH="0" baseline="0" noProof="0" dirty="0">
              <a:ln>
                <a:noFill/>
              </a:ln>
              <a:solidFill>
                <a:schemeClr val="accent1"/>
              </a:solidFill>
              <a:effectLst/>
              <a:uLnTx/>
              <a:uFillTx/>
              <a:latin typeface="Calibri" panose="020F0502020204030204" pitchFamily="34" charset="0"/>
              <a:ea typeface="Open Sans Condensed Condensed" pitchFamily="2" charset="0"/>
              <a:cs typeface="Calibri" panose="020F0502020204030204" pitchFamily="34" charset="0"/>
            </a:endParaRPr>
          </a:p>
        </p:txBody>
      </p:sp>
      <p:graphicFrame>
        <p:nvGraphicFramePr>
          <p:cNvPr id="28" name="Table 27" descr="Work-Based Learning and Expanded Learning Opportunities">
            <a:extLst>
              <a:ext uri="{FF2B5EF4-FFF2-40B4-BE49-F238E27FC236}">
                <a16:creationId xmlns:a16="http://schemas.microsoft.com/office/drawing/2014/main" id="{799D3F2A-B054-4C47-A306-F8F9DE80D21E}"/>
              </a:ext>
            </a:extLst>
          </p:cNvPr>
          <p:cNvGraphicFramePr>
            <a:graphicFrameLocks noGrp="1"/>
          </p:cNvGraphicFramePr>
          <p:nvPr>
            <p:extLst>
              <p:ext uri="{D42A27DB-BD31-4B8C-83A1-F6EECF244321}">
                <p14:modId xmlns:p14="http://schemas.microsoft.com/office/powerpoint/2010/main" val="245413447"/>
              </p:ext>
            </p:extLst>
          </p:nvPr>
        </p:nvGraphicFramePr>
        <p:xfrm>
          <a:off x="231299" y="7318642"/>
          <a:ext cx="4248363" cy="883920"/>
        </p:xfrm>
        <a:graphic>
          <a:graphicData uri="http://schemas.openxmlformats.org/drawingml/2006/table">
            <a:tbl>
              <a:tblPr firstRow="1" bandRow="1">
                <a:effectLst/>
                <a:tableStyleId>{5C22544A-7EE6-4342-B048-85BDC9FD1C3A}</a:tableStyleId>
              </a:tblPr>
              <a:tblGrid>
                <a:gridCol w="1219493">
                  <a:extLst>
                    <a:ext uri="{9D8B030D-6E8A-4147-A177-3AD203B41FA5}">
                      <a16:colId xmlns:a16="http://schemas.microsoft.com/office/drawing/2014/main" val="3900548994"/>
                    </a:ext>
                  </a:extLst>
                </a:gridCol>
                <a:gridCol w="3028870">
                  <a:extLst>
                    <a:ext uri="{9D8B030D-6E8A-4147-A177-3AD203B41FA5}">
                      <a16:colId xmlns:a16="http://schemas.microsoft.com/office/drawing/2014/main" val="1881397732"/>
                    </a:ext>
                  </a:extLst>
                </a:gridCol>
              </a:tblGrid>
              <a:tr h="0">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950" b="1" i="0" dirty="0">
                          <a:solidFill>
                            <a:schemeClr val="tx2"/>
                          </a:solidFill>
                          <a:latin typeface="Calibri" panose="020F0502020204030204" pitchFamily="34" charset="0"/>
                          <a:ea typeface="Open Sans Semibold" panose="020B0606030504020204" pitchFamily="34" charset="0"/>
                          <a:cs typeface="Calibri" panose="020F0502020204030204" pitchFamily="34" charset="0"/>
                          <a:sym typeface="Calibri"/>
                        </a:rPr>
                        <a:t>Work-Based Learning Activities</a:t>
                      </a:r>
                      <a:endParaRPr lang="en-US" sz="950" b="1" i="0" dirty="0">
                        <a:solidFill>
                          <a:schemeClr val="tx2"/>
                        </a:solidFill>
                        <a:latin typeface="Calibri" panose="020F0502020204030204" pitchFamily="34" charset="0"/>
                        <a:ea typeface="Open Sans Semibold" panose="020B0606030504020204" pitchFamily="34" charset="0"/>
                        <a:cs typeface="Calibri" panose="020F0502020204030204" pitchFamily="34"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alpha val="5098"/>
                      </a:schemeClr>
                    </a:solidFill>
                  </a:tcPr>
                </a:tc>
                <a:tc>
                  <a:txBody>
                    <a:bodyPr/>
                    <a:lstStyle/>
                    <a:p>
                      <a:pPr marL="171450" marR="0" lvl="0" indent="-171450" algn="l" defTabSz="914400" rtl="0" eaLnBrk="1" fontAlgn="auto" latinLnBrk="0" hangingPunct="1">
                        <a:lnSpc>
                          <a:spcPct val="100000"/>
                        </a:lnSpc>
                        <a:spcBef>
                          <a:spcPts val="0"/>
                        </a:spcBef>
                        <a:spcAft>
                          <a:spcPts val="0"/>
                        </a:spcAft>
                        <a:buClrTx/>
                        <a:buSzPct val="100000"/>
                        <a:buFont typeface="Arial" panose="020B0604020202020204" pitchFamily="34" charset="0"/>
                        <a:buChar char="•"/>
                        <a:tabLst/>
                        <a:defRPr/>
                      </a:pPr>
                      <a:r>
                        <a:rPr kumimoji="0" lang="en-US" sz="900" b="0" i="0" u="none" strike="noStrike" kern="1200" cap="none" spc="0" normalizeH="0" baseline="0" noProof="0" dirty="0">
                          <a:ln>
                            <a:noFill/>
                          </a:ln>
                          <a:solidFill>
                            <a:schemeClr val="tx1"/>
                          </a:solidFill>
                          <a:effectLst/>
                          <a:uLnTx/>
                          <a:uFillTx/>
                          <a:latin typeface="Calibri" panose="020F0502020204030204" pitchFamily="34" charset="0"/>
                          <a:ea typeface="Open Sans Light" panose="020B0606030504020204" pitchFamily="34" charset="0"/>
                          <a:cs typeface="Calibri" panose="020F0502020204030204" pitchFamily="34" charset="0"/>
                          <a:sym typeface="Calibri"/>
                        </a:rPr>
                        <a:t>Intern at a local start-up or a business incubator</a:t>
                      </a:r>
                    </a:p>
                    <a:p>
                      <a:pPr marL="171450" marR="0" lvl="0" indent="-171450" algn="l" defTabSz="914400" rtl="0" eaLnBrk="1" fontAlgn="auto" latinLnBrk="0" hangingPunct="1">
                        <a:lnSpc>
                          <a:spcPct val="100000"/>
                        </a:lnSpc>
                        <a:spcBef>
                          <a:spcPts val="0"/>
                        </a:spcBef>
                        <a:spcAft>
                          <a:spcPts val="0"/>
                        </a:spcAft>
                        <a:buClrTx/>
                        <a:buSzPct val="100000"/>
                        <a:buFont typeface="Arial" panose="020B0604020202020204" pitchFamily="34" charset="0"/>
                        <a:buChar char="•"/>
                        <a:tabLst/>
                        <a:defRPr/>
                      </a:pPr>
                      <a:r>
                        <a:rPr kumimoji="0" lang="en-US" sz="900" b="0" i="0" u="none" strike="noStrike" kern="1200" cap="none" spc="0" normalizeH="0" baseline="0" noProof="0" dirty="0">
                          <a:ln>
                            <a:noFill/>
                          </a:ln>
                          <a:solidFill>
                            <a:schemeClr val="tx1"/>
                          </a:solidFill>
                          <a:effectLst/>
                          <a:uLnTx/>
                          <a:uFillTx/>
                          <a:latin typeface="Calibri" panose="020F0502020204030204" pitchFamily="34" charset="0"/>
                          <a:ea typeface="Open Sans Light" panose="020B0606030504020204" pitchFamily="34" charset="0"/>
                          <a:cs typeface="Calibri" panose="020F0502020204030204" pitchFamily="34" charset="0"/>
                          <a:sym typeface="Calibri"/>
                        </a:rPr>
                        <a:t>Participate in the development and launch of a school-based enterprise</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alpha val="5098"/>
                      </a:schemeClr>
                    </a:solidFill>
                  </a:tcPr>
                </a:tc>
                <a:extLst>
                  <a:ext uri="{0D108BD9-81ED-4DB2-BD59-A6C34878D82A}">
                    <a16:rowId xmlns:a16="http://schemas.microsoft.com/office/drawing/2014/main" val="2479243592"/>
                  </a:ext>
                </a:extLst>
              </a:tr>
              <a:tr h="0">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950" b="1" i="0" dirty="0">
                          <a:solidFill>
                            <a:schemeClr val="tx2"/>
                          </a:solidFill>
                          <a:latin typeface="Calibri" panose="020F0502020204030204" pitchFamily="34" charset="0"/>
                          <a:ea typeface="Open Sans Semibold" panose="020B0606030504020204" pitchFamily="34" charset="0"/>
                          <a:cs typeface="Calibri" panose="020F0502020204030204" pitchFamily="34" charset="0"/>
                          <a:sym typeface="Calibri"/>
                        </a:rPr>
                        <a:t>Expanded Learning Opportunities</a:t>
                      </a:r>
                      <a:endParaRPr lang="en-US" sz="950" b="1" i="0" dirty="0">
                        <a:solidFill>
                          <a:schemeClr val="tx2"/>
                        </a:solidFill>
                        <a:latin typeface="Calibri" panose="020F0502020204030204" pitchFamily="34" charset="0"/>
                        <a:ea typeface="Open Sans Semibold" panose="020B0606030504020204" pitchFamily="34" charset="0"/>
                        <a:cs typeface="Calibri" panose="020F0502020204030204" pitchFamily="34"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alpha val="20000"/>
                      </a:schemeClr>
                    </a:solidFill>
                  </a:tcPr>
                </a:tc>
                <a:tc>
                  <a:txBody>
                    <a:bodyPr/>
                    <a:lstStyle/>
                    <a:p>
                      <a:pPr marL="171450" marR="0" lvl="0" indent="-171450" algn="l" defTabSz="914400" rtl="0" eaLnBrk="1" fontAlgn="auto" latinLnBrk="0" hangingPunct="1">
                        <a:lnSpc>
                          <a:spcPct val="100000"/>
                        </a:lnSpc>
                        <a:spcBef>
                          <a:spcPts val="0"/>
                        </a:spcBef>
                        <a:spcAft>
                          <a:spcPts val="0"/>
                        </a:spcAft>
                        <a:buClrTx/>
                        <a:buSzPct val="100000"/>
                        <a:buFont typeface="Arial" panose="020B0604020202020204" pitchFamily="34" charset="0"/>
                        <a:buChar char="•"/>
                        <a:tabLst/>
                        <a:defRPr/>
                      </a:pPr>
                      <a:r>
                        <a:rPr kumimoji="0" lang="en-US" sz="900" b="0" i="0" u="none" strike="noStrike" kern="1200" cap="none" spc="0" normalizeH="0" baseline="0" noProof="0" dirty="0">
                          <a:ln>
                            <a:noFill/>
                          </a:ln>
                          <a:solidFill>
                            <a:schemeClr val="tx1"/>
                          </a:solidFill>
                          <a:effectLst/>
                          <a:uLnTx/>
                          <a:uFillTx/>
                          <a:latin typeface="Calibri" panose="020F0502020204030204" pitchFamily="34" charset="0"/>
                          <a:ea typeface="Open Sans Light" panose="020B0606030504020204" pitchFamily="34" charset="0"/>
                          <a:cs typeface="Calibri" panose="020F0502020204030204" pitchFamily="34" charset="0"/>
                          <a:sym typeface="Calibri"/>
                        </a:rPr>
                        <a:t>Job shadow an entrepreneur</a:t>
                      </a:r>
                    </a:p>
                    <a:p>
                      <a:pPr marL="171450" marR="0" lvl="0" indent="-171450" algn="l" rtl="0" eaLnBrk="1" fontAlgn="auto" latinLnBrk="0" hangingPunct="1">
                        <a:lnSpc>
                          <a:spcPct val="100000"/>
                        </a:lnSpc>
                        <a:spcBef>
                          <a:spcPts val="0"/>
                        </a:spcBef>
                        <a:spcAft>
                          <a:spcPts val="0"/>
                        </a:spcAft>
                        <a:buClrTx/>
                        <a:buSzPct val="100000"/>
                        <a:buFont typeface="Arial" panose="020B0604020202020204" pitchFamily="34" charset="0"/>
                        <a:buChar char="•"/>
                      </a:pPr>
                      <a:r>
                        <a:rPr kumimoji="0" lang="en-US" sz="900" b="0" i="0" u="none" strike="noStrike" kern="1200" cap="none" spc="0" normalizeH="0" baseline="0" noProof="0" dirty="0">
                          <a:ln>
                            <a:noFill/>
                          </a:ln>
                          <a:solidFill>
                            <a:schemeClr val="tx1"/>
                          </a:solidFill>
                          <a:effectLst/>
                          <a:uLnTx/>
                          <a:uFillTx/>
                          <a:latin typeface="Calibri"/>
                          <a:ea typeface="Open Sans Light"/>
                          <a:cs typeface="Calibri"/>
                          <a:sym typeface="Calibri"/>
                        </a:rPr>
                        <a:t>Participate in </a:t>
                      </a:r>
                      <a:r>
                        <a:rPr lang="en-US" sz="900" b="0" i="0" u="none" strike="noStrike" kern="1200" cap="none" spc="0" normalizeH="0" baseline="0" noProof="0" dirty="0">
                          <a:ln>
                            <a:noFill/>
                          </a:ln>
                          <a:solidFill>
                            <a:schemeClr val="tx1"/>
                          </a:solidFill>
                          <a:effectLst/>
                          <a:uLnTx/>
                          <a:uFillTx/>
                          <a:latin typeface="Calibri"/>
                          <a:ea typeface="Open Sans Light"/>
                          <a:cs typeface="Calibri"/>
                        </a:rPr>
                        <a:t>BPA</a:t>
                      </a:r>
                      <a:r>
                        <a:rPr kumimoji="0" lang="en-US" sz="900" b="0" i="0" u="none" strike="noStrike" kern="1200" cap="none" spc="0" normalizeH="0" baseline="0" noProof="0" dirty="0">
                          <a:ln>
                            <a:noFill/>
                          </a:ln>
                          <a:solidFill>
                            <a:schemeClr val="tx1"/>
                          </a:solidFill>
                          <a:effectLst/>
                          <a:uLnTx/>
                          <a:uFillTx/>
                          <a:latin typeface="Calibri"/>
                          <a:ea typeface="Open Sans Light"/>
                          <a:cs typeface="Calibri"/>
                          <a:sym typeface="Calibri"/>
                        </a:rPr>
                        <a:t>, DECA, FBLA, or related UIL events</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alpha val="20000"/>
                      </a:schemeClr>
                    </a:solidFill>
                  </a:tcPr>
                </a:tc>
                <a:extLst>
                  <a:ext uri="{0D108BD9-81ED-4DB2-BD59-A6C34878D82A}">
                    <a16:rowId xmlns:a16="http://schemas.microsoft.com/office/drawing/2014/main" val="2752735340"/>
                  </a:ext>
                </a:extLst>
              </a:tr>
            </a:tbl>
          </a:graphicData>
        </a:graphic>
      </p:graphicFrame>
      <p:sp>
        <p:nvSpPr>
          <p:cNvPr id="26" name="Rectangle 25">
            <a:extLst>
              <a:ext uri="{FF2B5EF4-FFF2-40B4-BE49-F238E27FC236}">
                <a16:creationId xmlns:a16="http://schemas.microsoft.com/office/drawing/2014/main" id="{AC1903EC-A84D-594F-94A3-CABE34227C62}"/>
              </a:ext>
            </a:extLst>
          </p:cNvPr>
          <p:cNvSpPr/>
          <p:nvPr/>
        </p:nvSpPr>
        <p:spPr>
          <a:xfrm>
            <a:off x="258923" y="8493062"/>
            <a:ext cx="4193114" cy="27699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chemeClr val="accent1"/>
                </a:solidFill>
                <a:effectLst/>
                <a:uLnTx/>
                <a:uFillTx/>
                <a:latin typeface="Calibri" panose="020F0502020204030204" pitchFamily="34" charset="0"/>
                <a:ea typeface="Open Sans Condensed Condensed" pitchFamily="2" charset="0"/>
                <a:cs typeface="Calibri" panose="020F0502020204030204" pitchFamily="34" charset="0"/>
              </a:rPr>
              <a:t>Aligned Industry-Based Certifications</a:t>
            </a:r>
          </a:p>
        </p:txBody>
      </p:sp>
      <p:sp>
        <p:nvSpPr>
          <p:cNvPr id="14" name="Google Shape;166;p1">
            <a:extLst>
              <a:ext uri="{FF2B5EF4-FFF2-40B4-BE49-F238E27FC236}">
                <a16:creationId xmlns:a16="http://schemas.microsoft.com/office/drawing/2014/main" id="{F3FFB454-99EA-E048-AE90-DD129590DE9E}"/>
              </a:ext>
            </a:extLst>
          </p:cNvPr>
          <p:cNvSpPr txBox="1"/>
          <p:nvPr/>
        </p:nvSpPr>
        <p:spPr>
          <a:xfrm>
            <a:off x="271909" y="8724061"/>
            <a:ext cx="4167142" cy="805199"/>
          </a:xfrm>
          <a:prstGeom prst="rect">
            <a:avLst/>
          </a:prstGeom>
          <a:noFill/>
          <a:ln>
            <a:noFill/>
          </a:ln>
        </p:spPr>
        <p:txBody>
          <a:bodyPr spcFirstLastPara="1" wrap="square" lIns="0" tIns="0" rIns="0" bIns="0" numCol="2" spcCol="18288" anchor="t" anchorCtr="0">
            <a:noAutofit/>
          </a:bodyPr>
          <a:lstStyle/>
          <a:p>
            <a:pPr marL="127000" marR="0" lvl="0" indent="-127000" algn="l" defTabSz="914400" rtl="0" eaLnBrk="1" fontAlgn="auto" latinLnBrk="0" hangingPunct="1">
              <a:spcBef>
                <a:spcPts val="0"/>
              </a:spcBef>
              <a:spcAft>
                <a:spcPts val="0"/>
              </a:spcAft>
              <a:buSzPct val="100000"/>
              <a:buFont typeface="Arial" panose="020B0604020202020204" pitchFamily="34" charset="0"/>
              <a:buChar char="•"/>
              <a:tabLst/>
              <a:defRPr/>
            </a:pPr>
            <a:r>
              <a:rPr kumimoji="0" lang="en-US" sz="900" b="0" i="0" u="none" strike="noStrike" kern="1200" cap="none" spc="0" normalizeH="0" baseline="0" noProof="0" dirty="0">
                <a:ln>
                  <a:noFill/>
                </a:ln>
                <a:effectLst/>
                <a:uLnTx/>
                <a:uFillTx/>
                <a:latin typeface="Calibri" panose="020F0502020204030204" pitchFamily="34" charset="0"/>
                <a:ea typeface="Open Sans Light" panose="020B0606030504020204" pitchFamily="34" charset="0"/>
                <a:cs typeface="Calibri" panose="020F0502020204030204" pitchFamily="34" charset="0"/>
                <a:sym typeface="Calibri"/>
              </a:rPr>
              <a:t>Entrepreneurship and Small Business</a:t>
            </a:r>
          </a:p>
          <a:p>
            <a:pPr marL="127000" marR="0" lvl="0" indent="-127000" algn="l" defTabSz="914400" rtl="0" eaLnBrk="1" fontAlgn="auto" latinLnBrk="0" hangingPunct="1">
              <a:spcBef>
                <a:spcPts val="0"/>
              </a:spcBef>
              <a:spcAft>
                <a:spcPts val="0"/>
              </a:spcAft>
              <a:buSzPct val="100000"/>
              <a:buFont typeface="Arial" panose="020B0604020202020204" pitchFamily="34" charset="0"/>
              <a:buChar char="•"/>
              <a:tabLst/>
              <a:defRPr/>
            </a:pPr>
            <a:r>
              <a:rPr lang="en-US" sz="900" dirty="0" err="1">
                <a:latin typeface="Calibri"/>
                <a:ea typeface="Open Sans Light"/>
                <a:cs typeface="Calibri"/>
                <a:sym typeface="Calibri"/>
              </a:rPr>
              <a:t>Stukent</a:t>
            </a:r>
            <a:r>
              <a:rPr lang="en-US" sz="900" dirty="0">
                <a:latin typeface="Calibri"/>
                <a:ea typeface="Open Sans Light"/>
                <a:cs typeface="Calibri"/>
                <a:sym typeface="Calibri"/>
              </a:rPr>
              <a:t> Social Media Marketing Certification</a:t>
            </a:r>
            <a:endParaRPr lang="en-US" sz="900" dirty="0">
              <a:latin typeface="Calibri"/>
              <a:ea typeface="Open Sans Light"/>
              <a:cs typeface="Calibri"/>
            </a:endParaRPr>
          </a:p>
        </p:txBody>
      </p:sp>
      <p:sp>
        <p:nvSpPr>
          <p:cNvPr id="17" name="Rectangle 16">
            <a:extLst>
              <a:ext uri="{FF2B5EF4-FFF2-40B4-BE49-F238E27FC236}">
                <a16:creationId xmlns:a16="http://schemas.microsoft.com/office/drawing/2014/main" id="{8901CE91-ECE6-7049-B499-17887E1ED1D4}"/>
              </a:ext>
              <a:ext uri="{C183D7F6-B498-43B3-948B-1728B52AA6E4}">
                <adec:decorative xmlns:adec="http://schemas.microsoft.com/office/drawing/2017/decorative" val="1"/>
              </a:ext>
            </a:extLst>
          </p:cNvPr>
          <p:cNvSpPr/>
          <p:nvPr/>
        </p:nvSpPr>
        <p:spPr>
          <a:xfrm>
            <a:off x="4674182" y="3133245"/>
            <a:ext cx="3116932" cy="6903722"/>
          </a:xfrm>
          <a:prstGeom prst="rect">
            <a:avLst/>
          </a:prstGeom>
          <a:solidFill>
            <a:schemeClr val="accent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E7E3DB"/>
              </a:solidFill>
              <a:effectLst/>
              <a:uLnTx/>
              <a:uFillTx/>
              <a:latin typeface="Calibri" panose="020F0502020204030204" pitchFamily="34" charset="0"/>
              <a:cs typeface="Calibri" panose="020F0502020204030204" pitchFamily="34" charset="0"/>
            </a:endParaRPr>
          </a:p>
        </p:txBody>
      </p:sp>
      <p:sp>
        <p:nvSpPr>
          <p:cNvPr id="47" name="Rectangle 46">
            <a:extLst>
              <a:ext uri="{FF2B5EF4-FFF2-40B4-BE49-F238E27FC236}">
                <a16:creationId xmlns:a16="http://schemas.microsoft.com/office/drawing/2014/main" id="{1769ED0C-06E7-7F46-B005-75B0FEB7C386}"/>
              </a:ext>
            </a:extLst>
          </p:cNvPr>
          <p:cNvSpPr/>
          <p:nvPr/>
        </p:nvSpPr>
        <p:spPr>
          <a:xfrm>
            <a:off x="4768061" y="3217700"/>
            <a:ext cx="2841838" cy="29238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500"/>
              </a:spcAft>
              <a:buClr>
                <a:srgbClr val="363534"/>
              </a:buClr>
              <a:buSzTx/>
              <a:buFontTx/>
              <a:buNone/>
              <a:tabLst/>
              <a:defRPr/>
            </a:pPr>
            <a:r>
              <a:rPr kumimoji="0" lang="en-US" sz="1300" b="1" i="0" u="none" strike="noStrike" kern="1200" cap="none" spc="0" normalizeH="0" baseline="0" noProof="0" dirty="0">
                <a:ln>
                  <a:noFill/>
                </a:ln>
                <a:solidFill>
                  <a:schemeClr val="accent1"/>
                </a:solidFill>
                <a:effectLst/>
                <a:uLnTx/>
                <a:uFillTx/>
                <a:latin typeface="Calibri" panose="020F0502020204030204" pitchFamily="34" charset="0"/>
                <a:ea typeface="Open Sans Condensed Condensed" pitchFamily="2" charset="0"/>
                <a:cs typeface="Calibri" panose="020F0502020204030204" pitchFamily="34" charset="0"/>
                <a:sym typeface="Calibri"/>
              </a:rPr>
              <a:t>Example Postsecondary Opportunities</a:t>
            </a:r>
          </a:p>
        </p:txBody>
      </p:sp>
      <p:sp>
        <p:nvSpPr>
          <p:cNvPr id="23" name="Google Shape;163;p1">
            <a:extLst>
              <a:ext uri="{FF2B5EF4-FFF2-40B4-BE49-F238E27FC236}">
                <a16:creationId xmlns:a16="http://schemas.microsoft.com/office/drawing/2014/main" id="{1ACA50DF-1E3A-1C45-A12E-E10648D51069}"/>
              </a:ext>
            </a:extLst>
          </p:cNvPr>
          <p:cNvSpPr txBox="1"/>
          <p:nvPr/>
        </p:nvSpPr>
        <p:spPr>
          <a:xfrm>
            <a:off x="4774189" y="3470311"/>
            <a:ext cx="3014213" cy="2030449"/>
          </a:xfrm>
          <a:prstGeom prst="rect">
            <a:avLst/>
          </a:prstGeom>
          <a:noFill/>
          <a:ln>
            <a:noFill/>
          </a:ln>
        </p:spPr>
        <p:txBody>
          <a:bodyPr spcFirstLastPara="1" wrap="square" lIns="91425" tIns="45700" rIns="91425" bIns="45700" anchor="t" anchorCtr="0">
            <a:noAutofit/>
          </a:bodyPr>
          <a:lstStyle/>
          <a:p>
            <a:pPr marL="114300" marR="0" lvl="0" indent="-114300" algn="l" defTabSz="914400" rtl="0" eaLnBrk="1" fontAlgn="auto" latinLnBrk="0" hangingPunct="1">
              <a:lnSpc>
                <a:spcPts val="1250"/>
              </a:lnSpc>
              <a:spcBef>
                <a:spcPts val="0"/>
              </a:spcBef>
              <a:spcAft>
                <a:spcPts val="0"/>
              </a:spcAft>
              <a:buClr>
                <a:srgbClr val="363534"/>
              </a:buClr>
              <a:buSzTx/>
              <a:buFont typeface="Arial"/>
              <a:buNone/>
              <a:tabLst/>
              <a:defRPr/>
            </a:pPr>
            <a:r>
              <a:rPr kumimoji="0" lang="en-US" sz="900" b="1" i="0" u="none" strike="noStrike" kern="1200" cap="none" spc="0" normalizeH="0" baseline="0" noProof="0" dirty="0">
                <a:ln>
                  <a:noFill/>
                </a:ln>
                <a:effectLst/>
                <a:uLnTx/>
                <a:uFillTx/>
                <a:latin typeface="Calibri" panose="020F0502020204030204" pitchFamily="34" charset="0"/>
                <a:ea typeface="Open Sans ExtraBold" panose="020B0606030504020204" pitchFamily="34" charset="0"/>
                <a:cs typeface="Calibri" panose="020F0502020204030204" pitchFamily="34" charset="0"/>
                <a:sym typeface="Calibri"/>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0"/>
                  </a:ext>
                </a:extLst>
              </a:rPr>
              <a:t>Associate Degrees</a:t>
            </a:r>
            <a:endParaRPr kumimoji="0" lang="en-US" sz="900" b="1" i="0" u="none" strike="noStrike" kern="1200" cap="none" spc="0" normalizeH="0" baseline="0" noProof="0" dirty="0">
              <a:ln>
                <a:noFill/>
              </a:ln>
              <a:effectLst/>
              <a:uLnTx/>
              <a:uFillTx/>
              <a:latin typeface="Calibri" panose="020F0502020204030204" pitchFamily="34" charset="0"/>
              <a:ea typeface="Open Sans ExtraBold" panose="020B0606030504020204" pitchFamily="34" charset="0"/>
              <a:cs typeface="Calibri" panose="020F0502020204030204" pitchFamily="34" charset="0"/>
              <a:sym typeface="Calibri"/>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
                </a:ext>
              </a:extLst>
            </a:endParaRPr>
          </a:p>
          <a:p>
            <a:pPr marL="171450" lvl="0" indent="-171450">
              <a:lnSpc>
                <a:spcPts val="1000"/>
              </a:lnSpc>
              <a:buSzPct val="100000"/>
              <a:buFont typeface="Arial" panose="020B0604020202020204" pitchFamily="34" charset="0"/>
              <a:buChar char="•"/>
              <a:defRPr/>
            </a:pPr>
            <a:r>
              <a:rPr lang="en-US" sz="900" dirty="0">
                <a:latin typeface="Calibri" panose="020F0502020204030204" pitchFamily="34" charset="0"/>
                <a:ea typeface="Open Sans Light" panose="020B0606030504020204" pitchFamily="34" charset="0"/>
                <a:cs typeface="Calibri" panose="020F0502020204030204" pitchFamily="34" charset="0"/>
                <a:sym typeface="Calibri"/>
                <a:extLst>
                  <a:ext uri="http://customooxmlschemas.google.com/">
                    <go:slidesCustomData xmlns:lc="http://schemas.openxmlformats.org/drawingml/2006/lockedCanva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
                  </a:ext>
                </a:extLst>
              </a:rPr>
              <a:t>Operations Management and Supervision</a:t>
            </a:r>
          </a:p>
          <a:p>
            <a:pPr marL="171450" lvl="0" indent="-171450">
              <a:lnSpc>
                <a:spcPts val="1000"/>
              </a:lnSpc>
              <a:buSzPct val="100000"/>
              <a:buFont typeface="Arial" panose="020B0604020202020204" pitchFamily="34" charset="0"/>
              <a:buChar char="•"/>
              <a:defRPr/>
            </a:pPr>
            <a:r>
              <a:rPr lang="en-US" sz="900" dirty="0">
                <a:latin typeface="Calibri" panose="020F0502020204030204" pitchFamily="34" charset="0"/>
                <a:ea typeface="Open Sans Light" panose="020B0606030504020204" pitchFamily="34" charset="0"/>
                <a:cs typeface="Calibri" panose="020F0502020204030204" pitchFamily="34" charset="0"/>
                <a:sym typeface="Calibri"/>
                <a:extLst>
                  <a:ext uri="http://customooxmlschemas.google.com/">
                    <go:slidesCustomData xmlns:lc="http://schemas.openxmlformats.org/drawingml/2006/lockedCanva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
                  </a:ext>
                </a:extLst>
              </a:rPr>
              <a:t>Organizational Leadership</a:t>
            </a:r>
          </a:p>
          <a:p>
            <a:pPr lvl="0">
              <a:lnSpc>
                <a:spcPts val="700"/>
              </a:lnSpc>
              <a:buClr>
                <a:srgbClr val="363534"/>
              </a:buClr>
              <a:buSzPts val="800"/>
              <a:defRPr/>
            </a:pPr>
            <a:endParaRPr kumimoji="0" lang="en-US" sz="700" b="1" i="0" u="none" strike="noStrike" kern="1200" cap="none" spc="0" normalizeH="0" baseline="0" noProof="0" dirty="0">
              <a:ln>
                <a:noFill/>
              </a:ln>
              <a:effectLst/>
              <a:uLnTx/>
              <a:uFillTx/>
              <a:latin typeface="Calibri" panose="020F0502020204030204" pitchFamily="34" charset="0"/>
              <a:ea typeface="Open Sans ExtraBold" panose="020B0606030504020204" pitchFamily="34" charset="0"/>
              <a:cs typeface="Calibri" panose="020F0502020204030204" pitchFamily="34" charset="0"/>
              <a:sym typeface="Calibri"/>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
                </a:ext>
              </a:extLst>
            </a:endParaRPr>
          </a:p>
          <a:p>
            <a:pPr lvl="0">
              <a:lnSpc>
                <a:spcPts val="1250"/>
              </a:lnSpc>
              <a:buClr>
                <a:srgbClr val="363534"/>
              </a:buClr>
              <a:buSzPts val="800"/>
              <a:defRPr/>
            </a:pPr>
            <a:r>
              <a:rPr kumimoji="0" lang="en-US" sz="900" b="1" i="0" u="none" strike="noStrike" kern="1200" cap="none" spc="0" normalizeH="0" baseline="0" noProof="0" dirty="0">
                <a:ln>
                  <a:noFill/>
                </a:ln>
                <a:effectLst/>
                <a:uLnTx/>
                <a:uFillTx/>
                <a:latin typeface="Calibri" panose="020F0502020204030204" pitchFamily="34" charset="0"/>
                <a:ea typeface="Open Sans ExtraBold" panose="020B0606030504020204" pitchFamily="34" charset="0"/>
                <a:cs typeface="Calibri" panose="020F0502020204030204" pitchFamily="34" charset="0"/>
                <a:sym typeface="Calibri"/>
              </a:rPr>
              <a:t>Bachelor’s Degrees</a:t>
            </a:r>
            <a:endParaRPr kumimoji="0" lang="en-US" sz="900" b="0" i="0" u="none" strike="noStrike" kern="1200" cap="none" spc="0" normalizeH="0" baseline="0" noProof="0" dirty="0">
              <a:ln>
                <a:noFill/>
              </a:ln>
              <a:effectLst/>
              <a:uLnTx/>
              <a:uFillTx/>
              <a:latin typeface="Calibri" panose="020F0502020204030204" pitchFamily="34" charset="0"/>
              <a:ea typeface="Open Sans Light" panose="020B0606030504020204" pitchFamily="34" charset="0"/>
              <a:cs typeface="Calibri" panose="020F0502020204030204" pitchFamily="34" charset="0"/>
            </a:endParaRPr>
          </a:p>
          <a:p>
            <a:pPr marL="171450" lvl="0" indent="-171450">
              <a:lnSpc>
                <a:spcPts val="1000"/>
              </a:lnSpc>
              <a:buSzPct val="100000"/>
              <a:buFont typeface="Arial" panose="020B0604020202020204" pitchFamily="34" charset="0"/>
              <a:buChar char="•"/>
              <a:defRPr/>
            </a:pPr>
            <a:r>
              <a:rPr lang="en-US" sz="900" dirty="0">
                <a:latin typeface="Calibri" panose="020F0502020204030204" pitchFamily="34" charset="0"/>
                <a:ea typeface="Open Sans Light" panose="020B0606030504020204" pitchFamily="34" charset="0"/>
                <a:cs typeface="Calibri" panose="020F0502020204030204" pitchFamily="34" charset="0"/>
                <a:sym typeface="Calibri"/>
                <a:extLst>
                  <a:ext uri="http://customooxmlschemas.google.com/">
                    <go:slidesCustomData xmlns:lc="http://schemas.openxmlformats.org/drawingml/2006/lockedCanva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
                  </a:ext>
                </a:extLst>
              </a:rPr>
              <a:t>Business Administration and Management</a:t>
            </a:r>
          </a:p>
          <a:p>
            <a:pPr marL="171450" lvl="0" indent="-171450">
              <a:lnSpc>
                <a:spcPts val="1000"/>
              </a:lnSpc>
              <a:buSzPct val="100000"/>
              <a:buFont typeface="Arial" panose="020B0604020202020204" pitchFamily="34" charset="0"/>
              <a:buChar char="•"/>
              <a:defRPr/>
            </a:pPr>
            <a:r>
              <a:rPr lang="en-US" sz="900" dirty="0">
                <a:latin typeface="Calibri" panose="020F0502020204030204" pitchFamily="34" charset="0"/>
                <a:ea typeface="Open Sans Light" panose="020B0606030504020204" pitchFamily="34" charset="0"/>
                <a:cs typeface="Calibri" panose="020F0502020204030204" pitchFamily="34" charset="0"/>
                <a:sym typeface="Calibri"/>
                <a:extLst>
                  <a:ext uri="http://customooxmlschemas.google.com/">
                    <go:slidesCustomData xmlns:lc="http://schemas.openxmlformats.org/drawingml/2006/lockedCanva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
                  </a:ext>
                </a:extLst>
              </a:rPr>
              <a:t>Public Administration</a:t>
            </a:r>
          </a:p>
          <a:p>
            <a:pPr lvl="0">
              <a:lnSpc>
                <a:spcPts val="700"/>
              </a:lnSpc>
              <a:buClr>
                <a:srgbClr val="363534"/>
              </a:buClr>
              <a:buSzPts val="800"/>
              <a:defRPr/>
            </a:pPr>
            <a:endParaRPr kumimoji="0" lang="en-US" sz="700" b="1" i="0" u="none" strike="noStrike" kern="1200" cap="none" spc="0" normalizeH="0" baseline="0" noProof="0" dirty="0">
              <a:ln>
                <a:noFill/>
              </a:ln>
              <a:effectLst/>
              <a:uLnTx/>
              <a:uFillTx/>
              <a:latin typeface="Calibri" panose="020F0502020204030204" pitchFamily="34" charset="0"/>
              <a:ea typeface="Open Sans ExtraBold" panose="020B0606030504020204" pitchFamily="34" charset="0"/>
              <a:cs typeface="Calibri" panose="020F0502020204030204" pitchFamily="34" charset="0"/>
              <a:sym typeface="Calibri"/>
            </a:endParaRPr>
          </a:p>
          <a:p>
            <a:pPr lvl="0">
              <a:lnSpc>
                <a:spcPts val="1250"/>
              </a:lnSpc>
              <a:buClr>
                <a:srgbClr val="363534"/>
              </a:buClr>
              <a:buSzPts val="800"/>
              <a:defRPr/>
            </a:pPr>
            <a:r>
              <a:rPr kumimoji="0" lang="en-US" sz="900" b="1" i="0" u="none" strike="noStrike" kern="1200" cap="none" spc="0" normalizeH="0" baseline="0" noProof="0" dirty="0">
                <a:ln>
                  <a:noFill/>
                </a:ln>
                <a:effectLst/>
                <a:uLnTx/>
                <a:uFillTx/>
                <a:latin typeface="Calibri" panose="020F0502020204030204" pitchFamily="34" charset="0"/>
                <a:ea typeface="Open Sans ExtraBold" panose="020B0606030504020204" pitchFamily="34" charset="0"/>
                <a:cs typeface="Calibri" panose="020F0502020204030204" pitchFamily="34" charset="0"/>
                <a:sym typeface="Calibri"/>
              </a:rPr>
              <a:t>Master’s, Doctoral, and Professional Degrees</a:t>
            </a:r>
            <a:endParaRPr kumimoji="0" lang="en-US" sz="900" b="0" i="0" u="none" strike="noStrike" kern="1200" cap="none" spc="0" normalizeH="0" baseline="0" noProof="0" dirty="0">
              <a:ln>
                <a:noFill/>
              </a:ln>
              <a:effectLst/>
              <a:uLnTx/>
              <a:uFillTx/>
              <a:latin typeface="Calibri" panose="020F0502020204030204" pitchFamily="34" charset="0"/>
              <a:ea typeface="Open Sans Light" panose="020B0606030504020204" pitchFamily="34" charset="0"/>
              <a:cs typeface="Calibri" panose="020F0502020204030204" pitchFamily="34" charset="0"/>
            </a:endParaRPr>
          </a:p>
          <a:p>
            <a:pPr marL="171450" lvl="0" indent="-171450">
              <a:lnSpc>
                <a:spcPts val="1000"/>
              </a:lnSpc>
              <a:buSzPct val="100000"/>
              <a:buFont typeface="Arial" panose="020B0604020202020204" pitchFamily="34" charset="0"/>
              <a:buChar char="•"/>
              <a:defRPr/>
            </a:pPr>
            <a:r>
              <a:rPr lang="en-US" sz="900" dirty="0">
                <a:latin typeface="Calibri" panose="020F0502020204030204" pitchFamily="34" charset="0"/>
                <a:ea typeface="Open Sans Light" panose="020B0606030504020204" pitchFamily="34" charset="0"/>
                <a:cs typeface="Calibri" panose="020F0502020204030204" pitchFamily="34" charset="0"/>
                <a:sym typeface="Calibri"/>
                <a:extLst>
                  <a:ext uri="http://customooxmlschemas.google.com/">
                    <go:slidesCustomData xmlns:lc="http://schemas.openxmlformats.org/drawingml/2006/lockedCanva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
                  </a:ext>
                </a:extLst>
              </a:rPr>
              <a:t>Business Administration</a:t>
            </a:r>
          </a:p>
          <a:p>
            <a:pPr marL="171450" lvl="0" indent="-171450">
              <a:lnSpc>
                <a:spcPts val="1000"/>
              </a:lnSpc>
              <a:buSzPct val="100000"/>
              <a:buFont typeface="Arial" panose="020B0604020202020204" pitchFamily="34" charset="0"/>
              <a:buChar char="•"/>
              <a:defRPr/>
            </a:pPr>
            <a:r>
              <a:rPr lang="en-US" sz="900" dirty="0">
                <a:latin typeface="Calibri" panose="020F0502020204030204" pitchFamily="34" charset="0"/>
                <a:ea typeface="Open Sans Light" panose="020B0606030504020204" pitchFamily="34" charset="0"/>
                <a:cs typeface="Calibri" panose="020F0502020204030204" pitchFamily="34" charset="0"/>
                <a:sym typeface="Calibri"/>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lc="http://schemas.openxmlformats.org/drawingml/2006/lockedCanvas" textRoundtripDataId="2"/>
                  </a:ext>
                </a:extLst>
              </a:rPr>
              <a:t>Public Administration</a:t>
            </a:r>
          </a:p>
          <a:p>
            <a:pPr lvl="0">
              <a:lnSpc>
                <a:spcPts val="700"/>
              </a:lnSpc>
              <a:buClr>
                <a:srgbClr val="363534"/>
              </a:buClr>
              <a:buSzPts val="800"/>
              <a:defRPr/>
            </a:pPr>
            <a:endParaRPr lang="en-US" sz="700" b="1" dirty="0">
              <a:latin typeface="Calibri" panose="020F0502020204030204" pitchFamily="34" charset="0"/>
              <a:ea typeface="Open Sans Light" panose="020B0606030504020204" pitchFamily="34" charset="0"/>
              <a:cs typeface="Calibri" panose="020F0502020204030204" pitchFamily="34" charset="0"/>
              <a:sym typeface="Calibri"/>
              <a:extLst>
                <a:ext uri="http://customooxmlschemas.google.com/">
                  <go:slidesCustomData xmlns:lc="http://schemas.openxmlformats.org/drawingml/2006/lockedCanva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
                </a:ext>
              </a:extLst>
            </a:endParaRPr>
          </a:p>
          <a:p>
            <a:pPr lvl="0">
              <a:lnSpc>
                <a:spcPts val="1250"/>
              </a:lnSpc>
              <a:buClr>
                <a:srgbClr val="363534"/>
              </a:buClr>
              <a:buSzPts val="800"/>
              <a:defRPr/>
            </a:pPr>
            <a:r>
              <a:rPr lang="en-US" sz="900" b="1" dirty="0">
                <a:latin typeface="Calibri" panose="020F0502020204030204" pitchFamily="34" charset="0"/>
                <a:ea typeface="Open Sans Light" panose="020B0606030504020204" pitchFamily="34" charset="0"/>
                <a:cs typeface="Calibri" panose="020F0502020204030204" pitchFamily="34" charset="0"/>
                <a:sym typeface="Calibri"/>
                <a:extLst>
                  <a:ext uri="http://customooxmlschemas.google.com/">
                    <go:slidesCustomData xmlns:lc="http://schemas.openxmlformats.org/drawingml/2006/lockedCanva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
                  </a:ext>
                </a:extLst>
              </a:rPr>
              <a:t>Additional Stackable IBCs/</a:t>
            </a:r>
            <a:r>
              <a:rPr lang="en-US" sz="900" b="1" dirty="0">
                <a:latin typeface="Calibri" panose="020F0502020204030204" pitchFamily="34" charset="0"/>
                <a:ea typeface="Open Sans Light" panose="020B0606030504020204" pitchFamily="34" charset="0"/>
                <a:cs typeface="Calibri" panose="020F0502020204030204" pitchFamily="34" charset="0"/>
                <a:sym typeface="Calibri"/>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lc="http://schemas.openxmlformats.org/drawingml/2006/lockedCanvas" textRoundtripDataId="2"/>
                  </a:ext>
                </a:extLst>
              </a:rPr>
              <a:t>License</a:t>
            </a:r>
            <a:endParaRPr lang="en-US" sz="900" b="1" dirty="0">
              <a:latin typeface="Calibri" panose="020F0502020204030204" pitchFamily="34" charset="0"/>
              <a:ea typeface="Open Sans Light" panose="020B0606030504020204" pitchFamily="34" charset="0"/>
              <a:cs typeface="Calibri" panose="020F0502020204030204" pitchFamily="34" charset="0"/>
              <a:sym typeface="Calibri"/>
              <a:extLst>
                <a:ext uri="http://customooxmlschemas.google.com/">
                  <go:slidesCustomData xmlns:lc="http://schemas.openxmlformats.org/drawingml/2006/lockedCanva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
                </a:ext>
              </a:extLst>
            </a:endParaRPr>
          </a:p>
          <a:p>
            <a:pPr marL="171450" lvl="0" indent="-171450">
              <a:lnSpc>
                <a:spcPts val="1000"/>
              </a:lnSpc>
              <a:buSzPct val="100000"/>
              <a:buFont typeface="Arial" panose="020B0604020202020204" pitchFamily="34" charset="0"/>
              <a:buChar char="•"/>
              <a:defRPr/>
            </a:pPr>
            <a:r>
              <a:rPr lang="en-US" sz="900" dirty="0">
                <a:latin typeface="Calibri" panose="020F0502020204030204" pitchFamily="34" charset="0"/>
                <a:ea typeface="Open Sans Light" panose="020B0606030504020204" pitchFamily="34" charset="0"/>
                <a:cs typeface="Calibri" panose="020F0502020204030204" pitchFamily="34" charset="0"/>
                <a:sym typeface="Calibri"/>
                <a:extLst>
                  <a:ext uri="http://customooxmlschemas.google.com/">
                    <go:slidesCustomData xmlns:lc="http://schemas.openxmlformats.org/drawingml/2006/lockedCanva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
                  </a:ext>
                </a:extLst>
              </a:rPr>
              <a:t>Salesforce</a:t>
            </a:r>
          </a:p>
          <a:p>
            <a:pPr marL="171450" lvl="0" indent="-171450">
              <a:lnSpc>
                <a:spcPts val="1000"/>
              </a:lnSpc>
              <a:buSzPct val="100000"/>
              <a:buFont typeface="Arial" panose="020B0604020202020204" pitchFamily="34" charset="0"/>
              <a:buChar char="•"/>
              <a:defRPr/>
            </a:pPr>
            <a:r>
              <a:rPr lang="en-US" sz="900" dirty="0">
                <a:latin typeface="Calibri" panose="020F0502020204030204" pitchFamily="34" charset="0"/>
                <a:ea typeface="Open Sans Light" panose="020B0606030504020204" pitchFamily="34" charset="0"/>
                <a:cs typeface="Calibri" panose="020F0502020204030204" pitchFamily="34" charset="0"/>
                <a:sym typeface="Calibri"/>
                <a:extLst>
                  <a:ext uri="http://customooxmlschemas.google.com/">
                    <go:slidesCustomData xmlns:lc="http://schemas.openxmlformats.org/drawingml/2006/lockedCanva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
                  </a:ext>
                </a:extLst>
              </a:rPr>
              <a:t>Service Contract Providers</a:t>
            </a:r>
            <a:endParaRPr kumimoji="0" sz="800" b="0" i="0" u="none" strike="noStrike" kern="1200" cap="none" spc="0" normalizeH="0" baseline="0" noProof="0" dirty="0">
              <a:ln>
                <a:noFill/>
              </a:ln>
              <a:effectLst/>
              <a:uLnTx/>
              <a:uFillTx/>
              <a:latin typeface="Calibri" panose="020F0502020204030204" pitchFamily="34" charset="0"/>
              <a:ea typeface="Open Sans Light" panose="020B0606030504020204" pitchFamily="34" charset="0"/>
              <a:cs typeface="Calibri" panose="020F0502020204030204" pitchFamily="34" charset="0"/>
              <a:sym typeface="Calibri"/>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0"/>
                </a:ext>
              </a:extLst>
            </a:endParaRPr>
          </a:p>
        </p:txBody>
      </p:sp>
      <p:sp>
        <p:nvSpPr>
          <p:cNvPr id="15" name="Rectangle 14">
            <a:extLst>
              <a:ext uri="{FF2B5EF4-FFF2-40B4-BE49-F238E27FC236}">
                <a16:creationId xmlns:a16="http://schemas.microsoft.com/office/drawing/2014/main" id="{015EAF6B-99CE-4B46-8970-C84F35537098}"/>
              </a:ext>
            </a:extLst>
          </p:cNvPr>
          <p:cNvSpPr/>
          <p:nvPr/>
        </p:nvSpPr>
        <p:spPr>
          <a:xfrm>
            <a:off x="5372765" y="6015972"/>
            <a:ext cx="2341136" cy="29238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schemeClr val="accent1"/>
                </a:solidFill>
                <a:effectLst/>
                <a:uLnTx/>
                <a:uFillTx/>
                <a:latin typeface="Calibri" panose="020F0502020204030204" pitchFamily="34" charset="0"/>
                <a:ea typeface="Open Sans Condensed Condensed" pitchFamily="2" charset="0"/>
                <a:cs typeface="Calibri" panose="020F0502020204030204" pitchFamily="34" charset="0"/>
              </a:rPr>
              <a:t>Example Aligned Occupations   </a:t>
            </a:r>
          </a:p>
        </p:txBody>
      </p:sp>
      <p:sp>
        <p:nvSpPr>
          <p:cNvPr id="12" name="Rectangle 11">
            <a:extLst>
              <a:ext uri="{FF2B5EF4-FFF2-40B4-BE49-F238E27FC236}">
                <a16:creationId xmlns:a16="http://schemas.microsoft.com/office/drawing/2014/main" id="{FD0782F0-3798-2F45-BD54-7A27C3557BA4}"/>
              </a:ext>
              <a:ext uri="{C183D7F6-B498-43B3-948B-1728B52AA6E4}">
                <adec:decorative xmlns:adec="http://schemas.microsoft.com/office/drawing/2017/decorative" val="1"/>
              </a:ext>
            </a:extLst>
          </p:cNvPr>
          <p:cNvSpPr/>
          <p:nvPr/>
        </p:nvSpPr>
        <p:spPr>
          <a:xfrm rot="16200000">
            <a:off x="5936574" y="8223572"/>
            <a:ext cx="3361882" cy="307777"/>
          </a:xfrm>
          <a:prstGeom prst="rect">
            <a:avLst/>
          </a:prstGeom>
          <a:solidFill>
            <a:schemeClr val="accent1"/>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dirty="0">
                <a:ln>
                  <a:noFill/>
                </a:ln>
                <a:solidFill>
                  <a:schemeClr val="bg1"/>
                </a:solidFill>
                <a:effectLst/>
                <a:uLnTx/>
                <a:uFillTx/>
                <a:latin typeface="Calibri" panose="020F0502020204030204" pitchFamily="34" charset="0"/>
                <a:ea typeface="Open Sans Semibold" panose="020B0606030504020204" pitchFamily="34" charset="0"/>
                <a:cs typeface="Calibri" panose="020F0502020204030204" pitchFamily="34" charset="0"/>
              </a:rPr>
              <a:t>Entrepreneurship</a:t>
            </a:r>
          </a:p>
        </p:txBody>
      </p:sp>
      <p:sp>
        <p:nvSpPr>
          <p:cNvPr id="46" name="Double Bracket 45">
            <a:extLst>
              <a:ext uri="{FF2B5EF4-FFF2-40B4-BE49-F238E27FC236}">
                <a16:creationId xmlns:a16="http://schemas.microsoft.com/office/drawing/2014/main" id="{29723102-B029-6046-AE5F-B64631A4EF05}"/>
              </a:ext>
              <a:ext uri="{C183D7F6-B498-43B3-948B-1728B52AA6E4}">
                <adec:decorative xmlns:adec="http://schemas.microsoft.com/office/drawing/2017/decorative" val="1"/>
              </a:ext>
            </a:extLst>
          </p:cNvPr>
          <p:cNvSpPr/>
          <p:nvPr/>
        </p:nvSpPr>
        <p:spPr>
          <a:xfrm>
            <a:off x="5304254" y="6367181"/>
            <a:ext cx="1909523" cy="991780"/>
          </a:xfrm>
          <a:prstGeom prst="bracketPair">
            <a:avLst/>
          </a:prstGeom>
          <a:solidFill>
            <a:schemeClr val="bg1">
              <a:alpha val="60000"/>
            </a:schemeClr>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sp>
        <p:nvSpPr>
          <p:cNvPr id="7" name="TextBox 6">
            <a:extLst>
              <a:ext uri="{FF2B5EF4-FFF2-40B4-BE49-F238E27FC236}">
                <a16:creationId xmlns:a16="http://schemas.microsoft.com/office/drawing/2014/main" id="{5ECE42AF-E901-D54D-9617-6AE15DB37D6C}"/>
              </a:ext>
            </a:extLst>
          </p:cNvPr>
          <p:cNvSpPr txBox="1"/>
          <p:nvPr/>
        </p:nvSpPr>
        <p:spPr>
          <a:xfrm>
            <a:off x="5366422" y="6377441"/>
            <a:ext cx="2015489" cy="323028"/>
          </a:xfrm>
          <a:prstGeom prst="rect">
            <a:avLst/>
          </a:prstGeom>
          <a:noFill/>
        </p:spPr>
        <p:txBody>
          <a:bodyPr wrap="square" rtlCol="0">
            <a:noAutofit/>
          </a:bodyPr>
          <a:lstStyle/>
          <a:p>
            <a:pPr lvl="0" defTabSz="1341150">
              <a:buClr>
                <a:prstClr val="black"/>
              </a:buClr>
              <a:buSzPts val="800"/>
              <a:defRPr/>
            </a:pPr>
            <a:r>
              <a:rPr lang="en-US" sz="1100" b="1" i="1" dirty="0">
                <a:solidFill>
                  <a:schemeClr val="accent5"/>
                </a:solidFill>
                <a:latin typeface="Calibri" panose="020F0502020204030204" pitchFamily="34" charset="0"/>
                <a:ea typeface="Open Sans Semibold" panose="020B0606030504020204" pitchFamily="34" charset="0"/>
                <a:cs typeface="Calibri" panose="020F0502020204030204" pitchFamily="34" charset="0"/>
                <a:sym typeface="Calibri"/>
              </a:rPr>
              <a:t>General and Operations Managers</a:t>
            </a:r>
          </a:p>
        </p:txBody>
      </p:sp>
      <p:sp>
        <p:nvSpPr>
          <p:cNvPr id="31" name="TextBox 30">
            <a:extLst>
              <a:ext uri="{FF2B5EF4-FFF2-40B4-BE49-F238E27FC236}">
                <a16:creationId xmlns:a16="http://schemas.microsoft.com/office/drawing/2014/main" id="{6BC50869-F11E-6140-9A7D-20A0EA8F797B}"/>
              </a:ext>
            </a:extLst>
          </p:cNvPr>
          <p:cNvSpPr txBox="1"/>
          <p:nvPr/>
        </p:nvSpPr>
        <p:spPr>
          <a:xfrm>
            <a:off x="5366051" y="6761111"/>
            <a:ext cx="1570783" cy="532934"/>
          </a:xfrm>
          <a:prstGeom prst="rect">
            <a:avLst/>
          </a:prstGeom>
          <a:noFill/>
        </p:spPr>
        <p:txBody>
          <a:bodyPr wrap="square" rtlCol="0">
            <a:noAutofit/>
          </a:bodyPr>
          <a:lstStyle/>
          <a:p>
            <a:pPr marL="0" marR="0" lvl="0" indent="0" algn="l" defTabSz="1341150" rtl="0" eaLnBrk="1" fontAlgn="auto" latinLnBrk="0" hangingPunct="1">
              <a:lnSpc>
                <a:spcPts val="1250"/>
              </a:lnSpc>
              <a:spcBef>
                <a:spcPts val="0"/>
              </a:spcBef>
              <a:spcAft>
                <a:spcPts val="0"/>
              </a:spcAft>
              <a:buClr>
                <a:prstClr val="black"/>
              </a:buClr>
              <a:buSzPts val="800"/>
              <a:buFontTx/>
              <a:buNone/>
              <a:tabLst/>
              <a:defRPr/>
            </a:pPr>
            <a:r>
              <a:rPr kumimoji="0" lang="en-US" sz="1000" b="0" i="0" u="none" strike="noStrike" kern="1200" cap="none" spc="0" normalizeH="0" baseline="0" noProof="0" dirty="0">
                <a:ln>
                  <a:noFill/>
                </a:ln>
                <a:effectLst/>
                <a:uLnTx/>
                <a:uFillTx/>
                <a:latin typeface="Calibri" panose="020F0502020204030204" pitchFamily="34" charset="0"/>
                <a:ea typeface="Open Sans Light" panose="020B0606030504020204" pitchFamily="34" charset="0"/>
                <a:cs typeface="Calibri" panose="020F0502020204030204" pitchFamily="34" charset="0"/>
                <a:sym typeface="Calibri"/>
              </a:rPr>
              <a:t>Median Wage: </a:t>
            </a:r>
            <a:r>
              <a:rPr kumimoji="0" lang="en-US" sz="1000" i="0" u="none" strike="noStrike" kern="1200" cap="none" spc="0" normalizeH="0" baseline="0" noProof="0" dirty="0">
                <a:ln>
                  <a:noFill/>
                </a:ln>
                <a:effectLst/>
                <a:uLnTx/>
                <a:uFillTx/>
                <a:latin typeface="Calibri" panose="020F0502020204030204" pitchFamily="34" charset="0"/>
                <a:ea typeface="Open Sans Light" panose="020B0606030504020204" pitchFamily="34" charset="0"/>
                <a:cs typeface="Calibri" panose="020F0502020204030204" pitchFamily="34" charset="0"/>
                <a:sym typeface="Calibri"/>
              </a:rPr>
              <a:t>$</a:t>
            </a:r>
            <a:r>
              <a:rPr lang="en-US" sz="1000" dirty="0">
                <a:latin typeface="Calibri" panose="020F0502020204030204" pitchFamily="34" charset="0"/>
                <a:ea typeface="Open Sans Light" panose="020B0606030504020204" pitchFamily="34" charset="0"/>
                <a:cs typeface="Calibri" panose="020F0502020204030204" pitchFamily="34" charset="0"/>
                <a:sym typeface="Calibri"/>
              </a:rPr>
              <a:t>83,220</a:t>
            </a:r>
            <a:endParaRPr kumimoji="0" lang="en-US" sz="1000" i="0" u="none" strike="noStrike" kern="1200" cap="none" spc="0" normalizeH="0" baseline="0" noProof="0" dirty="0">
              <a:ln>
                <a:noFill/>
              </a:ln>
              <a:effectLst/>
              <a:uLnTx/>
              <a:uFillTx/>
              <a:latin typeface="Calibri" panose="020F0502020204030204" pitchFamily="34" charset="0"/>
              <a:ea typeface="Open Sans Light" panose="020B0606030504020204" pitchFamily="34" charset="0"/>
              <a:cs typeface="Calibri" panose="020F0502020204030204" pitchFamily="34" charset="0"/>
            </a:endParaRPr>
          </a:p>
          <a:p>
            <a:pPr marL="0" marR="0" lvl="0" indent="0" algn="l" defTabSz="1341150" rtl="0" eaLnBrk="1" fontAlgn="auto" latinLnBrk="0" hangingPunct="1">
              <a:lnSpc>
                <a:spcPts val="1250"/>
              </a:lnSpc>
              <a:spcBef>
                <a:spcPts val="0"/>
              </a:spcBef>
              <a:spcAft>
                <a:spcPts val="0"/>
              </a:spcAft>
              <a:buClr>
                <a:prstClr val="black"/>
              </a:buClr>
              <a:buSzPts val="800"/>
              <a:buFontTx/>
              <a:buNone/>
              <a:tabLst/>
              <a:defRPr/>
            </a:pPr>
            <a:r>
              <a:rPr kumimoji="0" lang="en-US" sz="1000" b="0" i="0" u="none" strike="noStrike" kern="1200" cap="none" spc="0" normalizeH="0" baseline="0" noProof="0" dirty="0">
                <a:ln>
                  <a:noFill/>
                </a:ln>
                <a:effectLst/>
                <a:uLnTx/>
                <a:uFillTx/>
                <a:latin typeface="Calibri" panose="020F0502020204030204" pitchFamily="34" charset="0"/>
                <a:ea typeface="Open Sans Light" panose="020B0606030504020204" pitchFamily="34" charset="0"/>
                <a:cs typeface="Calibri" panose="020F0502020204030204" pitchFamily="34" charset="0"/>
              </a:rPr>
              <a:t>Annual Openings: 25</a:t>
            </a:r>
            <a:r>
              <a:rPr lang="en-US" sz="1000" dirty="0">
                <a:latin typeface="Calibri" panose="020F0502020204030204" pitchFamily="34" charset="0"/>
                <a:ea typeface="Open Sans Light" panose="020B0606030504020204" pitchFamily="34" charset="0"/>
                <a:cs typeface="Calibri" panose="020F0502020204030204" pitchFamily="34" charset="0"/>
              </a:rPr>
              <a:t>,450</a:t>
            </a:r>
            <a:endParaRPr kumimoji="0" lang="en-US" sz="1000" b="0" i="0" u="none" strike="noStrike" kern="1200" cap="none" spc="0" normalizeH="0" baseline="0" noProof="0" dirty="0">
              <a:ln>
                <a:noFill/>
              </a:ln>
              <a:effectLst/>
              <a:uLnTx/>
              <a:uFillTx/>
              <a:latin typeface="Calibri" panose="020F0502020204030204" pitchFamily="34" charset="0"/>
              <a:ea typeface="Open Sans Light" panose="020B0606030504020204" pitchFamily="34" charset="0"/>
              <a:cs typeface="Calibri" panose="020F0502020204030204" pitchFamily="34" charset="0"/>
            </a:endParaRPr>
          </a:p>
          <a:p>
            <a:pPr marL="0" marR="0" lvl="0" indent="0" algn="l" defTabSz="1341150" rtl="0" eaLnBrk="1" fontAlgn="auto" latinLnBrk="0" hangingPunct="1">
              <a:lnSpc>
                <a:spcPts val="1250"/>
              </a:lnSpc>
              <a:spcBef>
                <a:spcPts val="0"/>
              </a:spcBef>
              <a:spcAft>
                <a:spcPts val="0"/>
              </a:spcAft>
              <a:buClr>
                <a:prstClr val="black"/>
              </a:buClr>
              <a:buSzPts val="800"/>
              <a:buFontTx/>
              <a:buNone/>
              <a:tabLst/>
              <a:defRPr/>
            </a:pPr>
            <a:r>
              <a:rPr lang="en-US" sz="1000" dirty="0">
                <a:latin typeface="Calibri" panose="020F0502020204030204" pitchFamily="34" charset="0"/>
                <a:ea typeface="Open Sans Light" panose="020B0606030504020204" pitchFamily="34" charset="0"/>
                <a:cs typeface="Calibri" panose="020F0502020204030204" pitchFamily="34" charset="0"/>
                <a:sym typeface="Calibri"/>
              </a:rPr>
              <a:t>10-Year </a:t>
            </a:r>
            <a:r>
              <a:rPr kumimoji="0" lang="en-US" sz="1000" b="0" i="0" u="none" strike="noStrike" kern="1200" cap="none" spc="0" normalizeH="0" baseline="0" noProof="0" dirty="0">
                <a:ln>
                  <a:noFill/>
                </a:ln>
                <a:effectLst/>
                <a:uLnTx/>
                <a:uFillTx/>
                <a:latin typeface="Calibri" panose="020F0502020204030204" pitchFamily="34" charset="0"/>
                <a:ea typeface="Open Sans Light" panose="020B0606030504020204" pitchFamily="34" charset="0"/>
                <a:cs typeface="Calibri" panose="020F0502020204030204" pitchFamily="34" charset="0"/>
                <a:sym typeface="Calibri"/>
              </a:rPr>
              <a:t>Growth: 23%</a:t>
            </a:r>
          </a:p>
        </p:txBody>
      </p:sp>
      <p:sp>
        <p:nvSpPr>
          <p:cNvPr id="45" name="Double Bracket 44">
            <a:extLst>
              <a:ext uri="{FF2B5EF4-FFF2-40B4-BE49-F238E27FC236}">
                <a16:creationId xmlns:a16="http://schemas.microsoft.com/office/drawing/2014/main" id="{3BA72D32-C034-BD46-AA07-443AFE5B1384}"/>
              </a:ext>
              <a:ext uri="{C183D7F6-B498-43B3-948B-1728B52AA6E4}">
                <adec:decorative xmlns:adec="http://schemas.microsoft.com/office/drawing/2017/decorative" val="1"/>
              </a:ext>
            </a:extLst>
          </p:cNvPr>
          <p:cNvSpPr/>
          <p:nvPr/>
        </p:nvSpPr>
        <p:spPr>
          <a:xfrm>
            <a:off x="5305123" y="7446482"/>
            <a:ext cx="1908654" cy="822960"/>
          </a:xfrm>
          <a:prstGeom prst="bracketPair">
            <a:avLst/>
          </a:prstGeom>
          <a:solidFill>
            <a:schemeClr val="bg1">
              <a:alpha val="60000"/>
            </a:schemeClr>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sp>
        <p:nvSpPr>
          <p:cNvPr id="33" name="TextBox 32">
            <a:extLst>
              <a:ext uri="{FF2B5EF4-FFF2-40B4-BE49-F238E27FC236}">
                <a16:creationId xmlns:a16="http://schemas.microsoft.com/office/drawing/2014/main" id="{322A8830-FB08-DD4C-9E74-0415193C983F}"/>
              </a:ext>
            </a:extLst>
          </p:cNvPr>
          <p:cNvSpPr txBox="1"/>
          <p:nvPr/>
        </p:nvSpPr>
        <p:spPr>
          <a:xfrm>
            <a:off x="5365765" y="7457799"/>
            <a:ext cx="1824851" cy="238027"/>
          </a:xfrm>
          <a:prstGeom prst="rect">
            <a:avLst/>
          </a:prstGeom>
          <a:noFill/>
        </p:spPr>
        <p:txBody>
          <a:bodyPr wrap="square" rtlCol="0">
            <a:noAutofit/>
          </a:bodyPr>
          <a:lstStyle/>
          <a:p>
            <a:pPr lvl="0" defTabSz="1341150">
              <a:buClr>
                <a:prstClr val="black"/>
              </a:buClr>
              <a:buSzPts val="800"/>
              <a:defRPr/>
            </a:pPr>
            <a:r>
              <a:rPr lang="en-US" sz="1100" b="1" i="1" dirty="0">
                <a:solidFill>
                  <a:schemeClr val="tx2"/>
                </a:solidFill>
                <a:latin typeface="Calibri" panose="020F0502020204030204" pitchFamily="34" charset="0"/>
                <a:ea typeface="Open Sans Semibold" panose="020B0606030504020204" pitchFamily="34" charset="0"/>
                <a:cs typeface="Calibri" panose="020F0502020204030204" pitchFamily="34" charset="0"/>
                <a:sym typeface="Calibri"/>
              </a:rPr>
              <a:t>Management Analysts</a:t>
            </a:r>
            <a:endParaRPr kumimoji="0" lang="en-US" sz="1100" b="1" i="1" u="none" strike="noStrike" kern="1200" cap="none" spc="0" normalizeH="0" baseline="0" noProof="0" dirty="0">
              <a:ln>
                <a:noFill/>
              </a:ln>
              <a:solidFill>
                <a:srgbClr val="012169"/>
              </a:solidFill>
              <a:effectLst/>
              <a:uLnTx/>
              <a:uFillTx/>
              <a:latin typeface="Calibri" panose="020F0502020204030204" pitchFamily="34" charset="0"/>
              <a:ea typeface="Open Sans Semibold" panose="020B0606030504020204" pitchFamily="34" charset="0"/>
              <a:cs typeface="Calibri" panose="020F0502020204030204" pitchFamily="34" charset="0"/>
            </a:endParaRPr>
          </a:p>
        </p:txBody>
      </p:sp>
      <p:sp>
        <p:nvSpPr>
          <p:cNvPr id="34" name="TextBox 33">
            <a:extLst>
              <a:ext uri="{FF2B5EF4-FFF2-40B4-BE49-F238E27FC236}">
                <a16:creationId xmlns:a16="http://schemas.microsoft.com/office/drawing/2014/main" id="{53A39835-03FC-214F-8A58-02640F31131C}"/>
              </a:ext>
            </a:extLst>
          </p:cNvPr>
          <p:cNvSpPr txBox="1"/>
          <p:nvPr/>
        </p:nvSpPr>
        <p:spPr>
          <a:xfrm>
            <a:off x="5366578" y="7673155"/>
            <a:ext cx="1813364" cy="669904"/>
          </a:xfrm>
          <a:prstGeom prst="rect">
            <a:avLst/>
          </a:prstGeom>
          <a:noFill/>
        </p:spPr>
        <p:txBody>
          <a:bodyPr wrap="square" rtlCol="0">
            <a:noAutofit/>
          </a:bodyPr>
          <a:lstStyle/>
          <a:p>
            <a:pPr lvl="0" defTabSz="1341150">
              <a:lnSpc>
                <a:spcPts val="1250"/>
              </a:lnSpc>
              <a:buClr>
                <a:prstClr val="black"/>
              </a:buClr>
              <a:buSzPts val="800"/>
              <a:defRPr/>
            </a:pPr>
            <a:r>
              <a:rPr kumimoji="0" lang="en-US" sz="1000" b="0" i="0" u="none" strike="noStrike" kern="1200" cap="none" spc="0" normalizeH="0" baseline="0" noProof="0" dirty="0">
                <a:ln>
                  <a:noFill/>
                </a:ln>
                <a:effectLst/>
                <a:uLnTx/>
                <a:uFillTx/>
                <a:latin typeface="Calibri" panose="020F0502020204030204" pitchFamily="34" charset="0"/>
                <a:ea typeface="Open Sans Light" panose="020B0606030504020204" pitchFamily="34" charset="0"/>
                <a:cs typeface="Calibri" panose="020F0502020204030204" pitchFamily="34" charset="0"/>
                <a:sym typeface="Calibri"/>
              </a:rPr>
              <a:t>Median Wage: </a:t>
            </a:r>
            <a:r>
              <a:rPr kumimoji="0" lang="en-US" sz="1000" i="0" u="none" strike="noStrike" kern="1200" cap="none" spc="0" normalizeH="0" baseline="0" noProof="0" dirty="0">
                <a:ln>
                  <a:noFill/>
                </a:ln>
                <a:effectLst/>
                <a:uLnTx/>
                <a:uFillTx/>
                <a:latin typeface="Calibri" panose="020F0502020204030204" pitchFamily="34" charset="0"/>
                <a:ea typeface="Open Sans Light" panose="020B0606030504020204" pitchFamily="34" charset="0"/>
                <a:cs typeface="Calibri" panose="020F0502020204030204" pitchFamily="34" charset="0"/>
                <a:sym typeface="Calibri"/>
              </a:rPr>
              <a:t>$</a:t>
            </a:r>
            <a:r>
              <a:rPr lang="en-US" sz="1000" dirty="0">
                <a:latin typeface="Calibri" panose="020F0502020204030204" pitchFamily="34" charset="0"/>
                <a:ea typeface="Open Sans Light" panose="020B0606030504020204" pitchFamily="34" charset="0"/>
                <a:cs typeface="Calibri" panose="020F0502020204030204" pitchFamily="34" charset="0"/>
                <a:sym typeface="Calibri"/>
              </a:rPr>
              <a:t>93</a:t>
            </a:r>
            <a:r>
              <a:rPr kumimoji="0" lang="en-US" sz="1000" i="0" u="none" strike="noStrike" kern="1200" cap="none" spc="0" normalizeH="0" baseline="0" noProof="0" dirty="0">
                <a:ln>
                  <a:noFill/>
                </a:ln>
                <a:effectLst/>
                <a:uLnTx/>
                <a:uFillTx/>
                <a:latin typeface="Calibri" panose="020F0502020204030204" pitchFamily="34" charset="0"/>
                <a:ea typeface="Open Sans Light" panose="020B0606030504020204" pitchFamily="34" charset="0"/>
                <a:cs typeface="Calibri" panose="020F0502020204030204" pitchFamily="34" charset="0"/>
                <a:sym typeface="Calibri"/>
              </a:rPr>
              <a:t>,983</a:t>
            </a:r>
            <a:endParaRPr kumimoji="0" lang="en-US" sz="1000" i="0" u="none" strike="noStrike" kern="1200" cap="none" spc="0" normalizeH="0" baseline="0" noProof="0" dirty="0">
              <a:ln>
                <a:noFill/>
              </a:ln>
              <a:effectLst/>
              <a:uLnTx/>
              <a:uFillTx/>
              <a:latin typeface="Calibri" panose="020F0502020204030204" pitchFamily="34" charset="0"/>
              <a:ea typeface="Open Sans Light" panose="020B0606030504020204" pitchFamily="34" charset="0"/>
              <a:cs typeface="Calibri" panose="020F0502020204030204" pitchFamily="34" charset="0"/>
            </a:endParaRPr>
          </a:p>
          <a:p>
            <a:pPr lvl="0" defTabSz="1341150">
              <a:lnSpc>
                <a:spcPts val="1250"/>
              </a:lnSpc>
              <a:buClr>
                <a:prstClr val="black"/>
              </a:buClr>
              <a:buSzPts val="800"/>
              <a:defRPr/>
            </a:pPr>
            <a:r>
              <a:rPr kumimoji="0" lang="en-US" sz="1000" b="0" i="0" u="none" strike="noStrike" kern="1200" cap="none" spc="0" normalizeH="0" baseline="0" noProof="0" dirty="0">
                <a:ln>
                  <a:noFill/>
                </a:ln>
                <a:effectLst/>
                <a:uLnTx/>
                <a:uFillTx/>
                <a:latin typeface="Calibri" panose="020F0502020204030204" pitchFamily="34" charset="0"/>
                <a:ea typeface="Open Sans Light" panose="020B0606030504020204" pitchFamily="34" charset="0"/>
                <a:cs typeface="Calibri" panose="020F0502020204030204" pitchFamily="34" charset="0"/>
              </a:rPr>
              <a:t>Annual Openings: 6,030</a:t>
            </a:r>
          </a:p>
          <a:p>
            <a:pPr lvl="0" defTabSz="1341150">
              <a:lnSpc>
                <a:spcPts val="1250"/>
              </a:lnSpc>
              <a:buClr>
                <a:prstClr val="black"/>
              </a:buClr>
              <a:buSzPts val="800"/>
              <a:defRPr/>
            </a:pPr>
            <a:r>
              <a:rPr lang="en-US" sz="1000" dirty="0">
                <a:latin typeface="Calibri" panose="020F0502020204030204" pitchFamily="34" charset="0"/>
                <a:ea typeface="Open Sans Light" panose="020B0606030504020204" pitchFamily="34" charset="0"/>
                <a:cs typeface="Calibri" panose="020F0502020204030204" pitchFamily="34" charset="0"/>
                <a:sym typeface="Calibri"/>
              </a:rPr>
              <a:t>10-Year </a:t>
            </a:r>
            <a:r>
              <a:rPr kumimoji="0" lang="en-US" sz="1000" b="0" i="0" u="none" strike="noStrike" kern="1200" cap="none" spc="0" normalizeH="0" baseline="0" noProof="0" dirty="0">
                <a:ln>
                  <a:noFill/>
                </a:ln>
                <a:effectLst/>
                <a:uLnTx/>
                <a:uFillTx/>
                <a:latin typeface="Calibri" panose="020F0502020204030204" pitchFamily="34" charset="0"/>
                <a:ea typeface="Open Sans Light" panose="020B0606030504020204" pitchFamily="34" charset="0"/>
                <a:cs typeface="Calibri" panose="020F0502020204030204" pitchFamily="34" charset="0"/>
                <a:sym typeface="Calibri"/>
              </a:rPr>
              <a:t>Growth: 25%</a:t>
            </a:r>
            <a:endParaRPr kumimoji="0" lang="en-US" sz="900" b="1" i="1" u="none" strike="noStrike" kern="1200" cap="none" spc="0" normalizeH="0" baseline="0" noProof="0" dirty="0">
              <a:ln>
                <a:noFill/>
              </a:ln>
              <a:solidFill>
                <a:srgbClr val="3863AF"/>
              </a:solidFill>
              <a:effectLst/>
              <a:uLnTx/>
              <a:uFillTx/>
              <a:latin typeface="Calibri" panose="020F0502020204030204" pitchFamily="34" charset="0"/>
              <a:ea typeface="Open Sans Semibold" panose="020B0606030504020204" pitchFamily="34" charset="0"/>
              <a:cs typeface="Calibri" panose="020F0502020204030204" pitchFamily="34" charset="0"/>
            </a:endParaRPr>
          </a:p>
        </p:txBody>
      </p:sp>
      <p:sp>
        <p:nvSpPr>
          <p:cNvPr id="32" name="Double Bracket 31">
            <a:extLst>
              <a:ext uri="{FF2B5EF4-FFF2-40B4-BE49-F238E27FC236}">
                <a16:creationId xmlns:a16="http://schemas.microsoft.com/office/drawing/2014/main" id="{C158C378-9848-B245-98F2-BA389079EE25}"/>
              </a:ext>
              <a:ext uri="{C183D7F6-B498-43B3-948B-1728B52AA6E4}">
                <adec:decorative xmlns:adec="http://schemas.microsoft.com/office/drawing/2017/decorative" val="1"/>
              </a:ext>
            </a:extLst>
          </p:cNvPr>
          <p:cNvSpPr/>
          <p:nvPr/>
        </p:nvSpPr>
        <p:spPr>
          <a:xfrm>
            <a:off x="5305122" y="8360845"/>
            <a:ext cx="1908653" cy="822960"/>
          </a:xfrm>
          <a:prstGeom prst="bracketPair">
            <a:avLst/>
          </a:prstGeom>
          <a:solidFill>
            <a:schemeClr val="bg1">
              <a:alpha val="60000"/>
            </a:schemeClr>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sp>
        <p:nvSpPr>
          <p:cNvPr id="35" name="TextBox 34">
            <a:extLst>
              <a:ext uri="{FF2B5EF4-FFF2-40B4-BE49-F238E27FC236}">
                <a16:creationId xmlns:a16="http://schemas.microsoft.com/office/drawing/2014/main" id="{86836B01-57B0-8443-920B-F0A28CAAA2E7}"/>
              </a:ext>
            </a:extLst>
          </p:cNvPr>
          <p:cNvSpPr txBox="1"/>
          <p:nvPr/>
        </p:nvSpPr>
        <p:spPr>
          <a:xfrm>
            <a:off x="5366110" y="8370486"/>
            <a:ext cx="1920240" cy="198601"/>
          </a:xfrm>
          <a:prstGeom prst="rect">
            <a:avLst/>
          </a:prstGeom>
          <a:noFill/>
        </p:spPr>
        <p:txBody>
          <a:bodyPr wrap="square" rtlCol="0">
            <a:noAutofit/>
          </a:bodyPr>
          <a:lstStyle/>
          <a:p>
            <a:pPr lvl="0" defTabSz="1341150">
              <a:buClr>
                <a:prstClr val="black"/>
              </a:buClr>
              <a:buSzPts val="800"/>
              <a:defRPr/>
            </a:pPr>
            <a:r>
              <a:rPr kumimoji="0" lang="en-US" sz="1100" b="1" i="1" u="none" strike="noStrike" kern="1200" cap="none" spc="0" normalizeH="0" baseline="0" noProof="0" dirty="0">
                <a:ln>
                  <a:noFill/>
                </a:ln>
                <a:solidFill>
                  <a:schemeClr val="accent5"/>
                </a:solidFill>
                <a:effectLst/>
                <a:uLnTx/>
                <a:uFillTx/>
                <a:latin typeface="Calibri" panose="020F0502020204030204" pitchFamily="34" charset="0"/>
                <a:ea typeface="Open Sans Semibold" panose="020B0606030504020204" pitchFamily="34" charset="0"/>
                <a:cs typeface="Calibri" panose="020F0502020204030204" pitchFamily="34" charset="0"/>
                <a:sym typeface="Calibri"/>
              </a:rPr>
              <a:t>Chief Executives </a:t>
            </a:r>
            <a:endParaRPr kumimoji="0" lang="en-US" sz="1100" b="1" i="1" u="none" strike="noStrike" kern="1200" cap="none" spc="0" normalizeH="0" baseline="0" noProof="0" dirty="0">
              <a:ln>
                <a:noFill/>
              </a:ln>
              <a:solidFill>
                <a:schemeClr val="accent5"/>
              </a:solidFill>
              <a:effectLst/>
              <a:uLnTx/>
              <a:uFillTx/>
              <a:latin typeface="Calibri" panose="020F0502020204030204" pitchFamily="34" charset="0"/>
              <a:ea typeface="Open Sans Semibold" panose="020B0606030504020204" pitchFamily="34" charset="0"/>
              <a:cs typeface="Calibri" panose="020F0502020204030204" pitchFamily="34" charset="0"/>
            </a:endParaRPr>
          </a:p>
        </p:txBody>
      </p:sp>
      <p:sp>
        <p:nvSpPr>
          <p:cNvPr id="38" name="TextBox 37">
            <a:extLst>
              <a:ext uri="{FF2B5EF4-FFF2-40B4-BE49-F238E27FC236}">
                <a16:creationId xmlns:a16="http://schemas.microsoft.com/office/drawing/2014/main" id="{0CF72ED8-415F-D540-AFCF-1D88EE060DD3}"/>
              </a:ext>
            </a:extLst>
          </p:cNvPr>
          <p:cNvSpPr txBox="1"/>
          <p:nvPr/>
        </p:nvSpPr>
        <p:spPr>
          <a:xfrm>
            <a:off x="5367286" y="8587073"/>
            <a:ext cx="1867520" cy="557647"/>
          </a:xfrm>
          <a:prstGeom prst="rect">
            <a:avLst/>
          </a:prstGeom>
          <a:noFill/>
        </p:spPr>
        <p:txBody>
          <a:bodyPr wrap="square" rtlCol="0">
            <a:noAutofit/>
          </a:bodyPr>
          <a:lstStyle/>
          <a:p>
            <a:pPr lvl="0" defTabSz="1341150">
              <a:lnSpc>
                <a:spcPts val="1250"/>
              </a:lnSpc>
              <a:buClr>
                <a:prstClr val="black"/>
              </a:buClr>
              <a:buSzPts val="800"/>
              <a:defRPr/>
            </a:pPr>
            <a:r>
              <a:rPr kumimoji="0" lang="en-US" sz="1000" b="0" i="0" u="none" strike="noStrike" kern="1200" cap="none" spc="0" normalizeH="0" baseline="0" noProof="0" dirty="0">
                <a:ln>
                  <a:noFill/>
                </a:ln>
                <a:effectLst/>
                <a:uLnTx/>
                <a:uFillTx/>
                <a:latin typeface="Calibri" panose="020F0502020204030204" pitchFamily="34" charset="0"/>
                <a:ea typeface="Open Sans Light" panose="020B0606030504020204" pitchFamily="34" charset="0"/>
                <a:cs typeface="Calibri" panose="020F0502020204030204" pitchFamily="34" charset="0"/>
                <a:sym typeface="Calibri"/>
              </a:rPr>
              <a:t>Median Wage: </a:t>
            </a:r>
            <a:r>
              <a:rPr kumimoji="0" lang="en-US" sz="1000" i="0" u="none" strike="noStrike" kern="1200" cap="none" spc="0" normalizeH="0" baseline="0" noProof="0" dirty="0">
                <a:ln>
                  <a:noFill/>
                </a:ln>
                <a:effectLst/>
                <a:uLnTx/>
                <a:uFillTx/>
                <a:latin typeface="Calibri" panose="020F0502020204030204" pitchFamily="34" charset="0"/>
                <a:ea typeface="Open Sans Light" panose="020B0606030504020204" pitchFamily="34" charset="0"/>
                <a:cs typeface="Calibri" panose="020F0502020204030204" pitchFamily="34" charset="0"/>
                <a:sym typeface="Calibri"/>
              </a:rPr>
              <a:t>$163,567</a:t>
            </a:r>
            <a:endParaRPr kumimoji="0" lang="en-US" sz="1000" i="0" u="none" strike="noStrike" kern="1200" cap="none" spc="0" normalizeH="0" baseline="0" noProof="0" dirty="0">
              <a:ln>
                <a:noFill/>
              </a:ln>
              <a:effectLst/>
              <a:uLnTx/>
              <a:uFillTx/>
              <a:latin typeface="Calibri" panose="020F0502020204030204" pitchFamily="34" charset="0"/>
              <a:ea typeface="Open Sans Light" panose="020B0606030504020204" pitchFamily="34" charset="0"/>
              <a:cs typeface="Calibri" panose="020F0502020204030204" pitchFamily="34" charset="0"/>
            </a:endParaRPr>
          </a:p>
          <a:p>
            <a:pPr lvl="0" defTabSz="1341150">
              <a:lnSpc>
                <a:spcPts val="1250"/>
              </a:lnSpc>
              <a:buClr>
                <a:prstClr val="black"/>
              </a:buClr>
              <a:buSzPts val="800"/>
              <a:defRPr/>
            </a:pPr>
            <a:r>
              <a:rPr kumimoji="0" lang="en-US" sz="1000" b="0" i="0" u="none" strike="noStrike" kern="1200" cap="none" spc="0" normalizeH="0" baseline="0" noProof="0" dirty="0">
                <a:ln>
                  <a:noFill/>
                </a:ln>
                <a:effectLst/>
                <a:uLnTx/>
                <a:uFillTx/>
                <a:latin typeface="Calibri" panose="020F0502020204030204" pitchFamily="34" charset="0"/>
                <a:ea typeface="Open Sans Light" panose="020B0606030504020204" pitchFamily="34" charset="0"/>
                <a:cs typeface="Calibri" panose="020F0502020204030204" pitchFamily="34" charset="0"/>
              </a:rPr>
              <a:t>Annual Openings: </a:t>
            </a:r>
            <a:r>
              <a:rPr lang="en-US" sz="1000" dirty="0">
                <a:latin typeface="Calibri" panose="020F0502020204030204" pitchFamily="34" charset="0"/>
                <a:ea typeface="Open Sans Light" panose="020B0606030504020204" pitchFamily="34" charset="0"/>
                <a:cs typeface="Calibri" panose="020F0502020204030204" pitchFamily="34" charset="0"/>
              </a:rPr>
              <a:t>648</a:t>
            </a:r>
            <a:endParaRPr kumimoji="0" lang="en-US" sz="1000" b="0" i="0" u="none" strike="noStrike" kern="1200" cap="none" spc="0" normalizeH="0" baseline="0" noProof="0" dirty="0">
              <a:ln>
                <a:noFill/>
              </a:ln>
              <a:effectLst/>
              <a:uLnTx/>
              <a:uFillTx/>
              <a:latin typeface="Calibri" panose="020F0502020204030204" pitchFamily="34" charset="0"/>
              <a:ea typeface="Open Sans Light" panose="020B0606030504020204" pitchFamily="34" charset="0"/>
              <a:cs typeface="Calibri" panose="020F0502020204030204" pitchFamily="34" charset="0"/>
            </a:endParaRPr>
          </a:p>
          <a:p>
            <a:pPr marL="0" marR="0" lvl="0" indent="0" algn="l" defTabSz="1341150" rtl="0" eaLnBrk="1" fontAlgn="auto" latinLnBrk="0" hangingPunct="1">
              <a:lnSpc>
                <a:spcPts val="1250"/>
              </a:lnSpc>
              <a:spcBef>
                <a:spcPts val="0"/>
              </a:spcBef>
              <a:spcAft>
                <a:spcPts val="0"/>
              </a:spcAft>
              <a:buClr>
                <a:prstClr val="black"/>
              </a:buClr>
              <a:buSzPts val="800"/>
              <a:buFontTx/>
              <a:buNone/>
              <a:tabLst/>
              <a:defRPr/>
            </a:pPr>
            <a:r>
              <a:rPr lang="en-US" sz="1000" dirty="0">
                <a:latin typeface="Calibri" panose="020F0502020204030204" pitchFamily="34" charset="0"/>
                <a:ea typeface="Open Sans Light" panose="020B0606030504020204" pitchFamily="34" charset="0"/>
                <a:cs typeface="Calibri" panose="020F0502020204030204" pitchFamily="34" charset="0"/>
                <a:sym typeface="Calibri"/>
              </a:rPr>
              <a:t>10-Year </a:t>
            </a:r>
            <a:r>
              <a:rPr kumimoji="0" lang="en-US" sz="1000" b="0" i="0" u="none" strike="noStrike" kern="1200" cap="none" spc="0" normalizeH="0" baseline="0" noProof="0" dirty="0">
                <a:ln>
                  <a:noFill/>
                </a:ln>
                <a:effectLst/>
                <a:uLnTx/>
                <a:uFillTx/>
                <a:latin typeface="Calibri" panose="020F0502020204030204" pitchFamily="34" charset="0"/>
                <a:ea typeface="Open Sans Light" panose="020B0606030504020204" pitchFamily="34" charset="0"/>
                <a:cs typeface="Calibri" panose="020F0502020204030204" pitchFamily="34" charset="0"/>
                <a:sym typeface="Calibri"/>
              </a:rPr>
              <a:t>Growth: </a:t>
            </a:r>
            <a:r>
              <a:rPr lang="en-US" sz="1000" dirty="0">
                <a:latin typeface="Calibri" panose="020F0502020204030204" pitchFamily="34" charset="0"/>
                <a:ea typeface="Open Sans Light" panose="020B0606030504020204" pitchFamily="34" charset="0"/>
                <a:cs typeface="Calibri" panose="020F0502020204030204" pitchFamily="34" charset="0"/>
                <a:sym typeface="Calibri"/>
              </a:rPr>
              <a:t>3</a:t>
            </a:r>
            <a:r>
              <a:rPr kumimoji="0" lang="en-US" sz="1000" b="0" i="0" u="none" strike="noStrike" kern="1200" cap="none" spc="0" normalizeH="0" baseline="0" noProof="0" dirty="0">
                <a:ln>
                  <a:noFill/>
                </a:ln>
                <a:effectLst/>
                <a:uLnTx/>
                <a:uFillTx/>
                <a:latin typeface="Calibri" panose="020F0502020204030204" pitchFamily="34" charset="0"/>
                <a:ea typeface="Open Sans Light" panose="020B0606030504020204" pitchFamily="34" charset="0"/>
                <a:cs typeface="Calibri" panose="020F0502020204030204" pitchFamily="34" charset="0"/>
                <a:sym typeface="Calibri"/>
              </a:rPr>
              <a:t>%</a:t>
            </a:r>
          </a:p>
        </p:txBody>
      </p:sp>
      <p:pic>
        <p:nvPicPr>
          <p:cNvPr id="37" name="Google Shape;171;p1" descr="TEA Logo">
            <a:extLst>
              <a:ext uri="{FF2B5EF4-FFF2-40B4-BE49-F238E27FC236}">
                <a16:creationId xmlns:a16="http://schemas.microsoft.com/office/drawing/2014/main" id="{F1D9B042-B00B-E342-917C-8358BF8F9561}"/>
              </a:ext>
            </a:extLst>
          </p:cNvPr>
          <p:cNvPicPr preferRelativeResize="0"/>
          <p:nvPr/>
        </p:nvPicPr>
        <p:blipFill rotWithShape="1">
          <a:blip r:embed="rId4">
            <a:alphaModFix/>
          </a:blip>
          <a:srcRect/>
          <a:stretch/>
        </p:blipFill>
        <p:spPr>
          <a:xfrm>
            <a:off x="146880" y="9574456"/>
            <a:ext cx="705086" cy="352543"/>
          </a:xfrm>
          <a:prstGeom prst="rect">
            <a:avLst/>
          </a:prstGeom>
          <a:noFill/>
          <a:ln>
            <a:noFill/>
          </a:ln>
        </p:spPr>
      </p:pic>
      <p:sp>
        <p:nvSpPr>
          <p:cNvPr id="3" name="TextBox 2">
            <a:extLst>
              <a:ext uri="{FF2B5EF4-FFF2-40B4-BE49-F238E27FC236}">
                <a16:creationId xmlns:a16="http://schemas.microsoft.com/office/drawing/2014/main" id="{A70F6E95-8003-B142-A9FC-04557A922F61}"/>
              </a:ext>
            </a:extLst>
          </p:cNvPr>
          <p:cNvSpPr txBox="1"/>
          <p:nvPr/>
        </p:nvSpPr>
        <p:spPr>
          <a:xfrm>
            <a:off x="855985" y="9581450"/>
            <a:ext cx="3754879" cy="338554"/>
          </a:xfrm>
          <a:prstGeom prst="rect">
            <a:avLst/>
          </a:prstGeom>
          <a:noFill/>
        </p:spPr>
        <p:txBody>
          <a:bodyPr wrap="square" rtlCol="0">
            <a:spAutoFit/>
          </a:bodyPr>
          <a:lstStyle/>
          <a:p>
            <a:r>
              <a:rPr lang="en-US" sz="800" i="1" dirty="0">
                <a:solidFill>
                  <a:schemeClr val="accent1"/>
                </a:solidFill>
                <a:latin typeface="Calibri" panose="020F0502020204030204" pitchFamily="34" charset="0"/>
                <a:ea typeface="Open Sans ExtraBold" panose="020B0606030504020204" pitchFamily="34" charset="0"/>
                <a:cs typeface="Calibri" panose="020F0502020204030204" pitchFamily="34" charset="0"/>
              </a:rPr>
              <a:t>Successful completion of the Entrepreneurship program of study will fulfill requirements of the Business and Industry endorsement.</a:t>
            </a:r>
          </a:p>
        </p:txBody>
      </p:sp>
      <p:sp>
        <p:nvSpPr>
          <p:cNvPr id="19" name="TextBox 18">
            <a:extLst>
              <a:ext uri="{FF2B5EF4-FFF2-40B4-BE49-F238E27FC236}">
                <a16:creationId xmlns:a16="http://schemas.microsoft.com/office/drawing/2014/main" id="{BE047671-3A86-26BC-33B7-90353079AD83}"/>
              </a:ext>
            </a:extLst>
          </p:cNvPr>
          <p:cNvSpPr txBox="1"/>
          <p:nvPr/>
        </p:nvSpPr>
        <p:spPr>
          <a:xfrm>
            <a:off x="4660844" y="9331529"/>
            <a:ext cx="3754879" cy="184666"/>
          </a:xfrm>
          <a:prstGeom prst="rect">
            <a:avLst/>
          </a:prstGeom>
          <a:noFill/>
        </p:spPr>
        <p:txBody>
          <a:bodyPr wrap="square" rtlCol="0">
            <a:spAutoFit/>
          </a:bodyPr>
          <a:lstStyle/>
          <a:p>
            <a:r>
              <a:rPr lang="en-US" sz="600" b="0" i="0" u="none" strike="noStrike" dirty="0">
                <a:effectLst/>
              </a:rPr>
              <a:t>Data Source: </a:t>
            </a:r>
            <a:r>
              <a:rPr lang="en-US" sz="600" b="0" i="0" u="none" strike="noStrike" dirty="0" err="1">
                <a:effectLst/>
              </a:rPr>
              <a:t>TexasWages</a:t>
            </a:r>
            <a:r>
              <a:rPr lang="en-US" sz="600" b="0" i="0" u="none" strike="noStrike" dirty="0">
                <a:effectLst/>
              </a:rPr>
              <a:t>, Texas Workforce Commission. Retrieved 3/8/2024.</a:t>
            </a:r>
            <a:endParaRPr lang="en-US" sz="600" dirty="0">
              <a:ea typeface="Open Sans Light" panose="020B0606030504020204" pitchFamily="34" charset="0"/>
              <a:cs typeface="Calibri" panose="020F0502020204030204" pitchFamily="34" charset="0"/>
            </a:endParaRPr>
          </a:p>
        </p:txBody>
      </p:sp>
      <p:pic>
        <p:nvPicPr>
          <p:cNvPr id="13" name="Picture 12" descr="QR Code">
            <a:extLst>
              <a:ext uri="{FF2B5EF4-FFF2-40B4-BE49-F238E27FC236}">
                <a16:creationId xmlns:a16="http://schemas.microsoft.com/office/drawing/2014/main" id="{AF03FE6E-AA49-984F-8869-EA4D3B32F916}"/>
              </a:ext>
              <a:ext uri="{C183D7F6-B498-43B3-948B-1728B52AA6E4}">
                <adec:decorative xmlns:adec="http://schemas.microsoft.com/office/drawing/2017/decorative" val="0"/>
              </a:ext>
            </a:extLst>
          </p:cNvPr>
          <p:cNvPicPr>
            <a:picLocks noChangeAspect="1"/>
          </p:cNvPicPr>
          <p:nvPr/>
        </p:nvPicPr>
        <p:blipFill rotWithShape="1">
          <a:blip r:embed="rId5"/>
          <a:srcRect l="18856" t="15627" r="19491" b="23971"/>
          <a:stretch/>
        </p:blipFill>
        <p:spPr>
          <a:xfrm>
            <a:off x="4725770" y="9496939"/>
            <a:ext cx="503990" cy="493776"/>
          </a:xfrm>
          <a:prstGeom prst="rect">
            <a:avLst/>
          </a:prstGeom>
        </p:spPr>
      </p:pic>
      <p:sp>
        <p:nvSpPr>
          <p:cNvPr id="43" name="TextBox 42">
            <a:extLst>
              <a:ext uri="{FF2B5EF4-FFF2-40B4-BE49-F238E27FC236}">
                <a16:creationId xmlns:a16="http://schemas.microsoft.com/office/drawing/2014/main" id="{D7CE7F4C-068A-2546-9291-E776EDA7D48E}"/>
              </a:ext>
            </a:extLst>
          </p:cNvPr>
          <p:cNvSpPr txBox="1"/>
          <p:nvPr/>
        </p:nvSpPr>
        <p:spPr>
          <a:xfrm>
            <a:off x="5189834" y="9420652"/>
            <a:ext cx="2343110" cy="617990"/>
          </a:xfrm>
          <a:prstGeom prst="rect">
            <a:avLst/>
          </a:prstGeom>
          <a:noFill/>
        </p:spPr>
        <p:txBody>
          <a:bodyPr wrap="square" rtlCol="0">
            <a:spAutoFit/>
          </a:bodyPr>
          <a:lstStyle/>
          <a:p>
            <a:pPr>
              <a:lnSpc>
                <a:spcPct val="108000"/>
              </a:lnSpc>
            </a:pPr>
            <a:r>
              <a:rPr lang="en-US" sz="800" i="1" dirty="0">
                <a:solidFill>
                  <a:schemeClr val="tx2"/>
                </a:solidFill>
                <a:latin typeface="Calibri" panose="020F0502020204030204" pitchFamily="34" charset="0"/>
                <a:ea typeface="Open Sans ExtraBold" panose="020B0606030504020204" pitchFamily="34" charset="0"/>
                <a:cs typeface="Calibri" panose="020F0502020204030204" pitchFamily="34" charset="0"/>
              </a:rPr>
              <a:t>For more information visit: </a:t>
            </a:r>
            <a:r>
              <a:rPr lang="en-US" sz="800" dirty="0">
                <a:solidFill>
                  <a:schemeClr val="tx2"/>
                </a:solidFill>
                <a:latin typeface="Calibri" panose="020F0502020204030204" pitchFamily="34" charset="0"/>
                <a:cs typeface="Calibri" panose="020F0502020204030204" pitchFamily="34" charset="0"/>
                <a:hlinkClick r:id="rId6">
                  <a:extLst>
                    <a:ext uri="{A12FA001-AC4F-418D-AE19-62706E023703}">
                      <ahyp:hlinkClr xmlns:ahyp="http://schemas.microsoft.com/office/drawing/2018/hyperlinkcolor" val="tx"/>
                    </a:ext>
                  </a:extLst>
                </a:hlinkClick>
              </a:rPr>
              <a:t>https://tea.texas.gov/academics/college-career-and-military-prep/career-and-technical-education/programs-of-study-additional-resources</a:t>
            </a:r>
            <a:endParaRPr lang="en-US" sz="800" i="1" dirty="0">
              <a:solidFill>
                <a:schemeClr val="tx2"/>
              </a:solidFill>
              <a:latin typeface="Calibri" panose="020F0502020204030204" pitchFamily="34" charset="0"/>
              <a:ea typeface="Open Sans ExtraBold" panose="020B0606030504020204" pitchFamily="34" charset="0"/>
              <a:cs typeface="Calibri" panose="020F0502020204030204" pitchFamily="34" charset="0"/>
            </a:endParaRPr>
          </a:p>
        </p:txBody>
      </p:sp>
      <p:pic>
        <p:nvPicPr>
          <p:cNvPr id="39" name="Picture 38">
            <a:extLst>
              <a:ext uri="{FF2B5EF4-FFF2-40B4-BE49-F238E27FC236}">
                <a16:creationId xmlns:a16="http://schemas.microsoft.com/office/drawing/2014/main" id="{42F6463D-DDA7-F843-AB15-C2ABD0D5C64F}"/>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6979074" y="3464409"/>
            <a:ext cx="610356" cy="596484"/>
          </a:xfrm>
          <a:prstGeom prst="rect">
            <a:avLst/>
          </a:prstGeom>
        </p:spPr>
      </p:pic>
      <p:pic>
        <p:nvPicPr>
          <p:cNvPr id="49" name="Picture 48">
            <a:extLst>
              <a:ext uri="{FF2B5EF4-FFF2-40B4-BE49-F238E27FC236}">
                <a16:creationId xmlns:a16="http://schemas.microsoft.com/office/drawing/2014/main" id="{9C215D3E-B4C3-D846-AA02-4E77213044A2}"/>
              </a:ext>
              <a:ext uri="{C183D7F6-B498-43B3-948B-1728B52AA6E4}">
                <adec:decorative xmlns:adec="http://schemas.microsoft.com/office/drawing/2017/decorative" val="1"/>
              </a:ext>
            </a:extLst>
          </p:cNvPr>
          <p:cNvPicPr>
            <a:picLocks noChangeAspect="1"/>
          </p:cNvPicPr>
          <p:nvPr/>
        </p:nvPicPr>
        <p:blipFill>
          <a:blip r:embed="rId8"/>
          <a:stretch>
            <a:fillRect/>
          </a:stretch>
        </p:blipFill>
        <p:spPr>
          <a:xfrm>
            <a:off x="122227" y="2113433"/>
            <a:ext cx="610355" cy="596483"/>
          </a:xfrm>
          <a:prstGeom prst="rect">
            <a:avLst/>
          </a:prstGeom>
        </p:spPr>
      </p:pic>
      <p:pic>
        <p:nvPicPr>
          <p:cNvPr id="41" name="Picture 40">
            <a:extLst>
              <a:ext uri="{FF2B5EF4-FFF2-40B4-BE49-F238E27FC236}">
                <a16:creationId xmlns:a16="http://schemas.microsoft.com/office/drawing/2014/main" id="{E87636A2-C85C-4446-99E9-B5ACC56AFC82}"/>
              </a:ext>
              <a:ext uri="{C183D7F6-B498-43B3-948B-1728B52AA6E4}">
                <adec:decorative xmlns:adec="http://schemas.microsoft.com/office/drawing/2017/decorative" val="1"/>
              </a:ext>
            </a:extLst>
          </p:cNvPr>
          <p:cNvPicPr>
            <a:picLocks noChangeAspect="1"/>
          </p:cNvPicPr>
          <p:nvPr/>
        </p:nvPicPr>
        <p:blipFill>
          <a:blip r:embed="rId9"/>
          <a:stretch>
            <a:fillRect/>
          </a:stretch>
        </p:blipFill>
        <p:spPr>
          <a:xfrm>
            <a:off x="4763340" y="5921316"/>
            <a:ext cx="608182" cy="594360"/>
          </a:xfrm>
          <a:prstGeom prst="rect">
            <a:avLst/>
          </a:prstGeom>
        </p:spPr>
      </p:pic>
      <p:grpSp>
        <p:nvGrpSpPr>
          <p:cNvPr id="8" name="Group 7">
            <a:extLst>
              <a:ext uri="{FF2B5EF4-FFF2-40B4-BE49-F238E27FC236}">
                <a16:creationId xmlns:a16="http://schemas.microsoft.com/office/drawing/2014/main" id="{FBCBD2D2-15A9-690B-6E86-2462B3ABDD05}"/>
              </a:ext>
              <a:ext uri="{C183D7F6-B498-43B3-948B-1728B52AA6E4}">
                <adec:decorative xmlns:adec="http://schemas.microsoft.com/office/drawing/2017/decorative" val="1"/>
              </a:ext>
            </a:extLst>
          </p:cNvPr>
          <p:cNvGrpSpPr/>
          <p:nvPr/>
        </p:nvGrpSpPr>
        <p:grpSpPr>
          <a:xfrm>
            <a:off x="4673509" y="2347264"/>
            <a:ext cx="3118556" cy="805475"/>
            <a:chOff x="252511" y="656902"/>
            <a:chExt cx="3118556" cy="805475"/>
          </a:xfrm>
        </p:grpSpPr>
        <p:pic>
          <p:nvPicPr>
            <p:cNvPr id="9" name="Picture 8">
              <a:extLst>
                <a:ext uri="{FF2B5EF4-FFF2-40B4-BE49-F238E27FC236}">
                  <a16:creationId xmlns:a16="http://schemas.microsoft.com/office/drawing/2014/main" id="{3FE8C59E-0692-1E3F-7C5C-8158C29D0CB8}"/>
                </a:ext>
              </a:extLst>
            </p:cNvPr>
            <p:cNvPicPr>
              <a:picLocks noChangeAspect="1"/>
            </p:cNvPicPr>
            <p:nvPr/>
          </p:nvPicPr>
          <p:blipFill>
            <a:blip r:embed="rId10"/>
            <a:stretch>
              <a:fillRect/>
            </a:stretch>
          </p:blipFill>
          <p:spPr>
            <a:xfrm>
              <a:off x="2603500" y="661065"/>
              <a:ext cx="767567" cy="792327"/>
            </a:xfrm>
            <a:prstGeom prst="rect">
              <a:avLst/>
            </a:prstGeom>
          </p:spPr>
        </p:pic>
        <p:pic>
          <p:nvPicPr>
            <p:cNvPr id="16" name="Picture 11">
              <a:extLst>
                <a:ext uri="{FF2B5EF4-FFF2-40B4-BE49-F238E27FC236}">
                  <a16:creationId xmlns:a16="http://schemas.microsoft.com/office/drawing/2014/main" id="{B0459E57-6AEA-EB78-5874-78981A789C0C}"/>
                </a:ext>
                <a:ext uri="{C183D7F6-B498-43B3-948B-1728B52AA6E4}">
                  <adec:decorative xmlns:adec="http://schemas.microsoft.com/office/drawing/2017/decorative" val="1"/>
                </a:ext>
              </a:extLst>
            </p:cNvPr>
            <p:cNvPicPr>
              <a:picLocks noChangeAspect="1"/>
            </p:cNvPicPr>
            <p:nvPr/>
          </p:nvPicPr>
          <p:blipFill rotWithShape="1">
            <a:blip r:embed="rId11"/>
            <a:srcRect r="53553"/>
            <a:stretch/>
          </p:blipFill>
          <p:spPr>
            <a:xfrm>
              <a:off x="1106700" y="665706"/>
              <a:ext cx="1553949" cy="794109"/>
            </a:xfrm>
            <a:prstGeom prst="rect">
              <a:avLst/>
            </a:prstGeom>
          </p:spPr>
        </p:pic>
        <p:pic>
          <p:nvPicPr>
            <p:cNvPr id="18" name="Picture 17">
              <a:extLst>
                <a:ext uri="{FF2B5EF4-FFF2-40B4-BE49-F238E27FC236}">
                  <a16:creationId xmlns:a16="http://schemas.microsoft.com/office/drawing/2014/main" id="{21064E91-47CA-4AC1-09BD-9AC7AAA1998B}"/>
                </a:ext>
              </a:extLst>
            </p:cNvPr>
            <p:cNvPicPr>
              <a:picLocks noChangeAspect="1"/>
            </p:cNvPicPr>
            <p:nvPr/>
          </p:nvPicPr>
          <p:blipFill rotWithShape="1">
            <a:blip r:embed="rId12"/>
            <a:srcRect l="39590" t="25127"/>
            <a:stretch/>
          </p:blipFill>
          <p:spPr>
            <a:xfrm>
              <a:off x="252511" y="656902"/>
              <a:ext cx="974823" cy="805475"/>
            </a:xfrm>
            <a:prstGeom prst="rect">
              <a:avLst/>
            </a:prstGeom>
          </p:spPr>
        </p:pic>
      </p:grpSp>
    </p:spTree>
    <p:extLst>
      <p:ext uri="{BB962C8B-B14F-4D97-AF65-F5344CB8AC3E}">
        <p14:creationId xmlns:p14="http://schemas.microsoft.com/office/powerpoint/2010/main" val="40753484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73" name="Title 3">
            <a:extLst>
              <a:ext uri="{FF2B5EF4-FFF2-40B4-BE49-F238E27FC236}">
                <a16:creationId xmlns:a16="http://schemas.microsoft.com/office/drawing/2014/main" id="{526F35B9-4163-464C-AA6F-FB56BC356333}"/>
              </a:ext>
              <a:ext uri="{C183D7F6-B498-43B3-948B-1728B52AA6E4}">
                <adec:decorative xmlns:adec="http://schemas.microsoft.com/office/drawing/2017/decorative" val="1"/>
              </a:ext>
            </a:extLst>
          </p:cNvPr>
          <p:cNvSpPr>
            <a:spLocks noGrp="1"/>
          </p:cNvSpPr>
          <p:nvPr>
            <p:ph type="ctrTitle"/>
          </p:nvPr>
        </p:nvSpPr>
        <p:spPr>
          <a:xfrm>
            <a:off x="971550" y="48066"/>
            <a:ext cx="5829300" cy="141335"/>
          </a:xfrm>
        </p:spPr>
        <p:txBody>
          <a:bodyPr>
            <a:noAutofit/>
          </a:bodyPr>
          <a:lstStyle/>
          <a:p>
            <a:r>
              <a:rPr lang="en-US" sz="800" b="1" i="1" dirty="0">
                <a:solidFill>
                  <a:schemeClr val="bg1"/>
                </a:solidFill>
                <a:latin typeface="Open Sans Semibold" panose="020B0606030504020204" pitchFamily="34" charset="0"/>
                <a:ea typeface="Open Sans Semibold" panose="020B0606030504020204" pitchFamily="34" charset="0"/>
                <a:cs typeface="Open Sans Semibold" panose="020B0606030504020204" pitchFamily="34" charset="0"/>
              </a:rPr>
              <a:t>Statewide Program of Study: </a:t>
            </a:r>
            <a:r>
              <a:rPr lang="en-US" sz="800" b="1" i="1" kern="1200" dirty="0">
                <a:solidFill>
                  <a:schemeClr val="bg1"/>
                </a:solidFill>
                <a:effectLst/>
                <a:latin typeface="+mj-lt"/>
                <a:ea typeface="+mj-ea"/>
                <a:cs typeface="+mj-cs"/>
              </a:rPr>
              <a:t>Entrepreneurship </a:t>
            </a:r>
            <a:r>
              <a:rPr lang="en-US" sz="800" b="1" i="1" dirty="0">
                <a:solidFill>
                  <a:schemeClr val="bg1"/>
                </a:solidFill>
                <a:latin typeface="Open Sans Semibold" panose="020B0606030504020204" pitchFamily="34" charset="0"/>
                <a:ea typeface="Open Sans Semibold" panose="020B0606030504020204" pitchFamily="34" charset="0"/>
                <a:cs typeface="Open Sans Semibold" panose="020B0606030504020204" pitchFamily="34" charset="0"/>
              </a:rPr>
              <a:t>— Page 2</a:t>
            </a:r>
            <a:endParaRPr lang="en-US" sz="800" dirty="0">
              <a:solidFill>
                <a:schemeClr val="bg1"/>
              </a:solidFill>
            </a:endParaRPr>
          </a:p>
        </p:txBody>
      </p:sp>
      <p:sp>
        <p:nvSpPr>
          <p:cNvPr id="39" name="TextBox 38">
            <a:extLst>
              <a:ext uri="{FF2B5EF4-FFF2-40B4-BE49-F238E27FC236}">
                <a16:creationId xmlns:a16="http://schemas.microsoft.com/office/drawing/2014/main" id="{0D82E2C1-5515-FC4E-B6F2-EB16D6F05320}"/>
              </a:ext>
            </a:extLst>
          </p:cNvPr>
          <p:cNvSpPr txBox="1"/>
          <p:nvPr/>
        </p:nvSpPr>
        <p:spPr>
          <a:xfrm>
            <a:off x="1378446" y="120627"/>
            <a:ext cx="6392254" cy="400110"/>
          </a:xfrm>
          <a:prstGeom prst="rect">
            <a:avLst/>
          </a:prstGeom>
          <a:noFill/>
        </p:spPr>
        <p:txBody>
          <a:bodyPr wrap="square" rtlCol="0">
            <a:spAutoFit/>
          </a:bodyPr>
          <a:lstStyle/>
          <a:p>
            <a:pPr lvl="0">
              <a:spcAft>
                <a:spcPts val="300"/>
              </a:spcAft>
              <a:defRPr/>
            </a:pPr>
            <a:r>
              <a:rPr lang="en-US" sz="2000" b="1" dirty="0">
                <a:solidFill>
                  <a:schemeClr val="accent1"/>
                </a:solidFill>
                <a:latin typeface="Calibri" panose="020F0502020204030204" pitchFamily="34" charset="0"/>
                <a:ea typeface="Open Sans Condensed Condensed" pitchFamily="2" charset="0"/>
                <a:cs typeface="Calibri" panose="020F0502020204030204" pitchFamily="34" charset="0"/>
              </a:rPr>
              <a:t>Business, Marketing, and Finance Career Cluster</a:t>
            </a:r>
          </a:p>
        </p:txBody>
      </p:sp>
      <p:sp>
        <p:nvSpPr>
          <p:cNvPr id="41" name="TextBox 40">
            <a:extLst>
              <a:ext uri="{FF2B5EF4-FFF2-40B4-BE49-F238E27FC236}">
                <a16:creationId xmlns:a16="http://schemas.microsoft.com/office/drawing/2014/main" id="{016FFF59-FA5E-994D-8DE3-7298E5ADA69E}"/>
              </a:ext>
            </a:extLst>
          </p:cNvPr>
          <p:cNvSpPr txBox="1"/>
          <p:nvPr/>
        </p:nvSpPr>
        <p:spPr>
          <a:xfrm>
            <a:off x="1378446" y="487179"/>
            <a:ext cx="6392254" cy="353943"/>
          </a:xfrm>
          <a:prstGeom prst="rect">
            <a:avLst/>
          </a:prstGeom>
          <a:noFill/>
        </p:spPr>
        <p:txBody>
          <a:bodyPr wrap="square" rtlCol="0">
            <a:spAutoFit/>
          </a:bodyPr>
          <a:lstStyle/>
          <a:p>
            <a:pPr lvl="0">
              <a:lnSpc>
                <a:spcPts val="2100"/>
              </a:lnSpc>
              <a:spcAft>
                <a:spcPts val="300"/>
              </a:spcAft>
              <a:defRPr/>
            </a:pPr>
            <a:r>
              <a:rPr kumimoji="0" lang="en-US" sz="1700" b="1" i="1" u="none" strike="noStrike" kern="1200" cap="none" spc="0" normalizeH="0" baseline="0" noProof="0" dirty="0">
                <a:ln>
                  <a:noFill/>
                </a:ln>
                <a:solidFill>
                  <a:srgbClr val="363534"/>
                </a:solidFill>
                <a:effectLst/>
                <a:uLnTx/>
                <a:uFillTx/>
                <a:latin typeface="Calibri" panose="020F0502020204030204" pitchFamily="34" charset="0"/>
                <a:ea typeface="Open Sans Semibold" panose="020B0606030504020204" pitchFamily="34" charset="0"/>
                <a:cs typeface="Calibri" panose="020F0502020204030204" pitchFamily="34" charset="0"/>
              </a:rPr>
              <a:t>Statewide Program of Study: </a:t>
            </a:r>
            <a:r>
              <a:rPr kumimoji="0" lang="en-US" sz="1700" b="1" i="1" u="none" strike="noStrike" kern="1200" cap="none" spc="0" normalizeH="0" baseline="0" noProof="0" dirty="0">
                <a:ln>
                  <a:noFill/>
                </a:ln>
                <a:solidFill>
                  <a:schemeClr val="accent1"/>
                </a:solidFill>
                <a:effectLst/>
                <a:uLnTx/>
                <a:uFillTx/>
                <a:latin typeface="Calibri" panose="020F0502020204030204" pitchFamily="34" charset="0"/>
                <a:ea typeface="Open Sans Semibold" panose="020B0606030504020204" pitchFamily="34" charset="0"/>
                <a:cs typeface="Calibri" panose="020F0502020204030204" pitchFamily="34" charset="0"/>
              </a:rPr>
              <a:t>Entrepreneurship</a:t>
            </a:r>
          </a:p>
        </p:txBody>
      </p:sp>
      <p:sp>
        <p:nvSpPr>
          <p:cNvPr id="2" name="TextBox 1">
            <a:extLst>
              <a:ext uri="{FF2B5EF4-FFF2-40B4-BE49-F238E27FC236}">
                <a16:creationId xmlns:a16="http://schemas.microsoft.com/office/drawing/2014/main" id="{53CAAE19-98A7-CE4E-903C-01D19008C594}"/>
              </a:ext>
            </a:extLst>
          </p:cNvPr>
          <p:cNvSpPr txBox="1"/>
          <p:nvPr/>
        </p:nvSpPr>
        <p:spPr>
          <a:xfrm>
            <a:off x="0" y="1100205"/>
            <a:ext cx="777240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chemeClr val="accent5"/>
                </a:solidFill>
                <a:effectLst/>
                <a:uLnTx/>
                <a:uFillTx/>
                <a:latin typeface="Calibri" panose="020F0502020204030204" pitchFamily="34" charset="0"/>
                <a:ea typeface="Open Sans ExtraBold" panose="020B0606030504020204" pitchFamily="34" charset="0"/>
                <a:cs typeface="Calibri" panose="020F0502020204030204" pitchFamily="34" charset="0"/>
                <a:sym typeface="Calibri"/>
              </a:rPr>
              <a:t>Course Information</a:t>
            </a:r>
            <a:endParaRPr kumimoji="0" lang="en-US" b="0" i="0" u="none" strike="noStrike" kern="1200" cap="none" spc="0" normalizeH="0" baseline="0" noProof="0" dirty="0">
              <a:ln>
                <a:noFill/>
              </a:ln>
              <a:solidFill>
                <a:schemeClr val="accent5"/>
              </a:solidFill>
              <a:effectLst/>
              <a:uLnTx/>
              <a:uFillTx/>
              <a:latin typeface="Calibri" panose="020F0502020204030204" pitchFamily="34" charset="0"/>
              <a:ea typeface="Open Sans Light" panose="020B0606030504020204" pitchFamily="34" charset="0"/>
              <a:cs typeface="Calibri" panose="020F0502020204030204" pitchFamily="34" charset="0"/>
            </a:endParaRPr>
          </a:p>
        </p:txBody>
      </p:sp>
      <p:sp>
        <p:nvSpPr>
          <p:cNvPr id="16" name="Round Diagonal Corner Rectangle 3">
            <a:extLst>
              <a:ext uri="{FF2B5EF4-FFF2-40B4-BE49-F238E27FC236}">
                <a16:creationId xmlns:a16="http://schemas.microsoft.com/office/drawing/2014/main" id="{1FC84E31-D3E9-4645-AA27-E5CE8D61FC16}"/>
              </a:ext>
              <a:ext uri="{C183D7F6-B498-43B3-948B-1728B52AA6E4}">
                <adec:decorative xmlns:adec="http://schemas.microsoft.com/office/drawing/2017/decorative" val="1"/>
              </a:ext>
            </a:extLst>
          </p:cNvPr>
          <p:cNvSpPr/>
          <p:nvPr/>
        </p:nvSpPr>
        <p:spPr>
          <a:xfrm rot="16200000">
            <a:off x="-122409" y="1925654"/>
            <a:ext cx="1126254" cy="411242"/>
          </a:xfrm>
          <a:prstGeom prst="round2DiagRect">
            <a:avLst/>
          </a:prstGeom>
          <a:solidFill>
            <a:srgbClr val="0121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Calibri" panose="020F0502020204030204" pitchFamily="34" charset="0"/>
              <a:cs typeface="Calibri" panose="020F0502020204030204" pitchFamily="34" charset="0"/>
            </a:endParaRPr>
          </a:p>
        </p:txBody>
      </p:sp>
      <p:sp>
        <p:nvSpPr>
          <p:cNvPr id="34" name="Google Shape;187;p2">
            <a:extLst>
              <a:ext uri="{FF2B5EF4-FFF2-40B4-BE49-F238E27FC236}">
                <a16:creationId xmlns:a16="http://schemas.microsoft.com/office/drawing/2014/main" id="{1C3E5367-D893-F547-8939-44BE478A0AB2}"/>
              </a:ext>
            </a:extLst>
          </p:cNvPr>
          <p:cNvSpPr txBox="1"/>
          <p:nvPr/>
        </p:nvSpPr>
        <p:spPr>
          <a:xfrm rot="16200000">
            <a:off x="-66131" y="1943501"/>
            <a:ext cx="1013698" cy="307736"/>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Calibri" panose="020F0502020204030204" pitchFamily="34" charset="0"/>
                <a:ea typeface="Open Sans ExtraBold" panose="020B0606030504020204" pitchFamily="34" charset="0"/>
                <a:cs typeface="Calibri" panose="020F0502020204030204" pitchFamily="34" charset="0"/>
                <a:sym typeface="Calibri"/>
              </a:rPr>
              <a:t>Level 1</a:t>
            </a:r>
            <a:endParaRPr kumimoji="0" sz="1400" b="0" i="0" u="none" strike="noStrike" kern="1200" cap="none" spc="0" normalizeH="0" baseline="0" noProof="0" dirty="0">
              <a:ln>
                <a:noFill/>
              </a:ln>
              <a:solidFill>
                <a:prstClr val="white"/>
              </a:solidFill>
              <a:effectLst/>
              <a:uLnTx/>
              <a:uFillTx/>
              <a:latin typeface="Calibri" panose="020F0502020204030204" pitchFamily="34" charset="0"/>
              <a:ea typeface="Open Sans Light" panose="020B0606030504020204" pitchFamily="34" charset="0"/>
              <a:cs typeface="Calibri" panose="020F0502020204030204" pitchFamily="34" charset="0"/>
            </a:endParaRPr>
          </a:p>
        </p:txBody>
      </p:sp>
      <p:graphicFrame>
        <p:nvGraphicFramePr>
          <p:cNvPr id="3" name="Google Shape;188;p2">
            <a:extLst>
              <a:ext uri="{FF2B5EF4-FFF2-40B4-BE49-F238E27FC236}">
                <a16:creationId xmlns:a16="http://schemas.microsoft.com/office/drawing/2014/main" id="{E5FD0F7F-C689-CC49-A3D9-1F6883E368BE}"/>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172783406"/>
              </p:ext>
            </p:extLst>
          </p:nvPr>
        </p:nvGraphicFramePr>
        <p:xfrm>
          <a:off x="813816" y="1572768"/>
          <a:ext cx="6437376" cy="1106434"/>
        </p:xfrm>
        <a:graphic>
          <a:graphicData uri="http://schemas.openxmlformats.org/drawingml/2006/table">
            <a:tbl>
              <a:tblPr firstRow="1" bandRow="1">
                <a:noFill/>
              </a:tblPr>
              <a:tblGrid>
                <a:gridCol w="1691640">
                  <a:extLst>
                    <a:ext uri="{9D8B030D-6E8A-4147-A177-3AD203B41FA5}">
                      <a16:colId xmlns:a16="http://schemas.microsoft.com/office/drawing/2014/main" val="20000"/>
                    </a:ext>
                  </a:extLst>
                </a:gridCol>
                <a:gridCol w="73152">
                  <a:extLst>
                    <a:ext uri="{9D8B030D-6E8A-4147-A177-3AD203B41FA5}">
                      <a16:colId xmlns:a16="http://schemas.microsoft.com/office/drawing/2014/main" val="3903870355"/>
                    </a:ext>
                  </a:extLst>
                </a:gridCol>
                <a:gridCol w="2075688">
                  <a:extLst>
                    <a:ext uri="{9D8B030D-6E8A-4147-A177-3AD203B41FA5}">
                      <a16:colId xmlns:a16="http://schemas.microsoft.com/office/drawing/2014/main" val="20002"/>
                    </a:ext>
                  </a:extLst>
                </a:gridCol>
                <a:gridCol w="2596896">
                  <a:extLst>
                    <a:ext uri="{9D8B030D-6E8A-4147-A177-3AD203B41FA5}">
                      <a16:colId xmlns:a16="http://schemas.microsoft.com/office/drawing/2014/main" val="20003"/>
                    </a:ext>
                  </a:extLst>
                </a:gridCol>
              </a:tblGrid>
              <a:tr h="329184">
                <a:tc>
                  <a:txBody>
                    <a:bodyPr/>
                    <a:lstStyle/>
                    <a:p>
                      <a:pPr marL="0" marR="0" lvl="0" indent="0" algn="l" rtl="0">
                        <a:spcBef>
                          <a:spcPts val="0"/>
                        </a:spcBef>
                        <a:spcAft>
                          <a:spcPts val="0"/>
                        </a:spcAft>
                        <a:buNone/>
                      </a:pPr>
                      <a:r>
                        <a:rPr lang="en-US" sz="1200" b="1" i="0" u="none" strike="noStrike" cap="none" dirty="0">
                          <a:solidFill>
                            <a:schemeClr val="bg1"/>
                          </a:solidFill>
                          <a:latin typeface="Calibri" panose="020F0502020204030204" pitchFamily="34" charset="0"/>
                          <a:ea typeface="Open Sans ExtraBold" panose="020B0606030504020204" pitchFamily="34" charset="0"/>
                          <a:cs typeface="Calibri" panose="020F0502020204030204" pitchFamily="34" charset="0"/>
                        </a:rPr>
                        <a:t>Course</a:t>
                      </a:r>
                      <a:endParaRPr sz="1200" b="1" i="0" dirty="0">
                        <a:solidFill>
                          <a:schemeClr val="bg1"/>
                        </a:solidFill>
                        <a:latin typeface="Calibri" panose="020F0502020204030204" pitchFamily="34" charset="0"/>
                        <a:ea typeface="Open Sans ExtraBold" panose="020B0606030504020204" pitchFamily="34" charset="0"/>
                        <a:cs typeface="Calibri" panose="020F0502020204030204" pitchFamily="34" charset="0"/>
                      </a:endParaRPr>
                    </a:p>
                  </a:txBody>
                  <a:tcPr marL="91450" marR="91450" marT="45725" marB="45725" anchor="ctr">
                    <a:lnL w="12700" cmpd="sng">
                      <a:noFill/>
                      <a:prstDash val="solid"/>
                    </a:lnL>
                    <a:lnR w="12700" cmpd="sng">
                      <a:noFill/>
                      <a:prstDash val="solid"/>
                    </a:lnR>
                    <a:lnT w="12700" cmpd="sng">
                      <a:noFill/>
                      <a:prstDash val="solid"/>
                    </a:lnT>
                    <a:lnB w="12700" cap="flat" cmpd="sng" algn="ctr">
                      <a:solidFill>
                        <a:srgbClr val="E7E3DB"/>
                      </a:solidFill>
                      <a:prstDash val="solid"/>
                      <a:round/>
                      <a:headEnd type="none" w="med" len="med"/>
                      <a:tailEnd type="none" w="med" len="med"/>
                    </a:lnB>
                    <a:lnTlToBr w="12700" cmpd="sng">
                      <a:noFill/>
                      <a:prstDash val="solid"/>
                    </a:lnTlToBr>
                    <a:lnBlToTr w="12700" cmpd="sng">
                      <a:noFill/>
                      <a:prstDash val="solid"/>
                    </a:lnBlToTr>
                    <a:solidFill>
                      <a:srgbClr val="012169"/>
                    </a:solidFill>
                  </a:tcPr>
                </a:tc>
                <a:tc>
                  <a:txBody>
                    <a:bodyPr/>
                    <a:lstStyle/>
                    <a:p>
                      <a:pPr marL="0" marR="0" lvl="0" indent="0" algn="l" defTabSz="1341150" rtl="0" eaLnBrk="1" fontAlgn="auto" latinLnBrk="0" hangingPunct="1">
                        <a:lnSpc>
                          <a:spcPct val="100000"/>
                        </a:lnSpc>
                        <a:spcBef>
                          <a:spcPts val="0"/>
                        </a:spcBef>
                        <a:spcAft>
                          <a:spcPts val="0"/>
                        </a:spcAft>
                        <a:buClr>
                          <a:schemeClr val="dk1"/>
                        </a:buClr>
                        <a:buSzPts val="1000"/>
                        <a:buFont typeface="Calibri"/>
                        <a:buNone/>
                        <a:tabLst/>
                        <a:defRPr/>
                      </a:pPr>
                      <a:endParaRPr sz="1200" b="1" i="0" u="none" strike="noStrike" cap="none" dirty="0">
                        <a:solidFill>
                          <a:schemeClr val="bg1"/>
                        </a:solidFill>
                        <a:latin typeface="Calibri" panose="020F0502020204030204" pitchFamily="34" charset="0"/>
                        <a:ea typeface="Open Sans ExtraBold" panose="020B0606030504020204" pitchFamily="34" charset="0"/>
                        <a:cs typeface="Calibri" panose="020F0502020204030204" pitchFamily="34" charset="0"/>
                      </a:endParaRPr>
                    </a:p>
                  </a:txBody>
                  <a:tcPr marL="0" marR="0" marT="45725" marB="45725" anchor="ctr">
                    <a:lnL w="12700" cmpd="sng">
                      <a:noFill/>
                      <a:prstDash val="solid"/>
                    </a:lnL>
                    <a:lnR w="12700" cmpd="sng">
                      <a:noFill/>
                      <a:prstDash val="solid"/>
                    </a:lnR>
                    <a:lnT w="12700" cmpd="sng">
                      <a:noFill/>
                      <a:prstDash val="solid"/>
                    </a:lnT>
                    <a:lnB w="12700" cap="flat" cmpd="sng" algn="ctr">
                      <a:solidFill>
                        <a:srgbClr val="E7E3DB"/>
                      </a:solidFill>
                      <a:prstDash val="solid"/>
                      <a:round/>
                      <a:headEnd type="none" w="med" len="med"/>
                      <a:tailEnd type="none" w="med" len="med"/>
                    </a:lnB>
                    <a:lnTlToBr w="12700" cmpd="sng">
                      <a:noFill/>
                      <a:prstDash val="solid"/>
                    </a:lnTlToBr>
                    <a:lnBlToTr w="12700" cmpd="sng">
                      <a:noFill/>
                      <a:prstDash val="solid"/>
                    </a:lnBlToTr>
                    <a:solidFill>
                      <a:srgbClr val="012169"/>
                    </a:solidFill>
                  </a:tcPr>
                </a:tc>
                <a:tc>
                  <a:txBody>
                    <a:bodyPr/>
                    <a:lstStyle/>
                    <a:p>
                      <a:pPr marL="0" marR="0" lvl="0" indent="0" algn="l" defTabSz="1341150" rtl="0" eaLnBrk="1" fontAlgn="auto" latinLnBrk="0" hangingPunct="1">
                        <a:lnSpc>
                          <a:spcPct val="100000"/>
                        </a:lnSpc>
                        <a:spcBef>
                          <a:spcPts val="0"/>
                        </a:spcBef>
                        <a:spcAft>
                          <a:spcPts val="0"/>
                        </a:spcAft>
                        <a:buClr>
                          <a:schemeClr val="dk1"/>
                        </a:buClr>
                        <a:buSzPts val="1000"/>
                        <a:buFont typeface="Calibri"/>
                        <a:buNone/>
                        <a:tabLst/>
                        <a:defRPr/>
                      </a:pPr>
                      <a:r>
                        <a:rPr lang="en-US" sz="1200" b="1" i="0" u="none" strike="noStrike" cap="none" dirty="0">
                          <a:solidFill>
                            <a:schemeClr val="bg1"/>
                          </a:solidFill>
                          <a:latin typeface="Calibri" panose="020F0502020204030204" pitchFamily="34" charset="0"/>
                          <a:ea typeface="Open Sans ExtraBold" panose="020B0606030504020204" pitchFamily="34" charset="0"/>
                          <a:cs typeface="Calibri" panose="020F0502020204030204" pitchFamily="34" charset="0"/>
                          <a:sym typeface="Calibri"/>
                        </a:rPr>
                        <a:t>Prerequisites | </a:t>
                      </a:r>
                      <a:r>
                        <a:rPr lang="en-US" sz="1200" b="1" i="0" u="none" strike="noStrike" cap="none" dirty="0">
                          <a:solidFill>
                            <a:schemeClr val="bg1"/>
                          </a:solidFill>
                          <a:latin typeface="Calibri" panose="020F0502020204030204" pitchFamily="34" charset="0"/>
                          <a:ea typeface="Open Sans ExtraBold" panose="020B0606030504020204" pitchFamily="34" charset="0"/>
                          <a:cs typeface="Calibri" panose="020F0502020204030204" pitchFamily="34" charset="0"/>
                        </a:rPr>
                        <a:t>Corequisites </a:t>
                      </a:r>
                      <a:r>
                        <a:rPr lang="en-US" sz="1200" b="1" i="0" u="none" strike="noStrike" cap="none" dirty="0">
                          <a:solidFill>
                            <a:schemeClr val="bg1"/>
                          </a:solidFill>
                          <a:latin typeface="Calibri" panose="020F0502020204030204" pitchFamily="34" charset="0"/>
                          <a:ea typeface="Open Sans ExtraBold" panose="020B0606030504020204" pitchFamily="34" charset="0"/>
                          <a:cs typeface="Calibri" panose="020F0502020204030204" pitchFamily="34" charset="0"/>
                          <a:sym typeface="Calibri"/>
                        </a:rPr>
                        <a:t>  </a:t>
                      </a:r>
                      <a:endParaRPr sz="1200" b="1" i="0" u="none" strike="noStrike" cap="none" dirty="0">
                        <a:solidFill>
                          <a:schemeClr val="bg1"/>
                        </a:solidFill>
                        <a:latin typeface="Calibri" panose="020F0502020204030204" pitchFamily="34" charset="0"/>
                        <a:ea typeface="Open Sans ExtraBold" panose="020B0606030504020204" pitchFamily="34" charset="0"/>
                        <a:cs typeface="Calibri" panose="020F0502020204030204" pitchFamily="34" charset="0"/>
                      </a:endParaRPr>
                    </a:p>
                  </a:txBody>
                  <a:tcPr marL="91450" marR="91450" marT="45725" marB="45725" anchor="ctr">
                    <a:lnL w="12700" cmpd="sng">
                      <a:noFill/>
                      <a:prstDash val="solid"/>
                    </a:lnL>
                    <a:lnR w="12700" cmpd="sng">
                      <a:noFill/>
                      <a:prstDash val="solid"/>
                    </a:lnR>
                    <a:lnT w="12700" cmpd="sng">
                      <a:noFill/>
                      <a:prstDash val="solid"/>
                    </a:lnT>
                    <a:lnB w="12700" cap="flat" cmpd="sng" algn="ctr">
                      <a:solidFill>
                        <a:srgbClr val="E7E3DB"/>
                      </a:solidFill>
                      <a:prstDash val="solid"/>
                      <a:round/>
                      <a:headEnd type="none" w="med" len="med"/>
                      <a:tailEnd type="none" w="med" len="med"/>
                    </a:lnB>
                    <a:lnTlToBr w="12700" cmpd="sng">
                      <a:noFill/>
                      <a:prstDash val="solid"/>
                    </a:lnTlToBr>
                    <a:lnBlToTr w="12700" cmpd="sng">
                      <a:noFill/>
                      <a:prstDash val="solid"/>
                    </a:lnBlToTr>
                    <a:solidFill>
                      <a:srgbClr val="012169"/>
                    </a:solidFill>
                  </a:tcPr>
                </a:tc>
                <a:tc>
                  <a:txBody>
                    <a:bodyPr/>
                    <a:lstStyle/>
                    <a:p>
                      <a:pPr marL="0" marR="0" lvl="0" indent="0" algn="r" rtl="0">
                        <a:spcBef>
                          <a:spcPts val="0"/>
                        </a:spcBef>
                        <a:spcAft>
                          <a:spcPts val="0"/>
                        </a:spcAft>
                        <a:buNone/>
                      </a:pPr>
                      <a:r>
                        <a:rPr lang="en-US" sz="1200" b="1" i="0" u="none" strike="noStrike" cap="none" dirty="0">
                          <a:solidFill>
                            <a:schemeClr val="bg1"/>
                          </a:solidFill>
                          <a:latin typeface="Calibri" panose="020F0502020204030204" pitchFamily="34" charset="0"/>
                          <a:ea typeface="Open Sans ExtraBold" panose="020B0606030504020204" pitchFamily="34" charset="0"/>
                          <a:cs typeface="Calibri" panose="020F0502020204030204" pitchFamily="34" charset="0"/>
                        </a:rPr>
                        <a:t>Career Clusters</a:t>
                      </a:r>
                    </a:p>
                  </a:txBody>
                  <a:tcPr marL="91450" marR="91450" marT="45725" marB="45725" anchor="ctr">
                    <a:lnL w="12700" cmpd="sng">
                      <a:noFill/>
                      <a:prstDash val="solid"/>
                    </a:lnL>
                    <a:lnR w="12700" cmpd="sng">
                      <a:noFill/>
                      <a:prstDash val="solid"/>
                    </a:lnR>
                    <a:lnT w="12700" cmpd="sng">
                      <a:noFill/>
                      <a:prstDash val="solid"/>
                    </a:lnT>
                    <a:lnB w="12700" cap="flat" cmpd="sng" algn="ctr">
                      <a:solidFill>
                        <a:srgbClr val="E7E3DB"/>
                      </a:solidFill>
                      <a:prstDash val="solid"/>
                      <a:round/>
                      <a:headEnd type="none" w="med" len="med"/>
                      <a:tailEnd type="none" w="med" len="med"/>
                    </a:lnB>
                    <a:lnTlToBr w="12700" cmpd="sng">
                      <a:noFill/>
                      <a:prstDash val="solid"/>
                    </a:lnTlToBr>
                    <a:lnBlToTr w="12700" cmpd="sng">
                      <a:noFill/>
                      <a:prstDash val="solid"/>
                    </a:lnBlToTr>
                    <a:solidFill>
                      <a:srgbClr val="012169"/>
                    </a:solidFill>
                  </a:tcPr>
                </a:tc>
                <a:extLst>
                  <a:ext uri="{0D108BD9-81ED-4DB2-BD59-A6C34878D82A}">
                    <a16:rowId xmlns:a16="http://schemas.microsoft.com/office/drawing/2014/main" val="10000"/>
                  </a:ext>
                </a:extLst>
              </a:tr>
              <a:tr h="0">
                <a:tc>
                  <a:txBody>
                    <a:bodyPr/>
                    <a:lstStyle/>
                    <a:p>
                      <a:pPr marL="0" marR="0" lvl="0" indent="0" algn="l" defTabSz="777240" rtl="0" eaLnBrk="1" fontAlgn="auto" latinLnBrk="0" hangingPunct="1">
                        <a:lnSpc>
                          <a:spcPct val="100000"/>
                        </a:lnSpc>
                        <a:spcBef>
                          <a:spcPts val="0"/>
                        </a:spcBef>
                        <a:spcAft>
                          <a:spcPts val="0"/>
                        </a:spcAft>
                        <a:buClr>
                          <a:schemeClr val="dk1"/>
                        </a:buClr>
                        <a:buSzPts val="1000"/>
                        <a:buFont typeface="Calibri"/>
                        <a:buNone/>
                        <a:tabLst/>
                        <a:defRPr/>
                      </a:pPr>
                      <a:r>
                        <a:rPr lang="en-US" sz="1100" b="1" i="0" u="none" strike="noStrike" cap="none" dirty="0">
                          <a:solidFill>
                            <a:schemeClr val="accent5"/>
                          </a:solidFill>
                          <a:latin typeface="Calibri" panose="020F0502020204030204" pitchFamily="34" charset="0"/>
                          <a:ea typeface="Open Sans Semibold" panose="020B0606030504020204" pitchFamily="34" charset="0"/>
                          <a:cs typeface="Calibri" panose="020F0502020204030204" pitchFamily="34" charset="0"/>
                          <a:sym typeface="Calibri"/>
                        </a:rPr>
                        <a:t>Business Information Management I*</a:t>
                      </a:r>
                    </a:p>
                    <a:p>
                      <a:pPr marL="0" marR="0" lvl="0" indent="0" algn="l" rtl="0">
                        <a:spcBef>
                          <a:spcPts val="0"/>
                        </a:spcBef>
                        <a:spcAft>
                          <a:spcPts val="0"/>
                        </a:spcAft>
                        <a:buClr>
                          <a:schemeClr val="dk1"/>
                        </a:buClr>
                        <a:buSzPts val="1000"/>
                        <a:buFont typeface="Calibri"/>
                        <a:buNone/>
                      </a:pPr>
                      <a:r>
                        <a:rPr lang="en-US" sz="1000" b="0" i="0" u="none" strike="noStrike" cap="none" dirty="0">
                          <a:solidFill>
                            <a:schemeClr val="accent1"/>
                          </a:solidFill>
                          <a:latin typeface="Calibri" panose="020F0502020204030204" pitchFamily="34" charset="0"/>
                          <a:ea typeface="Open Sans Light" panose="020B0606030504020204" pitchFamily="34" charset="0"/>
                          <a:cs typeface="Calibri" panose="020F0502020204030204" pitchFamily="34" charset="0"/>
                          <a:sym typeface="Calibri"/>
                        </a:rPr>
                        <a:t>13011400  (1 credit)</a:t>
                      </a:r>
                      <a:endParaRPr lang="en-US" sz="1000" u="none" strike="noStrike" cap="none" dirty="0">
                        <a:solidFill>
                          <a:schemeClr val="accent1"/>
                        </a:solidFill>
                        <a:latin typeface="Calibri" panose="020F0502020204030204" pitchFamily="34" charset="0"/>
                        <a:ea typeface="Open Sans Light" panose="020B0606030504020204" pitchFamily="34" charset="0"/>
                        <a:cs typeface="Calibri" panose="020F0502020204030204" pitchFamily="34" charset="0"/>
                      </a:endParaRPr>
                    </a:p>
                  </a:txBody>
                  <a:tcPr marL="91450" marR="91450" marT="45725" marB="45725" anchor="ctr">
                    <a:lnL w="12700" cmpd="sng">
                      <a:noFill/>
                      <a:prstDash val="solid"/>
                    </a:lnL>
                    <a:lnR w="12700" cmpd="sng">
                      <a:noFill/>
                      <a:prstDash val="solid"/>
                    </a:lnR>
                    <a:lnT w="12700" cap="flat" cmpd="sng" algn="ctr">
                      <a:solidFill>
                        <a:srgbClr val="E7E3DB"/>
                      </a:solidFill>
                      <a:prstDash val="solid"/>
                      <a:round/>
                      <a:headEnd type="none" w="med" len="med"/>
                      <a:tailEnd type="none" w="med" len="med"/>
                    </a:lnT>
                    <a:lnB w="12700" cap="flat" cmpd="sng" algn="ctr">
                      <a:solidFill>
                        <a:srgbClr val="E7E3DB"/>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rtl="0">
                        <a:spcBef>
                          <a:spcPts val="0"/>
                        </a:spcBef>
                        <a:spcAft>
                          <a:spcPts val="0"/>
                        </a:spcAft>
                        <a:buClr>
                          <a:schemeClr val="dk1"/>
                        </a:buClr>
                        <a:buSzPts val="1000"/>
                        <a:buFont typeface="Calibri"/>
                        <a:buNone/>
                      </a:pPr>
                      <a:endParaRPr lang="en-US" sz="900" u="none" strike="noStrike" cap="none" dirty="0">
                        <a:solidFill>
                          <a:srgbClr val="3863AF"/>
                        </a:solidFill>
                        <a:latin typeface="Calibri" panose="020F0502020204030204" pitchFamily="34" charset="0"/>
                        <a:ea typeface="Open Sans Light" panose="020B0606030504020204" pitchFamily="34" charset="0"/>
                        <a:cs typeface="Calibri" panose="020F0502020204030204" pitchFamily="34" charset="0"/>
                      </a:endParaRPr>
                    </a:p>
                  </a:txBody>
                  <a:tcPr marL="0" marR="0" marT="45725" marB="45725" anchor="ctr">
                    <a:lnL w="12700" cmpd="sng">
                      <a:noFill/>
                      <a:prstDash val="solid"/>
                    </a:lnL>
                    <a:lnR w="12700" cmpd="sng">
                      <a:noFill/>
                      <a:prstDash val="solid"/>
                    </a:lnR>
                    <a:lnT w="12700" cap="flat" cmpd="sng" algn="ctr">
                      <a:solidFill>
                        <a:srgbClr val="E7E3DB"/>
                      </a:solidFill>
                      <a:prstDash val="solid"/>
                      <a:round/>
                      <a:headEnd type="none" w="med" len="med"/>
                      <a:tailEnd type="none" w="med" len="med"/>
                    </a:lnT>
                    <a:lnB w="12700" cap="flat" cmpd="sng" algn="ctr">
                      <a:solidFill>
                        <a:srgbClr val="E7E3DB"/>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rtl="0">
                        <a:spcBef>
                          <a:spcPts val="0"/>
                        </a:spcBef>
                        <a:spcAft>
                          <a:spcPts val="0"/>
                        </a:spcAft>
                        <a:buClr>
                          <a:schemeClr val="dk1"/>
                        </a:buClr>
                        <a:buSzPts val="1000"/>
                        <a:buFont typeface="Calibri"/>
                        <a:buNone/>
                      </a:pPr>
                      <a:r>
                        <a:rPr lang="en-US" sz="900" b="1" i="0" u="none" strike="noStrike" cap="none" dirty="0">
                          <a:latin typeface="Calibri" panose="020F0502020204030204" pitchFamily="34" charset="0"/>
                          <a:ea typeface="Open Sans ExtraBold" panose="020B0606030504020204" pitchFamily="34" charset="0"/>
                          <a:cs typeface="Calibri" panose="020F0502020204030204" pitchFamily="34" charset="0"/>
                          <a:sym typeface="Calibri"/>
                        </a:rPr>
                        <a:t>Prerequisites: </a:t>
                      </a:r>
                      <a:r>
                        <a:rPr lang="en-US" sz="900" b="0" i="0" u="none" strike="noStrike" cap="none" dirty="0">
                          <a:latin typeface="Calibri" panose="020F0502020204030204" pitchFamily="34" charset="0"/>
                          <a:ea typeface="Open Sans Light" panose="020B0606030504020204" pitchFamily="34" charset="0"/>
                          <a:cs typeface="Calibri" panose="020F0502020204030204" pitchFamily="34" charset="0"/>
                          <a:sym typeface="Calibri"/>
                        </a:rPr>
                        <a:t>None</a:t>
                      </a:r>
                      <a:br>
                        <a:rPr lang="en-US" sz="900" b="0" i="0" u="none" strike="noStrike" cap="none" dirty="0">
                          <a:latin typeface="Calibri" panose="020F0502020204030204" pitchFamily="34" charset="0"/>
                          <a:ea typeface="Open Sans Light" panose="020B0606030504020204" pitchFamily="34" charset="0"/>
                          <a:cs typeface="Calibri" panose="020F0502020204030204" pitchFamily="34" charset="0"/>
                          <a:sym typeface="Calibri"/>
                        </a:rPr>
                      </a:br>
                      <a:r>
                        <a:rPr lang="en-US" sz="900" b="1" i="0" u="none" strike="noStrike" cap="none" dirty="0">
                          <a:solidFill>
                            <a:schemeClr val="accent1"/>
                          </a:solidFill>
                          <a:latin typeface="Calibri" panose="020F0502020204030204" pitchFamily="34" charset="0"/>
                          <a:ea typeface="Open Sans ExtraBold" panose="020B0606030504020204" pitchFamily="34" charset="0"/>
                          <a:cs typeface="Calibri" panose="020F0502020204030204" pitchFamily="34" charset="0"/>
                          <a:sym typeface="Calibri"/>
                        </a:rPr>
                        <a:t>Corequisites: </a:t>
                      </a:r>
                      <a:r>
                        <a:rPr lang="en-US" sz="900" b="0" i="0" u="none" strike="noStrike" cap="none" dirty="0">
                          <a:solidFill>
                            <a:schemeClr val="accent1"/>
                          </a:solidFill>
                          <a:latin typeface="Calibri" panose="020F0502020204030204" pitchFamily="34" charset="0"/>
                          <a:ea typeface="Open Sans Light" panose="020B0606030504020204" pitchFamily="34" charset="0"/>
                          <a:cs typeface="Calibri" panose="020F0502020204030204" pitchFamily="34" charset="0"/>
                          <a:sym typeface="Calibri"/>
                        </a:rPr>
                        <a:t>None</a:t>
                      </a:r>
                    </a:p>
                    <a:p>
                      <a:pPr marL="0" marR="0" lvl="0" indent="0" algn="l" defTabSz="777240" rtl="0" eaLnBrk="1" fontAlgn="auto" latinLnBrk="0" hangingPunct="1">
                        <a:lnSpc>
                          <a:spcPct val="100000"/>
                        </a:lnSpc>
                        <a:spcBef>
                          <a:spcPts val="0"/>
                        </a:spcBef>
                        <a:spcAft>
                          <a:spcPts val="0"/>
                        </a:spcAft>
                        <a:buClr>
                          <a:schemeClr val="dk1"/>
                        </a:buClr>
                        <a:buSzPts val="1000"/>
                        <a:buFont typeface="Calibri"/>
                        <a:buNone/>
                        <a:tabLst/>
                        <a:defRPr/>
                      </a:pPr>
                      <a:r>
                        <a:rPr lang="en-US" sz="900" b="1" i="0" u="none" strike="noStrike" cap="none" dirty="0">
                          <a:latin typeface="Calibri" panose="020F0502020204030204" pitchFamily="34" charset="0"/>
                          <a:ea typeface="Open Sans ExtraBold" panose="020B0606030504020204" pitchFamily="34" charset="0"/>
                          <a:cs typeface="Calibri" panose="020F0502020204030204" pitchFamily="34" charset="0"/>
                          <a:sym typeface="Calibri"/>
                        </a:rPr>
                        <a:t>Recommended Prerequisites:</a:t>
                      </a:r>
                      <a:r>
                        <a:rPr lang="en-US" sz="900" b="0" i="0" u="none" strike="noStrike" cap="none" dirty="0">
                          <a:latin typeface="Calibri" panose="020F0502020204030204" pitchFamily="34" charset="0"/>
                          <a:ea typeface="Open Sans ExtraBold" panose="020B0606030504020204" pitchFamily="34" charset="0"/>
                          <a:cs typeface="Calibri" panose="020F0502020204030204" pitchFamily="34" charset="0"/>
                          <a:sym typeface="Calibri"/>
                        </a:rPr>
                        <a:t> Touch System Data Entry</a:t>
                      </a:r>
                      <a:endParaRPr lang="en-US" sz="900" b="0" i="0" u="none" strike="noStrike" cap="none" dirty="0">
                        <a:latin typeface="Calibri" panose="020F0502020204030204" pitchFamily="34" charset="0"/>
                        <a:ea typeface="Open Sans Light" panose="020B0606030504020204" pitchFamily="34" charset="0"/>
                        <a:cs typeface="Calibri" panose="020F0502020204030204" pitchFamily="34" charset="0"/>
                        <a:sym typeface="Calibri"/>
                      </a:endParaRPr>
                    </a:p>
                    <a:p>
                      <a:pPr marL="0" marR="0" lvl="0" indent="0" algn="l" defTabSz="777240" rtl="0" eaLnBrk="1" fontAlgn="auto" latinLnBrk="0" hangingPunct="1">
                        <a:lnSpc>
                          <a:spcPct val="100000"/>
                        </a:lnSpc>
                        <a:spcBef>
                          <a:spcPts val="0"/>
                        </a:spcBef>
                        <a:spcAft>
                          <a:spcPts val="0"/>
                        </a:spcAft>
                        <a:buClr>
                          <a:schemeClr val="dk1"/>
                        </a:buClr>
                        <a:buSzPts val="1000"/>
                        <a:buFont typeface="Calibri"/>
                        <a:buNone/>
                        <a:tabLst/>
                        <a:defRPr/>
                      </a:pPr>
                      <a:r>
                        <a:rPr lang="en-US" sz="900" b="1" i="0" u="none" strike="noStrike" cap="none" dirty="0">
                          <a:solidFill>
                            <a:schemeClr val="accent1"/>
                          </a:solidFill>
                          <a:latin typeface="Calibri" panose="020F0502020204030204" pitchFamily="34" charset="0"/>
                          <a:ea typeface="Open Sans ExtraBold" panose="020B0606030504020204" pitchFamily="34" charset="0"/>
                          <a:cs typeface="Calibri" panose="020F0502020204030204" pitchFamily="34" charset="0"/>
                          <a:sym typeface="Calibri"/>
                        </a:rPr>
                        <a:t>Recommended Corequisites:</a:t>
                      </a:r>
                      <a:r>
                        <a:rPr lang="en-US" sz="900" b="0" i="0" u="none" strike="noStrike" cap="none" dirty="0">
                          <a:solidFill>
                            <a:schemeClr val="accent1"/>
                          </a:solidFill>
                          <a:latin typeface="Calibri" panose="020F0502020204030204" pitchFamily="34" charset="0"/>
                          <a:ea typeface="Open Sans ExtraBold" panose="020B0606030504020204" pitchFamily="34" charset="0"/>
                          <a:cs typeface="Calibri" panose="020F0502020204030204" pitchFamily="34" charset="0"/>
                          <a:sym typeface="Calibri"/>
                        </a:rPr>
                        <a:t> None</a:t>
                      </a:r>
                      <a:endParaRPr lang="en-US" sz="900" b="0" u="none" strike="noStrike" cap="none" dirty="0">
                        <a:solidFill>
                          <a:schemeClr val="accent1"/>
                        </a:solidFill>
                        <a:latin typeface="Calibri" panose="020F0502020204030204" pitchFamily="34" charset="0"/>
                        <a:ea typeface="Open Sans Light" panose="020B0606030504020204" pitchFamily="34" charset="0"/>
                        <a:cs typeface="Calibri" panose="020F0502020204030204" pitchFamily="34" charset="0"/>
                      </a:endParaRPr>
                    </a:p>
                  </a:txBody>
                  <a:tcPr marL="91450" marR="91450" marT="45725" marB="45725" anchor="ctr">
                    <a:lnL w="12700" cmpd="sng">
                      <a:noFill/>
                      <a:prstDash val="solid"/>
                    </a:lnL>
                    <a:lnR w="12700" cmpd="sng">
                      <a:noFill/>
                      <a:prstDash val="solid"/>
                    </a:lnR>
                    <a:lnT w="12700" cap="flat" cmpd="sng" algn="ctr">
                      <a:solidFill>
                        <a:srgbClr val="E7E3DB"/>
                      </a:solidFill>
                      <a:prstDash val="solid"/>
                      <a:round/>
                      <a:headEnd type="none" w="med" len="med"/>
                      <a:tailEnd type="none" w="med" len="med"/>
                    </a:lnT>
                    <a:lnB w="12700" cap="flat" cmpd="sng" algn="ctr">
                      <a:solidFill>
                        <a:srgbClr val="E7E3DB"/>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rtl="0">
                        <a:spcBef>
                          <a:spcPts val="0"/>
                        </a:spcBef>
                        <a:spcAft>
                          <a:spcPts val="0"/>
                        </a:spcAft>
                        <a:buClr>
                          <a:schemeClr val="dk1"/>
                        </a:buClr>
                        <a:buSzPts val="1000"/>
                        <a:buFont typeface="Calibri"/>
                        <a:buNone/>
                      </a:pPr>
                      <a:endParaRPr sz="900" u="none" strike="noStrike" cap="none" dirty="0">
                        <a:solidFill>
                          <a:schemeClr val="bg1"/>
                        </a:solidFill>
                        <a:latin typeface="Calibri" panose="020F0502020204030204" pitchFamily="34" charset="0"/>
                        <a:ea typeface="Open Sans Light" panose="020B0606030504020204" pitchFamily="34" charset="0"/>
                        <a:cs typeface="Calibri" panose="020F0502020204030204" pitchFamily="34" charset="0"/>
                      </a:endParaRPr>
                    </a:p>
                  </a:txBody>
                  <a:tcPr marL="91450" marR="91450" marT="45725" marB="45725" anchor="ctr">
                    <a:lnL w="12700" cmpd="sng">
                      <a:noFill/>
                      <a:prstDash val="solid"/>
                    </a:lnL>
                    <a:lnR w="12700" cmpd="sng">
                      <a:noFill/>
                      <a:prstDash val="solid"/>
                    </a:lnR>
                    <a:lnT w="12700" cap="flat" cmpd="sng" algn="ctr">
                      <a:solidFill>
                        <a:srgbClr val="E7E3DB"/>
                      </a:solidFill>
                      <a:prstDash val="solid"/>
                      <a:round/>
                      <a:headEnd type="none" w="med" len="med"/>
                      <a:tailEnd type="none" w="med" len="med"/>
                    </a:lnT>
                    <a:lnB w="12700" cap="flat" cmpd="sng" algn="ctr">
                      <a:solidFill>
                        <a:srgbClr val="E7E3DB"/>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bl>
          </a:graphicData>
        </a:graphic>
      </p:graphicFrame>
      <p:sp>
        <p:nvSpPr>
          <p:cNvPr id="47" name="Round Diagonal Corner Rectangle 20">
            <a:extLst>
              <a:ext uri="{FF2B5EF4-FFF2-40B4-BE49-F238E27FC236}">
                <a16:creationId xmlns:a16="http://schemas.microsoft.com/office/drawing/2014/main" id="{02FF7C61-5889-014E-A200-83B321531DD7}"/>
              </a:ext>
              <a:ext uri="{C183D7F6-B498-43B3-948B-1728B52AA6E4}">
                <adec:decorative xmlns:adec="http://schemas.microsoft.com/office/drawing/2017/decorative" val="1"/>
              </a:ext>
            </a:extLst>
          </p:cNvPr>
          <p:cNvSpPr/>
          <p:nvPr/>
        </p:nvSpPr>
        <p:spPr>
          <a:xfrm rot="16200000">
            <a:off x="-50186" y="3525802"/>
            <a:ext cx="1126254" cy="411242"/>
          </a:xfrm>
          <a:prstGeom prst="round2Diag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Calibri" panose="020F0502020204030204" pitchFamily="34" charset="0"/>
              <a:cs typeface="Calibri" panose="020F0502020204030204" pitchFamily="34" charset="0"/>
            </a:endParaRPr>
          </a:p>
        </p:txBody>
      </p:sp>
      <p:sp>
        <p:nvSpPr>
          <p:cNvPr id="48" name="Google Shape;187;p2">
            <a:extLst>
              <a:ext uri="{FF2B5EF4-FFF2-40B4-BE49-F238E27FC236}">
                <a16:creationId xmlns:a16="http://schemas.microsoft.com/office/drawing/2014/main" id="{637971F6-B1B7-A64D-BA50-C97F2DEE90C7}"/>
              </a:ext>
            </a:extLst>
          </p:cNvPr>
          <p:cNvSpPr txBox="1"/>
          <p:nvPr/>
        </p:nvSpPr>
        <p:spPr>
          <a:xfrm rot="16200000">
            <a:off x="6092" y="3538962"/>
            <a:ext cx="1013698" cy="307736"/>
          </a:xfrm>
          <a:prstGeom prst="rect">
            <a:avLst/>
          </a:prstGeom>
          <a:solidFill>
            <a:schemeClr val="accent1"/>
          </a:solid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chemeClr val="bg1"/>
                </a:solidFill>
                <a:effectLst/>
                <a:uLnTx/>
                <a:uFillTx/>
                <a:latin typeface="Calibri" panose="020F0502020204030204" pitchFamily="34" charset="0"/>
                <a:ea typeface="Open Sans ExtraBold" panose="020B0606030504020204" pitchFamily="34" charset="0"/>
                <a:cs typeface="Calibri" panose="020F0502020204030204" pitchFamily="34" charset="0"/>
                <a:sym typeface="Calibri"/>
              </a:rPr>
              <a:t>Level 2</a:t>
            </a:r>
            <a:endParaRPr kumimoji="0" sz="1400" b="0" i="0" u="none" strike="noStrike" kern="1200" cap="none" spc="0" normalizeH="0" baseline="0" noProof="0" dirty="0">
              <a:ln>
                <a:noFill/>
              </a:ln>
              <a:solidFill>
                <a:schemeClr val="bg1"/>
              </a:solidFill>
              <a:effectLst/>
              <a:uLnTx/>
              <a:uFillTx/>
              <a:latin typeface="Calibri" panose="020F0502020204030204" pitchFamily="34" charset="0"/>
              <a:ea typeface="Open Sans Light" panose="020B0606030504020204" pitchFamily="34" charset="0"/>
              <a:cs typeface="Calibri" panose="020F0502020204030204" pitchFamily="34" charset="0"/>
            </a:endParaRPr>
          </a:p>
        </p:txBody>
      </p:sp>
      <p:graphicFrame>
        <p:nvGraphicFramePr>
          <p:cNvPr id="40" name="Google Shape;188;p2">
            <a:extLst>
              <a:ext uri="{FF2B5EF4-FFF2-40B4-BE49-F238E27FC236}">
                <a16:creationId xmlns:a16="http://schemas.microsoft.com/office/drawing/2014/main" id="{C8ABB4AB-0B72-794F-BE18-FF28BD9BDE44}"/>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691048504"/>
              </p:ext>
            </p:extLst>
          </p:nvPr>
        </p:nvGraphicFramePr>
        <p:xfrm>
          <a:off x="813816" y="3189685"/>
          <a:ext cx="6437376" cy="1106434"/>
        </p:xfrm>
        <a:graphic>
          <a:graphicData uri="http://schemas.openxmlformats.org/drawingml/2006/table">
            <a:tbl>
              <a:tblPr firstRow="1" bandRow="1">
                <a:noFill/>
              </a:tblPr>
              <a:tblGrid>
                <a:gridCol w="1691640">
                  <a:extLst>
                    <a:ext uri="{9D8B030D-6E8A-4147-A177-3AD203B41FA5}">
                      <a16:colId xmlns:a16="http://schemas.microsoft.com/office/drawing/2014/main" val="20000"/>
                    </a:ext>
                  </a:extLst>
                </a:gridCol>
                <a:gridCol w="73152">
                  <a:extLst>
                    <a:ext uri="{9D8B030D-6E8A-4147-A177-3AD203B41FA5}">
                      <a16:colId xmlns:a16="http://schemas.microsoft.com/office/drawing/2014/main" val="1330543124"/>
                    </a:ext>
                  </a:extLst>
                </a:gridCol>
                <a:gridCol w="2075688">
                  <a:extLst>
                    <a:ext uri="{9D8B030D-6E8A-4147-A177-3AD203B41FA5}">
                      <a16:colId xmlns:a16="http://schemas.microsoft.com/office/drawing/2014/main" val="20002"/>
                    </a:ext>
                  </a:extLst>
                </a:gridCol>
                <a:gridCol w="2596896">
                  <a:extLst>
                    <a:ext uri="{9D8B030D-6E8A-4147-A177-3AD203B41FA5}">
                      <a16:colId xmlns:a16="http://schemas.microsoft.com/office/drawing/2014/main" val="20003"/>
                    </a:ext>
                  </a:extLst>
                </a:gridCol>
              </a:tblGrid>
              <a:tr h="329184">
                <a:tc>
                  <a:txBody>
                    <a:bodyPr/>
                    <a:lstStyle/>
                    <a:p>
                      <a:pPr marL="0" marR="0" lvl="0" indent="0" algn="l" rtl="0">
                        <a:spcBef>
                          <a:spcPts val="0"/>
                        </a:spcBef>
                        <a:spcAft>
                          <a:spcPts val="0"/>
                        </a:spcAft>
                        <a:buNone/>
                      </a:pPr>
                      <a:r>
                        <a:rPr lang="en-US" sz="1200" b="1" i="0" u="none" strike="noStrike" cap="none" dirty="0">
                          <a:solidFill>
                            <a:schemeClr val="bg1"/>
                          </a:solidFill>
                          <a:latin typeface="Calibri" panose="020F0502020204030204" pitchFamily="34" charset="0"/>
                          <a:ea typeface="Open Sans ExtraBold" panose="020B0606030504020204" pitchFamily="34" charset="0"/>
                          <a:cs typeface="Calibri" panose="020F0502020204030204" pitchFamily="34" charset="0"/>
                        </a:rPr>
                        <a:t>Course</a:t>
                      </a:r>
                      <a:endParaRPr sz="1200" b="1" i="0" dirty="0">
                        <a:solidFill>
                          <a:schemeClr val="bg1"/>
                        </a:solidFill>
                        <a:latin typeface="Calibri" panose="020F0502020204030204" pitchFamily="34" charset="0"/>
                        <a:ea typeface="Open Sans ExtraBold" panose="020B0606030504020204" pitchFamily="34" charset="0"/>
                        <a:cs typeface="Calibri" panose="020F0502020204030204" pitchFamily="34" charset="0"/>
                      </a:endParaRPr>
                    </a:p>
                  </a:txBody>
                  <a:tcPr marL="91450" marR="91450" marT="45725" marB="45725" anchor="ctr">
                    <a:lnL w="12700" cmpd="sng">
                      <a:noFill/>
                      <a:prstDash val="solid"/>
                    </a:lnL>
                    <a:lnR w="12700" cmpd="sng">
                      <a:noFill/>
                      <a:prstDash val="solid"/>
                    </a:lnR>
                    <a:lnT w="12700" cmpd="sng">
                      <a:noFill/>
                      <a:prstDash val="solid"/>
                    </a:lnT>
                    <a:lnB w="12700" cap="flat" cmpd="sng" algn="ctr">
                      <a:solidFill>
                        <a:srgbClr val="E7E3DB"/>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lvl="0" indent="0" algn="l" defTabSz="1341150" rtl="0" eaLnBrk="1" fontAlgn="auto" latinLnBrk="0" hangingPunct="1">
                        <a:lnSpc>
                          <a:spcPct val="100000"/>
                        </a:lnSpc>
                        <a:spcBef>
                          <a:spcPts val="0"/>
                        </a:spcBef>
                        <a:spcAft>
                          <a:spcPts val="0"/>
                        </a:spcAft>
                        <a:buClr>
                          <a:schemeClr val="dk1"/>
                        </a:buClr>
                        <a:buSzPts val="1000"/>
                        <a:buFont typeface="Calibri"/>
                        <a:buNone/>
                        <a:tabLst/>
                        <a:defRPr/>
                      </a:pPr>
                      <a:endParaRPr sz="1200" b="1" i="0" u="none" strike="noStrike" cap="none" dirty="0">
                        <a:solidFill>
                          <a:schemeClr val="bg1"/>
                        </a:solidFill>
                        <a:latin typeface="Calibri" panose="020F0502020204030204" pitchFamily="34" charset="0"/>
                        <a:ea typeface="Open Sans ExtraBold" panose="020B0606030504020204" pitchFamily="34" charset="0"/>
                        <a:cs typeface="Calibri" panose="020F0502020204030204" pitchFamily="34" charset="0"/>
                      </a:endParaRPr>
                    </a:p>
                  </a:txBody>
                  <a:tcPr marL="0" marR="0" marT="45725" marB="45725" anchor="ctr">
                    <a:lnL w="12700" cmpd="sng">
                      <a:noFill/>
                      <a:prstDash val="solid"/>
                    </a:lnL>
                    <a:lnR w="12700" cmpd="sng">
                      <a:noFill/>
                      <a:prstDash val="solid"/>
                    </a:lnR>
                    <a:lnT w="12700" cmpd="sng">
                      <a:noFill/>
                      <a:prstDash val="solid"/>
                    </a:lnT>
                    <a:lnB w="12700" cap="flat" cmpd="sng" algn="ctr">
                      <a:solidFill>
                        <a:srgbClr val="E7E3DB"/>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lvl="0" indent="0" algn="l" defTabSz="1341150" rtl="0" eaLnBrk="1" fontAlgn="auto" latinLnBrk="0" hangingPunct="1">
                        <a:lnSpc>
                          <a:spcPct val="100000"/>
                        </a:lnSpc>
                        <a:spcBef>
                          <a:spcPts val="0"/>
                        </a:spcBef>
                        <a:spcAft>
                          <a:spcPts val="0"/>
                        </a:spcAft>
                        <a:buClr>
                          <a:schemeClr val="dk1"/>
                        </a:buClr>
                        <a:buSzPts val="1000"/>
                        <a:buFont typeface="Calibri"/>
                        <a:buNone/>
                        <a:tabLst/>
                        <a:defRPr/>
                      </a:pPr>
                      <a:r>
                        <a:rPr lang="en-US" sz="1200" b="1" i="0" u="none" strike="noStrike" cap="none" dirty="0">
                          <a:solidFill>
                            <a:schemeClr val="bg1"/>
                          </a:solidFill>
                          <a:latin typeface="Calibri" panose="020F0502020204030204" pitchFamily="34" charset="0"/>
                          <a:ea typeface="Open Sans ExtraBold" panose="020B0606030504020204" pitchFamily="34" charset="0"/>
                          <a:cs typeface="Calibri" panose="020F0502020204030204" pitchFamily="34" charset="0"/>
                          <a:sym typeface="Calibri"/>
                        </a:rPr>
                        <a:t>Prerequisites | </a:t>
                      </a:r>
                      <a:r>
                        <a:rPr lang="en-US" sz="1200" b="1" i="0" u="none" strike="noStrike" cap="none" dirty="0">
                          <a:solidFill>
                            <a:schemeClr val="bg1"/>
                          </a:solidFill>
                          <a:latin typeface="Calibri" panose="020F0502020204030204" pitchFamily="34" charset="0"/>
                          <a:ea typeface="Open Sans ExtraBold" panose="020B0606030504020204" pitchFamily="34" charset="0"/>
                          <a:cs typeface="Calibri" panose="020F0502020204030204" pitchFamily="34" charset="0"/>
                        </a:rPr>
                        <a:t>Corequisites </a:t>
                      </a:r>
                      <a:r>
                        <a:rPr lang="en-US" sz="1200" b="1" i="0" u="none" strike="noStrike" cap="none" dirty="0">
                          <a:solidFill>
                            <a:schemeClr val="bg1"/>
                          </a:solidFill>
                          <a:latin typeface="Calibri" panose="020F0502020204030204" pitchFamily="34" charset="0"/>
                          <a:ea typeface="Open Sans ExtraBold" panose="020B0606030504020204" pitchFamily="34" charset="0"/>
                          <a:cs typeface="Calibri" panose="020F0502020204030204" pitchFamily="34" charset="0"/>
                          <a:sym typeface="Calibri"/>
                        </a:rPr>
                        <a:t> </a:t>
                      </a:r>
                      <a:endParaRPr sz="1200" b="1" i="0" u="none" strike="noStrike" cap="none" dirty="0">
                        <a:solidFill>
                          <a:schemeClr val="bg1"/>
                        </a:solidFill>
                        <a:latin typeface="Calibri" panose="020F0502020204030204" pitchFamily="34" charset="0"/>
                        <a:ea typeface="Open Sans ExtraBold" panose="020B0606030504020204" pitchFamily="34" charset="0"/>
                        <a:cs typeface="Calibri" panose="020F0502020204030204" pitchFamily="34" charset="0"/>
                      </a:endParaRPr>
                    </a:p>
                  </a:txBody>
                  <a:tcPr marL="91450" marR="91450" marT="45725" marB="45725" anchor="ctr">
                    <a:lnL w="12700" cmpd="sng">
                      <a:noFill/>
                      <a:prstDash val="solid"/>
                    </a:lnL>
                    <a:lnR w="12700" cmpd="sng">
                      <a:noFill/>
                      <a:prstDash val="solid"/>
                    </a:lnR>
                    <a:lnT w="12700" cmpd="sng">
                      <a:noFill/>
                      <a:prstDash val="solid"/>
                    </a:lnT>
                    <a:lnB w="12700" cap="flat" cmpd="sng" algn="ctr">
                      <a:solidFill>
                        <a:srgbClr val="E7E3DB"/>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lvl="0" indent="0" algn="r" rtl="0">
                        <a:spcBef>
                          <a:spcPts val="0"/>
                        </a:spcBef>
                        <a:spcAft>
                          <a:spcPts val="0"/>
                        </a:spcAft>
                        <a:buNone/>
                      </a:pPr>
                      <a:r>
                        <a:rPr lang="en-US" sz="1200" b="1" i="0" u="none" strike="noStrike" cap="none" dirty="0">
                          <a:solidFill>
                            <a:schemeClr val="bg1"/>
                          </a:solidFill>
                          <a:latin typeface="Calibri" panose="020F0502020204030204" pitchFamily="34" charset="0"/>
                          <a:ea typeface="Open Sans ExtraBold" panose="020B0606030504020204" pitchFamily="34" charset="0"/>
                          <a:cs typeface="Calibri" panose="020F0502020204030204" pitchFamily="34" charset="0"/>
                        </a:rPr>
                        <a:t>Career Clusters</a:t>
                      </a:r>
                    </a:p>
                  </a:txBody>
                  <a:tcPr marL="91450" marR="91450" marT="45725" marB="45725" anchor="ctr">
                    <a:lnL w="12700" cmpd="sng">
                      <a:noFill/>
                      <a:prstDash val="solid"/>
                    </a:lnL>
                    <a:lnR w="12700" cmpd="sng">
                      <a:noFill/>
                      <a:prstDash val="solid"/>
                    </a:lnR>
                    <a:lnT w="12700" cmpd="sng">
                      <a:noFill/>
                      <a:prstDash val="solid"/>
                    </a:lnT>
                    <a:lnB w="12700" cap="flat" cmpd="sng" algn="ctr">
                      <a:solidFill>
                        <a:srgbClr val="E7E3DB"/>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10000"/>
                  </a:ext>
                </a:extLst>
              </a:tr>
              <a:tr h="0">
                <a:tc>
                  <a:txBody>
                    <a:bodyPr/>
                    <a:lstStyle/>
                    <a:p>
                      <a:pPr marL="0" marR="0" lvl="0" indent="0" algn="l" defTabSz="777240" rtl="0" eaLnBrk="1" fontAlgn="auto" latinLnBrk="0" hangingPunct="1">
                        <a:lnSpc>
                          <a:spcPct val="100000"/>
                        </a:lnSpc>
                        <a:spcBef>
                          <a:spcPts val="0"/>
                        </a:spcBef>
                        <a:spcAft>
                          <a:spcPts val="0"/>
                        </a:spcAft>
                        <a:buClr>
                          <a:schemeClr val="dk1"/>
                        </a:buClr>
                        <a:buSzPts val="1000"/>
                        <a:buFont typeface="Calibri"/>
                        <a:buNone/>
                        <a:tabLst/>
                        <a:defRPr/>
                      </a:pPr>
                      <a:r>
                        <a:rPr lang="en-US" sz="1100" b="1" i="0" u="none" strike="noStrike" cap="none" dirty="0">
                          <a:solidFill>
                            <a:schemeClr val="accent5"/>
                          </a:solidFill>
                          <a:latin typeface="Calibri" panose="020F0502020204030204" pitchFamily="34" charset="0"/>
                          <a:ea typeface="Open Sans Semibold" panose="020B0606030504020204" pitchFamily="34" charset="0"/>
                          <a:cs typeface="Calibri" panose="020F0502020204030204" pitchFamily="34" charset="0"/>
                          <a:sym typeface="Calibri"/>
                        </a:rPr>
                        <a:t>Entrepreneurship I*</a:t>
                      </a:r>
                    </a:p>
                    <a:p>
                      <a:pPr marL="0" marR="0" lvl="0" indent="0" algn="l" rtl="0">
                        <a:spcBef>
                          <a:spcPts val="0"/>
                        </a:spcBef>
                        <a:spcAft>
                          <a:spcPts val="0"/>
                        </a:spcAft>
                        <a:buClr>
                          <a:schemeClr val="dk1"/>
                        </a:buClr>
                        <a:buSzPts val="1000"/>
                        <a:buFont typeface="Calibri"/>
                        <a:buNone/>
                      </a:pPr>
                      <a:r>
                        <a:rPr lang="en-US" sz="1000" b="0" i="0" u="none" strike="noStrike" cap="none" dirty="0">
                          <a:solidFill>
                            <a:schemeClr val="accent1"/>
                          </a:solidFill>
                          <a:latin typeface="Calibri" panose="020F0502020204030204" pitchFamily="34" charset="0"/>
                          <a:ea typeface="Open Sans Light" panose="020B0606030504020204" pitchFamily="34" charset="0"/>
                          <a:cs typeface="Calibri" panose="020F0502020204030204" pitchFamily="34" charset="0"/>
                          <a:sym typeface="Calibri"/>
                        </a:rPr>
                        <a:t>13011101 (1 credit)</a:t>
                      </a:r>
                      <a:endParaRPr lang="en-US" sz="1000" u="none" strike="noStrike" cap="none" dirty="0">
                        <a:solidFill>
                          <a:schemeClr val="accent1"/>
                        </a:solidFill>
                        <a:latin typeface="Calibri" panose="020F0502020204030204" pitchFamily="34" charset="0"/>
                        <a:ea typeface="Open Sans Light" panose="020B0606030504020204" pitchFamily="34" charset="0"/>
                        <a:cs typeface="Calibri" panose="020F0502020204030204" pitchFamily="34" charset="0"/>
                      </a:endParaRPr>
                    </a:p>
                  </a:txBody>
                  <a:tcPr marL="91450" marR="0" marT="45725" marB="45725" anchor="ctr">
                    <a:lnL w="12700" cmpd="sng">
                      <a:noFill/>
                      <a:prstDash val="solid"/>
                    </a:lnL>
                    <a:lnR w="12700" cmpd="sng">
                      <a:noFill/>
                      <a:prstDash val="solid"/>
                    </a:lnR>
                    <a:lnT w="12700" cap="flat" cmpd="sng" algn="ctr">
                      <a:solidFill>
                        <a:srgbClr val="E7E3DB"/>
                      </a:solidFill>
                      <a:prstDash val="solid"/>
                      <a:round/>
                      <a:headEnd type="none" w="med" len="med"/>
                      <a:tailEnd type="none" w="med" len="med"/>
                    </a:lnT>
                    <a:lnB w="12700" cap="flat" cmpd="sng" algn="ctr">
                      <a:solidFill>
                        <a:srgbClr val="E7E3DB"/>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rtl="0">
                        <a:spcBef>
                          <a:spcPts val="0"/>
                        </a:spcBef>
                        <a:spcAft>
                          <a:spcPts val="0"/>
                        </a:spcAft>
                        <a:buClr>
                          <a:schemeClr val="dk1"/>
                        </a:buClr>
                        <a:buSzPts val="1000"/>
                        <a:buFont typeface="Calibri"/>
                        <a:buNone/>
                      </a:pPr>
                      <a:endParaRPr lang="en-US" sz="900" u="none" strike="noStrike" cap="none" dirty="0">
                        <a:solidFill>
                          <a:srgbClr val="3863AF"/>
                        </a:solidFill>
                        <a:latin typeface="Calibri" panose="020F0502020204030204" pitchFamily="34" charset="0"/>
                        <a:ea typeface="Open Sans Light" panose="020B0606030504020204" pitchFamily="34" charset="0"/>
                        <a:cs typeface="Calibri" panose="020F0502020204030204" pitchFamily="34" charset="0"/>
                      </a:endParaRPr>
                    </a:p>
                  </a:txBody>
                  <a:tcPr marL="0" marR="0" marT="45725" marB="45725" anchor="ctr">
                    <a:lnL w="12700" cmpd="sng">
                      <a:noFill/>
                      <a:prstDash val="solid"/>
                    </a:lnL>
                    <a:lnR w="12700" cmpd="sng">
                      <a:noFill/>
                      <a:prstDash val="solid"/>
                    </a:lnR>
                    <a:lnT w="12700" cap="flat" cmpd="sng" algn="ctr">
                      <a:solidFill>
                        <a:srgbClr val="E7E3DB"/>
                      </a:solidFill>
                      <a:prstDash val="solid"/>
                      <a:round/>
                      <a:headEnd type="none" w="med" len="med"/>
                      <a:tailEnd type="none" w="med" len="med"/>
                    </a:lnT>
                    <a:lnB w="12700" cap="flat" cmpd="sng" algn="ctr">
                      <a:solidFill>
                        <a:srgbClr val="E7E3DB"/>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rtl="0">
                        <a:spcBef>
                          <a:spcPts val="0"/>
                        </a:spcBef>
                        <a:spcAft>
                          <a:spcPts val="0"/>
                        </a:spcAft>
                        <a:buClr>
                          <a:schemeClr val="dk1"/>
                        </a:buClr>
                        <a:buSzPts val="1000"/>
                        <a:buFont typeface="Calibri"/>
                        <a:buNone/>
                      </a:pPr>
                      <a:r>
                        <a:rPr lang="en-US" sz="900" b="1" i="0" u="none" strike="noStrike" cap="none" dirty="0">
                          <a:latin typeface="Calibri" panose="020F0502020204030204" pitchFamily="34" charset="0"/>
                          <a:ea typeface="Open Sans ExtraBold" panose="020B0606030504020204" pitchFamily="34" charset="0"/>
                          <a:cs typeface="Calibri" panose="020F0502020204030204" pitchFamily="34" charset="0"/>
                          <a:sym typeface="Calibri"/>
                        </a:rPr>
                        <a:t>Prerequisites: </a:t>
                      </a:r>
                      <a:r>
                        <a:rPr lang="en-US" sz="900" b="0" i="0" u="none" strike="noStrike" cap="none" dirty="0">
                          <a:latin typeface="Calibri" panose="020F0502020204030204" pitchFamily="34" charset="0"/>
                          <a:ea typeface="Open Sans Light" panose="020B0606030504020204" pitchFamily="34" charset="0"/>
                          <a:cs typeface="Calibri" panose="020F0502020204030204" pitchFamily="34" charset="0"/>
                          <a:sym typeface="Calibri"/>
                        </a:rPr>
                        <a:t>None</a:t>
                      </a:r>
                      <a:br>
                        <a:rPr lang="en-US" sz="900" b="0" i="0" u="none" strike="noStrike" cap="none" dirty="0">
                          <a:latin typeface="Calibri" panose="020F0502020204030204" pitchFamily="34" charset="0"/>
                          <a:ea typeface="Open Sans Light" panose="020B0606030504020204" pitchFamily="34" charset="0"/>
                          <a:cs typeface="Calibri" panose="020F0502020204030204" pitchFamily="34" charset="0"/>
                          <a:sym typeface="Calibri"/>
                        </a:rPr>
                      </a:br>
                      <a:r>
                        <a:rPr lang="en-US" sz="900" b="1" i="0" u="none" strike="noStrike" cap="none" dirty="0">
                          <a:solidFill>
                            <a:schemeClr val="accent1"/>
                          </a:solidFill>
                          <a:latin typeface="Calibri" panose="020F0502020204030204" pitchFamily="34" charset="0"/>
                          <a:ea typeface="Open Sans ExtraBold" panose="020B0606030504020204" pitchFamily="34" charset="0"/>
                          <a:cs typeface="Calibri" panose="020F0502020204030204" pitchFamily="34" charset="0"/>
                          <a:sym typeface="Calibri"/>
                        </a:rPr>
                        <a:t>Corequisites: </a:t>
                      </a:r>
                      <a:r>
                        <a:rPr lang="en-US" sz="900" b="0" i="0" u="none" strike="noStrike" cap="none" dirty="0">
                          <a:solidFill>
                            <a:schemeClr val="accent1"/>
                          </a:solidFill>
                          <a:latin typeface="Calibri" panose="020F0502020204030204" pitchFamily="34" charset="0"/>
                          <a:ea typeface="Open Sans Light" panose="020B0606030504020204" pitchFamily="34" charset="0"/>
                          <a:cs typeface="Calibri" panose="020F0502020204030204" pitchFamily="34" charset="0"/>
                          <a:sym typeface="Calibri"/>
                        </a:rPr>
                        <a:t>None</a:t>
                      </a:r>
                    </a:p>
                    <a:p>
                      <a:pPr marL="0" marR="0" lvl="0" indent="0" algn="l" defTabSz="777240" rtl="0" eaLnBrk="1" fontAlgn="auto" latinLnBrk="0" hangingPunct="1">
                        <a:lnSpc>
                          <a:spcPct val="100000"/>
                        </a:lnSpc>
                        <a:spcBef>
                          <a:spcPts val="0"/>
                        </a:spcBef>
                        <a:spcAft>
                          <a:spcPts val="0"/>
                        </a:spcAft>
                        <a:buClr>
                          <a:schemeClr val="dk1"/>
                        </a:buClr>
                        <a:buSzPts val="1000"/>
                        <a:buFont typeface="Calibri"/>
                        <a:buNone/>
                        <a:tabLst/>
                        <a:defRPr/>
                      </a:pPr>
                      <a:r>
                        <a:rPr lang="en-US" sz="900" b="1" i="0" u="none" strike="noStrike" cap="none" dirty="0">
                          <a:latin typeface="Calibri" panose="020F0502020204030204" pitchFamily="34" charset="0"/>
                          <a:ea typeface="Open Sans ExtraBold" panose="020B0606030504020204" pitchFamily="34" charset="0"/>
                          <a:cs typeface="Calibri" panose="020F0502020204030204" pitchFamily="34" charset="0"/>
                          <a:sym typeface="Calibri"/>
                        </a:rPr>
                        <a:t>Recommended Prerequisites: </a:t>
                      </a:r>
                      <a:r>
                        <a:rPr lang="en-US" sz="900" b="0" i="0" u="none" strike="noStrike" cap="none" dirty="0">
                          <a:latin typeface="Calibri" panose="020F0502020204030204" pitchFamily="34" charset="0"/>
                          <a:ea typeface="Open Sans Light" panose="020B0606030504020204" pitchFamily="34" charset="0"/>
                          <a:cs typeface="Calibri" panose="020F0502020204030204" pitchFamily="34" charset="0"/>
                          <a:sym typeface="Calibri"/>
                        </a:rPr>
                        <a:t>Principles of Business, Marketing and Finance</a:t>
                      </a:r>
                    </a:p>
                    <a:p>
                      <a:pPr marL="0" marR="0" lvl="0" indent="0" algn="l" defTabSz="777240" rtl="0" eaLnBrk="1" fontAlgn="auto" latinLnBrk="0" hangingPunct="1">
                        <a:lnSpc>
                          <a:spcPct val="100000"/>
                        </a:lnSpc>
                        <a:spcBef>
                          <a:spcPts val="0"/>
                        </a:spcBef>
                        <a:spcAft>
                          <a:spcPts val="0"/>
                        </a:spcAft>
                        <a:buClr>
                          <a:schemeClr val="dk1"/>
                        </a:buClr>
                        <a:buSzPts val="1000"/>
                        <a:buFont typeface="Calibri"/>
                        <a:buNone/>
                        <a:tabLst/>
                        <a:defRPr/>
                      </a:pPr>
                      <a:r>
                        <a:rPr lang="en-US" sz="900" b="1" i="0" u="none" strike="noStrike" cap="none" dirty="0">
                          <a:solidFill>
                            <a:schemeClr val="accent1"/>
                          </a:solidFill>
                          <a:latin typeface="Calibri" panose="020F0502020204030204" pitchFamily="34" charset="0"/>
                          <a:ea typeface="Open Sans ExtraBold" panose="020B0606030504020204" pitchFamily="34" charset="0"/>
                          <a:cs typeface="Calibri" panose="020F0502020204030204" pitchFamily="34" charset="0"/>
                          <a:sym typeface="Calibri"/>
                        </a:rPr>
                        <a:t>Recommended Corequisites: </a:t>
                      </a:r>
                      <a:r>
                        <a:rPr lang="en-US" sz="900" b="0" i="0" u="none" strike="noStrike" cap="none" dirty="0">
                          <a:solidFill>
                            <a:schemeClr val="accent1"/>
                          </a:solidFill>
                          <a:latin typeface="Calibri" panose="020F0502020204030204" pitchFamily="34" charset="0"/>
                          <a:ea typeface="Open Sans Light" panose="020B0606030504020204" pitchFamily="34" charset="0"/>
                          <a:cs typeface="Calibri" panose="020F0502020204030204" pitchFamily="34" charset="0"/>
                          <a:sym typeface="Calibri"/>
                        </a:rPr>
                        <a:t>None</a:t>
                      </a:r>
                      <a:endParaRPr lang="en-US" sz="900" u="none" strike="noStrike" cap="none" dirty="0">
                        <a:solidFill>
                          <a:schemeClr val="accent1"/>
                        </a:solidFill>
                        <a:latin typeface="Calibri" panose="020F0502020204030204" pitchFamily="34" charset="0"/>
                        <a:ea typeface="Open Sans Light" panose="020B0606030504020204" pitchFamily="34" charset="0"/>
                        <a:cs typeface="Calibri" panose="020F0502020204030204" pitchFamily="34" charset="0"/>
                      </a:endParaRPr>
                    </a:p>
                  </a:txBody>
                  <a:tcPr marL="91450" marR="91450" marT="45725" marB="45725" anchor="ctr">
                    <a:lnL w="12700" cmpd="sng">
                      <a:noFill/>
                      <a:prstDash val="solid"/>
                    </a:lnL>
                    <a:lnR w="12700" cmpd="sng">
                      <a:noFill/>
                      <a:prstDash val="solid"/>
                    </a:lnR>
                    <a:lnT w="12700" cap="flat" cmpd="sng" algn="ctr">
                      <a:solidFill>
                        <a:srgbClr val="E7E3DB"/>
                      </a:solidFill>
                      <a:prstDash val="solid"/>
                      <a:round/>
                      <a:headEnd type="none" w="med" len="med"/>
                      <a:tailEnd type="none" w="med" len="med"/>
                    </a:lnT>
                    <a:lnB w="12700" cap="flat" cmpd="sng" algn="ctr">
                      <a:solidFill>
                        <a:srgbClr val="E7E3DB"/>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rtl="0">
                        <a:spcBef>
                          <a:spcPts val="0"/>
                        </a:spcBef>
                        <a:spcAft>
                          <a:spcPts val="0"/>
                        </a:spcAft>
                        <a:buClr>
                          <a:schemeClr val="dk1"/>
                        </a:buClr>
                        <a:buSzPts val="1000"/>
                        <a:buFont typeface="Calibri"/>
                        <a:buNone/>
                      </a:pPr>
                      <a:endParaRPr sz="600" u="none" strike="noStrike" cap="none" dirty="0">
                        <a:solidFill>
                          <a:schemeClr val="bg1"/>
                        </a:solidFill>
                        <a:latin typeface="Calibri" panose="020F0502020204030204" pitchFamily="34" charset="0"/>
                        <a:ea typeface="Open Sans Light" panose="020B0606030504020204" pitchFamily="34" charset="0"/>
                        <a:cs typeface="Calibri" panose="020F0502020204030204" pitchFamily="34" charset="0"/>
                      </a:endParaRPr>
                    </a:p>
                  </a:txBody>
                  <a:tcPr marL="91450" marR="91450" marT="45725" marB="45725" anchor="ctr">
                    <a:lnL w="12700" cmpd="sng">
                      <a:noFill/>
                      <a:prstDash val="solid"/>
                    </a:lnL>
                    <a:lnR w="12700" cmpd="sng">
                      <a:noFill/>
                      <a:prstDash val="solid"/>
                    </a:lnR>
                    <a:lnT w="12700" cap="flat" cmpd="sng" algn="ctr">
                      <a:solidFill>
                        <a:srgbClr val="E7E3DB"/>
                      </a:solidFill>
                      <a:prstDash val="solid"/>
                      <a:round/>
                      <a:headEnd type="none" w="med" len="med"/>
                      <a:tailEnd type="none" w="med" len="med"/>
                    </a:lnT>
                    <a:lnB w="12700" cap="flat" cmpd="sng" algn="ctr">
                      <a:solidFill>
                        <a:srgbClr val="E7E3DB"/>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sp>
        <p:nvSpPr>
          <p:cNvPr id="27" name="Round Diagonal Corner Rectangle 26">
            <a:extLst>
              <a:ext uri="{FF2B5EF4-FFF2-40B4-BE49-F238E27FC236}">
                <a16:creationId xmlns:a16="http://schemas.microsoft.com/office/drawing/2014/main" id="{D61A33BC-C4A5-9F44-BE5C-2240AF40DE49}"/>
              </a:ext>
              <a:ext uri="{C183D7F6-B498-43B3-948B-1728B52AA6E4}">
                <adec:decorative xmlns:adec="http://schemas.microsoft.com/office/drawing/2017/decorative" val="1"/>
              </a:ext>
            </a:extLst>
          </p:cNvPr>
          <p:cNvSpPr/>
          <p:nvPr/>
        </p:nvSpPr>
        <p:spPr>
          <a:xfrm rot="16200000">
            <a:off x="-50186" y="5128739"/>
            <a:ext cx="1126254" cy="411242"/>
          </a:xfrm>
          <a:prstGeom prst="round2DiagRect">
            <a:avLst/>
          </a:prstGeom>
          <a:solidFill>
            <a:srgbClr val="3635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Calibri" panose="020F0502020204030204" pitchFamily="34" charset="0"/>
              <a:cs typeface="Calibri" panose="020F0502020204030204" pitchFamily="34" charset="0"/>
            </a:endParaRPr>
          </a:p>
        </p:txBody>
      </p:sp>
      <p:sp>
        <p:nvSpPr>
          <p:cNvPr id="28" name="Google Shape;187;p2">
            <a:extLst>
              <a:ext uri="{FF2B5EF4-FFF2-40B4-BE49-F238E27FC236}">
                <a16:creationId xmlns:a16="http://schemas.microsoft.com/office/drawing/2014/main" id="{09098AEF-70D1-2C49-8103-522CAEFD3794}"/>
              </a:ext>
            </a:extLst>
          </p:cNvPr>
          <p:cNvSpPr txBox="1"/>
          <p:nvPr/>
        </p:nvSpPr>
        <p:spPr>
          <a:xfrm rot="16200000">
            <a:off x="-14378" y="5142074"/>
            <a:ext cx="1013698" cy="307736"/>
          </a:xfrm>
          <a:prstGeom prst="rect">
            <a:avLst/>
          </a:prstGeom>
          <a:solidFill>
            <a:srgbClr val="363534"/>
          </a:solid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Calibri" panose="020F0502020204030204" pitchFamily="34" charset="0"/>
                <a:ea typeface="Open Sans ExtraBold" panose="020B0606030504020204" pitchFamily="34" charset="0"/>
                <a:cs typeface="Calibri" panose="020F0502020204030204" pitchFamily="34" charset="0"/>
                <a:sym typeface="Calibri"/>
              </a:rPr>
              <a:t>Level 3</a:t>
            </a:r>
            <a:endParaRPr kumimoji="0" sz="1400" b="0" i="0" u="none" strike="noStrike" kern="1200" cap="none" spc="0" normalizeH="0" baseline="0" noProof="0" dirty="0">
              <a:ln>
                <a:noFill/>
              </a:ln>
              <a:solidFill>
                <a:prstClr val="white"/>
              </a:solidFill>
              <a:effectLst/>
              <a:uLnTx/>
              <a:uFillTx/>
              <a:latin typeface="Calibri" panose="020F0502020204030204" pitchFamily="34" charset="0"/>
              <a:ea typeface="Open Sans Light" panose="020B0606030504020204" pitchFamily="34" charset="0"/>
              <a:cs typeface="Calibri" panose="020F0502020204030204" pitchFamily="34" charset="0"/>
            </a:endParaRPr>
          </a:p>
        </p:txBody>
      </p:sp>
      <p:graphicFrame>
        <p:nvGraphicFramePr>
          <p:cNvPr id="50" name="Google Shape;188;p2">
            <a:extLst>
              <a:ext uri="{FF2B5EF4-FFF2-40B4-BE49-F238E27FC236}">
                <a16:creationId xmlns:a16="http://schemas.microsoft.com/office/drawing/2014/main" id="{3DABB247-8273-DA47-B49C-F888A0F5F1DA}"/>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4268233640"/>
              </p:ext>
            </p:extLst>
          </p:nvPr>
        </p:nvGraphicFramePr>
        <p:xfrm>
          <a:off x="813816" y="4833517"/>
          <a:ext cx="6437376" cy="969274"/>
        </p:xfrm>
        <a:graphic>
          <a:graphicData uri="http://schemas.openxmlformats.org/drawingml/2006/table">
            <a:tbl>
              <a:tblPr firstRow="1" bandRow="1">
                <a:noFill/>
              </a:tblPr>
              <a:tblGrid>
                <a:gridCol w="1691640">
                  <a:extLst>
                    <a:ext uri="{9D8B030D-6E8A-4147-A177-3AD203B41FA5}">
                      <a16:colId xmlns:a16="http://schemas.microsoft.com/office/drawing/2014/main" val="20000"/>
                    </a:ext>
                  </a:extLst>
                </a:gridCol>
                <a:gridCol w="73152">
                  <a:extLst>
                    <a:ext uri="{9D8B030D-6E8A-4147-A177-3AD203B41FA5}">
                      <a16:colId xmlns:a16="http://schemas.microsoft.com/office/drawing/2014/main" val="4271131778"/>
                    </a:ext>
                  </a:extLst>
                </a:gridCol>
                <a:gridCol w="2075688">
                  <a:extLst>
                    <a:ext uri="{9D8B030D-6E8A-4147-A177-3AD203B41FA5}">
                      <a16:colId xmlns:a16="http://schemas.microsoft.com/office/drawing/2014/main" val="20002"/>
                    </a:ext>
                  </a:extLst>
                </a:gridCol>
                <a:gridCol w="2596896">
                  <a:extLst>
                    <a:ext uri="{9D8B030D-6E8A-4147-A177-3AD203B41FA5}">
                      <a16:colId xmlns:a16="http://schemas.microsoft.com/office/drawing/2014/main" val="20003"/>
                    </a:ext>
                  </a:extLst>
                </a:gridCol>
              </a:tblGrid>
              <a:tr h="329184">
                <a:tc>
                  <a:txBody>
                    <a:bodyPr/>
                    <a:lstStyle/>
                    <a:p>
                      <a:pPr marL="0" marR="0" lvl="0" indent="0" algn="l" rtl="0">
                        <a:spcBef>
                          <a:spcPts val="0"/>
                        </a:spcBef>
                        <a:spcAft>
                          <a:spcPts val="0"/>
                        </a:spcAft>
                        <a:buNone/>
                      </a:pPr>
                      <a:r>
                        <a:rPr lang="en-US" sz="1200" b="1" i="0" u="none" strike="noStrike" cap="none" dirty="0">
                          <a:solidFill>
                            <a:schemeClr val="bg1"/>
                          </a:solidFill>
                          <a:latin typeface="Calibri" panose="020F0502020204030204" pitchFamily="34" charset="0"/>
                          <a:ea typeface="Open Sans ExtraBold" panose="020B0606030504020204" pitchFamily="34" charset="0"/>
                          <a:cs typeface="Calibri" panose="020F0502020204030204" pitchFamily="34" charset="0"/>
                        </a:rPr>
                        <a:t>Course</a:t>
                      </a:r>
                      <a:endParaRPr sz="1200" b="1" i="0" dirty="0">
                        <a:solidFill>
                          <a:schemeClr val="bg1"/>
                        </a:solidFill>
                        <a:latin typeface="Calibri" panose="020F0502020204030204" pitchFamily="34" charset="0"/>
                        <a:ea typeface="Open Sans ExtraBold" panose="020B0606030504020204" pitchFamily="34" charset="0"/>
                        <a:cs typeface="Calibri" panose="020F0502020204030204" pitchFamily="34" charset="0"/>
                      </a:endParaRPr>
                    </a:p>
                  </a:txBody>
                  <a:tcPr marL="91450" marR="91450" marT="45725" marB="45725" anchor="ctr">
                    <a:lnL w="12700" cmpd="sng">
                      <a:noFill/>
                      <a:prstDash val="solid"/>
                    </a:lnL>
                    <a:lnR w="12700" cmpd="sng">
                      <a:noFill/>
                      <a:prstDash val="solid"/>
                    </a:lnR>
                    <a:lnT w="12700" cmpd="sng">
                      <a:noFill/>
                      <a:prstDash val="solid"/>
                    </a:lnT>
                    <a:lnB w="12700" cap="flat" cmpd="sng" algn="ctr">
                      <a:solidFill>
                        <a:srgbClr val="E7E3DB"/>
                      </a:solidFill>
                      <a:prstDash val="solid"/>
                      <a:round/>
                      <a:headEnd type="none" w="med" len="med"/>
                      <a:tailEnd type="none" w="med" len="med"/>
                    </a:lnB>
                    <a:lnTlToBr w="12700" cmpd="sng">
                      <a:noFill/>
                      <a:prstDash val="solid"/>
                    </a:lnTlToBr>
                    <a:lnBlToTr w="12700" cmpd="sng">
                      <a:noFill/>
                      <a:prstDash val="solid"/>
                    </a:lnBlToTr>
                    <a:solidFill>
                      <a:srgbClr val="363534"/>
                    </a:solidFill>
                  </a:tcPr>
                </a:tc>
                <a:tc>
                  <a:txBody>
                    <a:bodyPr/>
                    <a:lstStyle/>
                    <a:p>
                      <a:pPr marL="0" marR="0" lvl="0" indent="0" algn="l" rtl="0">
                        <a:spcBef>
                          <a:spcPts val="0"/>
                        </a:spcBef>
                        <a:spcAft>
                          <a:spcPts val="0"/>
                        </a:spcAft>
                        <a:buClr>
                          <a:schemeClr val="dk1"/>
                        </a:buClr>
                        <a:buSzPts val="1000"/>
                        <a:buFont typeface="Calibri"/>
                        <a:buNone/>
                      </a:pPr>
                      <a:endParaRPr sz="1200" b="1" i="0" u="none" strike="noStrike" cap="none" dirty="0">
                        <a:solidFill>
                          <a:schemeClr val="bg1"/>
                        </a:solidFill>
                        <a:latin typeface="Calibri" panose="020F0502020204030204" pitchFamily="34" charset="0"/>
                        <a:ea typeface="Open Sans ExtraBold" panose="020B0606030504020204" pitchFamily="34" charset="0"/>
                        <a:cs typeface="Calibri" panose="020F0502020204030204" pitchFamily="34" charset="0"/>
                      </a:endParaRPr>
                    </a:p>
                  </a:txBody>
                  <a:tcPr marL="0" marR="0" marT="45725" marB="45725" anchor="ctr">
                    <a:lnL w="12700" cmpd="sng">
                      <a:noFill/>
                      <a:prstDash val="solid"/>
                    </a:lnL>
                    <a:lnR w="12700" cmpd="sng">
                      <a:noFill/>
                      <a:prstDash val="solid"/>
                    </a:lnR>
                    <a:lnT w="12700" cmpd="sng">
                      <a:noFill/>
                      <a:prstDash val="solid"/>
                    </a:lnT>
                    <a:lnB w="12700" cap="flat" cmpd="sng" algn="ctr">
                      <a:solidFill>
                        <a:srgbClr val="E7E3DB"/>
                      </a:solidFill>
                      <a:prstDash val="solid"/>
                      <a:round/>
                      <a:headEnd type="none" w="med" len="med"/>
                      <a:tailEnd type="none" w="med" len="med"/>
                    </a:lnB>
                    <a:lnTlToBr w="12700" cmpd="sng">
                      <a:noFill/>
                      <a:prstDash val="solid"/>
                    </a:lnTlToBr>
                    <a:lnBlToTr w="12700" cmpd="sng">
                      <a:noFill/>
                      <a:prstDash val="solid"/>
                    </a:lnBlToTr>
                    <a:solidFill>
                      <a:srgbClr val="363534"/>
                    </a:solidFill>
                  </a:tcPr>
                </a:tc>
                <a:tc>
                  <a:txBody>
                    <a:bodyPr/>
                    <a:lstStyle/>
                    <a:p>
                      <a:pPr marL="0" marR="0" lvl="0" indent="0" algn="l" rtl="0">
                        <a:spcBef>
                          <a:spcPts val="0"/>
                        </a:spcBef>
                        <a:spcAft>
                          <a:spcPts val="0"/>
                        </a:spcAft>
                        <a:buClr>
                          <a:schemeClr val="dk1"/>
                        </a:buClr>
                        <a:buSzPts val="1000"/>
                        <a:buFont typeface="Calibri"/>
                        <a:buNone/>
                      </a:pPr>
                      <a:r>
                        <a:rPr lang="en-US" sz="1200" b="1" i="0" u="none" strike="noStrike" cap="none" dirty="0">
                          <a:solidFill>
                            <a:schemeClr val="bg1"/>
                          </a:solidFill>
                          <a:latin typeface="Calibri" panose="020F0502020204030204" pitchFamily="34" charset="0"/>
                          <a:ea typeface="Open Sans ExtraBold" panose="020B0606030504020204" pitchFamily="34" charset="0"/>
                          <a:cs typeface="Calibri" panose="020F0502020204030204" pitchFamily="34" charset="0"/>
                          <a:sym typeface="Calibri"/>
                        </a:rPr>
                        <a:t>Prerequisites | </a:t>
                      </a:r>
                      <a:r>
                        <a:rPr lang="en-US" sz="1200" b="1" i="0" u="none" strike="noStrike" cap="none" dirty="0">
                          <a:solidFill>
                            <a:schemeClr val="bg1"/>
                          </a:solidFill>
                          <a:latin typeface="Calibri" panose="020F0502020204030204" pitchFamily="34" charset="0"/>
                          <a:ea typeface="Open Sans ExtraBold" panose="020B0606030504020204" pitchFamily="34" charset="0"/>
                          <a:cs typeface="Calibri" panose="020F0502020204030204" pitchFamily="34" charset="0"/>
                        </a:rPr>
                        <a:t>Corequisites </a:t>
                      </a:r>
                      <a:endParaRPr sz="1200" b="1" i="0" u="none" strike="noStrike" cap="none" dirty="0">
                        <a:solidFill>
                          <a:schemeClr val="bg1"/>
                        </a:solidFill>
                        <a:latin typeface="Calibri" panose="020F0502020204030204" pitchFamily="34" charset="0"/>
                        <a:ea typeface="Open Sans ExtraBold" panose="020B0606030504020204" pitchFamily="34" charset="0"/>
                        <a:cs typeface="Calibri" panose="020F0502020204030204" pitchFamily="34" charset="0"/>
                      </a:endParaRPr>
                    </a:p>
                  </a:txBody>
                  <a:tcPr marL="91450" marR="91450" marT="45725" marB="45725" anchor="ctr">
                    <a:lnL w="12700" cmpd="sng">
                      <a:noFill/>
                      <a:prstDash val="solid"/>
                    </a:lnL>
                    <a:lnR w="12700" cmpd="sng">
                      <a:noFill/>
                      <a:prstDash val="solid"/>
                    </a:lnR>
                    <a:lnT w="12700" cmpd="sng">
                      <a:noFill/>
                      <a:prstDash val="solid"/>
                    </a:lnT>
                    <a:lnB w="12700" cap="flat" cmpd="sng" algn="ctr">
                      <a:solidFill>
                        <a:srgbClr val="E7E3DB"/>
                      </a:solidFill>
                      <a:prstDash val="solid"/>
                      <a:round/>
                      <a:headEnd type="none" w="med" len="med"/>
                      <a:tailEnd type="none" w="med" len="med"/>
                    </a:lnB>
                    <a:lnTlToBr w="12700" cmpd="sng">
                      <a:noFill/>
                      <a:prstDash val="solid"/>
                    </a:lnTlToBr>
                    <a:lnBlToTr w="12700" cmpd="sng">
                      <a:noFill/>
                      <a:prstDash val="solid"/>
                    </a:lnBlToTr>
                    <a:solidFill>
                      <a:srgbClr val="363534"/>
                    </a:solidFill>
                  </a:tcPr>
                </a:tc>
                <a:tc>
                  <a:txBody>
                    <a:bodyPr/>
                    <a:lstStyle/>
                    <a:p>
                      <a:pPr marL="0" marR="0" lvl="0" indent="0" algn="r" rtl="0">
                        <a:spcBef>
                          <a:spcPts val="0"/>
                        </a:spcBef>
                        <a:spcAft>
                          <a:spcPts val="0"/>
                        </a:spcAft>
                        <a:buNone/>
                      </a:pPr>
                      <a:r>
                        <a:rPr lang="en-US" sz="1200" b="1" i="0" u="none" strike="noStrike" cap="none" dirty="0">
                          <a:solidFill>
                            <a:schemeClr val="bg1"/>
                          </a:solidFill>
                          <a:latin typeface="Calibri" panose="020F0502020204030204" pitchFamily="34" charset="0"/>
                          <a:ea typeface="Open Sans ExtraBold" panose="020B0606030504020204" pitchFamily="34" charset="0"/>
                          <a:cs typeface="Calibri" panose="020F0502020204030204" pitchFamily="34" charset="0"/>
                        </a:rPr>
                        <a:t>Career Clusters</a:t>
                      </a:r>
                    </a:p>
                  </a:txBody>
                  <a:tcPr marL="91450" marR="91450" marT="45725" marB="45725" anchor="ctr">
                    <a:lnL w="12700" cmpd="sng">
                      <a:noFill/>
                      <a:prstDash val="solid"/>
                    </a:lnL>
                    <a:lnR w="12700" cmpd="sng">
                      <a:noFill/>
                      <a:prstDash val="solid"/>
                    </a:lnR>
                    <a:lnT w="12700" cmpd="sng">
                      <a:noFill/>
                      <a:prstDash val="solid"/>
                    </a:lnT>
                    <a:lnB w="12700" cap="flat" cmpd="sng" algn="ctr">
                      <a:solidFill>
                        <a:srgbClr val="E7E3DB"/>
                      </a:solidFill>
                      <a:prstDash val="solid"/>
                      <a:round/>
                      <a:headEnd type="none" w="med" len="med"/>
                      <a:tailEnd type="none" w="med" len="med"/>
                    </a:lnB>
                    <a:lnTlToBr w="12700" cmpd="sng">
                      <a:noFill/>
                      <a:prstDash val="solid"/>
                    </a:lnTlToBr>
                    <a:lnBlToTr w="12700" cmpd="sng">
                      <a:noFill/>
                      <a:prstDash val="solid"/>
                    </a:lnBlToTr>
                    <a:solidFill>
                      <a:srgbClr val="363534"/>
                    </a:solidFill>
                  </a:tcPr>
                </a:tc>
                <a:extLst>
                  <a:ext uri="{0D108BD9-81ED-4DB2-BD59-A6C34878D82A}">
                    <a16:rowId xmlns:a16="http://schemas.microsoft.com/office/drawing/2014/main" val="10000"/>
                  </a:ext>
                </a:extLst>
              </a:tr>
              <a:tr h="0">
                <a:tc>
                  <a:txBody>
                    <a:bodyPr/>
                    <a:lstStyle/>
                    <a:p>
                      <a:pPr marL="0" marR="0" lvl="0" indent="0" algn="l" defTabSz="777240" rtl="0" eaLnBrk="1" fontAlgn="auto" latinLnBrk="0" hangingPunct="1">
                        <a:lnSpc>
                          <a:spcPct val="100000"/>
                        </a:lnSpc>
                        <a:spcBef>
                          <a:spcPts val="0"/>
                        </a:spcBef>
                        <a:spcAft>
                          <a:spcPts val="0"/>
                        </a:spcAft>
                        <a:buClr>
                          <a:schemeClr val="dk1"/>
                        </a:buClr>
                        <a:buSzPts val="1000"/>
                        <a:buFont typeface="Calibri"/>
                        <a:buNone/>
                        <a:tabLst/>
                        <a:defRPr/>
                      </a:pPr>
                      <a:r>
                        <a:rPr lang="en-US" sz="1100" b="1" i="0" u="none" strike="noStrike" cap="none" dirty="0">
                          <a:solidFill>
                            <a:schemeClr val="accent5"/>
                          </a:solidFill>
                          <a:latin typeface="Calibri" panose="020F0502020204030204" pitchFamily="34" charset="0"/>
                          <a:ea typeface="Open Sans Semibold" panose="020B0606030504020204" pitchFamily="34" charset="0"/>
                          <a:cs typeface="Calibri" panose="020F0502020204030204" pitchFamily="34" charset="0"/>
                          <a:sym typeface="Calibri"/>
                        </a:rPr>
                        <a:t>Entrepreneurship II</a:t>
                      </a:r>
                    </a:p>
                    <a:p>
                      <a:pPr marL="0" marR="0" lvl="0" indent="0" algn="l" rtl="0">
                        <a:spcBef>
                          <a:spcPts val="0"/>
                        </a:spcBef>
                        <a:spcAft>
                          <a:spcPts val="0"/>
                        </a:spcAft>
                        <a:buClr>
                          <a:schemeClr val="dk1"/>
                        </a:buClr>
                        <a:buSzPts val="1000"/>
                        <a:buFont typeface="Calibri"/>
                        <a:buNone/>
                      </a:pPr>
                      <a:r>
                        <a:rPr lang="en-US" sz="1000" b="0" i="0" u="none" strike="noStrike" cap="none" dirty="0">
                          <a:solidFill>
                            <a:schemeClr val="accent1"/>
                          </a:solidFill>
                          <a:latin typeface="Calibri" panose="020F0502020204030204" pitchFamily="34" charset="0"/>
                          <a:ea typeface="Open Sans Light" panose="020B0606030504020204" pitchFamily="34" charset="0"/>
                          <a:cs typeface="Calibri" panose="020F0502020204030204" pitchFamily="34" charset="0"/>
                          <a:sym typeface="Calibri"/>
                        </a:rPr>
                        <a:t>13011102  (1 credit)</a:t>
                      </a:r>
                      <a:endParaRPr lang="en-US" sz="1000" u="none" strike="noStrike" cap="none" dirty="0">
                        <a:solidFill>
                          <a:schemeClr val="accent1"/>
                        </a:solidFill>
                        <a:latin typeface="Calibri" panose="020F0502020204030204" pitchFamily="34" charset="0"/>
                        <a:ea typeface="Open Sans Light" panose="020B0606030504020204" pitchFamily="34" charset="0"/>
                        <a:cs typeface="Calibri" panose="020F0502020204030204" pitchFamily="34" charset="0"/>
                      </a:endParaRPr>
                    </a:p>
                  </a:txBody>
                  <a:tcPr marL="91450" marR="0" marT="45725" marB="45725" anchor="ctr">
                    <a:lnL w="12700" cmpd="sng">
                      <a:noFill/>
                      <a:prstDash val="solid"/>
                    </a:lnL>
                    <a:lnR w="12700" cmpd="sng">
                      <a:noFill/>
                      <a:prstDash val="solid"/>
                    </a:lnR>
                    <a:lnT w="12700" cap="flat" cmpd="sng" algn="ctr">
                      <a:solidFill>
                        <a:srgbClr val="E7E3DB"/>
                      </a:solidFill>
                      <a:prstDash val="solid"/>
                      <a:round/>
                      <a:headEnd type="none" w="med" len="med"/>
                      <a:tailEnd type="none" w="med" len="med"/>
                    </a:lnT>
                    <a:lnB w="12700" cap="flat" cmpd="sng" algn="ctr">
                      <a:solidFill>
                        <a:srgbClr val="E7E3DB"/>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rtl="0">
                        <a:spcBef>
                          <a:spcPts val="0"/>
                        </a:spcBef>
                        <a:spcAft>
                          <a:spcPts val="0"/>
                        </a:spcAft>
                        <a:buClr>
                          <a:schemeClr val="dk1"/>
                        </a:buClr>
                        <a:buSzPts val="1000"/>
                        <a:buFont typeface="Calibri"/>
                        <a:buNone/>
                      </a:pPr>
                      <a:endParaRPr sz="900" u="none" strike="noStrike" cap="none" dirty="0">
                        <a:solidFill>
                          <a:srgbClr val="3863AF"/>
                        </a:solidFill>
                        <a:latin typeface="Calibri" panose="020F0502020204030204" pitchFamily="34" charset="0"/>
                        <a:ea typeface="Open Sans Light" panose="020B0606030504020204" pitchFamily="34" charset="0"/>
                        <a:cs typeface="Calibri" panose="020F0502020204030204" pitchFamily="34" charset="0"/>
                      </a:endParaRPr>
                    </a:p>
                  </a:txBody>
                  <a:tcPr marL="0" marR="0" marT="45725" marB="45725" anchor="ctr">
                    <a:lnL w="12700" cmpd="sng">
                      <a:noFill/>
                      <a:prstDash val="solid"/>
                    </a:lnL>
                    <a:lnR w="12700" cmpd="sng">
                      <a:noFill/>
                      <a:prstDash val="solid"/>
                    </a:lnR>
                    <a:lnT w="12700" cap="flat" cmpd="sng" algn="ctr">
                      <a:solidFill>
                        <a:srgbClr val="E7E3DB"/>
                      </a:solidFill>
                      <a:prstDash val="solid"/>
                      <a:round/>
                      <a:headEnd type="none" w="med" len="med"/>
                      <a:tailEnd type="none" w="med" len="med"/>
                    </a:lnT>
                    <a:lnB w="12700" cap="flat" cmpd="sng" algn="ctr">
                      <a:solidFill>
                        <a:srgbClr val="E7E3DB"/>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rtl="0">
                        <a:spcBef>
                          <a:spcPts val="0"/>
                        </a:spcBef>
                        <a:spcAft>
                          <a:spcPts val="0"/>
                        </a:spcAft>
                        <a:buClr>
                          <a:schemeClr val="dk1"/>
                        </a:buClr>
                        <a:buSzPts val="1000"/>
                        <a:buFont typeface="Calibri"/>
                        <a:buNone/>
                      </a:pPr>
                      <a:r>
                        <a:rPr lang="en-US" sz="900" b="1" i="0" u="none" strike="noStrike" cap="none" dirty="0">
                          <a:latin typeface="Calibri" panose="020F0502020204030204" pitchFamily="34" charset="0"/>
                          <a:ea typeface="Open Sans ExtraBold" panose="020B0606030504020204" pitchFamily="34" charset="0"/>
                          <a:cs typeface="Calibri" panose="020F0502020204030204" pitchFamily="34" charset="0"/>
                          <a:sym typeface="Calibri"/>
                        </a:rPr>
                        <a:t>Prerequisites:</a:t>
                      </a:r>
                      <a:r>
                        <a:rPr lang="en-US" sz="900" b="0" i="0" u="none" strike="noStrike" cap="none" dirty="0">
                          <a:latin typeface="Calibri" panose="020F0502020204030204" pitchFamily="34" charset="0"/>
                          <a:ea typeface="Open Sans ExtraBold" panose="020B0606030504020204" pitchFamily="34" charset="0"/>
                          <a:cs typeface="Calibri" panose="020F0502020204030204" pitchFamily="34" charset="0"/>
                          <a:sym typeface="Calibri"/>
                        </a:rPr>
                        <a:t> Entrepreneurship I</a:t>
                      </a:r>
                      <a:br>
                        <a:rPr lang="en-US" sz="900" b="0" i="0" u="none" strike="noStrike" cap="none" dirty="0">
                          <a:latin typeface="Calibri" panose="020F0502020204030204" pitchFamily="34" charset="0"/>
                          <a:ea typeface="Open Sans Light" panose="020B0606030504020204" pitchFamily="34" charset="0"/>
                          <a:cs typeface="Calibri" panose="020F0502020204030204" pitchFamily="34" charset="0"/>
                          <a:sym typeface="Calibri"/>
                        </a:rPr>
                      </a:br>
                      <a:r>
                        <a:rPr lang="en-US" sz="900" b="1" i="0" u="none" strike="noStrike" cap="none" dirty="0">
                          <a:solidFill>
                            <a:schemeClr val="accent1"/>
                          </a:solidFill>
                          <a:latin typeface="Calibri" panose="020F0502020204030204" pitchFamily="34" charset="0"/>
                          <a:ea typeface="Open Sans ExtraBold" panose="020B0606030504020204" pitchFamily="34" charset="0"/>
                          <a:cs typeface="Calibri" panose="020F0502020204030204" pitchFamily="34" charset="0"/>
                          <a:sym typeface="Calibri"/>
                        </a:rPr>
                        <a:t>Corequisites: </a:t>
                      </a:r>
                      <a:r>
                        <a:rPr lang="en-US" sz="900" b="0" i="0" u="none" strike="noStrike" cap="none" dirty="0">
                          <a:solidFill>
                            <a:schemeClr val="accent1"/>
                          </a:solidFill>
                          <a:latin typeface="Calibri" panose="020F0502020204030204" pitchFamily="34" charset="0"/>
                          <a:ea typeface="Open Sans Light" panose="020B0606030504020204" pitchFamily="34" charset="0"/>
                          <a:cs typeface="Calibri" panose="020F0502020204030204" pitchFamily="34" charset="0"/>
                          <a:sym typeface="Calibri"/>
                        </a:rPr>
                        <a:t>None</a:t>
                      </a:r>
                    </a:p>
                    <a:p>
                      <a:pPr marL="0" marR="0" lvl="0" indent="0" algn="l" defTabSz="777240" rtl="0" eaLnBrk="1" fontAlgn="auto" latinLnBrk="0" hangingPunct="1">
                        <a:lnSpc>
                          <a:spcPct val="100000"/>
                        </a:lnSpc>
                        <a:spcBef>
                          <a:spcPts val="0"/>
                        </a:spcBef>
                        <a:spcAft>
                          <a:spcPts val="0"/>
                        </a:spcAft>
                        <a:buClr>
                          <a:schemeClr val="dk1"/>
                        </a:buClr>
                        <a:buSzPts val="1000"/>
                        <a:buFont typeface="Calibri"/>
                        <a:buNone/>
                        <a:tabLst/>
                        <a:defRPr/>
                      </a:pPr>
                      <a:r>
                        <a:rPr lang="en-US" sz="900" b="1" i="0" u="none" strike="noStrike" cap="none" dirty="0">
                          <a:latin typeface="Calibri" panose="020F0502020204030204" pitchFamily="34" charset="0"/>
                          <a:ea typeface="Open Sans ExtraBold" panose="020B0606030504020204" pitchFamily="34" charset="0"/>
                          <a:cs typeface="Calibri" panose="020F0502020204030204" pitchFamily="34" charset="0"/>
                          <a:sym typeface="Calibri"/>
                        </a:rPr>
                        <a:t>Recommended Prerequisites: </a:t>
                      </a:r>
                      <a:r>
                        <a:rPr lang="en-US" sz="900" b="0" i="0" u="none" strike="noStrike" cap="none" dirty="0">
                          <a:latin typeface="Calibri" panose="020F0502020204030204" pitchFamily="34" charset="0"/>
                          <a:ea typeface="Open Sans Light" panose="020B0606030504020204" pitchFamily="34" charset="0"/>
                          <a:cs typeface="Calibri" panose="020F0502020204030204" pitchFamily="34" charset="0"/>
                          <a:sym typeface="Calibri"/>
                        </a:rPr>
                        <a:t>None</a:t>
                      </a:r>
                    </a:p>
                    <a:p>
                      <a:pPr marL="0" marR="0" lvl="0" indent="0" algn="l" defTabSz="777240" rtl="0" eaLnBrk="1" fontAlgn="auto" latinLnBrk="0" hangingPunct="1">
                        <a:lnSpc>
                          <a:spcPct val="100000"/>
                        </a:lnSpc>
                        <a:spcBef>
                          <a:spcPts val="0"/>
                        </a:spcBef>
                        <a:spcAft>
                          <a:spcPts val="0"/>
                        </a:spcAft>
                        <a:buClr>
                          <a:schemeClr val="dk1"/>
                        </a:buClr>
                        <a:buSzPts val="1000"/>
                        <a:buFont typeface="Calibri"/>
                        <a:buNone/>
                        <a:tabLst/>
                        <a:defRPr/>
                      </a:pPr>
                      <a:r>
                        <a:rPr lang="en-US" sz="900" b="1" i="0" u="none" strike="noStrike" cap="none" dirty="0">
                          <a:solidFill>
                            <a:schemeClr val="accent1"/>
                          </a:solidFill>
                          <a:latin typeface="Calibri" panose="020F0502020204030204" pitchFamily="34" charset="0"/>
                          <a:ea typeface="Open Sans ExtraBold" panose="020B0606030504020204" pitchFamily="34" charset="0"/>
                          <a:cs typeface="Calibri" panose="020F0502020204030204" pitchFamily="34" charset="0"/>
                          <a:sym typeface="Calibri"/>
                        </a:rPr>
                        <a:t>Recommended Corequisites: </a:t>
                      </a:r>
                      <a:r>
                        <a:rPr lang="en-US" sz="900" b="0" i="0" u="none" strike="noStrike" cap="none" dirty="0">
                          <a:solidFill>
                            <a:schemeClr val="accent1"/>
                          </a:solidFill>
                          <a:latin typeface="Calibri" panose="020F0502020204030204" pitchFamily="34" charset="0"/>
                          <a:ea typeface="Open Sans Light" panose="020B0606030504020204" pitchFamily="34" charset="0"/>
                          <a:cs typeface="Calibri" panose="020F0502020204030204" pitchFamily="34" charset="0"/>
                          <a:sym typeface="Calibri"/>
                        </a:rPr>
                        <a:t>None</a:t>
                      </a:r>
                      <a:endParaRPr lang="en-US" sz="900" u="none" strike="noStrike" cap="none" dirty="0">
                        <a:solidFill>
                          <a:schemeClr val="accent1"/>
                        </a:solidFill>
                        <a:latin typeface="Calibri" panose="020F0502020204030204" pitchFamily="34" charset="0"/>
                        <a:ea typeface="Open Sans Light" panose="020B0606030504020204" pitchFamily="34" charset="0"/>
                        <a:cs typeface="Calibri" panose="020F0502020204030204" pitchFamily="34" charset="0"/>
                      </a:endParaRPr>
                    </a:p>
                  </a:txBody>
                  <a:tcPr marL="91450" marR="91450" marT="45725" marB="45725" anchor="ctr">
                    <a:lnL w="12700" cmpd="sng">
                      <a:noFill/>
                      <a:prstDash val="solid"/>
                    </a:lnL>
                    <a:lnR w="12700" cmpd="sng">
                      <a:noFill/>
                      <a:prstDash val="solid"/>
                    </a:lnR>
                    <a:lnT w="12700" cap="flat" cmpd="sng" algn="ctr">
                      <a:solidFill>
                        <a:srgbClr val="E7E3DB"/>
                      </a:solidFill>
                      <a:prstDash val="solid"/>
                      <a:round/>
                      <a:headEnd type="none" w="med" len="med"/>
                      <a:tailEnd type="none" w="med" len="med"/>
                    </a:lnT>
                    <a:lnB w="12700" cap="flat" cmpd="sng" algn="ctr">
                      <a:solidFill>
                        <a:srgbClr val="E7E3DB"/>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rtl="0">
                        <a:spcBef>
                          <a:spcPts val="0"/>
                        </a:spcBef>
                        <a:spcAft>
                          <a:spcPts val="0"/>
                        </a:spcAft>
                        <a:buNone/>
                      </a:pPr>
                      <a:endParaRPr sz="900" dirty="0">
                        <a:solidFill>
                          <a:schemeClr val="bg1"/>
                        </a:solidFill>
                        <a:latin typeface="Calibri" panose="020F0502020204030204" pitchFamily="34" charset="0"/>
                        <a:ea typeface="Open Sans Light" panose="020B0606030504020204" pitchFamily="34" charset="0"/>
                        <a:cs typeface="Calibri" panose="020F0502020204030204" pitchFamily="34" charset="0"/>
                      </a:endParaRPr>
                    </a:p>
                  </a:txBody>
                  <a:tcPr marL="91450" marR="91450" marT="45725" marB="45725" anchor="ctr">
                    <a:lnL w="12700" cmpd="sng">
                      <a:noFill/>
                      <a:prstDash val="solid"/>
                    </a:lnL>
                    <a:lnR w="12700" cmpd="sng">
                      <a:noFill/>
                      <a:prstDash val="solid"/>
                    </a:lnR>
                    <a:lnT w="12700" cap="flat" cmpd="sng" algn="ctr">
                      <a:solidFill>
                        <a:srgbClr val="E7E3DB"/>
                      </a:solidFill>
                      <a:prstDash val="solid"/>
                      <a:round/>
                      <a:headEnd type="none" w="med" len="med"/>
                      <a:tailEnd type="none" w="med" len="med"/>
                    </a:lnT>
                    <a:lnB w="12700" cap="flat" cmpd="sng" algn="ctr">
                      <a:solidFill>
                        <a:srgbClr val="E7E3DB"/>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67557217"/>
                  </a:ext>
                </a:extLst>
              </a:tr>
            </a:tbl>
          </a:graphicData>
        </a:graphic>
      </p:graphicFrame>
      <p:sp>
        <p:nvSpPr>
          <p:cNvPr id="22" name="TextBox 21">
            <a:extLst>
              <a:ext uri="{FF2B5EF4-FFF2-40B4-BE49-F238E27FC236}">
                <a16:creationId xmlns:a16="http://schemas.microsoft.com/office/drawing/2014/main" id="{622420BB-66E2-BE93-E328-8084746157AA}"/>
              </a:ext>
            </a:extLst>
          </p:cNvPr>
          <p:cNvSpPr txBox="1"/>
          <p:nvPr/>
        </p:nvSpPr>
        <p:spPr>
          <a:xfrm>
            <a:off x="666809" y="8496310"/>
            <a:ext cx="6506194" cy="220573"/>
          </a:xfrm>
          <a:prstGeom prst="rect">
            <a:avLst/>
          </a:prstGeom>
          <a:noFill/>
        </p:spPr>
        <p:txBody>
          <a:bodyPr wrap="square" rtlCol="0">
            <a:spAutoFit/>
          </a:bodyPr>
          <a:lstStyle/>
          <a:p>
            <a:pPr>
              <a:lnSpc>
                <a:spcPts val="960"/>
              </a:lnSpc>
              <a:defRPr/>
            </a:pPr>
            <a:r>
              <a:rPr lang="en-US" sz="800" i="1" dirty="0">
                <a:solidFill>
                  <a:schemeClr val="accent1"/>
                </a:solidFill>
                <a:latin typeface="Calibri" panose="020F0502020204030204" pitchFamily="34" charset="0"/>
                <a:ea typeface="Open Sans ExtraBold" panose="020B0606030504020204" pitchFamily="34" charset="0"/>
                <a:cs typeface="Calibri" panose="020F0502020204030204" pitchFamily="34" charset="0"/>
                <a:sym typeface="Calibri"/>
              </a:rPr>
              <a:t>* Indicates course is included in more than one program of study.                     </a:t>
            </a:r>
            <a:endParaRPr kumimoji="0" lang="en-US" sz="800" b="0" i="1" u="none" kern="1200" cap="none" spc="0" normalizeH="0" baseline="0" noProof="0" dirty="0">
              <a:ln>
                <a:noFill/>
              </a:ln>
              <a:solidFill>
                <a:schemeClr val="accent1"/>
              </a:solidFill>
              <a:effectLst/>
              <a:uLnTx/>
              <a:uFillTx/>
              <a:latin typeface="Calibri" panose="020F0502020204030204" pitchFamily="34" charset="0"/>
              <a:ea typeface="Open Sans ExtraBold" panose="020B0606030504020204" pitchFamily="34" charset="0"/>
              <a:cs typeface="Calibri" panose="020F0502020204030204" pitchFamily="34" charset="0"/>
            </a:endParaRPr>
          </a:p>
        </p:txBody>
      </p:sp>
      <p:sp>
        <p:nvSpPr>
          <p:cNvPr id="13" name="Google Shape;195;p2">
            <a:extLst>
              <a:ext uri="{FF2B5EF4-FFF2-40B4-BE49-F238E27FC236}">
                <a16:creationId xmlns:a16="http://schemas.microsoft.com/office/drawing/2014/main" id="{F2DC94FE-18C6-9F76-F136-5BB971DE384E}"/>
              </a:ext>
            </a:extLst>
          </p:cNvPr>
          <p:cNvSpPr txBox="1"/>
          <p:nvPr/>
        </p:nvSpPr>
        <p:spPr>
          <a:xfrm>
            <a:off x="0" y="9235012"/>
            <a:ext cx="7772400" cy="369291"/>
          </a:xfrm>
          <a:prstGeom prst="rect">
            <a:avLst/>
          </a:prstGeom>
          <a:noFill/>
          <a:ln>
            <a:noFill/>
          </a:ln>
        </p:spPr>
        <p:txBody>
          <a:bodyPr spcFirstLastPara="1" wrap="square" lIns="91425" tIns="45700" rIns="91425" bIns="45700" anchor="t" anchorCtr="0">
            <a:spAutoFit/>
          </a:bodyPr>
          <a:lstStyle/>
          <a:p>
            <a:pPr lvl="0" algn="ctr">
              <a:defRPr/>
            </a:pPr>
            <a:r>
              <a:rPr kumimoji="0" lang="en-US" sz="900" b="0" i="0" u="none" strike="noStrike" kern="1200" cap="none" spc="0" normalizeH="0" baseline="0" noProof="0" dirty="0">
                <a:ln>
                  <a:noFill/>
                </a:ln>
                <a:solidFill>
                  <a:schemeClr val="accent1"/>
                </a:solidFill>
                <a:effectLst/>
                <a:uLnTx/>
                <a:uFillTx/>
                <a:latin typeface="Calibri" panose="020F0502020204030204" pitchFamily="34" charset="0"/>
                <a:ea typeface="Open Sans Light" panose="020B0606030504020204" pitchFamily="34" charset="0"/>
                <a:cs typeface="Calibri" panose="020F0502020204030204" pitchFamily="34" charset="0"/>
                <a:sym typeface="Calibri"/>
              </a:rPr>
              <a:t>For additional information on the </a:t>
            </a:r>
            <a:r>
              <a:rPr lang="en-US" sz="900" b="1" dirty="0">
                <a:solidFill>
                  <a:schemeClr val="accent1"/>
                </a:solidFill>
                <a:latin typeface="Calibri" panose="020F0502020204030204" pitchFamily="34" charset="0"/>
                <a:ea typeface="Open Sans ExtraBold" panose="020B0606030504020204" pitchFamily="34" charset="0"/>
                <a:cs typeface="Calibri" panose="020F0502020204030204" pitchFamily="34" charset="0"/>
                <a:sym typeface="Calibri"/>
              </a:rPr>
              <a:t>Business, Marketing, and Finance</a:t>
            </a:r>
            <a:r>
              <a:rPr lang="en-US" sz="900" dirty="0">
                <a:solidFill>
                  <a:schemeClr val="accent1"/>
                </a:solidFill>
                <a:latin typeface="Calibri" panose="020F0502020204030204" pitchFamily="34" charset="0"/>
                <a:ea typeface="Open Sans ExtraBold" panose="020B0606030504020204" pitchFamily="34" charset="0"/>
                <a:cs typeface="Calibri" panose="020F0502020204030204" pitchFamily="34" charset="0"/>
                <a:sym typeface="Calibri"/>
              </a:rPr>
              <a:t> career c</a:t>
            </a:r>
            <a:r>
              <a:rPr kumimoji="0" lang="en-US" sz="900" i="0" u="none" strike="noStrike" kern="1200" cap="none" spc="0" normalizeH="0" baseline="0" noProof="0" dirty="0">
                <a:ln>
                  <a:noFill/>
                </a:ln>
                <a:solidFill>
                  <a:schemeClr val="accent1"/>
                </a:solidFill>
                <a:effectLst/>
                <a:uLnTx/>
                <a:uFillTx/>
                <a:latin typeface="Calibri" panose="020F0502020204030204" pitchFamily="34" charset="0"/>
                <a:ea typeface="Open Sans ExtraBold" panose="020B0606030504020204" pitchFamily="34" charset="0"/>
                <a:cs typeface="Calibri" panose="020F0502020204030204" pitchFamily="34" charset="0"/>
                <a:sym typeface="Calibri"/>
              </a:rPr>
              <a:t>luster</a:t>
            </a:r>
            <a:r>
              <a:rPr kumimoji="0" lang="en-US" sz="900" i="0" u="none" strike="noStrike" kern="1200" cap="none" spc="0" normalizeH="0" baseline="0" noProof="0" dirty="0">
                <a:ln>
                  <a:noFill/>
                </a:ln>
                <a:solidFill>
                  <a:schemeClr val="accent1"/>
                </a:solidFill>
                <a:effectLst/>
                <a:uLnTx/>
                <a:uFillTx/>
                <a:latin typeface="Calibri" panose="020F0502020204030204" pitchFamily="34" charset="0"/>
                <a:ea typeface="Open Sans Light" panose="020B0606030504020204" pitchFamily="34" charset="0"/>
                <a:cs typeface="Calibri" panose="020F0502020204030204" pitchFamily="34" charset="0"/>
                <a:sym typeface="Calibri"/>
              </a:rPr>
              <a:t>,</a:t>
            </a:r>
            <a:r>
              <a:rPr kumimoji="0" lang="en-US" sz="900" b="0" i="0" u="none" strike="noStrike" kern="1200" cap="none" spc="0" normalizeH="0" baseline="0" noProof="0" dirty="0">
                <a:ln>
                  <a:noFill/>
                </a:ln>
                <a:solidFill>
                  <a:schemeClr val="accent1"/>
                </a:solidFill>
                <a:effectLst/>
                <a:uLnTx/>
                <a:uFillTx/>
                <a:latin typeface="Calibri" panose="020F0502020204030204" pitchFamily="34" charset="0"/>
                <a:ea typeface="Open Sans Light" panose="020B0606030504020204" pitchFamily="34" charset="0"/>
                <a:cs typeface="Calibri" panose="020F0502020204030204" pitchFamily="34" charset="0"/>
                <a:sym typeface="Calibri"/>
              </a:rPr>
              <a:t> </a:t>
            </a:r>
            <a:br>
              <a:rPr kumimoji="0" lang="en-US" sz="900" b="0" i="0" u="none" strike="noStrike" kern="1200" cap="none" spc="0" normalizeH="0" baseline="0" noProof="0" dirty="0">
                <a:ln>
                  <a:noFill/>
                </a:ln>
                <a:solidFill>
                  <a:schemeClr val="accent1"/>
                </a:solidFill>
                <a:effectLst/>
                <a:uLnTx/>
                <a:uFillTx/>
                <a:latin typeface="Calibri" panose="020F0502020204030204" pitchFamily="34" charset="0"/>
                <a:ea typeface="Open Sans Light" panose="020B0606030504020204" pitchFamily="34" charset="0"/>
                <a:cs typeface="Calibri" panose="020F0502020204030204" pitchFamily="34" charset="0"/>
                <a:sym typeface="Calibri"/>
              </a:rPr>
            </a:br>
            <a:r>
              <a:rPr kumimoji="0" lang="en-US" sz="900" b="0" i="0" u="none" strike="noStrike" kern="1200" cap="none" spc="0" normalizeH="0" baseline="0" noProof="0" dirty="0">
                <a:ln>
                  <a:noFill/>
                </a:ln>
                <a:solidFill>
                  <a:schemeClr val="accent1"/>
                </a:solidFill>
                <a:effectLst/>
                <a:uLnTx/>
                <a:uFillTx/>
                <a:latin typeface="Calibri" panose="020F0502020204030204" pitchFamily="34" charset="0"/>
                <a:ea typeface="Open Sans Light" panose="020B0606030504020204" pitchFamily="34" charset="0"/>
                <a:cs typeface="Calibri" panose="020F0502020204030204" pitchFamily="34" charset="0"/>
                <a:sym typeface="Calibri"/>
              </a:rPr>
              <a:t>contact </a:t>
            </a:r>
            <a:r>
              <a:rPr lang="en-US" sz="900" u="sng" dirty="0">
                <a:solidFill>
                  <a:schemeClr val="accent1"/>
                </a:solidFill>
                <a:latin typeface="Calibri" panose="020F0502020204030204" pitchFamily="34" charset="0"/>
                <a:ea typeface="Open Sans Light" panose="020B0606030504020204" pitchFamily="34" charset="0"/>
                <a:cs typeface="Calibri" panose="020F0502020204030204" pitchFamily="34" charset="0"/>
                <a:sym typeface="Calibri"/>
                <a:hlinkClick r:id="rId4">
                  <a:extLst>
                    <a:ext uri="{A12FA001-AC4F-418D-AE19-62706E023703}">
                      <ahyp:hlinkClr xmlns:ahyp="http://schemas.microsoft.com/office/drawing/2018/hyperlinkcolor" val="tx"/>
                    </a:ext>
                  </a:extLst>
                </a:hlinkClick>
              </a:rPr>
              <a:t>cte@tea.texas.gov</a:t>
            </a:r>
            <a:r>
              <a:rPr kumimoji="0" lang="en-US" sz="900" b="0" i="0" u="none" strike="noStrike" kern="1200" cap="none" spc="0" normalizeH="0" baseline="0" noProof="0" dirty="0">
                <a:ln>
                  <a:noFill/>
                </a:ln>
                <a:solidFill>
                  <a:schemeClr val="accent1"/>
                </a:solidFill>
                <a:effectLst/>
                <a:uLnTx/>
                <a:uFillTx/>
                <a:latin typeface="Calibri" panose="020F0502020204030204" pitchFamily="34" charset="0"/>
                <a:ea typeface="Open Sans Light" panose="020B0606030504020204" pitchFamily="34" charset="0"/>
                <a:cs typeface="Calibri" panose="020F0502020204030204" pitchFamily="34" charset="0"/>
                <a:sym typeface="Calibri"/>
              </a:rPr>
              <a:t> or visit </a:t>
            </a:r>
            <a:r>
              <a:rPr kumimoji="0" lang="en-US" sz="900" b="0" i="0" u="sng" strike="noStrike" kern="1200" cap="none" spc="0" normalizeH="0" baseline="0" noProof="0" dirty="0">
                <a:ln>
                  <a:noFill/>
                </a:ln>
                <a:solidFill>
                  <a:schemeClr val="accent1"/>
                </a:solidFill>
                <a:effectLst/>
                <a:uLnTx/>
                <a:uFillTx/>
                <a:latin typeface="Calibri" panose="020F0502020204030204" pitchFamily="34" charset="0"/>
                <a:ea typeface="Open Sans Light" panose="020B0606030504020204" pitchFamily="34" charset="0"/>
                <a:cs typeface="Calibri" panose="020F0502020204030204" pitchFamily="34" charset="0"/>
                <a:sym typeface="Calibri"/>
                <a:hlinkClick r:id="rId5">
                  <a:extLst>
                    <a:ext uri="{A12FA001-AC4F-418D-AE19-62706E023703}">
                      <ahyp:hlinkClr xmlns:ahyp="http://schemas.microsoft.com/office/drawing/2018/hyperlinkcolor" val="tx"/>
                    </a:ext>
                  </a:extLst>
                </a:hlinkClick>
              </a:rPr>
              <a:t>https://tea.texas.gov/cte</a:t>
            </a:r>
            <a:r>
              <a:rPr kumimoji="0" lang="en-US" sz="900" b="0" i="0" u="none" strike="noStrike" kern="1200" cap="none" spc="0" normalizeH="0" baseline="0" noProof="0" dirty="0">
                <a:ln>
                  <a:noFill/>
                </a:ln>
                <a:solidFill>
                  <a:schemeClr val="accent1"/>
                </a:solidFill>
                <a:effectLst/>
                <a:uLnTx/>
                <a:uFillTx/>
                <a:latin typeface="Calibri" panose="020F0502020204030204" pitchFamily="34" charset="0"/>
                <a:ea typeface="Open Sans Light" panose="020B0606030504020204" pitchFamily="34" charset="0"/>
                <a:cs typeface="Calibri" panose="020F0502020204030204" pitchFamily="34" charset="0"/>
                <a:sym typeface="Calibri"/>
              </a:rPr>
              <a:t> </a:t>
            </a:r>
            <a:endParaRPr kumimoji="0" sz="900" b="0" i="0" u="none" strike="noStrike" kern="1200" cap="none" spc="0" normalizeH="0" baseline="0" noProof="0" dirty="0">
              <a:ln>
                <a:noFill/>
              </a:ln>
              <a:solidFill>
                <a:schemeClr val="accent1"/>
              </a:solidFill>
              <a:effectLst/>
              <a:uLnTx/>
              <a:uFillTx/>
              <a:latin typeface="Calibri" panose="020F0502020204030204" pitchFamily="34" charset="0"/>
              <a:ea typeface="Open Sans Light" panose="020B0606030504020204" pitchFamily="34" charset="0"/>
              <a:cs typeface="Calibri" panose="020F0502020204030204" pitchFamily="34" charset="0"/>
              <a:sym typeface="Calibri"/>
            </a:endParaRPr>
          </a:p>
        </p:txBody>
      </p:sp>
      <p:pic>
        <p:nvPicPr>
          <p:cNvPr id="37" name="Google Shape;171;p1" descr="TEA Logo">
            <a:extLst>
              <a:ext uri="{FF2B5EF4-FFF2-40B4-BE49-F238E27FC236}">
                <a16:creationId xmlns:a16="http://schemas.microsoft.com/office/drawing/2014/main" id="{F1D9B042-B00B-E342-917C-8358BF8F9561}"/>
              </a:ext>
            </a:extLst>
          </p:cNvPr>
          <p:cNvPicPr preferRelativeResize="0"/>
          <p:nvPr/>
        </p:nvPicPr>
        <p:blipFill rotWithShape="1">
          <a:blip r:embed="rId6">
            <a:alphaModFix/>
          </a:blip>
          <a:srcRect/>
          <a:stretch/>
        </p:blipFill>
        <p:spPr>
          <a:xfrm>
            <a:off x="291415" y="9598309"/>
            <a:ext cx="705086" cy="352543"/>
          </a:xfrm>
          <a:prstGeom prst="rect">
            <a:avLst/>
          </a:prstGeom>
          <a:noFill/>
          <a:ln>
            <a:noFill/>
          </a:ln>
        </p:spPr>
      </p:pic>
      <p:sp>
        <p:nvSpPr>
          <p:cNvPr id="21" name="TextBox 20">
            <a:extLst>
              <a:ext uri="{FF2B5EF4-FFF2-40B4-BE49-F238E27FC236}">
                <a16:creationId xmlns:a16="http://schemas.microsoft.com/office/drawing/2014/main" id="{0B7BCC47-90AB-1F67-D933-74A6ECF9660F}"/>
              </a:ext>
            </a:extLst>
          </p:cNvPr>
          <p:cNvSpPr txBox="1"/>
          <p:nvPr/>
        </p:nvSpPr>
        <p:spPr>
          <a:xfrm>
            <a:off x="1055493" y="9607178"/>
            <a:ext cx="6318699" cy="516167"/>
          </a:xfrm>
          <a:prstGeom prst="rect">
            <a:avLst/>
          </a:prstGeom>
          <a:noFill/>
        </p:spPr>
        <p:txBody>
          <a:bodyPr wrap="square" rtlCol="0">
            <a:spAutoFit/>
          </a:bodyPr>
          <a:lstStyle/>
          <a:p>
            <a:pPr>
              <a:lnSpc>
                <a:spcPts val="800"/>
              </a:lnSpc>
              <a:defRPr/>
            </a:pPr>
            <a:r>
              <a:rPr lang="en-US" sz="600" dirty="0">
                <a:solidFill>
                  <a:prstClr val="black"/>
                </a:solidFill>
                <a:latin typeface="Calibri" panose="020F0502020204030204" pitchFamily="34" charset="0"/>
                <a:ea typeface="Open Sans Light" panose="020B0606030504020204" pitchFamily="34" charset="0"/>
                <a:cs typeface="Calibri" panose="020F0502020204030204" pitchFamily="34" charset="0"/>
                <a:sym typeface="Calibri"/>
              </a:rPr>
              <a:t>[LEA name] does not discriminate on the basis of race, color, national origin, sex, or disability in its programs or activities and provides equal access to the Boy Scouts and other designated youth groups. The following person has been designated to handle inquiries regarding the nondiscrimination policies: [title], [address], [telephone number], [email]. Further </a:t>
            </a:r>
            <a:r>
              <a:rPr kumimoji="0" lang="en-US" sz="600" b="0" i="0" u="none" strike="noStrike" kern="1200" cap="none" spc="0" normalizeH="0" baseline="0" noProof="0" dirty="0">
                <a:ln>
                  <a:noFill/>
                </a:ln>
                <a:solidFill>
                  <a:prstClr val="black"/>
                </a:solidFill>
                <a:effectLst/>
                <a:uLnTx/>
                <a:uFillTx/>
                <a:latin typeface="Calibri" panose="020F0502020204030204" pitchFamily="34" charset="0"/>
                <a:ea typeface="Open Sans Light" panose="020B0606030504020204" pitchFamily="34" charset="0"/>
                <a:cs typeface="Calibri" panose="020F0502020204030204" pitchFamily="34" charset="0"/>
                <a:sym typeface="Calibri"/>
              </a:rPr>
              <a:t>nondiscrimination information can be found at </a:t>
            </a:r>
            <a:r>
              <a:rPr kumimoji="0" lang="en-US" sz="600" b="0" i="0" u="sng" strike="noStrike" kern="1200" cap="none" spc="0" normalizeH="0" baseline="0" noProof="0" dirty="0">
                <a:ln>
                  <a:noFill/>
                </a:ln>
                <a:solidFill>
                  <a:schemeClr val="accent1"/>
                </a:solidFill>
                <a:effectLst/>
                <a:uLnTx/>
                <a:uFillTx/>
                <a:latin typeface="Calibri" panose="020F0502020204030204" pitchFamily="34" charset="0"/>
                <a:ea typeface="Open Sans Light" panose="020B0606030504020204" pitchFamily="34" charset="0"/>
                <a:cs typeface="Calibri" panose="020F0502020204030204" pitchFamily="34" charset="0"/>
                <a:sym typeface="Calibri"/>
                <a:hlinkClick r:id="rId7">
                  <a:extLst>
                    <a:ext uri="{A12FA001-AC4F-418D-AE19-62706E023703}">
                      <ahyp:hlinkClr xmlns:ahyp="http://schemas.microsoft.com/office/drawing/2018/hyperlinkcolor" val="tx"/>
                    </a:ext>
                  </a:extLst>
                </a:hlinkClick>
              </a:rPr>
              <a:t>Notification of Nondiscrimination in Career and Technical Education Programs</a:t>
            </a:r>
            <a:r>
              <a:rPr kumimoji="0" lang="en-US" sz="600" b="0" i="0" u="none" strike="noStrike" kern="1200" cap="none" spc="0" normalizeH="0" baseline="0" noProof="0" dirty="0">
                <a:ln>
                  <a:noFill/>
                </a:ln>
                <a:solidFill>
                  <a:schemeClr val="accent1"/>
                </a:solidFill>
                <a:effectLst/>
                <a:uLnTx/>
                <a:uFillTx/>
                <a:latin typeface="Calibri" panose="020F0502020204030204" pitchFamily="34" charset="0"/>
                <a:ea typeface="Open Sans Light" panose="020B0606030504020204" pitchFamily="34" charset="0"/>
                <a:cs typeface="Calibri" panose="020F0502020204030204" pitchFamily="34" charset="0"/>
                <a:sym typeface="Calibri"/>
              </a:rPr>
              <a:t>.</a:t>
            </a:r>
            <a:endParaRPr kumimoji="0" lang="en-US" sz="600" b="0" i="0" u="none" strike="noStrike" kern="1200" cap="none" spc="0" normalizeH="0" baseline="0" noProof="0" dirty="0">
              <a:ln>
                <a:noFill/>
              </a:ln>
              <a:solidFill>
                <a:schemeClr val="accent1"/>
              </a:solidFill>
              <a:effectLst/>
              <a:uLnTx/>
              <a:uFillTx/>
              <a:latin typeface="Calibri" panose="020F0502020204030204" pitchFamily="34" charset="0"/>
              <a:ea typeface="Open Sans Light" panose="020B0606030504020204" pitchFamily="34" charset="0"/>
              <a:cs typeface="Calibri" panose="020F0502020204030204" pitchFamily="34" charset="0"/>
            </a:endParaRPr>
          </a:p>
          <a:p>
            <a:pPr marL="0" marR="0" lvl="0" indent="0" algn="l" defTabSz="914400" rtl="0" eaLnBrk="1" fontAlgn="auto" latinLnBrk="0" hangingPunct="1">
              <a:lnSpc>
                <a:spcPts val="960"/>
              </a:lnSpc>
              <a:spcBef>
                <a:spcPts val="0"/>
              </a:spcBef>
              <a:spcAft>
                <a:spcPts val="0"/>
              </a:spcAft>
              <a:buClrTx/>
              <a:buSzTx/>
              <a:buFontTx/>
              <a:buNone/>
              <a:tabLst/>
              <a:defRPr/>
            </a:pPr>
            <a:endParaRPr kumimoji="0" lang="en-US" sz="600" b="0" i="0" u="none" strike="noStrike" kern="1200" cap="none" spc="0" normalizeH="0" baseline="0" noProof="0" dirty="0">
              <a:ln>
                <a:noFill/>
              </a:ln>
              <a:solidFill>
                <a:prstClr val="black"/>
              </a:solidFill>
              <a:effectLst/>
              <a:uLnTx/>
              <a:uFillTx/>
              <a:latin typeface="Calibri" panose="020F0502020204030204" pitchFamily="34" charset="0"/>
              <a:ea typeface="Open Sans Light" panose="020B0606030504020204" pitchFamily="34" charset="0"/>
              <a:cs typeface="Calibri" panose="020F0502020204030204" pitchFamily="34" charset="0"/>
            </a:endParaRPr>
          </a:p>
        </p:txBody>
      </p:sp>
      <p:sp>
        <p:nvSpPr>
          <p:cNvPr id="12" name="Rectangle 11">
            <a:extLst>
              <a:ext uri="{FF2B5EF4-FFF2-40B4-BE49-F238E27FC236}">
                <a16:creationId xmlns:a16="http://schemas.microsoft.com/office/drawing/2014/main" id="{FD0782F0-3798-2F45-BD54-7A27C3557BA4}"/>
              </a:ext>
              <a:ext uri="{C183D7F6-B498-43B3-948B-1728B52AA6E4}">
                <adec:decorative xmlns:adec="http://schemas.microsoft.com/office/drawing/2017/decorative" val="1"/>
              </a:ext>
            </a:extLst>
          </p:cNvPr>
          <p:cNvSpPr/>
          <p:nvPr/>
        </p:nvSpPr>
        <p:spPr>
          <a:xfrm rot="16200000">
            <a:off x="5936574" y="8223572"/>
            <a:ext cx="3361882" cy="307777"/>
          </a:xfrm>
          <a:prstGeom prst="rect">
            <a:avLst/>
          </a:prstGeom>
          <a:solidFill>
            <a:schemeClr val="accent1"/>
          </a:solidFill>
        </p:spPr>
        <p:txBody>
          <a:bodyPr wrap="square">
            <a:spAutoFit/>
          </a:bodyPr>
          <a:lstStyle/>
          <a:p>
            <a:pPr lvl="0" algn="ctr">
              <a:defRPr/>
            </a:pPr>
            <a:r>
              <a:rPr lang="en-US" sz="1400" b="1" i="1" dirty="0">
                <a:solidFill>
                  <a:schemeClr val="bg1"/>
                </a:solidFill>
                <a:latin typeface="Calibri" panose="020F0502020204030204" pitchFamily="34" charset="0"/>
                <a:ea typeface="Open Sans Semibold" panose="020B0606030504020204" pitchFamily="34" charset="0"/>
                <a:cs typeface="Calibri" panose="020F0502020204030204" pitchFamily="34" charset="0"/>
              </a:rPr>
              <a:t>Entrepreneurship</a:t>
            </a:r>
          </a:p>
        </p:txBody>
      </p:sp>
      <p:grpSp>
        <p:nvGrpSpPr>
          <p:cNvPr id="42" name="Group 41">
            <a:extLst>
              <a:ext uri="{FF2B5EF4-FFF2-40B4-BE49-F238E27FC236}">
                <a16:creationId xmlns:a16="http://schemas.microsoft.com/office/drawing/2014/main" id="{005A667B-ED0C-F987-CEB7-9E0671818804}"/>
              </a:ext>
              <a:ext uri="{C183D7F6-B498-43B3-948B-1728B52AA6E4}">
                <adec:decorative xmlns:adec="http://schemas.microsoft.com/office/drawing/2017/decorative" val="1"/>
              </a:ext>
            </a:extLst>
          </p:cNvPr>
          <p:cNvGrpSpPr/>
          <p:nvPr/>
        </p:nvGrpSpPr>
        <p:grpSpPr>
          <a:xfrm>
            <a:off x="5573979" y="1997650"/>
            <a:ext cx="924979" cy="438912"/>
            <a:chOff x="5585969" y="1995577"/>
            <a:chExt cx="924979" cy="438912"/>
          </a:xfrm>
        </p:grpSpPr>
        <p:pic>
          <p:nvPicPr>
            <p:cNvPr id="5" name="Google Shape;93;p1" descr="Business, Marketing and Finance">
              <a:extLst>
                <a:ext uri="{FF2B5EF4-FFF2-40B4-BE49-F238E27FC236}">
                  <a16:creationId xmlns:a16="http://schemas.microsoft.com/office/drawing/2014/main" id="{01F4F77F-1505-64AE-7F56-1A30EB720BE4}"/>
                </a:ext>
              </a:extLst>
            </p:cNvPr>
            <p:cNvPicPr preferRelativeResize="0"/>
            <p:nvPr/>
          </p:nvPicPr>
          <p:blipFill rotWithShape="1">
            <a:blip r:embed="rId8">
              <a:alphaModFix/>
            </a:blip>
            <a:srcRect/>
            <a:stretch/>
          </p:blipFill>
          <p:spPr>
            <a:xfrm>
              <a:off x="5585969" y="1995577"/>
              <a:ext cx="438912" cy="438912"/>
            </a:xfrm>
            <a:prstGeom prst="rect">
              <a:avLst/>
            </a:prstGeom>
            <a:noFill/>
            <a:ln>
              <a:noFill/>
            </a:ln>
          </p:spPr>
        </p:pic>
        <p:pic>
          <p:nvPicPr>
            <p:cNvPr id="6" name="Google Shape;97;p1" descr="Hospitality and Tourism">
              <a:extLst>
                <a:ext uri="{FF2B5EF4-FFF2-40B4-BE49-F238E27FC236}">
                  <a16:creationId xmlns:a16="http://schemas.microsoft.com/office/drawing/2014/main" id="{45BE5FDE-03C1-2168-07BB-66E51F751C7E}"/>
                </a:ext>
              </a:extLst>
            </p:cNvPr>
            <p:cNvPicPr preferRelativeResize="0"/>
            <p:nvPr/>
          </p:nvPicPr>
          <p:blipFill rotWithShape="1">
            <a:blip r:embed="rId9">
              <a:alphaModFix/>
            </a:blip>
            <a:srcRect/>
            <a:stretch/>
          </p:blipFill>
          <p:spPr>
            <a:xfrm>
              <a:off x="6072036" y="1995577"/>
              <a:ext cx="438912" cy="438912"/>
            </a:xfrm>
            <a:prstGeom prst="rect">
              <a:avLst/>
            </a:prstGeom>
            <a:noFill/>
            <a:ln>
              <a:noFill/>
            </a:ln>
          </p:spPr>
        </p:pic>
      </p:grpSp>
      <p:grpSp>
        <p:nvGrpSpPr>
          <p:cNvPr id="118" name="Group 117">
            <a:extLst>
              <a:ext uri="{FF2B5EF4-FFF2-40B4-BE49-F238E27FC236}">
                <a16:creationId xmlns:a16="http://schemas.microsoft.com/office/drawing/2014/main" id="{26C020FB-D4D4-BEAE-71F2-CD7972270E6A}"/>
              </a:ext>
              <a:ext uri="{C183D7F6-B498-43B3-948B-1728B52AA6E4}">
                <adec:decorative xmlns:adec="http://schemas.microsoft.com/office/drawing/2017/decorative" val="1"/>
              </a:ext>
            </a:extLst>
          </p:cNvPr>
          <p:cNvGrpSpPr/>
          <p:nvPr/>
        </p:nvGrpSpPr>
        <p:grpSpPr>
          <a:xfrm>
            <a:off x="4922409" y="3516240"/>
            <a:ext cx="2036175" cy="731134"/>
            <a:chOff x="5037546" y="4788718"/>
            <a:chExt cx="2036175" cy="731134"/>
          </a:xfrm>
        </p:grpSpPr>
        <p:grpSp>
          <p:nvGrpSpPr>
            <p:cNvPr id="116" name="Group 115">
              <a:extLst>
                <a:ext uri="{FF2B5EF4-FFF2-40B4-BE49-F238E27FC236}">
                  <a16:creationId xmlns:a16="http://schemas.microsoft.com/office/drawing/2014/main" id="{B3C22276-F7AF-6ECA-E531-96143F096876}"/>
                </a:ext>
              </a:extLst>
            </p:cNvPr>
            <p:cNvGrpSpPr/>
            <p:nvPr/>
          </p:nvGrpSpPr>
          <p:grpSpPr>
            <a:xfrm>
              <a:off x="5449051" y="4788718"/>
              <a:ext cx="390157" cy="731134"/>
              <a:chOff x="5413273" y="4788718"/>
              <a:chExt cx="390157" cy="731134"/>
            </a:xfrm>
          </p:grpSpPr>
          <p:pic>
            <p:nvPicPr>
              <p:cNvPr id="103" name="Picture 102" descr="Architecture and Construction">
                <a:extLst>
                  <a:ext uri="{FF2B5EF4-FFF2-40B4-BE49-F238E27FC236}">
                    <a16:creationId xmlns:a16="http://schemas.microsoft.com/office/drawing/2014/main" id="{C5A5291C-4276-5835-F69C-80774147D38B}"/>
                  </a:ext>
                </a:extLst>
              </p:cNvPr>
              <p:cNvPicPr>
                <a:picLocks noChangeAspect="1"/>
              </p:cNvPicPr>
              <p:nvPr/>
            </p:nvPicPr>
            <p:blipFill>
              <a:blip r:embed="rId10"/>
              <a:stretch>
                <a:fillRect/>
              </a:stretch>
            </p:blipFill>
            <p:spPr>
              <a:xfrm>
                <a:off x="5413273" y="4788718"/>
                <a:ext cx="390157" cy="390157"/>
              </a:xfrm>
              <a:prstGeom prst="rect">
                <a:avLst/>
              </a:prstGeom>
            </p:spPr>
          </p:pic>
          <p:pic>
            <p:nvPicPr>
              <p:cNvPr id="107" name="Picture 106" descr="Human Services">
                <a:extLst>
                  <a:ext uri="{FF2B5EF4-FFF2-40B4-BE49-F238E27FC236}">
                    <a16:creationId xmlns:a16="http://schemas.microsoft.com/office/drawing/2014/main" id="{4D76AF88-BC39-3845-3BA2-9A72C8A5C0DC}"/>
                  </a:ext>
                </a:extLst>
              </p:cNvPr>
              <p:cNvPicPr>
                <a:picLocks noChangeAspect="1"/>
              </p:cNvPicPr>
              <p:nvPr/>
            </p:nvPicPr>
            <p:blipFill>
              <a:blip r:embed="rId11"/>
              <a:stretch>
                <a:fillRect/>
              </a:stretch>
            </p:blipFill>
            <p:spPr>
              <a:xfrm>
                <a:off x="5413273" y="5129695"/>
                <a:ext cx="390157" cy="390157"/>
              </a:xfrm>
              <a:prstGeom prst="rect">
                <a:avLst/>
              </a:prstGeom>
            </p:spPr>
          </p:pic>
        </p:grpSp>
        <p:grpSp>
          <p:nvGrpSpPr>
            <p:cNvPr id="115" name="Group 114">
              <a:extLst>
                <a:ext uri="{FF2B5EF4-FFF2-40B4-BE49-F238E27FC236}">
                  <a16:creationId xmlns:a16="http://schemas.microsoft.com/office/drawing/2014/main" id="{2BB429D1-4D22-4570-F3F3-9537E95E34E8}"/>
                </a:ext>
              </a:extLst>
            </p:cNvPr>
            <p:cNvGrpSpPr/>
            <p:nvPr/>
          </p:nvGrpSpPr>
          <p:grpSpPr>
            <a:xfrm>
              <a:off x="5860556" y="4788718"/>
              <a:ext cx="390157" cy="731134"/>
              <a:chOff x="5832489" y="4788718"/>
              <a:chExt cx="390157" cy="731134"/>
            </a:xfrm>
          </p:grpSpPr>
          <p:pic>
            <p:nvPicPr>
              <p:cNvPr id="104" name="Picture 103" descr="Arts, Audio Visual Technology and Communication">
                <a:extLst>
                  <a:ext uri="{FF2B5EF4-FFF2-40B4-BE49-F238E27FC236}">
                    <a16:creationId xmlns:a16="http://schemas.microsoft.com/office/drawing/2014/main" id="{502FFB38-FE9A-D108-BE03-49658D9976A8}"/>
                  </a:ext>
                </a:extLst>
              </p:cNvPr>
              <p:cNvPicPr>
                <a:picLocks noChangeAspect="1"/>
              </p:cNvPicPr>
              <p:nvPr/>
            </p:nvPicPr>
            <p:blipFill>
              <a:blip r:embed="rId12"/>
              <a:stretch>
                <a:fillRect/>
              </a:stretch>
            </p:blipFill>
            <p:spPr>
              <a:xfrm>
                <a:off x="5832489" y="4788718"/>
                <a:ext cx="390157" cy="390157"/>
              </a:xfrm>
              <a:prstGeom prst="rect">
                <a:avLst/>
              </a:prstGeom>
            </p:spPr>
          </p:pic>
          <p:pic>
            <p:nvPicPr>
              <p:cNvPr id="108" name="Picture 107" descr="Information Technology">
                <a:extLst>
                  <a:ext uri="{FF2B5EF4-FFF2-40B4-BE49-F238E27FC236}">
                    <a16:creationId xmlns:a16="http://schemas.microsoft.com/office/drawing/2014/main" id="{DEE381ED-B1C3-FC6E-051E-94F52C58968D}"/>
                  </a:ext>
                </a:extLst>
              </p:cNvPr>
              <p:cNvPicPr>
                <a:picLocks noChangeAspect="1"/>
              </p:cNvPicPr>
              <p:nvPr/>
            </p:nvPicPr>
            <p:blipFill>
              <a:blip r:embed="rId13"/>
              <a:stretch>
                <a:fillRect/>
              </a:stretch>
            </p:blipFill>
            <p:spPr>
              <a:xfrm>
                <a:off x="5832489" y="5129695"/>
                <a:ext cx="390157" cy="390157"/>
              </a:xfrm>
              <a:prstGeom prst="rect">
                <a:avLst/>
              </a:prstGeom>
            </p:spPr>
          </p:pic>
        </p:grpSp>
        <p:grpSp>
          <p:nvGrpSpPr>
            <p:cNvPr id="114" name="Group 113">
              <a:extLst>
                <a:ext uri="{FF2B5EF4-FFF2-40B4-BE49-F238E27FC236}">
                  <a16:creationId xmlns:a16="http://schemas.microsoft.com/office/drawing/2014/main" id="{6A177009-5C95-4A67-F91A-8F5A884CBD5F}"/>
                </a:ext>
              </a:extLst>
            </p:cNvPr>
            <p:cNvGrpSpPr/>
            <p:nvPr/>
          </p:nvGrpSpPr>
          <p:grpSpPr>
            <a:xfrm>
              <a:off x="6272061" y="4788718"/>
              <a:ext cx="390157" cy="731134"/>
              <a:chOff x="6265352" y="4788718"/>
              <a:chExt cx="390157" cy="731134"/>
            </a:xfrm>
          </p:grpSpPr>
          <p:pic>
            <p:nvPicPr>
              <p:cNvPr id="105" name="Picture 104" descr="Business, Marketing and Finance">
                <a:extLst>
                  <a:ext uri="{FF2B5EF4-FFF2-40B4-BE49-F238E27FC236}">
                    <a16:creationId xmlns:a16="http://schemas.microsoft.com/office/drawing/2014/main" id="{F7E9C12A-8216-C124-9A5C-4164D0CF8CBF}"/>
                  </a:ext>
                </a:extLst>
              </p:cNvPr>
              <p:cNvPicPr>
                <a:picLocks noChangeAspect="1"/>
              </p:cNvPicPr>
              <p:nvPr/>
            </p:nvPicPr>
            <p:blipFill>
              <a:blip r:embed="rId8"/>
              <a:stretch>
                <a:fillRect/>
              </a:stretch>
            </p:blipFill>
            <p:spPr>
              <a:xfrm>
                <a:off x="6265352" y="4788718"/>
                <a:ext cx="390157" cy="390157"/>
              </a:xfrm>
              <a:prstGeom prst="rect">
                <a:avLst/>
              </a:prstGeom>
            </p:spPr>
          </p:pic>
          <p:pic>
            <p:nvPicPr>
              <p:cNvPr id="109" name="Picture 108" descr="Manufacturing">
                <a:extLst>
                  <a:ext uri="{FF2B5EF4-FFF2-40B4-BE49-F238E27FC236}">
                    <a16:creationId xmlns:a16="http://schemas.microsoft.com/office/drawing/2014/main" id="{E7E25C48-A489-138F-8747-7BDB0085848F}"/>
                  </a:ext>
                </a:extLst>
              </p:cNvPr>
              <p:cNvPicPr>
                <a:picLocks noChangeAspect="1"/>
              </p:cNvPicPr>
              <p:nvPr/>
            </p:nvPicPr>
            <p:blipFill>
              <a:blip r:embed="rId14"/>
              <a:stretch>
                <a:fillRect/>
              </a:stretch>
            </p:blipFill>
            <p:spPr>
              <a:xfrm>
                <a:off x="6265352" y="5129695"/>
                <a:ext cx="390157" cy="390157"/>
              </a:xfrm>
              <a:prstGeom prst="rect">
                <a:avLst/>
              </a:prstGeom>
            </p:spPr>
          </p:pic>
        </p:grpSp>
        <p:grpSp>
          <p:nvGrpSpPr>
            <p:cNvPr id="113" name="Group 112">
              <a:extLst>
                <a:ext uri="{FF2B5EF4-FFF2-40B4-BE49-F238E27FC236}">
                  <a16:creationId xmlns:a16="http://schemas.microsoft.com/office/drawing/2014/main" id="{FEE62D3E-2480-5F0A-5105-1A4D510BC083}"/>
                </a:ext>
              </a:extLst>
            </p:cNvPr>
            <p:cNvGrpSpPr/>
            <p:nvPr/>
          </p:nvGrpSpPr>
          <p:grpSpPr>
            <a:xfrm>
              <a:off x="6683564" y="4788718"/>
              <a:ext cx="390157" cy="731134"/>
              <a:chOff x="6683564" y="4788718"/>
              <a:chExt cx="390157" cy="731134"/>
            </a:xfrm>
          </p:grpSpPr>
          <p:pic>
            <p:nvPicPr>
              <p:cNvPr id="106" name="Picture 105" descr="Health Science">
                <a:extLst>
                  <a:ext uri="{FF2B5EF4-FFF2-40B4-BE49-F238E27FC236}">
                    <a16:creationId xmlns:a16="http://schemas.microsoft.com/office/drawing/2014/main" id="{B497E1FA-8F96-6EDA-9C2A-0E00FBC7B27D}"/>
                  </a:ext>
                </a:extLst>
              </p:cNvPr>
              <p:cNvPicPr>
                <a:picLocks noChangeAspect="1"/>
              </p:cNvPicPr>
              <p:nvPr/>
            </p:nvPicPr>
            <p:blipFill>
              <a:blip r:embed="rId15"/>
              <a:stretch>
                <a:fillRect/>
              </a:stretch>
            </p:blipFill>
            <p:spPr>
              <a:xfrm>
                <a:off x="6683564" y="4788718"/>
                <a:ext cx="390157" cy="390157"/>
              </a:xfrm>
              <a:prstGeom prst="rect">
                <a:avLst/>
              </a:prstGeom>
            </p:spPr>
          </p:pic>
          <p:pic>
            <p:nvPicPr>
              <p:cNvPr id="110" name="Picture 109" descr="Transportation, Distribution and Logistics">
                <a:extLst>
                  <a:ext uri="{FF2B5EF4-FFF2-40B4-BE49-F238E27FC236}">
                    <a16:creationId xmlns:a16="http://schemas.microsoft.com/office/drawing/2014/main" id="{6705C4FE-9617-E06B-10E6-4ECB01EAB002}"/>
                  </a:ext>
                </a:extLst>
              </p:cNvPr>
              <p:cNvPicPr>
                <a:picLocks noChangeAspect="1"/>
              </p:cNvPicPr>
              <p:nvPr/>
            </p:nvPicPr>
            <p:blipFill>
              <a:blip r:embed="rId16"/>
              <a:stretch>
                <a:fillRect/>
              </a:stretch>
            </p:blipFill>
            <p:spPr>
              <a:xfrm>
                <a:off x="6683564" y="5129695"/>
                <a:ext cx="390157" cy="390157"/>
              </a:xfrm>
              <a:prstGeom prst="rect">
                <a:avLst/>
              </a:prstGeom>
            </p:spPr>
          </p:pic>
        </p:grpSp>
        <p:grpSp>
          <p:nvGrpSpPr>
            <p:cNvPr id="117" name="Group 116">
              <a:extLst>
                <a:ext uri="{FF2B5EF4-FFF2-40B4-BE49-F238E27FC236}">
                  <a16:creationId xmlns:a16="http://schemas.microsoft.com/office/drawing/2014/main" id="{BD532663-FF7D-F837-C502-3CB122B5B079}"/>
                </a:ext>
              </a:extLst>
            </p:cNvPr>
            <p:cNvGrpSpPr/>
            <p:nvPr/>
          </p:nvGrpSpPr>
          <p:grpSpPr>
            <a:xfrm>
              <a:off x="5037546" y="4788718"/>
              <a:ext cx="390157" cy="731134"/>
              <a:chOff x="4995062" y="4788718"/>
              <a:chExt cx="390157" cy="731134"/>
            </a:xfrm>
          </p:grpSpPr>
          <p:pic>
            <p:nvPicPr>
              <p:cNvPr id="102" name="Picture 101" descr="Agriculture, Food and Natural Resources">
                <a:extLst>
                  <a:ext uri="{FF2B5EF4-FFF2-40B4-BE49-F238E27FC236}">
                    <a16:creationId xmlns:a16="http://schemas.microsoft.com/office/drawing/2014/main" id="{CF6907B6-F663-9F26-9945-5CA33F50E1F5}"/>
                  </a:ext>
                </a:extLst>
              </p:cNvPr>
              <p:cNvPicPr>
                <a:picLocks noChangeAspect="1"/>
              </p:cNvPicPr>
              <p:nvPr/>
            </p:nvPicPr>
            <p:blipFill>
              <a:blip r:embed="rId17"/>
              <a:stretch>
                <a:fillRect/>
              </a:stretch>
            </p:blipFill>
            <p:spPr>
              <a:xfrm>
                <a:off x="4995062" y="4788718"/>
                <a:ext cx="390157" cy="390157"/>
              </a:xfrm>
              <a:prstGeom prst="rect">
                <a:avLst/>
              </a:prstGeom>
            </p:spPr>
          </p:pic>
          <p:pic>
            <p:nvPicPr>
              <p:cNvPr id="111" name="Picture 110" descr="Hospitality and Tourism">
                <a:extLst>
                  <a:ext uri="{FF2B5EF4-FFF2-40B4-BE49-F238E27FC236}">
                    <a16:creationId xmlns:a16="http://schemas.microsoft.com/office/drawing/2014/main" id="{0C23AE5C-048A-66D3-5FA2-2D8BD7EF0BCB}"/>
                  </a:ext>
                </a:extLst>
              </p:cNvPr>
              <p:cNvPicPr>
                <a:picLocks noChangeAspect="1"/>
              </p:cNvPicPr>
              <p:nvPr/>
            </p:nvPicPr>
            <p:blipFill>
              <a:blip r:embed="rId9"/>
              <a:stretch>
                <a:fillRect/>
              </a:stretch>
            </p:blipFill>
            <p:spPr>
              <a:xfrm>
                <a:off x="4995062" y="5129695"/>
                <a:ext cx="390157" cy="390157"/>
              </a:xfrm>
              <a:prstGeom prst="rect">
                <a:avLst/>
              </a:prstGeom>
            </p:spPr>
          </p:pic>
        </p:grpSp>
      </p:grpSp>
      <p:grpSp>
        <p:nvGrpSpPr>
          <p:cNvPr id="11" name="Group 10">
            <a:extLst>
              <a:ext uri="{FF2B5EF4-FFF2-40B4-BE49-F238E27FC236}">
                <a16:creationId xmlns:a16="http://schemas.microsoft.com/office/drawing/2014/main" id="{6531BAC9-95A8-0477-4BCC-7B79553E0656}"/>
              </a:ext>
              <a:ext uri="{C183D7F6-B498-43B3-948B-1728B52AA6E4}">
                <adec:decorative xmlns:adec="http://schemas.microsoft.com/office/drawing/2017/decorative" val="1"/>
              </a:ext>
            </a:extLst>
          </p:cNvPr>
          <p:cNvGrpSpPr/>
          <p:nvPr/>
        </p:nvGrpSpPr>
        <p:grpSpPr>
          <a:xfrm>
            <a:off x="5694434" y="5240174"/>
            <a:ext cx="924979" cy="438912"/>
            <a:chOff x="5573979" y="7417460"/>
            <a:chExt cx="924979" cy="438912"/>
          </a:xfrm>
        </p:grpSpPr>
        <p:pic>
          <p:nvPicPr>
            <p:cNvPr id="17" name="Google Shape;99;p1" descr="Information Technology">
              <a:extLst>
                <a:ext uri="{FF2B5EF4-FFF2-40B4-BE49-F238E27FC236}">
                  <a16:creationId xmlns:a16="http://schemas.microsoft.com/office/drawing/2014/main" id="{92D6A73F-7FC3-EA5C-6B7A-3AD35C1FAC03}"/>
                </a:ext>
              </a:extLst>
            </p:cNvPr>
            <p:cNvPicPr preferRelativeResize="0"/>
            <p:nvPr/>
          </p:nvPicPr>
          <p:blipFill rotWithShape="1">
            <a:blip r:embed="rId13">
              <a:alphaModFix/>
            </a:blip>
            <a:srcRect/>
            <a:stretch/>
          </p:blipFill>
          <p:spPr>
            <a:xfrm>
              <a:off x="6060046" y="7417460"/>
              <a:ext cx="438912" cy="438912"/>
            </a:xfrm>
            <a:prstGeom prst="rect">
              <a:avLst/>
            </a:prstGeom>
            <a:noFill/>
            <a:ln>
              <a:noFill/>
            </a:ln>
          </p:spPr>
        </p:pic>
        <p:pic>
          <p:nvPicPr>
            <p:cNvPr id="10" name="Google Shape;93;p1" descr="Business, Marketing and Finance">
              <a:extLst>
                <a:ext uri="{FF2B5EF4-FFF2-40B4-BE49-F238E27FC236}">
                  <a16:creationId xmlns:a16="http://schemas.microsoft.com/office/drawing/2014/main" id="{764E198D-4CC8-7ECB-992D-9CACF37D3006}"/>
                </a:ext>
              </a:extLst>
            </p:cNvPr>
            <p:cNvPicPr preferRelativeResize="0"/>
            <p:nvPr/>
          </p:nvPicPr>
          <p:blipFill rotWithShape="1">
            <a:blip r:embed="rId8">
              <a:alphaModFix/>
            </a:blip>
            <a:srcRect/>
            <a:stretch/>
          </p:blipFill>
          <p:spPr>
            <a:xfrm>
              <a:off x="5573979" y="7417460"/>
              <a:ext cx="438912" cy="438912"/>
            </a:xfrm>
            <a:prstGeom prst="rect">
              <a:avLst/>
            </a:prstGeom>
            <a:noFill/>
            <a:ln>
              <a:noFill/>
            </a:ln>
          </p:spPr>
        </p:pic>
      </p:grpSp>
      <p:graphicFrame>
        <p:nvGraphicFramePr>
          <p:cNvPr id="7" name="Google Shape;188;p2">
            <a:extLst>
              <a:ext uri="{FF2B5EF4-FFF2-40B4-BE49-F238E27FC236}">
                <a16:creationId xmlns:a16="http://schemas.microsoft.com/office/drawing/2014/main" id="{F02B2AEC-FF32-D4BD-E99C-7DC848E222D2}"/>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4017584765"/>
              </p:ext>
            </p:extLst>
          </p:nvPr>
        </p:nvGraphicFramePr>
        <p:xfrm>
          <a:off x="880939" y="6385126"/>
          <a:ext cx="6437376" cy="1325900"/>
        </p:xfrm>
        <a:graphic>
          <a:graphicData uri="http://schemas.openxmlformats.org/drawingml/2006/table">
            <a:tbl>
              <a:tblPr firstRow="1" bandRow="1">
                <a:noFill/>
              </a:tblPr>
              <a:tblGrid>
                <a:gridCol w="1691640">
                  <a:extLst>
                    <a:ext uri="{9D8B030D-6E8A-4147-A177-3AD203B41FA5}">
                      <a16:colId xmlns:a16="http://schemas.microsoft.com/office/drawing/2014/main" val="20000"/>
                    </a:ext>
                  </a:extLst>
                </a:gridCol>
                <a:gridCol w="73152">
                  <a:extLst>
                    <a:ext uri="{9D8B030D-6E8A-4147-A177-3AD203B41FA5}">
                      <a16:colId xmlns:a16="http://schemas.microsoft.com/office/drawing/2014/main" val="1573763253"/>
                    </a:ext>
                  </a:extLst>
                </a:gridCol>
                <a:gridCol w="2075688">
                  <a:extLst>
                    <a:ext uri="{9D8B030D-6E8A-4147-A177-3AD203B41FA5}">
                      <a16:colId xmlns:a16="http://schemas.microsoft.com/office/drawing/2014/main" val="20002"/>
                    </a:ext>
                  </a:extLst>
                </a:gridCol>
                <a:gridCol w="2596896">
                  <a:extLst>
                    <a:ext uri="{9D8B030D-6E8A-4147-A177-3AD203B41FA5}">
                      <a16:colId xmlns:a16="http://schemas.microsoft.com/office/drawing/2014/main" val="20003"/>
                    </a:ext>
                  </a:extLst>
                </a:gridCol>
              </a:tblGrid>
              <a:tr h="155815">
                <a:tc>
                  <a:txBody>
                    <a:bodyPr/>
                    <a:lstStyle/>
                    <a:p>
                      <a:pPr marL="0" marR="0" lvl="0" indent="0" algn="l" rtl="0">
                        <a:spcBef>
                          <a:spcPts val="0"/>
                        </a:spcBef>
                        <a:spcAft>
                          <a:spcPts val="0"/>
                        </a:spcAft>
                        <a:buNone/>
                      </a:pPr>
                      <a:r>
                        <a:rPr lang="en-US" sz="1200" b="1" i="0" u="none" strike="noStrike" cap="none" dirty="0">
                          <a:solidFill>
                            <a:schemeClr val="bg1"/>
                          </a:solidFill>
                          <a:latin typeface="Calibri" panose="020F0502020204030204" pitchFamily="34" charset="0"/>
                          <a:ea typeface="Open Sans ExtraBold" panose="020B0606030504020204" pitchFamily="34" charset="0"/>
                          <a:cs typeface="Calibri" panose="020F0502020204030204" pitchFamily="34" charset="0"/>
                        </a:rPr>
                        <a:t>Course</a:t>
                      </a:r>
                      <a:endParaRPr sz="1200" b="1" i="0" dirty="0">
                        <a:solidFill>
                          <a:schemeClr val="bg1"/>
                        </a:solidFill>
                        <a:latin typeface="Calibri" panose="020F0502020204030204" pitchFamily="34" charset="0"/>
                        <a:ea typeface="Open Sans ExtraBold" panose="020B0606030504020204" pitchFamily="34" charset="0"/>
                        <a:cs typeface="Calibri" panose="020F0502020204030204" pitchFamily="34" charset="0"/>
                      </a:endParaRPr>
                    </a:p>
                  </a:txBody>
                  <a:tcPr marL="91450" marR="91450" marT="45725" marB="45725" anchor="ctr">
                    <a:lnL w="12700" cmpd="sng">
                      <a:noFill/>
                      <a:prstDash val="solid"/>
                    </a:lnL>
                    <a:lnR w="12700" cmpd="sng">
                      <a:noFill/>
                      <a:prstDash val="solid"/>
                    </a:lnR>
                    <a:lnT w="12700" cmpd="sng">
                      <a:noFill/>
                      <a:prstDash val="solid"/>
                    </a:lnT>
                    <a:lnB w="12700" cap="flat" cmpd="sng" algn="ctr">
                      <a:solidFill>
                        <a:srgbClr val="E7E3DB"/>
                      </a:solidFill>
                      <a:prstDash val="solid"/>
                      <a:round/>
                      <a:headEnd type="none" w="med" len="med"/>
                      <a:tailEnd type="none" w="med" len="med"/>
                    </a:lnB>
                    <a:lnTlToBr w="12700" cmpd="sng">
                      <a:noFill/>
                      <a:prstDash val="solid"/>
                    </a:lnTlToBr>
                    <a:lnBlToTr w="12700" cmpd="sng">
                      <a:noFill/>
                      <a:prstDash val="solid"/>
                    </a:lnBlToTr>
                    <a:solidFill>
                      <a:srgbClr val="5A6267"/>
                    </a:solidFill>
                  </a:tcPr>
                </a:tc>
                <a:tc>
                  <a:txBody>
                    <a:bodyPr/>
                    <a:lstStyle/>
                    <a:p>
                      <a:pPr marL="0" marR="0" lvl="0" indent="0" algn="ctr" defTabSz="1341150" rtl="0" eaLnBrk="1" fontAlgn="auto" latinLnBrk="0" hangingPunct="1">
                        <a:lnSpc>
                          <a:spcPct val="100000"/>
                        </a:lnSpc>
                        <a:spcBef>
                          <a:spcPts val="0"/>
                        </a:spcBef>
                        <a:spcAft>
                          <a:spcPts val="0"/>
                        </a:spcAft>
                        <a:buClr>
                          <a:schemeClr val="dk1"/>
                        </a:buClr>
                        <a:buSzPts val="1000"/>
                        <a:buFont typeface="Calibri"/>
                        <a:buNone/>
                        <a:tabLst/>
                        <a:defRPr/>
                      </a:pPr>
                      <a:endParaRPr lang="en-US" sz="1200" b="1" i="0" u="none" strike="noStrike" cap="none" dirty="0">
                        <a:solidFill>
                          <a:schemeClr val="bg1"/>
                        </a:solidFill>
                        <a:latin typeface="Calibri" panose="020F0502020204030204" pitchFamily="34" charset="0"/>
                        <a:ea typeface="Open Sans ExtraBold" panose="020B0606030504020204" pitchFamily="34" charset="0"/>
                        <a:cs typeface="Calibri" panose="020F0502020204030204" pitchFamily="34" charset="0"/>
                      </a:endParaRPr>
                    </a:p>
                  </a:txBody>
                  <a:tcPr marL="0" marR="0" marT="45725" marB="45725" anchor="ctr">
                    <a:lnL w="12700" cmpd="sng">
                      <a:noFill/>
                      <a:prstDash val="solid"/>
                    </a:lnL>
                    <a:lnR w="12700" cmpd="sng">
                      <a:noFill/>
                      <a:prstDash val="solid"/>
                    </a:lnR>
                    <a:lnT w="12700" cmpd="sng">
                      <a:noFill/>
                      <a:prstDash val="solid"/>
                    </a:lnT>
                    <a:lnB w="12700" cap="flat" cmpd="sng" algn="ctr">
                      <a:solidFill>
                        <a:srgbClr val="E7E3DB"/>
                      </a:solidFill>
                      <a:prstDash val="solid"/>
                      <a:round/>
                      <a:headEnd type="none" w="med" len="med"/>
                      <a:tailEnd type="none" w="med" len="med"/>
                    </a:lnB>
                    <a:lnTlToBr w="12700" cmpd="sng">
                      <a:noFill/>
                      <a:prstDash val="solid"/>
                    </a:lnTlToBr>
                    <a:lnBlToTr w="12700" cmpd="sng">
                      <a:noFill/>
                      <a:prstDash val="solid"/>
                    </a:lnBlToTr>
                    <a:solidFill>
                      <a:srgbClr val="5A6267"/>
                    </a:solidFill>
                  </a:tcPr>
                </a:tc>
                <a:tc>
                  <a:txBody>
                    <a:bodyPr/>
                    <a:lstStyle/>
                    <a:p>
                      <a:pPr marL="0" marR="0" lvl="0" indent="0" algn="l" defTabSz="1341150" rtl="0" eaLnBrk="1" fontAlgn="auto" latinLnBrk="0" hangingPunct="1">
                        <a:lnSpc>
                          <a:spcPct val="100000"/>
                        </a:lnSpc>
                        <a:spcBef>
                          <a:spcPts val="0"/>
                        </a:spcBef>
                        <a:spcAft>
                          <a:spcPts val="0"/>
                        </a:spcAft>
                        <a:buClr>
                          <a:schemeClr val="dk1"/>
                        </a:buClr>
                        <a:buSzPts val="1000"/>
                        <a:buFont typeface="Calibri"/>
                        <a:buNone/>
                        <a:tabLst/>
                        <a:defRPr/>
                      </a:pPr>
                      <a:r>
                        <a:rPr lang="en-US" sz="1200" b="1" i="0" u="none" strike="noStrike" cap="none" dirty="0">
                          <a:solidFill>
                            <a:schemeClr val="bg1"/>
                          </a:solidFill>
                          <a:latin typeface="Calibri" panose="020F0502020204030204" pitchFamily="34" charset="0"/>
                          <a:ea typeface="Open Sans ExtraBold" panose="020B0606030504020204" pitchFamily="34" charset="0"/>
                          <a:cs typeface="Calibri" panose="020F0502020204030204" pitchFamily="34" charset="0"/>
                          <a:sym typeface="Calibri"/>
                        </a:rPr>
                        <a:t>Prerequisites | </a:t>
                      </a:r>
                      <a:r>
                        <a:rPr lang="en-US" sz="1200" b="1" i="0" u="none" strike="noStrike" cap="none" dirty="0">
                          <a:solidFill>
                            <a:schemeClr val="bg1"/>
                          </a:solidFill>
                          <a:latin typeface="Calibri" panose="020F0502020204030204" pitchFamily="34" charset="0"/>
                          <a:ea typeface="Open Sans ExtraBold" panose="020B0606030504020204" pitchFamily="34" charset="0"/>
                          <a:cs typeface="Calibri" panose="020F0502020204030204" pitchFamily="34" charset="0"/>
                        </a:rPr>
                        <a:t>Corequisites </a:t>
                      </a:r>
                    </a:p>
                  </a:txBody>
                  <a:tcPr marL="91450" marR="0" marT="45725" marB="45725" anchor="ctr">
                    <a:lnL w="12700" cmpd="sng">
                      <a:noFill/>
                      <a:prstDash val="solid"/>
                    </a:lnL>
                    <a:lnR w="12700" cmpd="sng">
                      <a:noFill/>
                      <a:prstDash val="solid"/>
                    </a:lnR>
                    <a:lnT w="12700" cmpd="sng">
                      <a:noFill/>
                      <a:prstDash val="solid"/>
                    </a:lnT>
                    <a:lnB w="12700" cap="flat" cmpd="sng" algn="ctr">
                      <a:solidFill>
                        <a:srgbClr val="E7E3DB"/>
                      </a:solidFill>
                      <a:prstDash val="solid"/>
                      <a:round/>
                      <a:headEnd type="none" w="med" len="med"/>
                      <a:tailEnd type="none" w="med" len="med"/>
                    </a:lnB>
                    <a:lnTlToBr w="12700" cmpd="sng">
                      <a:noFill/>
                      <a:prstDash val="solid"/>
                    </a:lnTlToBr>
                    <a:lnBlToTr w="12700" cmpd="sng">
                      <a:noFill/>
                      <a:prstDash val="solid"/>
                    </a:lnBlToTr>
                    <a:solidFill>
                      <a:srgbClr val="5A6267"/>
                    </a:solidFill>
                  </a:tcPr>
                </a:tc>
                <a:tc>
                  <a:txBody>
                    <a:bodyPr/>
                    <a:lstStyle/>
                    <a:p>
                      <a:pPr marL="0" marR="0" lvl="0" indent="0" algn="r" rtl="0">
                        <a:spcBef>
                          <a:spcPts val="0"/>
                        </a:spcBef>
                        <a:spcAft>
                          <a:spcPts val="0"/>
                        </a:spcAft>
                        <a:buNone/>
                      </a:pPr>
                      <a:r>
                        <a:rPr lang="en-US" sz="1200" b="1" i="0" u="none" strike="noStrike" cap="none" dirty="0">
                          <a:solidFill>
                            <a:schemeClr val="bg1"/>
                          </a:solidFill>
                          <a:latin typeface="Calibri" panose="020F0502020204030204" pitchFamily="34" charset="0"/>
                          <a:ea typeface="Open Sans ExtraBold" panose="020B0606030504020204" pitchFamily="34" charset="0"/>
                          <a:cs typeface="Calibri" panose="020F0502020204030204" pitchFamily="34" charset="0"/>
                        </a:rPr>
                        <a:t>Career Clusters</a:t>
                      </a:r>
                    </a:p>
                  </a:txBody>
                  <a:tcPr marL="91450" marR="91450" marT="45725" marB="45725" anchor="ctr">
                    <a:lnL w="12700" cmpd="sng">
                      <a:noFill/>
                      <a:prstDash val="solid"/>
                    </a:lnL>
                    <a:lnR w="12700" cmpd="sng">
                      <a:noFill/>
                      <a:prstDash val="solid"/>
                    </a:lnR>
                    <a:lnT w="12700" cmpd="sng">
                      <a:noFill/>
                      <a:prstDash val="solid"/>
                    </a:lnT>
                    <a:lnB w="12700" cap="flat" cmpd="sng" algn="ctr">
                      <a:solidFill>
                        <a:srgbClr val="E7E3DB"/>
                      </a:solidFill>
                      <a:prstDash val="solid"/>
                      <a:round/>
                      <a:headEnd type="none" w="med" len="med"/>
                      <a:tailEnd type="none" w="med" len="med"/>
                    </a:lnB>
                    <a:lnTlToBr w="12700" cmpd="sng">
                      <a:noFill/>
                      <a:prstDash val="solid"/>
                    </a:lnTlToBr>
                    <a:lnBlToTr w="12700" cmpd="sng">
                      <a:noFill/>
                      <a:prstDash val="solid"/>
                    </a:lnBlToTr>
                    <a:solidFill>
                      <a:srgbClr val="5A6267"/>
                    </a:solidFill>
                  </a:tcPr>
                </a:tc>
                <a:extLst>
                  <a:ext uri="{0D108BD9-81ED-4DB2-BD59-A6C34878D82A}">
                    <a16:rowId xmlns:a16="http://schemas.microsoft.com/office/drawing/2014/main" val="10000"/>
                  </a:ext>
                </a:extLst>
              </a:tr>
              <a:tr h="0">
                <a:tc>
                  <a:txBody>
                    <a:bodyPr/>
                    <a:lstStyle/>
                    <a:p>
                      <a:pPr marL="0" marR="0" lvl="0" indent="0" algn="l" defTabSz="1341150" rtl="0" eaLnBrk="1" fontAlgn="auto" latinLnBrk="0" hangingPunct="1">
                        <a:lnSpc>
                          <a:spcPct val="100000"/>
                        </a:lnSpc>
                        <a:spcBef>
                          <a:spcPts val="0"/>
                        </a:spcBef>
                        <a:spcAft>
                          <a:spcPts val="0"/>
                        </a:spcAft>
                        <a:buClr>
                          <a:prstClr val="black"/>
                        </a:buClr>
                        <a:buSzPts val="1000"/>
                        <a:buFont typeface="Calibri"/>
                        <a:buNone/>
                        <a:tabLst/>
                        <a:defRPr/>
                      </a:pPr>
                      <a:r>
                        <a:rPr lang="en-US" sz="1100" b="1" i="0" u="none" strike="noStrike" cap="none" dirty="0">
                          <a:solidFill>
                            <a:schemeClr val="accent5"/>
                          </a:solidFill>
                          <a:latin typeface="Calibri" panose="020F0502020204030204" pitchFamily="34" charset="0"/>
                          <a:ea typeface="Open Sans Semibold" panose="020B0606030504020204" pitchFamily="34" charset="0"/>
                          <a:cs typeface="Calibri" panose="020F0502020204030204" pitchFamily="34" charset="0"/>
                          <a:sym typeface="Calibri"/>
                        </a:rPr>
                        <a:t>Practicum in Entrepreneurship*</a:t>
                      </a:r>
                      <a:endParaRPr lang="en-US" sz="1100" b="1" i="0" u="none" strike="noStrike" cap="none" baseline="30000" dirty="0">
                        <a:solidFill>
                          <a:schemeClr val="accent5"/>
                        </a:solidFill>
                        <a:latin typeface="Calibri" panose="020F0502020204030204" pitchFamily="34" charset="0"/>
                        <a:ea typeface="Open Sans Semibold" panose="020B0606030504020204" pitchFamily="34" charset="0"/>
                        <a:cs typeface="Calibri" panose="020F0502020204030204" pitchFamily="34" charset="0"/>
                        <a:sym typeface="Calibri"/>
                      </a:endParaRPr>
                    </a:p>
                    <a:p>
                      <a:pPr marL="9525" marR="0" lvl="0" indent="0" algn="l" defTabSz="1341150" rtl="0" eaLnBrk="1" fontAlgn="auto" latinLnBrk="0" hangingPunct="1">
                        <a:lnSpc>
                          <a:spcPct val="100000"/>
                        </a:lnSpc>
                        <a:spcBef>
                          <a:spcPts val="0"/>
                        </a:spcBef>
                        <a:spcAft>
                          <a:spcPts val="0"/>
                        </a:spcAft>
                        <a:buClr>
                          <a:schemeClr val="dk1"/>
                        </a:buClr>
                        <a:buSzPts val="1000"/>
                        <a:buFont typeface="Calibri"/>
                        <a:buNone/>
                        <a:tabLst/>
                        <a:defRPr/>
                      </a:pPr>
                      <a:r>
                        <a:rPr lang="en-US" sz="1000" b="0" i="0" u="none" strike="noStrike" cap="none" dirty="0">
                          <a:solidFill>
                            <a:schemeClr val="accent1"/>
                          </a:solidFill>
                          <a:latin typeface="Calibri" panose="020F0502020204030204" pitchFamily="34" charset="0"/>
                          <a:ea typeface="Open Sans Light" panose="020B0606030504020204" pitchFamily="34" charset="0"/>
                          <a:cs typeface="Calibri" panose="020F0502020204030204" pitchFamily="34" charset="0"/>
                          <a:sym typeface="Calibri"/>
                        </a:rPr>
                        <a:t>First Time Taken:</a:t>
                      </a:r>
                    </a:p>
                    <a:p>
                      <a:pPr marL="9525" marR="0" lvl="0" indent="0" algn="l" defTabSz="1341150" rtl="0" eaLnBrk="1" fontAlgn="auto" latinLnBrk="0" hangingPunct="1">
                        <a:lnSpc>
                          <a:spcPct val="100000"/>
                        </a:lnSpc>
                        <a:spcBef>
                          <a:spcPts val="0"/>
                        </a:spcBef>
                        <a:spcAft>
                          <a:spcPts val="0"/>
                        </a:spcAft>
                        <a:buClr>
                          <a:schemeClr val="dk1"/>
                        </a:buClr>
                        <a:buSzPts val="1000"/>
                        <a:buFont typeface="Calibri"/>
                        <a:buNone/>
                        <a:tabLst/>
                        <a:defRPr/>
                      </a:pPr>
                      <a:r>
                        <a:rPr lang="en-US" sz="1000" b="0" i="0" u="none" strike="noStrike" cap="none" dirty="0">
                          <a:solidFill>
                            <a:schemeClr val="accent1"/>
                          </a:solidFill>
                          <a:latin typeface="Calibri" panose="020F0502020204030204" pitchFamily="34" charset="0"/>
                          <a:ea typeface="Open Sans Light" panose="020B0606030504020204" pitchFamily="34" charset="0"/>
                          <a:cs typeface="Calibri" panose="020F0502020204030204" pitchFamily="34" charset="0"/>
                          <a:sym typeface="Calibri"/>
                        </a:rPr>
                        <a:t>13011111 (2 credits)</a:t>
                      </a:r>
                      <a:endParaRPr lang="en-US" sz="1000" u="none" strike="noStrike" cap="none" dirty="0">
                        <a:solidFill>
                          <a:schemeClr val="accent1"/>
                        </a:solidFill>
                        <a:latin typeface="Calibri" panose="020F0502020204030204" pitchFamily="34" charset="0"/>
                        <a:ea typeface="Open Sans Light" panose="020B0606030504020204" pitchFamily="34" charset="0"/>
                        <a:cs typeface="Calibri" panose="020F0502020204030204" pitchFamily="34" charset="0"/>
                      </a:endParaRPr>
                    </a:p>
                  </a:txBody>
                  <a:tcPr marL="91450" marR="91450" marT="45725" marB="45725" anchor="ctr">
                    <a:lnL w="12700" cmpd="sng">
                      <a:noFill/>
                      <a:prstDash val="solid"/>
                    </a:lnL>
                    <a:lnR w="12700" cmpd="sng">
                      <a:noFill/>
                      <a:prstDash val="solid"/>
                    </a:lnR>
                    <a:lnT w="12700" cap="flat" cmpd="sng" algn="ctr">
                      <a:solidFill>
                        <a:srgbClr val="E7E3DB"/>
                      </a:solidFill>
                      <a:prstDash val="solid"/>
                      <a:round/>
                      <a:headEnd type="none" w="med" len="med"/>
                      <a:tailEnd type="none" w="med" len="med"/>
                    </a:lnT>
                    <a:lnB w="12700" cap="flat" cmpd="sng" algn="ctr">
                      <a:solidFill>
                        <a:srgbClr val="E7E3DB"/>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341150" rtl="0" eaLnBrk="1" fontAlgn="auto" latinLnBrk="0" hangingPunct="1">
                        <a:lnSpc>
                          <a:spcPct val="100000"/>
                        </a:lnSpc>
                        <a:spcBef>
                          <a:spcPts val="0"/>
                        </a:spcBef>
                        <a:spcAft>
                          <a:spcPts val="0"/>
                        </a:spcAft>
                        <a:buClr>
                          <a:schemeClr val="dk1"/>
                        </a:buClr>
                        <a:buSzPts val="1000"/>
                        <a:buFont typeface="Calibri"/>
                        <a:buNone/>
                        <a:tabLst/>
                        <a:defRPr/>
                      </a:pPr>
                      <a:endParaRPr sz="900" b="0" i="0" u="none" strike="noStrike" cap="none" dirty="0">
                        <a:solidFill>
                          <a:srgbClr val="3863AF"/>
                        </a:solidFill>
                        <a:latin typeface="Calibri" panose="020F0502020204030204" pitchFamily="34" charset="0"/>
                        <a:ea typeface="Open Sans Light" panose="020B0606030504020204" pitchFamily="34" charset="0"/>
                        <a:cs typeface="Calibri" panose="020F0502020204030204" pitchFamily="34" charset="0"/>
                      </a:endParaRPr>
                    </a:p>
                  </a:txBody>
                  <a:tcPr marL="0" marR="0" marT="45725" marB="45725" anchor="ctr">
                    <a:lnL w="12700" cmpd="sng">
                      <a:noFill/>
                      <a:prstDash val="solid"/>
                    </a:lnL>
                    <a:lnR w="12700" cmpd="sng">
                      <a:noFill/>
                      <a:prstDash val="solid"/>
                    </a:lnR>
                    <a:lnT w="12700" cap="flat" cmpd="sng" algn="ctr">
                      <a:solidFill>
                        <a:srgbClr val="E7E3DB"/>
                      </a:solidFill>
                      <a:prstDash val="solid"/>
                      <a:round/>
                      <a:headEnd type="none" w="med" len="med"/>
                      <a:tailEnd type="none" w="med" len="med"/>
                    </a:lnT>
                    <a:lnB w="12700" cap="flat" cmpd="sng" algn="ctr">
                      <a:solidFill>
                        <a:srgbClr val="E7E3DB"/>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rtl="0">
                        <a:spcBef>
                          <a:spcPts val="0"/>
                        </a:spcBef>
                        <a:spcAft>
                          <a:spcPts val="0"/>
                        </a:spcAft>
                        <a:buClr>
                          <a:schemeClr val="dk1"/>
                        </a:buClr>
                        <a:buSzPts val="1000"/>
                        <a:buFont typeface="Calibri"/>
                        <a:buNone/>
                      </a:pPr>
                      <a:r>
                        <a:rPr lang="en-US" sz="900" b="1" i="0" u="none" strike="noStrike" cap="none" dirty="0">
                          <a:latin typeface="Calibri" panose="020F0502020204030204" pitchFamily="34" charset="0"/>
                          <a:ea typeface="Open Sans ExtraBold" panose="020B0606030504020204" pitchFamily="34" charset="0"/>
                          <a:cs typeface="Calibri" panose="020F0502020204030204" pitchFamily="34" charset="0"/>
                          <a:sym typeface="Calibri"/>
                        </a:rPr>
                        <a:t>Prerequisites: </a:t>
                      </a:r>
                      <a:r>
                        <a:rPr lang="en-US" sz="900" b="0" i="0" u="none" strike="noStrike" cap="none" dirty="0">
                          <a:latin typeface="Calibri" panose="020F0502020204030204" pitchFamily="34" charset="0"/>
                          <a:ea typeface="Open Sans Light" panose="020B0606030504020204" pitchFamily="34" charset="0"/>
                          <a:cs typeface="Calibri" panose="020F0502020204030204" pitchFamily="34" charset="0"/>
                          <a:sym typeface="Calibri"/>
                        </a:rPr>
                        <a:t>None</a:t>
                      </a:r>
                      <a:br>
                        <a:rPr lang="en-US" sz="900" b="0" i="0" u="none" strike="noStrike" cap="none" dirty="0">
                          <a:latin typeface="Calibri" panose="020F0502020204030204" pitchFamily="34" charset="0"/>
                          <a:ea typeface="Open Sans Light" panose="020B0606030504020204" pitchFamily="34" charset="0"/>
                          <a:cs typeface="Calibri" panose="020F0502020204030204" pitchFamily="34" charset="0"/>
                          <a:sym typeface="Calibri"/>
                        </a:rPr>
                      </a:br>
                      <a:r>
                        <a:rPr lang="en-US" sz="900" b="1" i="0" u="none" strike="noStrike" cap="none" dirty="0">
                          <a:solidFill>
                            <a:schemeClr val="accent1"/>
                          </a:solidFill>
                          <a:latin typeface="Calibri" panose="020F0502020204030204" pitchFamily="34" charset="0"/>
                          <a:ea typeface="Open Sans ExtraBold" panose="020B0606030504020204" pitchFamily="34" charset="0"/>
                          <a:cs typeface="Calibri" panose="020F0502020204030204" pitchFamily="34" charset="0"/>
                          <a:sym typeface="Calibri"/>
                        </a:rPr>
                        <a:t>Corequisites: </a:t>
                      </a:r>
                      <a:r>
                        <a:rPr lang="en-US" sz="900" b="0" i="0" u="none" strike="noStrike" cap="none" dirty="0">
                          <a:solidFill>
                            <a:schemeClr val="accent1"/>
                          </a:solidFill>
                          <a:latin typeface="Calibri" panose="020F0502020204030204" pitchFamily="34" charset="0"/>
                          <a:ea typeface="Open Sans Light" panose="020B0606030504020204" pitchFamily="34" charset="0"/>
                          <a:cs typeface="Calibri" panose="020F0502020204030204" pitchFamily="34" charset="0"/>
                          <a:sym typeface="Calibri"/>
                        </a:rPr>
                        <a:t>None</a:t>
                      </a:r>
                    </a:p>
                    <a:p>
                      <a:pPr marL="0" marR="0" lvl="0" indent="0" algn="l" defTabSz="777240" rtl="0" eaLnBrk="1" fontAlgn="auto" latinLnBrk="0" hangingPunct="1">
                        <a:lnSpc>
                          <a:spcPct val="100000"/>
                        </a:lnSpc>
                        <a:spcBef>
                          <a:spcPts val="0"/>
                        </a:spcBef>
                        <a:spcAft>
                          <a:spcPts val="0"/>
                        </a:spcAft>
                        <a:buClr>
                          <a:schemeClr val="dk1"/>
                        </a:buClr>
                        <a:buSzPts val="1000"/>
                        <a:buFont typeface="Calibri"/>
                        <a:buNone/>
                        <a:tabLst/>
                        <a:defRPr/>
                      </a:pPr>
                      <a:r>
                        <a:rPr lang="en-US" sz="900" b="1" i="0" u="none" strike="noStrike" cap="none" dirty="0">
                          <a:latin typeface="Calibri" panose="020F0502020204030204" pitchFamily="34" charset="0"/>
                          <a:ea typeface="Open Sans ExtraBold" panose="020B0606030504020204" pitchFamily="34" charset="0"/>
                          <a:cs typeface="Calibri" panose="020F0502020204030204" pitchFamily="34" charset="0"/>
                          <a:sym typeface="Calibri"/>
                        </a:rPr>
                        <a:t>Recommended Prerequisites: </a:t>
                      </a:r>
                      <a:r>
                        <a:rPr lang="en-US" sz="900" b="0" i="0" u="none" strike="noStrike" cap="none" dirty="0">
                          <a:latin typeface="Calibri" panose="020F0502020204030204" pitchFamily="34" charset="0"/>
                          <a:ea typeface="Open Sans Light" panose="020B0606030504020204" pitchFamily="34" charset="0"/>
                          <a:cs typeface="Calibri" panose="020F0502020204030204" pitchFamily="34" charset="0"/>
                          <a:sym typeface="Calibri"/>
                        </a:rPr>
                        <a:t>Entrepreneurship I and II or successful completion of at least two courses in a CTE program of study</a:t>
                      </a:r>
                    </a:p>
                    <a:p>
                      <a:pPr marL="0" marR="0" lvl="0" indent="0" algn="l" defTabSz="777240" rtl="0" eaLnBrk="1" fontAlgn="auto" latinLnBrk="0" hangingPunct="1">
                        <a:lnSpc>
                          <a:spcPct val="100000"/>
                        </a:lnSpc>
                        <a:spcBef>
                          <a:spcPts val="0"/>
                        </a:spcBef>
                        <a:spcAft>
                          <a:spcPts val="0"/>
                        </a:spcAft>
                        <a:buClr>
                          <a:schemeClr val="dk1"/>
                        </a:buClr>
                        <a:buSzPts val="1000"/>
                        <a:buFont typeface="Calibri"/>
                        <a:buNone/>
                        <a:tabLst/>
                        <a:defRPr/>
                      </a:pPr>
                      <a:r>
                        <a:rPr lang="en-US" sz="900" b="1" i="0" u="none" strike="noStrike" cap="none" dirty="0">
                          <a:solidFill>
                            <a:schemeClr val="accent1"/>
                          </a:solidFill>
                          <a:latin typeface="Calibri" panose="020F0502020204030204" pitchFamily="34" charset="0"/>
                          <a:ea typeface="Open Sans ExtraBold" panose="020B0606030504020204" pitchFamily="34" charset="0"/>
                          <a:cs typeface="Calibri" panose="020F0502020204030204" pitchFamily="34" charset="0"/>
                          <a:sym typeface="Calibri"/>
                        </a:rPr>
                        <a:t>Recommended Corequisites: </a:t>
                      </a:r>
                      <a:r>
                        <a:rPr lang="en-US" sz="900" b="0" i="0" u="none" strike="noStrike" cap="none" dirty="0">
                          <a:solidFill>
                            <a:schemeClr val="accent1"/>
                          </a:solidFill>
                          <a:latin typeface="Calibri" panose="020F0502020204030204" pitchFamily="34" charset="0"/>
                          <a:ea typeface="Open Sans Light" panose="020B0606030504020204" pitchFamily="34" charset="0"/>
                          <a:cs typeface="Calibri" panose="020F0502020204030204" pitchFamily="34" charset="0"/>
                          <a:sym typeface="Calibri"/>
                        </a:rPr>
                        <a:t>None</a:t>
                      </a:r>
                      <a:endParaRPr lang="en-US" sz="900" u="none" strike="noStrike" cap="none" dirty="0">
                        <a:solidFill>
                          <a:schemeClr val="accent1"/>
                        </a:solidFill>
                        <a:latin typeface="Calibri" panose="020F0502020204030204" pitchFamily="34" charset="0"/>
                        <a:ea typeface="Open Sans Light" panose="020B0606030504020204" pitchFamily="34" charset="0"/>
                        <a:cs typeface="Calibri" panose="020F0502020204030204" pitchFamily="34" charset="0"/>
                      </a:endParaRPr>
                    </a:p>
                  </a:txBody>
                  <a:tcPr marL="91450" marR="0" marT="45725" marB="45725" anchor="ctr">
                    <a:lnL w="12700" cmpd="sng">
                      <a:noFill/>
                      <a:prstDash val="solid"/>
                    </a:lnL>
                    <a:lnR w="12700" cmpd="sng">
                      <a:noFill/>
                      <a:prstDash val="solid"/>
                    </a:lnR>
                    <a:lnT w="12700" cap="flat" cmpd="sng" algn="ctr">
                      <a:solidFill>
                        <a:srgbClr val="E7E3DB"/>
                      </a:solidFill>
                      <a:prstDash val="solid"/>
                      <a:round/>
                      <a:headEnd type="none" w="med" len="med"/>
                      <a:tailEnd type="none" w="med" len="med"/>
                    </a:lnT>
                    <a:lnB w="12700" cap="flat" cmpd="sng" algn="ctr">
                      <a:solidFill>
                        <a:srgbClr val="E7E3DB"/>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rtl="0">
                        <a:spcBef>
                          <a:spcPts val="0"/>
                        </a:spcBef>
                        <a:spcAft>
                          <a:spcPts val="0"/>
                        </a:spcAft>
                        <a:buNone/>
                      </a:pPr>
                      <a:endParaRPr dirty="0">
                        <a:solidFill>
                          <a:schemeClr val="bg1"/>
                        </a:solidFill>
                        <a:latin typeface="Calibri" panose="020F0502020204030204" pitchFamily="34" charset="0"/>
                        <a:ea typeface="Open Sans Light" panose="020B0606030504020204" pitchFamily="34" charset="0"/>
                        <a:cs typeface="Calibri" panose="020F0502020204030204" pitchFamily="34" charset="0"/>
                      </a:endParaRPr>
                    </a:p>
                  </a:txBody>
                  <a:tcPr marL="91450" marR="91450" marT="45725" marB="45725" anchor="ctr">
                    <a:lnL w="12700" cmpd="sng">
                      <a:noFill/>
                      <a:prstDash val="solid"/>
                    </a:lnL>
                    <a:lnR w="12700" cmpd="sng">
                      <a:noFill/>
                      <a:prstDash val="solid"/>
                    </a:lnR>
                    <a:lnT w="12700" cap="flat" cmpd="sng" algn="ctr">
                      <a:solidFill>
                        <a:srgbClr val="E7E3DB"/>
                      </a:solidFill>
                      <a:prstDash val="solid"/>
                      <a:round/>
                      <a:headEnd type="none" w="med" len="med"/>
                      <a:tailEnd type="none" w="med" len="med"/>
                    </a:lnT>
                    <a:lnB w="12700" cap="flat" cmpd="sng" algn="ctr">
                      <a:solidFill>
                        <a:srgbClr val="E7E3DB"/>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52308549"/>
                  </a:ext>
                </a:extLst>
              </a:tr>
            </a:tbl>
          </a:graphicData>
        </a:graphic>
      </p:graphicFrame>
      <p:sp>
        <p:nvSpPr>
          <p:cNvPr id="9" name="Round Diagonal Corner Rectangle 3">
            <a:extLst>
              <a:ext uri="{FF2B5EF4-FFF2-40B4-BE49-F238E27FC236}">
                <a16:creationId xmlns:a16="http://schemas.microsoft.com/office/drawing/2014/main" id="{FDD39AAA-4AA1-2F58-F89F-DD7C216EBF37}"/>
              </a:ext>
              <a:ext uri="{C183D7F6-B498-43B3-948B-1728B52AA6E4}">
                <adec:decorative xmlns:adec="http://schemas.microsoft.com/office/drawing/2017/decorative" val="1"/>
              </a:ext>
            </a:extLst>
          </p:cNvPr>
          <p:cNvSpPr/>
          <p:nvPr/>
        </p:nvSpPr>
        <p:spPr>
          <a:xfrm rot="16200000">
            <a:off x="-8594" y="6742632"/>
            <a:ext cx="1126254" cy="411242"/>
          </a:xfrm>
          <a:prstGeom prst="round2DiagRect">
            <a:avLst/>
          </a:prstGeom>
          <a:solidFill>
            <a:srgbClr val="5A62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Calibri" panose="020F0502020204030204" pitchFamily="34" charset="0"/>
              <a:cs typeface="Calibri" panose="020F0502020204030204" pitchFamily="34" charset="0"/>
            </a:endParaRPr>
          </a:p>
        </p:txBody>
      </p:sp>
      <p:pic>
        <p:nvPicPr>
          <p:cNvPr id="14" name="Picture 13">
            <a:extLst>
              <a:ext uri="{FF2B5EF4-FFF2-40B4-BE49-F238E27FC236}">
                <a16:creationId xmlns:a16="http://schemas.microsoft.com/office/drawing/2014/main" id="{B3B8FD23-1C9D-D59A-2B44-66ACC789EBA6}"/>
              </a:ext>
            </a:extLst>
          </p:cNvPr>
          <p:cNvPicPr>
            <a:picLocks noChangeAspect="1"/>
          </p:cNvPicPr>
          <p:nvPr/>
        </p:nvPicPr>
        <p:blipFill>
          <a:blip r:embed="rId18"/>
          <a:stretch>
            <a:fillRect/>
          </a:stretch>
        </p:blipFill>
        <p:spPr>
          <a:xfrm>
            <a:off x="376571" y="6442241"/>
            <a:ext cx="384081" cy="1012024"/>
          </a:xfrm>
          <a:prstGeom prst="rect">
            <a:avLst/>
          </a:prstGeom>
        </p:spPr>
      </p:pic>
      <p:grpSp>
        <p:nvGrpSpPr>
          <p:cNvPr id="23" name="Group 22">
            <a:extLst>
              <a:ext uri="{FF2B5EF4-FFF2-40B4-BE49-F238E27FC236}">
                <a16:creationId xmlns:a16="http://schemas.microsoft.com/office/drawing/2014/main" id="{F3B55798-B0BC-2D32-8F9C-A4B270B32A29}"/>
              </a:ext>
              <a:ext uri="{C183D7F6-B498-43B3-948B-1728B52AA6E4}">
                <adec:decorative xmlns:adec="http://schemas.microsoft.com/office/drawing/2017/decorative" val="1"/>
              </a:ext>
            </a:extLst>
          </p:cNvPr>
          <p:cNvGrpSpPr/>
          <p:nvPr/>
        </p:nvGrpSpPr>
        <p:grpSpPr>
          <a:xfrm>
            <a:off x="5074809" y="6780246"/>
            <a:ext cx="2036175" cy="731134"/>
            <a:chOff x="5037546" y="4788718"/>
            <a:chExt cx="2036175" cy="731134"/>
          </a:xfrm>
        </p:grpSpPr>
        <p:grpSp>
          <p:nvGrpSpPr>
            <p:cNvPr id="24" name="Group 23">
              <a:extLst>
                <a:ext uri="{FF2B5EF4-FFF2-40B4-BE49-F238E27FC236}">
                  <a16:creationId xmlns:a16="http://schemas.microsoft.com/office/drawing/2014/main" id="{34C8DE9D-970F-3499-15CB-49BDF7D02AE2}"/>
                </a:ext>
              </a:extLst>
            </p:cNvPr>
            <p:cNvGrpSpPr/>
            <p:nvPr/>
          </p:nvGrpSpPr>
          <p:grpSpPr>
            <a:xfrm>
              <a:off x="5449051" y="4788718"/>
              <a:ext cx="390157" cy="731134"/>
              <a:chOff x="5413273" y="4788718"/>
              <a:chExt cx="390157" cy="731134"/>
            </a:xfrm>
          </p:grpSpPr>
          <p:pic>
            <p:nvPicPr>
              <p:cNvPr id="45" name="Picture 44" descr="Architecture and Construction">
                <a:extLst>
                  <a:ext uri="{FF2B5EF4-FFF2-40B4-BE49-F238E27FC236}">
                    <a16:creationId xmlns:a16="http://schemas.microsoft.com/office/drawing/2014/main" id="{08F019E0-EC42-19BC-A42A-DAE7B47C8B01}"/>
                  </a:ext>
                </a:extLst>
              </p:cNvPr>
              <p:cNvPicPr>
                <a:picLocks noChangeAspect="1"/>
              </p:cNvPicPr>
              <p:nvPr/>
            </p:nvPicPr>
            <p:blipFill>
              <a:blip r:embed="rId10"/>
              <a:stretch>
                <a:fillRect/>
              </a:stretch>
            </p:blipFill>
            <p:spPr>
              <a:xfrm>
                <a:off x="5413273" y="4788718"/>
                <a:ext cx="390157" cy="390157"/>
              </a:xfrm>
              <a:prstGeom prst="rect">
                <a:avLst/>
              </a:prstGeom>
            </p:spPr>
          </p:pic>
          <p:pic>
            <p:nvPicPr>
              <p:cNvPr id="46" name="Picture 45" descr="Human Services">
                <a:extLst>
                  <a:ext uri="{FF2B5EF4-FFF2-40B4-BE49-F238E27FC236}">
                    <a16:creationId xmlns:a16="http://schemas.microsoft.com/office/drawing/2014/main" id="{AF47E273-B53E-0B32-752D-05DCAE4AC0D5}"/>
                  </a:ext>
                </a:extLst>
              </p:cNvPr>
              <p:cNvPicPr>
                <a:picLocks noChangeAspect="1"/>
              </p:cNvPicPr>
              <p:nvPr/>
            </p:nvPicPr>
            <p:blipFill>
              <a:blip r:embed="rId11"/>
              <a:stretch>
                <a:fillRect/>
              </a:stretch>
            </p:blipFill>
            <p:spPr>
              <a:xfrm>
                <a:off x="5413273" y="5129695"/>
                <a:ext cx="390157" cy="390157"/>
              </a:xfrm>
              <a:prstGeom prst="rect">
                <a:avLst/>
              </a:prstGeom>
            </p:spPr>
          </p:pic>
        </p:grpSp>
        <p:grpSp>
          <p:nvGrpSpPr>
            <p:cNvPr id="25" name="Group 24">
              <a:extLst>
                <a:ext uri="{FF2B5EF4-FFF2-40B4-BE49-F238E27FC236}">
                  <a16:creationId xmlns:a16="http://schemas.microsoft.com/office/drawing/2014/main" id="{8C9D09ED-6742-6AE0-AA32-5896606251B8}"/>
                </a:ext>
              </a:extLst>
            </p:cNvPr>
            <p:cNvGrpSpPr/>
            <p:nvPr/>
          </p:nvGrpSpPr>
          <p:grpSpPr>
            <a:xfrm>
              <a:off x="5860556" y="4788718"/>
              <a:ext cx="390157" cy="731134"/>
              <a:chOff x="5832489" y="4788718"/>
              <a:chExt cx="390157" cy="731134"/>
            </a:xfrm>
          </p:grpSpPr>
          <p:pic>
            <p:nvPicPr>
              <p:cNvPr id="43" name="Picture 42" descr="Arts, Audio Visual Technology and Communication">
                <a:extLst>
                  <a:ext uri="{FF2B5EF4-FFF2-40B4-BE49-F238E27FC236}">
                    <a16:creationId xmlns:a16="http://schemas.microsoft.com/office/drawing/2014/main" id="{C15B40FE-F482-00F6-59D1-627EA63E5766}"/>
                  </a:ext>
                </a:extLst>
              </p:cNvPr>
              <p:cNvPicPr>
                <a:picLocks noChangeAspect="1"/>
              </p:cNvPicPr>
              <p:nvPr/>
            </p:nvPicPr>
            <p:blipFill>
              <a:blip r:embed="rId12"/>
              <a:stretch>
                <a:fillRect/>
              </a:stretch>
            </p:blipFill>
            <p:spPr>
              <a:xfrm>
                <a:off x="5832489" y="4788718"/>
                <a:ext cx="390157" cy="390157"/>
              </a:xfrm>
              <a:prstGeom prst="rect">
                <a:avLst/>
              </a:prstGeom>
            </p:spPr>
          </p:pic>
          <p:pic>
            <p:nvPicPr>
              <p:cNvPr id="44" name="Picture 43" descr="Information Technology">
                <a:extLst>
                  <a:ext uri="{FF2B5EF4-FFF2-40B4-BE49-F238E27FC236}">
                    <a16:creationId xmlns:a16="http://schemas.microsoft.com/office/drawing/2014/main" id="{638D1354-2BCD-1C03-1842-4181229A8D7A}"/>
                  </a:ext>
                </a:extLst>
              </p:cNvPr>
              <p:cNvPicPr>
                <a:picLocks noChangeAspect="1"/>
              </p:cNvPicPr>
              <p:nvPr/>
            </p:nvPicPr>
            <p:blipFill>
              <a:blip r:embed="rId13"/>
              <a:stretch>
                <a:fillRect/>
              </a:stretch>
            </p:blipFill>
            <p:spPr>
              <a:xfrm>
                <a:off x="5832489" y="5129695"/>
                <a:ext cx="390157" cy="390157"/>
              </a:xfrm>
              <a:prstGeom prst="rect">
                <a:avLst/>
              </a:prstGeom>
            </p:spPr>
          </p:pic>
        </p:grpSp>
        <p:grpSp>
          <p:nvGrpSpPr>
            <p:cNvPr id="26" name="Group 25">
              <a:extLst>
                <a:ext uri="{FF2B5EF4-FFF2-40B4-BE49-F238E27FC236}">
                  <a16:creationId xmlns:a16="http://schemas.microsoft.com/office/drawing/2014/main" id="{CD14E7EF-E56D-7649-A5B6-9BC95AC9357D}"/>
                </a:ext>
              </a:extLst>
            </p:cNvPr>
            <p:cNvGrpSpPr/>
            <p:nvPr/>
          </p:nvGrpSpPr>
          <p:grpSpPr>
            <a:xfrm>
              <a:off x="6272061" y="4788718"/>
              <a:ext cx="390157" cy="731134"/>
              <a:chOff x="6265352" y="4788718"/>
              <a:chExt cx="390157" cy="731134"/>
            </a:xfrm>
          </p:grpSpPr>
          <p:pic>
            <p:nvPicPr>
              <p:cNvPr id="36" name="Picture 35" descr="Business, Marketing and Finance">
                <a:extLst>
                  <a:ext uri="{FF2B5EF4-FFF2-40B4-BE49-F238E27FC236}">
                    <a16:creationId xmlns:a16="http://schemas.microsoft.com/office/drawing/2014/main" id="{31C5E047-33B3-3B5D-91C7-716D783EB3C1}"/>
                  </a:ext>
                </a:extLst>
              </p:cNvPr>
              <p:cNvPicPr>
                <a:picLocks noChangeAspect="1"/>
              </p:cNvPicPr>
              <p:nvPr/>
            </p:nvPicPr>
            <p:blipFill>
              <a:blip r:embed="rId8"/>
              <a:stretch>
                <a:fillRect/>
              </a:stretch>
            </p:blipFill>
            <p:spPr>
              <a:xfrm>
                <a:off x="6265352" y="4788718"/>
                <a:ext cx="390157" cy="390157"/>
              </a:xfrm>
              <a:prstGeom prst="rect">
                <a:avLst/>
              </a:prstGeom>
            </p:spPr>
          </p:pic>
          <p:pic>
            <p:nvPicPr>
              <p:cNvPr id="38" name="Picture 37" descr="Manufacturing">
                <a:extLst>
                  <a:ext uri="{FF2B5EF4-FFF2-40B4-BE49-F238E27FC236}">
                    <a16:creationId xmlns:a16="http://schemas.microsoft.com/office/drawing/2014/main" id="{D2D4E88B-8D01-9E61-A020-ECD20463483B}"/>
                  </a:ext>
                </a:extLst>
              </p:cNvPr>
              <p:cNvPicPr>
                <a:picLocks noChangeAspect="1"/>
              </p:cNvPicPr>
              <p:nvPr/>
            </p:nvPicPr>
            <p:blipFill>
              <a:blip r:embed="rId14"/>
              <a:stretch>
                <a:fillRect/>
              </a:stretch>
            </p:blipFill>
            <p:spPr>
              <a:xfrm>
                <a:off x="6265352" y="5129695"/>
                <a:ext cx="390157" cy="390157"/>
              </a:xfrm>
              <a:prstGeom prst="rect">
                <a:avLst/>
              </a:prstGeom>
            </p:spPr>
          </p:pic>
        </p:grpSp>
        <p:grpSp>
          <p:nvGrpSpPr>
            <p:cNvPr id="29" name="Group 28">
              <a:extLst>
                <a:ext uri="{FF2B5EF4-FFF2-40B4-BE49-F238E27FC236}">
                  <a16:creationId xmlns:a16="http://schemas.microsoft.com/office/drawing/2014/main" id="{2691EBF5-C255-EDAF-9EDC-9356A28F8DD9}"/>
                </a:ext>
              </a:extLst>
            </p:cNvPr>
            <p:cNvGrpSpPr/>
            <p:nvPr/>
          </p:nvGrpSpPr>
          <p:grpSpPr>
            <a:xfrm>
              <a:off x="6683564" y="4788718"/>
              <a:ext cx="390157" cy="731134"/>
              <a:chOff x="6683564" y="4788718"/>
              <a:chExt cx="390157" cy="731134"/>
            </a:xfrm>
          </p:grpSpPr>
          <p:pic>
            <p:nvPicPr>
              <p:cNvPr id="33" name="Picture 32" descr="Health Science">
                <a:extLst>
                  <a:ext uri="{FF2B5EF4-FFF2-40B4-BE49-F238E27FC236}">
                    <a16:creationId xmlns:a16="http://schemas.microsoft.com/office/drawing/2014/main" id="{10F011E0-2B88-9A62-E897-6C9890EF7744}"/>
                  </a:ext>
                </a:extLst>
              </p:cNvPr>
              <p:cNvPicPr>
                <a:picLocks noChangeAspect="1"/>
              </p:cNvPicPr>
              <p:nvPr/>
            </p:nvPicPr>
            <p:blipFill>
              <a:blip r:embed="rId15"/>
              <a:stretch>
                <a:fillRect/>
              </a:stretch>
            </p:blipFill>
            <p:spPr>
              <a:xfrm>
                <a:off x="6683564" y="4788718"/>
                <a:ext cx="390157" cy="390157"/>
              </a:xfrm>
              <a:prstGeom prst="rect">
                <a:avLst/>
              </a:prstGeom>
            </p:spPr>
          </p:pic>
          <p:pic>
            <p:nvPicPr>
              <p:cNvPr id="35" name="Picture 34" descr="Transportation, Distribution and Logistics">
                <a:extLst>
                  <a:ext uri="{FF2B5EF4-FFF2-40B4-BE49-F238E27FC236}">
                    <a16:creationId xmlns:a16="http://schemas.microsoft.com/office/drawing/2014/main" id="{8CAFB637-9B77-2B2F-3DD6-5FCE0462F21D}"/>
                  </a:ext>
                </a:extLst>
              </p:cNvPr>
              <p:cNvPicPr>
                <a:picLocks noChangeAspect="1"/>
              </p:cNvPicPr>
              <p:nvPr/>
            </p:nvPicPr>
            <p:blipFill>
              <a:blip r:embed="rId16"/>
              <a:stretch>
                <a:fillRect/>
              </a:stretch>
            </p:blipFill>
            <p:spPr>
              <a:xfrm>
                <a:off x="6683564" y="5129695"/>
                <a:ext cx="390157" cy="390157"/>
              </a:xfrm>
              <a:prstGeom prst="rect">
                <a:avLst/>
              </a:prstGeom>
            </p:spPr>
          </p:pic>
        </p:grpSp>
        <p:grpSp>
          <p:nvGrpSpPr>
            <p:cNvPr id="30" name="Group 29">
              <a:extLst>
                <a:ext uri="{FF2B5EF4-FFF2-40B4-BE49-F238E27FC236}">
                  <a16:creationId xmlns:a16="http://schemas.microsoft.com/office/drawing/2014/main" id="{D32345C8-B5B7-2303-5AC5-F1307550ED54}"/>
                </a:ext>
              </a:extLst>
            </p:cNvPr>
            <p:cNvGrpSpPr/>
            <p:nvPr/>
          </p:nvGrpSpPr>
          <p:grpSpPr>
            <a:xfrm>
              <a:off x="5037546" y="4788718"/>
              <a:ext cx="390157" cy="731134"/>
              <a:chOff x="4995062" y="4788718"/>
              <a:chExt cx="390157" cy="731134"/>
            </a:xfrm>
          </p:grpSpPr>
          <p:pic>
            <p:nvPicPr>
              <p:cNvPr id="31" name="Picture 30" descr="Agriculture, Food and Natural Resources">
                <a:extLst>
                  <a:ext uri="{FF2B5EF4-FFF2-40B4-BE49-F238E27FC236}">
                    <a16:creationId xmlns:a16="http://schemas.microsoft.com/office/drawing/2014/main" id="{3489FC62-ED91-87C2-17D9-19CDD6D9A80C}"/>
                  </a:ext>
                </a:extLst>
              </p:cNvPr>
              <p:cNvPicPr>
                <a:picLocks noChangeAspect="1"/>
              </p:cNvPicPr>
              <p:nvPr/>
            </p:nvPicPr>
            <p:blipFill>
              <a:blip r:embed="rId17"/>
              <a:stretch>
                <a:fillRect/>
              </a:stretch>
            </p:blipFill>
            <p:spPr>
              <a:xfrm>
                <a:off x="4995062" y="4788718"/>
                <a:ext cx="390157" cy="390157"/>
              </a:xfrm>
              <a:prstGeom prst="rect">
                <a:avLst/>
              </a:prstGeom>
            </p:spPr>
          </p:pic>
          <p:pic>
            <p:nvPicPr>
              <p:cNvPr id="32" name="Picture 31" descr="Hospitality and Tourism">
                <a:extLst>
                  <a:ext uri="{FF2B5EF4-FFF2-40B4-BE49-F238E27FC236}">
                    <a16:creationId xmlns:a16="http://schemas.microsoft.com/office/drawing/2014/main" id="{58D88EE5-C5C7-D1BA-AE82-90282A1EBFE1}"/>
                  </a:ext>
                </a:extLst>
              </p:cNvPr>
              <p:cNvPicPr>
                <a:picLocks noChangeAspect="1"/>
              </p:cNvPicPr>
              <p:nvPr/>
            </p:nvPicPr>
            <p:blipFill>
              <a:blip r:embed="rId9"/>
              <a:stretch>
                <a:fillRect/>
              </a:stretch>
            </p:blipFill>
            <p:spPr>
              <a:xfrm>
                <a:off x="4995062" y="5129695"/>
                <a:ext cx="390157" cy="390157"/>
              </a:xfrm>
              <a:prstGeom prst="rect">
                <a:avLst/>
              </a:prstGeom>
            </p:spPr>
          </p:pic>
        </p:grpSp>
      </p:grpSp>
    </p:spTree>
    <p:extLst>
      <p:ext uri="{BB962C8B-B14F-4D97-AF65-F5344CB8AC3E}">
        <p14:creationId xmlns:p14="http://schemas.microsoft.com/office/powerpoint/2010/main" val="1341843734"/>
      </p:ext>
    </p:extLst>
  </p:cSld>
  <p:clrMapOvr>
    <a:masterClrMapping/>
  </p:clrMapOvr>
</p:sld>
</file>

<file path=ppt/theme/theme1.xml><?xml version="1.0" encoding="utf-8"?>
<a:theme xmlns:a="http://schemas.openxmlformats.org/drawingml/2006/main" name="Office Theme">
  <a:themeElements>
    <a:clrScheme name="CTE Business">
      <a:dk1>
        <a:srgbClr val="000000"/>
      </a:dk1>
      <a:lt1>
        <a:srgbClr val="FFFFFF"/>
      </a:lt1>
      <a:dk2>
        <a:srgbClr val="363434"/>
      </a:dk2>
      <a:lt2>
        <a:srgbClr val="E7E6E6"/>
      </a:lt2>
      <a:accent1>
        <a:srgbClr val="C14D2B"/>
      </a:accent1>
      <a:accent2>
        <a:srgbClr val="ED7D31"/>
      </a:accent2>
      <a:accent3>
        <a:srgbClr val="E7E3DB"/>
      </a:accent3>
      <a:accent4>
        <a:srgbClr val="FFC000"/>
      </a:accent4>
      <a:accent5>
        <a:srgbClr val="363434"/>
      </a:accent5>
      <a:accent6>
        <a:srgbClr val="59616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8" id="{7E4B9EE6-4E8E-FF4B-9DDF-6C1A4FA5B1C4}" vid="{DBFB7B67-4F04-1F48-8BE5-66BA439B453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7E40DE4C131194D90C1BBD99615CC99" ma:contentTypeVersion="13" ma:contentTypeDescription="Create a new document." ma:contentTypeScope="" ma:versionID="ff6f71d0c6d469cd838c22a9ce31fc72">
  <xsd:schema xmlns:xsd="http://www.w3.org/2001/XMLSchema" xmlns:xs="http://www.w3.org/2001/XMLSchema" xmlns:p="http://schemas.microsoft.com/office/2006/metadata/properties" xmlns:ns2="22433f0c-8bb8-4876-a8a6-687bcb1e8026" xmlns:ns3="b41f19c4-7134-41b0-b126-9546d08a0bf5" targetNamespace="http://schemas.microsoft.com/office/2006/metadata/properties" ma:root="true" ma:fieldsID="a1ae1cf07686b912b4267ab8deb121f1" ns2:_="" ns3:_="">
    <xsd:import namespace="22433f0c-8bb8-4876-a8a6-687bcb1e8026"/>
    <xsd:import namespace="b41f19c4-7134-41b0-b126-9546d08a0bf5"/>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element ref="ns2:MediaServiceLocation" minOccurs="0"/>
                <xsd:element ref="ns2:lcf76f155ced4ddcb4097134ff3c332f" minOccurs="0"/>
                <xsd:element ref="ns3:TaxCatchAll"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2433f0c-8bb8-4876-a8a6-687bcb1e802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Location" ma:index="16" nillable="true" ma:displayName="Location" ma:indexed="true" ma:internalName="MediaServiceLocation" ma:readOnly="true">
      <xsd:simpleType>
        <xsd:restriction base="dms:Text"/>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5f5fc104-11d1-4a5d-8a55-368e6ec57107" ma:termSetId="09814cd3-568e-fe90-9814-8d621ff8fb84" ma:anchorId="fba54fb3-c3e1-fe81-a776-ca4b69148c4d" ma:open="true" ma:isKeyword="false">
      <xsd:complexType>
        <xsd:sequence>
          <xsd:element ref="pc:Terms" minOccurs="0" maxOccurs="1"/>
        </xsd:sequence>
      </xsd:complexType>
    </xsd:element>
    <xsd:element name="MediaServiceOCR" ma:index="20"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b41f19c4-7134-41b0-b126-9546d08a0bf5" elementFormDefault="qualified">
    <xsd:import namespace="http://schemas.microsoft.com/office/2006/documentManagement/types"/>
    <xsd:import namespace="http://schemas.microsoft.com/office/infopath/2007/PartnerControls"/>
    <xsd:element name="TaxCatchAll" ma:index="19" nillable="true" ma:displayName="Taxonomy Catch All Column" ma:hidden="true" ma:list="{4e765aea-f227-4768-af7f-feeaeadeaa48}" ma:internalName="TaxCatchAll" ma:showField="CatchAllData" ma:web="b41f19c4-7134-41b0-b126-9546d08a0bf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22433f0c-8bb8-4876-a8a6-687bcb1e8026">
      <Terms xmlns="http://schemas.microsoft.com/office/infopath/2007/PartnerControls"/>
    </lcf76f155ced4ddcb4097134ff3c332f>
    <TaxCatchAll xmlns="b41f19c4-7134-41b0-b126-9546d08a0bf5" xsi:nil="true"/>
  </documentManagement>
</p:properties>
</file>

<file path=customXml/itemProps1.xml><?xml version="1.0" encoding="utf-8"?>
<ds:datastoreItem xmlns:ds="http://schemas.openxmlformats.org/officeDocument/2006/customXml" ds:itemID="{67D66748-BF0C-4F10-A6B1-2DB6B2F2616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2433f0c-8bb8-4876-a8a6-687bcb1e8026"/>
    <ds:schemaRef ds:uri="b41f19c4-7134-41b0-b126-9546d08a0bf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1669731C-8253-4FC1-9FD3-BB53C39C7FE5}">
  <ds:schemaRefs>
    <ds:schemaRef ds:uri="http://schemas.microsoft.com/sharepoint/v3/contenttype/forms"/>
  </ds:schemaRefs>
</ds:datastoreItem>
</file>

<file path=customXml/itemProps3.xml><?xml version="1.0" encoding="utf-8"?>
<ds:datastoreItem xmlns:ds="http://schemas.openxmlformats.org/officeDocument/2006/customXml" ds:itemID="{974F3975-4E13-41EE-B594-EF7925D920F8}">
  <ds:schemaRefs>
    <ds:schemaRef ds:uri="22433f0c-8bb8-4876-a8a6-687bcb1e8026"/>
    <ds:schemaRef ds:uri="http://www.w3.org/XML/1998/namespace"/>
    <ds:schemaRef ds:uri="http://purl.org/dc/dcmitype/"/>
    <ds:schemaRef ds:uri="http://purl.org/dc/terms/"/>
    <ds:schemaRef ds:uri="http://purl.org/dc/elements/1.1/"/>
    <ds:schemaRef ds:uri="http://schemas.openxmlformats.org/package/2006/metadata/core-properties"/>
    <ds:schemaRef ds:uri="http://schemas.microsoft.com/office/2006/documentManagement/types"/>
    <ds:schemaRef ds:uri="http://schemas.microsoft.com/office/infopath/2007/PartnerControls"/>
    <ds:schemaRef ds:uri="b41f19c4-7134-41b0-b126-9546d08a0bf5"/>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emplate>Template-Business</Template>
  <TotalTime>911</TotalTime>
  <Words>756</Words>
  <Application>Microsoft Office PowerPoint</Application>
  <PresentationFormat>Custom</PresentationFormat>
  <Paragraphs>111</Paragraphs>
  <Slides>2</Slides>
  <Notes>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vt:i4>
      </vt:variant>
    </vt:vector>
  </HeadingPairs>
  <TitlesOfParts>
    <vt:vector size="8" baseType="lpstr">
      <vt:lpstr>Open Sans Light</vt:lpstr>
      <vt:lpstr>Calibri</vt:lpstr>
      <vt:lpstr>Arial</vt:lpstr>
      <vt:lpstr>Open Sans Semibold</vt:lpstr>
      <vt:lpstr>Calibri Light</vt:lpstr>
      <vt:lpstr>Office Theme</vt:lpstr>
      <vt:lpstr>Statewide Program of Study: Entrepreneurship — Page 1 </vt:lpstr>
      <vt:lpstr>Statewide Program of Study: Entrepreneurship — Page 2</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Statewide Program of Study: Entrepreneurship</dc:title>
  <dc:subject/>
  <dc:creator>Texas Education Agency</dc:creator>
  <cp:keywords/>
  <dc:description/>
  <cp:lastModifiedBy>Jeter, Jennifer</cp:lastModifiedBy>
  <cp:revision>135</cp:revision>
  <cp:lastPrinted>2023-10-03T21:31:19Z</cp:lastPrinted>
  <dcterms:created xsi:type="dcterms:W3CDTF">2023-10-24T15:53:14Z</dcterms:created>
  <dcterms:modified xsi:type="dcterms:W3CDTF">2025-01-07T15:19:09Z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0x0101004AE2DFD34787B64381739A3DD5B04613</vt:lpwstr>
  </property>
  <property fmtid="{D5CDD505-2E9C-101B-9397-08002B2CF9AE}" pid="3" name="MediaServiceImageTags">
    <vt:lpwstr/>
  </property>
</Properties>
</file>