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3909" r:id="rId5"/>
    <p:sldId id="3842" r:id="rId6"/>
    <p:sldId id="3981" r:id="rId7"/>
    <p:sldId id="3973" r:id="rId8"/>
    <p:sldId id="3856" r:id="rId9"/>
    <p:sldId id="3956" r:id="rId10"/>
    <p:sldId id="3980" r:id="rId11"/>
    <p:sldId id="3902" r:id="rId12"/>
    <p:sldId id="3936" r:id="rId13"/>
    <p:sldId id="3979" r:id="rId14"/>
    <p:sldId id="3950" r:id="rId15"/>
    <p:sldId id="3952" r:id="rId16"/>
    <p:sldId id="3962" r:id="rId17"/>
    <p:sldId id="3926" r:id="rId18"/>
    <p:sldId id="3976" r:id="rId19"/>
    <p:sldId id="3983" r:id="rId20"/>
    <p:sldId id="3906" r:id="rId21"/>
    <p:sldId id="3964" r:id="rId22"/>
    <p:sldId id="3977" r:id="rId23"/>
    <p:sldId id="3944" r:id="rId24"/>
    <p:sldId id="3911" r:id="rId25"/>
    <p:sldId id="3908" r:id="rId26"/>
    <p:sldId id="3929" r:id="rId27"/>
    <p:sldId id="3933" r:id="rId28"/>
    <p:sldId id="3932" r:id="rId29"/>
    <p:sldId id="3978" r:id="rId30"/>
    <p:sldId id="3969" r:id="rId31"/>
    <p:sldId id="3935" r:id="rId32"/>
    <p:sldId id="3895" r:id="rId33"/>
    <p:sldId id="3982" r:id="rId34"/>
    <p:sldId id="398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24785B-59B5-42DA-B7DF-0B463DEAC8C9}">
          <p14:sldIdLst>
            <p14:sldId id="3909"/>
            <p14:sldId id="3842"/>
            <p14:sldId id="3981"/>
            <p14:sldId id="3973"/>
            <p14:sldId id="3856"/>
            <p14:sldId id="3956"/>
            <p14:sldId id="3980"/>
            <p14:sldId id="3902"/>
            <p14:sldId id="3936"/>
            <p14:sldId id="3979"/>
            <p14:sldId id="3950"/>
            <p14:sldId id="3952"/>
            <p14:sldId id="3962"/>
            <p14:sldId id="3926"/>
            <p14:sldId id="3976"/>
            <p14:sldId id="3983"/>
            <p14:sldId id="3906"/>
            <p14:sldId id="3964"/>
            <p14:sldId id="3977"/>
            <p14:sldId id="3944"/>
            <p14:sldId id="3911"/>
            <p14:sldId id="3908"/>
            <p14:sldId id="3929"/>
            <p14:sldId id="3933"/>
            <p14:sldId id="3932"/>
            <p14:sldId id="3978"/>
            <p14:sldId id="3969"/>
            <p14:sldId id="3935"/>
            <p14:sldId id="3895"/>
            <p14:sldId id="3982"/>
            <p14:sldId id="398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Esposito" initials="EE [2]" lastIdx="1" clrIdx="0">
    <p:extLst>
      <p:ext uri="{19B8F6BF-5375-455C-9EA6-DF929625EA0E}">
        <p15:presenceInfo xmlns:p15="http://schemas.microsoft.com/office/powerpoint/2012/main" userId="S::eesposito@mminc.com::865ff3af-0a5d-4d79-a1a3-ec725a06936f" providerId="AD"/>
      </p:ext>
    </p:extLst>
  </p:cmAuthor>
  <p:cmAuthor id="2" name="Mike Zuba" initials="MZ" lastIdx="1" clrIdx="1">
    <p:extLst>
      <p:ext uri="{19B8F6BF-5375-455C-9EA6-DF929625EA0E}">
        <p15:presenceInfo xmlns:p15="http://schemas.microsoft.com/office/powerpoint/2012/main" userId="S::MZuba@slamcoll.com::e28bf608-76bc-4c9e-b4f5-b2bb88221cb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5D4"/>
    <a:srgbClr val="B4E5A2"/>
    <a:srgbClr val="FFCCCC"/>
    <a:srgbClr val="F0FCD6"/>
    <a:srgbClr val="E9F1E3"/>
    <a:srgbClr val="E1EBED"/>
    <a:srgbClr val="FFFF99"/>
    <a:srgbClr val="CCFF99"/>
    <a:srgbClr val="B5E6A2"/>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A9536A-5DCD-413C-B846-3BF749EA1BA1}" v="12" dt="2025-03-31T17:55:34.060"/>
    <p1510:client id="{7B711809-9AA5-4DAD-89E0-69ACEF5277B5}" v="4" dt="2025-03-31T13:18:37.2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Gallagher" userId="9698b4e3-7dd3-4aeb-b0de-0a5d33c5b43e" providerId="ADAL" clId="{22A9536A-5DCD-413C-B846-3BF749EA1BA1}"/>
    <pc:docChg chg="undo custSel delSld modSld modSection">
      <pc:chgData name="Patrick Gallagher" userId="9698b4e3-7dd3-4aeb-b0de-0a5d33c5b43e" providerId="ADAL" clId="{22A9536A-5DCD-413C-B846-3BF749EA1BA1}" dt="2025-03-31T18:07:56.798" v="605" actId="404"/>
      <pc:docMkLst>
        <pc:docMk/>
      </pc:docMkLst>
      <pc:sldChg chg="modSp mod">
        <pc:chgData name="Patrick Gallagher" userId="9698b4e3-7dd3-4aeb-b0de-0a5d33c5b43e" providerId="ADAL" clId="{22A9536A-5DCD-413C-B846-3BF749EA1BA1}" dt="2025-03-31T17:22:15.504" v="32" actId="20577"/>
        <pc:sldMkLst>
          <pc:docMk/>
          <pc:sldMk cId="1725225228" sldId="3842"/>
        </pc:sldMkLst>
        <pc:spChg chg="mod">
          <ac:chgData name="Patrick Gallagher" userId="9698b4e3-7dd3-4aeb-b0de-0a5d33c5b43e" providerId="ADAL" clId="{22A9536A-5DCD-413C-B846-3BF749EA1BA1}" dt="2025-03-31T17:22:15.504" v="32" actId="20577"/>
          <ac:spMkLst>
            <pc:docMk/>
            <pc:sldMk cId="1725225228" sldId="3842"/>
            <ac:spMk id="7" creationId="{07C1229E-7E48-1019-3FC6-695861A1C109}"/>
          </ac:spMkLst>
        </pc:spChg>
      </pc:sldChg>
      <pc:sldChg chg="modSp mod">
        <pc:chgData name="Patrick Gallagher" userId="9698b4e3-7dd3-4aeb-b0de-0a5d33c5b43e" providerId="ADAL" clId="{22A9536A-5DCD-413C-B846-3BF749EA1BA1}" dt="2025-03-31T17:25:08.071" v="70"/>
        <pc:sldMkLst>
          <pc:docMk/>
          <pc:sldMk cId="2182362087" sldId="3856"/>
        </pc:sldMkLst>
        <pc:spChg chg="mod">
          <ac:chgData name="Patrick Gallagher" userId="9698b4e3-7dd3-4aeb-b0de-0a5d33c5b43e" providerId="ADAL" clId="{22A9536A-5DCD-413C-B846-3BF749EA1BA1}" dt="2025-03-31T17:25:08.071" v="70"/>
          <ac:spMkLst>
            <pc:docMk/>
            <pc:sldMk cId="2182362087" sldId="3856"/>
            <ac:spMk id="7" creationId="{00000000-0000-0000-0000-000000000000}"/>
          </ac:spMkLst>
        </pc:spChg>
      </pc:sldChg>
      <pc:sldChg chg="modSp mod">
        <pc:chgData name="Patrick Gallagher" userId="9698b4e3-7dd3-4aeb-b0de-0a5d33c5b43e" providerId="ADAL" clId="{22A9536A-5DCD-413C-B846-3BF749EA1BA1}" dt="2025-03-31T17:56:17.756" v="538" actId="1076"/>
        <pc:sldMkLst>
          <pc:docMk/>
          <pc:sldMk cId="500573209" sldId="3895"/>
        </pc:sldMkLst>
        <pc:spChg chg="mod">
          <ac:chgData name="Patrick Gallagher" userId="9698b4e3-7dd3-4aeb-b0de-0a5d33c5b43e" providerId="ADAL" clId="{22A9536A-5DCD-413C-B846-3BF749EA1BA1}" dt="2025-03-31T17:56:05.723" v="536"/>
          <ac:spMkLst>
            <pc:docMk/>
            <pc:sldMk cId="500573209" sldId="3895"/>
            <ac:spMk id="3" creationId="{7E713D0B-A8BA-2FD6-7778-3DABF1D2E72D}"/>
          </ac:spMkLst>
        </pc:spChg>
        <pc:spChg chg="mod">
          <ac:chgData name="Patrick Gallagher" userId="9698b4e3-7dd3-4aeb-b0de-0a5d33c5b43e" providerId="ADAL" clId="{22A9536A-5DCD-413C-B846-3BF749EA1BA1}" dt="2025-03-31T17:55:46.854" v="535"/>
          <ac:spMkLst>
            <pc:docMk/>
            <pc:sldMk cId="500573209" sldId="3895"/>
            <ac:spMk id="7" creationId="{00000000-0000-0000-0000-000000000000}"/>
          </ac:spMkLst>
        </pc:spChg>
        <pc:spChg chg="mod">
          <ac:chgData name="Patrick Gallagher" userId="9698b4e3-7dd3-4aeb-b0de-0a5d33c5b43e" providerId="ADAL" clId="{22A9536A-5DCD-413C-B846-3BF749EA1BA1}" dt="2025-03-31T17:56:17.756" v="538" actId="1076"/>
          <ac:spMkLst>
            <pc:docMk/>
            <pc:sldMk cId="500573209" sldId="3895"/>
            <ac:spMk id="8" creationId="{F9FAD189-27AA-0162-FEA7-EE3E176B2180}"/>
          </ac:spMkLst>
        </pc:spChg>
        <pc:spChg chg="mod">
          <ac:chgData name="Patrick Gallagher" userId="9698b4e3-7dd3-4aeb-b0de-0a5d33c5b43e" providerId="ADAL" clId="{22A9536A-5DCD-413C-B846-3BF749EA1BA1}" dt="2025-03-31T17:55:41.058" v="534" actId="14100"/>
          <ac:spMkLst>
            <pc:docMk/>
            <pc:sldMk cId="500573209" sldId="3895"/>
            <ac:spMk id="12" creationId="{1A835C9A-988D-B95F-622A-331502096DBD}"/>
          </ac:spMkLst>
        </pc:spChg>
        <pc:graphicFrameChg chg="mod">
          <ac:chgData name="Patrick Gallagher" userId="9698b4e3-7dd3-4aeb-b0de-0a5d33c5b43e" providerId="ADAL" clId="{22A9536A-5DCD-413C-B846-3BF749EA1BA1}" dt="2025-03-31T17:55:34.060" v="532"/>
          <ac:graphicFrameMkLst>
            <pc:docMk/>
            <pc:sldMk cId="500573209" sldId="3895"/>
            <ac:graphicFrameMk id="2" creationId="{86C8EAF3-EED8-D799-EE0C-E01EC47484DC}"/>
          </ac:graphicFrameMkLst>
        </pc:graphicFrameChg>
      </pc:sldChg>
      <pc:sldChg chg="modSp mod">
        <pc:chgData name="Patrick Gallagher" userId="9698b4e3-7dd3-4aeb-b0de-0a5d33c5b43e" providerId="ADAL" clId="{22A9536A-5DCD-413C-B846-3BF749EA1BA1}" dt="2025-03-31T17:28:23.854" v="155" actId="404"/>
        <pc:sldMkLst>
          <pc:docMk/>
          <pc:sldMk cId="3362186509" sldId="3902"/>
        </pc:sldMkLst>
        <pc:spChg chg="mod">
          <ac:chgData name="Patrick Gallagher" userId="9698b4e3-7dd3-4aeb-b0de-0a5d33c5b43e" providerId="ADAL" clId="{22A9536A-5DCD-413C-B846-3BF749EA1BA1}" dt="2025-03-31T17:28:23.854" v="155" actId="404"/>
          <ac:spMkLst>
            <pc:docMk/>
            <pc:sldMk cId="3362186509" sldId="3902"/>
            <ac:spMk id="3" creationId="{6E0E5FA0-F438-019B-2A29-4FDD9E969980}"/>
          </ac:spMkLst>
        </pc:spChg>
        <pc:spChg chg="mod">
          <ac:chgData name="Patrick Gallagher" userId="9698b4e3-7dd3-4aeb-b0de-0a5d33c5b43e" providerId="ADAL" clId="{22A9536A-5DCD-413C-B846-3BF749EA1BA1}" dt="2025-03-31T17:27:52.920" v="146" actId="14100"/>
          <ac:spMkLst>
            <pc:docMk/>
            <pc:sldMk cId="3362186509" sldId="3902"/>
            <ac:spMk id="7" creationId="{4F7BCD19-8929-6BB3-4A22-3CB750457594}"/>
          </ac:spMkLst>
        </pc:spChg>
      </pc:sldChg>
      <pc:sldChg chg="modSp mod">
        <pc:chgData name="Patrick Gallagher" userId="9698b4e3-7dd3-4aeb-b0de-0a5d33c5b43e" providerId="ADAL" clId="{22A9536A-5DCD-413C-B846-3BF749EA1BA1}" dt="2025-03-31T17:38:29.356" v="290" actId="20577"/>
        <pc:sldMkLst>
          <pc:docMk/>
          <pc:sldMk cId="3225358342" sldId="3906"/>
        </pc:sldMkLst>
        <pc:spChg chg="mod">
          <ac:chgData name="Patrick Gallagher" userId="9698b4e3-7dd3-4aeb-b0de-0a5d33c5b43e" providerId="ADAL" clId="{22A9536A-5DCD-413C-B846-3BF749EA1BA1}" dt="2025-03-31T17:38:29.356" v="290" actId="20577"/>
          <ac:spMkLst>
            <pc:docMk/>
            <pc:sldMk cId="3225358342" sldId="3906"/>
            <ac:spMk id="3" creationId="{78911680-AF78-C70C-6C0C-0A613189E9E5}"/>
          </ac:spMkLst>
        </pc:spChg>
        <pc:spChg chg="mod">
          <ac:chgData name="Patrick Gallagher" userId="9698b4e3-7dd3-4aeb-b0de-0a5d33c5b43e" providerId="ADAL" clId="{22A9536A-5DCD-413C-B846-3BF749EA1BA1}" dt="2025-03-31T17:38:17.999" v="287"/>
          <ac:spMkLst>
            <pc:docMk/>
            <pc:sldMk cId="3225358342" sldId="3906"/>
            <ac:spMk id="57" creationId="{B7436499-73D0-E0B3-F383-6F350E64CEEE}"/>
          </ac:spMkLst>
        </pc:spChg>
      </pc:sldChg>
      <pc:sldChg chg="modSp mod">
        <pc:chgData name="Patrick Gallagher" userId="9698b4e3-7dd3-4aeb-b0de-0a5d33c5b43e" providerId="ADAL" clId="{22A9536A-5DCD-413C-B846-3BF749EA1BA1}" dt="2025-03-31T17:48:48.518" v="432" actId="20577"/>
        <pc:sldMkLst>
          <pc:docMk/>
          <pc:sldMk cId="3710346239" sldId="3908"/>
        </pc:sldMkLst>
        <pc:spChg chg="mod">
          <ac:chgData name="Patrick Gallagher" userId="9698b4e3-7dd3-4aeb-b0de-0a5d33c5b43e" providerId="ADAL" clId="{22A9536A-5DCD-413C-B846-3BF749EA1BA1}" dt="2025-03-31T17:48:48.518" v="432" actId="20577"/>
          <ac:spMkLst>
            <pc:docMk/>
            <pc:sldMk cId="3710346239" sldId="3908"/>
            <ac:spMk id="3" creationId="{ECF2ED05-3178-2EB5-7749-4C45B6A4FCDF}"/>
          </ac:spMkLst>
        </pc:spChg>
        <pc:spChg chg="mod">
          <ac:chgData name="Patrick Gallagher" userId="9698b4e3-7dd3-4aeb-b0de-0a5d33c5b43e" providerId="ADAL" clId="{22A9536A-5DCD-413C-B846-3BF749EA1BA1}" dt="2025-03-31T17:48:22.285" v="422"/>
          <ac:spMkLst>
            <pc:docMk/>
            <pc:sldMk cId="3710346239" sldId="3908"/>
            <ac:spMk id="57" creationId="{C4E21445-BAB3-6C11-3A54-DC5B1D59123A}"/>
          </ac:spMkLst>
        </pc:spChg>
      </pc:sldChg>
      <pc:sldChg chg="addSp modSp mod">
        <pc:chgData name="Patrick Gallagher" userId="9698b4e3-7dd3-4aeb-b0de-0a5d33c5b43e" providerId="ADAL" clId="{22A9536A-5DCD-413C-B846-3BF749EA1BA1}" dt="2025-03-31T17:25:22.241" v="105" actId="1076"/>
        <pc:sldMkLst>
          <pc:docMk/>
          <pc:sldMk cId="1303646625" sldId="3909"/>
        </pc:sldMkLst>
        <pc:spChg chg="add mod">
          <ac:chgData name="Patrick Gallagher" userId="9698b4e3-7dd3-4aeb-b0de-0a5d33c5b43e" providerId="ADAL" clId="{22A9536A-5DCD-413C-B846-3BF749EA1BA1}" dt="2025-03-31T17:25:22.241" v="105" actId="1076"/>
          <ac:spMkLst>
            <pc:docMk/>
            <pc:sldMk cId="1303646625" sldId="3909"/>
            <ac:spMk id="3" creationId="{BB598D2E-B41B-3026-36AB-5F1530715BB3}"/>
          </ac:spMkLst>
        </pc:spChg>
        <pc:spChg chg="mod">
          <ac:chgData name="Patrick Gallagher" userId="9698b4e3-7dd3-4aeb-b0de-0a5d33c5b43e" providerId="ADAL" clId="{22A9536A-5DCD-413C-B846-3BF749EA1BA1}" dt="2025-03-31T17:21:21.640" v="6" actId="20577"/>
          <ac:spMkLst>
            <pc:docMk/>
            <pc:sldMk cId="1303646625" sldId="3909"/>
            <ac:spMk id="57" creationId="{A22B62CC-A9F9-D3F7-324B-98E94D427870}"/>
          </ac:spMkLst>
        </pc:spChg>
      </pc:sldChg>
      <pc:sldChg chg="modSp mod">
        <pc:chgData name="Patrick Gallagher" userId="9698b4e3-7dd3-4aeb-b0de-0a5d33c5b43e" providerId="ADAL" clId="{22A9536A-5DCD-413C-B846-3BF749EA1BA1}" dt="2025-03-31T17:45:36.530" v="384" actId="20577"/>
        <pc:sldMkLst>
          <pc:docMk/>
          <pc:sldMk cId="334657184" sldId="3911"/>
        </pc:sldMkLst>
        <pc:spChg chg="mod">
          <ac:chgData name="Patrick Gallagher" userId="9698b4e3-7dd3-4aeb-b0de-0a5d33c5b43e" providerId="ADAL" clId="{22A9536A-5DCD-413C-B846-3BF749EA1BA1}" dt="2025-03-31T17:45:36.530" v="384" actId="20577"/>
          <ac:spMkLst>
            <pc:docMk/>
            <pc:sldMk cId="334657184" sldId="3911"/>
            <ac:spMk id="57" creationId="{2DF2D2CF-4FD8-6EAF-EE29-095CF5314EDE}"/>
          </ac:spMkLst>
        </pc:spChg>
      </pc:sldChg>
      <pc:sldChg chg="modSp mod">
        <pc:chgData name="Patrick Gallagher" userId="9698b4e3-7dd3-4aeb-b0de-0a5d33c5b43e" providerId="ADAL" clId="{22A9536A-5DCD-413C-B846-3BF749EA1BA1}" dt="2025-03-31T17:36:21.878" v="266" actId="948"/>
        <pc:sldMkLst>
          <pc:docMk/>
          <pc:sldMk cId="2155600035" sldId="3926"/>
        </pc:sldMkLst>
        <pc:spChg chg="mod">
          <ac:chgData name="Patrick Gallagher" userId="9698b4e3-7dd3-4aeb-b0de-0a5d33c5b43e" providerId="ADAL" clId="{22A9536A-5DCD-413C-B846-3BF749EA1BA1}" dt="2025-03-31T17:35:41.443" v="250" actId="404"/>
          <ac:spMkLst>
            <pc:docMk/>
            <pc:sldMk cId="2155600035" sldId="3926"/>
            <ac:spMk id="7" creationId="{19944EF2-F6E1-6D37-C03C-BECA248A133C}"/>
          </ac:spMkLst>
        </pc:spChg>
        <pc:spChg chg="mod">
          <ac:chgData name="Patrick Gallagher" userId="9698b4e3-7dd3-4aeb-b0de-0a5d33c5b43e" providerId="ADAL" clId="{22A9536A-5DCD-413C-B846-3BF749EA1BA1}" dt="2025-03-31T17:36:21.878" v="266" actId="948"/>
          <ac:spMkLst>
            <pc:docMk/>
            <pc:sldMk cId="2155600035" sldId="3926"/>
            <ac:spMk id="8" creationId="{E20CC801-8577-F011-B75F-8B37D0D2C89D}"/>
          </ac:spMkLst>
        </pc:spChg>
        <pc:spChg chg="mod">
          <ac:chgData name="Patrick Gallagher" userId="9698b4e3-7dd3-4aeb-b0de-0a5d33c5b43e" providerId="ADAL" clId="{22A9536A-5DCD-413C-B846-3BF749EA1BA1}" dt="2025-03-31T17:36:21.878" v="266" actId="948"/>
          <ac:spMkLst>
            <pc:docMk/>
            <pc:sldMk cId="2155600035" sldId="3926"/>
            <ac:spMk id="9" creationId="{70E02E05-35A5-9C6C-D7D0-6173CCAFA9B9}"/>
          </ac:spMkLst>
        </pc:spChg>
      </pc:sldChg>
      <pc:sldChg chg="modSp mod">
        <pc:chgData name="Patrick Gallagher" userId="9698b4e3-7dd3-4aeb-b0de-0a5d33c5b43e" providerId="ADAL" clId="{22A9536A-5DCD-413C-B846-3BF749EA1BA1}" dt="2025-03-31T17:46:31.489" v="398" actId="948"/>
        <pc:sldMkLst>
          <pc:docMk/>
          <pc:sldMk cId="1372416168" sldId="3929"/>
        </pc:sldMkLst>
        <pc:spChg chg="mod">
          <ac:chgData name="Patrick Gallagher" userId="9698b4e3-7dd3-4aeb-b0de-0a5d33c5b43e" providerId="ADAL" clId="{22A9536A-5DCD-413C-B846-3BF749EA1BA1}" dt="2025-03-31T17:46:31.489" v="398" actId="948"/>
          <ac:spMkLst>
            <pc:docMk/>
            <pc:sldMk cId="1372416168" sldId="3929"/>
            <ac:spMk id="3" creationId="{D0A2E2AA-B3B1-DE8C-875D-B13F297F3A1B}"/>
          </ac:spMkLst>
        </pc:spChg>
        <pc:spChg chg="mod">
          <ac:chgData name="Patrick Gallagher" userId="9698b4e3-7dd3-4aeb-b0de-0a5d33c5b43e" providerId="ADAL" clId="{22A9536A-5DCD-413C-B846-3BF749EA1BA1}" dt="2025-03-31T17:45:47.202" v="387"/>
          <ac:spMkLst>
            <pc:docMk/>
            <pc:sldMk cId="1372416168" sldId="3929"/>
            <ac:spMk id="57" creationId="{3235B54B-0010-462E-639E-4491597C2E0B}"/>
          </ac:spMkLst>
        </pc:spChg>
      </pc:sldChg>
      <pc:sldChg chg="modSp mod">
        <pc:chgData name="Patrick Gallagher" userId="9698b4e3-7dd3-4aeb-b0de-0a5d33c5b43e" providerId="ADAL" clId="{22A9536A-5DCD-413C-B846-3BF749EA1BA1}" dt="2025-03-31T17:52:17.187" v="499" actId="1036"/>
        <pc:sldMkLst>
          <pc:docMk/>
          <pc:sldMk cId="1855883993" sldId="3932"/>
        </pc:sldMkLst>
        <pc:spChg chg="mod">
          <ac:chgData name="Patrick Gallagher" userId="9698b4e3-7dd3-4aeb-b0de-0a5d33c5b43e" providerId="ADAL" clId="{22A9536A-5DCD-413C-B846-3BF749EA1BA1}" dt="2025-03-31T17:51:37.620" v="452"/>
          <ac:spMkLst>
            <pc:docMk/>
            <pc:sldMk cId="1855883993" sldId="3932"/>
            <ac:spMk id="3" creationId="{DD44AFC9-0BCD-CC47-6344-0BFB87BF3406}"/>
          </ac:spMkLst>
        </pc:spChg>
        <pc:spChg chg="mod">
          <ac:chgData name="Patrick Gallagher" userId="9698b4e3-7dd3-4aeb-b0de-0a5d33c5b43e" providerId="ADAL" clId="{22A9536A-5DCD-413C-B846-3BF749EA1BA1}" dt="2025-03-31T17:51:55.387" v="460"/>
          <ac:spMkLst>
            <pc:docMk/>
            <pc:sldMk cId="1855883993" sldId="3932"/>
            <ac:spMk id="6" creationId="{4EF8D71A-EA4B-9C35-C775-D71EF5710321}"/>
          </ac:spMkLst>
        </pc:spChg>
        <pc:spChg chg="mod">
          <ac:chgData name="Patrick Gallagher" userId="9698b4e3-7dd3-4aeb-b0de-0a5d33c5b43e" providerId="ADAL" clId="{22A9536A-5DCD-413C-B846-3BF749EA1BA1}" dt="2025-03-31T17:50:42.476" v="437"/>
          <ac:spMkLst>
            <pc:docMk/>
            <pc:sldMk cId="1855883993" sldId="3932"/>
            <ac:spMk id="7" creationId="{B28AB668-718C-F87B-F547-1D3C367FB2FE}"/>
          </ac:spMkLst>
        </pc:spChg>
        <pc:spChg chg="mod">
          <ac:chgData name="Patrick Gallagher" userId="9698b4e3-7dd3-4aeb-b0de-0a5d33c5b43e" providerId="ADAL" clId="{22A9536A-5DCD-413C-B846-3BF749EA1BA1}" dt="2025-03-31T17:52:17.187" v="499" actId="1036"/>
          <ac:spMkLst>
            <pc:docMk/>
            <pc:sldMk cId="1855883993" sldId="3932"/>
            <ac:spMk id="8" creationId="{AC998ED2-C9DE-B3B5-01EC-B9BDDF09D476}"/>
          </ac:spMkLst>
        </pc:spChg>
        <pc:spChg chg="mod">
          <ac:chgData name="Patrick Gallagher" userId="9698b4e3-7dd3-4aeb-b0de-0a5d33c5b43e" providerId="ADAL" clId="{22A9536A-5DCD-413C-B846-3BF749EA1BA1}" dt="2025-03-31T17:51:45.253" v="459" actId="20577"/>
          <ac:spMkLst>
            <pc:docMk/>
            <pc:sldMk cId="1855883993" sldId="3932"/>
            <ac:spMk id="10" creationId="{2F1F2F61-FBA5-CAB9-7DC3-9C23583CC407}"/>
          </ac:spMkLst>
        </pc:spChg>
        <pc:spChg chg="mod">
          <ac:chgData name="Patrick Gallagher" userId="9698b4e3-7dd3-4aeb-b0de-0a5d33c5b43e" providerId="ADAL" clId="{22A9536A-5DCD-413C-B846-3BF749EA1BA1}" dt="2025-03-31T17:50:52.578" v="441" actId="948"/>
          <ac:spMkLst>
            <pc:docMk/>
            <pc:sldMk cId="1855883993" sldId="3932"/>
            <ac:spMk id="45" creationId="{A8EB3377-C183-787E-9970-3450E981C0C6}"/>
          </ac:spMkLst>
        </pc:spChg>
        <pc:spChg chg="mod">
          <ac:chgData name="Patrick Gallagher" userId="9698b4e3-7dd3-4aeb-b0de-0a5d33c5b43e" providerId="ADAL" clId="{22A9536A-5DCD-413C-B846-3BF749EA1BA1}" dt="2025-03-31T17:50:33.303" v="436" actId="1076"/>
          <ac:spMkLst>
            <pc:docMk/>
            <pc:sldMk cId="1855883993" sldId="3932"/>
            <ac:spMk id="47" creationId="{907D732F-7412-9176-971E-E7AAACEBCCBB}"/>
          </ac:spMkLst>
        </pc:spChg>
        <pc:spChg chg="mod">
          <ac:chgData name="Patrick Gallagher" userId="9698b4e3-7dd3-4aeb-b0de-0a5d33c5b43e" providerId="ADAL" clId="{22A9536A-5DCD-413C-B846-3BF749EA1BA1}" dt="2025-03-31T17:52:14.829" v="490" actId="1035"/>
          <ac:spMkLst>
            <pc:docMk/>
            <pc:sldMk cId="1855883993" sldId="3932"/>
            <ac:spMk id="54" creationId="{2C913794-A170-8AB4-9638-0FADD31B1A69}"/>
          </ac:spMkLst>
        </pc:spChg>
        <pc:spChg chg="mod">
          <ac:chgData name="Patrick Gallagher" userId="9698b4e3-7dd3-4aeb-b0de-0a5d33c5b43e" providerId="ADAL" clId="{22A9536A-5DCD-413C-B846-3BF749EA1BA1}" dt="2025-03-31T17:50:57.473" v="442"/>
          <ac:spMkLst>
            <pc:docMk/>
            <pc:sldMk cId="1855883993" sldId="3932"/>
            <ac:spMk id="55" creationId="{1C9B1F87-E3E9-F0D8-5BBF-6198F1E568AB}"/>
          </ac:spMkLst>
        </pc:spChg>
        <pc:spChg chg="mod">
          <ac:chgData name="Patrick Gallagher" userId="9698b4e3-7dd3-4aeb-b0de-0a5d33c5b43e" providerId="ADAL" clId="{22A9536A-5DCD-413C-B846-3BF749EA1BA1}" dt="2025-03-31T17:50:26.389" v="434" actId="404"/>
          <ac:spMkLst>
            <pc:docMk/>
            <pc:sldMk cId="1855883993" sldId="3932"/>
            <ac:spMk id="57" creationId="{2DB5C4A7-EB03-F564-7C45-5A0FA81FBFDF}"/>
          </ac:spMkLst>
        </pc:spChg>
      </pc:sldChg>
      <pc:sldChg chg="addSp modSp mod">
        <pc:chgData name="Patrick Gallagher" userId="9698b4e3-7dd3-4aeb-b0de-0a5d33c5b43e" providerId="ADAL" clId="{22A9536A-5DCD-413C-B846-3BF749EA1BA1}" dt="2025-03-31T17:47:54.357" v="419" actId="404"/>
        <pc:sldMkLst>
          <pc:docMk/>
          <pc:sldMk cId="2881639519" sldId="3933"/>
        </pc:sldMkLst>
        <pc:spChg chg="mod">
          <ac:chgData name="Patrick Gallagher" userId="9698b4e3-7dd3-4aeb-b0de-0a5d33c5b43e" providerId="ADAL" clId="{22A9536A-5DCD-413C-B846-3BF749EA1BA1}" dt="2025-03-31T17:47:54.357" v="419" actId="404"/>
          <ac:spMkLst>
            <pc:docMk/>
            <pc:sldMk cId="2881639519" sldId="3933"/>
            <ac:spMk id="3" creationId="{70486BFC-7AFD-4D0D-A08E-74910EE4BA2F}"/>
          </ac:spMkLst>
        </pc:spChg>
        <pc:spChg chg="add">
          <ac:chgData name="Patrick Gallagher" userId="9698b4e3-7dd3-4aeb-b0de-0a5d33c5b43e" providerId="ADAL" clId="{22A9536A-5DCD-413C-B846-3BF749EA1BA1}" dt="2025-03-31T17:47:09.838" v="405"/>
          <ac:spMkLst>
            <pc:docMk/>
            <pc:sldMk cId="2881639519" sldId="3933"/>
            <ac:spMk id="4" creationId="{06A9B371-7CA9-4767-2146-AB36E5A82909}"/>
          </ac:spMkLst>
        </pc:spChg>
        <pc:spChg chg="mod">
          <ac:chgData name="Patrick Gallagher" userId="9698b4e3-7dd3-4aeb-b0de-0a5d33c5b43e" providerId="ADAL" clId="{22A9536A-5DCD-413C-B846-3BF749EA1BA1}" dt="2025-03-31T17:46:39.660" v="400" actId="20577"/>
          <ac:spMkLst>
            <pc:docMk/>
            <pc:sldMk cId="2881639519" sldId="3933"/>
            <ac:spMk id="57" creationId="{221504B7-1947-2699-5769-CEB0DF12D966}"/>
          </ac:spMkLst>
        </pc:spChg>
      </pc:sldChg>
      <pc:sldChg chg="addSp delSp modSp mod">
        <pc:chgData name="Patrick Gallagher" userId="9698b4e3-7dd3-4aeb-b0de-0a5d33c5b43e" providerId="ADAL" clId="{22A9536A-5DCD-413C-B846-3BF749EA1BA1}" dt="2025-03-31T17:54:47.521" v="529" actId="948"/>
        <pc:sldMkLst>
          <pc:docMk/>
          <pc:sldMk cId="725483458" sldId="3935"/>
        </pc:sldMkLst>
        <pc:spChg chg="del">
          <ac:chgData name="Patrick Gallagher" userId="9698b4e3-7dd3-4aeb-b0de-0a5d33c5b43e" providerId="ADAL" clId="{22A9536A-5DCD-413C-B846-3BF749EA1BA1}" dt="2025-03-31T17:54:37.520" v="525" actId="478"/>
          <ac:spMkLst>
            <pc:docMk/>
            <pc:sldMk cId="725483458" sldId="3935"/>
            <ac:spMk id="3" creationId="{18D18FB1-5BAE-3F3E-1969-709832556EF1}"/>
          </ac:spMkLst>
        </pc:spChg>
        <pc:spChg chg="mod">
          <ac:chgData name="Patrick Gallagher" userId="9698b4e3-7dd3-4aeb-b0de-0a5d33c5b43e" providerId="ADAL" clId="{22A9536A-5DCD-413C-B846-3BF749EA1BA1}" dt="2025-03-31T17:53:29.774" v="507"/>
          <ac:spMkLst>
            <pc:docMk/>
            <pc:sldMk cId="725483458" sldId="3935"/>
            <ac:spMk id="4" creationId="{F7F98A29-3520-9021-F06C-5A4698D03185}"/>
          </ac:spMkLst>
        </pc:spChg>
        <pc:spChg chg="add mod">
          <ac:chgData name="Patrick Gallagher" userId="9698b4e3-7dd3-4aeb-b0de-0a5d33c5b43e" providerId="ADAL" clId="{22A9536A-5DCD-413C-B846-3BF749EA1BA1}" dt="2025-03-31T17:54:47.521" v="529" actId="948"/>
          <ac:spMkLst>
            <pc:docMk/>
            <pc:sldMk cId="725483458" sldId="3935"/>
            <ac:spMk id="6" creationId="{550B7C87-F6EF-BE7F-8CC3-977520B111FA}"/>
          </ac:spMkLst>
        </pc:spChg>
      </pc:sldChg>
      <pc:sldChg chg="addSp delSp modSp mod">
        <pc:chgData name="Patrick Gallagher" userId="9698b4e3-7dd3-4aeb-b0de-0a5d33c5b43e" providerId="ADAL" clId="{22A9536A-5DCD-413C-B846-3BF749EA1BA1}" dt="2025-03-31T17:30:08.275" v="186" actId="14100"/>
        <pc:sldMkLst>
          <pc:docMk/>
          <pc:sldMk cId="2845671113" sldId="3936"/>
        </pc:sldMkLst>
        <pc:spChg chg="add mod">
          <ac:chgData name="Patrick Gallagher" userId="9698b4e3-7dd3-4aeb-b0de-0a5d33c5b43e" providerId="ADAL" clId="{22A9536A-5DCD-413C-B846-3BF749EA1BA1}" dt="2025-03-31T17:30:08.275" v="186" actId="14100"/>
          <ac:spMkLst>
            <pc:docMk/>
            <pc:sldMk cId="2845671113" sldId="3936"/>
            <ac:spMk id="5" creationId="{B7CAEDFE-8AB2-FE73-CA1B-ED59840C9F7E}"/>
          </ac:spMkLst>
        </pc:spChg>
        <pc:spChg chg="mod">
          <ac:chgData name="Patrick Gallagher" userId="9698b4e3-7dd3-4aeb-b0de-0a5d33c5b43e" providerId="ADAL" clId="{22A9536A-5DCD-413C-B846-3BF749EA1BA1}" dt="2025-03-31T17:29:11.920" v="163"/>
          <ac:spMkLst>
            <pc:docMk/>
            <pc:sldMk cId="2845671113" sldId="3936"/>
            <ac:spMk id="6" creationId="{39126E56-7313-18B5-EB86-CA302EE17377}"/>
          </ac:spMkLst>
        </pc:spChg>
        <pc:spChg chg="del mod">
          <ac:chgData name="Patrick Gallagher" userId="9698b4e3-7dd3-4aeb-b0de-0a5d33c5b43e" providerId="ADAL" clId="{22A9536A-5DCD-413C-B846-3BF749EA1BA1}" dt="2025-03-31T17:30:02.970" v="184" actId="478"/>
          <ac:spMkLst>
            <pc:docMk/>
            <pc:sldMk cId="2845671113" sldId="3936"/>
            <ac:spMk id="7" creationId="{B173A74E-7F93-850B-AD96-1CDA2F7E942B}"/>
          </ac:spMkLst>
        </pc:spChg>
        <pc:spChg chg="mod">
          <ac:chgData name="Patrick Gallagher" userId="9698b4e3-7dd3-4aeb-b0de-0a5d33c5b43e" providerId="ADAL" clId="{22A9536A-5DCD-413C-B846-3BF749EA1BA1}" dt="2025-03-31T17:28:56.629" v="160" actId="404"/>
          <ac:spMkLst>
            <pc:docMk/>
            <pc:sldMk cId="2845671113" sldId="3936"/>
            <ac:spMk id="9" creationId="{84D94870-A760-A7D0-7010-43012B1D054C}"/>
          </ac:spMkLst>
        </pc:spChg>
      </pc:sldChg>
      <pc:sldChg chg="del">
        <pc:chgData name="Patrick Gallagher" userId="9698b4e3-7dd3-4aeb-b0de-0a5d33c5b43e" providerId="ADAL" clId="{22A9536A-5DCD-413C-B846-3BF749EA1BA1}" dt="2025-03-31T17:34:49.326" v="244" actId="47"/>
        <pc:sldMkLst>
          <pc:docMk/>
          <pc:sldMk cId="2466756705" sldId="3943"/>
        </pc:sldMkLst>
      </pc:sldChg>
      <pc:sldChg chg="modSp mod">
        <pc:chgData name="Patrick Gallagher" userId="9698b4e3-7dd3-4aeb-b0de-0a5d33c5b43e" providerId="ADAL" clId="{22A9536A-5DCD-413C-B846-3BF749EA1BA1}" dt="2025-03-31T18:07:56.798" v="605" actId="404"/>
        <pc:sldMkLst>
          <pc:docMk/>
          <pc:sldMk cId="4042206132" sldId="3944"/>
        </pc:sldMkLst>
        <pc:spChg chg="mod">
          <ac:chgData name="Patrick Gallagher" userId="9698b4e3-7dd3-4aeb-b0de-0a5d33c5b43e" providerId="ADAL" clId="{22A9536A-5DCD-413C-B846-3BF749EA1BA1}" dt="2025-03-31T17:44:56.274" v="378" actId="20577"/>
          <ac:spMkLst>
            <pc:docMk/>
            <pc:sldMk cId="4042206132" sldId="3944"/>
            <ac:spMk id="5" creationId="{AE506847-EEEE-0709-7271-33D1B72B789B}"/>
          </ac:spMkLst>
        </pc:spChg>
        <pc:spChg chg="mod">
          <ac:chgData name="Patrick Gallagher" userId="9698b4e3-7dd3-4aeb-b0de-0a5d33c5b43e" providerId="ADAL" clId="{22A9536A-5DCD-413C-B846-3BF749EA1BA1}" dt="2025-03-31T17:45:14.446" v="380"/>
          <ac:spMkLst>
            <pc:docMk/>
            <pc:sldMk cId="4042206132" sldId="3944"/>
            <ac:spMk id="9" creationId="{FE181624-FFFB-979C-B6A9-84708164E069}"/>
          </ac:spMkLst>
        </pc:spChg>
        <pc:spChg chg="mod">
          <ac:chgData name="Patrick Gallagher" userId="9698b4e3-7dd3-4aeb-b0de-0a5d33c5b43e" providerId="ADAL" clId="{22A9536A-5DCD-413C-B846-3BF749EA1BA1}" dt="2025-03-31T18:07:42.531" v="602"/>
          <ac:spMkLst>
            <pc:docMk/>
            <pc:sldMk cId="4042206132" sldId="3944"/>
            <ac:spMk id="12" creationId="{FE5F2859-709D-B2E3-3FA3-983700A855AE}"/>
          </ac:spMkLst>
        </pc:spChg>
        <pc:spChg chg="mod">
          <ac:chgData name="Patrick Gallagher" userId="9698b4e3-7dd3-4aeb-b0de-0a5d33c5b43e" providerId="ADAL" clId="{22A9536A-5DCD-413C-B846-3BF749EA1BA1}" dt="2025-03-31T18:07:56.798" v="605" actId="404"/>
          <ac:spMkLst>
            <pc:docMk/>
            <pc:sldMk cId="4042206132" sldId="3944"/>
            <ac:spMk id="13" creationId="{FA9521C6-8739-21A0-616F-E3137457D640}"/>
          </ac:spMkLst>
        </pc:spChg>
        <pc:spChg chg="mod">
          <ac:chgData name="Patrick Gallagher" userId="9698b4e3-7dd3-4aeb-b0de-0a5d33c5b43e" providerId="ADAL" clId="{22A9536A-5DCD-413C-B846-3BF749EA1BA1}" dt="2025-03-31T17:44:56.482" v="379" actId="20577"/>
          <ac:spMkLst>
            <pc:docMk/>
            <pc:sldMk cId="4042206132" sldId="3944"/>
            <ac:spMk id="18" creationId="{236840C9-DDDA-3391-D926-71DD0FDB3B83}"/>
          </ac:spMkLst>
        </pc:spChg>
        <pc:spChg chg="mod">
          <ac:chgData name="Patrick Gallagher" userId="9698b4e3-7dd3-4aeb-b0de-0a5d33c5b43e" providerId="ADAL" clId="{22A9536A-5DCD-413C-B846-3BF749EA1BA1}" dt="2025-03-31T17:44:56.056" v="377" actId="20577"/>
          <ac:spMkLst>
            <pc:docMk/>
            <pc:sldMk cId="4042206132" sldId="3944"/>
            <ac:spMk id="29" creationId="{1B4C9416-640A-F16E-1392-818AAA9A9518}"/>
          </ac:spMkLst>
        </pc:spChg>
        <pc:spChg chg="mod">
          <ac:chgData name="Patrick Gallagher" userId="9698b4e3-7dd3-4aeb-b0de-0a5d33c5b43e" providerId="ADAL" clId="{22A9536A-5DCD-413C-B846-3BF749EA1BA1}" dt="2025-03-31T17:45:21.537" v="382" actId="404"/>
          <ac:spMkLst>
            <pc:docMk/>
            <pc:sldMk cId="4042206132" sldId="3944"/>
            <ac:spMk id="35" creationId="{7D2A1B81-EF0D-08B6-9BEB-55671B343CA6}"/>
          </ac:spMkLst>
        </pc:spChg>
        <pc:spChg chg="mod">
          <ac:chgData name="Patrick Gallagher" userId="9698b4e3-7dd3-4aeb-b0de-0a5d33c5b43e" providerId="ADAL" clId="{22A9536A-5DCD-413C-B846-3BF749EA1BA1}" dt="2025-03-31T17:44:26.790" v="352" actId="948"/>
          <ac:spMkLst>
            <pc:docMk/>
            <pc:sldMk cId="4042206132" sldId="3944"/>
            <ac:spMk id="45" creationId="{BAFF39F9-39E9-70B7-9252-25A6F8EDA3F4}"/>
          </ac:spMkLst>
        </pc:spChg>
        <pc:spChg chg="mod">
          <ac:chgData name="Patrick Gallagher" userId="9698b4e3-7dd3-4aeb-b0de-0a5d33c5b43e" providerId="ADAL" clId="{22A9536A-5DCD-413C-B846-3BF749EA1BA1}" dt="2025-03-31T17:44:33.221" v="355" actId="948"/>
          <ac:spMkLst>
            <pc:docMk/>
            <pc:sldMk cId="4042206132" sldId="3944"/>
            <ac:spMk id="46" creationId="{DAC3ECC1-B4B4-2931-C40E-421699422AE2}"/>
          </ac:spMkLst>
        </pc:spChg>
        <pc:spChg chg="mod">
          <ac:chgData name="Patrick Gallagher" userId="9698b4e3-7dd3-4aeb-b0de-0a5d33c5b43e" providerId="ADAL" clId="{22A9536A-5DCD-413C-B846-3BF749EA1BA1}" dt="2025-03-31T17:44:20.129" v="349"/>
          <ac:spMkLst>
            <pc:docMk/>
            <pc:sldMk cId="4042206132" sldId="3944"/>
            <ac:spMk id="47" creationId="{8694FF61-8309-90C9-5CA2-DED8B31CDB99}"/>
          </ac:spMkLst>
        </pc:spChg>
        <pc:spChg chg="mod">
          <ac:chgData name="Patrick Gallagher" userId="9698b4e3-7dd3-4aeb-b0de-0a5d33c5b43e" providerId="ADAL" clId="{22A9536A-5DCD-413C-B846-3BF749EA1BA1}" dt="2025-03-31T17:44:37.898" v="356"/>
          <ac:spMkLst>
            <pc:docMk/>
            <pc:sldMk cId="4042206132" sldId="3944"/>
            <ac:spMk id="55" creationId="{5B1F2EE0-DF83-18EC-590D-AD26A11BB905}"/>
          </ac:spMkLst>
        </pc:spChg>
        <pc:spChg chg="mod">
          <ac:chgData name="Patrick Gallagher" userId="9698b4e3-7dd3-4aeb-b0de-0a5d33c5b43e" providerId="ADAL" clId="{22A9536A-5DCD-413C-B846-3BF749EA1BA1}" dt="2025-03-31T17:44:14.786" v="348"/>
          <ac:spMkLst>
            <pc:docMk/>
            <pc:sldMk cId="4042206132" sldId="3944"/>
            <ac:spMk id="57" creationId="{2DAB52DF-3A1D-3B1F-F9E2-9A080C5954E6}"/>
          </ac:spMkLst>
        </pc:spChg>
      </pc:sldChg>
      <pc:sldChg chg="del">
        <pc:chgData name="Patrick Gallagher" userId="9698b4e3-7dd3-4aeb-b0de-0a5d33c5b43e" providerId="ADAL" clId="{22A9536A-5DCD-413C-B846-3BF749EA1BA1}" dt="2025-03-31T17:34:49.326" v="244" actId="47"/>
        <pc:sldMkLst>
          <pc:docMk/>
          <pc:sldMk cId="2585194265" sldId="3946"/>
        </pc:sldMkLst>
      </pc:sldChg>
      <pc:sldChg chg="del">
        <pc:chgData name="Patrick Gallagher" userId="9698b4e3-7dd3-4aeb-b0de-0a5d33c5b43e" providerId="ADAL" clId="{22A9536A-5DCD-413C-B846-3BF749EA1BA1}" dt="2025-03-31T17:34:49.326" v="244" actId="47"/>
        <pc:sldMkLst>
          <pc:docMk/>
          <pc:sldMk cId="2626121825" sldId="3947"/>
        </pc:sldMkLst>
      </pc:sldChg>
      <pc:sldChg chg="modSp mod">
        <pc:chgData name="Patrick Gallagher" userId="9698b4e3-7dd3-4aeb-b0de-0a5d33c5b43e" providerId="ADAL" clId="{22A9536A-5DCD-413C-B846-3BF749EA1BA1}" dt="2025-03-31T17:33:04.752" v="220" actId="20577"/>
        <pc:sldMkLst>
          <pc:docMk/>
          <pc:sldMk cId="3771050588" sldId="3950"/>
        </pc:sldMkLst>
        <pc:spChg chg="mod">
          <ac:chgData name="Patrick Gallagher" userId="9698b4e3-7dd3-4aeb-b0de-0a5d33c5b43e" providerId="ADAL" clId="{22A9536A-5DCD-413C-B846-3BF749EA1BA1}" dt="2025-03-31T17:32:05.518" v="209"/>
          <ac:spMkLst>
            <pc:docMk/>
            <pc:sldMk cId="3771050588" sldId="3950"/>
            <ac:spMk id="3" creationId="{69B2B6A7-D8C0-55DB-E0CB-35204C40762D}"/>
          </ac:spMkLst>
        </pc:spChg>
        <pc:spChg chg="mod">
          <ac:chgData name="Patrick Gallagher" userId="9698b4e3-7dd3-4aeb-b0de-0a5d33c5b43e" providerId="ADAL" clId="{22A9536A-5DCD-413C-B846-3BF749EA1BA1}" dt="2025-03-31T17:32:21.006" v="213"/>
          <ac:spMkLst>
            <pc:docMk/>
            <pc:sldMk cId="3771050588" sldId="3950"/>
            <ac:spMk id="5" creationId="{C6E5E934-CF32-134C-BE6F-0C5172C6179D}"/>
          </ac:spMkLst>
        </pc:spChg>
        <pc:spChg chg="mod">
          <ac:chgData name="Patrick Gallagher" userId="9698b4e3-7dd3-4aeb-b0de-0a5d33c5b43e" providerId="ADAL" clId="{22A9536A-5DCD-413C-B846-3BF749EA1BA1}" dt="2025-03-31T17:32:28.894" v="215"/>
          <ac:spMkLst>
            <pc:docMk/>
            <pc:sldMk cId="3771050588" sldId="3950"/>
            <ac:spMk id="8" creationId="{79DE768C-13D2-5E15-E96B-BA266675255F}"/>
          </ac:spMkLst>
        </pc:spChg>
        <pc:spChg chg="mod">
          <ac:chgData name="Patrick Gallagher" userId="9698b4e3-7dd3-4aeb-b0de-0a5d33c5b43e" providerId="ADAL" clId="{22A9536A-5DCD-413C-B846-3BF749EA1BA1}" dt="2025-03-31T17:32:52.947" v="217" actId="404"/>
          <ac:spMkLst>
            <pc:docMk/>
            <pc:sldMk cId="3771050588" sldId="3950"/>
            <ac:spMk id="9" creationId="{4C73EEE0-C627-9375-0D68-B76A7E852E74}"/>
          </ac:spMkLst>
        </pc:spChg>
        <pc:spChg chg="mod">
          <ac:chgData name="Patrick Gallagher" userId="9698b4e3-7dd3-4aeb-b0de-0a5d33c5b43e" providerId="ADAL" clId="{22A9536A-5DCD-413C-B846-3BF749EA1BA1}" dt="2025-03-31T17:33:04.752" v="220" actId="20577"/>
          <ac:spMkLst>
            <pc:docMk/>
            <pc:sldMk cId="3771050588" sldId="3950"/>
            <ac:spMk id="11" creationId="{5D05A55B-2B14-6F4F-1B1E-0468DF82FED9}"/>
          </ac:spMkLst>
        </pc:spChg>
      </pc:sldChg>
      <pc:sldChg chg="modSp mod">
        <pc:chgData name="Patrick Gallagher" userId="9698b4e3-7dd3-4aeb-b0de-0a5d33c5b43e" providerId="ADAL" clId="{22A9536A-5DCD-413C-B846-3BF749EA1BA1}" dt="2025-03-31T17:34:35.744" v="243" actId="404"/>
        <pc:sldMkLst>
          <pc:docMk/>
          <pc:sldMk cId="4092830249" sldId="3952"/>
        </pc:sldMkLst>
        <pc:spChg chg="mod">
          <ac:chgData name="Patrick Gallagher" userId="9698b4e3-7dd3-4aeb-b0de-0a5d33c5b43e" providerId="ADAL" clId="{22A9536A-5DCD-413C-B846-3BF749EA1BA1}" dt="2025-03-31T17:33:52.285" v="224" actId="404"/>
          <ac:spMkLst>
            <pc:docMk/>
            <pc:sldMk cId="4092830249" sldId="3952"/>
            <ac:spMk id="3" creationId="{0BA7FD99-D618-60FD-371A-B6AA67D13AF5}"/>
          </ac:spMkLst>
        </pc:spChg>
        <pc:spChg chg="mod">
          <ac:chgData name="Patrick Gallagher" userId="9698b4e3-7dd3-4aeb-b0de-0a5d33c5b43e" providerId="ADAL" clId="{22A9536A-5DCD-413C-B846-3BF749EA1BA1}" dt="2025-03-31T17:34:14.326" v="233" actId="404"/>
          <ac:spMkLst>
            <pc:docMk/>
            <pc:sldMk cId="4092830249" sldId="3952"/>
            <ac:spMk id="11" creationId="{154ADDC0-7AEB-86AC-8B3E-A17E9C3984FF}"/>
          </ac:spMkLst>
        </pc:spChg>
        <pc:spChg chg="mod">
          <ac:chgData name="Patrick Gallagher" userId="9698b4e3-7dd3-4aeb-b0de-0a5d33c5b43e" providerId="ADAL" clId="{22A9536A-5DCD-413C-B846-3BF749EA1BA1}" dt="2025-03-31T17:34:26.336" v="238" actId="404"/>
          <ac:spMkLst>
            <pc:docMk/>
            <pc:sldMk cId="4092830249" sldId="3952"/>
            <ac:spMk id="12" creationId="{5BE28B45-842E-A58B-F819-41B4CDA6E3DD}"/>
          </ac:spMkLst>
        </pc:spChg>
        <pc:spChg chg="mod">
          <ac:chgData name="Patrick Gallagher" userId="9698b4e3-7dd3-4aeb-b0de-0a5d33c5b43e" providerId="ADAL" clId="{22A9536A-5DCD-413C-B846-3BF749EA1BA1}" dt="2025-03-31T17:34:35.744" v="243" actId="404"/>
          <ac:spMkLst>
            <pc:docMk/>
            <pc:sldMk cId="4092830249" sldId="3952"/>
            <ac:spMk id="13" creationId="{FEC86DBD-9A3B-6717-5B45-25B5EB4D8A47}"/>
          </ac:spMkLst>
        </pc:spChg>
        <pc:spChg chg="mod">
          <ac:chgData name="Patrick Gallagher" userId="9698b4e3-7dd3-4aeb-b0de-0a5d33c5b43e" providerId="ADAL" clId="{22A9536A-5DCD-413C-B846-3BF749EA1BA1}" dt="2025-03-31T17:33:59.349" v="227" actId="1076"/>
          <ac:spMkLst>
            <pc:docMk/>
            <pc:sldMk cId="4092830249" sldId="3952"/>
            <ac:spMk id="15" creationId="{4A2F38D6-A771-1172-CA96-2190F0E52F3B}"/>
          </ac:spMkLst>
        </pc:spChg>
        <pc:spChg chg="mod">
          <ac:chgData name="Patrick Gallagher" userId="9698b4e3-7dd3-4aeb-b0de-0a5d33c5b43e" providerId="ADAL" clId="{22A9536A-5DCD-413C-B846-3BF749EA1BA1}" dt="2025-03-31T17:34:03.608" v="228"/>
          <ac:spMkLst>
            <pc:docMk/>
            <pc:sldMk cId="4092830249" sldId="3952"/>
            <ac:spMk id="16" creationId="{6823E02C-DFE7-2486-5E75-19523ED17674}"/>
          </ac:spMkLst>
        </pc:spChg>
      </pc:sldChg>
      <pc:sldChg chg="modSp mod">
        <pc:chgData name="Patrick Gallagher" userId="9698b4e3-7dd3-4aeb-b0de-0a5d33c5b43e" providerId="ADAL" clId="{22A9536A-5DCD-413C-B846-3BF749EA1BA1}" dt="2025-03-31T17:26:18.168" v="116" actId="12"/>
        <pc:sldMkLst>
          <pc:docMk/>
          <pc:sldMk cId="110282238" sldId="3956"/>
        </pc:sldMkLst>
        <pc:spChg chg="mod">
          <ac:chgData name="Patrick Gallagher" userId="9698b4e3-7dd3-4aeb-b0de-0a5d33c5b43e" providerId="ADAL" clId="{22A9536A-5DCD-413C-B846-3BF749EA1BA1}" dt="2025-03-31T17:25:47.688" v="106"/>
          <ac:spMkLst>
            <pc:docMk/>
            <pc:sldMk cId="110282238" sldId="3956"/>
            <ac:spMk id="7" creationId="{CE9467F1-6002-86B0-14BC-7F61D9A973BA}"/>
          </ac:spMkLst>
        </pc:spChg>
        <pc:spChg chg="mod">
          <ac:chgData name="Patrick Gallagher" userId="9698b4e3-7dd3-4aeb-b0de-0a5d33c5b43e" providerId="ADAL" clId="{22A9536A-5DCD-413C-B846-3BF749EA1BA1}" dt="2025-03-31T17:26:18.168" v="116" actId="12"/>
          <ac:spMkLst>
            <pc:docMk/>
            <pc:sldMk cId="110282238" sldId="3956"/>
            <ac:spMk id="9" creationId="{87941D7B-1161-A8A2-0C2C-6DA734CA6346}"/>
          </ac:spMkLst>
        </pc:spChg>
      </pc:sldChg>
      <pc:sldChg chg="del">
        <pc:chgData name="Patrick Gallagher" userId="9698b4e3-7dd3-4aeb-b0de-0a5d33c5b43e" providerId="ADAL" clId="{22A9536A-5DCD-413C-B846-3BF749EA1BA1}" dt="2025-03-31T17:34:49.326" v="244" actId="47"/>
        <pc:sldMkLst>
          <pc:docMk/>
          <pc:sldMk cId="2249469771" sldId="3959"/>
        </pc:sldMkLst>
      </pc:sldChg>
      <pc:sldChg chg="modSp mod">
        <pc:chgData name="Patrick Gallagher" userId="9698b4e3-7dd3-4aeb-b0de-0a5d33c5b43e" providerId="ADAL" clId="{22A9536A-5DCD-413C-B846-3BF749EA1BA1}" dt="2025-03-31T17:35:05.100" v="247"/>
        <pc:sldMkLst>
          <pc:docMk/>
          <pc:sldMk cId="2484435337" sldId="3962"/>
        </pc:sldMkLst>
        <pc:spChg chg="mod">
          <ac:chgData name="Patrick Gallagher" userId="9698b4e3-7dd3-4aeb-b0de-0a5d33c5b43e" providerId="ADAL" clId="{22A9536A-5DCD-413C-B846-3BF749EA1BA1}" dt="2025-03-31T17:35:05.100" v="247"/>
          <ac:spMkLst>
            <pc:docMk/>
            <pc:sldMk cId="2484435337" sldId="3962"/>
            <ac:spMk id="57" creationId="{1AF18C56-8926-CFCE-7216-545561BF2753}"/>
          </ac:spMkLst>
        </pc:spChg>
      </pc:sldChg>
      <pc:sldChg chg="modSp mod">
        <pc:chgData name="Patrick Gallagher" userId="9698b4e3-7dd3-4aeb-b0de-0a5d33c5b43e" providerId="ADAL" clId="{22A9536A-5DCD-413C-B846-3BF749EA1BA1}" dt="2025-03-31T18:07:03.131" v="601" actId="20577"/>
        <pc:sldMkLst>
          <pc:docMk/>
          <pc:sldMk cId="2493374932" sldId="3964"/>
        </pc:sldMkLst>
        <pc:spChg chg="mod">
          <ac:chgData name="Patrick Gallagher" userId="9698b4e3-7dd3-4aeb-b0de-0a5d33c5b43e" providerId="ADAL" clId="{22A9536A-5DCD-413C-B846-3BF749EA1BA1}" dt="2025-03-31T18:06:58.551" v="595" actId="20577"/>
          <ac:spMkLst>
            <pc:docMk/>
            <pc:sldMk cId="2493374932" sldId="3964"/>
            <ac:spMk id="3" creationId="{3DE86C8A-E5DB-AF6C-CD8E-122F022E20F8}"/>
          </ac:spMkLst>
        </pc:spChg>
        <pc:spChg chg="mod">
          <ac:chgData name="Patrick Gallagher" userId="9698b4e3-7dd3-4aeb-b0de-0a5d33c5b43e" providerId="ADAL" clId="{22A9536A-5DCD-413C-B846-3BF749EA1BA1}" dt="2025-03-31T18:07:03.131" v="601" actId="20577"/>
          <ac:spMkLst>
            <pc:docMk/>
            <pc:sldMk cId="2493374932" sldId="3964"/>
            <ac:spMk id="4" creationId="{341A5940-C262-324D-2F0D-20E5BD3C8351}"/>
          </ac:spMkLst>
        </pc:spChg>
        <pc:spChg chg="mod">
          <ac:chgData name="Patrick Gallagher" userId="9698b4e3-7dd3-4aeb-b0de-0a5d33c5b43e" providerId="ADAL" clId="{22A9536A-5DCD-413C-B846-3BF749EA1BA1}" dt="2025-03-31T17:40:12.895" v="316"/>
          <ac:spMkLst>
            <pc:docMk/>
            <pc:sldMk cId="2493374932" sldId="3964"/>
            <ac:spMk id="5" creationId="{0A828CBB-0827-4C4C-C8E6-A6139C512D5C}"/>
          </ac:spMkLst>
        </pc:spChg>
        <pc:spChg chg="mod">
          <ac:chgData name="Patrick Gallagher" userId="9698b4e3-7dd3-4aeb-b0de-0a5d33c5b43e" providerId="ADAL" clId="{22A9536A-5DCD-413C-B846-3BF749EA1BA1}" dt="2025-03-31T17:39:43.093" v="301"/>
          <ac:spMkLst>
            <pc:docMk/>
            <pc:sldMk cId="2493374932" sldId="3964"/>
            <ac:spMk id="9" creationId="{410E0F15-0879-F2AF-5B2B-B80D3E5F6F93}"/>
          </ac:spMkLst>
        </pc:spChg>
        <pc:spChg chg="mod">
          <ac:chgData name="Patrick Gallagher" userId="9698b4e3-7dd3-4aeb-b0de-0a5d33c5b43e" providerId="ADAL" clId="{22A9536A-5DCD-413C-B846-3BF749EA1BA1}" dt="2025-03-31T17:42:55.667" v="339" actId="404"/>
          <ac:spMkLst>
            <pc:docMk/>
            <pc:sldMk cId="2493374932" sldId="3964"/>
            <ac:spMk id="18" creationId="{0D655F74-56CA-68CE-54B0-DC7B35A70507}"/>
          </ac:spMkLst>
        </pc:spChg>
        <pc:spChg chg="mod">
          <ac:chgData name="Patrick Gallagher" userId="9698b4e3-7dd3-4aeb-b0de-0a5d33c5b43e" providerId="ADAL" clId="{22A9536A-5DCD-413C-B846-3BF749EA1BA1}" dt="2025-03-31T18:06:55.407" v="592" actId="20577"/>
          <ac:spMkLst>
            <pc:docMk/>
            <pc:sldMk cId="2493374932" sldId="3964"/>
            <ac:spMk id="29" creationId="{2286041F-7E49-2062-E1E4-7FFF3825439F}"/>
          </ac:spMkLst>
        </pc:spChg>
        <pc:spChg chg="mod">
          <ac:chgData name="Patrick Gallagher" userId="9698b4e3-7dd3-4aeb-b0de-0a5d33c5b43e" providerId="ADAL" clId="{22A9536A-5DCD-413C-B846-3BF749EA1BA1}" dt="2025-03-31T17:39:47.236" v="303" actId="20577"/>
          <ac:spMkLst>
            <pc:docMk/>
            <pc:sldMk cId="2493374932" sldId="3964"/>
            <ac:spMk id="49" creationId="{A6F5498D-BC3A-814C-C7E1-3928628CB18E}"/>
          </ac:spMkLst>
        </pc:spChg>
        <pc:spChg chg="mod">
          <ac:chgData name="Patrick Gallagher" userId="9698b4e3-7dd3-4aeb-b0de-0a5d33c5b43e" providerId="ADAL" clId="{22A9536A-5DCD-413C-B846-3BF749EA1BA1}" dt="2025-03-31T17:39:49.699" v="305" actId="20577"/>
          <ac:spMkLst>
            <pc:docMk/>
            <pc:sldMk cId="2493374932" sldId="3964"/>
            <ac:spMk id="50" creationId="{1BBC4219-D0E0-48FB-DB09-D224A06CE4A9}"/>
          </ac:spMkLst>
        </pc:spChg>
        <pc:spChg chg="mod">
          <ac:chgData name="Patrick Gallagher" userId="9698b4e3-7dd3-4aeb-b0de-0a5d33c5b43e" providerId="ADAL" clId="{22A9536A-5DCD-413C-B846-3BF749EA1BA1}" dt="2025-03-31T17:39:30.331" v="297"/>
          <ac:spMkLst>
            <pc:docMk/>
            <pc:sldMk cId="2493374932" sldId="3964"/>
            <ac:spMk id="54" creationId="{4B00081A-6992-230D-02A6-F600EFB3A939}"/>
          </ac:spMkLst>
        </pc:spChg>
        <pc:spChg chg="mod">
          <ac:chgData name="Patrick Gallagher" userId="9698b4e3-7dd3-4aeb-b0de-0a5d33c5b43e" providerId="ADAL" clId="{22A9536A-5DCD-413C-B846-3BF749EA1BA1}" dt="2025-03-31T17:39:23.847" v="296" actId="404"/>
          <ac:spMkLst>
            <pc:docMk/>
            <pc:sldMk cId="2493374932" sldId="3964"/>
            <ac:spMk id="57" creationId="{7D13F4B8-844B-CE04-3181-1E18CDD6F84C}"/>
          </ac:spMkLst>
        </pc:spChg>
        <pc:spChg chg="mod">
          <ac:chgData name="Patrick Gallagher" userId="9698b4e3-7dd3-4aeb-b0de-0a5d33c5b43e" providerId="ADAL" clId="{22A9536A-5DCD-413C-B846-3BF749EA1BA1}" dt="2025-03-31T17:42:53.283" v="338"/>
          <ac:spMkLst>
            <pc:docMk/>
            <pc:sldMk cId="2493374932" sldId="3964"/>
            <ac:spMk id="61" creationId="{60034D9F-3C5C-82E6-BADA-7599CECC1D9B}"/>
          </ac:spMkLst>
        </pc:spChg>
        <pc:spChg chg="mod">
          <ac:chgData name="Patrick Gallagher" userId="9698b4e3-7dd3-4aeb-b0de-0a5d33c5b43e" providerId="ADAL" clId="{22A9536A-5DCD-413C-B846-3BF749EA1BA1}" dt="2025-03-31T18:07:01.168" v="598" actId="20577"/>
          <ac:spMkLst>
            <pc:docMk/>
            <pc:sldMk cId="2493374932" sldId="3964"/>
            <ac:spMk id="62" creationId="{229900AC-6AEB-0352-CF9F-815B1AE3256E}"/>
          </ac:spMkLst>
        </pc:spChg>
        <pc:spChg chg="mod">
          <ac:chgData name="Patrick Gallagher" userId="9698b4e3-7dd3-4aeb-b0de-0a5d33c5b43e" providerId="ADAL" clId="{22A9536A-5DCD-413C-B846-3BF749EA1BA1}" dt="2025-03-31T17:42:44.230" v="336"/>
          <ac:spMkLst>
            <pc:docMk/>
            <pc:sldMk cId="2493374932" sldId="3964"/>
            <ac:spMk id="63" creationId="{90A64C6E-B93B-B2B4-2829-6184B99DFB53}"/>
          </ac:spMkLst>
        </pc:spChg>
        <pc:spChg chg="mod">
          <ac:chgData name="Patrick Gallagher" userId="9698b4e3-7dd3-4aeb-b0de-0a5d33c5b43e" providerId="ADAL" clId="{22A9536A-5DCD-413C-B846-3BF749EA1BA1}" dt="2025-03-31T17:39:35.760" v="298"/>
          <ac:spMkLst>
            <pc:docMk/>
            <pc:sldMk cId="2493374932" sldId="3964"/>
            <ac:spMk id="72" creationId="{FE69D536-0BA3-EFAA-0BF6-BC40C9AF669B}"/>
          </ac:spMkLst>
        </pc:spChg>
        <pc:spChg chg="mod">
          <ac:chgData name="Patrick Gallagher" userId="9698b4e3-7dd3-4aeb-b0de-0a5d33c5b43e" providerId="ADAL" clId="{22A9536A-5DCD-413C-B846-3BF749EA1BA1}" dt="2025-03-31T17:39:55.210" v="308"/>
          <ac:spMkLst>
            <pc:docMk/>
            <pc:sldMk cId="2493374932" sldId="3964"/>
            <ac:spMk id="73" creationId="{A9B78E60-18AA-D11C-DB9E-4EF9D90F6F00}"/>
          </ac:spMkLst>
        </pc:spChg>
        <pc:spChg chg="mod">
          <ac:chgData name="Patrick Gallagher" userId="9698b4e3-7dd3-4aeb-b0de-0a5d33c5b43e" providerId="ADAL" clId="{22A9536A-5DCD-413C-B846-3BF749EA1BA1}" dt="2025-03-31T17:40:04.087" v="315" actId="20577"/>
          <ac:spMkLst>
            <pc:docMk/>
            <pc:sldMk cId="2493374932" sldId="3964"/>
            <ac:spMk id="74" creationId="{E8C3CCAC-5EE5-7FB4-F492-CAD71D81C020}"/>
          </ac:spMkLst>
        </pc:spChg>
        <pc:spChg chg="mod">
          <ac:chgData name="Patrick Gallagher" userId="9698b4e3-7dd3-4aeb-b0de-0a5d33c5b43e" providerId="ADAL" clId="{22A9536A-5DCD-413C-B846-3BF749EA1BA1}" dt="2025-03-31T17:40:46.759" v="321" actId="2711"/>
          <ac:spMkLst>
            <pc:docMk/>
            <pc:sldMk cId="2493374932" sldId="3964"/>
            <ac:spMk id="77" creationId="{BD035DD2-A40B-ED14-F613-067F0B92BCC7}"/>
          </ac:spMkLst>
        </pc:spChg>
        <pc:spChg chg="mod">
          <ac:chgData name="Patrick Gallagher" userId="9698b4e3-7dd3-4aeb-b0de-0a5d33c5b43e" providerId="ADAL" clId="{22A9536A-5DCD-413C-B846-3BF749EA1BA1}" dt="2025-03-31T17:41:20.518" v="325"/>
          <ac:spMkLst>
            <pc:docMk/>
            <pc:sldMk cId="2493374932" sldId="3964"/>
            <ac:spMk id="79" creationId="{918EF4A1-D2C1-D1AC-3C3A-C7BA4AB654B0}"/>
          </ac:spMkLst>
        </pc:spChg>
        <pc:spChg chg="mod">
          <ac:chgData name="Patrick Gallagher" userId="9698b4e3-7dd3-4aeb-b0de-0a5d33c5b43e" providerId="ADAL" clId="{22A9536A-5DCD-413C-B846-3BF749EA1BA1}" dt="2025-03-31T17:41:25.739" v="326"/>
          <ac:spMkLst>
            <pc:docMk/>
            <pc:sldMk cId="2493374932" sldId="3964"/>
            <ac:spMk id="82" creationId="{05FC80DE-50E6-A6B7-46C1-9C5B57162EBA}"/>
          </ac:spMkLst>
        </pc:spChg>
        <pc:spChg chg="mod">
          <ac:chgData name="Patrick Gallagher" userId="9698b4e3-7dd3-4aeb-b0de-0a5d33c5b43e" providerId="ADAL" clId="{22A9536A-5DCD-413C-B846-3BF749EA1BA1}" dt="2025-03-31T17:41:31.080" v="327"/>
          <ac:spMkLst>
            <pc:docMk/>
            <pc:sldMk cId="2493374932" sldId="3964"/>
            <ac:spMk id="83" creationId="{A5AB400A-93E1-1066-91F7-3D99DD670685}"/>
          </ac:spMkLst>
        </pc:spChg>
        <pc:spChg chg="mod">
          <ac:chgData name="Patrick Gallagher" userId="9698b4e3-7dd3-4aeb-b0de-0a5d33c5b43e" providerId="ADAL" clId="{22A9536A-5DCD-413C-B846-3BF749EA1BA1}" dt="2025-03-31T17:41:55.720" v="330" actId="404"/>
          <ac:spMkLst>
            <pc:docMk/>
            <pc:sldMk cId="2493374932" sldId="3964"/>
            <ac:spMk id="86" creationId="{12A91F62-5DB3-7446-04CA-1964ECB2E7E7}"/>
          </ac:spMkLst>
        </pc:spChg>
        <pc:spChg chg="mod">
          <ac:chgData name="Patrick Gallagher" userId="9698b4e3-7dd3-4aeb-b0de-0a5d33c5b43e" providerId="ADAL" clId="{22A9536A-5DCD-413C-B846-3BF749EA1BA1}" dt="2025-03-31T17:42:04.718" v="333" actId="404"/>
          <ac:spMkLst>
            <pc:docMk/>
            <pc:sldMk cId="2493374932" sldId="3964"/>
            <ac:spMk id="90" creationId="{06A20294-9B19-DBB3-86A0-C420E4FDF01C}"/>
          </ac:spMkLst>
        </pc:spChg>
        <pc:spChg chg="mod">
          <ac:chgData name="Patrick Gallagher" userId="9698b4e3-7dd3-4aeb-b0de-0a5d33c5b43e" providerId="ADAL" clId="{22A9536A-5DCD-413C-B846-3BF749EA1BA1}" dt="2025-03-31T17:42:19.259" v="334"/>
          <ac:spMkLst>
            <pc:docMk/>
            <pc:sldMk cId="2493374932" sldId="3964"/>
            <ac:spMk id="98" creationId="{7368F763-8E4C-14E7-9017-89A681AD04B5}"/>
          </ac:spMkLst>
        </pc:spChg>
        <pc:spChg chg="mod">
          <ac:chgData name="Patrick Gallagher" userId="9698b4e3-7dd3-4aeb-b0de-0a5d33c5b43e" providerId="ADAL" clId="{22A9536A-5DCD-413C-B846-3BF749EA1BA1}" dt="2025-03-31T17:42:25.375" v="335"/>
          <ac:spMkLst>
            <pc:docMk/>
            <pc:sldMk cId="2493374932" sldId="3964"/>
            <ac:spMk id="99" creationId="{805C7FB8-D57F-4B90-7AA4-A10F0A2D9593}"/>
          </ac:spMkLst>
        </pc:spChg>
      </pc:sldChg>
      <pc:sldChg chg="modSp mod">
        <pc:chgData name="Patrick Gallagher" userId="9698b4e3-7dd3-4aeb-b0de-0a5d33c5b43e" providerId="ADAL" clId="{22A9536A-5DCD-413C-B846-3BF749EA1BA1}" dt="2025-03-31T17:53:26.003" v="506"/>
        <pc:sldMkLst>
          <pc:docMk/>
          <pc:sldMk cId="1641946842" sldId="3969"/>
        </pc:sldMkLst>
        <pc:spChg chg="mod">
          <ac:chgData name="Patrick Gallagher" userId="9698b4e3-7dd3-4aeb-b0de-0a5d33c5b43e" providerId="ADAL" clId="{22A9536A-5DCD-413C-B846-3BF749EA1BA1}" dt="2025-03-31T17:53:26.003" v="506"/>
          <ac:spMkLst>
            <pc:docMk/>
            <pc:sldMk cId="1641946842" sldId="3969"/>
            <ac:spMk id="57" creationId="{E78309A6-57C8-1553-C298-DEAE90ADF899}"/>
          </ac:spMkLst>
        </pc:spChg>
      </pc:sldChg>
      <pc:sldChg chg="del">
        <pc:chgData name="Patrick Gallagher" userId="9698b4e3-7dd3-4aeb-b0de-0a5d33c5b43e" providerId="ADAL" clId="{22A9536A-5DCD-413C-B846-3BF749EA1BA1}" dt="2025-03-31T17:34:49.326" v="244" actId="47"/>
        <pc:sldMkLst>
          <pc:docMk/>
          <pc:sldMk cId="1130400002" sldId="3970"/>
        </pc:sldMkLst>
      </pc:sldChg>
      <pc:sldChg chg="del">
        <pc:chgData name="Patrick Gallagher" userId="9698b4e3-7dd3-4aeb-b0de-0a5d33c5b43e" providerId="ADAL" clId="{22A9536A-5DCD-413C-B846-3BF749EA1BA1}" dt="2025-03-31T17:34:49.326" v="244" actId="47"/>
        <pc:sldMkLst>
          <pc:docMk/>
          <pc:sldMk cId="691724733" sldId="3971"/>
        </pc:sldMkLst>
      </pc:sldChg>
      <pc:sldChg chg="del">
        <pc:chgData name="Patrick Gallagher" userId="9698b4e3-7dd3-4aeb-b0de-0a5d33c5b43e" providerId="ADAL" clId="{22A9536A-5DCD-413C-B846-3BF749EA1BA1}" dt="2025-03-31T17:34:49.326" v="244" actId="47"/>
        <pc:sldMkLst>
          <pc:docMk/>
          <pc:sldMk cId="224475560" sldId="3972"/>
        </pc:sldMkLst>
      </pc:sldChg>
      <pc:sldChg chg="modSp mod">
        <pc:chgData name="Patrick Gallagher" userId="9698b4e3-7dd3-4aeb-b0de-0a5d33c5b43e" providerId="ADAL" clId="{22A9536A-5DCD-413C-B846-3BF749EA1BA1}" dt="2025-03-31T17:25:02.434" v="69" actId="20577"/>
        <pc:sldMkLst>
          <pc:docMk/>
          <pc:sldMk cId="2781058383" sldId="3973"/>
        </pc:sldMkLst>
        <pc:spChg chg="mod">
          <ac:chgData name="Patrick Gallagher" userId="9698b4e3-7dd3-4aeb-b0de-0a5d33c5b43e" providerId="ADAL" clId="{22A9536A-5DCD-413C-B846-3BF749EA1BA1}" dt="2025-03-31T17:25:02.434" v="69" actId="20577"/>
          <ac:spMkLst>
            <pc:docMk/>
            <pc:sldMk cId="2781058383" sldId="3973"/>
            <ac:spMk id="57" creationId="{227883B2-AF08-3959-478E-F02DB0F2CF02}"/>
          </ac:spMkLst>
        </pc:spChg>
      </pc:sldChg>
      <pc:sldChg chg="addSp delSp modSp mod">
        <pc:chgData name="Patrick Gallagher" userId="9698b4e3-7dd3-4aeb-b0de-0a5d33c5b43e" providerId="ADAL" clId="{22A9536A-5DCD-413C-B846-3BF749EA1BA1}" dt="2025-03-31T17:37:44.755" v="282" actId="20577"/>
        <pc:sldMkLst>
          <pc:docMk/>
          <pc:sldMk cId="2760613302" sldId="3976"/>
        </pc:sldMkLst>
        <pc:spChg chg="mod">
          <ac:chgData name="Patrick Gallagher" userId="9698b4e3-7dd3-4aeb-b0de-0a5d33c5b43e" providerId="ADAL" clId="{22A9536A-5DCD-413C-B846-3BF749EA1BA1}" dt="2025-03-31T17:36:42.348" v="267"/>
          <ac:spMkLst>
            <pc:docMk/>
            <pc:sldMk cId="2760613302" sldId="3976"/>
            <ac:spMk id="3" creationId="{EE58B458-467D-2663-813F-160C198E5D94}"/>
          </ac:spMkLst>
        </pc:spChg>
        <pc:spChg chg="mod">
          <ac:chgData name="Patrick Gallagher" userId="9698b4e3-7dd3-4aeb-b0de-0a5d33c5b43e" providerId="ADAL" clId="{22A9536A-5DCD-413C-B846-3BF749EA1BA1}" dt="2025-03-31T17:37:44.755" v="282" actId="20577"/>
          <ac:spMkLst>
            <pc:docMk/>
            <pc:sldMk cId="2760613302" sldId="3976"/>
            <ac:spMk id="4" creationId="{F7A61877-4476-F014-B768-8B59D47C6014}"/>
          </ac:spMkLst>
        </pc:spChg>
        <pc:spChg chg="add del mod">
          <ac:chgData name="Patrick Gallagher" userId="9698b4e3-7dd3-4aeb-b0de-0a5d33c5b43e" providerId="ADAL" clId="{22A9536A-5DCD-413C-B846-3BF749EA1BA1}" dt="2025-03-31T17:37:35.070" v="280" actId="478"/>
          <ac:spMkLst>
            <pc:docMk/>
            <pc:sldMk cId="2760613302" sldId="3976"/>
            <ac:spMk id="6" creationId="{77334F2A-303E-BF52-45BF-A4435EA2ABE8}"/>
          </ac:spMkLst>
        </pc:spChg>
      </pc:sldChg>
      <pc:sldChg chg="modSp mod">
        <pc:chgData name="Patrick Gallagher" userId="9698b4e3-7dd3-4aeb-b0de-0a5d33c5b43e" providerId="ADAL" clId="{22A9536A-5DCD-413C-B846-3BF749EA1BA1}" dt="2025-03-31T17:43:34.159" v="347"/>
        <pc:sldMkLst>
          <pc:docMk/>
          <pc:sldMk cId="3532874523" sldId="3977"/>
        </pc:sldMkLst>
        <pc:spChg chg="mod">
          <ac:chgData name="Patrick Gallagher" userId="9698b4e3-7dd3-4aeb-b0de-0a5d33c5b43e" providerId="ADAL" clId="{22A9536A-5DCD-413C-B846-3BF749EA1BA1}" dt="2025-03-31T17:43:29.227" v="346" actId="1076"/>
          <ac:spMkLst>
            <pc:docMk/>
            <pc:sldMk cId="3532874523" sldId="3977"/>
            <ac:spMk id="3" creationId="{8F81AAF9-9897-D507-9B58-002CDF660023}"/>
          </ac:spMkLst>
        </pc:spChg>
        <pc:spChg chg="mod">
          <ac:chgData name="Patrick Gallagher" userId="9698b4e3-7dd3-4aeb-b0de-0a5d33c5b43e" providerId="ADAL" clId="{22A9536A-5DCD-413C-B846-3BF749EA1BA1}" dt="2025-03-31T17:43:34.159" v="347"/>
          <ac:spMkLst>
            <pc:docMk/>
            <pc:sldMk cId="3532874523" sldId="3977"/>
            <ac:spMk id="7" creationId="{C3D4FFF0-0AB0-D695-756C-3F0C63AFBC0A}"/>
          </ac:spMkLst>
        </pc:spChg>
      </pc:sldChg>
      <pc:sldChg chg="modSp mod">
        <pc:chgData name="Patrick Gallagher" userId="9698b4e3-7dd3-4aeb-b0de-0a5d33c5b43e" providerId="ADAL" clId="{22A9536A-5DCD-413C-B846-3BF749EA1BA1}" dt="2025-03-31T17:53:14.129" v="505" actId="1076"/>
        <pc:sldMkLst>
          <pc:docMk/>
          <pc:sldMk cId="3320204090" sldId="3978"/>
        </pc:sldMkLst>
        <pc:spChg chg="mod">
          <ac:chgData name="Patrick Gallagher" userId="9698b4e3-7dd3-4aeb-b0de-0a5d33c5b43e" providerId="ADAL" clId="{22A9536A-5DCD-413C-B846-3BF749EA1BA1}" dt="2025-03-31T17:53:14.129" v="505" actId="1076"/>
          <ac:spMkLst>
            <pc:docMk/>
            <pc:sldMk cId="3320204090" sldId="3978"/>
            <ac:spMk id="3" creationId="{D872A64C-A5FE-F248-ECC3-02B4B0A9CB96}"/>
          </ac:spMkLst>
        </pc:spChg>
      </pc:sldChg>
      <pc:sldChg chg="modSp mod">
        <pc:chgData name="Patrick Gallagher" userId="9698b4e3-7dd3-4aeb-b0de-0a5d33c5b43e" providerId="ADAL" clId="{22A9536A-5DCD-413C-B846-3BF749EA1BA1}" dt="2025-03-31T17:31:41.990" v="206"/>
        <pc:sldMkLst>
          <pc:docMk/>
          <pc:sldMk cId="2338329392" sldId="3979"/>
        </pc:sldMkLst>
        <pc:spChg chg="mod">
          <ac:chgData name="Patrick Gallagher" userId="9698b4e3-7dd3-4aeb-b0de-0a5d33c5b43e" providerId="ADAL" clId="{22A9536A-5DCD-413C-B846-3BF749EA1BA1}" dt="2025-03-31T17:30:57.906" v="190" actId="404"/>
          <ac:spMkLst>
            <pc:docMk/>
            <pc:sldMk cId="2338329392" sldId="3979"/>
            <ac:spMk id="3" creationId="{4DEB2563-63B7-0749-06F4-D38C01FFFA4D}"/>
          </ac:spMkLst>
        </pc:spChg>
        <pc:spChg chg="mod">
          <ac:chgData name="Patrick Gallagher" userId="9698b4e3-7dd3-4aeb-b0de-0a5d33c5b43e" providerId="ADAL" clId="{22A9536A-5DCD-413C-B846-3BF749EA1BA1}" dt="2025-03-31T17:31:25.483" v="201" actId="20577"/>
          <ac:spMkLst>
            <pc:docMk/>
            <pc:sldMk cId="2338329392" sldId="3979"/>
            <ac:spMk id="20" creationId="{AF29A931-6552-AA22-B6F7-A15BEA931803}"/>
          </ac:spMkLst>
        </pc:spChg>
        <pc:spChg chg="mod">
          <ac:chgData name="Patrick Gallagher" userId="9698b4e3-7dd3-4aeb-b0de-0a5d33c5b43e" providerId="ADAL" clId="{22A9536A-5DCD-413C-B846-3BF749EA1BA1}" dt="2025-03-31T17:31:37.529" v="205" actId="113"/>
          <ac:spMkLst>
            <pc:docMk/>
            <pc:sldMk cId="2338329392" sldId="3979"/>
            <ac:spMk id="25" creationId="{36B2E3B3-1BED-08F0-71FB-ED95C76A4CBF}"/>
          </ac:spMkLst>
        </pc:spChg>
        <pc:spChg chg="mod">
          <ac:chgData name="Patrick Gallagher" userId="9698b4e3-7dd3-4aeb-b0de-0a5d33c5b43e" providerId="ADAL" clId="{22A9536A-5DCD-413C-B846-3BF749EA1BA1}" dt="2025-03-31T17:31:41.990" v="206"/>
          <ac:spMkLst>
            <pc:docMk/>
            <pc:sldMk cId="2338329392" sldId="3979"/>
            <ac:spMk id="27" creationId="{39C965C7-D6DE-786D-E5DB-192C6D20D634}"/>
          </ac:spMkLst>
        </pc:spChg>
        <pc:spChg chg="mod">
          <ac:chgData name="Patrick Gallagher" userId="9698b4e3-7dd3-4aeb-b0de-0a5d33c5b43e" providerId="ADAL" clId="{22A9536A-5DCD-413C-B846-3BF749EA1BA1}" dt="2025-03-31T17:31:13.077" v="198" actId="113"/>
          <ac:spMkLst>
            <pc:docMk/>
            <pc:sldMk cId="2338329392" sldId="3979"/>
            <ac:spMk id="31" creationId="{216CD226-3D60-A548-F6E9-0DAB8F16DDC1}"/>
          </ac:spMkLst>
        </pc:spChg>
      </pc:sldChg>
      <pc:sldChg chg="modSp mod">
        <pc:chgData name="Patrick Gallagher" userId="9698b4e3-7dd3-4aeb-b0de-0a5d33c5b43e" providerId="ADAL" clId="{22A9536A-5DCD-413C-B846-3BF749EA1BA1}" dt="2025-03-31T17:28:28.978" v="157" actId="404"/>
        <pc:sldMkLst>
          <pc:docMk/>
          <pc:sldMk cId="1531480103" sldId="3980"/>
        </pc:sldMkLst>
        <pc:spChg chg="mod">
          <ac:chgData name="Patrick Gallagher" userId="9698b4e3-7dd3-4aeb-b0de-0a5d33c5b43e" providerId="ADAL" clId="{22A9536A-5DCD-413C-B846-3BF749EA1BA1}" dt="2025-03-31T17:26:35.580" v="119"/>
          <ac:spMkLst>
            <pc:docMk/>
            <pc:sldMk cId="1531480103" sldId="3980"/>
            <ac:spMk id="7" creationId="{13177706-F844-7B99-35AE-32DADBBB73E8}"/>
          </ac:spMkLst>
        </pc:spChg>
        <pc:spChg chg="mod">
          <ac:chgData name="Patrick Gallagher" userId="9698b4e3-7dd3-4aeb-b0de-0a5d33c5b43e" providerId="ADAL" clId="{22A9536A-5DCD-413C-B846-3BF749EA1BA1}" dt="2025-03-31T17:28:28.978" v="157" actId="404"/>
          <ac:spMkLst>
            <pc:docMk/>
            <pc:sldMk cId="1531480103" sldId="3980"/>
            <ac:spMk id="12" creationId="{D3A4A5E4-62E7-7106-8756-6F0FB9B056FF}"/>
          </ac:spMkLst>
        </pc:spChg>
      </pc:sldChg>
      <pc:sldChg chg="modSp mod">
        <pc:chgData name="Patrick Gallagher" userId="9698b4e3-7dd3-4aeb-b0de-0a5d33c5b43e" providerId="ADAL" clId="{22A9536A-5DCD-413C-B846-3BF749EA1BA1}" dt="2025-03-31T17:24:34.189" v="65" actId="404"/>
        <pc:sldMkLst>
          <pc:docMk/>
          <pc:sldMk cId="3997548539" sldId="3981"/>
        </pc:sldMkLst>
        <pc:spChg chg="mod">
          <ac:chgData name="Patrick Gallagher" userId="9698b4e3-7dd3-4aeb-b0de-0a5d33c5b43e" providerId="ADAL" clId="{22A9536A-5DCD-413C-B846-3BF749EA1BA1}" dt="2025-03-31T17:22:43.752" v="33"/>
          <ac:spMkLst>
            <pc:docMk/>
            <pc:sldMk cId="3997548539" sldId="3981"/>
            <ac:spMk id="2" creationId="{4D5F51A2-9E94-3612-C48B-10E5CDC7653B}"/>
          </ac:spMkLst>
        </pc:spChg>
        <pc:spChg chg="mod">
          <ac:chgData name="Patrick Gallagher" userId="9698b4e3-7dd3-4aeb-b0de-0a5d33c5b43e" providerId="ADAL" clId="{22A9536A-5DCD-413C-B846-3BF749EA1BA1}" dt="2025-03-31T17:22:48.508" v="34"/>
          <ac:spMkLst>
            <pc:docMk/>
            <pc:sldMk cId="3997548539" sldId="3981"/>
            <ac:spMk id="3" creationId="{E3B68E28-06EA-CBC7-2CBD-849DCB8E6A1A}"/>
          </ac:spMkLst>
        </pc:spChg>
        <pc:spChg chg="mod">
          <ac:chgData name="Patrick Gallagher" userId="9698b4e3-7dd3-4aeb-b0de-0a5d33c5b43e" providerId="ADAL" clId="{22A9536A-5DCD-413C-B846-3BF749EA1BA1}" dt="2025-03-31T17:24:34.189" v="65" actId="404"/>
          <ac:spMkLst>
            <pc:docMk/>
            <pc:sldMk cId="3997548539" sldId="3981"/>
            <ac:spMk id="9" creationId="{95348C8B-C25D-5003-9811-92127192551E}"/>
          </ac:spMkLst>
        </pc:spChg>
        <pc:spChg chg="mod">
          <ac:chgData name="Patrick Gallagher" userId="9698b4e3-7dd3-4aeb-b0de-0a5d33c5b43e" providerId="ADAL" clId="{22A9536A-5DCD-413C-B846-3BF749EA1BA1}" dt="2025-03-31T17:24:31.279" v="64" actId="404"/>
          <ac:spMkLst>
            <pc:docMk/>
            <pc:sldMk cId="3997548539" sldId="3981"/>
            <ac:spMk id="10" creationId="{8AE7DFC4-0126-6F48-54FA-500C6F91211F}"/>
          </ac:spMkLst>
        </pc:spChg>
      </pc:sldChg>
      <pc:sldChg chg="addSp delSp modSp mod">
        <pc:chgData name="Patrick Gallagher" userId="9698b4e3-7dd3-4aeb-b0de-0a5d33c5b43e" providerId="ADAL" clId="{22A9536A-5DCD-413C-B846-3BF749EA1BA1}" dt="2025-03-31T17:58:27.532" v="567" actId="948"/>
        <pc:sldMkLst>
          <pc:docMk/>
          <pc:sldMk cId="1499378223" sldId="3982"/>
        </pc:sldMkLst>
        <pc:spChg chg="mod">
          <ac:chgData name="Patrick Gallagher" userId="9698b4e3-7dd3-4aeb-b0de-0a5d33c5b43e" providerId="ADAL" clId="{22A9536A-5DCD-413C-B846-3BF749EA1BA1}" dt="2025-03-31T17:58:27.532" v="567" actId="948"/>
          <ac:spMkLst>
            <pc:docMk/>
            <pc:sldMk cId="1499378223" sldId="3982"/>
            <ac:spMk id="3" creationId="{CE7AD1D6-222C-1C54-A835-C79D6949418A}"/>
          </ac:spMkLst>
        </pc:spChg>
        <pc:spChg chg="mod">
          <ac:chgData name="Patrick Gallagher" userId="9698b4e3-7dd3-4aeb-b0de-0a5d33c5b43e" providerId="ADAL" clId="{22A9536A-5DCD-413C-B846-3BF749EA1BA1}" dt="2025-03-31T17:53:33.330" v="508"/>
          <ac:spMkLst>
            <pc:docMk/>
            <pc:sldMk cId="1499378223" sldId="3982"/>
            <ac:spMk id="5" creationId="{67CA83FF-7AED-4309-6B83-18990BC7F2A8}"/>
          </ac:spMkLst>
        </pc:spChg>
        <pc:spChg chg="add del mod">
          <ac:chgData name="Patrick Gallagher" userId="9698b4e3-7dd3-4aeb-b0de-0a5d33c5b43e" providerId="ADAL" clId="{22A9536A-5DCD-413C-B846-3BF749EA1BA1}" dt="2025-03-31T17:58:17.373" v="565" actId="478"/>
          <ac:spMkLst>
            <pc:docMk/>
            <pc:sldMk cId="1499378223" sldId="3982"/>
            <ac:spMk id="6" creationId="{63EFA8EE-3122-C726-8665-C2B4CD9D49C6}"/>
          </ac:spMkLst>
        </pc:spChg>
      </pc:sldChg>
      <pc:sldChg chg="modSp mod">
        <pc:chgData name="Patrick Gallagher" userId="9698b4e3-7dd3-4aeb-b0de-0a5d33c5b43e" providerId="ADAL" clId="{22A9536A-5DCD-413C-B846-3BF749EA1BA1}" dt="2025-03-31T17:38:01.438" v="286" actId="20577"/>
        <pc:sldMkLst>
          <pc:docMk/>
          <pc:sldMk cId="1788752126" sldId="3983"/>
        </pc:sldMkLst>
        <pc:spChg chg="mod">
          <ac:chgData name="Patrick Gallagher" userId="9698b4e3-7dd3-4aeb-b0de-0a5d33c5b43e" providerId="ADAL" clId="{22A9536A-5DCD-413C-B846-3BF749EA1BA1}" dt="2025-03-31T17:38:01.438" v="286" actId="20577"/>
          <ac:spMkLst>
            <pc:docMk/>
            <pc:sldMk cId="1788752126" sldId="3983"/>
            <ac:spMk id="57" creationId="{59ACC209-2584-8BE6-5254-E6C7E40B5BC8}"/>
          </ac:spMkLst>
        </pc:spChg>
      </pc:sldChg>
      <pc:sldChg chg="modSp mod">
        <pc:chgData name="Patrick Gallagher" userId="9698b4e3-7dd3-4aeb-b0de-0a5d33c5b43e" providerId="ADAL" clId="{22A9536A-5DCD-413C-B846-3BF749EA1BA1}" dt="2025-03-31T17:59:14.938" v="589" actId="20577"/>
        <pc:sldMkLst>
          <pc:docMk/>
          <pc:sldMk cId="3880952760" sldId="3984"/>
        </pc:sldMkLst>
        <pc:spChg chg="mod">
          <ac:chgData name="Patrick Gallagher" userId="9698b4e3-7dd3-4aeb-b0de-0a5d33c5b43e" providerId="ADAL" clId="{22A9536A-5DCD-413C-B846-3BF749EA1BA1}" dt="2025-03-31T17:59:14.938" v="589" actId="20577"/>
          <ac:spMkLst>
            <pc:docMk/>
            <pc:sldMk cId="3880952760" sldId="3984"/>
            <ac:spMk id="3" creationId="{787AD860-38BE-4061-D566-A684EDAA9B24}"/>
          </ac:spMkLst>
        </pc:spChg>
        <pc:spChg chg="mod">
          <ac:chgData name="Patrick Gallagher" userId="9698b4e3-7dd3-4aeb-b0de-0a5d33c5b43e" providerId="ADAL" clId="{22A9536A-5DCD-413C-B846-3BF749EA1BA1}" dt="2025-03-31T17:59:03.633" v="584"/>
          <ac:spMkLst>
            <pc:docMk/>
            <pc:sldMk cId="3880952760" sldId="3984"/>
            <ac:spMk id="5" creationId="{F4504579-376C-E948-9440-A975E323E6F2}"/>
          </ac:spMkLst>
        </pc:spChg>
      </pc:sldChg>
      <pc:sldChg chg="del">
        <pc:chgData name="Patrick Gallagher" userId="9698b4e3-7dd3-4aeb-b0de-0a5d33c5b43e" providerId="ADAL" clId="{22A9536A-5DCD-413C-B846-3BF749EA1BA1}" dt="2025-03-31T17:34:49.326" v="244" actId="47"/>
        <pc:sldMkLst>
          <pc:docMk/>
          <pc:sldMk cId="3082257736" sldId="3985"/>
        </pc:sldMkLst>
      </pc:sldChg>
      <pc:sldChg chg="del">
        <pc:chgData name="Patrick Gallagher" userId="9698b4e3-7dd3-4aeb-b0de-0a5d33c5b43e" providerId="ADAL" clId="{22A9536A-5DCD-413C-B846-3BF749EA1BA1}" dt="2025-03-31T17:34:49.326" v="244" actId="47"/>
        <pc:sldMkLst>
          <pc:docMk/>
          <pc:sldMk cId="1589150506" sldId="3986"/>
        </pc:sldMkLst>
      </pc:sldChg>
    </pc:docChg>
  </pc:docChgLst>
  <pc:docChgLst>
    <pc:chgData name="Mike Zuba" userId="a3ad8ac5-a747-4e5b-8806-371b2a453c12" providerId="ADAL" clId="{7B711809-9AA5-4DAD-89E0-69ACEF5277B5}"/>
    <pc:docChg chg="custSel addSld modSld">
      <pc:chgData name="Mike Zuba" userId="a3ad8ac5-a747-4e5b-8806-371b2a453c12" providerId="ADAL" clId="{7B711809-9AA5-4DAD-89E0-69ACEF5277B5}" dt="2025-03-31T13:49:07.090" v="224" actId="113"/>
      <pc:docMkLst>
        <pc:docMk/>
      </pc:docMkLst>
      <pc:sldChg chg="addSp delSp modSp add mod">
        <pc:chgData name="Mike Zuba" userId="a3ad8ac5-a747-4e5b-8806-371b2a453c12" providerId="ADAL" clId="{7B711809-9AA5-4DAD-89E0-69ACEF5277B5}" dt="2025-03-31T13:49:07.090" v="224" actId="113"/>
        <pc:sldMkLst>
          <pc:docMk/>
          <pc:sldMk cId="2182362087" sldId="3856"/>
        </pc:sldMkLst>
        <pc:spChg chg="add mod">
          <ac:chgData name="Mike Zuba" userId="a3ad8ac5-a747-4e5b-8806-371b2a453c12" providerId="ADAL" clId="{7B711809-9AA5-4DAD-89E0-69ACEF5277B5}" dt="2025-03-31T13:49:07.090" v="224" actId="113"/>
          <ac:spMkLst>
            <pc:docMk/>
            <pc:sldMk cId="2182362087" sldId="3856"/>
            <ac:spMk id="5" creationId="{45E09DC7-B938-7506-D271-3627B82F650F}"/>
          </ac:spMkLst>
        </pc:spChg>
        <pc:picChg chg="del">
          <ac:chgData name="Mike Zuba" userId="a3ad8ac5-a747-4e5b-8806-371b2a453c12" providerId="ADAL" clId="{7B711809-9AA5-4DAD-89E0-69ACEF5277B5}" dt="2025-03-31T13:18:07.392" v="4" actId="478"/>
          <ac:picMkLst>
            <pc:docMk/>
            <pc:sldMk cId="2182362087" sldId="3856"/>
            <ac:picMk id="2" creationId="{862A8708-22E1-0F81-4B59-CDD5511352CC}"/>
          </ac:picMkLst>
        </pc:picChg>
        <pc:picChg chg="add del mod">
          <ac:chgData name="Mike Zuba" userId="a3ad8ac5-a747-4e5b-8806-371b2a453c12" providerId="ADAL" clId="{7B711809-9AA5-4DAD-89E0-69ACEF5277B5}" dt="2025-03-31T13:18:20.200" v="7" actId="478"/>
          <ac:picMkLst>
            <pc:docMk/>
            <pc:sldMk cId="2182362087" sldId="3856"/>
            <ac:picMk id="3" creationId="{3ABFB950-36D1-AE06-4249-C00BEB8D0B1E}"/>
          </ac:picMkLst>
        </pc:picChg>
        <pc:picChg chg="add mod">
          <ac:chgData name="Mike Zuba" userId="a3ad8ac5-a747-4e5b-8806-371b2a453c12" providerId="ADAL" clId="{7B711809-9AA5-4DAD-89E0-69ACEF5277B5}" dt="2025-03-31T13:33:17.814" v="189" actId="1076"/>
          <ac:picMkLst>
            <pc:docMk/>
            <pc:sldMk cId="2182362087" sldId="3856"/>
            <ac:picMk id="4" creationId="{FAF2F464-95E1-4F62-C015-D11DF8A91B7C}"/>
          </ac:picMkLst>
        </pc:picChg>
      </pc:sldChg>
      <pc:sldChg chg="modSp mod">
        <pc:chgData name="Mike Zuba" userId="a3ad8ac5-a747-4e5b-8806-371b2a453c12" providerId="ADAL" clId="{7B711809-9AA5-4DAD-89E0-69ACEF5277B5}" dt="2025-03-31T13:10:52.617" v="2" actId="20577"/>
        <pc:sldMkLst>
          <pc:docMk/>
          <pc:sldMk cId="1303646625" sldId="3909"/>
        </pc:sldMkLst>
        <pc:spChg chg="mod">
          <ac:chgData name="Mike Zuba" userId="a3ad8ac5-a747-4e5b-8806-371b2a453c12" providerId="ADAL" clId="{7B711809-9AA5-4DAD-89E0-69ACEF5277B5}" dt="2025-03-31T13:10:52.617" v="2" actId="20577"/>
          <ac:spMkLst>
            <pc:docMk/>
            <pc:sldMk cId="1303646625" sldId="3909"/>
            <ac:spMk id="57" creationId="{A22B62CC-A9F9-D3F7-324B-98E94D427870}"/>
          </ac:spMkLst>
        </pc:spChg>
      </pc:sldChg>
    </pc:docChg>
  </pc:docChgLst>
  <pc:docChgLst>
    <pc:chgData name="Mike Zuba" userId="a3ad8ac5-a747-4e5b-8806-371b2a453c12" providerId="ADAL" clId="{50C0542F-5797-41D4-B463-B7A31F68166C}"/>
    <pc:docChg chg="undo redo custSel addSld delSld modSld sldOrd modSection">
      <pc:chgData name="Mike Zuba" userId="a3ad8ac5-a747-4e5b-8806-371b2a453c12" providerId="ADAL" clId="{50C0542F-5797-41D4-B463-B7A31F68166C}" dt="2025-03-26T16:19:45.380" v="230" actId="1076"/>
      <pc:docMkLst>
        <pc:docMk/>
      </pc:docMkLst>
      <pc:sldChg chg="modSp mod">
        <pc:chgData name="Mike Zuba" userId="a3ad8ac5-a747-4e5b-8806-371b2a453c12" providerId="ADAL" clId="{50C0542F-5797-41D4-B463-B7A31F68166C}" dt="2025-03-26T16:19:45.380" v="230" actId="1076"/>
        <pc:sldMkLst>
          <pc:docMk/>
          <pc:sldMk cId="1303646625" sldId="3909"/>
        </pc:sldMkLst>
        <pc:spChg chg="mod">
          <ac:chgData name="Mike Zuba" userId="a3ad8ac5-a747-4e5b-8806-371b2a453c12" providerId="ADAL" clId="{50C0542F-5797-41D4-B463-B7A31F68166C}" dt="2025-03-26T16:19:45.380" v="230" actId="1076"/>
          <ac:spMkLst>
            <pc:docMk/>
            <pc:sldMk cId="1303646625" sldId="3909"/>
            <ac:spMk id="57" creationId="{A22B62CC-A9F9-D3F7-324B-98E94D427870}"/>
          </ac:spMkLst>
        </pc:spChg>
      </pc:sldChg>
      <pc:sldChg chg="add del">
        <pc:chgData name="Mike Zuba" userId="a3ad8ac5-a747-4e5b-8806-371b2a453c12" providerId="ADAL" clId="{50C0542F-5797-41D4-B463-B7A31F68166C}" dt="2025-03-26T15:05:10.883" v="131" actId="47"/>
        <pc:sldMkLst>
          <pc:docMk/>
          <pc:sldMk cId="2145025613" sldId="3912"/>
        </pc:sldMkLst>
      </pc:sldChg>
      <pc:sldChg chg="addSp delSp modSp mod">
        <pc:chgData name="Mike Zuba" userId="a3ad8ac5-a747-4e5b-8806-371b2a453c12" providerId="ADAL" clId="{50C0542F-5797-41D4-B463-B7A31F68166C}" dt="2025-03-26T16:12:13.520" v="168" actId="20577"/>
        <pc:sldMkLst>
          <pc:docMk/>
          <pc:sldMk cId="2881639519" sldId="3933"/>
        </pc:sldMkLst>
        <pc:spChg chg="mod">
          <ac:chgData name="Mike Zuba" userId="a3ad8ac5-a747-4e5b-8806-371b2a453c12" providerId="ADAL" clId="{50C0542F-5797-41D4-B463-B7A31F68166C}" dt="2025-03-26T16:12:13.520" v="168" actId="20577"/>
          <ac:spMkLst>
            <pc:docMk/>
            <pc:sldMk cId="2881639519" sldId="3933"/>
            <ac:spMk id="3" creationId="{70486BFC-7AFD-4D0D-A08E-74910EE4BA2F}"/>
          </ac:spMkLst>
        </pc:spChg>
      </pc:sldChg>
      <pc:sldChg chg="del">
        <pc:chgData name="Mike Zuba" userId="a3ad8ac5-a747-4e5b-8806-371b2a453c12" providerId="ADAL" clId="{50C0542F-5797-41D4-B463-B7A31F68166C}" dt="2025-03-26T16:19:07.082" v="229" actId="2696"/>
        <pc:sldMkLst>
          <pc:docMk/>
          <pc:sldMk cId="854853863" sldId="3939"/>
        </pc:sldMkLst>
      </pc:sldChg>
      <pc:sldChg chg="add del">
        <pc:chgData name="Mike Zuba" userId="a3ad8ac5-a747-4e5b-8806-371b2a453c12" providerId="ADAL" clId="{50C0542F-5797-41D4-B463-B7A31F68166C}" dt="2025-03-26T15:04:09.422" v="125"/>
        <pc:sldMkLst>
          <pc:docMk/>
          <pc:sldMk cId="2466756705" sldId="3943"/>
        </pc:sldMkLst>
      </pc:sldChg>
      <pc:sldChg chg="add del">
        <pc:chgData name="Mike Zuba" userId="a3ad8ac5-a747-4e5b-8806-371b2a453c12" providerId="ADAL" clId="{50C0542F-5797-41D4-B463-B7A31F68166C}" dt="2025-03-26T15:04:09.422" v="125"/>
        <pc:sldMkLst>
          <pc:docMk/>
          <pc:sldMk cId="2585194265" sldId="3946"/>
        </pc:sldMkLst>
      </pc:sldChg>
      <pc:sldChg chg="add del">
        <pc:chgData name="Mike Zuba" userId="a3ad8ac5-a747-4e5b-8806-371b2a453c12" providerId="ADAL" clId="{50C0542F-5797-41D4-B463-B7A31F68166C}" dt="2025-03-26T15:04:09.422" v="125"/>
        <pc:sldMkLst>
          <pc:docMk/>
          <pc:sldMk cId="2626121825" sldId="3947"/>
        </pc:sldMkLst>
      </pc:sldChg>
      <pc:sldChg chg="add del">
        <pc:chgData name="Mike Zuba" userId="a3ad8ac5-a747-4e5b-8806-371b2a453c12" providerId="ADAL" clId="{50C0542F-5797-41D4-B463-B7A31F68166C}" dt="2025-03-26T15:04:09.422" v="125"/>
        <pc:sldMkLst>
          <pc:docMk/>
          <pc:sldMk cId="2249469771" sldId="3959"/>
        </pc:sldMkLst>
      </pc:sldChg>
      <pc:sldChg chg="add del">
        <pc:chgData name="Mike Zuba" userId="a3ad8ac5-a747-4e5b-8806-371b2a453c12" providerId="ADAL" clId="{50C0542F-5797-41D4-B463-B7A31F68166C}" dt="2025-03-26T15:05:11.370" v="132" actId="47"/>
        <pc:sldMkLst>
          <pc:docMk/>
          <pc:sldMk cId="795891330" sldId="3963"/>
        </pc:sldMkLst>
      </pc:sldChg>
      <pc:sldChg chg="ord">
        <pc:chgData name="Mike Zuba" userId="a3ad8ac5-a747-4e5b-8806-371b2a453c12" providerId="ADAL" clId="{50C0542F-5797-41D4-B463-B7A31F68166C}" dt="2025-03-26T13:49:43.528" v="1"/>
        <pc:sldMkLst>
          <pc:docMk/>
          <pc:sldMk cId="2493374932" sldId="3964"/>
        </pc:sldMkLst>
      </pc:sldChg>
      <pc:sldChg chg="del">
        <pc:chgData name="Mike Zuba" userId="a3ad8ac5-a747-4e5b-8806-371b2a453c12" providerId="ADAL" clId="{50C0542F-5797-41D4-B463-B7A31F68166C}" dt="2025-03-26T13:53:04.061" v="8" actId="2696"/>
        <pc:sldMkLst>
          <pc:docMk/>
          <pc:sldMk cId="423129494" sldId="3968"/>
        </pc:sldMkLst>
      </pc:sldChg>
      <pc:sldChg chg="add del">
        <pc:chgData name="Mike Zuba" userId="a3ad8ac5-a747-4e5b-8806-371b2a453c12" providerId="ADAL" clId="{50C0542F-5797-41D4-B463-B7A31F68166C}" dt="2025-03-26T15:04:27.552" v="126"/>
        <pc:sldMkLst>
          <pc:docMk/>
          <pc:sldMk cId="1130400002" sldId="3970"/>
        </pc:sldMkLst>
      </pc:sldChg>
      <pc:sldChg chg="add del">
        <pc:chgData name="Mike Zuba" userId="a3ad8ac5-a747-4e5b-8806-371b2a453c12" providerId="ADAL" clId="{50C0542F-5797-41D4-B463-B7A31F68166C}" dt="2025-03-26T15:04:09.422" v="125"/>
        <pc:sldMkLst>
          <pc:docMk/>
          <pc:sldMk cId="691724733" sldId="3971"/>
        </pc:sldMkLst>
      </pc:sldChg>
      <pc:sldChg chg="ord">
        <pc:chgData name="Mike Zuba" userId="a3ad8ac5-a747-4e5b-8806-371b2a453c12" providerId="ADAL" clId="{50C0542F-5797-41D4-B463-B7A31F68166C}" dt="2025-03-26T15:06:06.046" v="134"/>
        <pc:sldMkLst>
          <pc:docMk/>
          <pc:sldMk cId="224475560" sldId="3972"/>
        </pc:sldMkLst>
      </pc:sldChg>
      <pc:sldChg chg="add del ord">
        <pc:chgData name="Mike Zuba" userId="a3ad8ac5-a747-4e5b-8806-371b2a453c12" providerId="ADAL" clId="{50C0542F-5797-41D4-B463-B7A31F68166C}" dt="2025-03-26T15:07:45.976" v="137" actId="47"/>
        <pc:sldMkLst>
          <pc:docMk/>
          <pc:sldMk cId="1545035190" sldId="3975"/>
        </pc:sldMkLst>
      </pc:sldChg>
      <pc:sldChg chg="ord">
        <pc:chgData name="Mike Zuba" userId="a3ad8ac5-a747-4e5b-8806-371b2a453c12" providerId="ADAL" clId="{50C0542F-5797-41D4-B463-B7A31F68166C}" dt="2025-03-26T13:50:18.229" v="4"/>
        <pc:sldMkLst>
          <pc:docMk/>
          <pc:sldMk cId="3532874523" sldId="3977"/>
        </pc:sldMkLst>
      </pc:sldChg>
      <pc:sldChg chg="modSp mod">
        <pc:chgData name="Mike Zuba" userId="a3ad8ac5-a747-4e5b-8806-371b2a453c12" providerId="ADAL" clId="{50C0542F-5797-41D4-B463-B7A31F68166C}" dt="2025-03-26T16:16:00.850" v="228" actId="20577"/>
        <pc:sldMkLst>
          <pc:docMk/>
          <pc:sldMk cId="3880952760" sldId="3984"/>
        </pc:sldMkLst>
        <pc:spChg chg="mod">
          <ac:chgData name="Mike Zuba" userId="a3ad8ac5-a747-4e5b-8806-371b2a453c12" providerId="ADAL" clId="{50C0542F-5797-41D4-B463-B7A31F68166C}" dt="2025-03-26T16:16:00.850" v="228" actId="20577"/>
          <ac:spMkLst>
            <pc:docMk/>
            <pc:sldMk cId="3880952760" sldId="3984"/>
            <ac:spMk id="3" creationId="{787AD860-38BE-4061-D566-A684EDAA9B24}"/>
          </ac:spMkLst>
        </pc:spChg>
      </pc:sldChg>
      <pc:sldChg chg="addSp delSp modSp add mod">
        <pc:chgData name="Mike Zuba" userId="a3ad8ac5-a747-4e5b-8806-371b2a453c12" providerId="ADAL" clId="{50C0542F-5797-41D4-B463-B7A31F68166C}" dt="2025-03-26T16:11:47.562" v="163" actId="20577"/>
        <pc:sldMkLst>
          <pc:docMk/>
          <pc:sldMk cId="3082257736" sldId="3985"/>
        </pc:sldMkLst>
      </pc:sldChg>
      <pc:sldChg chg="add">
        <pc:chgData name="Mike Zuba" userId="a3ad8ac5-a747-4e5b-8806-371b2a453c12" providerId="ADAL" clId="{50C0542F-5797-41D4-B463-B7A31F68166C}" dt="2025-03-26T15:04:09.422" v="125"/>
        <pc:sldMkLst>
          <pc:docMk/>
          <pc:sldMk cId="1589150506" sldId="39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D198C4-5430-4972-9859-95DFDB4A194A}" type="datetimeFigureOut">
              <a:rPr lang="en-US" smtClean="0"/>
              <a:t>3/31/2025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ED8AA-6892-4F0A-9140-38CBC572A7A0}" type="slidenum">
              <a:rPr lang="en-US" smtClean="0"/>
              <a:t>‹#›</a:t>
            </a:fld>
            <a:endParaRPr lang="en-US"/>
          </a:p>
        </p:txBody>
      </p:sp>
    </p:spTree>
    <p:extLst>
      <p:ext uri="{BB962C8B-B14F-4D97-AF65-F5344CB8AC3E}">
        <p14:creationId xmlns:p14="http://schemas.microsoft.com/office/powerpoint/2010/main" val="2041894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10F75-8B30-8DD2-0CE5-7A84A0FAEF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140E1B-5BE6-D9CC-B7F1-F741FDCF5C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00F1EF-EA99-F743-F240-8D6361B8DC4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7C274E-3D43-46D7-FD31-DA6DE6DC6068}"/>
              </a:ext>
            </a:extLst>
          </p:cNvPr>
          <p:cNvSpPr>
            <a:spLocks noGrp="1"/>
          </p:cNvSpPr>
          <p:nvPr>
            <p:ph type="sldNum" sz="quarter" idx="5"/>
          </p:nvPr>
        </p:nvSpPr>
        <p:spPr/>
        <p:txBody>
          <a:bodyPr/>
          <a:lstStyle/>
          <a:p>
            <a:fld id="{C4FED8AA-6892-4F0A-9140-38CBC572A7A0}" type="slidenum">
              <a:rPr lang="en-US" smtClean="0"/>
              <a:t>1</a:t>
            </a:fld>
            <a:endParaRPr lang="en-US"/>
          </a:p>
        </p:txBody>
      </p:sp>
    </p:spTree>
    <p:extLst>
      <p:ext uri="{BB962C8B-B14F-4D97-AF65-F5344CB8AC3E}">
        <p14:creationId xmlns:p14="http://schemas.microsoft.com/office/powerpoint/2010/main" val="26349502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ACAFB-0AD4-166F-98F6-CCDF054E58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0D4B81-1E1D-0FDC-1F49-336C9E3FF1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ABFA9-1D48-7645-ED69-BEC4506DA2C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54B68BE-03EA-35E6-6F01-146EE76E3C61}"/>
              </a:ext>
            </a:extLst>
          </p:cNvPr>
          <p:cNvSpPr>
            <a:spLocks noGrp="1"/>
          </p:cNvSpPr>
          <p:nvPr>
            <p:ph type="sldNum" sz="quarter" idx="5"/>
          </p:nvPr>
        </p:nvSpPr>
        <p:spPr/>
        <p:txBody>
          <a:bodyPr/>
          <a:lstStyle/>
          <a:p>
            <a:fld id="{C4FED8AA-6892-4F0A-9140-38CBC572A7A0}" type="slidenum">
              <a:rPr lang="en-US" smtClean="0"/>
              <a:t>15</a:t>
            </a:fld>
            <a:endParaRPr lang="en-US"/>
          </a:p>
        </p:txBody>
      </p:sp>
    </p:spTree>
    <p:extLst>
      <p:ext uri="{BB962C8B-B14F-4D97-AF65-F5344CB8AC3E}">
        <p14:creationId xmlns:p14="http://schemas.microsoft.com/office/powerpoint/2010/main" val="3622195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B5C40-91F6-5378-E18B-81B7BD23D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546B4E-6478-E027-9131-BE7564E48A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8C00E1-04F3-8136-967B-6601E6178A2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E3E964-0F31-FC00-8222-C19D26FA60A3}"/>
              </a:ext>
            </a:extLst>
          </p:cNvPr>
          <p:cNvSpPr>
            <a:spLocks noGrp="1"/>
          </p:cNvSpPr>
          <p:nvPr>
            <p:ph type="sldNum" sz="quarter" idx="5"/>
          </p:nvPr>
        </p:nvSpPr>
        <p:spPr/>
        <p:txBody>
          <a:bodyPr/>
          <a:lstStyle/>
          <a:p>
            <a:fld id="{C4FED8AA-6892-4F0A-9140-38CBC572A7A0}" type="slidenum">
              <a:rPr lang="en-US" smtClean="0"/>
              <a:t>16</a:t>
            </a:fld>
            <a:endParaRPr lang="en-US"/>
          </a:p>
        </p:txBody>
      </p:sp>
    </p:spTree>
    <p:extLst>
      <p:ext uri="{BB962C8B-B14F-4D97-AF65-F5344CB8AC3E}">
        <p14:creationId xmlns:p14="http://schemas.microsoft.com/office/powerpoint/2010/main" val="1404976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AD27B-9CA8-1B2B-EFCB-DB538E978C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D4C080-3246-26C3-760E-8D94F6CAC8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35EC34-1A40-B8C6-BF69-76216942744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4F0AC-8C4E-9D8D-98CD-2BFD09926A62}"/>
              </a:ext>
            </a:extLst>
          </p:cNvPr>
          <p:cNvSpPr>
            <a:spLocks noGrp="1"/>
          </p:cNvSpPr>
          <p:nvPr>
            <p:ph type="sldNum" sz="quarter" idx="5"/>
          </p:nvPr>
        </p:nvSpPr>
        <p:spPr/>
        <p:txBody>
          <a:bodyPr/>
          <a:lstStyle/>
          <a:p>
            <a:fld id="{C4FED8AA-6892-4F0A-9140-38CBC572A7A0}" type="slidenum">
              <a:rPr lang="en-US" smtClean="0"/>
              <a:t>17</a:t>
            </a:fld>
            <a:endParaRPr lang="en-US"/>
          </a:p>
        </p:txBody>
      </p:sp>
    </p:spTree>
    <p:extLst>
      <p:ext uri="{BB962C8B-B14F-4D97-AF65-F5344CB8AC3E}">
        <p14:creationId xmlns:p14="http://schemas.microsoft.com/office/powerpoint/2010/main" val="1026152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68E35-A917-6D1B-2B6D-058E33872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489A59-23AB-A0B6-1CD1-78A4ADEAA6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A7B70-7EB1-8A0D-CE33-90838A8B7D9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770BF1F-D654-6B29-53FF-36E3F61804F7}"/>
              </a:ext>
            </a:extLst>
          </p:cNvPr>
          <p:cNvSpPr>
            <a:spLocks noGrp="1"/>
          </p:cNvSpPr>
          <p:nvPr>
            <p:ph type="sldNum" sz="quarter" idx="5"/>
          </p:nvPr>
        </p:nvSpPr>
        <p:spPr/>
        <p:txBody>
          <a:bodyPr/>
          <a:lstStyle/>
          <a:p>
            <a:fld id="{C4FED8AA-6892-4F0A-9140-38CBC572A7A0}" type="slidenum">
              <a:rPr lang="en-US" smtClean="0"/>
              <a:t>18</a:t>
            </a:fld>
            <a:endParaRPr lang="en-US"/>
          </a:p>
        </p:txBody>
      </p:sp>
    </p:spTree>
    <p:extLst>
      <p:ext uri="{BB962C8B-B14F-4D97-AF65-F5344CB8AC3E}">
        <p14:creationId xmlns:p14="http://schemas.microsoft.com/office/powerpoint/2010/main" val="2987477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D8986-A1E4-0D55-4F31-FE9D4DDB27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A1CFEA-0BB7-C57E-51E8-A4374E5D5B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87FDE-46CA-7B9D-0E7A-65C13D9B3B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31602BD-E5E3-EB61-0A68-423C3550CA32}"/>
              </a:ext>
            </a:extLst>
          </p:cNvPr>
          <p:cNvSpPr>
            <a:spLocks noGrp="1"/>
          </p:cNvSpPr>
          <p:nvPr>
            <p:ph type="sldNum" sz="quarter" idx="5"/>
          </p:nvPr>
        </p:nvSpPr>
        <p:spPr/>
        <p:txBody>
          <a:bodyPr/>
          <a:lstStyle/>
          <a:p>
            <a:fld id="{C4FED8AA-6892-4F0A-9140-38CBC572A7A0}" type="slidenum">
              <a:rPr lang="en-US" smtClean="0"/>
              <a:t>19</a:t>
            </a:fld>
            <a:endParaRPr lang="en-US"/>
          </a:p>
        </p:txBody>
      </p:sp>
    </p:spTree>
    <p:extLst>
      <p:ext uri="{BB962C8B-B14F-4D97-AF65-F5344CB8AC3E}">
        <p14:creationId xmlns:p14="http://schemas.microsoft.com/office/powerpoint/2010/main" val="1587179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F9FEA-E6AF-DA7C-F04A-B3A8B9A0A2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2B862-C844-245F-3E16-83165A4209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974B5B-C5EE-F999-F40C-70D51FFFFAE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09B007C-D4A1-0539-92B1-B79D977FC4A7}"/>
              </a:ext>
            </a:extLst>
          </p:cNvPr>
          <p:cNvSpPr>
            <a:spLocks noGrp="1"/>
          </p:cNvSpPr>
          <p:nvPr>
            <p:ph type="sldNum" sz="quarter" idx="5"/>
          </p:nvPr>
        </p:nvSpPr>
        <p:spPr/>
        <p:txBody>
          <a:bodyPr/>
          <a:lstStyle/>
          <a:p>
            <a:fld id="{C4FED8AA-6892-4F0A-9140-38CBC572A7A0}" type="slidenum">
              <a:rPr lang="en-US" smtClean="0"/>
              <a:t>20</a:t>
            </a:fld>
            <a:endParaRPr lang="en-US"/>
          </a:p>
        </p:txBody>
      </p:sp>
    </p:spTree>
    <p:extLst>
      <p:ext uri="{BB962C8B-B14F-4D97-AF65-F5344CB8AC3E}">
        <p14:creationId xmlns:p14="http://schemas.microsoft.com/office/powerpoint/2010/main" val="2211871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4E60D-C648-9C12-5A13-5C733B5C5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8F8E2D-6100-B748-0144-ABD6ACE2EA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9954CF-4249-F644-6028-F2FD6C3743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CF42B3B-FFA4-E785-EC16-4AC1B94EC9D0}"/>
              </a:ext>
            </a:extLst>
          </p:cNvPr>
          <p:cNvSpPr>
            <a:spLocks noGrp="1"/>
          </p:cNvSpPr>
          <p:nvPr>
            <p:ph type="sldNum" sz="quarter" idx="5"/>
          </p:nvPr>
        </p:nvSpPr>
        <p:spPr/>
        <p:txBody>
          <a:bodyPr/>
          <a:lstStyle/>
          <a:p>
            <a:fld id="{C4FED8AA-6892-4F0A-9140-38CBC572A7A0}" type="slidenum">
              <a:rPr lang="en-US" smtClean="0"/>
              <a:t>21</a:t>
            </a:fld>
            <a:endParaRPr lang="en-US"/>
          </a:p>
        </p:txBody>
      </p:sp>
    </p:spTree>
    <p:extLst>
      <p:ext uri="{BB962C8B-B14F-4D97-AF65-F5344CB8AC3E}">
        <p14:creationId xmlns:p14="http://schemas.microsoft.com/office/powerpoint/2010/main" val="3589595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A267F-8CC5-792F-5C71-E8A7972C12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0F815-8929-2FCE-4EEA-7E43A4ED65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E4AACF-254C-44E9-8C07-6481391978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AE12B0B-5DA7-D7FD-D31F-9CDAB56DF7AF}"/>
              </a:ext>
            </a:extLst>
          </p:cNvPr>
          <p:cNvSpPr>
            <a:spLocks noGrp="1"/>
          </p:cNvSpPr>
          <p:nvPr>
            <p:ph type="sldNum" sz="quarter" idx="5"/>
          </p:nvPr>
        </p:nvSpPr>
        <p:spPr/>
        <p:txBody>
          <a:bodyPr/>
          <a:lstStyle/>
          <a:p>
            <a:fld id="{C4FED8AA-6892-4F0A-9140-38CBC572A7A0}" type="slidenum">
              <a:rPr lang="en-US" smtClean="0"/>
              <a:t>22</a:t>
            </a:fld>
            <a:endParaRPr lang="en-US"/>
          </a:p>
        </p:txBody>
      </p:sp>
    </p:spTree>
    <p:extLst>
      <p:ext uri="{BB962C8B-B14F-4D97-AF65-F5344CB8AC3E}">
        <p14:creationId xmlns:p14="http://schemas.microsoft.com/office/powerpoint/2010/main" val="35871989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73EFB-236B-422F-5C3B-BD2680316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8D0772-4EF8-8E15-F0E1-FE96F24FB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ABEF46-EBFB-9F76-F17B-C22999CC721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2D633CC-320A-55BA-84D4-B11BC5F5E3B6}"/>
              </a:ext>
            </a:extLst>
          </p:cNvPr>
          <p:cNvSpPr>
            <a:spLocks noGrp="1"/>
          </p:cNvSpPr>
          <p:nvPr>
            <p:ph type="sldNum" sz="quarter" idx="5"/>
          </p:nvPr>
        </p:nvSpPr>
        <p:spPr/>
        <p:txBody>
          <a:bodyPr/>
          <a:lstStyle/>
          <a:p>
            <a:fld id="{C4FED8AA-6892-4F0A-9140-38CBC572A7A0}" type="slidenum">
              <a:rPr lang="en-US" smtClean="0"/>
              <a:t>23</a:t>
            </a:fld>
            <a:endParaRPr lang="en-US"/>
          </a:p>
        </p:txBody>
      </p:sp>
    </p:spTree>
    <p:extLst>
      <p:ext uri="{BB962C8B-B14F-4D97-AF65-F5344CB8AC3E}">
        <p14:creationId xmlns:p14="http://schemas.microsoft.com/office/powerpoint/2010/main" val="448633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C5192-4078-58C0-4F2C-CD2A623623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BA143-1F6F-35B5-BDDD-5634B64731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2D182-5185-33C8-53C2-6AB1ACB9A40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F4C49F4-42FF-0180-0CCB-524A8DF38F20}"/>
              </a:ext>
            </a:extLst>
          </p:cNvPr>
          <p:cNvSpPr>
            <a:spLocks noGrp="1"/>
          </p:cNvSpPr>
          <p:nvPr>
            <p:ph type="sldNum" sz="quarter" idx="5"/>
          </p:nvPr>
        </p:nvSpPr>
        <p:spPr/>
        <p:txBody>
          <a:bodyPr/>
          <a:lstStyle/>
          <a:p>
            <a:fld id="{C4FED8AA-6892-4F0A-9140-38CBC572A7A0}" type="slidenum">
              <a:rPr lang="en-US" smtClean="0"/>
              <a:t>24</a:t>
            </a:fld>
            <a:endParaRPr lang="en-US"/>
          </a:p>
        </p:txBody>
      </p:sp>
    </p:spTree>
    <p:extLst>
      <p:ext uri="{BB962C8B-B14F-4D97-AF65-F5344CB8AC3E}">
        <p14:creationId xmlns:p14="http://schemas.microsoft.com/office/powerpoint/2010/main" val="2458504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20F2C-5C3B-04EF-12BF-CEAA9A6A4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DF1D44-B792-D8A2-E46C-EEBD7367A5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C024B-92C8-2795-C9D9-AADBA8B162B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8FF7F94-E042-9CB8-C7CA-23C13C710DDA}"/>
              </a:ext>
            </a:extLst>
          </p:cNvPr>
          <p:cNvSpPr>
            <a:spLocks noGrp="1"/>
          </p:cNvSpPr>
          <p:nvPr>
            <p:ph type="sldNum" sz="quarter" idx="5"/>
          </p:nvPr>
        </p:nvSpPr>
        <p:spPr/>
        <p:txBody>
          <a:bodyPr/>
          <a:lstStyle/>
          <a:p>
            <a:fld id="{C4FED8AA-6892-4F0A-9140-38CBC572A7A0}" type="slidenum">
              <a:rPr lang="en-US" smtClean="0"/>
              <a:t>4</a:t>
            </a:fld>
            <a:endParaRPr lang="en-US"/>
          </a:p>
        </p:txBody>
      </p:sp>
    </p:spTree>
    <p:extLst>
      <p:ext uri="{BB962C8B-B14F-4D97-AF65-F5344CB8AC3E}">
        <p14:creationId xmlns:p14="http://schemas.microsoft.com/office/powerpoint/2010/main" val="12590418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4583D-B922-788A-C60A-4FA4A60D67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88EA0D-D7F5-E941-D7AF-3E546EEB8A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7F0010-8D2B-547F-193B-962CF166673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B492CF-6ACA-6E51-287C-A5D124DAF95D}"/>
              </a:ext>
            </a:extLst>
          </p:cNvPr>
          <p:cNvSpPr>
            <a:spLocks noGrp="1"/>
          </p:cNvSpPr>
          <p:nvPr>
            <p:ph type="sldNum" sz="quarter" idx="5"/>
          </p:nvPr>
        </p:nvSpPr>
        <p:spPr/>
        <p:txBody>
          <a:bodyPr/>
          <a:lstStyle/>
          <a:p>
            <a:fld id="{C4FED8AA-6892-4F0A-9140-38CBC572A7A0}" type="slidenum">
              <a:rPr lang="en-US" smtClean="0"/>
              <a:t>25</a:t>
            </a:fld>
            <a:endParaRPr lang="en-US"/>
          </a:p>
        </p:txBody>
      </p:sp>
    </p:spTree>
    <p:extLst>
      <p:ext uri="{BB962C8B-B14F-4D97-AF65-F5344CB8AC3E}">
        <p14:creationId xmlns:p14="http://schemas.microsoft.com/office/powerpoint/2010/main" val="719428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B8676-C0DF-61C1-B157-992B60AFF4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0A8A41-E9D3-6E9A-78C2-311317DB9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FAF80A-2F22-BC22-C3E4-0CDA1A32B24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900E500-A09B-7913-678B-37C46066616D}"/>
              </a:ext>
            </a:extLst>
          </p:cNvPr>
          <p:cNvSpPr>
            <a:spLocks noGrp="1"/>
          </p:cNvSpPr>
          <p:nvPr>
            <p:ph type="sldNum" sz="quarter" idx="5"/>
          </p:nvPr>
        </p:nvSpPr>
        <p:spPr/>
        <p:txBody>
          <a:bodyPr/>
          <a:lstStyle/>
          <a:p>
            <a:fld id="{C4FED8AA-6892-4F0A-9140-38CBC572A7A0}" type="slidenum">
              <a:rPr lang="en-US" smtClean="0"/>
              <a:t>26</a:t>
            </a:fld>
            <a:endParaRPr lang="en-US"/>
          </a:p>
        </p:txBody>
      </p:sp>
    </p:spTree>
    <p:extLst>
      <p:ext uri="{BB962C8B-B14F-4D97-AF65-F5344CB8AC3E}">
        <p14:creationId xmlns:p14="http://schemas.microsoft.com/office/powerpoint/2010/main" val="1036322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09F9F-59B5-6FBF-B09F-44B63068F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31898A-DD6F-CC7F-7117-4C5B7F3460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D4B65-1383-DBA2-06C3-C4BCB22BA73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C923AE6-3D20-179D-97A5-F5BBDAE2B52B}"/>
              </a:ext>
            </a:extLst>
          </p:cNvPr>
          <p:cNvSpPr>
            <a:spLocks noGrp="1"/>
          </p:cNvSpPr>
          <p:nvPr>
            <p:ph type="sldNum" sz="quarter" idx="5"/>
          </p:nvPr>
        </p:nvSpPr>
        <p:spPr/>
        <p:txBody>
          <a:bodyPr/>
          <a:lstStyle/>
          <a:p>
            <a:fld id="{C4FED8AA-6892-4F0A-9140-38CBC572A7A0}" type="slidenum">
              <a:rPr lang="en-US" smtClean="0"/>
              <a:t>27</a:t>
            </a:fld>
            <a:endParaRPr lang="en-US"/>
          </a:p>
        </p:txBody>
      </p:sp>
    </p:spTree>
    <p:extLst>
      <p:ext uri="{BB962C8B-B14F-4D97-AF65-F5344CB8AC3E}">
        <p14:creationId xmlns:p14="http://schemas.microsoft.com/office/powerpoint/2010/main" val="33739553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B5DC5-707F-2F1D-7B82-760F383C06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9C4FB7-FFC5-DF7F-8B21-FAF2E17E7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DF7B69-19BD-EFE2-6F06-18707DADCF5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177FE35-5E41-AA0A-FEE4-8C73CC13A07C}"/>
              </a:ext>
            </a:extLst>
          </p:cNvPr>
          <p:cNvSpPr>
            <a:spLocks noGrp="1"/>
          </p:cNvSpPr>
          <p:nvPr>
            <p:ph type="sldNum" sz="quarter" idx="5"/>
          </p:nvPr>
        </p:nvSpPr>
        <p:spPr/>
        <p:txBody>
          <a:bodyPr/>
          <a:lstStyle/>
          <a:p>
            <a:fld id="{C4FED8AA-6892-4F0A-9140-38CBC572A7A0}" type="slidenum">
              <a:rPr lang="en-US" smtClean="0"/>
              <a:t>28</a:t>
            </a:fld>
            <a:endParaRPr lang="en-US"/>
          </a:p>
        </p:txBody>
      </p:sp>
    </p:spTree>
    <p:extLst>
      <p:ext uri="{BB962C8B-B14F-4D97-AF65-F5344CB8AC3E}">
        <p14:creationId xmlns:p14="http://schemas.microsoft.com/office/powerpoint/2010/main" val="657498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56D4D9-9CEE-4103-BEA4-E6A362AFA625}" type="slidenum">
              <a:rPr lang="en-US" smtClean="0"/>
              <a:t>29</a:t>
            </a:fld>
            <a:endParaRPr lang="en-US"/>
          </a:p>
        </p:txBody>
      </p:sp>
    </p:spTree>
    <p:extLst>
      <p:ext uri="{BB962C8B-B14F-4D97-AF65-F5344CB8AC3E}">
        <p14:creationId xmlns:p14="http://schemas.microsoft.com/office/powerpoint/2010/main" val="19337892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AE4F8-5B75-6481-5824-7D1D10D7C9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45C50C-1D45-342B-8A3B-C12E8A442A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352C14-E59D-04EE-53B7-D98412DD265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7521CB0-94BD-B752-3754-FC2148E41E39}"/>
              </a:ext>
            </a:extLst>
          </p:cNvPr>
          <p:cNvSpPr>
            <a:spLocks noGrp="1"/>
          </p:cNvSpPr>
          <p:nvPr>
            <p:ph type="sldNum" sz="quarter" idx="5"/>
          </p:nvPr>
        </p:nvSpPr>
        <p:spPr/>
        <p:txBody>
          <a:bodyPr/>
          <a:lstStyle/>
          <a:p>
            <a:fld id="{C4FED8AA-6892-4F0A-9140-38CBC572A7A0}" type="slidenum">
              <a:rPr lang="en-US" smtClean="0"/>
              <a:t>30</a:t>
            </a:fld>
            <a:endParaRPr lang="en-US"/>
          </a:p>
        </p:txBody>
      </p:sp>
    </p:spTree>
    <p:extLst>
      <p:ext uri="{BB962C8B-B14F-4D97-AF65-F5344CB8AC3E}">
        <p14:creationId xmlns:p14="http://schemas.microsoft.com/office/powerpoint/2010/main" val="16486865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605D4-D51E-215C-8E70-93799B3E6A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14C8A1-F7CA-2C81-7EC7-6E4A4444AD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1A3C7B-E309-DDA7-06E4-640432EA307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87B1FA-2D4B-5A4C-DB7C-B184A263AAE2}"/>
              </a:ext>
            </a:extLst>
          </p:cNvPr>
          <p:cNvSpPr>
            <a:spLocks noGrp="1"/>
          </p:cNvSpPr>
          <p:nvPr>
            <p:ph type="sldNum" sz="quarter" idx="5"/>
          </p:nvPr>
        </p:nvSpPr>
        <p:spPr/>
        <p:txBody>
          <a:bodyPr/>
          <a:lstStyle/>
          <a:p>
            <a:fld id="{C4FED8AA-6892-4F0A-9140-38CBC572A7A0}" type="slidenum">
              <a:rPr lang="en-US" smtClean="0"/>
              <a:t>31</a:t>
            </a:fld>
            <a:endParaRPr lang="en-US"/>
          </a:p>
        </p:txBody>
      </p:sp>
    </p:spTree>
    <p:extLst>
      <p:ext uri="{BB962C8B-B14F-4D97-AF65-F5344CB8AC3E}">
        <p14:creationId xmlns:p14="http://schemas.microsoft.com/office/powerpoint/2010/main" val="181401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56D4D9-9CEE-4103-BEA4-E6A362AFA625}" type="slidenum">
              <a:rPr lang="en-US" smtClean="0"/>
              <a:t>5</a:t>
            </a:fld>
            <a:endParaRPr lang="en-US"/>
          </a:p>
        </p:txBody>
      </p:sp>
    </p:spTree>
    <p:extLst>
      <p:ext uri="{BB962C8B-B14F-4D97-AF65-F5344CB8AC3E}">
        <p14:creationId xmlns:p14="http://schemas.microsoft.com/office/powerpoint/2010/main" val="816930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7E2E-3CAF-366F-748F-FDBDC7E9F7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6B0E63-CCDB-B6EF-890A-A8E47783D2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71217C-B7C7-C956-3909-E2C2F055B96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E5B1D2-4FE6-2445-8E47-8F9FE0453684}"/>
              </a:ext>
            </a:extLst>
          </p:cNvPr>
          <p:cNvSpPr>
            <a:spLocks noGrp="1"/>
          </p:cNvSpPr>
          <p:nvPr>
            <p:ph type="sldNum" sz="quarter" idx="5"/>
          </p:nvPr>
        </p:nvSpPr>
        <p:spPr/>
        <p:txBody>
          <a:bodyPr/>
          <a:lstStyle/>
          <a:p>
            <a:fld id="{4F56D4D9-9CEE-4103-BEA4-E6A362AFA625}" type="slidenum">
              <a:rPr lang="en-US" smtClean="0"/>
              <a:t>6</a:t>
            </a:fld>
            <a:endParaRPr lang="en-US"/>
          </a:p>
        </p:txBody>
      </p:sp>
    </p:spTree>
    <p:extLst>
      <p:ext uri="{BB962C8B-B14F-4D97-AF65-F5344CB8AC3E}">
        <p14:creationId xmlns:p14="http://schemas.microsoft.com/office/powerpoint/2010/main" val="358885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C2D10-3B52-B123-8968-24BEAE5BA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827B3B-81B5-821B-133A-8308995156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99457C-7EBE-5900-C94A-2224C454D7D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C3264DB-5F8A-C5CA-F68B-B294F7B32A45}"/>
              </a:ext>
            </a:extLst>
          </p:cNvPr>
          <p:cNvSpPr>
            <a:spLocks noGrp="1"/>
          </p:cNvSpPr>
          <p:nvPr>
            <p:ph type="sldNum" sz="quarter" idx="5"/>
          </p:nvPr>
        </p:nvSpPr>
        <p:spPr/>
        <p:txBody>
          <a:bodyPr/>
          <a:lstStyle/>
          <a:p>
            <a:fld id="{C4FED8AA-6892-4F0A-9140-38CBC572A7A0}" type="slidenum">
              <a:rPr lang="en-US" smtClean="0"/>
              <a:t>7</a:t>
            </a:fld>
            <a:endParaRPr lang="en-US"/>
          </a:p>
        </p:txBody>
      </p:sp>
    </p:spTree>
    <p:extLst>
      <p:ext uri="{BB962C8B-B14F-4D97-AF65-F5344CB8AC3E}">
        <p14:creationId xmlns:p14="http://schemas.microsoft.com/office/powerpoint/2010/main" val="3465815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FED8AA-6892-4F0A-9140-38CBC572A7A0}" type="slidenum">
              <a:rPr lang="en-US" smtClean="0"/>
              <a:t>8</a:t>
            </a:fld>
            <a:endParaRPr lang="en-US"/>
          </a:p>
        </p:txBody>
      </p:sp>
    </p:spTree>
    <p:extLst>
      <p:ext uri="{BB962C8B-B14F-4D97-AF65-F5344CB8AC3E}">
        <p14:creationId xmlns:p14="http://schemas.microsoft.com/office/powerpoint/2010/main" val="4236759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FED8AA-6892-4F0A-9140-38CBC572A7A0}" type="slidenum">
              <a:rPr lang="en-US" smtClean="0"/>
              <a:t>9</a:t>
            </a:fld>
            <a:endParaRPr lang="en-US"/>
          </a:p>
        </p:txBody>
      </p:sp>
    </p:spTree>
    <p:extLst>
      <p:ext uri="{BB962C8B-B14F-4D97-AF65-F5344CB8AC3E}">
        <p14:creationId xmlns:p14="http://schemas.microsoft.com/office/powerpoint/2010/main" val="4189107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C71F6-0A75-EC78-17DB-0BFA41417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E0C8F6-A8BD-6046-AB19-0E8087C18E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C32D62-FAC6-1F37-D5E0-0CDCCB3DF46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23874E5-2BA5-1C8B-D0E7-3CBE769D2CB5}"/>
              </a:ext>
            </a:extLst>
          </p:cNvPr>
          <p:cNvSpPr>
            <a:spLocks noGrp="1"/>
          </p:cNvSpPr>
          <p:nvPr>
            <p:ph type="sldNum" sz="quarter" idx="5"/>
          </p:nvPr>
        </p:nvSpPr>
        <p:spPr/>
        <p:txBody>
          <a:bodyPr/>
          <a:lstStyle/>
          <a:p>
            <a:fld id="{C4FED8AA-6892-4F0A-9140-38CBC572A7A0}" type="slidenum">
              <a:rPr lang="en-US" smtClean="0"/>
              <a:t>13</a:t>
            </a:fld>
            <a:endParaRPr lang="en-US"/>
          </a:p>
        </p:txBody>
      </p:sp>
    </p:spTree>
    <p:extLst>
      <p:ext uri="{BB962C8B-B14F-4D97-AF65-F5344CB8AC3E}">
        <p14:creationId xmlns:p14="http://schemas.microsoft.com/office/powerpoint/2010/main" val="3362010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A9456-2146-FB80-4A1C-E488A16F5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2AFBB9-0A2B-B7AA-E328-C35141CD56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E91B5B-9469-0574-73EE-69D2E379554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31C667-5F88-0602-949C-B8190538D89B}"/>
              </a:ext>
            </a:extLst>
          </p:cNvPr>
          <p:cNvSpPr>
            <a:spLocks noGrp="1"/>
          </p:cNvSpPr>
          <p:nvPr>
            <p:ph type="sldNum" sz="quarter" idx="5"/>
          </p:nvPr>
        </p:nvSpPr>
        <p:spPr/>
        <p:txBody>
          <a:bodyPr/>
          <a:lstStyle/>
          <a:p>
            <a:fld id="{C4FED8AA-6892-4F0A-9140-38CBC572A7A0}" type="slidenum">
              <a:rPr lang="en-US" smtClean="0"/>
              <a:t>14</a:t>
            </a:fld>
            <a:endParaRPr lang="en-US"/>
          </a:p>
        </p:txBody>
      </p:sp>
    </p:spTree>
    <p:extLst>
      <p:ext uri="{BB962C8B-B14F-4D97-AF65-F5344CB8AC3E}">
        <p14:creationId xmlns:p14="http://schemas.microsoft.com/office/powerpoint/2010/main" val="2489736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B493671-44C5-4CBB-BDD7-CFBDF044B7FA}"/>
              </a:ext>
            </a:extLst>
          </p:cNvPr>
          <p:cNvSpPr>
            <a:spLocks noGrp="1"/>
          </p:cNvSpPr>
          <p:nvPr>
            <p:ph type="sldNum" sz="quarter" idx="4"/>
          </p:nvPr>
        </p:nvSpPr>
        <p:spPr>
          <a:xfrm>
            <a:off x="11760669" y="6572086"/>
            <a:ext cx="537654" cy="365125"/>
          </a:xfrm>
          <a:prstGeom prst="rect">
            <a:avLst/>
          </a:prstGeom>
        </p:spPr>
        <p:txBody>
          <a:bodyPr/>
          <a:lstStyle>
            <a:lvl1pPr>
              <a:defRPr sz="800" baseline="0">
                <a:latin typeface="Raleway" panose="020B0503030101060003" pitchFamily="34" charset="0"/>
              </a:defRPr>
            </a:lvl1pPr>
          </a:lstStyle>
          <a:p>
            <a:fld id="{BD6517CD-D3FD-4890-9CAF-9AFC152DABFD}" type="slidenum">
              <a:rPr lang="en-US" smtClean="0"/>
              <a:pPr/>
              <a:t>‹#›</a:t>
            </a:fld>
            <a:endParaRPr lang="en-US"/>
          </a:p>
        </p:txBody>
      </p:sp>
    </p:spTree>
    <p:extLst>
      <p:ext uri="{BB962C8B-B14F-4D97-AF65-F5344CB8AC3E}">
        <p14:creationId xmlns:p14="http://schemas.microsoft.com/office/powerpoint/2010/main" val="188376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ABCBC-5E25-4304-9841-E8445888E676}"/>
              </a:ext>
            </a:extLst>
          </p:cNvPr>
          <p:cNvSpPr>
            <a:spLocks noGrp="1"/>
          </p:cNvSpPr>
          <p:nvPr>
            <p:ph type="title"/>
          </p:nvPr>
        </p:nvSpPr>
        <p:spPr>
          <a:xfrm>
            <a:off x="1397000" y="156444"/>
            <a:ext cx="10421858" cy="656355"/>
          </a:xfrm>
          <a:prstGeom prst="rect">
            <a:avLst/>
          </a:prstGeom>
        </p:spPr>
        <p:txBody>
          <a:bodyPr>
            <a:noAutofit/>
          </a:bodyPr>
          <a:lstStyle>
            <a:lvl1pPr>
              <a:defRPr sz="4000">
                <a:latin typeface="Segoe UI" panose="020B0502040204020203" pitchFamily="34" charset="0"/>
                <a:cs typeface="Segoe UI" panose="020B0502040204020203"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F5299B0B-417C-46A1-9440-81238B6D591C}"/>
              </a:ext>
            </a:extLst>
          </p:cNvPr>
          <p:cNvSpPr>
            <a:spLocks noGrp="1"/>
          </p:cNvSpPr>
          <p:nvPr>
            <p:ph idx="1"/>
          </p:nvPr>
        </p:nvSpPr>
        <p:spPr>
          <a:xfrm>
            <a:off x="311988" y="1253331"/>
            <a:ext cx="10515600" cy="4351338"/>
          </a:xfrm>
          <a:prstGeom prst="rect">
            <a:avLst/>
          </a:prstGeom>
        </p:spPr>
        <p:txBody>
          <a:bodyPr>
            <a:normAutofit/>
          </a:bodyPr>
          <a:lstStyle>
            <a:lvl1pPr marL="173038" indent="-173038">
              <a:defRPr sz="2000">
                <a:latin typeface="Segoe UI" panose="020B0502040204020203" pitchFamily="34" charset="0"/>
                <a:cs typeface="Segoe UI" panose="020B0502040204020203" pitchFamily="34" charset="0"/>
              </a:defRPr>
            </a:lvl1pPr>
            <a:lvl2pPr>
              <a:defRPr sz="1800">
                <a:latin typeface="Segoe UI" panose="020B0502040204020203" pitchFamily="34" charset="0"/>
                <a:cs typeface="Segoe UI" panose="020B0502040204020203" pitchFamily="34" charset="0"/>
              </a:defRPr>
            </a:lvl2pPr>
            <a:lvl3pPr>
              <a:defRPr sz="1600">
                <a:latin typeface="Segoe UI" panose="020B0502040204020203" pitchFamily="34" charset="0"/>
                <a:cs typeface="Segoe UI" panose="020B0502040204020203" pitchFamily="34" charset="0"/>
              </a:defRPr>
            </a:lvl3pPr>
            <a:lvl4pPr>
              <a:defRPr sz="1400">
                <a:latin typeface="Segoe UI" panose="020B0502040204020203" pitchFamily="34" charset="0"/>
                <a:cs typeface="Segoe UI" panose="020B0502040204020203" pitchFamily="34" charset="0"/>
              </a:defRPr>
            </a:lvl4pPr>
            <a:lvl5pPr>
              <a:defRPr sz="140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62CAE6B-ED24-4D4A-931B-5D75B78E4E0F}"/>
              </a:ext>
            </a:extLst>
          </p:cNvPr>
          <p:cNvSpPr>
            <a:spLocks noGrp="1"/>
          </p:cNvSpPr>
          <p:nvPr>
            <p:ph type="sldNum" sz="quarter" idx="4"/>
          </p:nvPr>
        </p:nvSpPr>
        <p:spPr>
          <a:xfrm>
            <a:off x="11818858" y="6553613"/>
            <a:ext cx="537654" cy="365125"/>
          </a:xfrm>
          <a:prstGeom prst="rect">
            <a:avLst/>
          </a:prstGeom>
        </p:spPr>
        <p:txBody>
          <a:bodyPr/>
          <a:lstStyle>
            <a:lvl1pPr>
              <a:defRPr sz="800" baseline="0">
                <a:latin typeface="Raleway" panose="020B0503030101060003" pitchFamily="34" charset="0"/>
              </a:defRPr>
            </a:lvl1pPr>
          </a:lstStyle>
          <a:p>
            <a:fld id="{BD6517CD-D3FD-4890-9CAF-9AFC152DABFD}" type="slidenum">
              <a:rPr lang="en-US" smtClean="0"/>
              <a:pPr/>
              <a:t>‹#›</a:t>
            </a:fld>
            <a:endParaRPr lang="en-US"/>
          </a:p>
        </p:txBody>
      </p:sp>
    </p:spTree>
    <p:extLst>
      <p:ext uri="{BB962C8B-B14F-4D97-AF65-F5344CB8AC3E}">
        <p14:creationId xmlns:p14="http://schemas.microsoft.com/office/powerpoint/2010/main" val="10326703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466B8B4-F4BD-4209-93AB-ED942814A9B0}"/>
              </a:ext>
            </a:extLst>
          </p:cNvPr>
          <p:cNvSpPr>
            <a:spLocks noGrp="1"/>
          </p:cNvSpPr>
          <p:nvPr>
            <p:ph type="sldNum" sz="quarter" idx="4"/>
          </p:nvPr>
        </p:nvSpPr>
        <p:spPr>
          <a:xfrm>
            <a:off x="11654346" y="6556157"/>
            <a:ext cx="537654" cy="365125"/>
          </a:xfrm>
          <a:prstGeom prst="rect">
            <a:avLst/>
          </a:prstGeom>
        </p:spPr>
        <p:txBody>
          <a:bodyPr/>
          <a:lstStyle>
            <a:lvl1pPr>
              <a:defRPr sz="800" baseline="0">
                <a:latin typeface="Raleway" panose="020B0503030101060003" pitchFamily="34" charset="0"/>
              </a:defRPr>
            </a:lvl1pPr>
          </a:lstStyle>
          <a:p>
            <a:fld id="{BD6517CD-D3FD-4890-9CAF-9AFC152DABFD}" type="slidenum">
              <a:rPr lang="en-US" smtClean="0"/>
              <a:pPr/>
              <a:t>‹#›</a:t>
            </a:fld>
            <a:endParaRPr lang="en-US"/>
          </a:p>
        </p:txBody>
      </p:sp>
      <p:cxnSp>
        <p:nvCxnSpPr>
          <p:cNvPr id="11" name="Straight Connector 10">
            <a:extLst>
              <a:ext uri="{FF2B5EF4-FFF2-40B4-BE49-F238E27FC236}">
                <a16:creationId xmlns:a16="http://schemas.microsoft.com/office/drawing/2014/main" id="{84D08077-37DD-1C13-F675-DF53EBC67BFD}"/>
              </a:ext>
            </a:extLst>
          </p:cNvPr>
          <p:cNvCxnSpPr>
            <a:cxnSpLocks/>
          </p:cNvCxnSpPr>
          <p:nvPr userDrawn="1"/>
        </p:nvCxnSpPr>
        <p:spPr>
          <a:xfrm>
            <a:off x="0" y="959249"/>
            <a:ext cx="12192000" cy="0"/>
          </a:xfrm>
          <a:prstGeom prst="line">
            <a:avLst/>
          </a:prstGeom>
          <a:ln w="57150">
            <a:solidFill>
              <a:srgbClr val="0064A8"/>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A85A48E-4973-CDAE-F487-378309866577}"/>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52882" y="6253454"/>
            <a:ext cx="588990" cy="519222"/>
          </a:xfrm>
          <a:prstGeom prst="rect">
            <a:avLst/>
          </a:prstGeom>
        </p:spPr>
      </p:pic>
      <p:sp>
        <p:nvSpPr>
          <p:cNvPr id="7" name="Text Placeholder 2">
            <a:extLst>
              <a:ext uri="{FF2B5EF4-FFF2-40B4-BE49-F238E27FC236}">
                <a16:creationId xmlns:a16="http://schemas.microsoft.com/office/drawing/2014/main" id="{ACE3E3BC-9FCB-6157-2FFA-9FF2ECABCB8F}"/>
              </a:ext>
            </a:extLst>
          </p:cNvPr>
          <p:cNvSpPr txBox="1">
            <a:spLocks/>
          </p:cNvSpPr>
          <p:nvPr userDrawn="1"/>
        </p:nvSpPr>
        <p:spPr>
          <a:xfrm>
            <a:off x="4533367" y="6367272"/>
            <a:ext cx="3580015" cy="4907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solidFill>
                  <a:srgbClr val="000000"/>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800">
                <a:latin typeface="Segoe UI" panose="020B0502040204020203" pitchFamily="34" charset="0"/>
              </a:rPr>
              <a:t>Bridgeport Public Schools</a:t>
            </a:r>
          </a:p>
        </p:txBody>
      </p:sp>
      <p:pic>
        <p:nvPicPr>
          <p:cNvPr id="8" name="Picture 7">
            <a:extLst>
              <a:ext uri="{FF2B5EF4-FFF2-40B4-BE49-F238E27FC236}">
                <a16:creationId xmlns:a16="http://schemas.microsoft.com/office/drawing/2014/main" id="{57BE6614-B0B6-E550-5A77-9414AD4CD51D}"/>
              </a:ext>
            </a:extLst>
          </p:cNvPr>
          <p:cNvPicPr>
            <a:picLocks noChangeAspect="1"/>
          </p:cNvPicPr>
          <p:nvPr userDrawn="1"/>
        </p:nvPicPr>
        <p:blipFill>
          <a:blip r:embed="rId5"/>
          <a:stretch>
            <a:fillRect/>
          </a:stretch>
        </p:blipFill>
        <p:spPr>
          <a:xfrm>
            <a:off x="0" y="155277"/>
            <a:ext cx="1204464" cy="681473"/>
          </a:xfrm>
          <a:prstGeom prst="rect">
            <a:avLst/>
          </a:prstGeom>
        </p:spPr>
      </p:pic>
      <p:pic>
        <p:nvPicPr>
          <p:cNvPr id="2" name="Picture 2" descr="StudioJAED">
            <a:extLst>
              <a:ext uri="{FF2B5EF4-FFF2-40B4-BE49-F238E27FC236}">
                <a16:creationId xmlns:a16="http://schemas.microsoft.com/office/drawing/2014/main" id="{DF461480-B7D1-3608-CCB5-F8E06799E3F0}"/>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92403" y="6278454"/>
            <a:ext cx="11144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676466"/>
      </p:ext>
    </p:extLst>
  </p:cSld>
  <p:clrMap bg1="lt1" tx1="dk1" bg2="lt2" tx2="dk2" accent1="accent1" accent2="accent2" accent3="accent3" accent4="accent4" accent5="accent5" accent6="accent6" hlink="hlink" folHlink="folHlink"/>
  <p:sldLayoutIdLst>
    <p:sldLayoutId id="2147483695" r:id="rId1"/>
    <p:sldLayoutId id="214748369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92" userDrawn="1">
          <p15:clr>
            <a:srgbClr val="F26B43"/>
          </p15:clr>
        </p15:guide>
        <p15:guide id="2" pos="3840" userDrawn="1">
          <p15:clr>
            <a:srgbClr val="F26B43"/>
          </p15:clr>
        </p15:guide>
        <p15:guide id="3" pos="240" userDrawn="1">
          <p15:clr>
            <a:srgbClr val="F26B43"/>
          </p15:clr>
        </p15:guide>
        <p15:guide id="4" orient="horz" pos="1128" userDrawn="1">
          <p15:clr>
            <a:srgbClr val="F26B43"/>
          </p15:clr>
        </p15:guide>
        <p15:guide id="5" orient="horz" pos="840" userDrawn="1">
          <p15:clr>
            <a:srgbClr val="F26B43"/>
          </p15:clr>
        </p15:guide>
        <p15:guide id="6" orient="horz" pos="2160" userDrawn="1">
          <p15:clr>
            <a:srgbClr val="F26B43"/>
          </p15:clr>
        </p15:guide>
        <p15:guide id="7" pos="74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8.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A9F8E-9758-6880-0DA7-43854AE45C1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CA098D-CFAD-FECC-1615-6F9EE973B5B8}"/>
              </a:ext>
            </a:extLst>
          </p:cNvPr>
          <p:cNvSpPr>
            <a:spLocks noGrp="1"/>
          </p:cNvSpPr>
          <p:nvPr>
            <p:ph type="sldNum" sz="quarter" idx="4"/>
          </p:nvPr>
        </p:nvSpPr>
        <p:spPr/>
        <p:txBody>
          <a:bodyPr/>
          <a:lstStyle/>
          <a:p>
            <a:fld id="{BD6517CD-D3FD-4890-9CAF-9AFC152DABFD}" type="slidenum">
              <a:rPr lang="en-US" smtClean="0"/>
              <a:pPr/>
              <a:t>1</a:t>
            </a:fld>
            <a:endParaRPr lang="en-US"/>
          </a:p>
        </p:txBody>
      </p:sp>
      <p:sp>
        <p:nvSpPr>
          <p:cNvPr id="57" name="Title 1">
            <a:extLst>
              <a:ext uri="{FF2B5EF4-FFF2-40B4-BE49-F238E27FC236}">
                <a16:creationId xmlns:a16="http://schemas.microsoft.com/office/drawing/2014/main" id="{A22B62CC-A9F9-D3F7-324B-98E94D427870}"/>
              </a:ext>
            </a:extLst>
          </p:cNvPr>
          <p:cNvSpPr txBox="1">
            <a:spLocks/>
          </p:cNvSpPr>
          <p:nvPr/>
        </p:nvSpPr>
        <p:spPr>
          <a:xfrm>
            <a:off x="769018" y="2048256"/>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n-US" dirty="0">
                <a:latin typeface="Segoe UI" panose="020B0502040204020203" pitchFamily="34" charset="0"/>
                <a:cs typeface="Segoe UI" panose="020B0502040204020203" pitchFamily="34" charset="0"/>
              </a:rPr>
              <a:t>Plan Maestro </a:t>
            </a:r>
            <a:r>
              <a:rPr lang="en-US" dirty="0" err="1">
                <a:latin typeface="Segoe UI" panose="020B0502040204020203" pitchFamily="34" charset="0"/>
                <a:cs typeface="Segoe UI" panose="020B0502040204020203" pitchFamily="34" charset="0"/>
              </a:rPr>
              <a:t>Recomendado</a:t>
            </a:r>
            <a:endParaRPr lang="en-US" dirty="0">
              <a:latin typeface="Segoe UI" panose="020B0502040204020203" pitchFamily="34" charset="0"/>
              <a:cs typeface="Segoe UI" panose="020B0502040204020203" pitchFamily="34" charset="0"/>
            </a:endParaRPr>
          </a:p>
          <a:p>
            <a:pPr algn="ctr"/>
            <a:r>
              <a:rPr lang="en-US" dirty="0" err="1">
                <a:latin typeface="Segoe UI" panose="020B0502040204020203" pitchFamily="34" charset="0"/>
                <a:cs typeface="Segoe UI" panose="020B0502040204020203" pitchFamily="34" charset="0"/>
              </a:rPr>
              <a:t>Resumen</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Ejecutivo</a:t>
            </a:r>
            <a:endParaRPr lang="en-US" dirty="0">
              <a:latin typeface="Segoe UI" panose="020B0502040204020203" pitchFamily="34" charset="0"/>
              <a:cs typeface="Segoe UI" panose="020B0502040204020203" pitchFamily="34" charset="0"/>
            </a:endParaRPr>
          </a:p>
          <a:p>
            <a:pPr algn="ctr"/>
            <a:endParaRPr lang="en-US" dirty="0">
              <a:latin typeface="Segoe UI" panose="020B0502040204020203" pitchFamily="34" charset="0"/>
              <a:cs typeface="Segoe UI" panose="020B0502040204020203" pitchFamily="34" charset="0"/>
            </a:endParaRPr>
          </a:p>
          <a:p>
            <a:pPr algn="ctr"/>
            <a:r>
              <a:rPr lang="en-US" dirty="0">
                <a:latin typeface="Segoe UI" panose="020B0502040204020203" pitchFamily="34" charset="0"/>
                <a:cs typeface="Segoe UI" panose="020B0502040204020203" pitchFamily="34" charset="0"/>
              </a:rPr>
              <a:t>3/31/2025</a:t>
            </a:r>
          </a:p>
        </p:txBody>
      </p:sp>
      <p:sp>
        <p:nvSpPr>
          <p:cNvPr id="3" name="TextBox 2">
            <a:extLst>
              <a:ext uri="{FF2B5EF4-FFF2-40B4-BE49-F238E27FC236}">
                <a16:creationId xmlns:a16="http://schemas.microsoft.com/office/drawing/2014/main" id="{BB598D2E-B41B-3026-36AB-5F1530715BB3}"/>
              </a:ext>
            </a:extLst>
          </p:cNvPr>
          <p:cNvSpPr txBox="1"/>
          <p:nvPr/>
        </p:nvSpPr>
        <p:spPr>
          <a:xfrm>
            <a:off x="4966715" y="5138928"/>
            <a:ext cx="2258568" cy="261610"/>
          </a:xfrm>
          <a:prstGeom prst="rect">
            <a:avLst/>
          </a:prstGeom>
          <a:noFill/>
        </p:spPr>
        <p:txBody>
          <a:bodyPr wrap="square" rtlCol="0">
            <a:spAutoFit/>
          </a:bodyPr>
          <a:lstStyle/>
          <a:p>
            <a:pPr algn="ctr"/>
            <a:r>
              <a:rPr lang="en-US" sz="1050" dirty="0"/>
              <a:t>Translation Source: ChatGPT</a:t>
            </a:r>
          </a:p>
        </p:txBody>
      </p:sp>
    </p:spTree>
    <p:extLst>
      <p:ext uri="{BB962C8B-B14F-4D97-AF65-F5344CB8AC3E}">
        <p14:creationId xmlns:p14="http://schemas.microsoft.com/office/powerpoint/2010/main" val="130364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6B324-505C-B53E-5051-8A021027533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8D17201-34FC-7FB0-1E4E-247A39F19542}"/>
              </a:ext>
            </a:extLst>
          </p:cNvPr>
          <p:cNvSpPr>
            <a:spLocks noGrp="1"/>
          </p:cNvSpPr>
          <p:nvPr>
            <p:ph type="sldNum" sz="quarter" idx="4"/>
          </p:nvPr>
        </p:nvSpPr>
        <p:spPr/>
        <p:txBody>
          <a:bodyPr/>
          <a:lstStyle/>
          <a:p>
            <a:fld id="{BD6517CD-D3FD-4890-9CAF-9AFC152DABFD}" type="slidenum">
              <a:rPr lang="en-US" smtClean="0"/>
              <a:pPr/>
              <a:t>10</a:t>
            </a:fld>
            <a:endParaRPr lang="en-US"/>
          </a:p>
        </p:txBody>
      </p:sp>
      <p:sp>
        <p:nvSpPr>
          <p:cNvPr id="3" name="Title 1">
            <a:extLst>
              <a:ext uri="{FF2B5EF4-FFF2-40B4-BE49-F238E27FC236}">
                <a16:creationId xmlns:a16="http://schemas.microsoft.com/office/drawing/2014/main" id="{4DEB2563-63B7-0749-06F4-D38C01FFFA4D}"/>
              </a:ext>
            </a:extLst>
          </p:cNvPr>
          <p:cNvSpPr txBox="1">
            <a:spLocks/>
          </p:cNvSpPr>
          <p:nvPr/>
        </p:nvSpPr>
        <p:spPr>
          <a:xfrm>
            <a:off x="1438275" y="131415"/>
            <a:ext cx="10753725" cy="6720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4000" dirty="0">
                <a:latin typeface="Segoe UI" panose="020B0502040204020203" pitchFamily="34" charset="0"/>
                <a:cs typeface="Segoe UI" panose="020B0502040204020203" pitchFamily="34" charset="0"/>
              </a:rPr>
              <a:t>Resumen de Hallazgos: A Nivel del Proyecto</a:t>
            </a:r>
            <a:endParaRPr lang="en-US" sz="4000" dirty="0">
              <a:latin typeface="Segoe UI" panose="020B0502040204020203" pitchFamily="34" charset="0"/>
              <a:cs typeface="Segoe UI" panose="020B0502040204020203" pitchFamily="34" charset="0"/>
            </a:endParaRPr>
          </a:p>
        </p:txBody>
      </p:sp>
      <p:pic>
        <p:nvPicPr>
          <p:cNvPr id="12" name="Picture 11">
            <a:extLst>
              <a:ext uri="{FF2B5EF4-FFF2-40B4-BE49-F238E27FC236}">
                <a16:creationId xmlns:a16="http://schemas.microsoft.com/office/drawing/2014/main" id="{B88593C6-8638-38D3-0712-262B0EF0D37C}"/>
              </a:ext>
            </a:extLst>
          </p:cNvPr>
          <p:cNvPicPr>
            <a:picLocks noChangeAspect="1"/>
          </p:cNvPicPr>
          <p:nvPr/>
        </p:nvPicPr>
        <p:blipFill>
          <a:blip r:embed="rId2"/>
          <a:stretch>
            <a:fillRect/>
          </a:stretch>
        </p:blipFill>
        <p:spPr>
          <a:xfrm>
            <a:off x="219555" y="1265679"/>
            <a:ext cx="4800000" cy="1790476"/>
          </a:xfrm>
          <a:prstGeom prst="rect">
            <a:avLst/>
          </a:prstGeom>
        </p:spPr>
      </p:pic>
      <p:sp>
        <p:nvSpPr>
          <p:cNvPr id="18" name="TextBox 17">
            <a:extLst>
              <a:ext uri="{FF2B5EF4-FFF2-40B4-BE49-F238E27FC236}">
                <a16:creationId xmlns:a16="http://schemas.microsoft.com/office/drawing/2014/main" id="{BBCE3536-4ED4-C814-7558-B8631A6672E9}"/>
              </a:ext>
            </a:extLst>
          </p:cNvPr>
          <p:cNvSpPr txBox="1"/>
          <p:nvPr/>
        </p:nvSpPr>
        <p:spPr>
          <a:xfrm>
            <a:off x="5311773" y="1213791"/>
            <a:ext cx="2562225" cy="491673"/>
          </a:xfrm>
          <a:prstGeom prst="rect">
            <a:avLst/>
          </a:prstGeom>
          <a:noFill/>
        </p:spPr>
        <p:txBody>
          <a:bodyPr wrap="square">
            <a:spAutoFit/>
          </a:bodyPr>
          <a:lstStyle/>
          <a:p>
            <a:pPr marL="0" marR="0" indent="0" algn="ctr">
              <a:lnSpc>
                <a:spcPct val="119000"/>
              </a:lnSpc>
              <a:spcAft>
                <a:spcPts val="600"/>
              </a:spcAft>
            </a:pPr>
            <a:r>
              <a:rPr lang="en-US" sz="2400" b="1" kern="1400">
                <a:ln>
                  <a:noFill/>
                </a:ln>
                <a:solidFill>
                  <a:srgbClr val="A51924"/>
                </a:solidFill>
                <a:effectLst/>
                <a:latin typeface="Segoe UI" panose="020B0502040204020203" pitchFamily="34" charset="0"/>
                <a:cs typeface="Segoe UI" panose="020B0502040204020203" pitchFamily="34" charset="0"/>
              </a:rPr>
              <a:t>$702.5M</a:t>
            </a:r>
            <a:r>
              <a:rPr lang="en-US" sz="1000" kern="1400">
                <a:ln>
                  <a:noFill/>
                </a:ln>
                <a:solidFill>
                  <a:srgbClr val="000000"/>
                </a:solidFill>
                <a:effectLst/>
                <a:latin typeface="Segoe UI" panose="020B0502040204020203" pitchFamily="34" charset="0"/>
                <a:cs typeface="Segoe UI" panose="020B0502040204020203" pitchFamily="34" charset="0"/>
              </a:rPr>
              <a:t> </a:t>
            </a:r>
          </a:p>
        </p:txBody>
      </p:sp>
      <p:sp>
        <p:nvSpPr>
          <p:cNvPr id="20" name="TextBox 19">
            <a:extLst>
              <a:ext uri="{FF2B5EF4-FFF2-40B4-BE49-F238E27FC236}">
                <a16:creationId xmlns:a16="http://schemas.microsoft.com/office/drawing/2014/main" id="{AF29A931-6552-AA22-B6F7-A15BEA931803}"/>
              </a:ext>
            </a:extLst>
          </p:cNvPr>
          <p:cNvSpPr txBox="1"/>
          <p:nvPr/>
        </p:nvSpPr>
        <p:spPr>
          <a:xfrm>
            <a:off x="5426014" y="1705464"/>
            <a:ext cx="2333745" cy="1170962"/>
          </a:xfrm>
          <a:prstGeom prst="rect">
            <a:avLst/>
          </a:prstGeom>
          <a:noFill/>
        </p:spPr>
        <p:txBody>
          <a:bodyPr wrap="square">
            <a:spAutoFit/>
          </a:bodyPr>
          <a:lstStyle/>
          <a:p>
            <a:pPr marL="0" marR="0" indent="0" algn="ctr">
              <a:lnSpc>
                <a:spcPct val="119000"/>
              </a:lnSpc>
            </a:pPr>
            <a:r>
              <a:rPr lang="es-ES" sz="1200" i="1" kern="1400" dirty="0">
                <a:ln>
                  <a:noFill/>
                </a:ln>
                <a:solidFill>
                  <a:srgbClr val="58595B"/>
                </a:solidFill>
                <a:effectLst/>
                <a:latin typeface="Segoe UI" panose="020B0502040204020203" pitchFamily="34" charset="0"/>
                <a:cs typeface="Segoe UI" panose="020B0502040204020203" pitchFamily="34" charset="0"/>
              </a:rPr>
              <a:t>Renovación y Mejora de Capital necesarias durante los próximos 10 años con:</a:t>
            </a:r>
          </a:p>
          <a:p>
            <a:pPr marL="0" marR="0" indent="0" algn="ctr">
              <a:lnSpc>
                <a:spcPct val="119000"/>
              </a:lnSpc>
            </a:pPr>
            <a:r>
              <a:rPr lang="es-ES" sz="1200" i="1" kern="1400" dirty="0">
                <a:ln>
                  <a:noFill/>
                </a:ln>
                <a:solidFill>
                  <a:srgbClr val="58595B"/>
                </a:solidFill>
                <a:effectLst/>
                <a:latin typeface="Segoe UI" panose="020B0502040204020203" pitchFamily="34" charset="0"/>
                <a:cs typeface="Segoe UI" panose="020B0502040204020203" pitchFamily="34" charset="0"/>
              </a:rPr>
              <a:t>56% en los primeros 3 años</a:t>
            </a:r>
          </a:p>
          <a:p>
            <a:pPr marL="0" marR="0" indent="0" algn="ctr">
              <a:lnSpc>
                <a:spcPct val="119000"/>
              </a:lnSpc>
            </a:pPr>
            <a:r>
              <a:rPr lang="es-ES" sz="1200" i="1" kern="1400" dirty="0">
                <a:ln>
                  <a:noFill/>
                </a:ln>
                <a:solidFill>
                  <a:srgbClr val="58595B"/>
                </a:solidFill>
                <a:effectLst/>
                <a:latin typeface="Segoe UI" panose="020B0502040204020203" pitchFamily="34" charset="0"/>
                <a:cs typeface="Segoe UI" panose="020B0502040204020203" pitchFamily="34" charset="0"/>
              </a:rPr>
              <a:t>84% en 5 años</a:t>
            </a:r>
            <a:endParaRPr lang="en-US" sz="1200" kern="1400" dirty="0">
              <a:ln>
                <a:noFill/>
              </a:ln>
              <a:solidFill>
                <a:srgbClr val="000000"/>
              </a:solidFill>
              <a:effectLst/>
              <a:latin typeface="Segoe UI" panose="020B0502040204020203" pitchFamily="34" charset="0"/>
              <a:cs typeface="Segoe UI" panose="020B0502040204020203" pitchFamily="34" charset="0"/>
            </a:endParaRPr>
          </a:p>
        </p:txBody>
      </p:sp>
      <p:pic>
        <p:nvPicPr>
          <p:cNvPr id="21" name="Picture 20">
            <a:extLst>
              <a:ext uri="{FF2B5EF4-FFF2-40B4-BE49-F238E27FC236}">
                <a16:creationId xmlns:a16="http://schemas.microsoft.com/office/drawing/2014/main" id="{42C0734D-2FE6-2539-EE57-8A8021629307}"/>
              </a:ext>
            </a:extLst>
          </p:cNvPr>
          <p:cNvPicPr>
            <a:picLocks noChangeAspect="1"/>
          </p:cNvPicPr>
          <p:nvPr/>
        </p:nvPicPr>
        <p:blipFill>
          <a:blip r:embed="rId3"/>
          <a:stretch>
            <a:fillRect/>
          </a:stretch>
        </p:blipFill>
        <p:spPr>
          <a:xfrm>
            <a:off x="4381714" y="3232343"/>
            <a:ext cx="3428571" cy="3085714"/>
          </a:xfrm>
          <a:prstGeom prst="rect">
            <a:avLst/>
          </a:prstGeom>
        </p:spPr>
      </p:pic>
      <p:pic>
        <p:nvPicPr>
          <p:cNvPr id="22" name="Picture 21">
            <a:extLst>
              <a:ext uri="{FF2B5EF4-FFF2-40B4-BE49-F238E27FC236}">
                <a16:creationId xmlns:a16="http://schemas.microsoft.com/office/drawing/2014/main" id="{3E95A1E3-BE8D-58E3-CC22-749B6E37BB98}"/>
              </a:ext>
            </a:extLst>
          </p:cNvPr>
          <p:cNvPicPr>
            <a:picLocks noChangeAspect="1"/>
          </p:cNvPicPr>
          <p:nvPr/>
        </p:nvPicPr>
        <p:blipFill>
          <a:blip r:embed="rId4"/>
          <a:stretch>
            <a:fillRect/>
          </a:stretch>
        </p:blipFill>
        <p:spPr>
          <a:xfrm>
            <a:off x="8433014" y="3232343"/>
            <a:ext cx="3428571" cy="2752381"/>
          </a:xfrm>
          <a:prstGeom prst="rect">
            <a:avLst/>
          </a:prstGeom>
        </p:spPr>
      </p:pic>
      <p:sp>
        <p:nvSpPr>
          <p:cNvPr id="23" name="TextBox 22">
            <a:extLst>
              <a:ext uri="{FF2B5EF4-FFF2-40B4-BE49-F238E27FC236}">
                <a16:creationId xmlns:a16="http://schemas.microsoft.com/office/drawing/2014/main" id="{C428A97B-E2F0-3F62-A155-86BC70AB2A32}"/>
              </a:ext>
            </a:extLst>
          </p:cNvPr>
          <p:cNvSpPr txBox="1"/>
          <p:nvPr/>
        </p:nvSpPr>
        <p:spPr>
          <a:xfrm>
            <a:off x="1054097" y="3265906"/>
            <a:ext cx="2562225" cy="491673"/>
          </a:xfrm>
          <a:prstGeom prst="rect">
            <a:avLst/>
          </a:prstGeom>
          <a:noFill/>
        </p:spPr>
        <p:txBody>
          <a:bodyPr wrap="square">
            <a:spAutoFit/>
          </a:bodyPr>
          <a:lstStyle/>
          <a:p>
            <a:pPr marL="0" marR="0" indent="0" algn="ctr">
              <a:lnSpc>
                <a:spcPct val="119000"/>
              </a:lnSpc>
              <a:spcAft>
                <a:spcPts val="600"/>
              </a:spcAft>
            </a:pPr>
            <a:r>
              <a:rPr lang="en-US" sz="2400" b="1" kern="1400">
                <a:ln>
                  <a:noFill/>
                </a:ln>
                <a:solidFill>
                  <a:srgbClr val="A51924"/>
                </a:solidFill>
                <a:effectLst/>
                <a:latin typeface="Segoe UI" panose="020B0502040204020203" pitchFamily="34" charset="0"/>
                <a:cs typeface="Segoe UI" panose="020B0502040204020203" pitchFamily="34" charset="0"/>
              </a:rPr>
              <a:t>30%</a:t>
            </a:r>
            <a:endParaRPr lang="en-US" sz="1000" kern="1400">
              <a:ln>
                <a:noFill/>
              </a:ln>
              <a:solidFill>
                <a:srgbClr val="000000"/>
              </a:solidFill>
              <a:effectLst/>
              <a:latin typeface="Segoe UI" panose="020B0502040204020203" pitchFamily="34" charset="0"/>
              <a:cs typeface="Segoe UI" panose="020B0502040204020203" pitchFamily="34" charset="0"/>
            </a:endParaRPr>
          </a:p>
        </p:txBody>
      </p:sp>
      <p:sp>
        <p:nvSpPr>
          <p:cNvPr id="25" name="TextBox 24">
            <a:extLst>
              <a:ext uri="{FF2B5EF4-FFF2-40B4-BE49-F238E27FC236}">
                <a16:creationId xmlns:a16="http://schemas.microsoft.com/office/drawing/2014/main" id="{36B2E3B3-1BED-08F0-71FB-ED95C76A4CBF}"/>
              </a:ext>
            </a:extLst>
          </p:cNvPr>
          <p:cNvSpPr txBox="1"/>
          <p:nvPr/>
        </p:nvSpPr>
        <p:spPr>
          <a:xfrm>
            <a:off x="453187" y="3757579"/>
            <a:ext cx="3764045" cy="1028167"/>
          </a:xfrm>
          <a:prstGeom prst="rect">
            <a:avLst/>
          </a:prstGeom>
          <a:noFill/>
        </p:spPr>
        <p:txBody>
          <a:bodyPr wrap="square">
            <a:spAutoFit/>
          </a:bodyPr>
          <a:lstStyle/>
          <a:p>
            <a:pPr marL="0" marR="0" indent="0" algn="ctr">
              <a:lnSpc>
                <a:spcPct val="119000"/>
              </a:lnSpc>
              <a:spcAft>
                <a:spcPts val="600"/>
              </a:spcAft>
            </a:pPr>
            <a:r>
              <a:rPr lang="es-ES" sz="1200" b="1" i="1" kern="1400" dirty="0">
                <a:ln>
                  <a:noFill/>
                </a:ln>
                <a:solidFill>
                  <a:srgbClr val="58595B"/>
                </a:solidFill>
                <a:effectLst/>
                <a:latin typeface="Segoe UI" panose="020B0502040204020203" pitchFamily="34" charset="0"/>
                <a:cs typeface="Segoe UI" panose="020B0502040204020203" pitchFamily="34" charset="0"/>
              </a:rPr>
              <a:t>Arquitectura Interior</a:t>
            </a:r>
          </a:p>
          <a:p>
            <a:pPr marL="0" marR="0" indent="0" algn="ctr">
              <a:lnSpc>
                <a:spcPct val="119000"/>
              </a:lnSpc>
              <a:spcAft>
                <a:spcPts val="600"/>
              </a:spcAft>
            </a:pPr>
            <a:r>
              <a:rPr lang="es-ES" sz="1200" i="1" kern="1400" dirty="0">
                <a:ln>
                  <a:noFill/>
                </a:ln>
                <a:solidFill>
                  <a:srgbClr val="58595B"/>
                </a:solidFill>
                <a:effectLst/>
                <a:latin typeface="Segoe UI" panose="020B0502040204020203" pitchFamily="34" charset="0"/>
                <a:cs typeface="Segoe UI" panose="020B0502040204020203" pitchFamily="34" charset="0"/>
              </a:rPr>
              <a:t>La mayor necesidad total proyectada, con los sistemas mecánicos representando el 27% y la envolvente del edificio el 17%.</a:t>
            </a:r>
            <a:endParaRPr lang="en-US" sz="1200" kern="1400" dirty="0">
              <a:ln>
                <a:noFill/>
              </a:ln>
              <a:solidFill>
                <a:srgbClr val="000000"/>
              </a:solidFill>
              <a:effectLst/>
              <a:latin typeface="Segoe UI" panose="020B0502040204020203" pitchFamily="34" charset="0"/>
              <a:cs typeface="Segoe UI" panose="020B0502040204020203" pitchFamily="34" charset="0"/>
            </a:endParaRPr>
          </a:p>
        </p:txBody>
      </p:sp>
      <p:sp>
        <p:nvSpPr>
          <p:cNvPr id="26" name="TextBox 25">
            <a:extLst>
              <a:ext uri="{FF2B5EF4-FFF2-40B4-BE49-F238E27FC236}">
                <a16:creationId xmlns:a16="http://schemas.microsoft.com/office/drawing/2014/main" id="{D19A55E7-A720-2C6E-E724-5E13CF3B0E30}"/>
              </a:ext>
            </a:extLst>
          </p:cNvPr>
          <p:cNvSpPr txBox="1"/>
          <p:nvPr/>
        </p:nvSpPr>
        <p:spPr>
          <a:xfrm>
            <a:off x="1054097" y="4779365"/>
            <a:ext cx="2562225" cy="491673"/>
          </a:xfrm>
          <a:prstGeom prst="rect">
            <a:avLst/>
          </a:prstGeom>
          <a:noFill/>
        </p:spPr>
        <p:txBody>
          <a:bodyPr wrap="square">
            <a:spAutoFit/>
          </a:bodyPr>
          <a:lstStyle/>
          <a:p>
            <a:pPr marL="0" marR="0" indent="0" algn="ctr">
              <a:lnSpc>
                <a:spcPct val="119000"/>
              </a:lnSpc>
              <a:spcAft>
                <a:spcPts val="600"/>
              </a:spcAft>
            </a:pPr>
            <a:r>
              <a:rPr lang="en-US" sz="2400" b="1" kern="1400">
                <a:ln>
                  <a:noFill/>
                </a:ln>
                <a:solidFill>
                  <a:srgbClr val="A51924"/>
                </a:solidFill>
                <a:effectLst/>
                <a:latin typeface="Segoe UI" panose="020B0502040204020203" pitchFamily="34" charset="0"/>
                <a:cs typeface="Segoe UI" panose="020B0502040204020203" pitchFamily="34" charset="0"/>
              </a:rPr>
              <a:t>56%</a:t>
            </a:r>
            <a:endParaRPr lang="en-US" sz="1000" kern="1400">
              <a:ln>
                <a:noFill/>
              </a:ln>
              <a:solidFill>
                <a:srgbClr val="000000"/>
              </a:solidFill>
              <a:effectLst/>
              <a:latin typeface="Segoe UI" panose="020B0502040204020203" pitchFamily="34" charset="0"/>
              <a:cs typeface="Segoe UI" panose="020B0502040204020203" pitchFamily="34" charset="0"/>
            </a:endParaRPr>
          </a:p>
        </p:txBody>
      </p:sp>
      <p:sp>
        <p:nvSpPr>
          <p:cNvPr id="27" name="TextBox 26">
            <a:extLst>
              <a:ext uri="{FF2B5EF4-FFF2-40B4-BE49-F238E27FC236}">
                <a16:creationId xmlns:a16="http://schemas.microsoft.com/office/drawing/2014/main" id="{39C965C7-D6DE-786D-E5DB-192C6D20D634}"/>
              </a:ext>
            </a:extLst>
          </p:cNvPr>
          <p:cNvSpPr txBox="1"/>
          <p:nvPr/>
        </p:nvSpPr>
        <p:spPr>
          <a:xfrm>
            <a:off x="453187" y="5271038"/>
            <a:ext cx="3764045" cy="731482"/>
          </a:xfrm>
          <a:prstGeom prst="rect">
            <a:avLst/>
          </a:prstGeom>
          <a:noFill/>
        </p:spPr>
        <p:txBody>
          <a:bodyPr wrap="square">
            <a:spAutoFit/>
          </a:bodyPr>
          <a:lstStyle/>
          <a:p>
            <a:pPr marL="0" marR="0" indent="0" algn="ctr">
              <a:lnSpc>
                <a:spcPct val="119000"/>
              </a:lnSpc>
              <a:spcAft>
                <a:spcPts val="600"/>
              </a:spcAft>
            </a:pPr>
            <a:r>
              <a:rPr lang="es-ES" sz="1200" i="1" kern="1400" dirty="0">
                <a:ln>
                  <a:noFill/>
                </a:ln>
                <a:solidFill>
                  <a:srgbClr val="58595B"/>
                </a:solidFill>
                <a:effectLst/>
                <a:latin typeface="Segoe UI" panose="020B0502040204020203" pitchFamily="34" charset="0"/>
                <a:cs typeface="Segoe UI" panose="020B0502040204020203" pitchFamily="34" charset="0"/>
              </a:rPr>
              <a:t>La principal justificación de los proyectos es la “Vida Útil” con “Mejoras Ambientales” al 18% y “Daño/</a:t>
            </a:r>
            <a:r>
              <a:rPr lang="es-ES" sz="1200" i="1" kern="1400" dirty="0" err="1">
                <a:ln>
                  <a:noFill/>
                </a:ln>
                <a:solidFill>
                  <a:srgbClr val="58595B"/>
                </a:solidFill>
                <a:effectLst/>
                <a:latin typeface="Segoe UI" panose="020B0502040204020203" pitchFamily="34" charset="0"/>
                <a:cs typeface="Segoe UI" panose="020B0502040204020203" pitchFamily="34" charset="0"/>
              </a:rPr>
              <a:t>Inoperabilidad</a:t>
            </a:r>
            <a:r>
              <a:rPr lang="es-ES" sz="1200" i="1" kern="1400" dirty="0">
                <a:ln>
                  <a:noFill/>
                </a:ln>
                <a:solidFill>
                  <a:srgbClr val="58595B"/>
                </a:solidFill>
                <a:effectLst/>
                <a:latin typeface="Segoe UI" panose="020B0502040204020203" pitchFamily="34" charset="0"/>
                <a:cs typeface="Segoe UI" panose="020B0502040204020203" pitchFamily="34" charset="0"/>
              </a:rPr>
              <a:t>” al 11%.</a:t>
            </a:r>
            <a:endParaRPr lang="en-US" sz="1200" kern="1400" dirty="0">
              <a:ln>
                <a:noFill/>
              </a:ln>
              <a:solidFill>
                <a:srgbClr val="000000"/>
              </a:solidFill>
              <a:effectLst/>
              <a:latin typeface="Segoe UI" panose="020B0502040204020203" pitchFamily="34" charset="0"/>
              <a:cs typeface="Segoe UI" panose="020B0502040204020203" pitchFamily="34" charset="0"/>
            </a:endParaRPr>
          </a:p>
        </p:txBody>
      </p:sp>
      <p:sp>
        <p:nvSpPr>
          <p:cNvPr id="31" name="TextBox 30">
            <a:extLst>
              <a:ext uri="{FF2B5EF4-FFF2-40B4-BE49-F238E27FC236}">
                <a16:creationId xmlns:a16="http://schemas.microsoft.com/office/drawing/2014/main" id="{216CD226-3D60-A548-F6E9-0DAB8F16DDC1}"/>
              </a:ext>
            </a:extLst>
          </p:cNvPr>
          <p:cNvSpPr txBox="1"/>
          <p:nvPr/>
        </p:nvSpPr>
        <p:spPr>
          <a:xfrm>
            <a:off x="8580731" y="1459627"/>
            <a:ext cx="3014370" cy="830997"/>
          </a:xfrm>
          <a:prstGeom prst="rect">
            <a:avLst/>
          </a:prstGeom>
          <a:noFill/>
          <a:ln>
            <a:solidFill>
              <a:schemeClr val="tx1"/>
            </a:solidFill>
          </a:ln>
        </p:spPr>
        <p:txBody>
          <a:bodyPr wrap="square">
            <a:spAutoFit/>
          </a:bodyPr>
          <a:lstStyle/>
          <a:p>
            <a:pPr algn="ctr"/>
            <a:r>
              <a:rPr lang="es-ES" sz="1600" b="1" dirty="0">
                <a:latin typeface="Segoe UI" panose="020B0502040204020203" pitchFamily="34" charset="0"/>
                <a:cs typeface="Segoe UI" panose="020B0502040204020203" pitchFamily="34" charset="0"/>
              </a:rPr>
              <a:t>Parámetros de Evaluación:</a:t>
            </a:r>
          </a:p>
          <a:p>
            <a:pPr algn="ctr"/>
            <a:r>
              <a:rPr lang="es-ES" sz="1600" dirty="0">
                <a:latin typeface="Segoe UI" panose="020B0502040204020203" pitchFamily="34" charset="0"/>
                <a:cs typeface="Segoe UI" panose="020B0502040204020203" pitchFamily="34" charset="0"/>
              </a:rPr>
              <a:t>37 Edificios</a:t>
            </a:r>
          </a:p>
          <a:p>
            <a:pPr algn="ctr"/>
            <a:r>
              <a:rPr lang="es-ES" sz="1600" dirty="0">
                <a:latin typeface="Segoe UI" panose="020B0502040204020203" pitchFamily="34" charset="0"/>
                <a:cs typeface="Segoe UI" panose="020B0502040204020203" pitchFamily="34" charset="0"/>
              </a:rPr>
              <a:t>3,469,505 Pies Cuadrados</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338329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D1454-B194-DA18-AABF-7F182BC1E6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0511D22-A7FB-2434-E72D-E71F97EE74FE}"/>
              </a:ext>
            </a:extLst>
          </p:cNvPr>
          <p:cNvSpPr>
            <a:spLocks noGrp="1"/>
          </p:cNvSpPr>
          <p:nvPr>
            <p:ph type="sldNum" sz="quarter" idx="4"/>
          </p:nvPr>
        </p:nvSpPr>
        <p:spPr/>
        <p:txBody>
          <a:bodyPr/>
          <a:lstStyle/>
          <a:p>
            <a:fld id="{BD6517CD-D3FD-4890-9CAF-9AFC152DABFD}" type="slidenum">
              <a:rPr lang="en-US" smtClean="0"/>
              <a:pPr/>
              <a:t>11</a:t>
            </a:fld>
            <a:endParaRPr lang="en-US"/>
          </a:p>
        </p:txBody>
      </p:sp>
      <p:sp>
        <p:nvSpPr>
          <p:cNvPr id="3" name="Title 1">
            <a:extLst>
              <a:ext uri="{FF2B5EF4-FFF2-40B4-BE49-F238E27FC236}">
                <a16:creationId xmlns:a16="http://schemas.microsoft.com/office/drawing/2014/main" id="{69B2B6A7-D8C0-55DB-E0CB-35204C40762D}"/>
              </a:ext>
            </a:extLst>
          </p:cNvPr>
          <p:cNvSpPr txBox="1">
            <a:spLocks/>
          </p:cNvSpPr>
          <p:nvPr/>
        </p:nvSpPr>
        <p:spPr>
          <a:xfrm>
            <a:off x="1438275" y="131415"/>
            <a:ext cx="10753725" cy="6720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Comparación</a:t>
            </a:r>
            <a:r>
              <a:rPr lang="en-US" dirty="0">
                <a:latin typeface="Segoe UI" panose="020B0502040204020203" pitchFamily="34" charset="0"/>
                <a:cs typeface="Segoe UI" panose="020B0502040204020203" pitchFamily="34" charset="0"/>
              </a:rPr>
              <a:t> de </a:t>
            </a:r>
            <a:r>
              <a:rPr lang="en-US" dirty="0" err="1">
                <a:latin typeface="Segoe UI" panose="020B0502040204020203" pitchFamily="34" charset="0"/>
                <a:cs typeface="Segoe UI" panose="020B0502040204020203" pitchFamily="34" charset="0"/>
              </a:rPr>
              <a:t>Escuelas</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Primarias</a:t>
            </a:r>
            <a:endParaRPr lang="en-US" dirty="0">
              <a:latin typeface="Segoe UI" panose="020B0502040204020203" pitchFamily="34" charset="0"/>
              <a:cs typeface="Segoe UI" panose="020B0502040204020203" pitchFamily="34" charset="0"/>
            </a:endParaRPr>
          </a:p>
        </p:txBody>
      </p:sp>
      <p:sp>
        <p:nvSpPr>
          <p:cNvPr id="5" name="TextBox 4">
            <a:extLst>
              <a:ext uri="{FF2B5EF4-FFF2-40B4-BE49-F238E27FC236}">
                <a16:creationId xmlns:a16="http://schemas.microsoft.com/office/drawing/2014/main" id="{C6E5E934-CF32-134C-BE6F-0C5172C6179D}"/>
              </a:ext>
            </a:extLst>
          </p:cNvPr>
          <p:cNvSpPr txBox="1"/>
          <p:nvPr/>
        </p:nvSpPr>
        <p:spPr>
          <a:xfrm>
            <a:off x="167470" y="2514183"/>
            <a:ext cx="2316790" cy="2246769"/>
          </a:xfrm>
          <a:prstGeom prst="rect">
            <a:avLst/>
          </a:prstGeom>
          <a:solidFill>
            <a:schemeClr val="bg1"/>
          </a:solidFill>
        </p:spPr>
        <p:txBody>
          <a:bodyPr wrap="square" rtlCol="0">
            <a:spAutoFit/>
          </a:bodyPr>
          <a:lstStyle/>
          <a:p>
            <a:r>
              <a:rPr lang="es-ES" sz="1400" b="1" dirty="0">
                <a:latin typeface="Segoe UI" panose="020B0502040204020203" pitchFamily="34" charset="0"/>
                <a:cs typeface="Segoe UI" panose="020B0502040204020203" pitchFamily="34" charset="0"/>
              </a:rPr>
              <a:t>Incluye todos los componentes del edificio y los elementos de prioridad 1-4.</a:t>
            </a:r>
            <a:br>
              <a:rPr lang="es-ES" sz="1400" b="1" dirty="0">
                <a:latin typeface="Segoe UI" panose="020B0502040204020203" pitchFamily="34" charset="0"/>
                <a:cs typeface="Segoe UI" panose="020B0502040204020203" pitchFamily="34" charset="0"/>
              </a:rPr>
            </a:br>
            <a:endParaRPr lang="en-US" sz="1400" b="1" dirty="0">
              <a:latin typeface="Segoe UI" panose="020B0502040204020203" pitchFamily="34" charset="0"/>
              <a:cs typeface="Segoe UI" panose="020B0502040204020203" pitchFamily="34" charset="0"/>
            </a:endParaRPr>
          </a:p>
          <a:p>
            <a:r>
              <a:rPr lang="es-ES" sz="1400" b="1" dirty="0">
                <a:latin typeface="Segoe UI" panose="020B0502040204020203" pitchFamily="34" charset="0"/>
                <a:cs typeface="Segoe UI" panose="020B0502040204020203" pitchFamily="34" charset="0"/>
              </a:rPr>
              <a:t>Todos los valores mostrados son en dólares no escalados correspondientes al cuarto trimestre de 2024.</a:t>
            </a:r>
            <a:endParaRPr lang="en-US" sz="1400" b="1" dirty="0">
              <a:latin typeface="Segoe UI" panose="020B0502040204020203" pitchFamily="34" charset="0"/>
              <a:cs typeface="Segoe UI" panose="020B0502040204020203" pitchFamily="34" charset="0"/>
            </a:endParaRPr>
          </a:p>
        </p:txBody>
      </p:sp>
      <p:pic>
        <p:nvPicPr>
          <p:cNvPr id="6" name="Picture 5">
            <a:extLst>
              <a:ext uri="{FF2B5EF4-FFF2-40B4-BE49-F238E27FC236}">
                <a16:creationId xmlns:a16="http://schemas.microsoft.com/office/drawing/2014/main" id="{05AB58F7-9923-6020-3A23-EF89DCA0C693}"/>
              </a:ext>
            </a:extLst>
          </p:cNvPr>
          <p:cNvPicPr>
            <a:picLocks noChangeAspect="1"/>
          </p:cNvPicPr>
          <p:nvPr/>
        </p:nvPicPr>
        <p:blipFill>
          <a:blip r:embed="rId2"/>
          <a:stretch>
            <a:fillRect/>
          </a:stretch>
        </p:blipFill>
        <p:spPr>
          <a:xfrm>
            <a:off x="2484260" y="1034534"/>
            <a:ext cx="4424540" cy="5340464"/>
          </a:xfrm>
          <a:prstGeom prst="rect">
            <a:avLst/>
          </a:prstGeom>
        </p:spPr>
      </p:pic>
      <p:sp>
        <p:nvSpPr>
          <p:cNvPr id="8" name="TextBox 7">
            <a:extLst>
              <a:ext uri="{FF2B5EF4-FFF2-40B4-BE49-F238E27FC236}">
                <a16:creationId xmlns:a16="http://schemas.microsoft.com/office/drawing/2014/main" id="{79DE768C-13D2-5E15-E96B-BA266675255F}"/>
              </a:ext>
            </a:extLst>
          </p:cNvPr>
          <p:cNvSpPr txBox="1"/>
          <p:nvPr/>
        </p:nvSpPr>
        <p:spPr>
          <a:xfrm>
            <a:off x="146820" y="4990893"/>
            <a:ext cx="2195511" cy="738664"/>
          </a:xfrm>
          <a:prstGeom prst="rect">
            <a:avLst/>
          </a:prstGeom>
          <a:noFill/>
        </p:spPr>
        <p:txBody>
          <a:bodyPr wrap="square">
            <a:spAutoFit/>
          </a:bodyPr>
          <a:lstStyle/>
          <a:p>
            <a:r>
              <a:rPr lang="es-ES" sz="1050" dirty="0">
                <a:latin typeface="Segoe UI" panose="020B0502040204020203" pitchFamily="34" charset="0"/>
                <a:cs typeface="Segoe UI" panose="020B0502040204020203" pitchFamily="34" charset="0"/>
              </a:rPr>
              <a:t>Tenga en cuenta que el antiguo </a:t>
            </a:r>
            <a:r>
              <a:rPr lang="es-ES" sz="1050" dirty="0" err="1">
                <a:latin typeface="Segoe UI" panose="020B0502040204020203" pitchFamily="34" charset="0"/>
                <a:cs typeface="Segoe UI" panose="020B0502040204020203" pitchFamily="34" charset="0"/>
              </a:rPr>
              <a:t>Winthrop</a:t>
            </a:r>
            <a:r>
              <a:rPr lang="es-ES" sz="1050" dirty="0">
                <a:latin typeface="Segoe UI" panose="020B0502040204020203" pitchFamily="34" charset="0"/>
                <a:cs typeface="Segoe UI" panose="020B0502040204020203" pitchFamily="34" charset="0"/>
              </a:rPr>
              <a:t> y el espacio alquilado en el Anexo de Estudios Clásicos no fueron evaluados.</a:t>
            </a:r>
            <a:endParaRPr lang="en-US" sz="1050" dirty="0">
              <a:latin typeface="Segoe UI" panose="020B0502040204020203" pitchFamily="34" charset="0"/>
              <a:cs typeface="Segoe UI" panose="020B0502040204020203" pitchFamily="34" charset="0"/>
            </a:endParaRPr>
          </a:p>
        </p:txBody>
      </p:sp>
      <p:sp>
        <p:nvSpPr>
          <p:cNvPr id="9" name="TextBox 8">
            <a:extLst>
              <a:ext uri="{FF2B5EF4-FFF2-40B4-BE49-F238E27FC236}">
                <a16:creationId xmlns:a16="http://schemas.microsoft.com/office/drawing/2014/main" id="{4C73EEE0-C627-9375-0D68-B76A7E852E74}"/>
              </a:ext>
            </a:extLst>
          </p:cNvPr>
          <p:cNvSpPr txBox="1"/>
          <p:nvPr/>
        </p:nvSpPr>
        <p:spPr>
          <a:xfrm>
            <a:off x="2484260" y="6355948"/>
            <a:ext cx="2657593" cy="338554"/>
          </a:xfrm>
          <a:prstGeom prst="rect">
            <a:avLst/>
          </a:prstGeom>
          <a:noFill/>
        </p:spPr>
        <p:txBody>
          <a:bodyPr wrap="square">
            <a:spAutoFit/>
          </a:bodyPr>
          <a:lstStyle/>
          <a:p>
            <a:r>
              <a:rPr lang="es-ES" sz="800" dirty="0">
                <a:latin typeface="Segoe UI" panose="020B0502040204020203" pitchFamily="34" charset="0"/>
                <a:cs typeface="Segoe UI" panose="020B0502040204020203" pitchFamily="34" charset="0"/>
              </a:rPr>
              <a:t>Solo incluye elementos del edificio (excluye el sitio).Los valores se redondean al dólar más cercano.</a:t>
            </a:r>
            <a:endParaRPr lang="en-US" sz="800" dirty="0">
              <a:latin typeface="Segoe UI" panose="020B0502040204020203" pitchFamily="34" charset="0"/>
              <a:cs typeface="Segoe UI" panose="020B0502040204020203" pitchFamily="34" charset="0"/>
            </a:endParaRPr>
          </a:p>
        </p:txBody>
      </p:sp>
      <p:pic>
        <p:nvPicPr>
          <p:cNvPr id="10" name="Picture 9">
            <a:extLst>
              <a:ext uri="{FF2B5EF4-FFF2-40B4-BE49-F238E27FC236}">
                <a16:creationId xmlns:a16="http://schemas.microsoft.com/office/drawing/2014/main" id="{3481EE3F-F71E-4960-38C9-82A493E977FE}"/>
              </a:ext>
            </a:extLst>
          </p:cNvPr>
          <p:cNvPicPr>
            <a:picLocks noChangeAspect="1"/>
          </p:cNvPicPr>
          <p:nvPr/>
        </p:nvPicPr>
        <p:blipFill>
          <a:blip r:embed="rId3"/>
          <a:stretch>
            <a:fillRect/>
          </a:stretch>
        </p:blipFill>
        <p:spPr>
          <a:xfrm>
            <a:off x="7192658" y="1034534"/>
            <a:ext cx="4419695" cy="5340464"/>
          </a:xfrm>
          <a:prstGeom prst="rect">
            <a:avLst/>
          </a:prstGeom>
        </p:spPr>
      </p:pic>
      <p:sp>
        <p:nvSpPr>
          <p:cNvPr id="11" name="TextBox 10">
            <a:extLst>
              <a:ext uri="{FF2B5EF4-FFF2-40B4-BE49-F238E27FC236}">
                <a16:creationId xmlns:a16="http://schemas.microsoft.com/office/drawing/2014/main" id="{5D05A55B-2B14-6F4F-1B1E-0468DF82FED9}"/>
              </a:ext>
            </a:extLst>
          </p:cNvPr>
          <p:cNvSpPr txBox="1"/>
          <p:nvPr/>
        </p:nvSpPr>
        <p:spPr>
          <a:xfrm>
            <a:off x="7961135" y="6355948"/>
            <a:ext cx="3404857" cy="369332"/>
          </a:xfrm>
          <a:prstGeom prst="rect">
            <a:avLst/>
          </a:prstGeom>
          <a:noFill/>
        </p:spPr>
        <p:txBody>
          <a:bodyPr wrap="square">
            <a:spAutoFit/>
          </a:bodyPr>
          <a:lstStyle/>
          <a:p>
            <a:r>
              <a:rPr lang="es-ES" sz="900" dirty="0">
                <a:latin typeface="Segoe UI" panose="020B0502040204020203" pitchFamily="34" charset="0"/>
                <a:cs typeface="Segoe UI" panose="020B0502040204020203" pitchFamily="34" charset="0"/>
              </a:rPr>
              <a:t>Incluye tanto elementos del edificio como del sitio</a:t>
            </a:r>
          </a:p>
          <a:p>
            <a:r>
              <a:rPr lang="es-ES" sz="900" dirty="0">
                <a:latin typeface="Segoe UI" panose="020B0502040204020203" pitchFamily="34" charset="0"/>
                <a:cs typeface="Segoe UI" panose="020B0502040204020203" pitchFamily="34" charset="0"/>
              </a:rPr>
              <a:t>Normalizado según la inscripción al 1 de octubre de 2024.</a:t>
            </a:r>
            <a:endParaRPr lang="en-US" sz="9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71050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2D22B-928E-32FB-542A-35172BC0702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E8F218-3E21-4A11-EC92-E73212D72D98}"/>
              </a:ext>
            </a:extLst>
          </p:cNvPr>
          <p:cNvSpPr>
            <a:spLocks noGrp="1"/>
          </p:cNvSpPr>
          <p:nvPr>
            <p:ph type="sldNum" sz="quarter" idx="4"/>
          </p:nvPr>
        </p:nvSpPr>
        <p:spPr/>
        <p:txBody>
          <a:bodyPr/>
          <a:lstStyle/>
          <a:p>
            <a:fld id="{BD6517CD-D3FD-4890-9CAF-9AFC152DABFD}" type="slidenum">
              <a:rPr lang="en-US" smtClean="0"/>
              <a:pPr/>
              <a:t>12</a:t>
            </a:fld>
            <a:endParaRPr lang="en-US"/>
          </a:p>
        </p:txBody>
      </p:sp>
      <p:sp>
        <p:nvSpPr>
          <p:cNvPr id="3" name="Title 1">
            <a:extLst>
              <a:ext uri="{FF2B5EF4-FFF2-40B4-BE49-F238E27FC236}">
                <a16:creationId xmlns:a16="http://schemas.microsoft.com/office/drawing/2014/main" id="{0BA7FD99-D618-60FD-371A-B6AA67D13AF5}"/>
              </a:ext>
            </a:extLst>
          </p:cNvPr>
          <p:cNvSpPr txBox="1">
            <a:spLocks/>
          </p:cNvSpPr>
          <p:nvPr/>
        </p:nvSpPr>
        <p:spPr>
          <a:xfrm>
            <a:off x="1438275" y="131415"/>
            <a:ext cx="10753725" cy="6720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200" dirty="0">
                <a:latin typeface="Segoe UI" panose="020B0502040204020203" pitchFamily="34" charset="0"/>
                <a:cs typeface="Segoe UI" panose="020B0502040204020203" pitchFamily="34" charset="0"/>
              </a:rPr>
              <a:t>Matriz de Condición y Utilización de Escuelas Primarias</a:t>
            </a:r>
            <a:endParaRPr lang="en-US" sz="3200" dirty="0">
              <a:latin typeface="Segoe UI" panose="020B0502040204020203" pitchFamily="34" charset="0"/>
              <a:cs typeface="Segoe UI" panose="020B0502040204020203" pitchFamily="34" charset="0"/>
            </a:endParaRPr>
          </a:p>
        </p:txBody>
      </p:sp>
      <p:sp>
        <p:nvSpPr>
          <p:cNvPr id="5" name="Rectangle 4">
            <a:extLst>
              <a:ext uri="{FF2B5EF4-FFF2-40B4-BE49-F238E27FC236}">
                <a16:creationId xmlns:a16="http://schemas.microsoft.com/office/drawing/2014/main" id="{6EEA8FD3-7EC2-21D7-9DFD-BB6E1B05BEBA}"/>
              </a:ext>
            </a:extLst>
          </p:cNvPr>
          <p:cNvSpPr/>
          <p:nvPr/>
        </p:nvSpPr>
        <p:spPr>
          <a:xfrm>
            <a:off x="8527852" y="3699984"/>
            <a:ext cx="3474720" cy="2569104"/>
          </a:xfrm>
          <a:prstGeom prst="rect">
            <a:avLst/>
          </a:prstGeom>
          <a:solidFill>
            <a:srgbClr val="F0FC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 name="Rectangle 5">
            <a:extLst>
              <a:ext uri="{FF2B5EF4-FFF2-40B4-BE49-F238E27FC236}">
                <a16:creationId xmlns:a16="http://schemas.microsoft.com/office/drawing/2014/main" id="{EA608D14-2A31-A55A-E4DD-B3D3E898435B}"/>
              </a:ext>
            </a:extLst>
          </p:cNvPr>
          <p:cNvSpPr/>
          <p:nvPr/>
        </p:nvSpPr>
        <p:spPr>
          <a:xfrm>
            <a:off x="4935092" y="1434171"/>
            <a:ext cx="3474720" cy="2248399"/>
          </a:xfrm>
          <a:prstGeom prst="rect">
            <a:avLst/>
          </a:prstGeom>
          <a:solidFill>
            <a:srgbClr val="F0FCD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Rectangle 6">
            <a:extLst>
              <a:ext uri="{FF2B5EF4-FFF2-40B4-BE49-F238E27FC236}">
                <a16:creationId xmlns:a16="http://schemas.microsoft.com/office/drawing/2014/main" id="{69661F89-BB7F-8BDF-47C9-399EE4392928}"/>
              </a:ext>
            </a:extLst>
          </p:cNvPr>
          <p:cNvSpPr/>
          <p:nvPr/>
        </p:nvSpPr>
        <p:spPr>
          <a:xfrm>
            <a:off x="1342329" y="1416760"/>
            <a:ext cx="3474720" cy="224839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Rectangle 7">
            <a:extLst>
              <a:ext uri="{FF2B5EF4-FFF2-40B4-BE49-F238E27FC236}">
                <a16:creationId xmlns:a16="http://schemas.microsoft.com/office/drawing/2014/main" id="{98EBE8FF-947F-24C4-89DD-72C224F352D9}"/>
              </a:ext>
            </a:extLst>
          </p:cNvPr>
          <p:cNvSpPr/>
          <p:nvPr/>
        </p:nvSpPr>
        <p:spPr>
          <a:xfrm>
            <a:off x="1342330" y="3707237"/>
            <a:ext cx="3474720" cy="2561852"/>
          </a:xfrm>
          <a:prstGeom prst="rect">
            <a:avLst/>
          </a:prstGeom>
          <a:solidFill>
            <a:srgbClr val="FFCCC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Rectangle 8">
            <a:extLst>
              <a:ext uri="{FF2B5EF4-FFF2-40B4-BE49-F238E27FC236}">
                <a16:creationId xmlns:a16="http://schemas.microsoft.com/office/drawing/2014/main" id="{5646D0C2-5011-85B8-07CD-72D67A5F1725}"/>
              </a:ext>
            </a:extLst>
          </p:cNvPr>
          <p:cNvSpPr/>
          <p:nvPr/>
        </p:nvSpPr>
        <p:spPr>
          <a:xfrm>
            <a:off x="4935092" y="3682569"/>
            <a:ext cx="3474720" cy="2603931"/>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454DBE-C6F4-2263-9CD6-8F67D5A14B11}"/>
              </a:ext>
            </a:extLst>
          </p:cNvPr>
          <p:cNvSpPr/>
          <p:nvPr/>
        </p:nvSpPr>
        <p:spPr>
          <a:xfrm>
            <a:off x="8527853" y="1078641"/>
            <a:ext cx="3474720" cy="2586517"/>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54ADDC0-7AEB-86AC-8B3E-A17E9C3984FF}"/>
              </a:ext>
            </a:extLst>
          </p:cNvPr>
          <p:cNvSpPr txBox="1"/>
          <p:nvPr/>
        </p:nvSpPr>
        <p:spPr>
          <a:xfrm>
            <a:off x="1342330" y="1078641"/>
            <a:ext cx="3474720" cy="261610"/>
          </a:xfrm>
          <a:prstGeom prst="rect">
            <a:avLst/>
          </a:prstGeom>
          <a:solidFill>
            <a:srgbClr val="FF0000"/>
          </a:solidFill>
        </p:spPr>
        <p:txBody>
          <a:bodyPr wrap="square" rtlCol="0">
            <a:spAutoFit/>
          </a:bodyPr>
          <a:lstStyle/>
          <a:p>
            <a:pPr algn="ctr"/>
            <a:r>
              <a:rPr lang="es-ES" sz="1100" b="1" dirty="0">
                <a:solidFill>
                  <a:schemeClr val="bg1"/>
                </a:solidFill>
                <a:latin typeface="Segoe UI" panose="020B0502040204020203" pitchFamily="34" charset="0"/>
                <a:cs typeface="Segoe UI" panose="020B0502040204020203" pitchFamily="34" charset="0"/>
              </a:rPr>
              <a:t>Las Necesidades de Capital más Altas </a:t>
            </a:r>
            <a:r>
              <a:rPr lang="en-US" sz="1000" b="1" dirty="0">
                <a:solidFill>
                  <a:schemeClr val="bg1"/>
                </a:solidFill>
                <a:latin typeface="Segoe UI" panose="020B0502040204020203" pitchFamily="34" charset="0"/>
                <a:cs typeface="Segoe UI" panose="020B0502040204020203" pitchFamily="34" charset="0"/>
              </a:rPr>
              <a:t>(&gt;$300/SF)</a:t>
            </a:r>
            <a:endParaRPr lang="en-US" sz="1600" b="1" dirty="0">
              <a:solidFill>
                <a:schemeClr val="bg1"/>
              </a:solidFill>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5BE28B45-842E-A58B-F819-41B4CDA6E3DD}"/>
              </a:ext>
            </a:extLst>
          </p:cNvPr>
          <p:cNvSpPr txBox="1"/>
          <p:nvPr/>
        </p:nvSpPr>
        <p:spPr>
          <a:xfrm>
            <a:off x="4935093" y="1078640"/>
            <a:ext cx="3474720" cy="261610"/>
          </a:xfrm>
          <a:prstGeom prst="rect">
            <a:avLst/>
          </a:prstGeom>
          <a:solidFill>
            <a:srgbClr val="FFC000"/>
          </a:solidFill>
        </p:spPr>
        <p:txBody>
          <a:bodyPr wrap="square" rtlCol="0">
            <a:spAutoFit/>
          </a:bodyPr>
          <a:lstStyle/>
          <a:p>
            <a:pPr algn="ctr"/>
            <a:r>
              <a:rPr lang="en-US" sz="1100" b="1" dirty="0" err="1">
                <a:latin typeface="Segoe UI" panose="020B0502040204020203" pitchFamily="34" charset="0"/>
                <a:cs typeface="Segoe UI" panose="020B0502040204020203" pitchFamily="34" charset="0"/>
              </a:rPr>
              <a:t>Necesidades</a:t>
            </a:r>
            <a:r>
              <a:rPr lang="en-US" sz="1100" b="1" dirty="0">
                <a:latin typeface="Segoe UI" panose="020B0502040204020203" pitchFamily="34" charset="0"/>
                <a:cs typeface="Segoe UI" panose="020B0502040204020203" pitchFamily="34" charset="0"/>
              </a:rPr>
              <a:t> de Capital </a:t>
            </a:r>
            <a:r>
              <a:rPr lang="en-US" sz="1100" b="1" dirty="0" err="1">
                <a:latin typeface="Segoe UI" panose="020B0502040204020203" pitchFamily="34" charset="0"/>
                <a:cs typeface="Segoe UI" panose="020B0502040204020203" pitchFamily="34" charset="0"/>
              </a:rPr>
              <a:t>Moderadas</a:t>
            </a:r>
            <a:r>
              <a:rPr lang="en-US" sz="1100" b="1" dirty="0">
                <a:latin typeface="Segoe UI" panose="020B0502040204020203" pitchFamily="34" charset="0"/>
                <a:cs typeface="Segoe UI" panose="020B0502040204020203" pitchFamily="34" charset="0"/>
              </a:rPr>
              <a:t> </a:t>
            </a:r>
            <a:r>
              <a:rPr lang="en-US" sz="1000" b="1" dirty="0">
                <a:latin typeface="Segoe UI" panose="020B0502040204020203" pitchFamily="34" charset="0"/>
                <a:cs typeface="Segoe UI" panose="020B0502040204020203" pitchFamily="34" charset="0"/>
              </a:rPr>
              <a:t>($200-$300/SF)</a:t>
            </a:r>
            <a:endParaRPr lang="en-US" sz="1600" b="1" dirty="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FEC86DBD-9A3B-6717-5B45-25B5EB4D8A47}"/>
              </a:ext>
            </a:extLst>
          </p:cNvPr>
          <p:cNvSpPr txBox="1"/>
          <p:nvPr/>
        </p:nvSpPr>
        <p:spPr>
          <a:xfrm>
            <a:off x="8527853" y="1078640"/>
            <a:ext cx="3474720" cy="261610"/>
          </a:xfrm>
          <a:prstGeom prst="rect">
            <a:avLst/>
          </a:prstGeom>
          <a:solidFill>
            <a:srgbClr val="92D050"/>
          </a:solidFill>
        </p:spPr>
        <p:txBody>
          <a:bodyPr wrap="square" rtlCol="0">
            <a:spAutoFit/>
          </a:bodyPr>
          <a:lstStyle/>
          <a:p>
            <a:pPr algn="ctr"/>
            <a:r>
              <a:rPr lang="es-ES" sz="1100" b="1" dirty="0">
                <a:latin typeface="Segoe UI" panose="020B0502040204020203" pitchFamily="34" charset="0"/>
                <a:cs typeface="Segoe UI" panose="020B0502040204020203" pitchFamily="34" charset="0"/>
              </a:rPr>
              <a:t>Las Necesidades de Capital más Bajás </a:t>
            </a:r>
            <a:r>
              <a:rPr lang="en-US" sz="1000" b="1" dirty="0">
                <a:latin typeface="Segoe UI" panose="020B0502040204020203" pitchFamily="34" charset="0"/>
                <a:cs typeface="Segoe UI" panose="020B0502040204020203" pitchFamily="34" charset="0"/>
              </a:rPr>
              <a:t>(&lt;$200/SF)</a:t>
            </a:r>
            <a:endParaRPr lang="en-US" sz="1600" b="1" dirty="0">
              <a:latin typeface="Segoe UI" panose="020B0502040204020203" pitchFamily="34" charset="0"/>
              <a:cs typeface="Segoe UI" panose="020B0502040204020203" pitchFamily="34" charset="0"/>
            </a:endParaRPr>
          </a:p>
        </p:txBody>
      </p:sp>
      <p:cxnSp>
        <p:nvCxnSpPr>
          <p:cNvPr id="14" name="Straight Connector 13">
            <a:extLst>
              <a:ext uri="{FF2B5EF4-FFF2-40B4-BE49-F238E27FC236}">
                <a16:creationId xmlns:a16="http://schemas.microsoft.com/office/drawing/2014/main" id="{1F40AC2A-4753-20F2-9CC2-B5C8ACDC3C7F}"/>
              </a:ext>
            </a:extLst>
          </p:cNvPr>
          <p:cNvCxnSpPr>
            <a:cxnSpLocks/>
          </p:cNvCxnSpPr>
          <p:nvPr/>
        </p:nvCxnSpPr>
        <p:spPr>
          <a:xfrm>
            <a:off x="77638" y="3665158"/>
            <a:ext cx="11918656" cy="1741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4A2F38D6-A771-1172-CA96-2190F0E52F3B}"/>
              </a:ext>
            </a:extLst>
          </p:cNvPr>
          <p:cNvSpPr txBox="1"/>
          <p:nvPr/>
        </p:nvSpPr>
        <p:spPr>
          <a:xfrm>
            <a:off x="0" y="1692328"/>
            <a:ext cx="1342331" cy="1600438"/>
          </a:xfrm>
          <a:prstGeom prst="rect">
            <a:avLst/>
          </a:prstGeom>
          <a:noFill/>
        </p:spPr>
        <p:txBody>
          <a:bodyPr wrap="square" rtlCol="0">
            <a:spAutoFit/>
          </a:bodyPr>
          <a:lstStyle/>
          <a:p>
            <a:pPr algn="ctr"/>
            <a:r>
              <a:rPr lang="es-ES" sz="1400" b="1" dirty="0">
                <a:latin typeface="Segoe UI" panose="020B0502040204020203" pitchFamily="34" charset="0"/>
                <a:cs typeface="Segoe UI" panose="020B0502040204020203" pitchFamily="34" charset="0"/>
              </a:rPr>
              <a:t>Bien Utilizadas o Moderadamente Bien Utilizadas80% de Utilización</a:t>
            </a:r>
            <a:endParaRPr lang="en-US" sz="1400" b="1" dirty="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6823E02C-DFE7-2486-5E75-19523ED17674}"/>
              </a:ext>
            </a:extLst>
          </p:cNvPr>
          <p:cNvSpPr txBox="1"/>
          <p:nvPr/>
        </p:nvSpPr>
        <p:spPr>
          <a:xfrm>
            <a:off x="-1" y="4420960"/>
            <a:ext cx="1342331" cy="1384995"/>
          </a:xfrm>
          <a:prstGeom prst="rect">
            <a:avLst/>
          </a:prstGeom>
          <a:noFill/>
        </p:spPr>
        <p:txBody>
          <a:bodyPr wrap="square" rtlCol="0">
            <a:spAutoFit/>
          </a:bodyPr>
          <a:lstStyle/>
          <a:p>
            <a:pPr algn="ctr"/>
            <a:r>
              <a:rPr lang="es-ES" sz="1400" b="1" dirty="0">
                <a:latin typeface="Segoe UI" panose="020B0502040204020203" pitchFamily="34" charset="0"/>
                <a:cs typeface="Segoe UI" panose="020B0502040204020203" pitchFamily="34" charset="0"/>
              </a:rPr>
              <a:t>Bajo Utilizadas o Muy Poco Utilizadas&lt; 80% de Utilización</a:t>
            </a:r>
            <a:endParaRPr lang="en-US" sz="1400" b="1" dirty="0">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55463415-AD39-D982-5578-FD2EA8B2066B}"/>
              </a:ext>
            </a:extLst>
          </p:cNvPr>
          <p:cNvSpPr txBox="1"/>
          <p:nvPr/>
        </p:nvSpPr>
        <p:spPr>
          <a:xfrm>
            <a:off x="1526758" y="4046849"/>
            <a:ext cx="3099583" cy="1815882"/>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Beardsley</a:t>
            </a:r>
          </a:p>
          <a:p>
            <a:pPr algn="ctr"/>
            <a:r>
              <a:rPr lang="en-US" sz="1600">
                <a:latin typeface="Segoe UI" panose="020B0502040204020203" pitchFamily="34" charset="0"/>
                <a:cs typeface="Segoe UI" panose="020B0502040204020203" pitchFamily="34" charset="0"/>
              </a:rPr>
              <a:t>Bryant</a:t>
            </a:r>
          </a:p>
          <a:p>
            <a:pPr algn="ctr"/>
            <a:r>
              <a:rPr lang="en-US" sz="1600">
                <a:latin typeface="Segoe UI" panose="020B0502040204020203" pitchFamily="34" charset="0"/>
                <a:cs typeface="Segoe UI" panose="020B0502040204020203" pitchFamily="34" charset="0"/>
              </a:rPr>
              <a:t>Classical Studies (Maplewood)</a:t>
            </a:r>
          </a:p>
          <a:p>
            <a:pPr algn="ctr"/>
            <a:r>
              <a:rPr lang="en-US" sz="1600">
                <a:latin typeface="Segoe UI" panose="020B0502040204020203" pitchFamily="34" charset="0"/>
                <a:cs typeface="Segoe UI" panose="020B0502040204020203" pitchFamily="34" charset="0"/>
              </a:rPr>
              <a:t>Edison</a:t>
            </a:r>
          </a:p>
          <a:p>
            <a:pPr algn="ctr"/>
            <a:r>
              <a:rPr lang="en-US" sz="1600">
                <a:latin typeface="Segoe UI" panose="020B0502040204020203" pitchFamily="34" charset="0"/>
                <a:cs typeface="Segoe UI" panose="020B0502040204020203" pitchFamily="34" charset="0"/>
              </a:rPr>
              <a:t>Hall</a:t>
            </a:r>
          </a:p>
          <a:p>
            <a:pPr algn="ctr"/>
            <a:r>
              <a:rPr lang="en-US" sz="1600">
                <a:latin typeface="Segoe UI" panose="020B0502040204020203" pitchFamily="34" charset="0"/>
                <a:cs typeface="Segoe UI" panose="020B0502040204020203" pitchFamily="34" charset="0"/>
              </a:rPr>
              <a:t>Hallen</a:t>
            </a:r>
          </a:p>
          <a:p>
            <a:pPr algn="ctr"/>
            <a:r>
              <a:rPr lang="en-US" sz="1600">
                <a:latin typeface="Segoe UI" panose="020B0502040204020203" pitchFamily="34" charset="0"/>
                <a:cs typeface="Segoe UI" panose="020B0502040204020203" pitchFamily="34" charset="0"/>
              </a:rPr>
              <a:t>Hooker</a:t>
            </a:r>
          </a:p>
        </p:txBody>
      </p:sp>
      <p:sp>
        <p:nvSpPr>
          <p:cNvPr id="18" name="TextBox 17">
            <a:extLst>
              <a:ext uri="{FF2B5EF4-FFF2-40B4-BE49-F238E27FC236}">
                <a16:creationId xmlns:a16="http://schemas.microsoft.com/office/drawing/2014/main" id="{92A9C83E-8BCD-790E-A58A-E83BDC1CEB61}"/>
              </a:ext>
            </a:extLst>
          </p:cNvPr>
          <p:cNvSpPr txBox="1"/>
          <p:nvPr/>
        </p:nvSpPr>
        <p:spPr>
          <a:xfrm>
            <a:off x="1529898" y="1956400"/>
            <a:ext cx="3099583" cy="1077218"/>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Blackham</a:t>
            </a:r>
          </a:p>
          <a:p>
            <a:pPr algn="ctr"/>
            <a:r>
              <a:rPr lang="en-US" sz="1600">
                <a:latin typeface="Segoe UI" panose="020B0502040204020203" pitchFamily="34" charset="0"/>
                <a:cs typeface="Segoe UI" panose="020B0502040204020203" pitchFamily="34" charset="0"/>
              </a:rPr>
              <a:t>Park City Magnet</a:t>
            </a:r>
          </a:p>
          <a:p>
            <a:pPr algn="ctr"/>
            <a:r>
              <a:rPr lang="en-US" sz="1600">
                <a:latin typeface="Segoe UI" panose="020B0502040204020203" pitchFamily="34" charset="0"/>
                <a:cs typeface="Segoe UI" panose="020B0502040204020203" pitchFamily="34" charset="0"/>
              </a:rPr>
              <a:t>Read</a:t>
            </a:r>
          </a:p>
          <a:p>
            <a:pPr algn="ctr"/>
            <a:r>
              <a:rPr lang="en-US" sz="1600">
                <a:latin typeface="Segoe UI" panose="020B0502040204020203" pitchFamily="34" charset="0"/>
                <a:cs typeface="Segoe UI" panose="020B0502040204020203" pitchFamily="34" charset="0"/>
              </a:rPr>
              <a:t>Skane Center</a:t>
            </a:r>
          </a:p>
        </p:txBody>
      </p:sp>
      <p:sp>
        <p:nvSpPr>
          <p:cNvPr id="20" name="TextBox 19">
            <a:extLst>
              <a:ext uri="{FF2B5EF4-FFF2-40B4-BE49-F238E27FC236}">
                <a16:creationId xmlns:a16="http://schemas.microsoft.com/office/drawing/2014/main" id="{7F67AE5D-9F60-D3C1-6531-26680F18B5CF}"/>
              </a:ext>
            </a:extLst>
          </p:cNvPr>
          <p:cNvSpPr txBox="1"/>
          <p:nvPr/>
        </p:nvSpPr>
        <p:spPr>
          <a:xfrm>
            <a:off x="8670544" y="1891720"/>
            <a:ext cx="3099583" cy="1323439"/>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Batalla</a:t>
            </a:r>
          </a:p>
          <a:p>
            <a:pPr algn="ctr"/>
            <a:r>
              <a:rPr lang="en-US" sz="1600">
                <a:latin typeface="Segoe UI" panose="020B0502040204020203" pitchFamily="34" charset="0"/>
                <a:cs typeface="Segoe UI" panose="020B0502040204020203" pitchFamily="34" charset="0"/>
              </a:rPr>
              <a:t>Geraldine Johnson</a:t>
            </a:r>
          </a:p>
          <a:p>
            <a:pPr algn="ctr"/>
            <a:r>
              <a:rPr lang="en-US" sz="1600">
                <a:latin typeface="Segoe UI" panose="020B0502040204020203" pitchFamily="34" charset="0"/>
                <a:cs typeface="Segoe UI" panose="020B0502040204020203" pitchFamily="34" charset="0"/>
              </a:rPr>
              <a:t>Discovery Magnet</a:t>
            </a:r>
          </a:p>
          <a:p>
            <a:pPr algn="ctr"/>
            <a:r>
              <a:rPr lang="en-US" sz="1600">
                <a:latin typeface="Segoe UI" panose="020B0502040204020203" pitchFamily="34" charset="0"/>
                <a:cs typeface="Segoe UI" panose="020B0502040204020203" pitchFamily="34" charset="0"/>
              </a:rPr>
              <a:t>Madison</a:t>
            </a:r>
          </a:p>
          <a:p>
            <a:pPr algn="ctr"/>
            <a:r>
              <a:rPr lang="en-US" sz="1600">
                <a:latin typeface="Segoe UI" panose="020B0502040204020203" pitchFamily="34" charset="0"/>
                <a:cs typeface="Segoe UI" panose="020B0502040204020203" pitchFamily="34" charset="0"/>
              </a:rPr>
              <a:t>Roosevelt</a:t>
            </a:r>
          </a:p>
        </p:txBody>
      </p:sp>
      <p:sp>
        <p:nvSpPr>
          <p:cNvPr id="21" name="TextBox 20">
            <a:extLst>
              <a:ext uri="{FF2B5EF4-FFF2-40B4-BE49-F238E27FC236}">
                <a16:creationId xmlns:a16="http://schemas.microsoft.com/office/drawing/2014/main" id="{69F3B721-B0FF-C138-8E54-A3A9C924E737}"/>
              </a:ext>
            </a:extLst>
          </p:cNvPr>
          <p:cNvSpPr txBox="1"/>
          <p:nvPr/>
        </p:nvSpPr>
        <p:spPr>
          <a:xfrm>
            <a:off x="8698423" y="4359404"/>
            <a:ext cx="3099583" cy="1077218"/>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Barnum</a:t>
            </a:r>
          </a:p>
          <a:p>
            <a:pPr algn="ctr"/>
            <a:r>
              <a:rPr lang="en-US" sz="1600">
                <a:latin typeface="Segoe UI" panose="020B0502040204020203" pitchFamily="34" charset="0"/>
                <a:cs typeface="Segoe UI" panose="020B0502040204020203" pitchFamily="34" charset="0"/>
              </a:rPr>
              <a:t>Geraldine Claytor</a:t>
            </a:r>
          </a:p>
          <a:p>
            <a:pPr algn="ctr"/>
            <a:r>
              <a:rPr lang="en-US" sz="1600">
                <a:latin typeface="Segoe UI" panose="020B0502040204020203" pitchFamily="34" charset="0"/>
                <a:cs typeface="Segoe UI" panose="020B0502040204020203" pitchFamily="34" charset="0"/>
              </a:rPr>
              <a:t>Tisdale</a:t>
            </a:r>
          </a:p>
          <a:p>
            <a:pPr algn="ctr"/>
            <a:r>
              <a:rPr lang="en-US" sz="1600">
                <a:latin typeface="Segoe UI" panose="020B0502040204020203" pitchFamily="34" charset="0"/>
                <a:cs typeface="Segoe UI" panose="020B0502040204020203" pitchFamily="34" charset="0"/>
              </a:rPr>
              <a:t>Waltersville</a:t>
            </a:r>
          </a:p>
        </p:txBody>
      </p:sp>
      <p:sp>
        <p:nvSpPr>
          <p:cNvPr id="22" name="TextBox 21">
            <a:extLst>
              <a:ext uri="{FF2B5EF4-FFF2-40B4-BE49-F238E27FC236}">
                <a16:creationId xmlns:a16="http://schemas.microsoft.com/office/drawing/2014/main" id="{0AF2C22D-B143-9D6F-1616-7FE91E121EB8}"/>
              </a:ext>
            </a:extLst>
          </p:cNvPr>
          <p:cNvSpPr txBox="1"/>
          <p:nvPr/>
        </p:nvSpPr>
        <p:spPr>
          <a:xfrm>
            <a:off x="5060499" y="4112382"/>
            <a:ext cx="3099583" cy="1569660"/>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Black Rock</a:t>
            </a:r>
          </a:p>
          <a:p>
            <a:pPr algn="ctr"/>
            <a:r>
              <a:rPr lang="en-US" sz="1600">
                <a:latin typeface="Segoe UI" panose="020B0502040204020203" pitchFamily="34" charset="0"/>
                <a:cs typeface="Segoe UI" panose="020B0502040204020203" pitchFamily="34" charset="0"/>
              </a:rPr>
              <a:t>Columbus</a:t>
            </a:r>
          </a:p>
          <a:p>
            <a:pPr algn="ctr"/>
            <a:r>
              <a:rPr lang="en-US" sz="1600">
                <a:latin typeface="Segoe UI" panose="020B0502040204020203" pitchFamily="34" charset="0"/>
                <a:cs typeface="Segoe UI" panose="020B0502040204020203" pitchFamily="34" charset="0"/>
              </a:rPr>
              <a:t>Cross</a:t>
            </a:r>
          </a:p>
          <a:p>
            <a:pPr algn="ctr"/>
            <a:r>
              <a:rPr lang="en-US" sz="1600">
                <a:latin typeface="Segoe UI" panose="020B0502040204020203" pitchFamily="34" charset="0"/>
                <a:cs typeface="Segoe UI" panose="020B0502040204020203" pitchFamily="34" charset="0"/>
              </a:rPr>
              <a:t>Curiale</a:t>
            </a:r>
          </a:p>
          <a:p>
            <a:pPr algn="ctr"/>
            <a:r>
              <a:rPr lang="en-US" sz="1600">
                <a:latin typeface="Segoe UI" panose="020B0502040204020203" pitchFamily="34" charset="0"/>
                <a:cs typeface="Segoe UI" panose="020B0502040204020203" pitchFamily="34" charset="0"/>
              </a:rPr>
              <a:t>Dunbar</a:t>
            </a:r>
          </a:p>
          <a:p>
            <a:pPr algn="ctr"/>
            <a:r>
              <a:rPr lang="en-US" sz="1600">
                <a:latin typeface="Segoe UI" panose="020B0502040204020203" pitchFamily="34" charset="0"/>
                <a:cs typeface="Segoe UI" panose="020B0502040204020203" pitchFamily="34" charset="0"/>
              </a:rPr>
              <a:t>Luis Munoz Marin</a:t>
            </a:r>
          </a:p>
        </p:txBody>
      </p:sp>
      <p:sp>
        <p:nvSpPr>
          <p:cNvPr id="23" name="TextBox 22">
            <a:extLst>
              <a:ext uri="{FF2B5EF4-FFF2-40B4-BE49-F238E27FC236}">
                <a16:creationId xmlns:a16="http://schemas.microsoft.com/office/drawing/2014/main" id="{6192DCFB-269D-20A9-F6EC-D3F0FFCA5649}"/>
              </a:ext>
            </a:extLst>
          </p:cNvPr>
          <p:cNvSpPr txBox="1"/>
          <p:nvPr/>
        </p:nvSpPr>
        <p:spPr>
          <a:xfrm>
            <a:off x="5001479" y="2248571"/>
            <a:ext cx="3341946" cy="584775"/>
          </a:xfrm>
          <a:prstGeom prst="rect">
            <a:avLst/>
          </a:prstGeom>
          <a:noFill/>
        </p:spPr>
        <p:txBody>
          <a:bodyPr wrap="square" rtlCol="0">
            <a:spAutoFit/>
          </a:bodyPr>
          <a:lstStyle/>
          <a:p>
            <a:pPr algn="ctr"/>
            <a:r>
              <a:rPr lang="en-US" sz="1600">
                <a:latin typeface="Segoe UI" panose="020B0502040204020203" pitchFamily="34" charset="0"/>
                <a:cs typeface="Segoe UI" panose="020B0502040204020203" pitchFamily="34" charset="0"/>
              </a:rPr>
              <a:t>High Horizons Magnet</a:t>
            </a:r>
          </a:p>
          <a:p>
            <a:pPr algn="ctr"/>
            <a:r>
              <a:rPr lang="en-US" sz="1600">
                <a:latin typeface="Segoe UI" panose="020B0502040204020203" pitchFamily="34" charset="0"/>
                <a:cs typeface="Segoe UI" panose="020B0502040204020203" pitchFamily="34" charset="0"/>
              </a:rPr>
              <a:t>Multicultural Magnet</a:t>
            </a:r>
          </a:p>
        </p:txBody>
      </p:sp>
    </p:spTree>
    <p:extLst>
      <p:ext uri="{BB962C8B-B14F-4D97-AF65-F5344CB8AC3E}">
        <p14:creationId xmlns:p14="http://schemas.microsoft.com/office/powerpoint/2010/main" val="4092830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34C61-3BE9-3768-716C-68C8A7EEC57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47B814-52A0-037A-0CF4-FCB198C658DB}"/>
              </a:ext>
            </a:extLst>
          </p:cNvPr>
          <p:cNvSpPr>
            <a:spLocks noGrp="1"/>
          </p:cNvSpPr>
          <p:nvPr>
            <p:ph type="sldNum" sz="quarter" idx="4"/>
          </p:nvPr>
        </p:nvSpPr>
        <p:spPr/>
        <p:txBody>
          <a:bodyPr/>
          <a:lstStyle/>
          <a:p>
            <a:fld id="{BD6517CD-D3FD-4890-9CAF-9AFC152DABFD}" type="slidenum">
              <a:rPr lang="en-US" smtClean="0"/>
              <a:pPr/>
              <a:t>13</a:t>
            </a:fld>
            <a:endParaRPr lang="en-US"/>
          </a:p>
        </p:txBody>
      </p:sp>
      <p:sp>
        <p:nvSpPr>
          <p:cNvPr id="57" name="Title 1">
            <a:extLst>
              <a:ext uri="{FF2B5EF4-FFF2-40B4-BE49-F238E27FC236}">
                <a16:creationId xmlns:a16="http://schemas.microsoft.com/office/drawing/2014/main" id="{1AF18C56-8926-CFCE-7216-545561BF2753}"/>
              </a:ext>
            </a:extLst>
          </p:cNvPr>
          <p:cNvSpPr txBox="1">
            <a:spLocks/>
          </p:cNvSpPr>
          <p:nvPr/>
        </p:nvSpPr>
        <p:spPr>
          <a:xfrm>
            <a:off x="769018" y="297180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n-US" dirty="0" err="1">
                <a:latin typeface="Segoe UI" panose="020B0502040204020203" pitchFamily="34" charset="0"/>
                <a:cs typeface="Segoe UI" panose="020B0502040204020203" pitchFamily="34" charset="0"/>
              </a:rPr>
              <a:t>Recomendaciones</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84435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225F2-395D-5C4D-8680-A80F1329DC8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AB12EC-C0BF-AB31-8BAE-23408A111F1F}"/>
              </a:ext>
            </a:extLst>
          </p:cNvPr>
          <p:cNvSpPr>
            <a:spLocks noGrp="1"/>
          </p:cNvSpPr>
          <p:nvPr>
            <p:ph type="sldNum" sz="quarter" idx="4"/>
          </p:nvPr>
        </p:nvSpPr>
        <p:spPr/>
        <p:txBody>
          <a:bodyPr/>
          <a:lstStyle/>
          <a:p>
            <a:fld id="{BD6517CD-D3FD-4890-9CAF-9AFC152DABFD}" type="slidenum">
              <a:rPr lang="en-US" smtClean="0"/>
              <a:pPr/>
              <a:t>14</a:t>
            </a:fld>
            <a:endParaRPr lang="en-US"/>
          </a:p>
        </p:txBody>
      </p:sp>
      <p:sp>
        <p:nvSpPr>
          <p:cNvPr id="7" name="Title 1">
            <a:extLst>
              <a:ext uri="{FF2B5EF4-FFF2-40B4-BE49-F238E27FC236}">
                <a16:creationId xmlns:a16="http://schemas.microsoft.com/office/drawing/2014/main" id="{19944EF2-F6E1-6D37-C03C-BECA248A133C}"/>
              </a:ext>
            </a:extLst>
          </p:cNvPr>
          <p:cNvSpPr txBox="1">
            <a:spLocks/>
          </p:cNvSpPr>
          <p:nvPr/>
        </p:nvSpPr>
        <p:spPr>
          <a:xfrm>
            <a:off x="1411490" y="165991"/>
            <a:ext cx="10234184" cy="44857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600" dirty="0">
                <a:latin typeface="Segoe UI" panose="020B0502040204020203" pitchFamily="34" charset="0"/>
                <a:cs typeface="Segoe UI" panose="020B0502040204020203" pitchFamily="34" charset="0"/>
              </a:rPr>
              <a:t>Criterios de Orientación del Plan Maestro de BPS</a:t>
            </a:r>
            <a:endParaRPr lang="en-US" sz="3200" dirty="0">
              <a:latin typeface="Segoe UI" panose="020B0502040204020203" pitchFamily="34" charset="0"/>
              <a:cs typeface="Segoe UI" panose="020B0502040204020203" pitchFamily="34" charset="0"/>
            </a:endParaRPr>
          </a:p>
        </p:txBody>
      </p:sp>
      <p:sp>
        <p:nvSpPr>
          <p:cNvPr id="8" name="Content Placeholder 13">
            <a:extLst>
              <a:ext uri="{FF2B5EF4-FFF2-40B4-BE49-F238E27FC236}">
                <a16:creationId xmlns:a16="http://schemas.microsoft.com/office/drawing/2014/main" id="{E20CC801-8577-F011-B75F-8B37D0D2C89D}"/>
              </a:ext>
            </a:extLst>
          </p:cNvPr>
          <p:cNvSpPr txBox="1">
            <a:spLocks/>
          </p:cNvSpPr>
          <p:nvPr/>
        </p:nvSpPr>
        <p:spPr>
          <a:xfrm>
            <a:off x="64008" y="978250"/>
            <a:ext cx="6251448" cy="525776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s-ES" sz="1600" b="1" u="sng" dirty="0">
                <a:latin typeface="Segoe UI" panose="020B0502040204020203" pitchFamily="34" charset="0"/>
                <a:cs typeface="Segoe UI" panose="020B0502040204020203" pitchFamily="34" charset="0"/>
              </a:rPr>
              <a:t>Corto Plazo</a:t>
            </a:r>
            <a:endParaRPr lang="es-ES" sz="1600" u="sng" dirty="0">
              <a:latin typeface="Segoe UI" panose="020B0502040204020203" pitchFamily="34" charset="0"/>
              <a:cs typeface="Segoe UI" panose="020B0502040204020203" pitchFamily="34" charset="0"/>
            </a:endParaRP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Identificar estrategias de financiamiento para desarrollar un plan de renovación de capital dirigido, utilizando fondos estatales y federales en la mayor medida posible.</a:t>
            </a: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Desarrollar un Plan Maestro de Instalaciones que actúe como una hoja de ruta integral, guiando al distrito para identificar necesidades de renovaciones, reparaciones, mantenimiento y nuevas construcciones.</a:t>
            </a: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Buscar oportunidades para consolidar instalaciones donde sea posible. Si se determina que es necesario reducir el número de instalaciones, se deben hacer esfuerzos para reducir el impacto desproporcionado sobre cualquier comunidad en particular.</a:t>
            </a: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Crear un plan que mejore las condiciones actuales de las instalaciones manteniendo los estándares de salud y seguridad, utilizando fondos de subvenciones estatales y federales donde sea posible, minimizando el impacto fiscal sobre el distrito.</a:t>
            </a: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Alinear las instalaciones escolares con la demografía actual de Bridgeport, las necesidades educativas y los programas para asegurar que estamos sirviendo lo mejor posible a nuestros estudiantes y comunidad.</a:t>
            </a:r>
          </a:p>
          <a:p>
            <a:pPr>
              <a:buFont typeface="Arial" panose="020B0604020202020204" pitchFamily="34" charset="0"/>
              <a:buChar char="•"/>
            </a:pPr>
            <a:r>
              <a:rPr lang="es-ES" sz="1400" dirty="0">
                <a:latin typeface="Segoe UI" panose="020B0502040204020203" pitchFamily="34" charset="0"/>
                <a:cs typeface="Segoe UI" panose="020B0502040204020203" pitchFamily="34" charset="0"/>
              </a:rPr>
              <a:t>Incluir a las partes interesadas de la comunidad en el proceso cuando sea plausible y posible.</a:t>
            </a:r>
          </a:p>
        </p:txBody>
      </p:sp>
      <p:sp>
        <p:nvSpPr>
          <p:cNvPr id="9" name="Content Placeholder 13">
            <a:extLst>
              <a:ext uri="{FF2B5EF4-FFF2-40B4-BE49-F238E27FC236}">
                <a16:creationId xmlns:a16="http://schemas.microsoft.com/office/drawing/2014/main" id="{70E02E05-35A5-9C6C-D7D0-6173CCAFA9B9}"/>
              </a:ext>
            </a:extLst>
          </p:cNvPr>
          <p:cNvSpPr txBox="1">
            <a:spLocks/>
          </p:cNvSpPr>
          <p:nvPr/>
        </p:nvSpPr>
        <p:spPr>
          <a:xfrm>
            <a:off x="6315456" y="978250"/>
            <a:ext cx="5611831" cy="4918869"/>
          </a:xfrm>
          <a:prstGeom prst="rect">
            <a:avLst/>
          </a:prstGeom>
        </p:spPr>
        <p:txBody>
          <a:bodyPr>
            <a:noAutofit/>
          </a:bodyPr>
          <a:lstStyle>
            <a:lvl1pPr marL="173038" indent="-173038"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s-ES" sz="1600" b="1" u="sng" dirty="0"/>
              <a:t>Largo Plazo</a:t>
            </a:r>
            <a:endParaRPr lang="es-ES" sz="1600" u="sng" dirty="0"/>
          </a:p>
          <a:p>
            <a:pPr>
              <a:buFont typeface="Arial" panose="020B0604020202020204" pitchFamily="34" charset="0"/>
              <a:buChar char="•"/>
            </a:pPr>
            <a:r>
              <a:rPr lang="es-ES" sz="1400" dirty="0"/>
              <a:t>Crear un plan presupuestario a largo plazo para mantenimiento y mejoras, buscando financiamiento diverso y sostenible.</a:t>
            </a:r>
          </a:p>
          <a:p>
            <a:pPr>
              <a:buFont typeface="Arial" panose="020B0604020202020204" pitchFamily="34" charset="0"/>
              <a:buChar char="•"/>
            </a:pPr>
            <a:r>
              <a:rPr lang="es-ES" sz="1400" dirty="0"/>
              <a:t>Continuar implementando y actualizando el Plan Maestro de Instalaciones, garantizando que el distrito avance con las necesidades identificadas de renovaciones, reparaciones, mantenimiento y nuevas construcciones.</a:t>
            </a:r>
          </a:p>
          <a:p>
            <a:pPr>
              <a:buFont typeface="Arial" panose="020B0604020202020204" pitchFamily="34" charset="0"/>
              <a:buChar char="•"/>
            </a:pPr>
            <a:r>
              <a:rPr lang="es-ES" sz="1400" dirty="0"/>
              <a:t>Desarrollar e implementar un Plan de Inversión de Capital para establecer una planificación adecuada de fondos para el Plan Maestro de Instalaciones.</a:t>
            </a:r>
          </a:p>
          <a:p>
            <a:pPr>
              <a:buFont typeface="Arial" panose="020B0604020202020204" pitchFamily="34" charset="0"/>
              <a:buChar char="•"/>
            </a:pPr>
            <a:r>
              <a:rPr lang="es-ES" sz="1400" dirty="0"/>
              <a:t>Planificar e implementar instalaciones en el distrito que puedan proporcionar inclusión para todos los estudiantes de educación especial y que les permitan permanecer en el distrito, en el entorno menos restrictivo.</a:t>
            </a:r>
          </a:p>
          <a:p>
            <a:pPr>
              <a:buFont typeface="Arial" panose="020B0604020202020204" pitchFamily="34" charset="0"/>
              <a:buChar char="•"/>
            </a:pPr>
            <a:r>
              <a:rPr lang="es-ES" sz="1400" dirty="0"/>
              <a:t>Continuar incluyendo a las partes interesadas de la comunidad en el proceso cuando sea plausible y posible.</a:t>
            </a:r>
          </a:p>
        </p:txBody>
      </p:sp>
    </p:spTree>
    <p:extLst>
      <p:ext uri="{BB962C8B-B14F-4D97-AF65-F5344CB8AC3E}">
        <p14:creationId xmlns:p14="http://schemas.microsoft.com/office/powerpoint/2010/main" val="2155600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32EA0-CF2E-ECAD-FE0F-1FA11FCB789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7CF200-B004-3F31-C749-AAE32B55A686}"/>
              </a:ext>
            </a:extLst>
          </p:cNvPr>
          <p:cNvSpPr>
            <a:spLocks noGrp="1"/>
          </p:cNvSpPr>
          <p:nvPr>
            <p:ph type="sldNum" sz="quarter" idx="4"/>
          </p:nvPr>
        </p:nvSpPr>
        <p:spPr/>
        <p:txBody>
          <a:bodyPr/>
          <a:lstStyle/>
          <a:p>
            <a:fld id="{BD6517CD-D3FD-4890-9CAF-9AFC152DABFD}" type="slidenum">
              <a:rPr lang="en-US" smtClean="0"/>
              <a:pPr/>
              <a:t>15</a:t>
            </a:fld>
            <a:endParaRPr lang="en-US"/>
          </a:p>
        </p:txBody>
      </p:sp>
      <p:sp>
        <p:nvSpPr>
          <p:cNvPr id="3" name="Title 1">
            <a:extLst>
              <a:ext uri="{FF2B5EF4-FFF2-40B4-BE49-F238E27FC236}">
                <a16:creationId xmlns:a16="http://schemas.microsoft.com/office/drawing/2014/main" id="{EE58B458-467D-2663-813F-160C198E5D94}"/>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Recomendaciones</a:t>
            </a:r>
            <a:r>
              <a:rPr lang="en-US" dirty="0">
                <a:latin typeface="Segoe UI" panose="020B0502040204020203" pitchFamily="34" charset="0"/>
                <a:cs typeface="Segoe UI" panose="020B0502040204020203" pitchFamily="34" charset="0"/>
              </a:rPr>
              <a:t> del Plan Maestro</a:t>
            </a:r>
          </a:p>
        </p:txBody>
      </p:sp>
      <p:sp>
        <p:nvSpPr>
          <p:cNvPr id="4" name="TextBox 3">
            <a:extLst>
              <a:ext uri="{FF2B5EF4-FFF2-40B4-BE49-F238E27FC236}">
                <a16:creationId xmlns:a16="http://schemas.microsoft.com/office/drawing/2014/main" id="{F7A61877-4476-F014-B768-8B59D47C6014}"/>
              </a:ext>
            </a:extLst>
          </p:cNvPr>
          <p:cNvSpPr txBox="1"/>
          <p:nvPr/>
        </p:nvSpPr>
        <p:spPr>
          <a:xfrm>
            <a:off x="104774" y="1181100"/>
            <a:ext cx="11773799" cy="4801314"/>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El proceso de planificación maestro fue un esfuerzo colaborativo y basado en datos con BPS, donde se recopilaron, analizaron y validaron tanto información cuantitativa como cualitativa sobre inscripción, instalaciones, necesidades de espacio y la comunidad, para guiar las recomendaciones presentadas en este plan.</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Este plan tiene como objetivo proporcionar el marco para respaldar la visión educativa, las mejoras necesarias y las inversiones requeridas para mantener las instalaciones de BPS en los próximos años. Las recomendaciones de este plan no son rígidas, sino un marco flexible y adaptable a los cambios en la inscripción, financiación, tiempos y necesidades educativas y mandatos.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La planificación es un proceso continuo, y este Plan Maestro debe ser referenciado, revisado y actualizado según sea necesario para garantizar que esté alineado con las necesidades y el panorama educativo en constante cambio en Bridgeport.</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A través de inversiones específicas y cambios estructurales y organizativos, el Plan Maestro tiene como objetivo abordar las necesidades de las instalaciones de manera integral, reflexiva y deliberada, con recomendaciones para cada instalación destinadas a mejorar los entornos educativos y la eficiencia operativa, limitando la interrupción general, cuando sea posible.</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Las recomendaciones también tienen en cuenta las obligaciones financieras de Bridgeport y su capacidad para financiar las mejoras, al tiempo que proporcionan orientación sobre los fondos estatales disponibles.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Las recomendaciones están destinadas a guiar los cambios estructurales e inversiones en las instalaciones escolares de la ciudad durante la próxima década y más allá. Las decisiones a corto plazo deben alinearse con las recomendaciones de este plan.</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60613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A5DD8-9989-6770-8813-4E47E1B5FB1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CAE14C-9719-CC39-E8C1-B9610A1D957C}"/>
              </a:ext>
            </a:extLst>
          </p:cNvPr>
          <p:cNvSpPr>
            <a:spLocks noGrp="1"/>
          </p:cNvSpPr>
          <p:nvPr>
            <p:ph type="sldNum" sz="quarter" idx="4"/>
          </p:nvPr>
        </p:nvSpPr>
        <p:spPr/>
        <p:txBody>
          <a:bodyPr/>
          <a:lstStyle/>
          <a:p>
            <a:fld id="{BD6517CD-D3FD-4890-9CAF-9AFC152DABFD}" type="slidenum">
              <a:rPr lang="en-US" smtClean="0"/>
              <a:pPr/>
              <a:t>16</a:t>
            </a:fld>
            <a:endParaRPr lang="en-US"/>
          </a:p>
        </p:txBody>
      </p:sp>
      <p:sp>
        <p:nvSpPr>
          <p:cNvPr id="57" name="Title 1">
            <a:extLst>
              <a:ext uri="{FF2B5EF4-FFF2-40B4-BE49-F238E27FC236}">
                <a16:creationId xmlns:a16="http://schemas.microsoft.com/office/drawing/2014/main" id="{59ACC209-2584-8BE6-5254-E6C7E40B5BC8}"/>
              </a:ext>
            </a:extLst>
          </p:cNvPr>
          <p:cNvSpPr txBox="1">
            <a:spLocks/>
          </p:cNvSpPr>
          <p:nvPr/>
        </p:nvSpPr>
        <p:spPr>
          <a:xfrm>
            <a:off x="769018" y="297180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s-ES" dirty="0">
                <a:latin typeface="Segoe UI" panose="020B0502040204020203" pitchFamily="34" charset="0"/>
                <a:cs typeface="Segoe UI" panose="020B0502040204020203" pitchFamily="34" charset="0"/>
              </a:rPr>
              <a:t>Plan Recomendado a Largo Plazo</a:t>
            </a:r>
          </a:p>
          <a:p>
            <a:pPr algn="ctr"/>
            <a:r>
              <a:rPr lang="es-ES" dirty="0">
                <a:latin typeface="Segoe UI" panose="020B0502040204020203" pitchFamily="34" charset="0"/>
                <a:cs typeface="Segoe UI" panose="020B0502040204020203" pitchFamily="34" charset="0"/>
              </a:rPr>
              <a:t>Escuelas Primarias</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88752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A9A52-1FA2-7AEB-7BB6-C38AD89BF51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B522221-A05C-995F-D920-037B818E1934}"/>
              </a:ext>
            </a:extLst>
          </p:cNvPr>
          <p:cNvSpPr>
            <a:spLocks noGrp="1"/>
          </p:cNvSpPr>
          <p:nvPr>
            <p:ph type="sldNum" sz="quarter" idx="4"/>
          </p:nvPr>
        </p:nvSpPr>
        <p:spPr/>
        <p:txBody>
          <a:bodyPr/>
          <a:lstStyle/>
          <a:p>
            <a:fld id="{BD6517CD-D3FD-4890-9CAF-9AFC152DABFD}" type="slidenum">
              <a:rPr lang="en-US" smtClean="0"/>
              <a:pPr/>
              <a:t>17</a:t>
            </a:fld>
            <a:endParaRPr lang="en-US"/>
          </a:p>
        </p:txBody>
      </p:sp>
      <p:sp>
        <p:nvSpPr>
          <p:cNvPr id="57" name="Title 1">
            <a:extLst>
              <a:ext uri="{FF2B5EF4-FFF2-40B4-BE49-F238E27FC236}">
                <a16:creationId xmlns:a16="http://schemas.microsoft.com/office/drawing/2014/main" id="{B7436499-73D0-E0B3-F383-6F350E64CEEE}"/>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Proyectos</a:t>
            </a:r>
            <a:r>
              <a:rPr lang="en-US" dirty="0">
                <a:latin typeface="Segoe UI" panose="020B0502040204020203" pitchFamily="34" charset="0"/>
                <a:cs typeface="Segoe UI" panose="020B0502040204020203" pitchFamily="34" charset="0"/>
              </a:rPr>
              <a:t> de </a:t>
            </a:r>
            <a:r>
              <a:rPr lang="en-US" dirty="0" err="1">
                <a:latin typeface="Segoe UI" panose="020B0502040204020203" pitchFamily="34" charset="0"/>
                <a:cs typeface="Segoe UI" panose="020B0502040204020203" pitchFamily="34" charset="0"/>
              </a:rPr>
              <a:t>Construcción</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Futuros</a:t>
            </a:r>
            <a:endParaRPr lang="en-US"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78911680-AF78-C70C-6C0C-0A613189E9E5}"/>
              </a:ext>
            </a:extLst>
          </p:cNvPr>
          <p:cNvSpPr txBox="1"/>
          <p:nvPr/>
        </p:nvSpPr>
        <p:spPr>
          <a:xfrm>
            <a:off x="469900" y="1244600"/>
            <a:ext cx="11167134" cy="4678204"/>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s-ES" sz="2400" dirty="0">
                <a:latin typeface="Segoe UI" panose="020B0502040204020203" pitchFamily="34" charset="0"/>
                <a:cs typeface="Segoe UI" panose="020B0502040204020203" pitchFamily="34" charset="0"/>
              </a:rPr>
              <a:t>Los futuros proyectos de construcción, cuando sea posible, deben incluir la planificación y los espacios para programas autocontenidos a nivel distrital y Pre-K, según las necesidades del distrito. La ubicación en la ciudad en relación con las poblaciones estudiantiles debe ser considerada en el proceso de toma de decisiones.</a:t>
            </a:r>
          </a:p>
          <a:p>
            <a:pPr marL="342900" indent="-342900">
              <a:spcAft>
                <a:spcPts val="600"/>
              </a:spcAft>
              <a:buFont typeface="Arial" panose="020B0604020202020204" pitchFamily="34" charset="0"/>
              <a:buChar char="•"/>
            </a:pPr>
            <a:r>
              <a:rPr lang="es-ES" sz="2400" dirty="0">
                <a:latin typeface="Segoe UI" panose="020B0502040204020203" pitchFamily="34" charset="0"/>
                <a:cs typeface="Segoe UI" panose="020B0502040204020203" pitchFamily="34" charset="0"/>
              </a:rPr>
              <a:t>La planificación de nuevas escuelas debe adoptar un enfoque proactivo hacia las necesidades futuras del distrito, en lugar de enfocarse únicamente en el reemplazo de programas existentes.</a:t>
            </a:r>
          </a:p>
          <a:p>
            <a:pPr marL="342900" indent="-342900">
              <a:spcAft>
                <a:spcPts val="600"/>
              </a:spcAft>
              <a:buFont typeface="Arial" panose="020B0604020202020204" pitchFamily="34" charset="0"/>
              <a:buChar char="•"/>
            </a:pPr>
            <a:r>
              <a:rPr lang="es-ES" sz="2400" dirty="0">
                <a:latin typeface="Segoe UI" panose="020B0502040204020203" pitchFamily="34" charset="0"/>
                <a:cs typeface="Segoe UI" panose="020B0502040204020203" pitchFamily="34" charset="0"/>
              </a:rPr>
              <a:t>La planificación educativa y las especificaciones deben ser un esfuerzo colaborativo con los educadores de BPS, los administradores y la Ciudad de Bridgeport para asegurar un acuerdo temprano de que los espacios sean suficientes y apropiados para los programas y las poblaciones que se alojarán.</a:t>
            </a:r>
            <a:endParaRPr lang="en-US"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25358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1C7BC-2D50-7823-20EF-4DA7A83DED41}"/>
            </a:ext>
          </a:extLst>
        </p:cNvPr>
        <p:cNvGrpSpPr/>
        <p:nvPr/>
      </p:nvGrpSpPr>
      <p:grpSpPr>
        <a:xfrm>
          <a:off x="0" y="0"/>
          <a:ext cx="0" cy="0"/>
          <a:chOff x="0" y="0"/>
          <a:chExt cx="0" cy="0"/>
        </a:xfrm>
      </p:grpSpPr>
      <p:sp>
        <p:nvSpPr>
          <p:cNvPr id="87" name="Rectangle: Rounded Corners 86">
            <a:extLst>
              <a:ext uri="{FF2B5EF4-FFF2-40B4-BE49-F238E27FC236}">
                <a16:creationId xmlns:a16="http://schemas.microsoft.com/office/drawing/2014/main" id="{8626AD1C-624F-FAD3-ACEB-E3980249E602}"/>
              </a:ext>
            </a:extLst>
          </p:cNvPr>
          <p:cNvSpPr/>
          <p:nvPr/>
        </p:nvSpPr>
        <p:spPr>
          <a:xfrm>
            <a:off x="3029578" y="5046634"/>
            <a:ext cx="1894418" cy="865189"/>
          </a:xfrm>
          <a:prstGeom prst="roundRect">
            <a:avLst>
              <a:gd name="adj" fmla="val 11529"/>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Freeform: Shape 96">
            <a:extLst>
              <a:ext uri="{FF2B5EF4-FFF2-40B4-BE49-F238E27FC236}">
                <a16:creationId xmlns:a16="http://schemas.microsoft.com/office/drawing/2014/main" id="{08BE8972-260F-FCE8-7698-EF73541F00F8}"/>
              </a:ext>
            </a:extLst>
          </p:cNvPr>
          <p:cNvSpPr/>
          <p:nvPr/>
        </p:nvSpPr>
        <p:spPr>
          <a:xfrm>
            <a:off x="3021860" y="5066918"/>
            <a:ext cx="1864923" cy="844177"/>
          </a:xfrm>
          <a:custGeom>
            <a:avLst/>
            <a:gdLst>
              <a:gd name="connsiteX0" fmla="*/ 41384 w 1864923"/>
              <a:gd name="connsiteY0" fmla="*/ 0 h 844177"/>
              <a:gd name="connsiteX1" fmla="*/ 1864923 w 1864923"/>
              <a:gd name="connsiteY1" fmla="*/ 815150 h 844177"/>
              <a:gd name="connsiteX2" fmla="*/ 1833497 w 1864923"/>
              <a:gd name="connsiteY2" fmla="*/ 836339 h 844177"/>
              <a:gd name="connsiteX3" fmla="*/ 1794670 w 1864923"/>
              <a:gd name="connsiteY3" fmla="*/ 844177 h 844177"/>
              <a:gd name="connsiteX4" fmla="*/ 99748 w 1864923"/>
              <a:gd name="connsiteY4" fmla="*/ 844177 h 844177"/>
              <a:gd name="connsiteX5" fmla="*/ 0 w 1864923"/>
              <a:gd name="connsiteY5" fmla="*/ 744429 h 844177"/>
              <a:gd name="connsiteX6" fmla="*/ 0 w 1864923"/>
              <a:gd name="connsiteY6" fmla="*/ 78736 h 844177"/>
              <a:gd name="connsiteX7" fmla="*/ 29216 w 1864923"/>
              <a:gd name="connsiteY7" fmla="*/ 8204 h 84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4923" h="844177">
                <a:moveTo>
                  <a:pt x="41384" y="0"/>
                </a:moveTo>
                <a:lnTo>
                  <a:pt x="1864923" y="815150"/>
                </a:lnTo>
                <a:lnTo>
                  <a:pt x="1833497" y="836339"/>
                </a:lnTo>
                <a:cubicBezTo>
                  <a:pt x="1821563" y="841386"/>
                  <a:pt x="1808443" y="844177"/>
                  <a:pt x="1794670" y="844177"/>
                </a:cubicBezTo>
                <a:lnTo>
                  <a:pt x="99748" y="844177"/>
                </a:lnTo>
                <a:cubicBezTo>
                  <a:pt x="44659" y="844177"/>
                  <a:pt x="0" y="799518"/>
                  <a:pt x="0" y="744429"/>
                </a:cubicBezTo>
                <a:lnTo>
                  <a:pt x="0" y="78736"/>
                </a:lnTo>
                <a:cubicBezTo>
                  <a:pt x="0" y="51192"/>
                  <a:pt x="11165" y="26255"/>
                  <a:pt x="29216" y="8204"/>
                </a:cubicBezTo>
                <a:close/>
              </a:path>
            </a:pathLst>
          </a:cu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Rectangle: Rounded Corners 88">
            <a:extLst>
              <a:ext uri="{FF2B5EF4-FFF2-40B4-BE49-F238E27FC236}">
                <a16:creationId xmlns:a16="http://schemas.microsoft.com/office/drawing/2014/main" id="{54B82104-88CB-9D74-6AC1-C7AF3693944D}"/>
              </a:ext>
            </a:extLst>
          </p:cNvPr>
          <p:cNvSpPr/>
          <p:nvPr/>
        </p:nvSpPr>
        <p:spPr>
          <a:xfrm>
            <a:off x="7867569" y="4954330"/>
            <a:ext cx="1894418" cy="1083987"/>
          </a:xfrm>
          <a:prstGeom prst="roundRect">
            <a:avLst>
              <a:gd name="adj" fmla="val 11529"/>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Rounded Corners 84">
            <a:extLst>
              <a:ext uri="{FF2B5EF4-FFF2-40B4-BE49-F238E27FC236}">
                <a16:creationId xmlns:a16="http://schemas.microsoft.com/office/drawing/2014/main" id="{8891A258-69B5-CF85-9692-6BFF95189B60}"/>
              </a:ext>
            </a:extLst>
          </p:cNvPr>
          <p:cNvSpPr/>
          <p:nvPr/>
        </p:nvSpPr>
        <p:spPr>
          <a:xfrm>
            <a:off x="3021860" y="3594387"/>
            <a:ext cx="1894418" cy="1083987"/>
          </a:xfrm>
          <a:prstGeom prst="roundRect">
            <a:avLst>
              <a:gd name="adj" fmla="val 11529"/>
            </a:avLst>
          </a:prstGeom>
          <a:solidFill>
            <a:srgbClr val="B4E5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Rounded Corners 83">
            <a:extLst>
              <a:ext uri="{FF2B5EF4-FFF2-40B4-BE49-F238E27FC236}">
                <a16:creationId xmlns:a16="http://schemas.microsoft.com/office/drawing/2014/main" id="{6133D651-24F3-3AC7-91B8-D231203BEE1D}"/>
              </a:ext>
            </a:extLst>
          </p:cNvPr>
          <p:cNvSpPr/>
          <p:nvPr/>
        </p:nvSpPr>
        <p:spPr>
          <a:xfrm>
            <a:off x="7856530" y="3708126"/>
            <a:ext cx="1894418" cy="865189"/>
          </a:xfrm>
          <a:prstGeom prst="roundRect">
            <a:avLst>
              <a:gd name="adj" fmla="val 11529"/>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Rounded Corners 74">
            <a:extLst>
              <a:ext uri="{FF2B5EF4-FFF2-40B4-BE49-F238E27FC236}">
                <a16:creationId xmlns:a16="http://schemas.microsoft.com/office/drawing/2014/main" id="{CF61E62A-AACD-3295-80F1-3507D2E77152}"/>
              </a:ext>
            </a:extLst>
          </p:cNvPr>
          <p:cNvSpPr/>
          <p:nvPr/>
        </p:nvSpPr>
        <p:spPr>
          <a:xfrm>
            <a:off x="3058582" y="1078640"/>
            <a:ext cx="1894418" cy="865189"/>
          </a:xfrm>
          <a:prstGeom prst="roundRect">
            <a:avLst>
              <a:gd name="adj" fmla="val 11529"/>
            </a:avLst>
          </a:prstGeom>
          <a:solidFill>
            <a:srgbClr val="B4E5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EB812E9C-605E-2AC9-BCA9-F1AE17AC50B0}"/>
              </a:ext>
            </a:extLst>
          </p:cNvPr>
          <p:cNvSpPr>
            <a:spLocks noGrp="1"/>
          </p:cNvSpPr>
          <p:nvPr>
            <p:ph type="sldNum" sz="quarter" idx="4"/>
          </p:nvPr>
        </p:nvSpPr>
        <p:spPr/>
        <p:txBody>
          <a:bodyPr/>
          <a:lstStyle/>
          <a:p>
            <a:fld id="{BD6517CD-D3FD-4890-9CAF-9AFC152DABFD}" type="slidenum">
              <a:rPr lang="en-US" smtClean="0"/>
              <a:pPr/>
              <a:t>18</a:t>
            </a:fld>
            <a:endParaRPr lang="en-US"/>
          </a:p>
        </p:txBody>
      </p:sp>
      <p:sp>
        <p:nvSpPr>
          <p:cNvPr id="8" name="TextBox 7">
            <a:extLst>
              <a:ext uri="{FF2B5EF4-FFF2-40B4-BE49-F238E27FC236}">
                <a16:creationId xmlns:a16="http://schemas.microsoft.com/office/drawing/2014/main" id="{3A96A98A-5D69-0BF6-D27D-6A9DD279530D}"/>
              </a:ext>
            </a:extLst>
          </p:cNvPr>
          <p:cNvSpPr txBox="1"/>
          <p:nvPr/>
        </p:nvSpPr>
        <p:spPr>
          <a:xfrm>
            <a:off x="7945410" y="3944887"/>
            <a:ext cx="1716657" cy="369332"/>
          </a:xfrm>
          <a:prstGeom prst="rect">
            <a:avLst/>
          </a:prstGeom>
          <a:noFill/>
          <a:ln w="38100">
            <a:no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Blackham</a:t>
            </a:r>
          </a:p>
        </p:txBody>
      </p:sp>
      <p:sp>
        <p:nvSpPr>
          <p:cNvPr id="19" name="TextBox 18">
            <a:extLst>
              <a:ext uri="{FF2B5EF4-FFF2-40B4-BE49-F238E27FC236}">
                <a16:creationId xmlns:a16="http://schemas.microsoft.com/office/drawing/2014/main" id="{486A7E04-88EA-5FFC-BE89-3F9BFEFAFD46}"/>
              </a:ext>
            </a:extLst>
          </p:cNvPr>
          <p:cNvSpPr txBox="1"/>
          <p:nvPr/>
        </p:nvSpPr>
        <p:spPr>
          <a:xfrm>
            <a:off x="7956449" y="5034102"/>
            <a:ext cx="1716657" cy="923330"/>
          </a:xfrm>
          <a:prstGeom prst="rect">
            <a:avLst/>
          </a:prstGeom>
          <a:noFill/>
          <a:ln w="38100">
            <a:no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High Horizons &amp; Multicultural Magnets</a:t>
            </a:r>
            <a:endParaRPr lang="en-US" sz="1100">
              <a:latin typeface="Segoe UI" panose="020B0502040204020203" pitchFamily="34" charset="0"/>
              <a:cs typeface="Segoe UI" panose="020B0502040204020203" pitchFamily="34" charset="0"/>
            </a:endParaRPr>
          </a:p>
        </p:txBody>
      </p:sp>
      <p:sp>
        <p:nvSpPr>
          <p:cNvPr id="29" name="TextBox 28">
            <a:extLst>
              <a:ext uri="{FF2B5EF4-FFF2-40B4-BE49-F238E27FC236}">
                <a16:creationId xmlns:a16="http://schemas.microsoft.com/office/drawing/2014/main" id="{2286041F-7E49-2062-E1E4-7FFF3825439F}"/>
              </a:ext>
            </a:extLst>
          </p:cNvPr>
          <p:cNvSpPr txBox="1"/>
          <p:nvPr/>
        </p:nvSpPr>
        <p:spPr>
          <a:xfrm>
            <a:off x="3147462" y="1210892"/>
            <a:ext cx="1716657" cy="530915"/>
          </a:xfrm>
          <a:prstGeom prst="rect">
            <a:avLst/>
          </a:prstGeom>
          <a:noFill/>
          <a:ln w="38100">
            <a:no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New Winthrop </a:t>
            </a:r>
            <a:br>
              <a:rPr lang="en-US" dirty="0">
                <a:latin typeface="Segoe UI" panose="020B0502040204020203" pitchFamily="34" charset="0"/>
                <a:cs typeface="Segoe UI" panose="020B0502040204020203" pitchFamily="34" charset="0"/>
              </a:rPr>
            </a:br>
            <a:r>
              <a:rPr lang="en-US" sz="1050" dirty="0">
                <a:latin typeface="Segoe UI" panose="020B0502040204020203" pitchFamily="34" charset="0"/>
                <a:cs typeface="Segoe UI" panose="020B0502040204020203" pitchFamily="34" charset="0"/>
              </a:rPr>
              <a:t>(Includes Skane PK)</a:t>
            </a:r>
            <a:endParaRPr lang="en-US" dirty="0">
              <a:latin typeface="Segoe UI" panose="020B0502040204020203" pitchFamily="34" charset="0"/>
              <a:cs typeface="Segoe UI" panose="020B0502040204020203" pitchFamily="34" charset="0"/>
            </a:endParaRPr>
          </a:p>
        </p:txBody>
      </p:sp>
      <p:sp>
        <p:nvSpPr>
          <p:cNvPr id="57" name="Title 1">
            <a:extLst>
              <a:ext uri="{FF2B5EF4-FFF2-40B4-BE49-F238E27FC236}">
                <a16:creationId xmlns:a16="http://schemas.microsoft.com/office/drawing/2014/main" id="{7D13F4B8-844B-CE04-3181-1E18CDD6F84C}"/>
              </a:ext>
            </a:extLst>
          </p:cNvPr>
          <p:cNvSpPr txBox="1">
            <a:spLocks/>
          </p:cNvSpPr>
          <p:nvPr/>
        </p:nvSpPr>
        <p:spPr>
          <a:xfrm>
            <a:off x="1342331" y="164240"/>
            <a:ext cx="10849669"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600" dirty="0">
                <a:latin typeface="Segoe UI" panose="020B0502040204020203" pitchFamily="34" charset="0"/>
                <a:cs typeface="Segoe UI" panose="020B0502040204020203" pitchFamily="34" charset="0"/>
              </a:rPr>
              <a:t>Plan de Fases de Construcción: Escuelas Primarias</a:t>
            </a:r>
            <a:endParaRPr lang="en-US" sz="3600" dirty="0">
              <a:latin typeface="Segoe UI" panose="020B0502040204020203" pitchFamily="34" charset="0"/>
              <a:cs typeface="Segoe UI" panose="020B0502040204020203" pitchFamily="34" charset="0"/>
            </a:endParaRPr>
          </a:p>
        </p:txBody>
      </p:sp>
      <p:sp>
        <p:nvSpPr>
          <p:cNvPr id="78" name="Rectangle: Rounded Corners 77">
            <a:extLst>
              <a:ext uri="{FF2B5EF4-FFF2-40B4-BE49-F238E27FC236}">
                <a16:creationId xmlns:a16="http://schemas.microsoft.com/office/drawing/2014/main" id="{287084D5-F456-E610-7D92-CC5DD6A47D38}"/>
              </a:ext>
            </a:extLst>
          </p:cNvPr>
          <p:cNvSpPr/>
          <p:nvPr/>
        </p:nvSpPr>
        <p:spPr>
          <a:xfrm>
            <a:off x="7877461" y="2223761"/>
            <a:ext cx="1894418" cy="865189"/>
          </a:xfrm>
          <a:prstGeom prst="roundRect">
            <a:avLst>
              <a:gd name="adj" fmla="val 11529"/>
            </a:avLst>
          </a:prstGeom>
          <a:solidFill>
            <a:srgbClr val="B4E5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Rounded Corners 76">
            <a:extLst>
              <a:ext uri="{FF2B5EF4-FFF2-40B4-BE49-F238E27FC236}">
                <a16:creationId xmlns:a16="http://schemas.microsoft.com/office/drawing/2014/main" id="{BD035DD2-A40B-ED14-F613-067F0B92BCC7}"/>
              </a:ext>
            </a:extLst>
          </p:cNvPr>
          <p:cNvSpPr/>
          <p:nvPr/>
        </p:nvSpPr>
        <p:spPr>
          <a:xfrm>
            <a:off x="3058582" y="2225894"/>
            <a:ext cx="1894418" cy="865189"/>
          </a:xfrm>
          <a:prstGeom prst="roundRect">
            <a:avLst>
              <a:gd name="adj" fmla="val 11529"/>
            </a:avLst>
          </a:prstGeom>
          <a:solidFill>
            <a:srgbClr val="B4E5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3DE86C8A-E5DB-AF6C-CD8E-122F022E20F8}"/>
              </a:ext>
            </a:extLst>
          </p:cNvPr>
          <p:cNvSpPr txBox="1"/>
          <p:nvPr/>
        </p:nvSpPr>
        <p:spPr>
          <a:xfrm>
            <a:off x="3153614" y="2343295"/>
            <a:ext cx="1716657" cy="646331"/>
          </a:xfrm>
          <a:prstGeom prst="rect">
            <a:avLst/>
          </a:prstGeom>
          <a:noFill/>
          <a:ln w="38100">
            <a:no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New East Side School </a:t>
            </a:r>
          </a:p>
        </p:txBody>
      </p:sp>
      <p:sp>
        <p:nvSpPr>
          <p:cNvPr id="4" name="TextBox 3">
            <a:extLst>
              <a:ext uri="{FF2B5EF4-FFF2-40B4-BE49-F238E27FC236}">
                <a16:creationId xmlns:a16="http://schemas.microsoft.com/office/drawing/2014/main" id="{341A5940-C262-324D-2F0D-20E5BD3C8351}"/>
              </a:ext>
            </a:extLst>
          </p:cNvPr>
          <p:cNvSpPr txBox="1"/>
          <p:nvPr/>
        </p:nvSpPr>
        <p:spPr>
          <a:xfrm>
            <a:off x="7877461" y="2312516"/>
            <a:ext cx="1894418" cy="646331"/>
          </a:xfrm>
          <a:prstGeom prst="rect">
            <a:avLst/>
          </a:prstGeom>
          <a:noFill/>
          <a:ln w="38100">
            <a:no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New Special Program School</a:t>
            </a:r>
          </a:p>
        </p:txBody>
      </p:sp>
      <p:sp>
        <p:nvSpPr>
          <p:cNvPr id="9" name="TextBox 8">
            <a:extLst>
              <a:ext uri="{FF2B5EF4-FFF2-40B4-BE49-F238E27FC236}">
                <a16:creationId xmlns:a16="http://schemas.microsoft.com/office/drawing/2014/main" id="{410E0F15-0879-F2AF-5B2B-B80D3E5F6F93}"/>
              </a:ext>
            </a:extLst>
          </p:cNvPr>
          <p:cNvSpPr txBox="1"/>
          <p:nvPr/>
        </p:nvSpPr>
        <p:spPr>
          <a:xfrm>
            <a:off x="135608" y="2096017"/>
            <a:ext cx="2647842" cy="369332"/>
          </a:xfrm>
          <a:prstGeom prst="rect">
            <a:avLst/>
          </a:prstGeom>
          <a:noFill/>
        </p:spPr>
        <p:txBody>
          <a:bodyPr wrap="square" rtlCol="0">
            <a:spAutoFit/>
          </a:bodyPr>
          <a:lstStyle/>
          <a:p>
            <a:pPr algn="ctr"/>
            <a:r>
              <a:rPr lang="en-US" b="1" dirty="0">
                <a:latin typeface="Segoe UI" panose="020B0502040204020203" pitchFamily="34" charset="0"/>
                <a:cs typeface="Segoe UI" panose="020B0502040204020203" pitchFamily="34" charset="0"/>
              </a:rPr>
              <a:t>Fase 1 de </a:t>
            </a:r>
            <a:r>
              <a:rPr lang="en-US" b="1" dirty="0" err="1">
                <a:latin typeface="Segoe UI" panose="020B0502040204020203" pitchFamily="34" charset="0"/>
                <a:cs typeface="Segoe UI" panose="020B0502040204020203" pitchFamily="34" charset="0"/>
              </a:rPr>
              <a:t>Proyectos</a:t>
            </a:r>
            <a:endParaRPr lang="en-US" b="1" dirty="0">
              <a:latin typeface="Segoe UI" panose="020B0502040204020203" pitchFamily="34" charset="0"/>
              <a:cs typeface="Segoe UI" panose="020B0502040204020203" pitchFamily="34" charset="0"/>
            </a:endParaRPr>
          </a:p>
        </p:txBody>
      </p:sp>
      <p:sp>
        <p:nvSpPr>
          <p:cNvPr id="49" name="TextBox 48">
            <a:extLst>
              <a:ext uri="{FF2B5EF4-FFF2-40B4-BE49-F238E27FC236}">
                <a16:creationId xmlns:a16="http://schemas.microsoft.com/office/drawing/2014/main" id="{A6F5498D-BC3A-814C-C7E1-3928628CB18E}"/>
              </a:ext>
            </a:extLst>
          </p:cNvPr>
          <p:cNvSpPr txBox="1"/>
          <p:nvPr/>
        </p:nvSpPr>
        <p:spPr>
          <a:xfrm>
            <a:off x="135608" y="3430081"/>
            <a:ext cx="2647842" cy="369332"/>
          </a:xfrm>
          <a:prstGeom prst="rect">
            <a:avLst/>
          </a:prstGeom>
          <a:noFill/>
        </p:spPr>
        <p:txBody>
          <a:bodyPr wrap="square" rtlCol="0">
            <a:spAutoFit/>
          </a:bodyPr>
          <a:lstStyle/>
          <a:p>
            <a:pPr algn="ctr"/>
            <a:r>
              <a:rPr lang="en-US" b="1" dirty="0">
                <a:latin typeface="Segoe UI" panose="020B0502040204020203" pitchFamily="34" charset="0"/>
                <a:cs typeface="Segoe UI" panose="020B0502040204020203" pitchFamily="34" charset="0"/>
              </a:rPr>
              <a:t>Fase 2 de </a:t>
            </a:r>
            <a:r>
              <a:rPr lang="en-US" b="1" dirty="0" err="1">
                <a:latin typeface="Segoe UI" panose="020B0502040204020203" pitchFamily="34" charset="0"/>
                <a:cs typeface="Segoe UI" panose="020B0502040204020203" pitchFamily="34" charset="0"/>
              </a:rPr>
              <a:t>Proyectos</a:t>
            </a:r>
            <a:endParaRPr lang="en-US" b="1" dirty="0">
              <a:latin typeface="Segoe UI" panose="020B0502040204020203" pitchFamily="34" charset="0"/>
              <a:cs typeface="Segoe UI" panose="020B0502040204020203" pitchFamily="34" charset="0"/>
            </a:endParaRPr>
          </a:p>
        </p:txBody>
      </p:sp>
      <p:sp>
        <p:nvSpPr>
          <p:cNvPr id="50" name="TextBox 49">
            <a:extLst>
              <a:ext uri="{FF2B5EF4-FFF2-40B4-BE49-F238E27FC236}">
                <a16:creationId xmlns:a16="http://schemas.microsoft.com/office/drawing/2014/main" id="{1BBC4219-D0E0-48FB-DB09-D224A06CE4A9}"/>
              </a:ext>
            </a:extLst>
          </p:cNvPr>
          <p:cNvSpPr txBox="1"/>
          <p:nvPr/>
        </p:nvSpPr>
        <p:spPr>
          <a:xfrm>
            <a:off x="110324" y="4916949"/>
            <a:ext cx="2647842" cy="369332"/>
          </a:xfrm>
          <a:prstGeom prst="rect">
            <a:avLst/>
          </a:prstGeom>
          <a:noFill/>
        </p:spPr>
        <p:txBody>
          <a:bodyPr wrap="square" rtlCol="0">
            <a:spAutoFit/>
          </a:bodyPr>
          <a:lstStyle/>
          <a:p>
            <a:pPr algn="ctr"/>
            <a:r>
              <a:rPr lang="en-US" b="1" dirty="0">
                <a:latin typeface="Segoe UI" panose="020B0502040204020203" pitchFamily="34" charset="0"/>
                <a:cs typeface="Segoe UI" panose="020B0502040204020203" pitchFamily="34" charset="0"/>
              </a:rPr>
              <a:t>Fase 3 de </a:t>
            </a:r>
            <a:r>
              <a:rPr lang="en-US" b="1" dirty="0" err="1">
                <a:latin typeface="Segoe UI" panose="020B0502040204020203" pitchFamily="34" charset="0"/>
                <a:cs typeface="Segoe UI" panose="020B0502040204020203" pitchFamily="34" charset="0"/>
              </a:rPr>
              <a:t>Proyectos</a:t>
            </a:r>
            <a:endParaRPr lang="en-US" b="1" dirty="0">
              <a:latin typeface="Segoe UI" panose="020B0502040204020203" pitchFamily="34" charset="0"/>
              <a:cs typeface="Segoe UI" panose="020B0502040204020203" pitchFamily="34" charset="0"/>
            </a:endParaRPr>
          </a:p>
        </p:txBody>
      </p:sp>
      <p:sp>
        <p:nvSpPr>
          <p:cNvPr id="54" name="TextBox 53">
            <a:extLst>
              <a:ext uri="{FF2B5EF4-FFF2-40B4-BE49-F238E27FC236}">
                <a16:creationId xmlns:a16="http://schemas.microsoft.com/office/drawing/2014/main" id="{4B00081A-6992-230D-02A6-F600EFB3A939}"/>
              </a:ext>
            </a:extLst>
          </p:cNvPr>
          <p:cNvSpPr txBox="1"/>
          <p:nvPr/>
        </p:nvSpPr>
        <p:spPr>
          <a:xfrm>
            <a:off x="219906" y="1012553"/>
            <a:ext cx="2479246" cy="369332"/>
          </a:xfrm>
          <a:prstGeom prst="rect">
            <a:avLst/>
          </a:prstGeom>
          <a:noFill/>
        </p:spPr>
        <p:txBody>
          <a:bodyPr wrap="square">
            <a:spAutoFit/>
          </a:bodyPr>
          <a:lstStyle/>
          <a:p>
            <a:pPr algn="ctr"/>
            <a:r>
              <a:rPr lang="en-US" b="1" dirty="0" err="1">
                <a:latin typeface="Segoe UI" panose="020B0502040204020203" pitchFamily="34" charset="0"/>
                <a:cs typeface="Segoe UI" panose="020B0502040204020203" pitchFamily="34" charset="0"/>
              </a:rPr>
              <a:t>Proyectos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en</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Curso</a:t>
            </a:r>
            <a:endParaRPr lang="en-US" b="1" dirty="0">
              <a:latin typeface="Segoe UI" panose="020B0502040204020203" pitchFamily="34" charset="0"/>
              <a:cs typeface="Segoe UI" panose="020B0502040204020203" pitchFamily="34" charset="0"/>
            </a:endParaRPr>
          </a:p>
        </p:txBody>
      </p:sp>
      <p:sp>
        <p:nvSpPr>
          <p:cNvPr id="62" name="TextBox 61">
            <a:extLst>
              <a:ext uri="{FF2B5EF4-FFF2-40B4-BE49-F238E27FC236}">
                <a16:creationId xmlns:a16="http://schemas.microsoft.com/office/drawing/2014/main" id="{229900AC-6AEB-0352-CF9F-815B1AE3256E}"/>
              </a:ext>
            </a:extLst>
          </p:cNvPr>
          <p:cNvSpPr txBox="1"/>
          <p:nvPr/>
        </p:nvSpPr>
        <p:spPr>
          <a:xfrm>
            <a:off x="3021860" y="3657628"/>
            <a:ext cx="1894418" cy="923330"/>
          </a:xfrm>
          <a:prstGeom prst="rect">
            <a:avLst/>
          </a:prstGeom>
          <a:noFill/>
          <a:ln w="38100">
            <a:no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New Park City &amp; Classical Studies Magnet Schools</a:t>
            </a:r>
          </a:p>
        </p:txBody>
      </p:sp>
      <p:grpSp>
        <p:nvGrpSpPr>
          <p:cNvPr id="69" name="Group 68">
            <a:extLst>
              <a:ext uri="{FF2B5EF4-FFF2-40B4-BE49-F238E27FC236}">
                <a16:creationId xmlns:a16="http://schemas.microsoft.com/office/drawing/2014/main" id="{93A1BA9C-A8D5-FD43-D767-5FD93B9EB349}"/>
              </a:ext>
            </a:extLst>
          </p:cNvPr>
          <p:cNvGrpSpPr/>
          <p:nvPr/>
        </p:nvGrpSpPr>
        <p:grpSpPr>
          <a:xfrm>
            <a:off x="927134" y="6202281"/>
            <a:ext cx="3712632" cy="597760"/>
            <a:chOff x="914401" y="6096000"/>
            <a:chExt cx="3712632" cy="597760"/>
          </a:xfrm>
        </p:grpSpPr>
        <p:sp>
          <p:nvSpPr>
            <p:cNvPr id="64" name="Rectangle: Rounded Corners 63">
              <a:extLst>
                <a:ext uri="{FF2B5EF4-FFF2-40B4-BE49-F238E27FC236}">
                  <a16:creationId xmlns:a16="http://schemas.microsoft.com/office/drawing/2014/main" id="{D487C7A1-90B6-13E9-5015-970EF9A2198E}"/>
                </a:ext>
              </a:extLst>
            </p:cNvPr>
            <p:cNvSpPr/>
            <p:nvPr/>
          </p:nvSpPr>
          <p:spPr>
            <a:xfrm>
              <a:off x="914401" y="6096000"/>
              <a:ext cx="3712632" cy="597760"/>
            </a:xfrm>
            <a:prstGeom prst="roundRect">
              <a:avLst>
                <a:gd name="adj" fmla="val 5336"/>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D655F74-56CA-68CE-54B0-DC7B35A70507}"/>
                </a:ext>
              </a:extLst>
            </p:cNvPr>
            <p:cNvSpPr txBox="1"/>
            <p:nvPr/>
          </p:nvSpPr>
          <p:spPr>
            <a:xfrm>
              <a:off x="2145069" y="6168938"/>
              <a:ext cx="1106792" cy="430887"/>
            </a:xfrm>
            <a:prstGeom prst="rect">
              <a:avLst/>
            </a:prstGeom>
            <a:solidFill>
              <a:schemeClr val="accent6">
                <a:lumMod val="40000"/>
                <a:lumOff val="60000"/>
              </a:schemeClr>
            </a:solidFill>
            <a:ln w="38100">
              <a:noFill/>
            </a:ln>
          </p:spPr>
          <p:txBody>
            <a:bodyPr wrap="square" rtlCol="0" anchor="ctr">
              <a:spAutoFit/>
            </a:bodyPr>
            <a:lstStyle/>
            <a:p>
              <a:pPr algn="ctr">
                <a:spcBef>
                  <a:spcPts val="1200"/>
                </a:spcBef>
                <a:spcAft>
                  <a:spcPts val="1200"/>
                </a:spcAft>
              </a:pPr>
              <a:r>
                <a:rPr lang="en-US" sz="1100" b="1" dirty="0">
                  <a:latin typeface="Segoe UI" panose="020B0502040204020203" pitchFamily="34" charset="0"/>
                  <a:cs typeface="Segoe UI" panose="020B0502040204020203" pitchFamily="34" charset="0"/>
                </a:rPr>
                <a:t>Nueva </a:t>
              </a:r>
              <a:r>
                <a:rPr lang="en-US" sz="1100" b="1" dirty="0" err="1">
                  <a:latin typeface="Segoe UI" panose="020B0502040204020203" pitchFamily="34" charset="0"/>
                  <a:cs typeface="Segoe UI" panose="020B0502040204020203" pitchFamily="34" charset="0"/>
                </a:rPr>
                <a:t>Construcción</a:t>
              </a:r>
              <a:endParaRPr lang="en-US" sz="1100" b="1" dirty="0">
                <a:latin typeface="Segoe UI" panose="020B0502040204020203" pitchFamily="34" charset="0"/>
                <a:cs typeface="Segoe UI" panose="020B0502040204020203" pitchFamily="34" charset="0"/>
              </a:endParaRPr>
            </a:p>
          </p:txBody>
        </p:sp>
        <p:sp>
          <p:nvSpPr>
            <p:cNvPr id="61" name="TextBox 60">
              <a:extLst>
                <a:ext uri="{FF2B5EF4-FFF2-40B4-BE49-F238E27FC236}">
                  <a16:creationId xmlns:a16="http://schemas.microsoft.com/office/drawing/2014/main" id="{60034D9F-3C5C-82E6-BADA-7599CECC1D9B}"/>
                </a:ext>
              </a:extLst>
            </p:cNvPr>
            <p:cNvSpPr txBox="1"/>
            <p:nvPr/>
          </p:nvSpPr>
          <p:spPr>
            <a:xfrm>
              <a:off x="3414917" y="6153549"/>
              <a:ext cx="1106792" cy="461665"/>
            </a:xfrm>
            <a:prstGeom prst="rect">
              <a:avLst/>
            </a:prstGeom>
            <a:solidFill>
              <a:srgbClr val="FFC000"/>
            </a:solidFill>
            <a:ln w="38100">
              <a:noFill/>
            </a:ln>
          </p:spPr>
          <p:txBody>
            <a:bodyPr wrap="square" rtlCol="0" anchor="ctr">
              <a:spAutoFit/>
            </a:bodyPr>
            <a:lstStyle/>
            <a:p>
              <a:pPr algn="ctr">
                <a:spcBef>
                  <a:spcPts val="1200"/>
                </a:spcBef>
                <a:spcAft>
                  <a:spcPts val="1200"/>
                </a:spcAft>
              </a:pPr>
              <a:r>
                <a:rPr lang="en-US" sz="1200" b="1" dirty="0">
                  <a:latin typeface="Segoe UI" panose="020B0502040204020203" pitchFamily="34" charset="0"/>
                  <a:cs typeface="Segoe UI" panose="020B0502040204020203" pitchFamily="34" charset="0"/>
                </a:rPr>
                <a:t>Renovación </a:t>
              </a:r>
              <a:r>
                <a:rPr lang="en-US" sz="1200" b="1" dirty="0" err="1">
                  <a:latin typeface="Segoe UI" panose="020B0502040204020203" pitchFamily="34" charset="0"/>
                  <a:cs typeface="Segoe UI" panose="020B0502040204020203" pitchFamily="34" charset="0"/>
                </a:rPr>
                <a:t>como</a:t>
              </a:r>
              <a:r>
                <a:rPr lang="en-US" sz="1200" b="1" dirty="0">
                  <a:latin typeface="Segoe UI" panose="020B0502040204020203" pitchFamily="34" charset="0"/>
                  <a:cs typeface="Segoe UI" panose="020B0502040204020203" pitchFamily="34" charset="0"/>
                </a:rPr>
                <a:t> Nueva</a:t>
              </a:r>
            </a:p>
          </p:txBody>
        </p:sp>
        <p:sp>
          <p:nvSpPr>
            <p:cNvPr id="63" name="TextBox 62">
              <a:extLst>
                <a:ext uri="{FF2B5EF4-FFF2-40B4-BE49-F238E27FC236}">
                  <a16:creationId xmlns:a16="http://schemas.microsoft.com/office/drawing/2014/main" id="{90A64C6E-B93B-B2B4-2829-6184B99DFB53}"/>
                </a:ext>
              </a:extLst>
            </p:cNvPr>
            <p:cNvSpPr txBox="1"/>
            <p:nvPr/>
          </p:nvSpPr>
          <p:spPr>
            <a:xfrm>
              <a:off x="914401" y="6142567"/>
              <a:ext cx="1067612" cy="430887"/>
            </a:xfrm>
            <a:prstGeom prst="rect">
              <a:avLst/>
            </a:prstGeom>
            <a:noFill/>
          </p:spPr>
          <p:txBody>
            <a:bodyPr wrap="square" rtlCol="0">
              <a:spAutoFit/>
            </a:bodyPr>
            <a:lstStyle/>
            <a:p>
              <a:r>
                <a:rPr lang="en-US" sz="1100" b="1" dirty="0">
                  <a:latin typeface="Segoe UI" panose="020B0502040204020203" pitchFamily="34" charset="0"/>
                  <a:cs typeface="Segoe UI" panose="020B0502040204020203" pitchFamily="34" charset="0"/>
                </a:rPr>
                <a:t>Clave de </a:t>
              </a:r>
              <a:r>
                <a:rPr lang="en-US" sz="1100" b="1" dirty="0" err="1">
                  <a:latin typeface="Segoe UI" panose="020B0502040204020203" pitchFamily="34" charset="0"/>
                  <a:cs typeface="Segoe UI" panose="020B0502040204020203" pitchFamily="34" charset="0"/>
                </a:rPr>
                <a:t>Construcción</a:t>
              </a:r>
              <a:endParaRPr lang="en-US" sz="1100" b="1" dirty="0">
                <a:latin typeface="Segoe UI" panose="020B0502040204020203" pitchFamily="34" charset="0"/>
                <a:cs typeface="Segoe UI" panose="020B0502040204020203" pitchFamily="34" charset="0"/>
              </a:endParaRPr>
            </a:p>
          </p:txBody>
        </p:sp>
      </p:grpSp>
      <p:sp>
        <p:nvSpPr>
          <p:cNvPr id="65" name="Arrow: Down 64">
            <a:extLst>
              <a:ext uri="{FF2B5EF4-FFF2-40B4-BE49-F238E27FC236}">
                <a16:creationId xmlns:a16="http://schemas.microsoft.com/office/drawing/2014/main" id="{C7A8AD31-5524-E2C9-5FAE-3941461B0DED}"/>
              </a:ext>
            </a:extLst>
          </p:cNvPr>
          <p:cNvSpPr/>
          <p:nvPr/>
        </p:nvSpPr>
        <p:spPr>
          <a:xfrm>
            <a:off x="1054465" y="1566803"/>
            <a:ext cx="575732" cy="530915"/>
          </a:xfrm>
          <a:prstGeom prst="down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Arrow: Down 65">
            <a:extLst>
              <a:ext uri="{FF2B5EF4-FFF2-40B4-BE49-F238E27FC236}">
                <a16:creationId xmlns:a16="http://schemas.microsoft.com/office/drawing/2014/main" id="{81EF5AD0-95A3-31F4-F205-8496EB8C358A}"/>
              </a:ext>
            </a:extLst>
          </p:cNvPr>
          <p:cNvSpPr/>
          <p:nvPr/>
        </p:nvSpPr>
        <p:spPr>
          <a:xfrm>
            <a:off x="1026676" y="2898084"/>
            <a:ext cx="575732" cy="530915"/>
          </a:xfrm>
          <a:prstGeom prst="down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Arrow: Down 66">
            <a:extLst>
              <a:ext uri="{FF2B5EF4-FFF2-40B4-BE49-F238E27FC236}">
                <a16:creationId xmlns:a16="http://schemas.microsoft.com/office/drawing/2014/main" id="{2D5644A7-836B-D7DA-B64C-001CD1B89F02}"/>
              </a:ext>
            </a:extLst>
          </p:cNvPr>
          <p:cNvSpPr/>
          <p:nvPr/>
        </p:nvSpPr>
        <p:spPr>
          <a:xfrm>
            <a:off x="1054465" y="4261003"/>
            <a:ext cx="575732" cy="530915"/>
          </a:xfrm>
          <a:prstGeom prst="down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FE69D536-0BA3-EFAA-0BF6-BC40C9AF669B}"/>
              </a:ext>
            </a:extLst>
          </p:cNvPr>
          <p:cNvSpPr txBox="1"/>
          <p:nvPr/>
        </p:nvSpPr>
        <p:spPr>
          <a:xfrm>
            <a:off x="18410" y="1299641"/>
            <a:ext cx="2647842" cy="261610"/>
          </a:xfrm>
          <a:prstGeom prst="rect">
            <a:avLst/>
          </a:prstGeom>
          <a:noFill/>
        </p:spPr>
        <p:txBody>
          <a:bodyPr wrap="square" rtlCol="0">
            <a:spAutoFit/>
          </a:bodyPr>
          <a:lstStyle/>
          <a:p>
            <a:pPr algn="ctr"/>
            <a:r>
              <a:rPr lang="en-US" sz="1100" i="1" dirty="0" err="1">
                <a:latin typeface="Segoe UI" panose="020B0502040204020203" pitchFamily="34" charset="0"/>
                <a:cs typeface="Segoe UI" panose="020B0502040204020203" pitchFamily="34" charset="0"/>
              </a:rPr>
              <a:t>Diseño</a:t>
            </a:r>
            <a:r>
              <a:rPr lang="en-US" sz="1100" i="1" dirty="0">
                <a:latin typeface="Segoe UI" panose="020B0502040204020203" pitchFamily="34" charset="0"/>
                <a:cs typeface="Segoe UI" panose="020B0502040204020203" pitchFamily="34" charset="0"/>
              </a:rPr>
              <a:t> </a:t>
            </a:r>
            <a:r>
              <a:rPr lang="en-US" sz="1100" i="1" dirty="0" err="1">
                <a:latin typeface="Segoe UI" panose="020B0502040204020203" pitchFamily="34" charset="0"/>
                <a:cs typeface="Segoe UI" panose="020B0502040204020203" pitchFamily="34" charset="0"/>
              </a:rPr>
              <a:t>en</a:t>
            </a:r>
            <a:r>
              <a:rPr lang="en-US" sz="1100" i="1" dirty="0">
                <a:latin typeface="Segoe UI" panose="020B0502040204020203" pitchFamily="34" charset="0"/>
                <a:cs typeface="Segoe UI" panose="020B0502040204020203" pitchFamily="34" charset="0"/>
              </a:rPr>
              <a:t> Progreso</a:t>
            </a:r>
          </a:p>
        </p:txBody>
      </p:sp>
      <p:sp>
        <p:nvSpPr>
          <p:cNvPr id="73" name="TextBox 72">
            <a:extLst>
              <a:ext uri="{FF2B5EF4-FFF2-40B4-BE49-F238E27FC236}">
                <a16:creationId xmlns:a16="http://schemas.microsoft.com/office/drawing/2014/main" id="{A9B78E60-18AA-D11C-DB9E-4EF9D90F6F00}"/>
              </a:ext>
            </a:extLst>
          </p:cNvPr>
          <p:cNvSpPr txBox="1"/>
          <p:nvPr/>
        </p:nvSpPr>
        <p:spPr>
          <a:xfrm>
            <a:off x="126906" y="2411640"/>
            <a:ext cx="2375272" cy="430887"/>
          </a:xfrm>
          <a:prstGeom prst="rect">
            <a:avLst/>
          </a:prstGeom>
          <a:noFill/>
        </p:spPr>
        <p:txBody>
          <a:bodyPr wrap="square" rtlCol="0">
            <a:spAutoFit/>
          </a:bodyPr>
          <a:lstStyle/>
          <a:p>
            <a:pPr algn="ctr"/>
            <a:r>
              <a:rPr lang="es-ES" sz="1100" i="1" dirty="0">
                <a:latin typeface="Segoe UI" panose="020B0502040204020203" pitchFamily="34" charset="0"/>
                <a:cs typeface="Segoe UI" panose="020B0502040204020203" pitchFamily="34" charset="0"/>
              </a:rPr>
              <a:t>Solicitudes de Subvención para junio de 2025 o junio de 2026.</a:t>
            </a:r>
            <a:endParaRPr lang="en-US" sz="1100" i="1" dirty="0">
              <a:latin typeface="Segoe UI" panose="020B0502040204020203" pitchFamily="34" charset="0"/>
              <a:cs typeface="Segoe UI" panose="020B0502040204020203" pitchFamily="34" charset="0"/>
            </a:endParaRPr>
          </a:p>
        </p:txBody>
      </p:sp>
      <p:sp>
        <p:nvSpPr>
          <p:cNvPr id="74" name="TextBox 73">
            <a:extLst>
              <a:ext uri="{FF2B5EF4-FFF2-40B4-BE49-F238E27FC236}">
                <a16:creationId xmlns:a16="http://schemas.microsoft.com/office/drawing/2014/main" id="{E8C3CCAC-5EE5-7FB4-F492-CAD71D81C020}"/>
              </a:ext>
            </a:extLst>
          </p:cNvPr>
          <p:cNvSpPr txBox="1"/>
          <p:nvPr/>
        </p:nvSpPr>
        <p:spPr>
          <a:xfrm>
            <a:off x="51310" y="3733706"/>
            <a:ext cx="2647842" cy="430887"/>
          </a:xfrm>
          <a:prstGeom prst="rect">
            <a:avLst/>
          </a:prstGeom>
          <a:noFill/>
        </p:spPr>
        <p:txBody>
          <a:bodyPr wrap="square" rtlCol="0">
            <a:spAutoFit/>
          </a:bodyPr>
          <a:lstStyle/>
          <a:p>
            <a:pPr algn="ctr"/>
            <a:r>
              <a:rPr lang="es-ES" sz="1100" i="1" dirty="0">
                <a:latin typeface="Segoe UI" panose="020B0502040204020203" pitchFamily="34" charset="0"/>
                <a:cs typeface="Segoe UI" panose="020B0502040204020203" pitchFamily="34" charset="0"/>
              </a:rPr>
              <a:t>Solicitudes de Subvención para junio de 2026 o junio de 2027.</a:t>
            </a:r>
            <a:endParaRPr lang="en-US" sz="1100" i="1" dirty="0">
              <a:latin typeface="Segoe UI" panose="020B0502040204020203" pitchFamily="34" charset="0"/>
              <a:cs typeface="Segoe UI" panose="020B0502040204020203" pitchFamily="34" charset="0"/>
            </a:endParaRPr>
          </a:p>
        </p:txBody>
      </p:sp>
      <p:sp>
        <p:nvSpPr>
          <p:cNvPr id="79" name="TextBox 78">
            <a:extLst>
              <a:ext uri="{FF2B5EF4-FFF2-40B4-BE49-F238E27FC236}">
                <a16:creationId xmlns:a16="http://schemas.microsoft.com/office/drawing/2014/main" id="{918EF4A1-D2C1-D1AC-3C3A-C7BA4AB654B0}"/>
              </a:ext>
            </a:extLst>
          </p:cNvPr>
          <p:cNvSpPr txBox="1"/>
          <p:nvPr/>
        </p:nvSpPr>
        <p:spPr>
          <a:xfrm>
            <a:off x="5076086" y="1157291"/>
            <a:ext cx="2531213" cy="861774"/>
          </a:xfrm>
          <a:prstGeom prst="rect">
            <a:avLst/>
          </a:prstGeom>
          <a:noFill/>
        </p:spPr>
        <p:txBody>
          <a:bodyPr wrap="square" rtlCol="0">
            <a:spAutoFit/>
          </a:bodyPr>
          <a:lstStyle/>
          <a:p>
            <a:r>
              <a:rPr lang="es-ES" sz="1000" i="1" dirty="0">
                <a:latin typeface="Segoe UI" panose="020B0502040204020203" pitchFamily="34" charset="0"/>
                <a:cs typeface="Segoe UI" panose="020B0502040204020203" pitchFamily="34" charset="0"/>
              </a:rPr>
              <a:t>Escuela Vecinal PK-8 con 3 secciones por grado y centro Pre-K. Los estudiantes se trasladarán a la escuela South </a:t>
            </a:r>
            <a:r>
              <a:rPr lang="es-ES" sz="1000" i="1" dirty="0" err="1">
                <a:latin typeface="Segoe UI" panose="020B0502040204020203" pitchFamily="34" charset="0"/>
                <a:cs typeface="Segoe UI" panose="020B0502040204020203" pitchFamily="34" charset="0"/>
              </a:rPr>
              <a:t>End</a:t>
            </a:r>
            <a:r>
              <a:rPr lang="es-ES" sz="1000" i="1" dirty="0">
                <a:latin typeface="Segoe UI" panose="020B0502040204020203" pitchFamily="34" charset="0"/>
                <a:cs typeface="Segoe UI" panose="020B0502040204020203" pitchFamily="34" charset="0"/>
              </a:rPr>
              <a:t> en 2026-27 por 2 años. Se anticipa la apertura en 2028-29.</a:t>
            </a:r>
            <a:endParaRPr lang="en-US" sz="1000" i="1" dirty="0">
              <a:latin typeface="Segoe UI" panose="020B0502040204020203" pitchFamily="34" charset="0"/>
              <a:cs typeface="Segoe UI" panose="020B0502040204020203" pitchFamily="34" charset="0"/>
            </a:endParaRPr>
          </a:p>
        </p:txBody>
      </p:sp>
      <p:sp>
        <p:nvSpPr>
          <p:cNvPr id="82" name="TextBox 81">
            <a:extLst>
              <a:ext uri="{FF2B5EF4-FFF2-40B4-BE49-F238E27FC236}">
                <a16:creationId xmlns:a16="http://schemas.microsoft.com/office/drawing/2014/main" id="{05FC80DE-50E6-A6B7-46C1-9C5B57162EBA}"/>
              </a:ext>
            </a:extLst>
          </p:cNvPr>
          <p:cNvSpPr txBox="1"/>
          <p:nvPr/>
        </p:nvSpPr>
        <p:spPr>
          <a:xfrm>
            <a:off x="5066277" y="2304923"/>
            <a:ext cx="2755901" cy="861774"/>
          </a:xfrm>
          <a:prstGeom prst="rect">
            <a:avLst/>
          </a:prstGeom>
          <a:noFill/>
        </p:spPr>
        <p:txBody>
          <a:bodyPr wrap="square" rtlCol="0">
            <a:spAutoFit/>
          </a:bodyPr>
          <a:lstStyle/>
          <a:p>
            <a:r>
              <a:rPr lang="es-ES" sz="1000" i="1" dirty="0">
                <a:latin typeface="Segoe UI" panose="020B0502040204020203" pitchFamily="34" charset="0"/>
                <a:cs typeface="Segoe UI" panose="020B0502040204020203" pitchFamily="34" charset="0"/>
              </a:rPr>
              <a:t>Escuela Vecinal PK-8 construida en el antiguo sitio de Harding HS con capacidad para 750 estudiantes. Facilita el cierre de instalaciones más antiguas y la redistribución de estudiantes en el cuadrante sureste de la ciudad.</a:t>
            </a:r>
            <a:endParaRPr lang="en-US" sz="1000" i="1" dirty="0">
              <a:latin typeface="Segoe UI" panose="020B0502040204020203" pitchFamily="34" charset="0"/>
              <a:cs typeface="Segoe UI" panose="020B0502040204020203" pitchFamily="34" charset="0"/>
            </a:endParaRPr>
          </a:p>
        </p:txBody>
      </p:sp>
      <p:sp>
        <p:nvSpPr>
          <p:cNvPr id="83" name="TextBox 82">
            <a:extLst>
              <a:ext uri="{FF2B5EF4-FFF2-40B4-BE49-F238E27FC236}">
                <a16:creationId xmlns:a16="http://schemas.microsoft.com/office/drawing/2014/main" id="{A5AB400A-93E1-1066-91F7-3D99DD670685}"/>
              </a:ext>
            </a:extLst>
          </p:cNvPr>
          <p:cNvSpPr txBox="1"/>
          <p:nvPr/>
        </p:nvSpPr>
        <p:spPr>
          <a:xfrm>
            <a:off x="9826148" y="2214468"/>
            <a:ext cx="2238946" cy="1015663"/>
          </a:xfrm>
          <a:prstGeom prst="rect">
            <a:avLst/>
          </a:prstGeom>
          <a:noFill/>
        </p:spPr>
        <p:txBody>
          <a:bodyPr wrap="square" rtlCol="0">
            <a:spAutoFit/>
          </a:bodyPr>
          <a:lstStyle/>
          <a:p>
            <a:r>
              <a:rPr lang="es-ES" sz="1000" i="1" dirty="0">
                <a:latin typeface="Segoe UI" panose="020B0502040204020203" pitchFamily="34" charset="0"/>
                <a:cs typeface="Segoe UI" panose="020B0502040204020203" pitchFamily="34" charset="0"/>
              </a:rPr>
              <a:t>Nueva escuela de programas especiales construida en el antiguo sitio de la escuela Skane. Alojará a los estudiantes de educación especial de BPS que están fuera del distrito y los programas actualmente en BLC.</a:t>
            </a:r>
            <a:endParaRPr lang="en-US" sz="1000" i="1" dirty="0">
              <a:latin typeface="Segoe UI" panose="020B0502040204020203" pitchFamily="34" charset="0"/>
              <a:cs typeface="Segoe UI" panose="020B0502040204020203" pitchFamily="34" charset="0"/>
            </a:endParaRPr>
          </a:p>
        </p:txBody>
      </p:sp>
      <p:sp>
        <p:nvSpPr>
          <p:cNvPr id="86" name="TextBox 85">
            <a:extLst>
              <a:ext uri="{FF2B5EF4-FFF2-40B4-BE49-F238E27FC236}">
                <a16:creationId xmlns:a16="http://schemas.microsoft.com/office/drawing/2014/main" id="{12A91F62-5DB3-7446-04CA-1964ECB2E7E7}"/>
              </a:ext>
            </a:extLst>
          </p:cNvPr>
          <p:cNvSpPr txBox="1"/>
          <p:nvPr/>
        </p:nvSpPr>
        <p:spPr>
          <a:xfrm>
            <a:off x="5075878" y="3499623"/>
            <a:ext cx="2623289" cy="1323439"/>
          </a:xfrm>
          <a:prstGeom prst="rect">
            <a:avLst/>
          </a:prstGeom>
          <a:noFill/>
        </p:spPr>
        <p:txBody>
          <a:bodyPr wrap="square" rtlCol="0">
            <a:spAutoFit/>
          </a:bodyPr>
          <a:lstStyle/>
          <a:p>
            <a:r>
              <a:rPr lang="es-ES" sz="800" i="1" dirty="0">
                <a:latin typeface="Segoe UI" panose="020B0502040204020203" pitchFamily="34" charset="0"/>
                <a:cs typeface="Segoe UI" panose="020B0502040204020203" pitchFamily="34" charset="0"/>
              </a:rPr>
              <a:t>Nueva Escuela Magnética Park City y Escuela Magnética </a:t>
            </a:r>
            <a:r>
              <a:rPr lang="es-ES" sz="800" i="1" dirty="0" err="1">
                <a:latin typeface="Segoe UI" panose="020B0502040204020203" pitchFamily="34" charset="0"/>
                <a:cs typeface="Segoe UI" panose="020B0502040204020203" pitchFamily="34" charset="0"/>
              </a:rPr>
              <a:t>Classical</a:t>
            </a:r>
            <a:r>
              <a:rPr lang="es-ES" sz="800" i="1" dirty="0">
                <a:latin typeface="Segoe UI" panose="020B0502040204020203" pitchFamily="34" charset="0"/>
                <a:cs typeface="Segoe UI" panose="020B0502040204020203" pitchFamily="34" charset="0"/>
              </a:rPr>
              <a:t> </a:t>
            </a:r>
            <a:r>
              <a:rPr lang="es-ES" sz="800" i="1" dirty="0" err="1">
                <a:latin typeface="Segoe UI" panose="020B0502040204020203" pitchFamily="34" charset="0"/>
                <a:cs typeface="Segoe UI" panose="020B0502040204020203" pitchFamily="34" charset="0"/>
              </a:rPr>
              <a:t>Studies</a:t>
            </a:r>
            <a:r>
              <a:rPr lang="es-ES" sz="800" i="1" dirty="0">
                <a:latin typeface="Segoe UI" panose="020B0502040204020203" pitchFamily="34" charset="0"/>
                <a:cs typeface="Segoe UI" panose="020B0502040204020203" pitchFamily="34" charset="0"/>
              </a:rPr>
              <a:t> construidas en el sitio existente de Park City, con una capacidad de aproximadamente 500 estudiantes cada una. Los estudiantes de Park City se trasladarán a la escuela South </a:t>
            </a:r>
            <a:r>
              <a:rPr lang="es-ES" sz="800" i="1" dirty="0" err="1">
                <a:latin typeface="Segoe UI" panose="020B0502040204020203" pitchFamily="34" charset="0"/>
                <a:cs typeface="Segoe UI" panose="020B0502040204020203" pitchFamily="34" charset="0"/>
              </a:rPr>
              <a:t>End</a:t>
            </a:r>
            <a:r>
              <a:rPr lang="es-ES" sz="800" i="1" dirty="0">
                <a:latin typeface="Segoe UI" panose="020B0502040204020203" pitchFamily="34" charset="0"/>
                <a:cs typeface="Segoe UI" panose="020B0502040204020203" pitchFamily="34" charset="0"/>
              </a:rPr>
              <a:t> durante los años escolares 2028-29 y 2029-30. Oportunidad para espacios comunes compartidos (Modelo del Campus JFK). Los edificios existentes de </a:t>
            </a:r>
            <a:r>
              <a:rPr lang="es-ES" sz="800" i="1" dirty="0" err="1">
                <a:latin typeface="Segoe UI" panose="020B0502040204020203" pitchFamily="34" charset="0"/>
                <a:cs typeface="Segoe UI" panose="020B0502040204020203" pitchFamily="34" charset="0"/>
              </a:rPr>
              <a:t>Classical</a:t>
            </a:r>
            <a:r>
              <a:rPr lang="es-ES" sz="800" i="1" dirty="0">
                <a:latin typeface="Segoe UI" panose="020B0502040204020203" pitchFamily="34" charset="0"/>
                <a:cs typeface="Segoe UI" panose="020B0502040204020203" pitchFamily="34" charset="0"/>
              </a:rPr>
              <a:t> </a:t>
            </a:r>
            <a:r>
              <a:rPr lang="es-ES" sz="800" i="1" dirty="0" err="1">
                <a:latin typeface="Segoe UI" panose="020B0502040204020203" pitchFamily="34" charset="0"/>
                <a:cs typeface="Segoe UI" panose="020B0502040204020203" pitchFamily="34" charset="0"/>
              </a:rPr>
              <a:t>Studies</a:t>
            </a:r>
            <a:r>
              <a:rPr lang="es-ES" sz="800" i="1" dirty="0">
                <a:latin typeface="Segoe UI" panose="020B0502040204020203" pitchFamily="34" charset="0"/>
                <a:cs typeface="Segoe UI" panose="020B0502040204020203" pitchFamily="34" charset="0"/>
              </a:rPr>
              <a:t> se cerrarán una vez finalizada la construcción.</a:t>
            </a:r>
            <a:endParaRPr lang="en-US" sz="800" i="1" dirty="0">
              <a:latin typeface="Segoe UI" panose="020B0502040204020203" pitchFamily="34" charset="0"/>
              <a:cs typeface="Segoe UI" panose="020B0502040204020203" pitchFamily="34" charset="0"/>
            </a:endParaRPr>
          </a:p>
        </p:txBody>
      </p:sp>
      <p:sp>
        <p:nvSpPr>
          <p:cNvPr id="51" name="TextBox 50">
            <a:extLst>
              <a:ext uri="{FF2B5EF4-FFF2-40B4-BE49-F238E27FC236}">
                <a16:creationId xmlns:a16="http://schemas.microsoft.com/office/drawing/2014/main" id="{1C8CE2D5-3BDA-0BA5-32DD-6101830A7FF7}"/>
              </a:ext>
            </a:extLst>
          </p:cNvPr>
          <p:cNvSpPr txBox="1"/>
          <p:nvPr/>
        </p:nvSpPr>
        <p:spPr>
          <a:xfrm>
            <a:off x="3081736" y="5292260"/>
            <a:ext cx="1790101" cy="369332"/>
          </a:xfrm>
          <a:prstGeom prst="rect">
            <a:avLst/>
          </a:prstGeom>
          <a:noFill/>
          <a:ln w="38100">
            <a:no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Read</a:t>
            </a:r>
            <a:endParaRPr lang="en-US" sz="1200">
              <a:latin typeface="Segoe UI" panose="020B0502040204020203" pitchFamily="34" charset="0"/>
              <a:cs typeface="Segoe UI" panose="020B0502040204020203" pitchFamily="34" charset="0"/>
            </a:endParaRPr>
          </a:p>
        </p:txBody>
      </p:sp>
      <p:sp>
        <p:nvSpPr>
          <p:cNvPr id="90" name="TextBox 89">
            <a:extLst>
              <a:ext uri="{FF2B5EF4-FFF2-40B4-BE49-F238E27FC236}">
                <a16:creationId xmlns:a16="http://schemas.microsoft.com/office/drawing/2014/main" id="{06A20294-9B19-DBB3-86A0-C420E4FDF01C}"/>
              </a:ext>
            </a:extLst>
          </p:cNvPr>
          <p:cNvSpPr txBox="1"/>
          <p:nvPr/>
        </p:nvSpPr>
        <p:spPr>
          <a:xfrm>
            <a:off x="9855277" y="3680490"/>
            <a:ext cx="2070023" cy="1061829"/>
          </a:xfrm>
          <a:prstGeom prst="rect">
            <a:avLst/>
          </a:prstGeom>
          <a:noFill/>
        </p:spPr>
        <p:txBody>
          <a:bodyPr wrap="square" rtlCol="0">
            <a:spAutoFit/>
          </a:bodyPr>
          <a:lstStyle/>
          <a:p>
            <a:r>
              <a:rPr lang="es-ES" sz="900" i="1" dirty="0">
                <a:latin typeface="Segoe UI" panose="020B0502040204020203" pitchFamily="34" charset="0"/>
                <a:cs typeface="Segoe UI" panose="020B0502040204020203" pitchFamily="34" charset="0"/>
              </a:rPr>
              <a:t>Renovación como nueva que se llevará a cabo en dos fases. La mitad de los estudiantes desocupará el edificio a la vez para facilitar la renovación completa. Los estudiantes se trasladarán a la escuela South </a:t>
            </a:r>
            <a:r>
              <a:rPr lang="es-ES" sz="900" i="1" dirty="0" err="1">
                <a:latin typeface="Segoe UI" panose="020B0502040204020203" pitchFamily="34" charset="0"/>
                <a:cs typeface="Segoe UI" panose="020B0502040204020203" pitchFamily="34" charset="0"/>
              </a:rPr>
              <a:t>End</a:t>
            </a:r>
            <a:r>
              <a:rPr lang="es-ES" sz="900" i="1" dirty="0">
                <a:latin typeface="Segoe UI" panose="020B0502040204020203" pitchFamily="34" charset="0"/>
                <a:cs typeface="Segoe UI" panose="020B0502040204020203" pitchFamily="34" charset="0"/>
              </a:rPr>
              <a:t> a partir del año escolar 2030-31.</a:t>
            </a:r>
            <a:endParaRPr lang="en-US" sz="900" i="1" dirty="0">
              <a:latin typeface="Segoe UI" panose="020B0502040204020203" pitchFamily="34" charset="0"/>
              <a:cs typeface="Segoe UI" panose="020B0502040204020203" pitchFamily="34" charset="0"/>
            </a:endParaRPr>
          </a:p>
        </p:txBody>
      </p:sp>
      <p:cxnSp>
        <p:nvCxnSpPr>
          <p:cNvPr id="92" name="Straight Connector 91">
            <a:extLst>
              <a:ext uri="{FF2B5EF4-FFF2-40B4-BE49-F238E27FC236}">
                <a16:creationId xmlns:a16="http://schemas.microsoft.com/office/drawing/2014/main" id="{A62EA59C-7B12-9863-A6A9-7F1AEBD17F27}"/>
              </a:ext>
            </a:extLst>
          </p:cNvPr>
          <p:cNvCxnSpPr/>
          <p:nvPr/>
        </p:nvCxnSpPr>
        <p:spPr>
          <a:xfrm>
            <a:off x="219906" y="2112949"/>
            <a:ext cx="11705394" cy="0"/>
          </a:xfrm>
          <a:prstGeom prst="line">
            <a:avLst/>
          </a:prstGeom>
          <a:ln w="127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F9B45B25-72BD-AA98-CEF1-14F6AD34FA5A}"/>
              </a:ext>
            </a:extLst>
          </p:cNvPr>
          <p:cNvCxnSpPr/>
          <p:nvPr/>
        </p:nvCxnSpPr>
        <p:spPr>
          <a:xfrm>
            <a:off x="259962" y="3454400"/>
            <a:ext cx="11705394" cy="0"/>
          </a:xfrm>
          <a:prstGeom prst="line">
            <a:avLst/>
          </a:prstGeom>
          <a:ln w="127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17884574-18C8-AE99-2D54-027014012E14}"/>
              </a:ext>
            </a:extLst>
          </p:cNvPr>
          <p:cNvCxnSpPr/>
          <p:nvPr/>
        </p:nvCxnSpPr>
        <p:spPr>
          <a:xfrm>
            <a:off x="359700" y="4824332"/>
            <a:ext cx="11705394" cy="0"/>
          </a:xfrm>
          <a:prstGeom prst="line">
            <a:avLst/>
          </a:prstGeom>
          <a:ln w="1270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368F763-8E4C-14E7-9017-89A681AD04B5}"/>
              </a:ext>
            </a:extLst>
          </p:cNvPr>
          <p:cNvSpPr txBox="1"/>
          <p:nvPr/>
        </p:nvSpPr>
        <p:spPr>
          <a:xfrm>
            <a:off x="5075878" y="4945178"/>
            <a:ext cx="2623289" cy="1477328"/>
          </a:xfrm>
          <a:prstGeom prst="rect">
            <a:avLst/>
          </a:prstGeom>
          <a:noFill/>
        </p:spPr>
        <p:txBody>
          <a:bodyPr wrap="square" rtlCol="0">
            <a:spAutoFit/>
          </a:bodyPr>
          <a:lstStyle/>
          <a:p>
            <a:r>
              <a:rPr lang="es-ES" sz="1000" i="1" dirty="0">
                <a:latin typeface="Segoe UI" panose="020B0502040204020203" pitchFamily="34" charset="0"/>
                <a:cs typeface="Segoe UI" panose="020B0502040204020203" pitchFamily="34" charset="0"/>
              </a:rPr>
              <a:t>Renovación como nueva o nueva construcción dependiendo de la disponibilidad del sitio. Permanecerá como escuela vecinal PK-8 con 3 o 4 secciones por grado. Se necesitará espacio de transición en South </a:t>
            </a:r>
            <a:r>
              <a:rPr lang="es-ES" sz="1000" i="1" dirty="0" err="1">
                <a:latin typeface="Segoe UI" panose="020B0502040204020203" pitchFamily="34" charset="0"/>
                <a:cs typeface="Segoe UI" panose="020B0502040204020203" pitchFamily="34" charset="0"/>
              </a:rPr>
              <a:t>End</a:t>
            </a:r>
            <a:r>
              <a:rPr lang="es-ES" sz="1000" i="1" dirty="0">
                <a:latin typeface="Segoe UI" panose="020B0502040204020203" pitchFamily="34" charset="0"/>
                <a:cs typeface="Segoe UI" panose="020B0502040204020203" pitchFamily="34" charset="0"/>
              </a:rPr>
              <a:t> si se opta por la renovación como nueva. El cronograma del proyecto podría acelerarse si se identifica y adquiere un nuevo sitio.</a:t>
            </a:r>
            <a:endParaRPr lang="en-US" sz="1000" i="1" dirty="0">
              <a:latin typeface="Segoe UI" panose="020B0502040204020203" pitchFamily="34" charset="0"/>
              <a:cs typeface="Segoe UI" panose="020B0502040204020203" pitchFamily="34" charset="0"/>
            </a:endParaRPr>
          </a:p>
        </p:txBody>
      </p:sp>
      <p:sp>
        <p:nvSpPr>
          <p:cNvPr id="99" name="TextBox 98">
            <a:extLst>
              <a:ext uri="{FF2B5EF4-FFF2-40B4-BE49-F238E27FC236}">
                <a16:creationId xmlns:a16="http://schemas.microsoft.com/office/drawing/2014/main" id="{805C7FB8-D57F-4B90-7AA4-A10F0A2D9593}"/>
              </a:ext>
            </a:extLst>
          </p:cNvPr>
          <p:cNvSpPr txBox="1"/>
          <p:nvPr/>
        </p:nvSpPr>
        <p:spPr>
          <a:xfrm>
            <a:off x="9868831" y="4987935"/>
            <a:ext cx="2070023" cy="1015663"/>
          </a:xfrm>
          <a:prstGeom prst="rect">
            <a:avLst/>
          </a:prstGeom>
          <a:noFill/>
        </p:spPr>
        <p:txBody>
          <a:bodyPr wrap="square" rtlCol="0">
            <a:spAutoFit/>
          </a:bodyPr>
          <a:lstStyle/>
          <a:p>
            <a:r>
              <a:rPr lang="es-ES" sz="1000" i="1" dirty="0">
                <a:latin typeface="Segoe UI" panose="020B0502040204020203" pitchFamily="34" charset="0"/>
                <a:cs typeface="Segoe UI" panose="020B0502040204020203" pitchFamily="34" charset="0"/>
              </a:rPr>
              <a:t>Renovación como nueva que se llevará a cabo en dos fases. Podría quedar fuera del plazo de 10 años del Plan Maestro debido a la necesidad de espacio de transición.</a:t>
            </a:r>
            <a:endParaRPr lang="en-US" sz="1000" i="1" dirty="0">
              <a:latin typeface="Segoe UI" panose="020B0502040204020203" pitchFamily="34" charset="0"/>
              <a:cs typeface="Segoe UI" panose="020B0502040204020203" pitchFamily="34" charset="0"/>
            </a:endParaRPr>
          </a:p>
        </p:txBody>
      </p:sp>
      <p:sp>
        <p:nvSpPr>
          <p:cNvPr id="5" name="TextBox 4">
            <a:extLst>
              <a:ext uri="{FF2B5EF4-FFF2-40B4-BE49-F238E27FC236}">
                <a16:creationId xmlns:a16="http://schemas.microsoft.com/office/drawing/2014/main" id="{0A828CBB-0827-4C4C-C8E6-A6139C512D5C}"/>
              </a:ext>
            </a:extLst>
          </p:cNvPr>
          <p:cNvSpPr txBox="1"/>
          <p:nvPr/>
        </p:nvSpPr>
        <p:spPr>
          <a:xfrm>
            <a:off x="112841" y="5269800"/>
            <a:ext cx="2647842" cy="430887"/>
          </a:xfrm>
          <a:prstGeom prst="rect">
            <a:avLst/>
          </a:prstGeom>
          <a:noFill/>
        </p:spPr>
        <p:txBody>
          <a:bodyPr wrap="square" rtlCol="0">
            <a:spAutoFit/>
          </a:bodyPr>
          <a:lstStyle/>
          <a:p>
            <a:pPr algn="ctr"/>
            <a:r>
              <a:rPr lang="es-ES" sz="1100" i="1" dirty="0">
                <a:latin typeface="Segoe UI" panose="020B0502040204020203" pitchFamily="34" charset="0"/>
                <a:cs typeface="Segoe UI" panose="020B0502040204020203" pitchFamily="34" charset="0"/>
              </a:rPr>
              <a:t>Solicitudes de Subvención para junio de 2028 y más allá</a:t>
            </a:r>
            <a:endParaRPr lang="en-US" sz="1100" i="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93374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C6747-2F00-C635-B8BD-D971B05D52D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8218E14-ACD4-5234-7C7C-68638EAAD078}"/>
              </a:ext>
            </a:extLst>
          </p:cNvPr>
          <p:cNvSpPr>
            <a:spLocks noGrp="1"/>
          </p:cNvSpPr>
          <p:nvPr>
            <p:ph type="sldNum" sz="quarter" idx="4"/>
          </p:nvPr>
        </p:nvSpPr>
        <p:spPr/>
        <p:txBody>
          <a:bodyPr/>
          <a:lstStyle/>
          <a:p>
            <a:fld id="{BD6517CD-D3FD-4890-9CAF-9AFC152DABFD}" type="slidenum">
              <a:rPr lang="en-US" smtClean="0"/>
              <a:pPr/>
              <a:t>19</a:t>
            </a:fld>
            <a:endParaRPr lang="en-US"/>
          </a:p>
        </p:txBody>
      </p:sp>
      <p:sp>
        <p:nvSpPr>
          <p:cNvPr id="3" name="Title 1">
            <a:extLst>
              <a:ext uri="{FF2B5EF4-FFF2-40B4-BE49-F238E27FC236}">
                <a16:creationId xmlns:a16="http://schemas.microsoft.com/office/drawing/2014/main" id="{8F81AAF9-9897-D507-9B58-002CDF660023}"/>
              </a:ext>
            </a:extLst>
          </p:cNvPr>
          <p:cNvSpPr txBox="1">
            <a:spLocks/>
          </p:cNvSpPr>
          <p:nvPr/>
        </p:nvSpPr>
        <p:spPr>
          <a:xfrm>
            <a:off x="1255246" y="48605"/>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200" dirty="0">
                <a:latin typeface="Segoe UI" panose="020B0502040204020203" pitchFamily="34" charset="0"/>
                <a:cs typeface="Segoe UI" panose="020B0502040204020203" pitchFamily="34" charset="0"/>
              </a:rPr>
              <a:t>Resumen del Plan de Acción para Instalaciones de Escuelas Primarias (ES)</a:t>
            </a:r>
            <a:endParaRPr lang="en-US" sz="3200" dirty="0">
              <a:latin typeface="Segoe UI" panose="020B0502040204020203" pitchFamily="34" charset="0"/>
              <a:cs typeface="Segoe UI" panose="020B0502040204020203" pitchFamily="34" charset="0"/>
            </a:endParaRPr>
          </a:p>
        </p:txBody>
      </p:sp>
      <p:pic>
        <p:nvPicPr>
          <p:cNvPr id="6" name="Picture 5">
            <a:extLst>
              <a:ext uri="{FF2B5EF4-FFF2-40B4-BE49-F238E27FC236}">
                <a16:creationId xmlns:a16="http://schemas.microsoft.com/office/drawing/2014/main" id="{BAB22C7D-607B-6F5F-DC1E-F552392AF53F}"/>
              </a:ext>
            </a:extLst>
          </p:cNvPr>
          <p:cNvPicPr>
            <a:picLocks noChangeAspect="1"/>
          </p:cNvPicPr>
          <p:nvPr/>
        </p:nvPicPr>
        <p:blipFill>
          <a:blip r:embed="rId3"/>
          <a:stretch>
            <a:fillRect/>
          </a:stretch>
        </p:blipFill>
        <p:spPr>
          <a:xfrm>
            <a:off x="8669546" y="5264465"/>
            <a:ext cx="2615241" cy="1307621"/>
          </a:xfrm>
          <a:prstGeom prst="rect">
            <a:avLst/>
          </a:prstGeom>
        </p:spPr>
      </p:pic>
      <p:sp>
        <p:nvSpPr>
          <p:cNvPr id="7" name="TextBox 6">
            <a:extLst>
              <a:ext uri="{FF2B5EF4-FFF2-40B4-BE49-F238E27FC236}">
                <a16:creationId xmlns:a16="http://schemas.microsoft.com/office/drawing/2014/main" id="{C3D4FFF0-0AB0-D695-756C-3F0C63AFBC0A}"/>
              </a:ext>
            </a:extLst>
          </p:cNvPr>
          <p:cNvSpPr txBox="1"/>
          <p:nvPr/>
        </p:nvSpPr>
        <p:spPr>
          <a:xfrm>
            <a:off x="250167" y="5542051"/>
            <a:ext cx="7358332" cy="523220"/>
          </a:xfrm>
          <a:prstGeom prst="rect">
            <a:avLst/>
          </a:prstGeom>
          <a:noFill/>
        </p:spPr>
        <p:txBody>
          <a:bodyPr wrap="square" rtlCol="0">
            <a:spAutoFit/>
          </a:bodyPr>
          <a:lstStyle/>
          <a:p>
            <a:r>
              <a:rPr lang="es-ES" sz="1400" dirty="0"/>
              <a:t>BPS debería aprovechar una escuela primaria consolidada para educación de adultos y terminar el contrato de arrendamiento con Saint </a:t>
            </a:r>
            <a:r>
              <a:rPr lang="es-ES" sz="1400" dirty="0" err="1"/>
              <a:t>Michael’s</a:t>
            </a:r>
            <a:r>
              <a:rPr lang="es-ES" sz="1400" dirty="0"/>
              <a:t>.</a:t>
            </a:r>
            <a:endParaRPr lang="en-US" sz="1400" dirty="0"/>
          </a:p>
        </p:txBody>
      </p:sp>
      <p:pic>
        <p:nvPicPr>
          <p:cNvPr id="4" name="Picture 3">
            <a:extLst>
              <a:ext uri="{FF2B5EF4-FFF2-40B4-BE49-F238E27FC236}">
                <a16:creationId xmlns:a16="http://schemas.microsoft.com/office/drawing/2014/main" id="{8632F358-911C-4020-CD95-56EE9803AAFE}"/>
              </a:ext>
            </a:extLst>
          </p:cNvPr>
          <p:cNvPicPr>
            <a:picLocks noChangeAspect="1"/>
          </p:cNvPicPr>
          <p:nvPr/>
        </p:nvPicPr>
        <p:blipFill>
          <a:blip r:embed="rId4"/>
          <a:stretch>
            <a:fillRect/>
          </a:stretch>
        </p:blipFill>
        <p:spPr>
          <a:xfrm>
            <a:off x="106680" y="1255823"/>
            <a:ext cx="11978640" cy="4109045"/>
          </a:xfrm>
          <a:prstGeom prst="rect">
            <a:avLst/>
          </a:prstGeom>
        </p:spPr>
      </p:pic>
    </p:spTree>
    <p:extLst>
      <p:ext uri="{BB962C8B-B14F-4D97-AF65-F5344CB8AC3E}">
        <p14:creationId xmlns:p14="http://schemas.microsoft.com/office/powerpoint/2010/main" val="3532874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77592-4EAE-68BA-346B-C3D81126AEAC}"/>
              </a:ext>
            </a:extLst>
          </p:cNvPr>
          <p:cNvSpPr>
            <a:spLocks noGrp="1"/>
          </p:cNvSpPr>
          <p:nvPr>
            <p:ph type="title"/>
          </p:nvPr>
        </p:nvSpPr>
        <p:spPr>
          <a:xfrm>
            <a:off x="1411490" y="165991"/>
            <a:ext cx="10234184" cy="448574"/>
          </a:xfrm>
        </p:spPr>
        <p:txBody>
          <a:bodyPr>
            <a:noAutofit/>
          </a:bodyPr>
          <a:lstStyle/>
          <a:p>
            <a:r>
              <a:rPr lang="en-US" sz="4000"/>
              <a:t>Agenda</a:t>
            </a:r>
          </a:p>
        </p:txBody>
      </p:sp>
      <p:sp>
        <p:nvSpPr>
          <p:cNvPr id="4" name="Slide Number Placeholder 3">
            <a:extLst>
              <a:ext uri="{FF2B5EF4-FFF2-40B4-BE49-F238E27FC236}">
                <a16:creationId xmlns:a16="http://schemas.microsoft.com/office/drawing/2014/main" id="{DF76514D-8BE2-576C-2A7F-539612F485CE}"/>
              </a:ext>
            </a:extLst>
          </p:cNvPr>
          <p:cNvSpPr>
            <a:spLocks noGrp="1"/>
          </p:cNvSpPr>
          <p:nvPr>
            <p:ph type="sldNum" sz="quarter" idx="4"/>
          </p:nvPr>
        </p:nvSpPr>
        <p:spPr/>
        <p:txBody>
          <a:bodyPr/>
          <a:lstStyle/>
          <a:p>
            <a:fld id="{BD6517CD-D3FD-4890-9CAF-9AFC152DABFD}" type="slidenum">
              <a:rPr lang="en-US" smtClean="0"/>
              <a:pPr/>
              <a:t>2</a:t>
            </a:fld>
            <a:endParaRPr lang="en-US"/>
          </a:p>
        </p:txBody>
      </p:sp>
      <p:sp>
        <p:nvSpPr>
          <p:cNvPr id="7" name="TextBox 6">
            <a:extLst>
              <a:ext uri="{FF2B5EF4-FFF2-40B4-BE49-F238E27FC236}">
                <a16:creationId xmlns:a16="http://schemas.microsoft.com/office/drawing/2014/main" id="{07C1229E-7E48-1019-3FC6-695861A1C109}"/>
              </a:ext>
            </a:extLst>
          </p:cNvPr>
          <p:cNvSpPr txBox="1"/>
          <p:nvPr/>
        </p:nvSpPr>
        <p:spPr>
          <a:xfrm>
            <a:off x="438988" y="1258610"/>
            <a:ext cx="11379870" cy="3724096"/>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s-ES" sz="2800" dirty="0"/>
              <a:t>Resumen de Hallazgos Clave, Proyecciones de Inscripción, Capacidad, Utilización y Evaluaciones del Estado de las Instalaciones.</a:t>
            </a:r>
          </a:p>
          <a:p>
            <a:pPr marL="342900" indent="-342900">
              <a:spcAft>
                <a:spcPts val="1200"/>
              </a:spcAft>
              <a:buFont typeface="Arial" panose="020B0604020202020204" pitchFamily="34" charset="0"/>
              <a:buChar char="•"/>
            </a:pPr>
            <a:r>
              <a:rPr lang="es-ES" sz="2800" dirty="0"/>
              <a:t>Recomendaciones</a:t>
            </a:r>
          </a:p>
          <a:p>
            <a:pPr marL="800100" lvl="1" indent="-342900">
              <a:spcAft>
                <a:spcPts val="1200"/>
              </a:spcAft>
              <a:buFont typeface="Arial" panose="020B0604020202020204" pitchFamily="34" charset="0"/>
              <a:buChar char="•"/>
            </a:pPr>
            <a:r>
              <a:rPr lang="es-ES" sz="2800" dirty="0"/>
              <a:t>Escuelas Primarias</a:t>
            </a:r>
          </a:p>
          <a:p>
            <a:pPr marL="800100" lvl="1" indent="-342900">
              <a:spcAft>
                <a:spcPts val="1200"/>
              </a:spcAft>
              <a:buFont typeface="Arial" panose="020B0604020202020204" pitchFamily="34" charset="0"/>
              <a:buChar char="•"/>
            </a:pPr>
            <a:r>
              <a:rPr lang="es-ES" sz="2800" dirty="0"/>
              <a:t>Escuelas Secundarias</a:t>
            </a:r>
          </a:p>
          <a:p>
            <a:pPr marL="342900" indent="-342900">
              <a:spcAft>
                <a:spcPts val="1200"/>
              </a:spcAft>
              <a:buFont typeface="Arial" panose="020B0604020202020204" pitchFamily="34" charset="0"/>
              <a:buChar char="•"/>
            </a:pPr>
            <a:r>
              <a:rPr lang="es-ES" sz="2800" dirty="0"/>
              <a:t>Oportunidades de Financiamiento</a:t>
            </a:r>
            <a:endParaRPr lang="en-US"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25225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E5DE1-D2B3-AEC8-DB3C-B8E5C9CFD1E5}"/>
            </a:ext>
          </a:extLst>
        </p:cNvPr>
        <p:cNvGrpSpPr/>
        <p:nvPr/>
      </p:nvGrpSpPr>
      <p:grpSpPr>
        <a:xfrm>
          <a:off x="0" y="0"/>
          <a:ext cx="0" cy="0"/>
          <a:chOff x="0" y="0"/>
          <a:chExt cx="0" cy="0"/>
        </a:xfrm>
      </p:grpSpPr>
      <p:sp>
        <p:nvSpPr>
          <p:cNvPr id="23" name="Rectangle 22">
            <a:extLst>
              <a:ext uri="{FF2B5EF4-FFF2-40B4-BE49-F238E27FC236}">
                <a16:creationId xmlns:a16="http://schemas.microsoft.com/office/drawing/2014/main" id="{FDE2009E-392D-85DC-FA2A-07CAA75655D9}"/>
              </a:ext>
            </a:extLst>
          </p:cNvPr>
          <p:cNvSpPr/>
          <p:nvPr/>
        </p:nvSpPr>
        <p:spPr>
          <a:xfrm>
            <a:off x="4666537" y="2885265"/>
            <a:ext cx="2185099" cy="2036468"/>
          </a:xfrm>
          <a:prstGeom prst="rect">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9636A900-9E51-608D-5FD0-CB195D0D5122}"/>
              </a:ext>
            </a:extLst>
          </p:cNvPr>
          <p:cNvSpPr>
            <a:spLocks noGrp="1"/>
          </p:cNvSpPr>
          <p:nvPr>
            <p:ph type="sldNum" sz="quarter" idx="4"/>
          </p:nvPr>
        </p:nvSpPr>
        <p:spPr/>
        <p:txBody>
          <a:bodyPr/>
          <a:lstStyle/>
          <a:p>
            <a:fld id="{BD6517CD-D3FD-4890-9CAF-9AFC152DABFD}" type="slidenum">
              <a:rPr lang="en-US" smtClean="0"/>
              <a:pPr/>
              <a:t>20</a:t>
            </a:fld>
            <a:endParaRPr lang="en-US"/>
          </a:p>
        </p:txBody>
      </p:sp>
      <p:sp>
        <p:nvSpPr>
          <p:cNvPr id="8" name="TextBox 7">
            <a:extLst>
              <a:ext uri="{FF2B5EF4-FFF2-40B4-BE49-F238E27FC236}">
                <a16:creationId xmlns:a16="http://schemas.microsoft.com/office/drawing/2014/main" id="{702E7B0B-EF9A-B6B7-C816-0481EBD5B89D}"/>
              </a:ext>
            </a:extLst>
          </p:cNvPr>
          <p:cNvSpPr txBox="1"/>
          <p:nvPr/>
        </p:nvSpPr>
        <p:spPr>
          <a:xfrm>
            <a:off x="2660688" y="3415848"/>
            <a:ext cx="1716657" cy="553998"/>
          </a:xfrm>
          <a:prstGeom prst="rect">
            <a:avLst/>
          </a:prstGeom>
          <a:solidFill>
            <a:schemeClr val="accent4">
              <a:lumMod val="60000"/>
              <a:lumOff val="40000"/>
            </a:schemeClr>
          </a:solidFill>
          <a:ln w="38100">
            <a:solidFill>
              <a:srgbClr val="FF0000"/>
            </a:solid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Blackham </a:t>
            </a:r>
            <a:r>
              <a:rPr lang="en-US" sz="1100">
                <a:latin typeface="Segoe UI" panose="020B0502040204020203" pitchFamily="34" charset="0"/>
                <a:cs typeface="Segoe UI" panose="020B0502040204020203" pitchFamily="34" charset="0"/>
              </a:rPr>
              <a:t>(Renovate-as-New)</a:t>
            </a:r>
            <a:endParaRPr lang="en-US">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EA4F9269-7BFA-6DF4-20E8-AD6A38C59CFC}"/>
              </a:ext>
            </a:extLst>
          </p:cNvPr>
          <p:cNvSpPr txBox="1"/>
          <p:nvPr/>
        </p:nvSpPr>
        <p:spPr>
          <a:xfrm>
            <a:off x="2660688" y="4040504"/>
            <a:ext cx="1716657" cy="538609"/>
          </a:xfrm>
          <a:prstGeom prst="rect">
            <a:avLst/>
          </a:prstGeom>
          <a:solidFill>
            <a:schemeClr val="accent4">
              <a:lumMod val="60000"/>
              <a:lumOff val="40000"/>
            </a:schemeClr>
          </a:solidFill>
          <a:ln w="38100">
            <a:solidFill>
              <a:srgbClr val="FF0000"/>
            </a:solid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Read</a:t>
            </a:r>
            <a:br>
              <a:rPr lang="en-US">
                <a:latin typeface="Segoe UI" panose="020B0502040204020203" pitchFamily="34" charset="0"/>
                <a:cs typeface="Segoe UI" panose="020B0502040204020203" pitchFamily="34" charset="0"/>
              </a:rPr>
            </a:br>
            <a:r>
              <a:rPr lang="en-US" sz="1100">
                <a:latin typeface="Segoe UI" panose="020B0502040204020203" pitchFamily="34" charset="0"/>
                <a:cs typeface="Segoe UI" panose="020B0502040204020203" pitchFamily="34" charset="0"/>
              </a:rPr>
              <a:t>(New/Renovate-as-New)</a:t>
            </a:r>
            <a:endParaRPr lang="en-US" sz="1200">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0C436C4B-D6A0-DEB4-089A-37A1D46516D8}"/>
              </a:ext>
            </a:extLst>
          </p:cNvPr>
          <p:cNvSpPr txBox="1"/>
          <p:nvPr/>
        </p:nvSpPr>
        <p:spPr>
          <a:xfrm>
            <a:off x="868024" y="4464861"/>
            <a:ext cx="1716657" cy="646331"/>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Geraldine Johnson</a:t>
            </a:r>
          </a:p>
        </p:txBody>
      </p:sp>
      <p:sp>
        <p:nvSpPr>
          <p:cNvPr id="16" name="TextBox 15">
            <a:extLst>
              <a:ext uri="{FF2B5EF4-FFF2-40B4-BE49-F238E27FC236}">
                <a16:creationId xmlns:a16="http://schemas.microsoft.com/office/drawing/2014/main" id="{020163C8-E2D1-5C6D-8F01-5F22ED31D4B5}"/>
              </a:ext>
            </a:extLst>
          </p:cNvPr>
          <p:cNvSpPr txBox="1"/>
          <p:nvPr/>
        </p:nvSpPr>
        <p:spPr>
          <a:xfrm>
            <a:off x="7162820" y="4464579"/>
            <a:ext cx="1716657" cy="553998"/>
          </a:xfrm>
          <a:prstGeom prst="rect">
            <a:avLst/>
          </a:prstGeom>
          <a:solidFill>
            <a:schemeClr val="accent6">
              <a:lumMod val="40000"/>
              <a:lumOff val="60000"/>
            </a:schemeClr>
          </a:solidFill>
          <a:ln w="38100">
            <a:solidFill>
              <a:srgbClr val="FF0000"/>
            </a:solid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Multi-Cultural </a:t>
            </a:r>
            <a:r>
              <a:rPr lang="en-US" sz="1100">
                <a:latin typeface="Segoe UI" panose="020B0502040204020203" pitchFamily="34" charset="0"/>
                <a:cs typeface="Segoe UI" panose="020B0502040204020203" pitchFamily="34" charset="0"/>
              </a:rPr>
              <a:t>(Renovate-as-New)</a:t>
            </a:r>
            <a:endParaRPr lang="en-US">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473E3DD1-7BC8-3CFA-BCAF-36D26887C2D0}"/>
              </a:ext>
            </a:extLst>
          </p:cNvPr>
          <p:cNvSpPr txBox="1"/>
          <p:nvPr/>
        </p:nvSpPr>
        <p:spPr>
          <a:xfrm>
            <a:off x="9862578" y="1810089"/>
            <a:ext cx="1716657" cy="646331"/>
          </a:xfrm>
          <a:prstGeom prst="rect">
            <a:avLst/>
          </a:prstGeom>
          <a:solidFill>
            <a:schemeClr val="accent2">
              <a:lumMod val="40000"/>
              <a:lumOff val="6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Discovery Magnet</a:t>
            </a:r>
          </a:p>
        </p:txBody>
      </p:sp>
      <p:sp>
        <p:nvSpPr>
          <p:cNvPr id="18" name="TextBox 17">
            <a:extLst>
              <a:ext uri="{FF2B5EF4-FFF2-40B4-BE49-F238E27FC236}">
                <a16:creationId xmlns:a16="http://schemas.microsoft.com/office/drawing/2014/main" id="{236840C9-DDDA-3391-D926-71DD0FDB3B83}"/>
              </a:ext>
            </a:extLst>
          </p:cNvPr>
          <p:cNvSpPr txBox="1"/>
          <p:nvPr/>
        </p:nvSpPr>
        <p:spPr>
          <a:xfrm>
            <a:off x="7150367" y="2512316"/>
            <a:ext cx="1716657" cy="584775"/>
          </a:xfrm>
          <a:prstGeom prst="rect">
            <a:avLst/>
          </a:prstGeom>
          <a:solidFill>
            <a:schemeClr val="accent6">
              <a:lumMod val="40000"/>
              <a:lumOff val="60000"/>
            </a:schemeClr>
          </a:solidFill>
          <a:ln w="38100">
            <a:solidFill>
              <a:srgbClr val="FF0000"/>
            </a:solidFill>
          </a:ln>
        </p:spPr>
        <p:txBody>
          <a:bodyPr wrap="square" rtlCol="0" anchor="ctr">
            <a:spAutoFit/>
          </a:bodyPr>
          <a:lstStyle/>
          <a:p>
            <a:pPr algn="ctr">
              <a:spcBef>
                <a:spcPts val="1200"/>
              </a:spcBef>
              <a:spcAft>
                <a:spcPts val="1200"/>
              </a:spcAft>
            </a:pPr>
            <a:r>
              <a:rPr lang="en-US" sz="1600" dirty="0">
                <a:latin typeface="Segoe UI" panose="020B0502040204020203" pitchFamily="34" charset="0"/>
                <a:cs typeface="Segoe UI" panose="020B0502040204020203" pitchFamily="34" charset="0"/>
              </a:rPr>
              <a:t>New Park City Magnet</a:t>
            </a:r>
          </a:p>
        </p:txBody>
      </p:sp>
      <p:sp>
        <p:nvSpPr>
          <p:cNvPr id="19" name="TextBox 18">
            <a:extLst>
              <a:ext uri="{FF2B5EF4-FFF2-40B4-BE49-F238E27FC236}">
                <a16:creationId xmlns:a16="http://schemas.microsoft.com/office/drawing/2014/main" id="{626C6647-F95B-15FF-E9A8-1580F6E3EBBB}"/>
              </a:ext>
            </a:extLst>
          </p:cNvPr>
          <p:cNvSpPr txBox="1"/>
          <p:nvPr/>
        </p:nvSpPr>
        <p:spPr>
          <a:xfrm>
            <a:off x="7162820" y="3844602"/>
            <a:ext cx="1716657" cy="538609"/>
          </a:xfrm>
          <a:prstGeom prst="rect">
            <a:avLst/>
          </a:prstGeom>
          <a:solidFill>
            <a:schemeClr val="accent6">
              <a:lumMod val="40000"/>
              <a:lumOff val="60000"/>
            </a:schemeClr>
          </a:solidFill>
          <a:ln w="38100">
            <a:solidFill>
              <a:srgbClr val="FF0000"/>
            </a:solid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High Horizons </a:t>
            </a:r>
            <a:r>
              <a:rPr lang="en-US" sz="1100">
                <a:latin typeface="Segoe UI" panose="020B0502040204020203" pitchFamily="34" charset="0"/>
                <a:cs typeface="Segoe UI" panose="020B0502040204020203" pitchFamily="34" charset="0"/>
              </a:rPr>
              <a:t>(Renovate-as-New)</a:t>
            </a:r>
          </a:p>
        </p:txBody>
      </p:sp>
      <p:sp>
        <p:nvSpPr>
          <p:cNvPr id="21" name="TextBox 20">
            <a:extLst>
              <a:ext uri="{FF2B5EF4-FFF2-40B4-BE49-F238E27FC236}">
                <a16:creationId xmlns:a16="http://schemas.microsoft.com/office/drawing/2014/main" id="{4D7B172D-138C-6B85-86B5-6ACD557C2450}"/>
              </a:ext>
            </a:extLst>
          </p:cNvPr>
          <p:cNvSpPr txBox="1"/>
          <p:nvPr/>
        </p:nvSpPr>
        <p:spPr>
          <a:xfrm>
            <a:off x="868024" y="2687452"/>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Cesar Batalla</a:t>
            </a:r>
            <a:endParaRPr lang="en-US" sz="1600">
              <a:latin typeface="Segoe UI" panose="020B0502040204020203" pitchFamily="34" charset="0"/>
              <a:cs typeface="Segoe UI" panose="020B0502040204020203" pitchFamily="34" charset="0"/>
            </a:endParaRPr>
          </a:p>
        </p:txBody>
      </p:sp>
      <p:sp>
        <p:nvSpPr>
          <p:cNvPr id="24" name="TextBox 23">
            <a:extLst>
              <a:ext uri="{FF2B5EF4-FFF2-40B4-BE49-F238E27FC236}">
                <a16:creationId xmlns:a16="http://schemas.microsoft.com/office/drawing/2014/main" id="{83D75185-972B-B8FC-3AD0-559A7E9B9263}"/>
              </a:ext>
            </a:extLst>
          </p:cNvPr>
          <p:cNvSpPr txBox="1"/>
          <p:nvPr/>
        </p:nvSpPr>
        <p:spPr>
          <a:xfrm>
            <a:off x="4676076" y="1813699"/>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Madison</a:t>
            </a:r>
            <a:endParaRPr lang="en-US" sz="1600">
              <a:latin typeface="Segoe UI" panose="020B0502040204020203" pitchFamily="34" charset="0"/>
              <a:cs typeface="Segoe UI" panose="020B0502040204020203" pitchFamily="34" charset="0"/>
            </a:endParaRPr>
          </a:p>
        </p:txBody>
      </p:sp>
      <p:sp>
        <p:nvSpPr>
          <p:cNvPr id="25" name="TextBox 24">
            <a:extLst>
              <a:ext uri="{FF2B5EF4-FFF2-40B4-BE49-F238E27FC236}">
                <a16:creationId xmlns:a16="http://schemas.microsoft.com/office/drawing/2014/main" id="{B428CC83-2FED-3A05-77A1-CB967FDE2918}"/>
              </a:ext>
            </a:extLst>
          </p:cNvPr>
          <p:cNvSpPr txBox="1"/>
          <p:nvPr/>
        </p:nvSpPr>
        <p:spPr>
          <a:xfrm>
            <a:off x="2662911" y="1806554"/>
            <a:ext cx="1716657" cy="646331"/>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Luis Munoz Marin</a:t>
            </a:r>
            <a:endParaRPr lang="en-US" sz="1600">
              <a:latin typeface="Segoe UI" panose="020B0502040204020203" pitchFamily="34" charset="0"/>
              <a:cs typeface="Segoe UI" panose="020B0502040204020203" pitchFamily="34" charset="0"/>
            </a:endParaRPr>
          </a:p>
        </p:txBody>
      </p:sp>
      <p:sp>
        <p:nvSpPr>
          <p:cNvPr id="27" name="TextBox 26">
            <a:extLst>
              <a:ext uri="{FF2B5EF4-FFF2-40B4-BE49-F238E27FC236}">
                <a16:creationId xmlns:a16="http://schemas.microsoft.com/office/drawing/2014/main" id="{980D35C4-6BEB-4B0A-FAB8-298CF4699DD9}"/>
              </a:ext>
            </a:extLst>
          </p:cNvPr>
          <p:cNvSpPr txBox="1"/>
          <p:nvPr/>
        </p:nvSpPr>
        <p:spPr>
          <a:xfrm>
            <a:off x="2660690" y="2515932"/>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Roosevelt</a:t>
            </a:r>
            <a:endParaRPr lang="en-US" sz="1600">
              <a:latin typeface="Segoe UI" panose="020B0502040204020203" pitchFamily="34" charset="0"/>
              <a:cs typeface="Segoe UI" panose="020B0502040204020203" pitchFamily="34" charset="0"/>
            </a:endParaRPr>
          </a:p>
        </p:txBody>
      </p:sp>
      <p:sp>
        <p:nvSpPr>
          <p:cNvPr id="28" name="TextBox 27">
            <a:extLst>
              <a:ext uri="{FF2B5EF4-FFF2-40B4-BE49-F238E27FC236}">
                <a16:creationId xmlns:a16="http://schemas.microsoft.com/office/drawing/2014/main" id="{9FBBEA59-4A4C-7B51-A608-D5D696722C87}"/>
              </a:ext>
            </a:extLst>
          </p:cNvPr>
          <p:cNvSpPr txBox="1"/>
          <p:nvPr/>
        </p:nvSpPr>
        <p:spPr>
          <a:xfrm>
            <a:off x="868024" y="3130715"/>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Columbus</a:t>
            </a:r>
            <a:endParaRPr lang="en-US" sz="1600">
              <a:latin typeface="Segoe UI" panose="020B0502040204020203" pitchFamily="34" charset="0"/>
              <a:cs typeface="Segoe UI" panose="020B0502040204020203" pitchFamily="34" charset="0"/>
            </a:endParaRPr>
          </a:p>
        </p:txBody>
      </p:sp>
      <p:sp>
        <p:nvSpPr>
          <p:cNvPr id="29" name="TextBox 28">
            <a:extLst>
              <a:ext uri="{FF2B5EF4-FFF2-40B4-BE49-F238E27FC236}">
                <a16:creationId xmlns:a16="http://schemas.microsoft.com/office/drawing/2014/main" id="{1B4C9416-640A-F16E-1392-818AAA9A9518}"/>
              </a:ext>
            </a:extLst>
          </p:cNvPr>
          <p:cNvSpPr txBox="1"/>
          <p:nvPr/>
        </p:nvSpPr>
        <p:spPr>
          <a:xfrm>
            <a:off x="2660688" y="4660747"/>
            <a:ext cx="1716657" cy="553998"/>
          </a:xfrm>
          <a:prstGeom prst="rect">
            <a:avLst/>
          </a:prstGeom>
          <a:solidFill>
            <a:schemeClr val="accent4">
              <a:lumMod val="60000"/>
              <a:lumOff val="40000"/>
            </a:schemeClr>
          </a:solidFill>
          <a:ln w="38100">
            <a:solidFill>
              <a:srgbClr val="FF0000"/>
            </a:solid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New Winthrop</a:t>
            </a:r>
            <a:br>
              <a:rPr lang="en-US" sz="1600" dirty="0">
                <a:latin typeface="Segoe UI" panose="020B0502040204020203" pitchFamily="34" charset="0"/>
                <a:cs typeface="Segoe UI" panose="020B0502040204020203" pitchFamily="34" charset="0"/>
              </a:rPr>
            </a:br>
            <a:r>
              <a:rPr lang="en-US" sz="1200" dirty="0">
                <a:latin typeface="Segoe UI" panose="020B0502040204020203" pitchFamily="34" charset="0"/>
                <a:cs typeface="Segoe UI" panose="020B0502040204020203" pitchFamily="34" charset="0"/>
              </a:rPr>
              <a:t>(Includes Skane PK)</a:t>
            </a:r>
            <a:endParaRPr lang="en-US" dirty="0">
              <a:latin typeface="Segoe UI" panose="020B0502040204020203" pitchFamily="34" charset="0"/>
              <a:cs typeface="Segoe UI" panose="020B0502040204020203" pitchFamily="34" charset="0"/>
            </a:endParaRPr>
          </a:p>
        </p:txBody>
      </p:sp>
      <p:sp>
        <p:nvSpPr>
          <p:cNvPr id="30" name="TextBox 29">
            <a:extLst>
              <a:ext uri="{FF2B5EF4-FFF2-40B4-BE49-F238E27FC236}">
                <a16:creationId xmlns:a16="http://schemas.microsoft.com/office/drawing/2014/main" id="{CC991015-D879-D79F-C8A4-E776F4955F52}"/>
              </a:ext>
            </a:extLst>
          </p:cNvPr>
          <p:cNvSpPr txBox="1"/>
          <p:nvPr/>
        </p:nvSpPr>
        <p:spPr>
          <a:xfrm>
            <a:off x="868024" y="2244189"/>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Black Rock</a:t>
            </a:r>
            <a:endParaRPr lang="en-US" sz="1600">
              <a:latin typeface="Segoe UI" panose="020B0502040204020203" pitchFamily="34" charset="0"/>
              <a:cs typeface="Segoe UI" panose="020B0502040204020203" pitchFamily="34" charset="0"/>
            </a:endParaRPr>
          </a:p>
        </p:txBody>
      </p:sp>
      <p:sp>
        <p:nvSpPr>
          <p:cNvPr id="32" name="TextBox 31">
            <a:extLst>
              <a:ext uri="{FF2B5EF4-FFF2-40B4-BE49-F238E27FC236}">
                <a16:creationId xmlns:a16="http://schemas.microsoft.com/office/drawing/2014/main" id="{9E681041-8BB8-9D77-4E4E-5D2F223DE450}"/>
              </a:ext>
            </a:extLst>
          </p:cNvPr>
          <p:cNvSpPr txBox="1"/>
          <p:nvPr/>
        </p:nvSpPr>
        <p:spPr>
          <a:xfrm>
            <a:off x="7150367" y="1784617"/>
            <a:ext cx="1716657" cy="646331"/>
          </a:xfrm>
          <a:prstGeom prst="rect">
            <a:avLst/>
          </a:prstGeom>
          <a:solidFill>
            <a:schemeClr val="accent6">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Geraldine Claytor</a:t>
            </a:r>
            <a:endParaRPr lang="en-US" sz="1600">
              <a:latin typeface="Segoe UI" panose="020B0502040204020203" pitchFamily="34" charset="0"/>
              <a:cs typeface="Segoe UI" panose="020B0502040204020203" pitchFamily="34" charset="0"/>
            </a:endParaRPr>
          </a:p>
        </p:txBody>
      </p:sp>
      <p:sp>
        <p:nvSpPr>
          <p:cNvPr id="33" name="TextBox 32">
            <a:extLst>
              <a:ext uri="{FF2B5EF4-FFF2-40B4-BE49-F238E27FC236}">
                <a16:creationId xmlns:a16="http://schemas.microsoft.com/office/drawing/2014/main" id="{ABC6F753-22FC-860F-EDE7-83E6A1756281}"/>
              </a:ext>
            </a:extLst>
          </p:cNvPr>
          <p:cNvSpPr txBox="1"/>
          <p:nvPr/>
        </p:nvSpPr>
        <p:spPr>
          <a:xfrm>
            <a:off x="2660689" y="2966017"/>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Waltersville</a:t>
            </a:r>
            <a:endParaRPr lang="en-US" sz="1600">
              <a:latin typeface="Segoe UI" panose="020B0502040204020203" pitchFamily="34" charset="0"/>
              <a:cs typeface="Segoe UI" panose="020B0502040204020203" pitchFamily="34" charset="0"/>
            </a:endParaRPr>
          </a:p>
        </p:txBody>
      </p:sp>
      <p:sp>
        <p:nvSpPr>
          <p:cNvPr id="34" name="TextBox 33">
            <a:extLst>
              <a:ext uri="{FF2B5EF4-FFF2-40B4-BE49-F238E27FC236}">
                <a16:creationId xmlns:a16="http://schemas.microsoft.com/office/drawing/2014/main" id="{BB345173-A056-BEEE-D9EE-189E23DD6375}"/>
              </a:ext>
            </a:extLst>
          </p:cNvPr>
          <p:cNvSpPr txBox="1"/>
          <p:nvPr/>
        </p:nvSpPr>
        <p:spPr>
          <a:xfrm>
            <a:off x="868023" y="5608348"/>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Jettie S. Tisdale</a:t>
            </a:r>
            <a:endParaRPr lang="en-US" sz="1600">
              <a:latin typeface="Segoe UI" panose="020B0502040204020203" pitchFamily="34" charset="0"/>
              <a:cs typeface="Segoe UI" panose="020B0502040204020203" pitchFamily="34" charset="0"/>
            </a:endParaRPr>
          </a:p>
        </p:txBody>
      </p:sp>
      <p:sp>
        <p:nvSpPr>
          <p:cNvPr id="36" name="TextBox 35">
            <a:extLst>
              <a:ext uri="{FF2B5EF4-FFF2-40B4-BE49-F238E27FC236}">
                <a16:creationId xmlns:a16="http://schemas.microsoft.com/office/drawing/2014/main" id="{21C9E626-DBE5-1E10-2FC8-70B271E1767F}"/>
              </a:ext>
            </a:extLst>
          </p:cNvPr>
          <p:cNvSpPr txBox="1"/>
          <p:nvPr/>
        </p:nvSpPr>
        <p:spPr>
          <a:xfrm>
            <a:off x="868024" y="1800926"/>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Barnum</a:t>
            </a:r>
            <a:endParaRPr lang="en-US" sz="1600">
              <a:latin typeface="Segoe UI" panose="020B0502040204020203" pitchFamily="34" charset="0"/>
              <a:cs typeface="Segoe UI" panose="020B0502040204020203" pitchFamily="34" charset="0"/>
            </a:endParaRPr>
          </a:p>
        </p:txBody>
      </p:sp>
      <p:sp>
        <p:nvSpPr>
          <p:cNvPr id="39" name="TextBox 38">
            <a:extLst>
              <a:ext uri="{FF2B5EF4-FFF2-40B4-BE49-F238E27FC236}">
                <a16:creationId xmlns:a16="http://schemas.microsoft.com/office/drawing/2014/main" id="{22B8D518-4F45-82B1-E103-2F553159BCA1}"/>
              </a:ext>
            </a:extLst>
          </p:cNvPr>
          <p:cNvSpPr txBox="1"/>
          <p:nvPr/>
        </p:nvSpPr>
        <p:spPr>
          <a:xfrm>
            <a:off x="868024" y="4017240"/>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Curiale</a:t>
            </a:r>
            <a:endParaRPr lang="en-US" sz="1600">
              <a:latin typeface="Segoe UI" panose="020B0502040204020203" pitchFamily="34" charset="0"/>
              <a:cs typeface="Segoe UI" panose="020B0502040204020203" pitchFamily="34" charset="0"/>
            </a:endParaRPr>
          </a:p>
        </p:txBody>
      </p:sp>
      <p:sp>
        <p:nvSpPr>
          <p:cNvPr id="40" name="TextBox 39">
            <a:extLst>
              <a:ext uri="{FF2B5EF4-FFF2-40B4-BE49-F238E27FC236}">
                <a16:creationId xmlns:a16="http://schemas.microsoft.com/office/drawing/2014/main" id="{634AEC9B-E351-9A78-0E79-7CC4A3953365}"/>
              </a:ext>
            </a:extLst>
          </p:cNvPr>
          <p:cNvSpPr txBox="1"/>
          <p:nvPr/>
        </p:nvSpPr>
        <p:spPr>
          <a:xfrm>
            <a:off x="873566" y="5172167"/>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Hooker</a:t>
            </a:r>
            <a:endParaRPr lang="en-US" sz="1600">
              <a:latin typeface="Segoe UI" panose="020B0502040204020203" pitchFamily="34" charset="0"/>
              <a:cs typeface="Segoe UI" panose="020B0502040204020203" pitchFamily="34" charset="0"/>
            </a:endParaRPr>
          </a:p>
        </p:txBody>
      </p:sp>
      <p:sp>
        <p:nvSpPr>
          <p:cNvPr id="44" name="TextBox 43">
            <a:extLst>
              <a:ext uri="{FF2B5EF4-FFF2-40B4-BE49-F238E27FC236}">
                <a16:creationId xmlns:a16="http://schemas.microsoft.com/office/drawing/2014/main" id="{E1868AD1-28D0-77AC-0D43-396DB6D89A7F}"/>
              </a:ext>
            </a:extLst>
          </p:cNvPr>
          <p:cNvSpPr txBox="1"/>
          <p:nvPr/>
        </p:nvSpPr>
        <p:spPr>
          <a:xfrm>
            <a:off x="868024" y="3573978"/>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Cross</a:t>
            </a:r>
            <a:endParaRPr lang="en-US" sz="1600">
              <a:latin typeface="Segoe UI" panose="020B0502040204020203" pitchFamily="34" charset="0"/>
              <a:cs typeface="Segoe UI" panose="020B0502040204020203" pitchFamily="34" charset="0"/>
            </a:endParaRPr>
          </a:p>
        </p:txBody>
      </p:sp>
      <p:sp>
        <p:nvSpPr>
          <p:cNvPr id="45" name="TextBox 44">
            <a:extLst>
              <a:ext uri="{FF2B5EF4-FFF2-40B4-BE49-F238E27FC236}">
                <a16:creationId xmlns:a16="http://schemas.microsoft.com/office/drawing/2014/main" id="{BAFF39F9-39E9-70B7-9252-25A6F8EDA3F4}"/>
              </a:ext>
            </a:extLst>
          </p:cNvPr>
          <p:cNvSpPr txBox="1"/>
          <p:nvPr/>
        </p:nvSpPr>
        <p:spPr>
          <a:xfrm>
            <a:off x="6571878" y="1010600"/>
            <a:ext cx="2873638"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Magnéticas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Intradistritales</a:t>
            </a:r>
            <a:endParaRPr lang="en-US" b="1" dirty="0">
              <a:latin typeface="Segoe UI" panose="020B0502040204020203" pitchFamily="34" charset="0"/>
              <a:cs typeface="Segoe UI" panose="020B0502040204020203" pitchFamily="34" charset="0"/>
            </a:endParaRPr>
          </a:p>
        </p:txBody>
      </p:sp>
      <p:sp>
        <p:nvSpPr>
          <p:cNvPr id="46" name="TextBox 45">
            <a:extLst>
              <a:ext uri="{FF2B5EF4-FFF2-40B4-BE49-F238E27FC236}">
                <a16:creationId xmlns:a16="http://schemas.microsoft.com/office/drawing/2014/main" id="{DAC3ECC1-B4B4-2931-C40E-421699422AE2}"/>
              </a:ext>
            </a:extLst>
          </p:cNvPr>
          <p:cNvSpPr txBox="1"/>
          <p:nvPr/>
        </p:nvSpPr>
        <p:spPr>
          <a:xfrm>
            <a:off x="9445515" y="1010600"/>
            <a:ext cx="2550780"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Magnéticas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Interdistritales</a:t>
            </a:r>
            <a:endParaRPr lang="en-US" b="1" dirty="0">
              <a:latin typeface="Segoe UI" panose="020B0502040204020203" pitchFamily="34" charset="0"/>
              <a:cs typeface="Segoe UI" panose="020B0502040204020203" pitchFamily="34" charset="0"/>
            </a:endParaRPr>
          </a:p>
        </p:txBody>
      </p:sp>
      <p:sp>
        <p:nvSpPr>
          <p:cNvPr id="47" name="TextBox 46">
            <a:extLst>
              <a:ext uri="{FF2B5EF4-FFF2-40B4-BE49-F238E27FC236}">
                <a16:creationId xmlns:a16="http://schemas.microsoft.com/office/drawing/2014/main" id="{8694FF61-8309-90C9-5CA2-DED8B31CDB99}"/>
              </a:ext>
            </a:extLst>
          </p:cNvPr>
          <p:cNvSpPr txBox="1"/>
          <p:nvPr/>
        </p:nvSpPr>
        <p:spPr>
          <a:xfrm>
            <a:off x="868024" y="1010600"/>
            <a:ext cx="5519472" cy="369332"/>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Vecinales</a:t>
            </a:r>
            <a:endParaRPr lang="en-US" b="1" dirty="0">
              <a:latin typeface="Segoe UI" panose="020B0502040204020203" pitchFamily="34" charset="0"/>
              <a:cs typeface="Segoe UI" panose="020B0502040204020203" pitchFamily="34" charset="0"/>
            </a:endParaRPr>
          </a:p>
        </p:txBody>
      </p:sp>
      <p:sp>
        <p:nvSpPr>
          <p:cNvPr id="48" name="TextBox 47">
            <a:extLst>
              <a:ext uri="{FF2B5EF4-FFF2-40B4-BE49-F238E27FC236}">
                <a16:creationId xmlns:a16="http://schemas.microsoft.com/office/drawing/2014/main" id="{59A23602-5DCE-7E5F-1E65-F4D4349AC896}"/>
              </a:ext>
            </a:extLst>
          </p:cNvPr>
          <p:cNvSpPr txBox="1"/>
          <p:nvPr/>
        </p:nvSpPr>
        <p:spPr>
          <a:xfrm>
            <a:off x="4681321" y="1346629"/>
            <a:ext cx="1706174" cy="369332"/>
          </a:xfrm>
          <a:prstGeom prst="rect">
            <a:avLst/>
          </a:prstGeom>
          <a:noFill/>
        </p:spPr>
        <p:txBody>
          <a:bodyPr wrap="square" rtlCol="0">
            <a:spAutoFit/>
          </a:bodyPr>
          <a:lstStyle/>
          <a:p>
            <a:pPr algn="ctr"/>
            <a:r>
              <a:rPr lang="en-US" b="1">
                <a:latin typeface="Segoe UI" panose="020B0502040204020203" pitchFamily="34" charset="0"/>
                <a:cs typeface="Segoe UI" panose="020B0502040204020203" pitchFamily="34" charset="0"/>
              </a:rPr>
              <a:t>K-6/PK-6</a:t>
            </a:r>
          </a:p>
        </p:txBody>
      </p:sp>
      <p:sp>
        <p:nvSpPr>
          <p:cNvPr id="52" name="TextBox 51">
            <a:extLst>
              <a:ext uri="{FF2B5EF4-FFF2-40B4-BE49-F238E27FC236}">
                <a16:creationId xmlns:a16="http://schemas.microsoft.com/office/drawing/2014/main" id="{FDD7751A-D359-0CF6-4542-621918584067}"/>
              </a:ext>
            </a:extLst>
          </p:cNvPr>
          <p:cNvSpPr txBox="1"/>
          <p:nvPr/>
        </p:nvSpPr>
        <p:spPr>
          <a:xfrm>
            <a:off x="1711577" y="1346629"/>
            <a:ext cx="1716658" cy="369332"/>
          </a:xfrm>
          <a:prstGeom prst="rect">
            <a:avLst/>
          </a:prstGeom>
          <a:noFill/>
        </p:spPr>
        <p:txBody>
          <a:bodyPr wrap="square" rtlCol="0">
            <a:spAutoFit/>
          </a:bodyPr>
          <a:lstStyle/>
          <a:p>
            <a:pPr algn="ctr"/>
            <a:r>
              <a:rPr lang="en-US" b="1">
                <a:latin typeface="Segoe UI" panose="020B0502040204020203" pitchFamily="34" charset="0"/>
                <a:cs typeface="Segoe UI" panose="020B0502040204020203" pitchFamily="34" charset="0"/>
              </a:rPr>
              <a:t>PK-8/K-8</a:t>
            </a:r>
          </a:p>
        </p:txBody>
      </p:sp>
      <p:sp>
        <p:nvSpPr>
          <p:cNvPr id="55" name="TextBox 54">
            <a:extLst>
              <a:ext uri="{FF2B5EF4-FFF2-40B4-BE49-F238E27FC236}">
                <a16:creationId xmlns:a16="http://schemas.microsoft.com/office/drawing/2014/main" id="{5B1F2EE0-DF83-18EC-590D-AD26A11BB905}"/>
              </a:ext>
            </a:extLst>
          </p:cNvPr>
          <p:cNvSpPr txBox="1"/>
          <p:nvPr/>
        </p:nvSpPr>
        <p:spPr>
          <a:xfrm>
            <a:off x="9872743" y="2827890"/>
            <a:ext cx="1696326"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Especiales</a:t>
            </a:r>
          </a:p>
        </p:txBody>
      </p:sp>
      <p:sp>
        <p:nvSpPr>
          <p:cNvPr id="56" name="TextBox 55">
            <a:extLst>
              <a:ext uri="{FF2B5EF4-FFF2-40B4-BE49-F238E27FC236}">
                <a16:creationId xmlns:a16="http://schemas.microsoft.com/office/drawing/2014/main" id="{0F8DEC5A-9748-A7C6-2950-4E7FD728AA44}"/>
              </a:ext>
            </a:extLst>
          </p:cNvPr>
          <p:cNvSpPr txBox="1"/>
          <p:nvPr/>
        </p:nvSpPr>
        <p:spPr>
          <a:xfrm>
            <a:off x="9862578" y="4262041"/>
            <a:ext cx="1716657" cy="584775"/>
          </a:xfrm>
          <a:prstGeom prst="rect">
            <a:avLst/>
          </a:prstGeom>
          <a:solidFill>
            <a:schemeClr val="accent5">
              <a:lumMod val="20000"/>
              <a:lumOff val="80000"/>
            </a:schemeClr>
          </a:solidFill>
          <a:ln w="38100">
            <a:noFill/>
          </a:ln>
        </p:spPr>
        <p:txBody>
          <a:bodyPr wrap="square" rtlCol="0" anchor="ctr">
            <a:spAutoFit/>
          </a:bodyPr>
          <a:lstStyle/>
          <a:p>
            <a:pPr algn="ctr">
              <a:spcBef>
                <a:spcPts val="1200"/>
              </a:spcBef>
              <a:spcAft>
                <a:spcPts val="1200"/>
              </a:spcAft>
            </a:pPr>
            <a:r>
              <a:rPr lang="en-US" sz="1600">
                <a:latin typeface="Segoe UI" panose="020B0502040204020203" pitchFamily="34" charset="0"/>
                <a:cs typeface="Segoe UI" panose="020B0502040204020203" pitchFamily="34" charset="0"/>
              </a:rPr>
              <a:t>South End (Swing Space)</a:t>
            </a:r>
          </a:p>
        </p:txBody>
      </p:sp>
      <p:sp>
        <p:nvSpPr>
          <p:cNvPr id="57" name="Title 1">
            <a:extLst>
              <a:ext uri="{FF2B5EF4-FFF2-40B4-BE49-F238E27FC236}">
                <a16:creationId xmlns:a16="http://schemas.microsoft.com/office/drawing/2014/main" id="{2DAB52DF-3A1D-3B1F-F9E2-9A080C5954E6}"/>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Escuelas</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Primarias</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Propuestas</a:t>
            </a:r>
            <a:endParaRPr lang="en-US" dirty="0">
              <a:latin typeface="Segoe UI" panose="020B0502040204020203" pitchFamily="34" charset="0"/>
              <a:cs typeface="Segoe UI" panose="020B0502040204020203" pitchFamily="34" charset="0"/>
            </a:endParaRPr>
          </a:p>
        </p:txBody>
      </p:sp>
      <p:sp>
        <p:nvSpPr>
          <p:cNvPr id="58" name="Right Brace 57">
            <a:extLst>
              <a:ext uri="{FF2B5EF4-FFF2-40B4-BE49-F238E27FC236}">
                <a16:creationId xmlns:a16="http://schemas.microsoft.com/office/drawing/2014/main" id="{C4F4F6F1-22B0-0960-CA12-36422606A6B9}"/>
              </a:ext>
            </a:extLst>
          </p:cNvPr>
          <p:cNvSpPr/>
          <p:nvPr/>
        </p:nvSpPr>
        <p:spPr>
          <a:xfrm rot="16200000">
            <a:off x="2558185" y="-44653"/>
            <a:ext cx="131838" cy="351216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Right Brace 58">
            <a:extLst>
              <a:ext uri="{FF2B5EF4-FFF2-40B4-BE49-F238E27FC236}">
                <a16:creationId xmlns:a16="http://schemas.microsoft.com/office/drawing/2014/main" id="{DAB4E7D5-FEE0-1BBE-A2DA-7042C906442E}"/>
              </a:ext>
            </a:extLst>
          </p:cNvPr>
          <p:cNvSpPr/>
          <p:nvPr/>
        </p:nvSpPr>
        <p:spPr>
          <a:xfrm rot="16200000">
            <a:off x="5489751" y="837077"/>
            <a:ext cx="89313" cy="170617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a:extLst>
              <a:ext uri="{FF2B5EF4-FFF2-40B4-BE49-F238E27FC236}">
                <a16:creationId xmlns:a16="http://schemas.microsoft.com/office/drawing/2014/main" id="{7588FFC4-C9CE-E09B-1BDB-EC034A4B0C99}"/>
              </a:ext>
            </a:extLst>
          </p:cNvPr>
          <p:cNvSpPr txBox="1"/>
          <p:nvPr/>
        </p:nvSpPr>
        <p:spPr>
          <a:xfrm>
            <a:off x="2660687" y="5288684"/>
            <a:ext cx="1716657" cy="646331"/>
          </a:xfrm>
          <a:prstGeom prst="rect">
            <a:avLst/>
          </a:prstGeom>
          <a:solidFill>
            <a:schemeClr val="accent4">
              <a:lumMod val="60000"/>
              <a:lumOff val="40000"/>
            </a:schemeClr>
          </a:solidFill>
          <a:ln w="38100">
            <a:solidFill>
              <a:srgbClr val="FF0000"/>
            </a:solidFill>
          </a:ln>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New East Side School </a:t>
            </a:r>
          </a:p>
        </p:txBody>
      </p:sp>
      <p:sp>
        <p:nvSpPr>
          <p:cNvPr id="7" name="TextBox 6">
            <a:extLst>
              <a:ext uri="{FF2B5EF4-FFF2-40B4-BE49-F238E27FC236}">
                <a16:creationId xmlns:a16="http://schemas.microsoft.com/office/drawing/2014/main" id="{786F32CC-1FEE-6E7C-2807-26DB37B07846}"/>
              </a:ext>
            </a:extLst>
          </p:cNvPr>
          <p:cNvSpPr txBox="1"/>
          <p:nvPr/>
        </p:nvSpPr>
        <p:spPr>
          <a:xfrm>
            <a:off x="4676076" y="2241796"/>
            <a:ext cx="1716657" cy="369332"/>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Hallen</a:t>
            </a:r>
            <a:endParaRPr lang="en-US" sz="1600">
              <a:latin typeface="Segoe UI" panose="020B0502040204020203" pitchFamily="34" charset="0"/>
              <a:cs typeface="Segoe UI" panose="020B0502040204020203" pitchFamily="34" charset="0"/>
            </a:endParaRPr>
          </a:p>
        </p:txBody>
      </p:sp>
      <p:sp>
        <p:nvSpPr>
          <p:cNvPr id="4" name="TextBox 3">
            <a:extLst>
              <a:ext uri="{FF2B5EF4-FFF2-40B4-BE49-F238E27FC236}">
                <a16:creationId xmlns:a16="http://schemas.microsoft.com/office/drawing/2014/main" id="{C061A8F9-9391-38ED-39D5-521591FD18DE}"/>
              </a:ext>
            </a:extLst>
          </p:cNvPr>
          <p:cNvSpPr txBox="1"/>
          <p:nvPr/>
        </p:nvSpPr>
        <p:spPr>
          <a:xfrm>
            <a:off x="9862578" y="3573978"/>
            <a:ext cx="1716657" cy="584775"/>
          </a:xfrm>
          <a:prstGeom prst="rect">
            <a:avLst/>
          </a:prstGeom>
          <a:solidFill>
            <a:schemeClr val="accent5">
              <a:lumMod val="20000"/>
              <a:lumOff val="80000"/>
            </a:schemeClr>
          </a:solidFill>
          <a:ln w="38100">
            <a:solidFill>
              <a:srgbClr val="FF0000"/>
            </a:solidFill>
          </a:ln>
        </p:spPr>
        <p:txBody>
          <a:bodyPr wrap="square" rtlCol="0" anchor="ctr">
            <a:spAutoFit/>
          </a:bodyPr>
          <a:lstStyle/>
          <a:p>
            <a:pPr algn="ctr">
              <a:spcBef>
                <a:spcPts val="1200"/>
              </a:spcBef>
              <a:spcAft>
                <a:spcPts val="1200"/>
              </a:spcAft>
            </a:pPr>
            <a:r>
              <a:rPr lang="en-US" sz="1600">
                <a:latin typeface="Segoe UI" panose="020B0502040204020203" pitchFamily="34" charset="0"/>
                <a:cs typeface="Segoe UI" panose="020B0502040204020203" pitchFamily="34" charset="0"/>
              </a:rPr>
              <a:t>New Special Program School</a:t>
            </a:r>
          </a:p>
        </p:txBody>
      </p:sp>
      <p:sp>
        <p:nvSpPr>
          <p:cNvPr id="5" name="TextBox 4">
            <a:extLst>
              <a:ext uri="{FF2B5EF4-FFF2-40B4-BE49-F238E27FC236}">
                <a16:creationId xmlns:a16="http://schemas.microsoft.com/office/drawing/2014/main" id="{AE506847-EEEE-0709-7271-33D1B72B789B}"/>
              </a:ext>
            </a:extLst>
          </p:cNvPr>
          <p:cNvSpPr txBox="1"/>
          <p:nvPr/>
        </p:nvSpPr>
        <p:spPr>
          <a:xfrm>
            <a:off x="7162820" y="3178459"/>
            <a:ext cx="1716657" cy="584775"/>
          </a:xfrm>
          <a:prstGeom prst="rect">
            <a:avLst/>
          </a:prstGeom>
          <a:solidFill>
            <a:schemeClr val="accent6">
              <a:lumMod val="40000"/>
              <a:lumOff val="60000"/>
            </a:schemeClr>
          </a:solidFill>
          <a:ln w="38100">
            <a:solidFill>
              <a:srgbClr val="FF0000"/>
            </a:solidFill>
          </a:ln>
        </p:spPr>
        <p:txBody>
          <a:bodyPr wrap="square" rtlCol="0" anchor="ctr">
            <a:spAutoFit/>
          </a:bodyPr>
          <a:lstStyle/>
          <a:p>
            <a:pPr algn="ctr">
              <a:spcBef>
                <a:spcPts val="1200"/>
              </a:spcBef>
              <a:spcAft>
                <a:spcPts val="1200"/>
              </a:spcAft>
            </a:pPr>
            <a:r>
              <a:rPr lang="en-US" sz="1600" dirty="0">
                <a:latin typeface="Segoe UI" panose="020B0502040204020203" pitchFamily="34" charset="0"/>
                <a:cs typeface="Segoe UI" panose="020B0502040204020203" pitchFamily="34" charset="0"/>
              </a:rPr>
              <a:t>New Classical Studies Acad.</a:t>
            </a:r>
          </a:p>
        </p:txBody>
      </p:sp>
      <p:sp>
        <p:nvSpPr>
          <p:cNvPr id="12" name="TextBox 11">
            <a:extLst>
              <a:ext uri="{FF2B5EF4-FFF2-40B4-BE49-F238E27FC236}">
                <a16:creationId xmlns:a16="http://schemas.microsoft.com/office/drawing/2014/main" id="{FE5F2859-709D-B2E3-3FA3-983700A855AE}"/>
              </a:ext>
            </a:extLst>
          </p:cNvPr>
          <p:cNvSpPr txBox="1"/>
          <p:nvPr/>
        </p:nvSpPr>
        <p:spPr>
          <a:xfrm>
            <a:off x="4666537" y="2966017"/>
            <a:ext cx="2185099" cy="276999"/>
          </a:xfrm>
          <a:prstGeom prst="rect">
            <a:avLst/>
          </a:prstGeom>
          <a:noFill/>
        </p:spPr>
        <p:txBody>
          <a:bodyPr wrap="square" rtlCol="0">
            <a:spAutoFit/>
          </a:bodyPr>
          <a:lstStyle/>
          <a:p>
            <a:r>
              <a:rPr lang="en-US" sz="1200" b="1" u="sng" dirty="0" err="1">
                <a:latin typeface="Segoe UI" panose="020B0502040204020203" pitchFamily="34" charset="0"/>
                <a:cs typeface="Segoe UI" panose="020B0502040204020203" pitchFamily="34" charset="0"/>
              </a:rPr>
              <a:t>Escuelas</a:t>
            </a:r>
            <a:r>
              <a:rPr lang="en-US" sz="1200" b="1" u="sng" dirty="0">
                <a:latin typeface="Segoe UI" panose="020B0502040204020203" pitchFamily="34" charset="0"/>
                <a:cs typeface="Segoe UI" panose="020B0502040204020203" pitchFamily="34" charset="0"/>
              </a:rPr>
              <a:t> </a:t>
            </a:r>
            <a:r>
              <a:rPr lang="en-US" sz="1200" b="1" u="sng" dirty="0" err="1">
                <a:latin typeface="Segoe UI" panose="020B0502040204020203" pitchFamily="34" charset="0"/>
                <a:cs typeface="Segoe UI" panose="020B0502040204020203" pitchFamily="34" charset="0"/>
              </a:rPr>
              <a:t>Cerradas</a:t>
            </a:r>
            <a:r>
              <a:rPr lang="en-US" sz="1200" b="1" u="sng" dirty="0">
                <a:latin typeface="Segoe UI" panose="020B0502040204020203" pitchFamily="34" charset="0"/>
                <a:cs typeface="Segoe UI" panose="020B0502040204020203" pitchFamily="34" charset="0"/>
              </a:rPr>
              <a:t>*</a:t>
            </a:r>
          </a:p>
        </p:txBody>
      </p:sp>
      <p:sp>
        <p:nvSpPr>
          <p:cNvPr id="13" name="TextBox 12">
            <a:extLst>
              <a:ext uri="{FF2B5EF4-FFF2-40B4-BE49-F238E27FC236}">
                <a16:creationId xmlns:a16="http://schemas.microsoft.com/office/drawing/2014/main" id="{FA9521C6-8739-21A0-616F-E3137457D640}"/>
              </a:ext>
            </a:extLst>
          </p:cNvPr>
          <p:cNvSpPr txBox="1"/>
          <p:nvPr/>
        </p:nvSpPr>
        <p:spPr>
          <a:xfrm>
            <a:off x="4676076" y="3236743"/>
            <a:ext cx="2259580" cy="1754326"/>
          </a:xfrm>
          <a:prstGeom prst="rect">
            <a:avLst/>
          </a:prstGeom>
          <a:noFill/>
        </p:spPr>
        <p:txBody>
          <a:bodyPr wrap="square" rtlCol="0">
            <a:spAutoFit/>
          </a:bodyPr>
          <a:lstStyle/>
          <a:p>
            <a:r>
              <a:rPr lang="en-US" sz="1200" dirty="0">
                <a:latin typeface="Segoe UI" panose="020B0502040204020203" pitchFamily="34" charset="0"/>
                <a:cs typeface="Segoe UI" panose="020B0502040204020203" pitchFamily="34" charset="0"/>
              </a:rPr>
              <a:t>Beardsley</a:t>
            </a:r>
          </a:p>
          <a:p>
            <a:r>
              <a:rPr lang="en-US" sz="1200" dirty="0">
                <a:latin typeface="Segoe UI" panose="020B0502040204020203" pitchFamily="34" charset="0"/>
                <a:cs typeface="Segoe UI" panose="020B0502040204020203" pitchFamily="34" charset="0"/>
              </a:rPr>
              <a:t>BLC at Sheriden</a:t>
            </a:r>
          </a:p>
          <a:p>
            <a:r>
              <a:rPr lang="en-US" sz="1200" dirty="0">
                <a:latin typeface="Segoe UI" panose="020B0502040204020203" pitchFamily="34" charset="0"/>
                <a:cs typeface="Segoe UI" panose="020B0502040204020203" pitchFamily="34" charset="0"/>
              </a:rPr>
              <a:t>Classical Studies – Maplewood</a:t>
            </a:r>
          </a:p>
          <a:p>
            <a:r>
              <a:rPr lang="en-US" sz="1200" dirty="0">
                <a:latin typeface="Segoe UI" panose="020B0502040204020203" pitchFamily="34" charset="0"/>
                <a:cs typeface="Segoe UI" panose="020B0502040204020203" pitchFamily="34" charset="0"/>
              </a:rPr>
              <a:t>Classical Studies – Annex</a:t>
            </a:r>
          </a:p>
          <a:p>
            <a:r>
              <a:rPr lang="en-US" sz="1200" dirty="0">
                <a:latin typeface="Segoe UI" panose="020B0502040204020203" pitchFamily="34" charset="0"/>
                <a:cs typeface="Segoe UI" panose="020B0502040204020203" pitchFamily="34" charset="0"/>
              </a:rPr>
              <a:t>Dunbar – (TBD) </a:t>
            </a:r>
            <a:r>
              <a:rPr lang="en-US" sz="1050" dirty="0" err="1">
                <a:latin typeface="Segoe UI" panose="020B0502040204020203" pitchFamily="34" charset="0"/>
                <a:cs typeface="Segoe UI" panose="020B0502040204020203" pitchFamily="34" charset="0"/>
              </a:rPr>
              <a:t>Potencial</a:t>
            </a:r>
            <a:r>
              <a:rPr lang="en-US" sz="1050" dirty="0">
                <a:latin typeface="Segoe UI" panose="020B0502040204020203" pitchFamily="34" charset="0"/>
                <a:cs typeface="Segoe UI" panose="020B0502040204020203" pitchFamily="34" charset="0"/>
              </a:rPr>
              <a:t> de </a:t>
            </a:r>
            <a:r>
              <a:rPr lang="en-US" sz="1050" dirty="0" err="1">
                <a:latin typeface="Segoe UI" panose="020B0502040204020203" pitchFamily="34" charset="0"/>
                <a:cs typeface="Segoe UI" panose="020B0502040204020203" pitchFamily="34" charset="0"/>
              </a:rPr>
              <a:t>Reutilización</a:t>
            </a:r>
            <a:endParaRPr lang="en-US" sz="1050" dirty="0">
              <a:latin typeface="Segoe UI" panose="020B0502040204020203" pitchFamily="34" charset="0"/>
              <a:cs typeface="Segoe UI" panose="020B0502040204020203" pitchFamily="34" charset="0"/>
            </a:endParaRPr>
          </a:p>
          <a:p>
            <a:r>
              <a:rPr lang="en-US" sz="1200" dirty="0">
                <a:latin typeface="Segoe UI" panose="020B0502040204020203" pitchFamily="34" charset="0"/>
                <a:cs typeface="Segoe UI" panose="020B0502040204020203" pitchFamily="34" charset="0"/>
              </a:rPr>
              <a:t>Edison</a:t>
            </a:r>
          </a:p>
          <a:p>
            <a:r>
              <a:rPr lang="en-US" sz="1200" dirty="0">
                <a:latin typeface="Segoe UI" panose="020B0502040204020203" pitchFamily="34" charset="0"/>
                <a:cs typeface="Segoe UI" panose="020B0502040204020203" pitchFamily="34" charset="0"/>
              </a:rPr>
              <a:t>Hall</a:t>
            </a:r>
          </a:p>
          <a:p>
            <a:r>
              <a:rPr lang="en-US" sz="1200" dirty="0">
                <a:latin typeface="Segoe UI" panose="020B0502040204020203" pitchFamily="34" charset="0"/>
                <a:cs typeface="Segoe UI" panose="020B0502040204020203" pitchFamily="34" charset="0"/>
              </a:rPr>
              <a:t>Skane Center – site reused</a:t>
            </a:r>
          </a:p>
        </p:txBody>
      </p:sp>
      <p:sp>
        <p:nvSpPr>
          <p:cNvPr id="35" name="TextBox 34">
            <a:extLst>
              <a:ext uri="{FF2B5EF4-FFF2-40B4-BE49-F238E27FC236}">
                <a16:creationId xmlns:a16="http://schemas.microsoft.com/office/drawing/2014/main" id="{7D2A1B81-EF0D-08B6-9BEB-55671B343CA6}"/>
              </a:ext>
            </a:extLst>
          </p:cNvPr>
          <p:cNvSpPr txBox="1"/>
          <p:nvPr/>
        </p:nvSpPr>
        <p:spPr>
          <a:xfrm>
            <a:off x="868023" y="6028769"/>
            <a:ext cx="11197656" cy="276999"/>
          </a:xfrm>
          <a:prstGeom prst="rect">
            <a:avLst/>
          </a:prstGeom>
          <a:noFill/>
        </p:spPr>
        <p:txBody>
          <a:bodyPr wrap="square" rtlCol="0">
            <a:spAutoFit/>
          </a:bodyPr>
          <a:lstStyle/>
          <a:p>
            <a:r>
              <a:rPr lang="es-ES" sz="1200" b="1" dirty="0">
                <a:latin typeface="Segoe UI" panose="020B0502040204020203" pitchFamily="34" charset="0"/>
                <a:cs typeface="Segoe UI" panose="020B0502040204020203" pitchFamily="34" charset="0"/>
              </a:rPr>
              <a:t>Los elementos de renovación de capital y mejoras de capital en los edificios restantes deben ser abordados como parte del Plan de Mejoras de Capital.</a:t>
            </a:r>
            <a:endParaRPr lang="en-US" sz="1200" b="1" dirty="0">
              <a:latin typeface="Segoe UI" panose="020B0502040204020203" pitchFamily="34" charset="0"/>
              <a:cs typeface="Segoe UI" panose="020B0502040204020203" pitchFamily="34" charset="0"/>
            </a:endParaRPr>
          </a:p>
        </p:txBody>
      </p:sp>
      <p:sp>
        <p:nvSpPr>
          <p:cNvPr id="9" name="TextBox 8">
            <a:extLst>
              <a:ext uri="{FF2B5EF4-FFF2-40B4-BE49-F238E27FC236}">
                <a16:creationId xmlns:a16="http://schemas.microsoft.com/office/drawing/2014/main" id="{FE181624-FFFB-979C-B6A9-84708164E069}"/>
              </a:ext>
            </a:extLst>
          </p:cNvPr>
          <p:cNvSpPr txBox="1"/>
          <p:nvPr/>
        </p:nvSpPr>
        <p:spPr>
          <a:xfrm>
            <a:off x="4666537" y="5077544"/>
            <a:ext cx="2185098" cy="861774"/>
          </a:xfrm>
          <a:prstGeom prst="rect">
            <a:avLst/>
          </a:prstGeom>
          <a:noFill/>
        </p:spPr>
        <p:txBody>
          <a:bodyPr wrap="square">
            <a:spAutoFit/>
          </a:bodyPr>
          <a:lstStyle/>
          <a:p>
            <a:r>
              <a:rPr lang="es-ES" sz="1000" dirty="0"/>
              <a:t>BPS debería aprovechar una escuela primaria consolidada para educación de adultos y terminar el contrato de arrendamiento con Saint </a:t>
            </a:r>
            <a:r>
              <a:rPr lang="es-ES" sz="1000" dirty="0" err="1"/>
              <a:t>Michael’s</a:t>
            </a:r>
            <a:r>
              <a:rPr lang="es-ES" sz="1000" dirty="0"/>
              <a:t>.</a:t>
            </a:r>
            <a:endParaRPr lang="en-US" sz="1000" dirty="0"/>
          </a:p>
        </p:txBody>
      </p:sp>
    </p:spTree>
    <p:extLst>
      <p:ext uri="{BB962C8B-B14F-4D97-AF65-F5344CB8AC3E}">
        <p14:creationId xmlns:p14="http://schemas.microsoft.com/office/powerpoint/2010/main" val="4042206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A815C-5508-1563-1484-E044523B8A7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CE2F10-D844-A48D-903C-A025D6C33D88}"/>
              </a:ext>
            </a:extLst>
          </p:cNvPr>
          <p:cNvSpPr>
            <a:spLocks noGrp="1"/>
          </p:cNvSpPr>
          <p:nvPr>
            <p:ph type="sldNum" sz="quarter" idx="4"/>
          </p:nvPr>
        </p:nvSpPr>
        <p:spPr/>
        <p:txBody>
          <a:bodyPr/>
          <a:lstStyle/>
          <a:p>
            <a:fld id="{BD6517CD-D3FD-4890-9CAF-9AFC152DABFD}" type="slidenum">
              <a:rPr lang="en-US" smtClean="0"/>
              <a:pPr/>
              <a:t>21</a:t>
            </a:fld>
            <a:endParaRPr lang="en-US"/>
          </a:p>
        </p:txBody>
      </p:sp>
      <p:sp>
        <p:nvSpPr>
          <p:cNvPr id="57" name="Title 1">
            <a:extLst>
              <a:ext uri="{FF2B5EF4-FFF2-40B4-BE49-F238E27FC236}">
                <a16:creationId xmlns:a16="http://schemas.microsoft.com/office/drawing/2014/main" id="{2DF2D2CF-4FD8-6EAF-EE29-095CF5314EDE}"/>
              </a:ext>
            </a:extLst>
          </p:cNvPr>
          <p:cNvSpPr txBox="1">
            <a:spLocks/>
          </p:cNvSpPr>
          <p:nvPr/>
        </p:nvSpPr>
        <p:spPr>
          <a:xfrm>
            <a:off x="769018" y="297180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s-ES" dirty="0">
                <a:latin typeface="Segoe UI" panose="020B0502040204020203" pitchFamily="34" charset="0"/>
                <a:cs typeface="Segoe UI" panose="020B0502040204020203" pitchFamily="34" charset="0"/>
              </a:rPr>
              <a:t>Plan Recomendado a Largo Plazo</a:t>
            </a:r>
          </a:p>
          <a:p>
            <a:pPr algn="ctr"/>
            <a:r>
              <a:rPr lang="es-ES" dirty="0">
                <a:latin typeface="Segoe UI" panose="020B0502040204020203" pitchFamily="34" charset="0"/>
                <a:cs typeface="Segoe UI" panose="020B0502040204020203" pitchFamily="34" charset="0"/>
              </a:rPr>
              <a:t>Escuelas Secundarias</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4657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B714B-8B12-AA4E-3716-154B08DA959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6B0997-6472-BFAC-F8E7-B7EA86EB751B}"/>
              </a:ext>
            </a:extLst>
          </p:cNvPr>
          <p:cNvSpPr>
            <a:spLocks noGrp="1"/>
          </p:cNvSpPr>
          <p:nvPr>
            <p:ph type="sldNum" sz="quarter" idx="4"/>
          </p:nvPr>
        </p:nvSpPr>
        <p:spPr/>
        <p:txBody>
          <a:bodyPr/>
          <a:lstStyle/>
          <a:p>
            <a:fld id="{BD6517CD-D3FD-4890-9CAF-9AFC152DABFD}" type="slidenum">
              <a:rPr lang="en-US" smtClean="0"/>
              <a:pPr/>
              <a:t>22</a:t>
            </a:fld>
            <a:endParaRPr lang="en-US"/>
          </a:p>
        </p:txBody>
      </p:sp>
      <p:sp>
        <p:nvSpPr>
          <p:cNvPr id="57" name="Title 1">
            <a:extLst>
              <a:ext uri="{FF2B5EF4-FFF2-40B4-BE49-F238E27FC236}">
                <a16:creationId xmlns:a16="http://schemas.microsoft.com/office/drawing/2014/main" id="{C4E21445-BAB3-6C11-3A54-DC5B1D59123A}"/>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Proyectos</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en</a:t>
            </a:r>
            <a:r>
              <a:rPr lang="en-US" dirty="0">
                <a:latin typeface="Segoe UI" panose="020B0502040204020203" pitchFamily="34" charset="0"/>
                <a:cs typeface="Segoe UI" panose="020B0502040204020203" pitchFamily="34" charset="0"/>
              </a:rPr>
              <a:t> </a:t>
            </a:r>
            <a:r>
              <a:rPr lang="en-US" dirty="0" err="1">
                <a:latin typeface="Segoe UI" panose="020B0502040204020203" pitchFamily="34" charset="0"/>
                <a:cs typeface="Segoe UI" panose="020B0502040204020203" pitchFamily="34" charset="0"/>
              </a:rPr>
              <a:t>Curso</a:t>
            </a:r>
            <a:endParaRPr lang="en-US"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ECF2ED05-3178-2EB5-7749-4C45B6A4FCDF}"/>
              </a:ext>
            </a:extLst>
          </p:cNvPr>
          <p:cNvSpPr txBox="1"/>
          <p:nvPr/>
        </p:nvSpPr>
        <p:spPr>
          <a:xfrm>
            <a:off x="508469" y="1320799"/>
            <a:ext cx="11252200" cy="2308324"/>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400" b="1" dirty="0">
                <a:latin typeface="Segoe UI" panose="020B0502040204020203" pitchFamily="34" charset="0"/>
                <a:cs typeface="Segoe UI" panose="020B0502040204020203" pitchFamily="34" charset="0"/>
              </a:rPr>
              <a:t>Nueva Escuela </a:t>
            </a:r>
            <a:r>
              <a:rPr lang="en-US" sz="2400" b="1" dirty="0" err="1">
                <a:latin typeface="Segoe UI" panose="020B0502040204020203" pitchFamily="34" charset="0"/>
                <a:cs typeface="Segoe UI" panose="020B0502040204020203" pitchFamily="34" charset="0"/>
              </a:rPr>
              <a:t>Secundaria</a:t>
            </a:r>
            <a:r>
              <a:rPr lang="en-US" sz="2400" b="1" dirty="0">
                <a:latin typeface="Segoe UI" panose="020B0502040204020203" pitchFamily="34" charset="0"/>
                <a:cs typeface="Segoe UI" panose="020B0502040204020203" pitchFamily="34" charset="0"/>
              </a:rPr>
              <a:t> Bassick</a:t>
            </a:r>
          </a:p>
          <a:p>
            <a:pPr marL="742950" lvl="1" indent="-285750">
              <a:spcAft>
                <a:spcPts val="600"/>
              </a:spcAft>
              <a:buFont typeface="Arial" panose="020B0604020202020204" pitchFamily="34" charset="0"/>
              <a:buChar char="•"/>
            </a:pPr>
            <a:r>
              <a:rPr lang="es-ES" sz="2000" dirty="0">
                <a:latin typeface="Segoe UI" panose="020B0502040204020203" pitchFamily="34" charset="0"/>
                <a:cs typeface="Segoe UI" panose="020B0502040204020203" pitchFamily="34" charset="0"/>
              </a:rPr>
              <a:t>Apertura anticipada en 2025-26</a:t>
            </a:r>
          </a:p>
          <a:p>
            <a:pPr marL="742950" lvl="1" indent="-285750">
              <a:spcAft>
                <a:spcPts val="600"/>
              </a:spcAft>
              <a:buFont typeface="Arial" panose="020B0604020202020204" pitchFamily="34" charset="0"/>
              <a:buChar char="•"/>
            </a:pPr>
            <a:r>
              <a:rPr lang="es-ES" sz="2000" dirty="0">
                <a:latin typeface="Segoe UI" panose="020B0502040204020203" pitchFamily="34" charset="0"/>
                <a:cs typeface="Segoe UI" panose="020B0502040204020203" pitchFamily="34" charset="0"/>
              </a:rPr>
              <a:t>Capacidad de diseño para 1,250 estudiantes</a:t>
            </a:r>
          </a:p>
          <a:p>
            <a:pPr marL="742950" lvl="1" indent="-285750">
              <a:spcAft>
                <a:spcPts val="600"/>
              </a:spcAft>
              <a:buFont typeface="Arial" panose="020B0604020202020204" pitchFamily="34" charset="0"/>
              <a:buChar char="•"/>
            </a:pPr>
            <a:r>
              <a:rPr lang="es-ES" sz="2000" dirty="0">
                <a:latin typeface="Segoe UI" panose="020B0502040204020203" pitchFamily="34" charset="0"/>
                <a:cs typeface="Segoe UI" panose="020B0502040204020203" pitchFamily="34" charset="0"/>
              </a:rPr>
              <a:t>BMA se consolida en la Nueva Bassick</a:t>
            </a:r>
          </a:p>
          <a:p>
            <a:pPr marL="1200150" lvl="2" indent="-285750">
              <a:spcAft>
                <a:spcPts val="600"/>
              </a:spcAft>
              <a:buFont typeface="Arial" panose="020B0604020202020204" pitchFamily="34" charset="0"/>
              <a:buChar char="•"/>
            </a:pPr>
            <a:r>
              <a:rPr lang="es-ES" sz="2000" dirty="0">
                <a:latin typeface="Segoe UI" panose="020B0502040204020203" pitchFamily="34" charset="0"/>
                <a:cs typeface="Segoe UI" panose="020B0502040204020203" pitchFamily="34" charset="0"/>
              </a:rPr>
              <a:t>Objetivo de inscripción de 250 estudiantes de BMA para alinearse con la inscripción de diseño</a:t>
            </a:r>
            <a:endParaRPr lang="en-US"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10346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04F8F-28E2-86F6-23A7-CFC7CE50828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983FF2-0955-DBF7-EC98-0073871B06AA}"/>
              </a:ext>
            </a:extLst>
          </p:cNvPr>
          <p:cNvSpPr>
            <a:spLocks noGrp="1"/>
          </p:cNvSpPr>
          <p:nvPr>
            <p:ph type="sldNum" sz="quarter" idx="4"/>
          </p:nvPr>
        </p:nvSpPr>
        <p:spPr/>
        <p:txBody>
          <a:bodyPr/>
          <a:lstStyle/>
          <a:p>
            <a:fld id="{BD6517CD-D3FD-4890-9CAF-9AFC152DABFD}" type="slidenum">
              <a:rPr lang="en-US" smtClean="0"/>
              <a:pPr/>
              <a:t>23</a:t>
            </a:fld>
            <a:endParaRPr lang="en-US"/>
          </a:p>
        </p:txBody>
      </p:sp>
      <p:sp>
        <p:nvSpPr>
          <p:cNvPr id="57" name="Title 1">
            <a:extLst>
              <a:ext uri="{FF2B5EF4-FFF2-40B4-BE49-F238E27FC236}">
                <a16:creationId xmlns:a16="http://schemas.microsoft.com/office/drawing/2014/main" id="{3235B54B-0010-462E-639E-4491597C2E0B}"/>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a:latin typeface="Segoe UI" panose="020B0502040204020203" pitchFamily="34" charset="0"/>
                <a:cs typeface="Segoe UI" panose="020B0502040204020203" pitchFamily="34" charset="0"/>
              </a:rPr>
              <a:t>Fase 1 de </a:t>
            </a:r>
            <a:r>
              <a:rPr lang="en-US" dirty="0" err="1">
                <a:latin typeface="Segoe UI" panose="020B0502040204020203" pitchFamily="34" charset="0"/>
                <a:cs typeface="Segoe UI" panose="020B0502040204020203" pitchFamily="34" charset="0"/>
              </a:rPr>
              <a:t>Proyectos</a:t>
            </a:r>
            <a:endParaRPr lang="en-US"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D0A2E2AA-B3B1-DE8C-875D-B13F297F3A1B}"/>
              </a:ext>
            </a:extLst>
          </p:cNvPr>
          <p:cNvSpPr txBox="1"/>
          <p:nvPr/>
        </p:nvSpPr>
        <p:spPr>
          <a:xfrm>
            <a:off x="469900" y="1218340"/>
            <a:ext cx="11252200" cy="4216539"/>
          </a:xfrm>
          <a:prstGeom prst="rect">
            <a:avLst/>
          </a:prstGeom>
          <a:noFill/>
        </p:spPr>
        <p:txBody>
          <a:bodyPr wrap="square" rtlCol="0">
            <a:spAutoFit/>
          </a:bodyPr>
          <a:lstStyle/>
          <a:p>
            <a:pPr>
              <a:spcAft>
                <a:spcPts val="1200"/>
              </a:spcAft>
            </a:pPr>
            <a:r>
              <a:rPr lang="es-ES" sz="2000" b="1" dirty="0">
                <a:latin typeface="Segoe UI" panose="020B0502040204020203" pitchFamily="34" charset="0"/>
                <a:cs typeface="Segoe UI" panose="020B0502040204020203" pitchFamily="34" charset="0"/>
              </a:rPr>
              <a:t>Aprovechar el Espacio Disponible en Fairfield Wheeler</a:t>
            </a:r>
            <a:r>
              <a:rPr lang="en-US" sz="2000" b="1" dirty="0">
                <a:latin typeface="Segoe UI" panose="020B0502040204020203" pitchFamily="34" charset="0"/>
                <a:cs typeface="Segoe UI" panose="020B0502040204020203" pitchFamily="34" charset="0"/>
              </a:rPr>
              <a:t>**</a:t>
            </a:r>
          </a:p>
          <a:p>
            <a:pPr>
              <a:spcAft>
                <a:spcPts val="1200"/>
              </a:spcAft>
            </a:pPr>
            <a:r>
              <a:rPr lang="es-ES" dirty="0">
                <a:highlight>
                  <a:srgbClr val="FFFF00"/>
                </a:highlight>
                <a:latin typeface="Segoe UI" panose="020B0502040204020203" pitchFamily="34" charset="0"/>
                <a:cs typeface="Segoe UI" panose="020B0502040204020203" pitchFamily="34" charset="0"/>
              </a:rPr>
              <a:t>Nota: Cualquier cambio en Fairchild Wheeler depende de la acción de la Junta de Educación Estatal (BOE) y/o de la legislación.</a:t>
            </a:r>
          </a:p>
          <a:p>
            <a:pPr marL="285750" indent="-285750">
              <a:spcAft>
                <a:spcPts val="1200"/>
              </a:spcAft>
              <a:buFont typeface="Arial" panose="020B0604020202020204" pitchFamily="34" charset="0"/>
              <a:buChar char="•"/>
            </a:pPr>
            <a:r>
              <a:rPr lang="es-ES" b="1" dirty="0">
                <a:latin typeface="Segoe UI" panose="020B0502040204020203" pitchFamily="34" charset="0"/>
                <a:cs typeface="Segoe UI" panose="020B0502040204020203" pitchFamily="34" charset="0"/>
              </a:rPr>
              <a:t>Opción 1:</a:t>
            </a:r>
            <a:r>
              <a:rPr lang="es-ES" dirty="0">
                <a:latin typeface="Segoe UI" panose="020B0502040204020203" pitchFamily="34" charset="0"/>
                <a:cs typeface="Segoe UI" panose="020B0502040204020203" pitchFamily="34" charset="0"/>
              </a:rPr>
              <a:t> Buscar alivio y/o modificaciones a los porcentajes mandados por el estado de estudiantes suburbanos para maximizar las oportunidades para los estudiantes de BPS. (Ejemplo: mantener los porcentajes mandados por el estado de estudiantes suburbanos).</a:t>
            </a:r>
          </a:p>
          <a:p>
            <a:pPr marL="285750" indent="-285750">
              <a:spcAft>
                <a:spcPts val="1200"/>
              </a:spcAft>
              <a:buFont typeface="Arial" panose="020B0604020202020204" pitchFamily="34" charset="0"/>
              <a:buChar char="•"/>
            </a:pPr>
            <a:r>
              <a:rPr lang="es-ES" b="1" dirty="0">
                <a:latin typeface="Segoe UI" panose="020B0502040204020203" pitchFamily="34" charset="0"/>
                <a:cs typeface="Segoe UI" panose="020B0502040204020203" pitchFamily="34" charset="0"/>
              </a:rPr>
              <a:t>Opción 2:</a:t>
            </a:r>
            <a:r>
              <a:rPr lang="es-ES" dirty="0">
                <a:latin typeface="Segoe UI" panose="020B0502040204020203" pitchFamily="34" charset="0"/>
                <a:cs typeface="Segoe UI" panose="020B0502040204020203" pitchFamily="34" charset="0"/>
              </a:rPr>
              <a:t> Aumentar la inscripción de estudiantes suburbanos. Considerar modificaciones a los programas magnéticos para hacerlos más atractivos. Trabajar con el estado para considerar otros cambios de política que puedan aumentar la inscripción de estudiantes suburbanos.</a:t>
            </a:r>
          </a:p>
          <a:p>
            <a:pPr marL="285750" indent="-285750">
              <a:spcAft>
                <a:spcPts val="1200"/>
              </a:spcAft>
              <a:buFont typeface="Arial" panose="020B0604020202020204" pitchFamily="34" charset="0"/>
              <a:buChar char="•"/>
            </a:pPr>
            <a:r>
              <a:rPr lang="es-ES" b="1" dirty="0">
                <a:latin typeface="Segoe UI" panose="020B0502040204020203" pitchFamily="34" charset="0"/>
                <a:cs typeface="Segoe UI" panose="020B0502040204020203" pitchFamily="34" charset="0"/>
              </a:rPr>
              <a:t>Opción 3:</a:t>
            </a:r>
            <a:r>
              <a:rPr lang="es-ES" dirty="0">
                <a:latin typeface="Segoe UI" panose="020B0502040204020203" pitchFamily="34" charset="0"/>
                <a:cs typeface="Segoe UI" panose="020B0502040204020203" pitchFamily="34" charset="0"/>
              </a:rPr>
              <a:t> Aprovechar el espacio disponible para albergar programas especiales de BPS, como BMA.</a:t>
            </a:r>
          </a:p>
          <a:p>
            <a:pPr marL="285750" indent="-285750">
              <a:spcAft>
                <a:spcPts val="1200"/>
              </a:spcAft>
              <a:buFont typeface="Arial" panose="020B0604020202020204" pitchFamily="34" charset="0"/>
              <a:buChar char="•"/>
            </a:pPr>
            <a:r>
              <a:rPr lang="es-ES" b="1" dirty="0">
                <a:latin typeface="Segoe UI" panose="020B0502040204020203" pitchFamily="34" charset="0"/>
                <a:cs typeface="Segoe UI" panose="020B0502040204020203" pitchFamily="34" charset="0"/>
              </a:rPr>
              <a:t>Opción 4:</a:t>
            </a:r>
            <a:r>
              <a:rPr lang="es-ES" dirty="0">
                <a:latin typeface="Segoe UI" panose="020B0502040204020203" pitchFamily="34" charset="0"/>
                <a:cs typeface="Segoe UI" panose="020B0502040204020203" pitchFamily="34" charset="0"/>
              </a:rPr>
              <a:t> Convertir Fairchild Wheeler en una escuela magnética </a:t>
            </a:r>
            <a:r>
              <a:rPr lang="es-ES" dirty="0" err="1">
                <a:latin typeface="Segoe UI" panose="020B0502040204020203" pitchFamily="34" charset="0"/>
                <a:cs typeface="Segoe UI" panose="020B0502040204020203" pitchFamily="34" charset="0"/>
              </a:rPr>
              <a:t>intradistrital</a:t>
            </a:r>
            <a:r>
              <a:rPr lang="es-ES" dirty="0">
                <a:latin typeface="Segoe UI" panose="020B0502040204020203" pitchFamily="34" charset="0"/>
                <a:cs typeface="Segoe UI" panose="020B0502040204020203" pitchFamily="34" charset="0"/>
              </a:rPr>
              <a:t> y eliminar la inscripción de estudiantes suburbanos.</a:t>
            </a:r>
          </a:p>
        </p:txBody>
      </p:sp>
    </p:spTree>
    <p:extLst>
      <p:ext uri="{BB962C8B-B14F-4D97-AF65-F5344CB8AC3E}">
        <p14:creationId xmlns:p14="http://schemas.microsoft.com/office/powerpoint/2010/main" val="1372416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1AC16-FDAE-5707-C2B3-384FF3FD1E8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191562-2911-AE27-E95D-4F2302C4F35C}"/>
              </a:ext>
            </a:extLst>
          </p:cNvPr>
          <p:cNvSpPr>
            <a:spLocks noGrp="1"/>
          </p:cNvSpPr>
          <p:nvPr>
            <p:ph type="sldNum" sz="quarter" idx="4"/>
          </p:nvPr>
        </p:nvSpPr>
        <p:spPr/>
        <p:txBody>
          <a:bodyPr/>
          <a:lstStyle/>
          <a:p>
            <a:fld id="{BD6517CD-D3FD-4890-9CAF-9AFC152DABFD}" type="slidenum">
              <a:rPr lang="en-US" smtClean="0"/>
              <a:pPr/>
              <a:t>24</a:t>
            </a:fld>
            <a:endParaRPr lang="en-US"/>
          </a:p>
        </p:txBody>
      </p:sp>
      <p:sp>
        <p:nvSpPr>
          <p:cNvPr id="57" name="Title 1">
            <a:extLst>
              <a:ext uri="{FF2B5EF4-FFF2-40B4-BE49-F238E27FC236}">
                <a16:creationId xmlns:a16="http://schemas.microsoft.com/office/drawing/2014/main" id="{221504B7-1947-2699-5769-CEB0DF12D966}"/>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a:latin typeface="Segoe UI" panose="020B0502040204020203" pitchFamily="34" charset="0"/>
                <a:cs typeface="Segoe UI" panose="020B0502040204020203" pitchFamily="34" charset="0"/>
              </a:rPr>
              <a:t>Fase 2 de </a:t>
            </a:r>
            <a:r>
              <a:rPr lang="en-US" dirty="0" err="1">
                <a:latin typeface="Segoe UI" panose="020B0502040204020203" pitchFamily="34" charset="0"/>
                <a:cs typeface="Segoe UI" panose="020B0502040204020203" pitchFamily="34" charset="0"/>
              </a:rPr>
              <a:t>Proyectos</a:t>
            </a:r>
            <a:endParaRPr lang="en-US"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70486BFC-7AFD-4D0D-A08E-74910EE4BA2F}"/>
              </a:ext>
            </a:extLst>
          </p:cNvPr>
          <p:cNvSpPr txBox="1"/>
          <p:nvPr/>
        </p:nvSpPr>
        <p:spPr>
          <a:xfrm>
            <a:off x="195706" y="968912"/>
            <a:ext cx="11526394" cy="5078313"/>
          </a:xfrm>
          <a:prstGeom prst="rect">
            <a:avLst/>
          </a:prstGeom>
          <a:noFill/>
        </p:spPr>
        <p:txBody>
          <a:bodyPr wrap="square" rtlCol="0">
            <a:spAutoFit/>
          </a:bodyPr>
          <a:lstStyle/>
          <a:p>
            <a:pPr>
              <a:spcAft>
                <a:spcPts val="600"/>
              </a:spcAft>
            </a:pPr>
            <a:r>
              <a:rPr lang="es-ES" sz="2000" b="1" dirty="0">
                <a:latin typeface="Segoe UI" panose="020B0502040204020203" pitchFamily="34" charset="0"/>
                <a:cs typeface="Segoe UI" panose="020B0502040204020203" pitchFamily="34" charset="0"/>
              </a:rPr>
              <a:t>Considerar la Expansión de Acuicultura a una Escuela Secundaria a Tiempo Completo</a:t>
            </a: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Realizar una evaluación arquitectónica detallada. Requerirá la expansión de la instalación para proporcionar espacios educativos adicionales (gimnasio, electivas, más espacio de aula, cocina/comedor, etc.).</a:t>
            </a: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Necesitar determinar si es factible expandir el sitio dado su ubicación, o si el espacio existente puede ser reutilizado para incorporar estos elementos.</a:t>
            </a: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Aumentar la participación de las escuelas secundarias de BPS en los programas existentes. El programa actual atiende principalmente a estudiantes suburbanos.</a:t>
            </a: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Ampliar las oportunidades para la programación de primaria (por ejemplo, los programas magnéticos de Geraldine </a:t>
            </a:r>
            <a:r>
              <a:rPr lang="es-ES" dirty="0" err="1">
                <a:latin typeface="Segoe UI" panose="020B0502040204020203" pitchFamily="34" charset="0"/>
                <a:cs typeface="Segoe UI" panose="020B0502040204020203" pitchFamily="34" charset="0"/>
              </a:rPr>
              <a:t>Claytor</a:t>
            </a:r>
            <a:r>
              <a:rPr lang="es-ES" dirty="0">
                <a:latin typeface="Segoe UI" panose="020B0502040204020203" pitchFamily="34" charset="0"/>
                <a:cs typeface="Segoe UI" panose="020B0502040204020203" pitchFamily="34" charset="0"/>
              </a:rPr>
              <a:t>).</a:t>
            </a:r>
            <a:endParaRPr lang="en-US" dirty="0">
              <a:latin typeface="Segoe UI" panose="020B0502040204020203" pitchFamily="34" charset="0"/>
              <a:cs typeface="Segoe UI" panose="020B0502040204020203" pitchFamily="34" charset="0"/>
            </a:endParaRPr>
          </a:p>
          <a:p>
            <a:pPr>
              <a:spcAft>
                <a:spcPts val="600"/>
              </a:spcAft>
            </a:pPr>
            <a:endParaRPr lang="en-US" sz="2000" dirty="0">
              <a:latin typeface="Segoe UI" panose="020B0502040204020203" pitchFamily="34" charset="0"/>
              <a:cs typeface="Segoe UI" panose="020B0502040204020203" pitchFamily="34" charset="0"/>
            </a:endParaRPr>
          </a:p>
          <a:p>
            <a:pPr>
              <a:spcAft>
                <a:spcPts val="600"/>
              </a:spcAft>
            </a:pPr>
            <a:r>
              <a:rPr lang="es-ES" sz="2000" b="1" dirty="0">
                <a:latin typeface="Segoe UI" panose="020B0502040204020203" pitchFamily="34" charset="0"/>
                <a:cs typeface="Segoe UI" panose="020B0502040204020203" pitchFamily="34" charset="0"/>
              </a:rPr>
              <a:t>Mover BMA a una Instalación Independiente:</a:t>
            </a:r>
          </a:p>
          <a:p>
            <a:pPr marL="342900" indent="-342900">
              <a:spcAft>
                <a:spcPts val="600"/>
              </a:spcAft>
              <a:buFont typeface="Arial" panose="020B0604020202020204" pitchFamily="34" charset="0"/>
              <a:buChar char="•"/>
            </a:pPr>
            <a:r>
              <a:rPr lang="es-ES" b="1" dirty="0">
                <a:latin typeface="Segoe UI" panose="020B0502040204020203" pitchFamily="34" charset="0"/>
                <a:cs typeface="Segoe UI" panose="020B0502040204020203" pitchFamily="34" charset="0"/>
              </a:rPr>
              <a:t>BMA debe permanecer en la nueva escuela Bassick hasta que se complete la auditoría estatal. Puede requerir acción legislativa si se traslada antes de la auditoría.</a:t>
            </a:r>
          </a:p>
          <a:p>
            <a:pPr marL="342900" indent="-34290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Esto podría abrir más de 250 asientos en la nueva Bassick, a la vez que proporciona la oportunidad para la expansión del programa BMA.</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81639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D91FB-131D-4E03-F2BD-0548382EAF6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4A3438-C6F0-9D90-17B3-653511953B28}"/>
              </a:ext>
            </a:extLst>
          </p:cNvPr>
          <p:cNvSpPr>
            <a:spLocks noGrp="1"/>
          </p:cNvSpPr>
          <p:nvPr>
            <p:ph type="sldNum" sz="quarter" idx="4"/>
          </p:nvPr>
        </p:nvSpPr>
        <p:spPr/>
        <p:txBody>
          <a:bodyPr/>
          <a:lstStyle/>
          <a:p>
            <a:fld id="{BD6517CD-D3FD-4890-9CAF-9AFC152DABFD}" type="slidenum">
              <a:rPr lang="en-US" smtClean="0"/>
              <a:pPr/>
              <a:t>25</a:t>
            </a:fld>
            <a:endParaRPr lang="en-US"/>
          </a:p>
        </p:txBody>
      </p:sp>
      <p:sp>
        <p:nvSpPr>
          <p:cNvPr id="16" name="TextBox 15">
            <a:extLst>
              <a:ext uri="{FF2B5EF4-FFF2-40B4-BE49-F238E27FC236}">
                <a16:creationId xmlns:a16="http://schemas.microsoft.com/office/drawing/2014/main" id="{811FEFBA-07DE-C300-A59C-47F71822B979}"/>
              </a:ext>
            </a:extLst>
          </p:cNvPr>
          <p:cNvSpPr txBox="1"/>
          <p:nvPr/>
        </p:nvSpPr>
        <p:spPr>
          <a:xfrm>
            <a:off x="7150368" y="2093332"/>
            <a:ext cx="1716657" cy="646331"/>
          </a:xfrm>
          <a:prstGeom prst="rect">
            <a:avLst/>
          </a:prstGeom>
          <a:solidFill>
            <a:schemeClr val="accent2">
              <a:lumMod val="40000"/>
              <a:lumOff val="6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Fairchild Wheeler</a:t>
            </a:r>
          </a:p>
        </p:txBody>
      </p:sp>
      <p:sp>
        <p:nvSpPr>
          <p:cNvPr id="45" name="TextBox 44">
            <a:extLst>
              <a:ext uri="{FF2B5EF4-FFF2-40B4-BE49-F238E27FC236}">
                <a16:creationId xmlns:a16="http://schemas.microsoft.com/office/drawing/2014/main" id="{A8EB3377-C183-787E-9970-3450E981C0C6}"/>
              </a:ext>
            </a:extLst>
          </p:cNvPr>
          <p:cNvSpPr txBox="1"/>
          <p:nvPr/>
        </p:nvSpPr>
        <p:spPr>
          <a:xfrm>
            <a:off x="6631772" y="1364710"/>
            <a:ext cx="2753850"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Magnéticas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Interdistritales</a:t>
            </a:r>
            <a:endParaRPr lang="en-US" b="1" dirty="0">
              <a:latin typeface="Segoe UI" panose="020B0502040204020203" pitchFamily="34" charset="0"/>
              <a:cs typeface="Segoe UI" panose="020B0502040204020203" pitchFamily="34" charset="0"/>
            </a:endParaRPr>
          </a:p>
        </p:txBody>
      </p:sp>
      <p:sp>
        <p:nvSpPr>
          <p:cNvPr id="47" name="TextBox 46">
            <a:extLst>
              <a:ext uri="{FF2B5EF4-FFF2-40B4-BE49-F238E27FC236}">
                <a16:creationId xmlns:a16="http://schemas.microsoft.com/office/drawing/2014/main" id="{907D732F-7412-9176-971E-E7AAACEBCCBB}"/>
              </a:ext>
            </a:extLst>
          </p:cNvPr>
          <p:cNvSpPr txBox="1"/>
          <p:nvPr/>
        </p:nvSpPr>
        <p:spPr>
          <a:xfrm>
            <a:off x="813267" y="1281538"/>
            <a:ext cx="2480528" cy="646331"/>
          </a:xfrm>
          <a:prstGeom prst="rect">
            <a:avLst/>
          </a:prstGeom>
          <a:noFill/>
        </p:spPr>
        <p:txBody>
          <a:bodyPr wrap="square" rtlCol="0">
            <a:spAutoFit/>
          </a:bodyPr>
          <a:lstStyle/>
          <a:p>
            <a:pPr algn="ctr"/>
            <a:r>
              <a:rPr lang="es-ES" b="1" dirty="0">
                <a:latin typeface="Segoe UI" panose="020B0502040204020203" pitchFamily="34" charset="0"/>
                <a:cs typeface="Segoe UI" panose="020B0502040204020203" pitchFamily="34" charset="0"/>
              </a:rPr>
              <a:t>Escuelas Secundarias de la Ciudad</a:t>
            </a:r>
            <a:endParaRPr lang="en-US" b="1" dirty="0">
              <a:latin typeface="Segoe UI" panose="020B0502040204020203" pitchFamily="34" charset="0"/>
              <a:cs typeface="Segoe UI" panose="020B0502040204020203" pitchFamily="34" charset="0"/>
            </a:endParaRPr>
          </a:p>
        </p:txBody>
      </p:sp>
      <p:sp>
        <p:nvSpPr>
          <p:cNvPr id="53" name="TextBox 52">
            <a:extLst>
              <a:ext uri="{FF2B5EF4-FFF2-40B4-BE49-F238E27FC236}">
                <a16:creationId xmlns:a16="http://schemas.microsoft.com/office/drawing/2014/main" id="{0050E8C9-3069-55CE-59AB-8DCE86B8F37A}"/>
              </a:ext>
            </a:extLst>
          </p:cNvPr>
          <p:cNvSpPr txBox="1"/>
          <p:nvPr/>
        </p:nvSpPr>
        <p:spPr>
          <a:xfrm>
            <a:off x="10064342" y="2093332"/>
            <a:ext cx="1716657" cy="369332"/>
          </a:xfrm>
          <a:prstGeom prst="rect">
            <a:avLst/>
          </a:prstGeom>
          <a:solidFill>
            <a:schemeClr val="accent5">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Aquaculture</a:t>
            </a:r>
            <a:endParaRPr lang="en-US" sz="1600">
              <a:latin typeface="Segoe UI" panose="020B0502040204020203" pitchFamily="34" charset="0"/>
              <a:cs typeface="Segoe UI" panose="020B0502040204020203" pitchFamily="34" charset="0"/>
            </a:endParaRPr>
          </a:p>
        </p:txBody>
      </p:sp>
      <p:sp>
        <p:nvSpPr>
          <p:cNvPr id="54" name="TextBox 53">
            <a:extLst>
              <a:ext uri="{FF2B5EF4-FFF2-40B4-BE49-F238E27FC236}">
                <a16:creationId xmlns:a16="http://schemas.microsoft.com/office/drawing/2014/main" id="{2C913794-A170-8AB4-9638-0FADD31B1A69}"/>
              </a:ext>
            </a:extLst>
          </p:cNvPr>
          <p:cNvSpPr txBox="1"/>
          <p:nvPr/>
        </p:nvSpPr>
        <p:spPr>
          <a:xfrm>
            <a:off x="10064342" y="2601908"/>
            <a:ext cx="1716657" cy="854080"/>
          </a:xfrm>
          <a:prstGeom prst="rect">
            <a:avLst/>
          </a:prstGeom>
          <a:solidFill>
            <a:schemeClr val="bg1">
              <a:lumMod val="85000"/>
            </a:schemeClr>
          </a:solidFill>
          <a:ln w="38100">
            <a:solidFill>
              <a:schemeClr val="tx1"/>
            </a:solidFill>
          </a:ln>
        </p:spPr>
        <p:txBody>
          <a:bodyPr wrap="square" rtlCol="0" anchor="ctr">
            <a:spAutoFit/>
          </a:bodyPr>
          <a:lstStyle>
            <a:defPPr>
              <a:defRPr lang="en-US"/>
            </a:defPPr>
            <a:lvl1pPr algn="ctr">
              <a:spcBef>
                <a:spcPts val="1200"/>
              </a:spcBef>
              <a:spcAft>
                <a:spcPts val="1200"/>
              </a:spcAft>
              <a:defRPr>
                <a:latin typeface="Segoe UI" panose="020B0502040204020203" pitchFamily="34" charset="0"/>
                <a:cs typeface="Segoe UI" panose="020B0502040204020203" pitchFamily="34" charset="0"/>
              </a:defRPr>
            </a:lvl1pPr>
          </a:lstStyle>
          <a:p>
            <a:r>
              <a:rPr lang="en-US" dirty="0"/>
              <a:t>BLC </a:t>
            </a:r>
            <a:br>
              <a:rPr lang="en-US" dirty="0"/>
            </a:br>
            <a:r>
              <a:rPr lang="en-US" sz="1050" dirty="0"/>
              <a:t>(</a:t>
            </a:r>
            <a:r>
              <a:rPr lang="es-ES" sz="1050" dirty="0"/>
              <a:t>se traslada a la nueva escuela de programas especiales</a:t>
            </a:r>
            <a:endParaRPr lang="en-US" dirty="0"/>
          </a:p>
        </p:txBody>
      </p:sp>
      <p:sp>
        <p:nvSpPr>
          <p:cNvPr id="55" name="TextBox 54">
            <a:extLst>
              <a:ext uri="{FF2B5EF4-FFF2-40B4-BE49-F238E27FC236}">
                <a16:creationId xmlns:a16="http://schemas.microsoft.com/office/drawing/2014/main" id="{1C9B1F87-E3E9-F0D8-5BBF-6198F1E568AB}"/>
              </a:ext>
            </a:extLst>
          </p:cNvPr>
          <p:cNvSpPr txBox="1"/>
          <p:nvPr/>
        </p:nvSpPr>
        <p:spPr>
          <a:xfrm>
            <a:off x="10064343" y="1364710"/>
            <a:ext cx="1696326"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Especiales</a:t>
            </a:r>
          </a:p>
        </p:txBody>
      </p:sp>
      <p:sp>
        <p:nvSpPr>
          <p:cNvPr id="57" name="Title 1">
            <a:extLst>
              <a:ext uri="{FF2B5EF4-FFF2-40B4-BE49-F238E27FC236}">
                <a16:creationId xmlns:a16="http://schemas.microsoft.com/office/drawing/2014/main" id="{2DB5C4A7-EB03-F564-7C45-5A0FA81FBFDF}"/>
              </a:ext>
            </a:extLst>
          </p:cNvPr>
          <p:cNvSpPr txBox="1">
            <a:spLocks/>
          </p:cNvSpPr>
          <p:nvPr/>
        </p:nvSpPr>
        <p:spPr>
          <a:xfrm>
            <a:off x="1342331" y="16424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4000" dirty="0">
                <a:latin typeface="Segoe UI" panose="020B0502040204020203" pitchFamily="34" charset="0"/>
                <a:cs typeface="Segoe UI" panose="020B0502040204020203" pitchFamily="34" charset="0"/>
              </a:rPr>
              <a:t>Diagrama del '</a:t>
            </a:r>
            <a:r>
              <a:rPr lang="es-ES" sz="4000" dirty="0" err="1">
                <a:latin typeface="Segoe UI" panose="020B0502040204020203" pitchFamily="34" charset="0"/>
                <a:cs typeface="Segoe UI" panose="020B0502040204020203" pitchFamily="34" charset="0"/>
              </a:rPr>
              <a:t>Bubble</a:t>
            </a:r>
            <a:r>
              <a:rPr lang="es-ES" sz="4000" dirty="0">
                <a:latin typeface="Segoe UI" panose="020B0502040204020203" pitchFamily="34" charset="0"/>
                <a:cs typeface="Segoe UI" panose="020B0502040204020203" pitchFamily="34" charset="0"/>
              </a:rPr>
              <a:t>' de Escuelas Secundarias</a:t>
            </a:r>
            <a:endParaRPr lang="en-US" sz="4000"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DD44AFC9-0BCD-CC47-6344-0BFB87BF3406}"/>
              </a:ext>
            </a:extLst>
          </p:cNvPr>
          <p:cNvSpPr txBox="1"/>
          <p:nvPr/>
        </p:nvSpPr>
        <p:spPr>
          <a:xfrm>
            <a:off x="1195202" y="2093332"/>
            <a:ext cx="1716657" cy="646331"/>
          </a:xfrm>
          <a:prstGeom prst="rect">
            <a:avLst/>
          </a:prstGeom>
          <a:solidFill>
            <a:schemeClr val="accent4">
              <a:lumMod val="40000"/>
              <a:lumOff val="60000"/>
            </a:schemeClr>
          </a:solidFill>
          <a:ln w="38100">
            <a:solidFill>
              <a:srgbClr val="FF0000"/>
            </a:solid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Neuvo Bassick</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HS </a:t>
            </a:r>
            <a:r>
              <a:rPr lang="en-US" sz="1100" dirty="0">
                <a:latin typeface="Segoe UI" panose="020B0502040204020203" pitchFamily="34" charset="0"/>
                <a:cs typeface="Segoe UI" panose="020B0502040204020203" pitchFamily="34" charset="0"/>
              </a:rPr>
              <a:t>(</a:t>
            </a:r>
            <a:r>
              <a:rPr lang="en-US" sz="1100" dirty="0" err="1">
                <a:latin typeface="Segoe UI" panose="020B0502040204020203" pitchFamily="34" charset="0"/>
                <a:cs typeface="Segoe UI" panose="020B0502040204020203" pitchFamily="34" charset="0"/>
              </a:rPr>
              <a:t>Incluye</a:t>
            </a:r>
            <a:r>
              <a:rPr lang="en-US" sz="1100" dirty="0">
                <a:latin typeface="Segoe UI" panose="020B0502040204020203" pitchFamily="34" charset="0"/>
                <a:cs typeface="Segoe UI" panose="020B0502040204020203" pitchFamily="34" charset="0"/>
              </a:rPr>
              <a:t>  BMA)</a:t>
            </a:r>
            <a:endParaRPr lang="en-US" dirty="0">
              <a:latin typeface="Segoe UI" panose="020B0502040204020203" pitchFamily="34" charset="0"/>
              <a:cs typeface="Segoe UI" panose="020B0502040204020203" pitchFamily="34" charset="0"/>
            </a:endParaRPr>
          </a:p>
        </p:txBody>
      </p:sp>
      <p:sp>
        <p:nvSpPr>
          <p:cNvPr id="4" name="TextBox 3">
            <a:extLst>
              <a:ext uri="{FF2B5EF4-FFF2-40B4-BE49-F238E27FC236}">
                <a16:creationId xmlns:a16="http://schemas.microsoft.com/office/drawing/2014/main" id="{E21E6A65-CE75-EAC7-B9BA-EFF7652112A0}"/>
              </a:ext>
            </a:extLst>
          </p:cNvPr>
          <p:cNvSpPr txBox="1"/>
          <p:nvPr/>
        </p:nvSpPr>
        <p:spPr>
          <a:xfrm>
            <a:off x="1195202" y="2905126"/>
            <a:ext cx="1716657" cy="646331"/>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Central</a:t>
            </a:r>
            <a:br>
              <a:rPr lang="en-US">
                <a:latin typeface="Segoe UI" panose="020B0502040204020203" pitchFamily="34" charset="0"/>
                <a:cs typeface="Segoe UI" panose="020B0502040204020203" pitchFamily="34" charset="0"/>
              </a:rPr>
            </a:br>
            <a:r>
              <a:rPr lang="en-US">
                <a:latin typeface="Segoe UI" panose="020B0502040204020203" pitchFamily="34" charset="0"/>
                <a:cs typeface="Segoe UI" panose="020B0502040204020203" pitchFamily="34" charset="0"/>
              </a:rPr>
              <a:t>HS</a:t>
            </a:r>
          </a:p>
        </p:txBody>
      </p:sp>
      <p:sp>
        <p:nvSpPr>
          <p:cNvPr id="5" name="TextBox 4">
            <a:extLst>
              <a:ext uri="{FF2B5EF4-FFF2-40B4-BE49-F238E27FC236}">
                <a16:creationId xmlns:a16="http://schemas.microsoft.com/office/drawing/2014/main" id="{CF75F927-19CC-5FE8-99A1-CEE22EF71C52}"/>
              </a:ext>
            </a:extLst>
          </p:cNvPr>
          <p:cNvSpPr txBox="1"/>
          <p:nvPr/>
        </p:nvSpPr>
        <p:spPr>
          <a:xfrm>
            <a:off x="1195202" y="3716920"/>
            <a:ext cx="1716657" cy="646331"/>
          </a:xfrm>
          <a:prstGeom prst="rect">
            <a:avLst/>
          </a:prstGeom>
          <a:solidFill>
            <a:schemeClr val="accent4">
              <a:lumMod val="20000"/>
              <a:lumOff val="80000"/>
            </a:schemeClr>
          </a:solidFill>
        </p:spPr>
        <p:txBody>
          <a:bodyPr wrap="square" rtlCol="0" anchor="ctr">
            <a:spAutoFit/>
          </a:bodyPr>
          <a:lstStyle/>
          <a:p>
            <a:pPr algn="ctr">
              <a:spcBef>
                <a:spcPts val="1200"/>
              </a:spcBef>
              <a:spcAft>
                <a:spcPts val="1200"/>
              </a:spcAft>
            </a:pPr>
            <a:r>
              <a:rPr lang="en-US">
                <a:latin typeface="Segoe UI" panose="020B0502040204020203" pitchFamily="34" charset="0"/>
                <a:cs typeface="Segoe UI" panose="020B0502040204020203" pitchFamily="34" charset="0"/>
              </a:rPr>
              <a:t>Harding </a:t>
            </a:r>
            <a:br>
              <a:rPr lang="en-US">
                <a:latin typeface="Segoe UI" panose="020B0502040204020203" pitchFamily="34" charset="0"/>
                <a:cs typeface="Segoe UI" panose="020B0502040204020203" pitchFamily="34" charset="0"/>
              </a:rPr>
            </a:br>
            <a:r>
              <a:rPr lang="en-US">
                <a:latin typeface="Segoe UI" panose="020B0502040204020203" pitchFamily="34" charset="0"/>
                <a:cs typeface="Segoe UI" panose="020B0502040204020203" pitchFamily="34" charset="0"/>
              </a:rPr>
              <a:t>HS</a:t>
            </a:r>
          </a:p>
        </p:txBody>
      </p:sp>
      <p:sp>
        <p:nvSpPr>
          <p:cNvPr id="6" name="TextBox 5">
            <a:extLst>
              <a:ext uri="{FF2B5EF4-FFF2-40B4-BE49-F238E27FC236}">
                <a16:creationId xmlns:a16="http://schemas.microsoft.com/office/drawing/2014/main" id="{4EF8D71A-EA4B-9C35-C775-D71EF5710321}"/>
              </a:ext>
            </a:extLst>
          </p:cNvPr>
          <p:cNvSpPr txBox="1"/>
          <p:nvPr/>
        </p:nvSpPr>
        <p:spPr>
          <a:xfrm>
            <a:off x="4148923" y="2001733"/>
            <a:ext cx="1947078" cy="1046440"/>
          </a:xfrm>
          <a:prstGeom prst="rect">
            <a:avLst/>
          </a:prstGeom>
          <a:solidFill>
            <a:schemeClr val="bg1">
              <a:lumMod val="85000"/>
            </a:schemeClr>
          </a:solidFill>
          <a:ln w="38100">
            <a:solidFill>
              <a:schemeClr val="tx1"/>
            </a:solid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BMA </a:t>
            </a:r>
            <a:br>
              <a:rPr lang="en-US" dirty="0">
                <a:latin typeface="Segoe UI" panose="020B0502040204020203" pitchFamily="34" charset="0"/>
                <a:cs typeface="Segoe UI" panose="020B0502040204020203" pitchFamily="34" charset="0"/>
              </a:rPr>
            </a:br>
            <a:r>
              <a:rPr lang="en-US" sz="1100" dirty="0">
                <a:latin typeface="Segoe UI" panose="020B0502040204020203" pitchFamily="34" charset="0"/>
                <a:cs typeface="Segoe UI" panose="020B0502040204020203" pitchFamily="34" charset="0"/>
              </a:rPr>
              <a:t>(</a:t>
            </a:r>
            <a:r>
              <a:rPr lang="es-ES" sz="1100" dirty="0">
                <a:latin typeface="Segoe UI" panose="020B0502040204020203" pitchFamily="34" charset="0"/>
                <a:cs typeface="Segoe UI" panose="020B0502040204020203" pitchFamily="34" charset="0"/>
              </a:rPr>
              <a:t>reubicado a la Nueva Bassick – South </a:t>
            </a:r>
            <a:r>
              <a:rPr lang="es-ES" sz="1100" dirty="0" err="1">
                <a:latin typeface="Segoe UI" panose="020B0502040204020203" pitchFamily="34" charset="0"/>
                <a:cs typeface="Segoe UI" panose="020B0502040204020203" pitchFamily="34" charset="0"/>
              </a:rPr>
              <a:t>End</a:t>
            </a:r>
            <a:r>
              <a:rPr lang="es-ES" sz="1100" dirty="0">
                <a:latin typeface="Segoe UI" panose="020B0502040204020203" pitchFamily="34" charset="0"/>
                <a:cs typeface="Segoe UI" panose="020B0502040204020203" pitchFamily="34" charset="0"/>
              </a:rPr>
              <a:t> </a:t>
            </a:r>
            <a:r>
              <a:rPr lang="es-ES" sz="1100" dirty="0" err="1">
                <a:latin typeface="Segoe UI" panose="020B0502040204020203" pitchFamily="34" charset="0"/>
                <a:cs typeface="Segoe UI" panose="020B0502040204020203" pitchFamily="34" charset="0"/>
              </a:rPr>
              <a:t>School</a:t>
            </a:r>
            <a:r>
              <a:rPr lang="es-ES" sz="1100" dirty="0">
                <a:latin typeface="Segoe UI" panose="020B0502040204020203" pitchFamily="34" charset="0"/>
                <a:cs typeface="Segoe UI" panose="020B0502040204020203" pitchFamily="34" charset="0"/>
              </a:rPr>
              <a:t> se convierte en espacio de transición</a:t>
            </a:r>
            <a:r>
              <a:rPr lang="en-US" sz="1100" dirty="0">
                <a:latin typeface="Segoe UI" panose="020B0502040204020203" pitchFamily="34" charset="0"/>
                <a:cs typeface="Segoe UI" panose="020B0502040204020203" pitchFamily="34" charset="0"/>
              </a:rPr>
              <a:t>)</a:t>
            </a:r>
            <a:endParaRPr lang="en-US" dirty="0">
              <a:latin typeface="Segoe UI" panose="020B050204020402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B28AB668-718C-F87B-F547-1D3C367FB2FE}"/>
              </a:ext>
            </a:extLst>
          </p:cNvPr>
          <p:cNvSpPr txBox="1"/>
          <p:nvPr/>
        </p:nvSpPr>
        <p:spPr>
          <a:xfrm>
            <a:off x="3780623" y="1364710"/>
            <a:ext cx="2683678" cy="646331"/>
          </a:xfrm>
          <a:prstGeom prst="rect">
            <a:avLst/>
          </a:prstGeom>
          <a:noFill/>
        </p:spPr>
        <p:txBody>
          <a:bodyPr wrap="square" rtlCol="0">
            <a:spAutoFit/>
          </a:bodyPr>
          <a:lstStyle/>
          <a:p>
            <a:pPr algn="ctr"/>
            <a:r>
              <a:rPr lang="en-US" b="1" dirty="0" err="1">
                <a:latin typeface="Segoe UI" panose="020B0502040204020203" pitchFamily="34" charset="0"/>
                <a:cs typeface="Segoe UI" panose="020B0502040204020203" pitchFamily="34" charset="0"/>
              </a:rPr>
              <a:t>Escuelas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Magnéticas</a:t>
            </a:r>
            <a:r>
              <a:rPr lang="en-US" b="1" dirty="0">
                <a:latin typeface="Segoe UI" panose="020B0502040204020203" pitchFamily="34" charset="0"/>
                <a:cs typeface="Segoe UI" panose="020B0502040204020203" pitchFamily="34" charset="0"/>
              </a:rPr>
              <a:t> Intra/</a:t>
            </a:r>
            <a:r>
              <a:rPr lang="en-US" b="1" dirty="0" err="1">
                <a:latin typeface="Segoe UI" panose="020B0502040204020203" pitchFamily="34" charset="0"/>
                <a:cs typeface="Segoe UI" panose="020B0502040204020203" pitchFamily="34" charset="0"/>
              </a:rPr>
              <a:t>Interdistritales</a:t>
            </a:r>
            <a:endParaRPr lang="en-US" b="1" dirty="0">
              <a:latin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998ED2-C9DE-B3B5-01EC-B9BDDF09D476}"/>
              </a:ext>
            </a:extLst>
          </p:cNvPr>
          <p:cNvSpPr txBox="1"/>
          <p:nvPr/>
        </p:nvSpPr>
        <p:spPr>
          <a:xfrm>
            <a:off x="10064342" y="3575447"/>
            <a:ext cx="1716657" cy="584775"/>
          </a:xfrm>
          <a:prstGeom prst="rect">
            <a:avLst/>
          </a:prstGeom>
          <a:solidFill>
            <a:schemeClr val="accent5">
              <a:lumMod val="20000"/>
              <a:lumOff val="80000"/>
            </a:schemeClr>
          </a:solidFill>
          <a:ln w="38100">
            <a:solidFill>
              <a:srgbClr val="FF0000"/>
            </a:solidFill>
          </a:ln>
        </p:spPr>
        <p:txBody>
          <a:bodyPr wrap="square" rtlCol="0" anchor="ctr">
            <a:spAutoFit/>
          </a:bodyPr>
          <a:lstStyle/>
          <a:p>
            <a:pPr algn="ctr">
              <a:spcBef>
                <a:spcPts val="1200"/>
              </a:spcBef>
              <a:spcAft>
                <a:spcPts val="1200"/>
              </a:spcAft>
            </a:pPr>
            <a:r>
              <a:rPr lang="en-US" sz="1600">
                <a:latin typeface="Segoe UI" panose="020B0502040204020203" pitchFamily="34" charset="0"/>
                <a:cs typeface="Segoe UI" panose="020B0502040204020203" pitchFamily="34" charset="0"/>
              </a:rPr>
              <a:t>New Special Program School</a:t>
            </a:r>
          </a:p>
        </p:txBody>
      </p:sp>
      <p:sp>
        <p:nvSpPr>
          <p:cNvPr id="10" name="TextBox 9">
            <a:extLst>
              <a:ext uri="{FF2B5EF4-FFF2-40B4-BE49-F238E27FC236}">
                <a16:creationId xmlns:a16="http://schemas.microsoft.com/office/drawing/2014/main" id="{2F1F2F61-FBA5-CAB9-7DC3-9C23583CC407}"/>
              </a:ext>
            </a:extLst>
          </p:cNvPr>
          <p:cNvSpPr txBox="1"/>
          <p:nvPr/>
        </p:nvSpPr>
        <p:spPr>
          <a:xfrm>
            <a:off x="1195202" y="4502834"/>
            <a:ext cx="1716657" cy="538609"/>
          </a:xfrm>
          <a:prstGeom prst="rect">
            <a:avLst/>
          </a:prstGeom>
          <a:solidFill>
            <a:schemeClr val="bg1">
              <a:lumMod val="85000"/>
            </a:schemeClr>
          </a:solidFill>
          <a:ln w="38100">
            <a:solidFill>
              <a:schemeClr val="tx1"/>
            </a:solidFill>
          </a:ln>
        </p:spPr>
        <p:txBody>
          <a:bodyPr wrap="square" rtlCol="0" anchor="ctr">
            <a:spAutoFit/>
          </a:bodyPr>
          <a:lstStyle/>
          <a:p>
            <a:pPr algn="ctr">
              <a:spcBef>
                <a:spcPts val="1200"/>
              </a:spcBef>
              <a:spcAft>
                <a:spcPts val="1200"/>
              </a:spcAft>
            </a:pPr>
            <a:r>
              <a:rPr lang="en-US" dirty="0">
                <a:latin typeface="Segoe UI" panose="020B0502040204020203" pitchFamily="34" charset="0"/>
                <a:cs typeface="Segoe UI" panose="020B0502040204020203" pitchFamily="34" charset="0"/>
              </a:rPr>
              <a:t>Old Bassick</a:t>
            </a:r>
            <a:br>
              <a:rPr lang="en-US" dirty="0">
                <a:latin typeface="Segoe UI" panose="020B0502040204020203" pitchFamily="34" charset="0"/>
                <a:cs typeface="Segoe UI" panose="020B0502040204020203" pitchFamily="34" charset="0"/>
              </a:rPr>
            </a:br>
            <a:r>
              <a:rPr lang="en-US" sz="1100" dirty="0">
                <a:latin typeface="Segoe UI" panose="020B0502040204020203" pitchFamily="34" charset="0"/>
                <a:cs typeface="Segoe UI" panose="020B0502040204020203" pitchFamily="34" charset="0"/>
              </a:rPr>
              <a:t>(</a:t>
            </a:r>
            <a:r>
              <a:rPr lang="en-US" sz="1100" dirty="0" err="1">
                <a:latin typeface="Segoe UI" panose="020B0502040204020203" pitchFamily="34" charset="0"/>
                <a:cs typeface="Segoe UI" panose="020B0502040204020203" pitchFamily="34" charset="0"/>
              </a:rPr>
              <a:t>cERRADO</a:t>
            </a:r>
            <a:r>
              <a:rPr lang="en-US" sz="1100" dirty="0">
                <a:latin typeface="Segoe UI" panose="020B0502040204020203" pitchFamily="34" charset="0"/>
                <a:cs typeface="Segoe UI" panose="020B0502040204020203" pitchFamily="34" charset="0"/>
              </a:rPr>
              <a:t>)</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55883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37959-6874-D43F-7116-0AA5211B740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04818E-0614-6E81-5544-AD08B1D41B73}"/>
              </a:ext>
            </a:extLst>
          </p:cNvPr>
          <p:cNvSpPr>
            <a:spLocks noGrp="1"/>
          </p:cNvSpPr>
          <p:nvPr>
            <p:ph type="sldNum" sz="quarter" idx="4"/>
          </p:nvPr>
        </p:nvSpPr>
        <p:spPr/>
        <p:txBody>
          <a:bodyPr/>
          <a:lstStyle/>
          <a:p>
            <a:fld id="{BD6517CD-D3FD-4890-9CAF-9AFC152DABFD}" type="slidenum">
              <a:rPr lang="en-US" smtClean="0"/>
              <a:pPr/>
              <a:t>26</a:t>
            </a:fld>
            <a:endParaRPr lang="en-US"/>
          </a:p>
        </p:txBody>
      </p:sp>
      <p:sp>
        <p:nvSpPr>
          <p:cNvPr id="3" name="Title 1">
            <a:extLst>
              <a:ext uri="{FF2B5EF4-FFF2-40B4-BE49-F238E27FC236}">
                <a16:creationId xmlns:a16="http://schemas.microsoft.com/office/drawing/2014/main" id="{D872A64C-A5FE-F248-ECC3-02B4B0A9CB96}"/>
              </a:ext>
            </a:extLst>
          </p:cNvPr>
          <p:cNvSpPr txBox="1">
            <a:spLocks/>
          </p:cNvSpPr>
          <p:nvPr/>
        </p:nvSpPr>
        <p:spPr>
          <a:xfrm>
            <a:off x="1375533" y="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200" dirty="0">
                <a:latin typeface="Segoe UI" panose="020B0502040204020203" pitchFamily="34" charset="0"/>
                <a:cs typeface="Segoe UI" panose="020B0502040204020203" pitchFamily="34" charset="0"/>
              </a:rPr>
              <a:t>Resumen del Plan de Acción para Instalaciones de Escuelas Secundarias</a:t>
            </a:r>
            <a:endParaRPr lang="en-US" sz="3200" dirty="0">
              <a:latin typeface="Segoe UI" panose="020B0502040204020203" pitchFamily="34" charset="0"/>
              <a:cs typeface="Segoe UI" panose="020B0502040204020203" pitchFamily="34" charset="0"/>
            </a:endParaRPr>
          </a:p>
        </p:txBody>
      </p:sp>
      <p:pic>
        <p:nvPicPr>
          <p:cNvPr id="7" name="Picture 6">
            <a:extLst>
              <a:ext uri="{FF2B5EF4-FFF2-40B4-BE49-F238E27FC236}">
                <a16:creationId xmlns:a16="http://schemas.microsoft.com/office/drawing/2014/main" id="{F6CDCDA4-4DD9-0B0F-0E93-D75D5444357D}"/>
              </a:ext>
            </a:extLst>
          </p:cNvPr>
          <p:cNvPicPr>
            <a:picLocks noChangeAspect="1"/>
          </p:cNvPicPr>
          <p:nvPr/>
        </p:nvPicPr>
        <p:blipFill>
          <a:blip r:embed="rId3"/>
          <a:stretch>
            <a:fillRect/>
          </a:stretch>
        </p:blipFill>
        <p:spPr>
          <a:xfrm>
            <a:off x="8394135" y="4641953"/>
            <a:ext cx="2615411" cy="1304657"/>
          </a:xfrm>
          <a:prstGeom prst="rect">
            <a:avLst/>
          </a:prstGeom>
        </p:spPr>
      </p:pic>
      <p:pic>
        <p:nvPicPr>
          <p:cNvPr id="4" name="Picture 3">
            <a:extLst>
              <a:ext uri="{FF2B5EF4-FFF2-40B4-BE49-F238E27FC236}">
                <a16:creationId xmlns:a16="http://schemas.microsoft.com/office/drawing/2014/main" id="{EF5A7CB0-B9B9-D5D5-8829-E66BB70613E6}"/>
              </a:ext>
            </a:extLst>
          </p:cNvPr>
          <p:cNvPicPr>
            <a:picLocks noChangeAspect="1"/>
          </p:cNvPicPr>
          <p:nvPr/>
        </p:nvPicPr>
        <p:blipFill>
          <a:blip r:embed="rId4"/>
          <a:stretch>
            <a:fillRect/>
          </a:stretch>
        </p:blipFill>
        <p:spPr>
          <a:xfrm>
            <a:off x="2681287" y="1650621"/>
            <a:ext cx="6829425" cy="2419350"/>
          </a:xfrm>
          <a:prstGeom prst="rect">
            <a:avLst/>
          </a:prstGeom>
        </p:spPr>
      </p:pic>
    </p:spTree>
    <p:extLst>
      <p:ext uri="{BB962C8B-B14F-4D97-AF65-F5344CB8AC3E}">
        <p14:creationId xmlns:p14="http://schemas.microsoft.com/office/powerpoint/2010/main" val="3320204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94DB6-CFFD-196F-EBAF-4A8A9A0407E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43BF1B-0520-E7D9-4D3E-E2A82902C576}"/>
              </a:ext>
            </a:extLst>
          </p:cNvPr>
          <p:cNvSpPr>
            <a:spLocks noGrp="1"/>
          </p:cNvSpPr>
          <p:nvPr>
            <p:ph type="sldNum" sz="quarter" idx="4"/>
          </p:nvPr>
        </p:nvSpPr>
        <p:spPr/>
        <p:txBody>
          <a:bodyPr/>
          <a:lstStyle/>
          <a:p>
            <a:fld id="{BD6517CD-D3FD-4890-9CAF-9AFC152DABFD}" type="slidenum">
              <a:rPr lang="en-US" smtClean="0"/>
              <a:pPr/>
              <a:t>27</a:t>
            </a:fld>
            <a:endParaRPr lang="en-US"/>
          </a:p>
        </p:txBody>
      </p:sp>
      <p:sp>
        <p:nvSpPr>
          <p:cNvPr id="57" name="Title 1">
            <a:extLst>
              <a:ext uri="{FF2B5EF4-FFF2-40B4-BE49-F238E27FC236}">
                <a16:creationId xmlns:a16="http://schemas.microsoft.com/office/drawing/2014/main" id="{E78309A6-57C8-1553-C298-DEAE90ADF899}"/>
              </a:ext>
            </a:extLst>
          </p:cNvPr>
          <p:cNvSpPr txBox="1">
            <a:spLocks/>
          </p:cNvSpPr>
          <p:nvPr/>
        </p:nvSpPr>
        <p:spPr>
          <a:xfrm>
            <a:off x="769018" y="297180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n-US" dirty="0" err="1">
                <a:latin typeface="Segoe UI" panose="020B0502040204020203" pitchFamily="34" charset="0"/>
                <a:cs typeface="Segoe UI" panose="020B0502040204020203" pitchFamily="34" charset="0"/>
              </a:rPr>
              <a:t>Oportunidades</a:t>
            </a:r>
            <a:r>
              <a:rPr lang="en-US" dirty="0">
                <a:latin typeface="Segoe UI" panose="020B0502040204020203" pitchFamily="34" charset="0"/>
                <a:cs typeface="Segoe UI" panose="020B0502040204020203" pitchFamily="34" charset="0"/>
              </a:rPr>
              <a:t> de </a:t>
            </a:r>
            <a:r>
              <a:rPr lang="en-US" dirty="0" err="1">
                <a:latin typeface="Segoe UI" panose="020B0502040204020203" pitchFamily="34" charset="0"/>
                <a:cs typeface="Segoe UI" panose="020B0502040204020203" pitchFamily="34" charset="0"/>
              </a:rPr>
              <a:t>Financiamiento</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641946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EC9A8-C9AC-E8BC-5DA7-E7F4EB87F4C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1D8555-5B9F-013B-DB16-95C853BB93ED}"/>
              </a:ext>
            </a:extLst>
          </p:cNvPr>
          <p:cNvSpPr>
            <a:spLocks noGrp="1"/>
          </p:cNvSpPr>
          <p:nvPr>
            <p:ph type="sldNum" sz="quarter" idx="4"/>
          </p:nvPr>
        </p:nvSpPr>
        <p:spPr/>
        <p:txBody>
          <a:bodyPr/>
          <a:lstStyle/>
          <a:p>
            <a:fld id="{BD6517CD-D3FD-4890-9CAF-9AFC152DABFD}" type="slidenum">
              <a:rPr lang="en-US" smtClean="0"/>
              <a:pPr/>
              <a:t>28</a:t>
            </a:fld>
            <a:endParaRPr lang="en-US"/>
          </a:p>
        </p:txBody>
      </p:sp>
      <p:sp>
        <p:nvSpPr>
          <p:cNvPr id="4" name="Title 1">
            <a:extLst>
              <a:ext uri="{FF2B5EF4-FFF2-40B4-BE49-F238E27FC236}">
                <a16:creationId xmlns:a16="http://schemas.microsoft.com/office/drawing/2014/main" id="{F7F98A29-3520-9021-F06C-5A4698D03185}"/>
              </a:ext>
            </a:extLst>
          </p:cNvPr>
          <p:cNvSpPr txBox="1">
            <a:spLocks/>
          </p:cNvSpPr>
          <p:nvPr/>
        </p:nvSpPr>
        <p:spPr>
          <a:xfrm>
            <a:off x="1067311" y="204575"/>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Oportunidades</a:t>
            </a:r>
            <a:r>
              <a:rPr lang="en-US" dirty="0">
                <a:latin typeface="Segoe UI" panose="020B0502040204020203" pitchFamily="34" charset="0"/>
                <a:cs typeface="Segoe UI" panose="020B0502040204020203" pitchFamily="34" charset="0"/>
              </a:rPr>
              <a:t> de </a:t>
            </a:r>
            <a:r>
              <a:rPr lang="en-US" dirty="0" err="1">
                <a:latin typeface="Segoe UI" panose="020B0502040204020203" pitchFamily="34" charset="0"/>
                <a:cs typeface="Segoe UI" panose="020B0502040204020203" pitchFamily="34" charset="0"/>
              </a:rPr>
              <a:t>Financiamiento</a:t>
            </a:r>
            <a:endParaRPr lang="en-US"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550B7C87-F6EF-BE7F-8CC3-977520B111FA}"/>
              </a:ext>
            </a:extLst>
          </p:cNvPr>
          <p:cNvSpPr txBox="1"/>
          <p:nvPr/>
        </p:nvSpPr>
        <p:spPr>
          <a:xfrm>
            <a:off x="113235" y="1118974"/>
            <a:ext cx="11861052" cy="4708981"/>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BPS debería trabajar con la delegación para buscar una legislación especial que permita un reembolso elevado durante un período de 20 años para abordar las necesidades de renovación de capital, mejoras de capital y proyectos de construcción en el plan maestro.</a:t>
            </a:r>
          </a:p>
          <a:p>
            <a:pPr marL="742950" lvl="1"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Un enfoque similar al de Stamford y Norwalk, donde el reembolso elevado estaría en vigor durante un período de tiempo (por ejemplo, 20 años).</a:t>
            </a:r>
          </a:p>
          <a:p>
            <a:pPr marL="742950" lvl="1"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El reembolso elevado durante 20 años ayudará a mitigar las preocupaciones sobre la disponibilidad futura de fondos y mostrará un compromiso con la comunidad de Bridgeport. Esto también proporcionará el tiempo necesario para abordar las complejidades (fases, espacio de transición, consolidaciones, construcción) del programa de construcción.</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Bridgeport debería buscar aprovechar también los bonos cuando sea aplicable y las fuentes de financiamiento adicionales a nivel estatal y federal para gestionar aún más el costo para la ciudad y los contribuyentes.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BPS, en asociación con la Ciudad, debería aumentar su capacidad para buscar subvenciones (personal, recursos, etc.).</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Mantenerse al tanto de la legislación propuesta y recientemente aprobada sobre financiamiento escolar que se pueda aprovechar para los proyectos contenidos en este plan maestro.</a:t>
            </a:r>
          </a:p>
          <a:p>
            <a:pPr marL="742950" lvl="1"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En este momento, existen diversas propuestas circulando a través de la legislación para aumentar el reembolso en la construcción de escuelas para </a:t>
            </a:r>
            <a:r>
              <a:rPr lang="es-ES" sz="1600" dirty="0" err="1">
                <a:latin typeface="Segoe UI" panose="020B0502040204020203" pitchFamily="34" charset="0"/>
                <a:cs typeface="Segoe UI" panose="020B0502040204020203" pitchFamily="34" charset="0"/>
              </a:rPr>
              <a:t>PreK</a:t>
            </a:r>
            <a:r>
              <a:rPr lang="es-ES" sz="1600" dirty="0">
                <a:latin typeface="Segoe UI" panose="020B0502040204020203" pitchFamily="34" charset="0"/>
                <a:cs typeface="Segoe UI" panose="020B0502040204020203" pitchFamily="34" charset="0"/>
              </a:rPr>
              <a:t> y Educación Especial.</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254834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11793433" y="6554293"/>
            <a:ext cx="398567" cy="28361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976C426-F49D-4B47-AE97-247E97A1A3C5}" type="slidenum">
              <a:rPr lang="en-US" sz="1000" smtClean="0">
                <a:latin typeface="Raleway" panose="020B0503030101060003" pitchFamily="34" charset="0"/>
              </a:rPr>
              <a:pPr/>
              <a:t>29</a:t>
            </a:fld>
            <a:endParaRPr lang="en-US" sz="1000">
              <a:latin typeface="Raleway" panose="020B0503030101060003" pitchFamily="34" charset="0"/>
            </a:endParaRPr>
          </a:p>
        </p:txBody>
      </p:sp>
      <p:sp>
        <p:nvSpPr>
          <p:cNvPr id="7" name="Title 4"/>
          <p:cNvSpPr>
            <a:spLocks noGrp="1"/>
          </p:cNvSpPr>
          <p:nvPr>
            <p:ph type="title" idx="4294967295"/>
          </p:nvPr>
        </p:nvSpPr>
        <p:spPr>
          <a:xfrm>
            <a:off x="1454150" y="166162"/>
            <a:ext cx="10599304" cy="914400"/>
          </a:xfrm>
        </p:spPr>
        <p:txBody>
          <a:bodyPr/>
          <a:lstStyle/>
          <a:p>
            <a:r>
              <a:rPr lang="en-US" sz="4000" dirty="0" err="1">
                <a:latin typeface="Segoe UI" panose="020B0502040204020203" pitchFamily="34" charset="0"/>
                <a:cs typeface="Segoe UI" panose="020B0502040204020203" pitchFamily="34" charset="0"/>
              </a:rPr>
              <a:t>Tasas</a:t>
            </a:r>
            <a:r>
              <a:rPr lang="en-US" sz="4000" dirty="0">
                <a:latin typeface="Segoe UI" panose="020B0502040204020203" pitchFamily="34" charset="0"/>
                <a:cs typeface="Segoe UI" panose="020B0502040204020203" pitchFamily="34" charset="0"/>
              </a:rPr>
              <a:t> de </a:t>
            </a:r>
            <a:r>
              <a:rPr lang="en-US" sz="4000" dirty="0" err="1">
                <a:latin typeface="Segoe UI" panose="020B0502040204020203" pitchFamily="34" charset="0"/>
                <a:cs typeface="Segoe UI" panose="020B0502040204020203" pitchFamily="34" charset="0"/>
              </a:rPr>
              <a:t>Reembolso</a:t>
            </a:r>
            <a:r>
              <a:rPr lang="en-US" sz="4000" dirty="0">
                <a:latin typeface="Segoe UI" panose="020B0502040204020203" pitchFamily="34" charset="0"/>
                <a:cs typeface="Segoe UI" panose="020B0502040204020203" pitchFamily="34" charset="0"/>
              </a:rPr>
              <a:t> Estatal</a:t>
            </a:r>
          </a:p>
        </p:txBody>
      </p:sp>
      <p:sp>
        <p:nvSpPr>
          <p:cNvPr id="30" name="Content Placeholder 2">
            <a:extLst>
              <a:ext uri="{FF2B5EF4-FFF2-40B4-BE49-F238E27FC236}">
                <a16:creationId xmlns:a16="http://schemas.microsoft.com/office/drawing/2014/main" id="{ACFBB26D-59CA-8668-004C-39D978604B80}"/>
              </a:ext>
            </a:extLst>
          </p:cNvPr>
          <p:cNvSpPr txBox="1">
            <a:spLocks/>
          </p:cNvSpPr>
          <p:nvPr/>
        </p:nvSpPr>
        <p:spPr>
          <a:xfrm>
            <a:off x="207836" y="2176872"/>
            <a:ext cx="11776328" cy="4628791"/>
          </a:xfrm>
        </p:spPr>
        <p:txBody>
          <a:bodyPr vert="horz" lIns="91440" tIns="45720" rIns="91440" bIns="4572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600"/>
              </a:spcAft>
            </a:pPr>
            <a:endParaRPr lang="en-US">
              <a:latin typeface="Segoe UI" panose="020B0502040204020203" pitchFamily="34" charset="0"/>
              <a:cs typeface="Segoe UI" panose="020B0502040204020203" pitchFamily="34" charset="0"/>
            </a:endParaRPr>
          </a:p>
        </p:txBody>
      </p:sp>
      <p:sp>
        <p:nvSpPr>
          <p:cNvPr id="12" name="Content Placeholder 2">
            <a:extLst>
              <a:ext uri="{FF2B5EF4-FFF2-40B4-BE49-F238E27FC236}">
                <a16:creationId xmlns:a16="http://schemas.microsoft.com/office/drawing/2014/main" id="{1A835C9A-988D-B95F-622A-331502096DBD}"/>
              </a:ext>
            </a:extLst>
          </p:cNvPr>
          <p:cNvSpPr txBox="1">
            <a:spLocks/>
          </p:cNvSpPr>
          <p:nvPr/>
        </p:nvSpPr>
        <p:spPr>
          <a:xfrm>
            <a:off x="283464" y="1038126"/>
            <a:ext cx="11700700" cy="523338"/>
          </a:xfrm>
        </p:spPr>
        <p:txBody>
          <a:bodyPr vert="horz" lIns="91440" tIns="45720" rIns="91440" bIns="4572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es-ES" sz="1800" b="1" dirty="0">
                <a:latin typeface="Segoe UI" panose="020B0502040204020203" pitchFamily="34" charset="0"/>
                <a:ea typeface="Times New Roman" panose="02020603050405020304" pitchFamily="18" charset="0"/>
                <a:cs typeface="Segoe UI" panose="020B0502040204020203" pitchFamily="34" charset="0"/>
              </a:rPr>
              <a:t>Tasas de Reembolso Existentes para la Construcción Escolar de Bridgeport </a:t>
            </a:r>
            <a:r>
              <a:rPr lang="es-ES" sz="1800" b="1" dirty="0" err="1">
                <a:latin typeface="Segoe UI" panose="020B0502040204020203" pitchFamily="34" charset="0"/>
                <a:ea typeface="Times New Roman" panose="02020603050405020304" pitchFamily="18" charset="0"/>
                <a:cs typeface="Segoe UI" panose="020B0502040204020203" pitchFamily="34" charset="0"/>
              </a:rPr>
              <a:t>Public</a:t>
            </a:r>
            <a:r>
              <a:rPr lang="es-ES" sz="1800" b="1" dirty="0">
                <a:latin typeface="Segoe UI" panose="020B0502040204020203" pitchFamily="34" charset="0"/>
                <a:ea typeface="Times New Roman" panose="02020603050405020304" pitchFamily="18" charset="0"/>
                <a:cs typeface="Segoe UI" panose="020B0502040204020203" pitchFamily="34" charset="0"/>
              </a:rPr>
              <a:t> </a:t>
            </a:r>
            <a:r>
              <a:rPr lang="es-ES" sz="1800" b="1" dirty="0" err="1">
                <a:latin typeface="Segoe UI" panose="020B0502040204020203" pitchFamily="34" charset="0"/>
                <a:ea typeface="Times New Roman" panose="02020603050405020304" pitchFamily="18" charset="0"/>
                <a:cs typeface="Segoe UI" panose="020B0502040204020203" pitchFamily="34" charset="0"/>
              </a:rPr>
              <a:t>Schools</a:t>
            </a:r>
            <a:r>
              <a:rPr lang="es-ES" sz="1800" b="1" dirty="0">
                <a:latin typeface="Segoe UI" panose="020B0502040204020203" pitchFamily="34" charset="0"/>
                <a:ea typeface="Times New Roman" panose="02020603050405020304" pitchFamily="18" charset="0"/>
                <a:cs typeface="Segoe UI" panose="020B0502040204020203" pitchFamily="34" charset="0"/>
              </a:rPr>
              <a:t>: Año Fiscal 2025</a:t>
            </a:r>
            <a:endParaRPr lang="en-US" sz="1800" dirty="0">
              <a:latin typeface="Segoe UI" panose="020B0502040204020203" pitchFamily="34" charset="0"/>
              <a:ea typeface="Times New Roman" panose="02020603050405020304" pitchFamily="18" charset="0"/>
              <a:cs typeface="Segoe UI" panose="020B0502040204020203" pitchFamily="34" charset="0"/>
            </a:endParaRPr>
          </a:p>
        </p:txBody>
      </p:sp>
      <p:graphicFrame>
        <p:nvGraphicFramePr>
          <p:cNvPr id="2" name="Table 1">
            <a:extLst>
              <a:ext uri="{FF2B5EF4-FFF2-40B4-BE49-F238E27FC236}">
                <a16:creationId xmlns:a16="http://schemas.microsoft.com/office/drawing/2014/main" id="{86C8EAF3-EED8-D799-EE0C-E01EC47484DC}"/>
              </a:ext>
            </a:extLst>
          </p:cNvPr>
          <p:cNvGraphicFramePr>
            <a:graphicFrameLocks noGrp="1"/>
          </p:cNvGraphicFramePr>
          <p:nvPr>
            <p:extLst>
              <p:ext uri="{D42A27DB-BD31-4B8C-83A1-F6EECF244321}">
                <p14:modId xmlns:p14="http://schemas.microsoft.com/office/powerpoint/2010/main" val="3729675322"/>
              </p:ext>
            </p:extLst>
          </p:nvPr>
        </p:nvGraphicFramePr>
        <p:xfrm>
          <a:off x="400120" y="1491439"/>
          <a:ext cx="5508975" cy="1531092"/>
        </p:xfrm>
        <a:graphic>
          <a:graphicData uri="http://schemas.openxmlformats.org/drawingml/2006/table">
            <a:tbl>
              <a:tblPr firstRow="1" bandRow="1">
                <a:tableStyleId>{5C22544A-7EE6-4342-B048-85BDC9FD1C3A}</a:tableStyleId>
              </a:tblPr>
              <a:tblGrid>
                <a:gridCol w="1836325">
                  <a:extLst>
                    <a:ext uri="{9D8B030D-6E8A-4147-A177-3AD203B41FA5}">
                      <a16:colId xmlns:a16="http://schemas.microsoft.com/office/drawing/2014/main" val="1518062058"/>
                    </a:ext>
                  </a:extLst>
                </a:gridCol>
                <a:gridCol w="1836325">
                  <a:extLst>
                    <a:ext uri="{9D8B030D-6E8A-4147-A177-3AD203B41FA5}">
                      <a16:colId xmlns:a16="http://schemas.microsoft.com/office/drawing/2014/main" val="269244810"/>
                    </a:ext>
                  </a:extLst>
                </a:gridCol>
                <a:gridCol w="1836325">
                  <a:extLst>
                    <a:ext uri="{9D8B030D-6E8A-4147-A177-3AD203B41FA5}">
                      <a16:colId xmlns:a16="http://schemas.microsoft.com/office/drawing/2014/main" val="894862696"/>
                    </a:ext>
                  </a:extLst>
                </a:gridCol>
              </a:tblGrid>
              <a:tr h="445506">
                <a:tc>
                  <a:txBody>
                    <a:bodyPr/>
                    <a:lstStyle/>
                    <a:p>
                      <a:pPr algn="ctr"/>
                      <a:r>
                        <a:rPr lang="en-US" sz="1800" dirty="0"/>
                        <a:t>Tipo</a:t>
                      </a:r>
                    </a:p>
                  </a:txBody>
                  <a:tcPr anchor="ctr"/>
                </a:tc>
                <a:tc>
                  <a:txBody>
                    <a:bodyPr/>
                    <a:lstStyle/>
                    <a:p>
                      <a:pPr algn="ctr"/>
                      <a:r>
                        <a:rPr lang="en-US" sz="1800" dirty="0" err="1"/>
                        <a:t>Parte</a:t>
                      </a:r>
                      <a:r>
                        <a:rPr lang="en-US" sz="1800" dirty="0"/>
                        <a:t> Estatal</a:t>
                      </a:r>
                    </a:p>
                  </a:txBody>
                  <a:tcPr anchor="ctr"/>
                </a:tc>
                <a:tc>
                  <a:txBody>
                    <a:bodyPr/>
                    <a:lstStyle/>
                    <a:p>
                      <a:pPr algn="ctr"/>
                      <a:r>
                        <a:rPr lang="en-US" sz="1800" dirty="0" err="1"/>
                        <a:t>Parte</a:t>
                      </a:r>
                      <a:r>
                        <a:rPr lang="en-US" sz="1800" dirty="0"/>
                        <a:t> Local</a:t>
                      </a:r>
                    </a:p>
                  </a:txBody>
                  <a:tcPr anchor="ctr"/>
                </a:tc>
                <a:extLst>
                  <a:ext uri="{0D108BD9-81ED-4DB2-BD59-A6C34878D82A}">
                    <a16:rowId xmlns:a16="http://schemas.microsoft.com/office/drawing/2014/main" val="1969344076"/>
                  </a:ext>
                </a:extLst>
              </a:tr>
              <a:tr h="445506">
                <a:tc>
                  <a:txBody>
                    <a:bodyPr/>
                    <a:lstStyle/>
                    <a:p>
                      <a:pPr algn="ctr"/>
                      <a:r>
                        <a:rPr lang="en-US" sz="1800"/>
                        <a:t>New Construction</a:t>
                      </a:r>
                    </a:p>
                  </a:txBody>
                  <a:tcPr/>
                </a:tc>
                <a:tc>
                  <a:txBody>
                    <a:bodyPr/>
                    <a:lstStyle/>
                    <a:p>
                      <a:pPr algn="ctr"/>
                      <a:r>
                        <a:rPr lang="en-US" sz="1800"/>
                        <a:t>68.57%</a:t>
                      </a:r>
                    </a:p>
                  </a:txBody>
                  <a:tcPr anchor="ctr"/>
                </a:tc>
                <a:tc>
                  <a:txBody>
                    <a:bodyPr/>
                    <a:lstStyle/>
                    <a:p>
                      <a:pPr algn="ctr"/>
                      <a:r>
                        <a:rPr lang="en-US" sz="1800"/>
                        <a:t>31.45%</a:t>
                      </a:r>
                    </a:p>
                  </a:txBody>
                  <a:tcPr anchor="ctr"/>
                </a:tc>
                <a:extLst>
                  <a:ext uri="{0D108BD9-81ED-4DB2-BD59-A6C34878D82A}">
                    <a16:rowId xmlns:a16="http://schemas.microsoft.com/office/drawing/2014/main" val="3606933387"/>
                  </a:ext>
                </a:extLst>
              </a:tr>
              <a:tr h="445506">
                <a:tc>
                  <a:txBody>
                    <a:bodyPr/>
                    <a:lstStyle/>
                    <a:p>
                      <a:pPr algn="ctr"/>
                      <a:r>
                        <a:rPr lang="en-US" sz="1800" dirty="0"/>
                        <a:t>Renovation</a:t>
                      </a:r>
                    </a:p>
                  </a:txBody>
                  <a:tcPr/>
                </a:tc>
                <a:tc>
                  <a:txBody>
                    <a:bodyPr/>
                    <a:lstStyle/>
                    <a:p>
                      <a:pPr algn="ctr"/>
                      <a:r>
                        <a:rPr lang="en-US" sz="1800"/>
                        <a:t>78.57%</a:t>
                      </a:r>
                    </a:p>
                  </a:txBody>
                  <a:tcPr anchor="ctr"/>
                </a:tc>
                <a:tc>
                  <a:txBody>
                    <a:bodyPr/>
                    <a:lstStyle/>
                    <a:p>
                      <a:pPr algn="ctr"/>
                      <a:r>
                        <a:rPr lang="en-US" sz="1800" dirty="0"/>
                        <a:t>21.43%</a:t>
                      </a:r>
                    </a:p>
                  </a:txBody>
                  <a:tcPr anchor="ctr"/>
                </a:tc>
                <a:extLst>
                  <a:ext uri="{0D108BD9-81ED-4DB2-BD59-A6C34878D82A}">
                    <a16:rowId xmlns:a16="http://schemas.microsoft.com/office/drawing/2014/main" val="367588405"/>
                  </a:ext>
                </a:extLst>
              </a:tr>
            </a:tbl>
          </a:graphicData>
        </a:graphic>
      </p:graphicFrame>
      <p:sp>
        <p:nvSpPr>
          <p:cNvPr id="4" name="TextBox 3">
            <a:extLst>
              <a:ext uri="{FF2B5EF4-FFF2-40B4-BE49-F238E27FC236}">
                <a16:creationId xmlns:a16="http://schemas.microsoft.com/office/drawing/2014/main" id="{EE486916-8E94-B2A2-0C2A-BBF44BDD49AE}"/>
              </a:ext>
            </a:extLst>
          </p:cNvPr>
          <p:cNvSpPr txBox="1"/>
          <p:nvPr/>
        </p:nvSpPr>
        <p:spPr>
          <a:xfrm>
            <a:off x="400120" y="3213556"/>
            <a:ext cx="7866892" cy="430887"/>
          </a:xfrm>
          <a:prstGeom prst="rect">
            <a:avLst/>
          </a:prstGeom>
          <a:noFill/>
        </p:spPr>
        <p:txBody>
          <a:bodyPr wrap="square" rtlCol="0">
            <a:spAutoFit/>
          </a:bodyPr>
          <a:lstStyle/>
          <a:p>
            <a:r>
              <a:rPr lang="en-US" sz="1100"/>
              <a:t>Source: Office of Grants Administration (OGA)</a:t>
            </a:r>
          </a:p>
          <a:p>
            <a:r>
              <a:rPr lang="en-US" sz="1100"/>
              <a:t>Reimbursement rates are only for eligible expenses. </a:t>
            </a:r>
          </a:p>
        </p:txBody>
      </p:sp>
      <p:sp>
        <p:nvSpPr>
          <p:cNvPr id="3" name="TextBox 2">
            <a:extLst>
              <a:ext uri="{FF2B5EF4-FFF2-40B4-BE49-F238E27FC236}">
                <a16:creationId xmlns:a16="http://schemas.microsoft.com/office/drawing/2014/main" id="{7E713D0B-A8BA-2FD6-7778-3DABF1D2E72D}"/>
              </a:ext>
            </a:extLst>
          </p:cNvPr>
          <p:cNvSpPr txBox="1"/>
          <p:nvPr/>
        </p:nvSpPr>
        <p:spPr>
          <a:xfrm>
            <a:off x="102310" y="3966177"/>
            <a:ext cx="11509969" cy="584775"/>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Las tasas "estándar" establecidas por OGA anualmente, y un reembolso adicional está disponible para los distritos que califiquen para "bonos".</a:t>
            </a:r>
            <a:endParaRPr lang="en-US" sz="1600" dirty="0">
              <a:latin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F9FAD189-27AA-0162-FEA7-EE3E176B2180}"/>
              </a:ext>
            </a:extLst>
          </p:cNvPr>
          <p:cNvSpPr txBox="1"/>
          <p:nvPr/>
        </p:nvSpPr>
        <p:spPr>
          <a:xfrm>
            <a:off x="207836" y="5166360"/>
            <a:ext cx="11250554" cy="738664"/>
          </a:xfrm>
          <a:prstGeom prst="rect">
            <a:avLst/>
          </a:prstGeom>
          <a:noFill/>
        </p:spPr>
        <p:txBody>
          <a:bodyPr wrap="square">
            <a:spAutoFit/>
          </a:bodyPr>
          <a:lstStyle/>
          <a:p>
            <a:pPr>
              <a:spcAft>
                <a:spcPts val="600"/>
              </a:spcAft>
            </a:pPr>
            <a:r>
              <a:rPr lang="es-ES" sz="1400" dirty="0">
                <a:latin typeface="Segoe UI" panose="020B0502040204020203" pitchFamily="34" charset="0"/>
                <a:cs typeface="Segoe UI" panose="020B0502040204020203" pitchFamily="34" charset="0"/>
              </a:rPr>
              <a:t>Es importante señalar que el financiamiento estatal es limitado para muchos de los elementos de renovación de capital en las evaluaciones de condiciones de las instalaciones (FCA), y abordar las necesidades de capital puede lograrse de manera más rentable a través de la consolidación y la nueva construcción.</a:t>
            </a:r>
            <a:endParaRPr lang="en-US" sz="1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0057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F07DC-8879-F4D6-15DF-9BA803B9FFA1}"/>
            </a:ext>
          </a:extLst>
        </p:cNvPr>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48BA42CA-2875-C19D-A538-B7474E414C26}"/>
              </a:ext>
            </a:extLst>
          </p:cNvPr>
          <p:cNvSpPr/>
          <p:nvPr/>
        </p:nvSpPr>
        <p:spPr>
          <a:xfrm>
            <a:off x="5967792" y="2700376"/>
            <a:ext cx="5677882" cy="3556491"/>
          </a:xfrm>
          <a:prstGeom prst="roundRect">
            <a:avLst>
              <a:gd name="adj" fmla="val 3705"/>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E083E312-7F85-217B-47F0-3CFA179AAF0C}"/>
              </a:ext>
            </a:extLst>
          </p:cNvPr>
          <p:cNvSpPr/>
          <p:nvPr/>
        </p:nvSpPr>
        <p:spPr>
          <a:xfrm>
            <a:off x="627513" y="2700376"/>
            <a:ext cx="5104420" cy="3556491"/>
          </a:xfrm>
          <a:prstGeom prst="roundRect">
            <a:avLst>
              <a:gd name="adj" fmla="val 3705"/>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5F51A2-9E94-3612-C48B-10E5CDC7653B}"/>
              </a:ext>
            </a:extLst>
          </p:cNvPr>
          <p:cNvSpPr>
            <a:spLocks noGrp="1"/>
          </p:cNvSpPr>
          <p:nvPr>
            <p:ph type="title"/>
          </p:nvPr>
        </p:nvSpPr>
        <p:spPr>
          <a:xfrm>
            <a:off x="1411490" y="165991"/>
            <a:ext cx="10234184" cy="448574"/>
          </a:xfrm>
        </p:spPr>
        <p:txBody>
          <a:bodyPr>
            <a:noAutofit/>
          </a:bodyPr>
          <a:lstStyle/>
          <a:p>
            <a:r>
              <a:rPr lang="es-ES" dirty="0"/>
              <a:t>¿Qué es un Plan Maestro?</a:t>
            </a:r>
            <a:endParaRPr lang="en-US" sz="4000" dirty="0"/>
          </a:p>
        </p:txBody>
      </p:sp>
      <p:sp>
        <p:nvSpPr>
          <p:cNvPr id="3" name="Content Placeholder 2">
            <a:extLst>
              <a:ext uri="{FF2B5EF4-FFF2-40B4-BE49-F238E27FC236}">
                <a16:creationId xmlns:a16="http://schemas.microsoft.com/office/drawing/2014/main" id="{E3B68E28-06EA-CBC7-2CBD-849DCB8E6A1A}"/>
              </a:ext>
            </a:extLst>
          </p:cNvPr>
          <p:cNvSpPr>
            <a:spLocks noGrp="1"/>
          </p:cNvSpPr>
          <p:nvPr>
            <p:ph idx="1"/>
          </p:nvPr>
        </p:nvSpPr>
        <p:spPr>
          <a:xfrm>
            <a:off x="627513" y="1123891"/>
            <a:ext cx="10936973" cy="1416545"/>
          </a:xfrm>
        </p:spPr>
        <p:txBody>
          <a:bodyPr>
            <a:normAutofit/>
          </a:bodyPr>
          <a:lstStyle/>
          <a:p>
            <a:pPr marL="0" indent="0">
              <a:buNone/>
            </a:pPr>
            <a:r>
              <a:rPr lang="es-ES" sz="2400" dirty="0"/>
              <a:t>El Plan Maestro es un documento de orientación que establece un marco de planificación a largo plazo o “hoja de ruta” para guiar las inversiones de capital, promover operaciones eficientes y ayudar al distrito a alcanzar su visión educativa deseada en la próxima década y más allá.</a:t>
            </a:r>
            <a:endParaRPr lang="en-US" sz="2400" dirty="0"/>
          </a:p>
        </p:txBody>
      </p:sp>
      <p:sp>
        <p:nvSpPr>
          <p:cNvPr id="4" name="Slide Number Placeholder 3">
            <a:extLst>
              <a:ext uri="{FF2B5EF4-FFF2-40B4-BE49-F238E27FC236}">
                <a16:creationId xmlns:a16="http://schemas.microsoft.com/office/drawing/2014/main" id="{103CE8B8-45A2-E7B3-8232-B3201DBE2666}"/>
              </a:ext>
            </a:extLst>
          </p:cNvPr>
          <p:cNvSpPr>
            <a:spLocks noGrp="1"/>
          </p:cNvSpPr>
          <p:nvPr>
            <p:ph type="sldNum" sz="quarter" idx="4"/>
          </p:nvPr>
        </p:nvSpPr>
        <p:spPr/>
        <p:txBody>
          <a:bodyPr/>
          <a:lstStyle/>
          <a:p>
            <a:fld id="{BD6517CD-D3FD-4890-9CAF-9AFC152DABFD}" type="slidenum">
              <a:rPr lang="en-US" smtClean="0"/>
              <a:pPr/>
              <a:t>3</a:t>
            </a:fld>
            <a:endParaRPr lang="en-US"/>
          </a:p>
        </p:txBody>
      </p:sp>
      <p:sp>
        <p:nvSpPr>
          <p:cNvPr id="9" name="TextBox 8">
            <a:extLst>
              <a:ext uri="{FF2B5EF4-FFF2-40B4-BE49-F238E27FC236}">
                <a16:creationId xmlns:a16="http://schemas.microsoft.com/office/drawing/2014/main" id="{95348C8B-C25D-5003-9811-92127192551E}"/>
              </a:ext>
            </a:extLst>
          </p:cNvPr>
          <p:cNvSpPr txBox="1"/>
          <p:nvPr/>
        </p:nvSpPr>
        <p:spPr>
          <a:xfrm>
            <a:off x="695246" y="2772940"/>
            <a:ext cx="4968954" cy="2462213"/>
          </a:xfrm>
          <a:prstGeom prst="rect">
            <a:avLst/>
          </a:prstGeom>
          <a:noFill/>
        </p:spPr>
        <p:txBody>
          <a:bodyPr wrap="square" rtlCol="0">
            <a:spAutoFit/>
          </a:bodyPr>
          <a:lstStyle/>
          <a:p>
            <a:pPr>
              <a:spcAft>
                <a:spcPts val="1200"/>
              </a:spcAft>
            </a:pPr>
            <a:r>
              <a:rPr lang="es-ES" sz="2400" b="1" dirty="0">
                <a:latin typeface="Segoe UI" panose="020B0502040204020203" pitchFamily="34" charset="0"/>
                <a:cs typeface="Segoe UI" panose="020B0502040204020203" pitchFamily="34" charset="0"/>
              </a:rPr>
              <a:t>Fase de Descubrimiento</a:t>
            </a:r>
            <a:br>
              <a:rPr lang="es-ES" dirty="0">
                <a:latin typeface="Segoe UI" panose="020B0502040204020203" pitchFamily="34" charset="0"/>
                <a:cs typeface="Segoe UI" panose="020B0502040204020203" pitchFamily="34" charset="0"/>
              </a:rPr>
            </a:br>
            <a:r>
              <a:rPr lang="es-ES" sz="1600" dirty="0">
                <a:latin typeface="Segoe UI" panose="020B0502040204020203" pitchFamily="34" charset="0"/>
                <a:cs typeface="Segoe UI" panose="020B0502040204020203" pitchFamily="34" charset="0"/>
              </a:rPr>
              <a:t>Evaluar las necesidades actuales y futuras. Identificar desafíos y oportunidades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Proyecciones de Inscripción a 10 años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Estudio de Capacidad y Utilización</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Evaluaciones del Estado de las Instalaciones (</a:t>
            </a:r>
            <a:r>
              <a:rPr lang="es-ES" sz="1600" dirty="0" err="1">
                <a:latin typeface="Segoe UI" panose="020B0502040204020203" pitchFamily="34" charset="0"/>
                <a:cs typeface="Segoe UI" panose="020B0502040204020203" pitchFamily="34" charset="0"/>
              </a:rPr>
              <a:t>FCAs</a:t>
            </a:r>
            <a:r>
              <a:rPr lang="es-ES" sz="1600" dirty="0">
                <a:latin typeface="Segoe UI" panose="020B0502040204020203" pitchFamily="34" charset="0"/>
                <a:cs typeface="Segoe UI" panose="020B0502040204020203" pitchFamily="34" charset="0"/>
              </a:rPr>
              <a:t>)</a:t>
            </a:r>
            <a:endParaRPr lang="en-US" sz="1600" b="1" dirty="0">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8AE7DFC4-0126-6F48-54FA-500C6F91211F}"/>
              </a:ext>
            </a:extLst>
          </p:cNvPr>
          <p:cNvSpPr txBox="1"/>
          <p:nvPr/>
        </p:nvSpPr>
        <p:spPr>
          <a:xfrm>
            <a:off x="6095999" y="2772940"/>
            <a:ext cx="5319156" cy="3447098"/>
          </a:xfrm>
          <a:prstGeom prst="rect">
            <a:avLst/>
          </a:prstGeom>
          <a:noFill/>
        </p:spPr>
        <p:txBody>
          <a:bodyPr wrap="square" rtlCol="0">
            <a:spAutoFit/>
          </a:bodyPr>
          <a:lstStyle/>
          <a:p>
            <a:pPr>
              <a:spcAft>
                <a:spcPts val="1200"/>
              </a:spcAft>
            </a:pPr>
            <a:r>
              <a:rPr lang="en-US" sz="2400" b="1" dirty="0">
                <a:latin typeface="Segoe UI" panose="020B0502040204020203" pitchFamily="34" charset="0"/>
                <a:cs typeface="Segoe UI" panose="020B0502040204020203" pitchFamily="34" charset="0"/>
              </a:rPr>
              <a:t>Fase de </a:t>
            </a:r>
            <a:r>
              <a:rPr lang="en-US" sz="2400" b="1" dirty="0" err="1">
                <a:latin typeface="Segoe UI" panose="020B0502040204020203" pitchFamily="34" charset="0"/>
                <a:cs typeface="Segoe UI" panose="020B0502040204020203" pitchFamily="34" charset="0"/>
              </a:rPr>
              <a:t>Planificación</a:t>
            </a:r>
            <a:r>
              <a:rPr lang="en-US" sz="2400" b="1" dirty="0">
                <a:latin typeface="Segoe UI" panose="020B0502040204020203" pitchFamily="34" charset="0"/>
                <a:cs typeface="Segoe UI" panose="020B0502040204020203" pitchFamily="34" charset="0"/>
              </a:rPr>
              <a:t> Maestra</a:t>
            </a:r>
            <a:br>
              <a:rPr lang="en-US" sz="2400" b="1" dirty="0">
                <a:latin typeface="Segoe UI" panose="020B0502040204020203" pitchFamily="34" charset="0"/>
                <a:cs typeface="Segoe UI" panose="020B0502040204020203" pitchFamily="34" charset="0"/>
              </a:rPr>
            </a:br>
            <a:r>
              <a:rPr lang="es-ES" sz="1600" dirty="0">
                <a:latin typeface="Segoe UI" panose="020B0502040204020203" pitchFamily="34" charset="0"/>
                <a:cs typeface="Segoe UI" panose="020B0502040204020203" pitchFamily="34" charset="0"/>
              </a:rPr>
              <a:t>Desarrollar opciones de planificación a corto y largo plazo</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Proceso iterativo que examina múltiples opciones. La opción preferida puede incluir lo siguiente:</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Necesidades y expansión del programa</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Reorganización y consolidación de instalaciones</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Estrategia de Inversión de Capital</a:t>
            </a:r>
          </a:p>
          <a:p>
            <a:pPr marL="285750" indent="-28575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Programa de Construcción Escolar y Selección de Sitios</a:t>
            </a:r>
            <a:endParaRPr lang="en-US" sz="16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975485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4C6B7-2C79-3E52-A304-63EBD52B9F7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29A0AE-1EAA-DBF1-941B-62D731CB4BA6}"/>
              </a:ext>
            </a:extLst>
          </p:cNvPr>
          <p:cNvSpPr>
            <a:spLocks noGrp="1"/>
          </p:cNvSpPr>
          <p:nvPr>
            <p:ph type="sldNum" sz="quarter" idx="4"/>
          </p:nvPr>
        </p:nvSpPr>
        <p:spPr/>
        <p:txBody>
          <a:bodyPr/>
          <a:lstStyle/>
          <a:p>
            <a:fld id="{BD6517CD-D3FD-4890-9CAF-9AFC152DABFD}" type="slidenum">
              <a:rPr lang="en-US" smtClean="0"/>
              <a:pPr/>
              <a:t>30</a:t>
            </a:fld>
            <a:endParaRPr lang="en-US"/>
          </a:p>
        </p:txBody>
      </p:sp>
      <p:sp>
        <p:nvSpPr>
          <p:cNvPr id="3" name="TextBox 2">
            <a:extLst>
              <a:ext uri="{FF2B5EF4-FFF2-40B4-BE49-F238E27FC236}">
                <a16:creationId xmlns:a16="http://schemas.microsoft.com/office/drawing/2014/main" id="{CE7AD1D6-222C-1C54-A835-C79D6949418A}"/>
              </a:ext>
            </a:extLst>
          </p:cNvPr>
          <p:cNvSpPr txBox="1"/>
          <p:nvPr/>
        </p:nvSpPr>
        <p:spPr>
          <a:xfrm>
            <a:off x="263288" y="1048124"/>
            <a:ext cx="11665419" cy="5401479"/>
          </a:xfrm>
          <a:prstGeom prst="rect">
            <a:avLst/>
          </a:prstGeom>
          <a:noFill/>
        </p:spPr>
        <p:txBody>
          <a:bodyPr wrap="square" rtlCol="0">
            <a:spAutoFit/>
          </a:bodyPr>
          <a:lstStyle/>
          <a:p>
            <a:pPr marR="0" lvl="0" algn="l" defTabSz="914400" rtl="0" eaLnBrk="1" fontAlgn="auto" latinLnBrk="0" hangingPunct="1">
              <a:spcAft>
                <a:spcPts val="600"/>
              </a:spcAft>
              <a:buClrTx/>
              <a:buSzTx/>
              <a:tabLst/>
              <a:defRPr/>
            </a:pPr>
            <a:r>
              <a:rPr kumimoji="0" lang="es-ES" sz="18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Aprovechar Subvenciones Estatales para:</a:t>
            </a:r>
            <a:endParaRPr kumimoji="0" lang="es-ES" sz="18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Subvenciones para la Lista de Prioridades (nueva construcción, adiciones, renovación como nueva)</a:t>
            </a: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Subvenciones para la Lista No Prioritaria (salud, seguridad y violaciones de código; techos; seguridad; etc.)</a:t>
            </a: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Subvención para Mejoras Generales de Distritos de Alianza (cubre elementos de renovación de capital no cubiertos por otras subvenciones) – sujeta a disponibilidad de fondos.</a:t>
            </a: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Subvención de Calidad del Aire Interior – cabe mencionar que el programa actual ha terminado, pero la legislatura está explorando formas de financiarlo en los próximos años.</a:t>
            </a: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Instalaciones Regionales de Educación Especial: Estos proyectos tienen un reembolso del 80% (CGS § 10-286(a)(4)).</a:t>
            </a:r>
          </a:p>
          <a:p>
            <a:pPr marL="285750" indent="-285750">
              <a:spcAft>
                <a:spcPts val="600"/>
              </a:spcAft>
              <a:buFont typeface="Arial" panose="020B0604020202020204" pitchFamily="34" charset="0"/>
              <a:buChar char="•"/>
              <a:defRPr/>
            </a:pP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Centros Regionales de </a:t>
            </a:r>
            <a:r>
              <a:rPr kumimoji="0" lang="es-ES" i="0" u="none" strike="noStrike" kern="1200" cap="none" spc="0" normalizeH="0" baseline="0" noProof="0" dirty="0" err="1">
                <a:ln>
                  <a:noFill/>
                </a:ln>
                <a:solidFill>
                  <a:prstClr val="black"/>
                </a:solidFill>
                <a:effectLst/>
                <a:uLnTx/>
                <a:uFillTx/>
                <a:latin typeface="Segoe UI" panose="020B0502040204020203" pitchFamily="34" charset="0"/>
                <a:ea typeface="+mn-ea"/>
                <a:cs typeface="Segoe UI" panose="020B0502040204020203" pitchFamily="34" charset="0"/>
              </a:rPr>
              <a:t>Agrisciencia</a:t>
            </a:r>
            <a:r>
              <a:rPr kumimoji="0" lang="es-ES"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Estos proyectos tienen un reembolso del 80% (CGS § 10-286(a)(4)).</a:t>
            </a:r>
          </a:p>
          <a:p>
            <a:pPr>
              <a:spcAft>
                <a:spcPts val="600"/>
              </a:spcAft>
            </a:pPr>
            <a:r>
              <a:rPr lang="en-US" b="1" dirty="0" err="1">
                <a:latin typeface="Segoe UI" panose="020B0502040204020203" pitchFamily="34" charset="0"/>
                <a:cs typeface="Segoe UI" panose="020B0502040204020203" pitchFamily="34" charset="0"/>
              </a:rPr>
              <a:t>Reembolsos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por</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Servicios</a:t>
            </a:r>
            <a:r>
              <a:rPr lang="en-US" b="1" dirty="0">
                <a:latin typeface="Segoe UI" panose="020B0502040204020203" pitchFamily="34" charset="0"/>
                <a:cs typeface="Segoe UI" panose="020B0502040204020203" pitchFamily="34" charset="0"/>
              </a:rPr>
              <a:t> </a:t>
            </a:r>
            <a:r>
              <a:rPr lang="en-US" b="1" dirty="0" err="1">
                <a:latin typeface="Segoe UI" panose="020B0502040204020203" pitchFamily="34" charset="0"/>
                <a:cs typeface="Segoe UI" panose="020B0502040204020203" pitchFamily="34" charset="0"/>
              </a:rPr>
              <a:t>Públicos</a:t>
            </a:r>
            <a:endParaRPr lang="en-US" b="1" dirty="0">
              <a:latin typeface="Segoe UI" panose="020B0502040204020203" pitchFamily="34" charset="0"/>
              <a:cs typeface="Segoe UI" panose="020B0502040204020203" pitchFamily="34" charset="0"/>
            </a:endParaRP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Aprovechar los reembolsos de servicios públicos para mejoras de eficiencia energética (iluminación, HVAC, calderas, etc.).</a:t>
            </a:r>
          </a:p>
          <a:p>
            <a:pPr>
              <a:spcAft>
                <a:spcPts val="600"/>
              </a:spcAft>
            </a:pPr>
            <a:r>
              <a:rPr lang="es-ES" b="1" dirty="0">
                <a:latin typeface="Segoe UI" panose="020B0502040204020203" pitchFamily="34" charset="0"/>
                <a:cs typeface="Segoe UI" panose="020B0502040204020203" pitchFamily="34" charset="0"/>
              </a:rPr>
              <a:t>Financiamiento Local para el Programa de Mejoras de Capital (CIP)</a:t>
            </a:r>
          </a:p>
          <a:p>
            <a:pPr marL="285750" indent="-285750">
              <a:spcAft>
                <a:spcPts val="600"/>
              </a:spcAft>
              <a:buFont typeface="Arial" panose="020B0604020202020204" pitchFamily="34" charset="0"/>
              <a:buChar char="•"/>
            </a:pPr>
            <a:r>
              <a:rPr lang="es-ES" dirty="0">
                <a:latin typeface="Segoe UI" panose="020B0502040204020203" pitchFamily="34" charset="0"/>
                <a:cs typeface="Segoe UI" panose="020B0502040204020203" pitchFamily="34" charset="0"/>
              </a:rPr>
              <a:t>Continuar con el programa local de mejoras de capital para complementar otras estrategias de financiamiento.</a:t>
            </a:r>
            <a:endParaRPr lang="en-US" dirty="0">
              <a:latin typeface="Segoe UI" panose="020B0502040204020203" pitchFamily="34" charset="0"/>
              <a:cs typeface="Segoe UI" panose="020B0502040204020203" pitchFamily="34" charset="0"/>
            </a:endParaRPr>
          </a:p>
          <a:p>
            <a:pPr marL="285750" indent="-285750">
              <a:spcAft>
                <a:spcPts val="600"/>
              </a:spcAft>
              <a:buFont typeface="Arial" panose="020B0604020202020204" pitchFamily="34" charset="0"/>
              <a:buChar char="•"/>
            </a:pPr>
            <a:endParaRPr lang="en-US" sz="2000" dirty="0">
              <a:latin typeface="Segoe UI" panose="020B0502040204020203" pitchFamily="34" charset="0"/>
              <a:cs typeface="Segoe UI" panose="020B0502040204020203" pitchFamily="34" charset="0"/>
            </a:endParaRPr>
          </a:p>
        </p:txBody>
      </p:sp>
      <p:sp>
        <p:nvSpPr>
          <p:cNvPr id="5" name="Title 1">
            <a:extLst>
              <a:ext uri="{FF2B5EF4-FFF2-40B4-BE49-F238E27FC236}">
                <a16:creationId xmlns:a16="http://schemas.microsoft.com/office/drawing/2014/main" id="{67CA83FF-7AED-4309-6B83-18990BC7F2A8}"/>
              </a:ext>
            </a:extLst>
          </p:cNvPr>
          <p:cNvSpPr txBox="1">
            <a:spLocks/>
          </p:cNvSpPr>
          <p:nvPr/>
        </p:nvSpPr>
        <p:spPr>
          <a:xfrm>
            <a:off x="1274744" y="133724"/>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Oportunidades</a:t>
            </a:r>
            <a:r>
              <a:rPr lang="en-US" dirty="0">
                <a:latin typeface="Segoe UI" panose="020B0502040204020203" pitchFamily="34" charset="0"/>
                <a:cs typeface="Segoe UI" panose="020B0502040204020203" pitchFamily="34" charset="0"/>
              </a:rPr>
              <a:t> de </a:t>
            </a:r>
            <a:r>
              <a:rPr lang="en-US" dirty="0" err="1">
                <a:latin typeface="Segoe UI" panose="020B0502040204020203" pitchFamily="34" charset="0"/>
                <a:cs typeface="Segoe UI" panose="020B0502040204020203" pitchFamily="34" charset="0"/>
              </a:rPr>
              <a:t>Financiamiento</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99378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0A915-F0E9-A7B8-CE80-03E73BE24F31}"/>
            </a:ext>
          </a:extLst>
        </p:cNvPr>
        <p:cNvGrpSpPr/>
        <p:nvPr/>
      </p:nvGrpSpPr>
      <p:grpSpPr>
        <a:xfrm>
          <a:off x="0" y="0"/>
          <a:ext cx="0" cy="0"/>
          <a:chOff x="0" y="0"/>
          <a:chExt cx="0" cy="0"/>
        </a:xfrm>
      </p:grpSpPr>
      <p:pic>
        <p:nvPicPr>
          <p:cNvPr id="6" name="Picture 5" descr="A qr code with a few black squares&#10;&#10;AI-generated content may be incorrect.">
            <a:extLst>
              <a:ext uri="{FF2B5EF4-FFF2-40B4-BE49-F238E27FC236}">
                <a16:creationId xmlns:a16="http://schemas.microsoft.com/office/drawing/2014/main" id="{94B94274-76BC-CE99-A074-D695E39D7F6C}"/>
              </a:ext>
            </a:extLst>
          </p:cNvPr>
          <p:cNvPicPr>
            <a:picLocks noChangeAspect="1"/>
          </p:cNvPicPr>
          <p:nvPr/>
        </p:nvPicPr>
        <p:blipFill>
          <a:blip r:embed="rId3"/>
          <a:stretch>
            <a:fillRect/>
          </a:stretch>
        </p:blipFill>
        <p:spPr>
          <a:xfrm>
            <a:off x="8025190" y="1533605"/>
            <a:ext cx="2438884" cy="2448167"/>
          </a:xfrm>
          <a:prstGeom prst="rect">
            <a:avLst/>
          </a:prstGeom>
        </p:spPr>
      </p:pic>
      <p:sp>
        <p:nvSpPr>
          <p:cNvPr id="2" name="Slide Number Placeholder 1">
            <a:extLst>
              <a:ext uri="{FF2B5EF4-FFF2-40B4-BE49-F238E27FC236}">
                <a16:creationId xmlns:a16="http://schemas.microsoft.com/office/drawing/2014/main" id="{5C9EFA2E-B4B3-1EAC-4FA6-942D907B9596}"/>
              </a:ext>
            </a:extLst>
          </p:cNvPr>
          <p:cNvSpPr>
            <a:spLocks noGrp="1"/>
          </p:cNvSpPr>
          <p:nvPr>
            <p:ph type="sldNum" sz="quarter" idx="4"/>
          </p:nvPr>
        </p:nvSpPr>
        <p:spPr/>
        <p:txBody>
          <a:bodyPr/>
          <a:lstStyle/>
          <a:p>
            <a:fld id="{BD6517CD-D3FD-4890-9CAF-9AFC152DABFD}" type="slidenum">
              <a:rPr lang="en-US" smtClean="0"/>
              <a:pPr/>
              <a:t>31</a:t>
            </a:fld>
            <a:endParaRPr lang="en-US"/>
          </a:p>
        </p:txBody>
      </p:sp>
      <p:sp>
        <p:nvSpPr>
          <p:cNvPr id="3" name="TextBox 2">
            <a:extLst>
              <a:ext uri="{FF2B5EF4-FFF2-40B4-BE49-F238E27FC236}">
                <a16:creationId xmlns:a16="http://schemas.microsoft.com/office/drawing/2014/main" id="{787AD860-38BE-4061-D566-A684EDAA9B24}"/>
              </a:ext>
            </a:extLst>
          </p:cNvPr>
          <p:cNvSpPr txBox="1"/>
          <p:nvPr/>
        </p:nvSpPr>
        <p:spPr>
          <a:xfrm>
            <a:off x="364077" y="1178615"/>
            <a:ext cx="6146451" cy="1723549"/>
          </a:xfrm>
          <a:prstGeom prst="rect">
            <a:avLst/>
          </a:prstGeom>
          <a:noFill/>
        </p:spPr>
        <p:txBody>
          <a:bodyPr wrap="square" rtlCol="0">
            <a:spAutoFit/>
          </a:bodyPr>
          <a:lstStyle/>
          <a:p>
            <a:pPr>
              <a:spcAft>
                <a:spcPts val="600"/>
              </a:spcAft>
            </a:pPr>
            <a:r>
              <a:rPr lang="en-US" sz="2400" b="1" dirty="0" err="1">
                <a:latin typeface="Segoe UI" panose="020B0502040204020203" pitchFamily="34" charset="0"/>
                <a:cs typeface="Segoe UI" panose="020B0502040204020203" pitchFamily="34" charset="0"/>
              </a:rPr>
              <a:t>Reuniones</a:t>
            </a:r>
            <a:r>
              <a:rPr lang="en-US" sz="2400" b="1" dirty="0">
                <a:latin typeface="Segoe UI" panose="020B0502040204020203" pitchFamily="34" charset="0"/>
                <a:cs typeface="Segoe UI" panose="020B0502040204020203" pitchFamily="34" charset="0"/>
              </a:rPr>
              <a:t> </a:t>
            </a:r>
            <a:r>
              <a:rPr lang="en-US" sz="2400" b="1" dirty="0" err="1">
                <a:latin typeface="Segoe UI" panose="020B0502040204020203" pitchFamily="34" charset="0"/>
                <a:cs typeface="Segoe UI" panose="020B0502040204020203" pitchFamily="34" charset="0"/>
              </a:rPr>
              <a:t>Informativas</a:t>
            </a:r>
            <a:r>
              <a:rPr lang="en-US" sz="2400" b="1" dirty="0">
                <a:latin typeface="Segoe UI" panose="020B0502040204020203" pitchFamily="34" charset="0"/>
                <a:cs typeface="Segoe UI" panose="020B0502040204020203" pitchFamily="34" charset="0"/>
              </a:rPr>
              <a:t> Comunitarias</a:t>
            </a:r>
            <a:r>
              <a:rPr lang="en-US" sz="2400" dirty="0">
                <a:latin typeface="Segoe UI" panose="020B0502040204020203" pitchFamily="34" charset="0"/>
                <a:cs typeface="Segoe UI" panose="020B0502040204020203" pitchFamily="34" charset="0"/>
              </a:rPr>
              <a:t>3/31/2025 at Harding HS</a:t>
            </a:r>
          </a:p>
          <a:p>
            <a:pPr marL="285750" indent="-285750">
              <a:spcAft>
                <a:spcPts val="600"/>
              </a:spcAft>
              <a:buFont typeface="Arial" panose="020B0604020202020204" pitchFamily="34" charset="0"/>
              <a:buChar char="•"/>
            </a:pPr>
            <a:r>
              <a:rPr lang="en-US" sz="2400" dirty="0">
                <a:latin typeface="Segoe UI" panose="020B0502040204020203" pitchFamily="34" charset="0"/>
                <a:cs typeface="Segoe UI" panose="020B0502040204020203" pitchFamily="34" charset="0"/>
              </a:rPr>
              <a:t>4/2/2025 </a:t>
            </a:r>
            <a:r>
              <a:rPr lang="en-US" sz="2400" dirty="0" err="1"/>
              <a:t>en</a:t>
            </a:r>
            <a:r>
              <a:rPr lang="en-US" sz="2400" dirty="0">
                <a:latin typeface="Segoe UI" panose="020B0502040204020203" pitchFamily="34" charset="0"/>
                <a:cs typeface="Segoe UI" panose="020B0502040204020203" pitchFamily="34" charset="0"/>
              </a:rPr>
              <a:t> Central HS</a:t>
            </a:r>
          </a:p>
          <a:p>
            <a:pPr marL="285750" indent="-285750">
              <a:spcAft>
                <a:spcPts val="600"/>
              </a:spcAft>
              <a:buFont typeface="Arial" panose="020B0604020202020204" pitchFamily="34" charset="0"/>
              <a:buChar char="•"/>
            </a:pPr>
            <a:r>
              <a:rPr lang="en-US" sz="2400" dirty="0">
                <a:latin typeface="Segoe UI" panose="020B0502040204020203" pitchFamily="34" charset="0"/>
                <a:cs typeface="Segoe UI" panose="020B0502040204020203" pitchFamily="34" charset="0"/>
              </a:rPr>
              <a:t>4/3/2025 </a:t>
            </a:r>
            <a:r>
              <a:rPr lang="en-US" sz="2400" dirty="0" err="1"/>
              <a:t>en</a:t>
            </a:r>
            <a:r>
              <a:rPr lang="en-US" sz="2400" dirty="0">
                <a:latin typeface="Segoe UI" panose="020B0502040204020203" pitchFamily="34" charset="0"/>
                <a:cs typeface="Segoe UI" panose="020B0502040204020203" pitchFamily="34" charset="0"/>
              </a:rPr>
              <a:t> Bassick HS</a:t>
            </a:r>
          </a:p>
        </p:txBody>
      </p:sp>
      <p:sp>
        <p:nvSpPr>
          <p:cNvPr id="5" name="Title 1">
            <a:extLst>
              <a:ext uri="{FF2B5EF4-FFF2-40B4-BE49-F238E27FC236}">
                <a16:creationId xmlns:a16="http://schemas.microsoft.com/office/drawing/2014/main" id="{F4504579-376C-E948-9440-A975E323E6F2}"/>
              </a:ext>
            </a:extLst>
          </p:cNvPr>
          <p:cNvSpPr txBox="1">
            <a:spLocks/>
          </p:cNvSpPr>
          <p:nvPr/>
        </p:nvSpPr>
        <p:spPr>
          <a:xfrm>
            <a:off x="1274744" y="133724"/>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n-US" dirty="0" err="1">
                <a:latin typeface="Segoe UI" panose="020B0502040204020203" pitchFamily="34" charset="0"/>
                <a:cs typeface="Segoe UI" panose="020B0502040204020203" pitchFamily="34" charset="0"/>
              </a:rPr>
              <a:t>Próximos</a:t>
            </a:r>
            <a:r>
              <a:rPr lang="en-US" dirty="0">
                <a:latin typeface="Segoe UI" panose="020B0502040204020203" pitchFamily="34" charset="0"/>
                <a:cs typeface="Segoe UI" panose="020B0502040204020203" pitchFamily="34" charset="0"/>
              </a:rPr>
              <a:t> Pasos…</a:t>
            </a:r>
          </a:p>
        </p:txBody>
      </p:sp>
      <p:pic>
        <p:nvPicPr>
          <p:cNvPr id="7" name="Picture 6" descr="A close up of numbers&#10;&#10;AI-generated content may be incorrect.">
            <a:extLst>
              <a:ext uri="{FF2B5EF4-FFF2-40B4-BE49-F238E27FC236}">
                <a16:creationId xmlns:a16="http://schemas.microsoft.com/office/drawing/2014/main" id="{4436F38E-65E8-E0A6-7A13-3627517042B0}"/>
              </a:ext>
            </a:extLst>
          </p:cNvPr>
          <p:cNvPicPr>
            <a:picLocks noChangeAspect="1"/>
          </p:cNvPicPr>
          <p:nvPr/>
        </p:nvPicPr>
        <p:blipFill>
          <a:blip r:embed="rId4"/>
          <a:srcRect r="88" b="1548"/>
          <a:stretch/>
        </p:blipFill>
        <p:spPr>
          <a:xfrm>
            <a:off x="7001458" y="4116759"/>
            <a:ext cx="4486348" cy="2147088"/>
          </a:xfrm>
          <a:prstGeom prst="rect">
            <a:avLst/>
          </a:prstGeom>
        </p:spPr>
      </p:pic>
      <p:sp>
        <p:nvSpPr>
          <p:cNvPr id="4" name="TextBox 3">
            <a:extLst>
              <a:ext uri="{FF2B5EF4-FFF2-40B4-BE49-F238E27FC236}">
                <a16:creationId xmlns:a16="http://schemas.microsoft.com/office/drawing/2014/main" id="{C77B43A8-6015-023B-5C6E-C46BE898C8B6}"/>
              </a:ext>
            </a:extLst>
          </p:cNvPr>
          <p:cNvSpPr txBox="1"/>
          <p:nvPr/>
        </p:nvSpPr>
        <p:spPr>
          <a:xfrm>
            <a:off x="7903465" y="1048124"/>
            <a:ext cx="4102608" cy="461665"/>
          </a:xfrm>
          <a:prstGeom prst="rect">
            <a:avLst/>
          </a:prstGeom>
          <a:noFill/>
        </p:spPr>
        <p:txBody>
          <a:bodyPr wrap="square" rtlCol="0">
            <a:spAutoFit/>
          </a:bodyPr>
          <a:lstStyle/>
          <a:p>
            <a:pPr>
              <a:spcAft>
                <a:spcPts val="600"/>
              </a:spcAft>
            </a:pPr>
            <a:r>
              <a:rPr lang="en-US" sz="2400" b="1">
                <a:latin typeface="Segoe UI" panose="020B0502040204020203" pitchFamily="34" charset="0"/>
                <a:cs typeface="Segoe UI" panose="020B0502040204020203" pitchFamily="34" charset="0"/>
              </a:rPr>
              <a:t>Thought Exchange </a:t>
            </a:r>
            <a:endParaRPr lang="en-US">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80952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1CDBC-D937-0A3B-B8B5-C61F2510FCA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B21C8C-B981-A3A0-6AFE-CC4EA8AF7F08}"/>
              </a:ext>
            </a:extLst>
          </p:cNvPr>
          <p:cNvSpPr>
            <a:spLocks noGrp="1"/>
          </p:cNvSpPr>
          <p:nvPr>
            <p:ph type="sldNum" sz="quarter" idx="4"/>
          </p:nvPr>
        </p:nvSpPr>
        <p:spPr/>
        <p:txBody>
          <a:bodyPr/>
          <a:lstStyle/>
          <a:p>
            <a:fld id="{BD6517CD-D3FD-4890-9CAF-9AFC152DABFD}" type="slidenum">
              <a:rPr lang="en-US" smtClean="0"/>
              <a:pPr/>
              <a:t>4</a:t>
            </a:fld>
            <a:endParaRPr lang="en-US"/>
          </a:p>
        </p:txBody>
      </p:sp>
      <p:sp>
        <p:nvSpPr>
          <p:cNvPr id="57" name="Title 1">
            <a:extLst>
              <a:ext uri="{FF2B5EF4-FFF2-40B4-BE49-F238E27FC236}">
                <a16:creationId xmlns:a16="http://schemas.microsoft.com/office/drawing/2014/main" id="{227883B2-AF08-3959-478E-F02DB0F2CF02}"/>
              </a:ext>
            </a:extLst>
          </p:cNvPr>
          <p:cNvSpPr txBox="1">
            <a:spLocks/>
          </p:cNvSpPr>
          <p:nvPr/>
        </p:nvSpPr>
        <p:spPr>
          <a:xfrm>
            <a:off x="769018" y="2971800"/>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pPr algn="ctr"/>
            <a:r>
              <a:rPr lang="es-ES" dirty="0">
                <a:latin typeface="Segoe UI" panose="020B0502040204020203" pitchFamily="34" charset="0"/>
                <a:cs typeface="Segoe UI" panose="020B0502040204020203" pitchFamily="34" charset="0"/>
              </a:rPr>
              <a:t>Resumen de Hallazgos Clave/ Conclusiones</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81058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a:xfrm>
            <a:off x="11793433" y="6554293"/>
            <a:ext cx="398567" cy="28361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976C426-F49D-4B47-AE97-247E97A1A3C5}" type="slidenum">
              <a:rPr lang="en-US" sz="1000" smtClean="0">
                <a:latin typeface="Segoe UI" panose="020B0502040204020203" pitchFamily="34" charset="0"/>
              </a:rPr>
              <a:pPr/>
              <a:t>5</a:t>
            </a:fld>
            <a:endParaRPr lang="en-US" sz="1000">
              <a:latin typeface="Segoe UI" panose="020B0502040204020203" pitchFamily="34" charset="0"/>
            </a:endParaRPr>
          </a:p>
        </p:txBody>
      </p:sp>
      <p:sp>
        <p:nvSpPr>
          <p:cNvPr id="7" name="Title 4"/>
          <p:cNvSpPr>
            <a:spLocks noGrp="1"/>
          </p:cNvSpPr>
          <p:nvPr>
            <p:ph type="title" idx="4294967295"/>
          </p:nvPr>
        </p:nvSpPr>
        <p:spPr>
          <a:xfrm>
            <a:off x="1205109" y="181546"/>
            <a:ext cx="9204366" cy="914400"/>
          </a:xfrm>
        </p:spPr>
        <p:txBody>
          <a:bodyPr/>
          <a:lstStyle/>
          <a:p>
            <a:r>
              <a:rPr lang="en-US" dirty="0" err="1">
                <a:latin typeface="Segoe UI" panose="020B0502040204020203" pitchFamily="34" charset="0"/>
              </a:rPr>
              <a:t>Inscripción</a:t>
            </a:r>
            <a:r>
              <a:rPr lang="en-US" dirty="0">
                <a:latin typeface="Segoe UI" panose="020B0502040204020203" pitchFamily="34" charset="0"/>
              </a:rPr>
              <a:t> </a:t>
            </a:r>
            <a:r>
              <a:rPr lang="en-US" dirty="0" err="1">
                <a:latin typeface="Segoe UI" panose="020B0502040204020203" pitchFamily="34" charset="0"/>
              </a:rPr>
              <a:t>Histórica</a:t>
            </a:r>
            <a:endParaRPr lang="en-US" dirty="0">
              <a:latin typeface="Segoe UI" panose="020B0502040204020203" pitchFamily="34" charset="0"/>
            </a:endParaRPr>
          </a:p>
        </p:txBody>
      </p:sp>
      <p:pic>
        <p:nvPicPr>
          <p:cNvPr id="4" name="Picture 3">
            <a:extLst>
              <a:ext uri="{FF2B5EF4-FFF2-40B4-BE49-F238E27FC236}">
                <a16:creationId xmlns:a16="http://schemas.microsoft.com/office/drawing/2014/main" id="{FAF2F464-95E1-4F62-C015-D11DF8A91B7C}"/>
              </a:ext>
            </a:extLst>
          </p:cNvPr>
          <p:cNvPicPr>
            <a:picLocks noChangeAspect="1"/>
          </p:cNvPicPr>
          <p:nvPr/>
        </p:nvPicPr>
        <p:blipFill>
          <a:blip r:embed="rId3"/>
          <a:stretch>
            <a:fillRect/>
          </a:stretch>
        </p:blipFill>
        <p:spPr>
          <a:xfrm>
            <a:off x="1366091" y="986218"/>
            <a:ext cx="9399577" cy="3783330"/>
          </a:xfrm>
          <a:prstGeom prst="rect">
            <a:avLst/>
          </a:prstGeom>
        </p:spPr>
      </p:pic>
      <p:sp>
        <p:nvSpPr>
          <p:cNvPr id="5" name="TextBox 4">
            <a:extLst>
              <a:ext uri="{FF2B5EF4-FFF2-40B4-BE49-F238E27FC236}">
                <a16:creationId xmlns:a16="http://schemas.microsoft.com/office/drawing/2014/main" id="{45E09DC7-B938-7506-D271-3627B82F650F}"/>
              </a:ext>
            </a:extLst>
          </p:cNvPr>
          <p:cNvSpPr txBox="1"/>
          <p:nvPr/>
        </p:nvSpPr>
        <p:spPr>
          <a:xfrm>
            <a:off x="368447" y="4903393"/>
            <a:ext cx="11455105" cy="113877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1600" dirty="0">
                <a:latin typeface="Segoe UI" panose="020B0502040204020203" pitchFamily="34" charset="0"/>
                <a:cs typeface="Segoe UI" panose="020B0502040204020203" pitchFamily="34" charset="0"/>
              </a:rPr>
              <a:t>Over the last 10-years, </a:t>
            </a:r>
            <a:r>
              <a:rPr lang="en-US" sz="1600" b="1" dirty="0">
                <a:latin typeface="Segoe UI" panose="020B0502040204020203" pitchFamily="34" charset="0"/>
                <a:cs typeface="Segoe UI" panose="020B0502040204020203" pitchFamily="34" charset="0"/>
              </a:rPr>
              <a:t>PK-12 enrollment declined by 1,150 students</a:t>
            </a:r>
            <a:r>
              <a:rPr lang="en-US" sz="1600" dirty="0">
                <a:latin typeface="Segoe UI" panose="020B0502040204020203" pitchFamily="34" charset="0"/>
                <a:cs typeface="Segoe UI" panose="020B0502040204020203" pitchFamily="34" charset="0"/>
              </a:rPr>
              <a:t>.</a:t>
            </a:r>
          </a:p>
          <a:p>
            <a:pPr marL="742950" lvl="1" indent="-285750">
              <a:spcAft>
                <a:spcPts val="1200"/>
              </a:spcAft>
              <a:buFont typeface="Arial" panose="020B0604020202020204" pitchFamily="34" charset="0"/>
              <a:buChar char="•"/>
            </a:pPr>
            <a:r>
              <a:rPr lang="en-US" sz="1600" b="1" dirty="0">
                <a:latin typeface="Segoe UI" panose="020B0502040204020203" pitchFamily="34" charset="0"/>
                <a:cs typeface="Segoe UI" panose="020B0502040204020203" pitchFamily="34" charset="0"/>
              </a:rPr>
              <a:t>PK-8 enrollment declined by 1,500 students</a:t>
            </a:r>
          </a:p>
          <a:p>
            <a:pPr marL="742950" lvl="1" indent="-285750">
              <a:spcAft>
                <a:spcPts val="1200"/>
              </a:spcAft>
              <a:buFont typeface="Arial" panose="020B0604020202020204" pitchFamily="34" charset="0"/>
              <a:buChar char="•"/>
            </a:pPr>
            <a:r>
              <a:rPr lang="en-US" sz="1600" b="1" dirty="0">
                <a:latin typeface="Segoe UI" panose="020B0502040204020203" pitchFamily="34" charset="0"/>
                <a:cs typeface="Segoe UI" panose="020B0502040204020203" pitchFamily="34" charset="0"/>
              </a:rPr>
              <a:t>9-12 enrollment increased by 350 students</a:t>
            </a:r>
          </a:p>
        </p:txBody>
      </p:sp>
    </p:spTree>
    <p:extLst>
      <p:ext uri="{BB962C8B-B14F-4D97-AF65-F5344CB8AC3E}">
        <p14:creationId xmlns:p14="http://schemas.microsoft.com/office/powerpoint/2010/main" val="2182362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E04DA-5BFC-0E11-2ED7-91E23D3A0E08}"/>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0B7DFB05-A193-8CC3-285E-6DA6A9F3D837}"/>
              </a:ext>
            </a:extLst>
          </p:cNvPr>
          <p:cNvSpPr>
            <a:spLocks noGrp="1"/>
          </p:cNvSpPr>
          <p:nvPr>
            <p:ph type="sldNum" sz="quarter" idx="12"/>
          </p:nvPr>
        </p:nvSpPr>
        <p:spPr>
          <a:xfrm>
            <a:off x="11793433" y="6554293"/>
            <a:ext cx="398567" cy="28361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976C426-F49D-4B47-AE97-247E97A1A3C5}" type="slidenum">
              <a:rPr lang="en-US" sz="1000" smtClean="0">
                <a:latin typeface="Segoe UI" panose="020B0502040204020203" pitchFamily="34" charset="0"/>
              </a:rPr>
              <a:pPr/>
              <a:t>6</a:t>
            </a:fld>
            <a:endParaRPr lang="en-US" sz="1000">
              <a:latin typeface="Segoe UI" panose="020B0502040204020203" pitchFamily="34" charset="0"/>
            </a:endParaRPr>
          </a:p>
        </p:txBody>
      </p:sp>
      <p:sp>
        <p:nvSpPr>
          <p:cNvPr id="7" name="Title 4">
            <a:extLst>
              <a:ext uri="{FF2B5EF4-FFF2-40B4-BE49-F238E27FC236}">
                <a16:creationId xmlns:a16="http://schemas.microsoft.com/office/drawing/2014/main" id="{CE9467F1-6002-86B0-14BC-7F61D9A973BA}"/>
              </a:ext>
            </a:extLst>
          </p:cNvPr>
          <p:cNvSpPr>
            <a:spLocks noGrp="1"/>
          </p:cNvSpPr>
          <p:nvPr>
            <p:ph type="title" idx="4294967295"/>
          </p:nvPr>
        </p:nvSpPr>
        <p:spPr>
          <a:xfrm>
            <a:off x="1205109" y="181546"/>
            <a:ext cx="9204366" cy="914400"/>
          </a:xfrm>
        </p:spPr>
        <p:txBody>
          <a:bodyPr/>
          <a:lstStyle/>
          <a:p>
            <a:r>
              <a:rPr lang="en-US" dirty="0" err="1">
                <a:latin typeface="Segoe UI" panose="020B0502040204020203" pitchFamily="34" charset="0"/>
              </a:rPr>
              <a:t>Proyecciones</a:t>
            </a:r>
            <a:r>
              <a:rPr lang="en-US" dirty="0">
                <a:latin typeface="Segoe UI" panose="020B0502040204020203" pitchFamily="34" charset="0"/>
              </a:rPr>
              <a:t> a Nivel </a:t>
            </a:r>
            <a:r>
              <a:rPr lang="en-US" dirty="0" err="1">
                <a:latin typeface="Segoe UI" panose="020B0502040204020203" pitchFamily="34" charset="0"/>
              </a:rPr>
              <a:t>Distrital</a:t>
            </a:r>
            <a:endParaRPr lang="en-US" dirty="0">
              <a:latin typeface="Segoe UI" panose="020B0502040204020203" pitchFamily="34" charset="0"/>
            </a:endParaRPr>
          </a:p>
        </p:txBody>
      </p:sp>
      <p:sp>
        <p:nvSpPr>
          <p:cNvPr id="9" name="Content Placeholder 2">
            <a:extLst>
              <a:ext uri="{FF2B5EF4-FFF2-40B4-BE49-F238E27FC236}">
                <a16:creationId xmlns:a16="http://schemas.microsoft.com/office/drawing/2014/main" id="{87941D7B-1161-A8A2-0C2C-6DA734CA6346}"/>
              </a:ext>
            </a:extLst>
          </p:cNvPr>
          <p:cNvSpPr>
            <a:spLocks noGrp="1"/>
          </p:cNvSpPr>
          <p:nvPr>
            <p:ph idx="4294967295"/>
          </p:nvPr>
        </p:nvSpPr>
        <p:spPr>
          <a:xfrm>
            <a:off x="393247" y="1268850"/>
            <a:ext cx="4206185" cy="4493204"/>
          </a:xfrm>
        </p:spPr>
        <p:txBody>
          <a:bodyPr vert="horz" lIns="91440" tIns="45720" rIns="91440" bIns="45720" rtlCol="0" anchor="t" anchorCtr="0">
            <a:noAutofit/>
          </a:bodyPr>
          <a:lstStyle/>
          <a:p>
            <a:pPr marL="0" indent="0">
              <a:lnSpc>
                <a:spcPct val="100000"/>
              </a:lnSpc>
              <a:spcBef>
                <a:spcPts val="0"/>
              </a:spcBef>
              <a:spcAft>
                <a:spcPts val="600"/>
              </a:spcAft>
              <a:buNone/>
            </a:pPr>
            <a:r>
              <a:rPr lang="es-ES" sz="1800" dirty="0">
                <a:latin typeface="Segoe UI" panose="020B0502040204020203" pitchFamily="34" charset="0"/>
              </a:rPr>
              <a:t>Durante los próximos 5 años</a:t>
            </a:r>
          </a:p>
          <a:p>
            <a:pPr>
              <a:lnSpc>
                <a:spcPct val="100000"/>
              </a:lnSpc>
              <a:spcBef>
                <a:spcPts val="0"/>
              </a:spcBef>
              <a:spcAft>
                <a:spcPts val="600"/>
              </a:spcAft>
            </a:pPr>
            <a:r>
              <a:rPr lang="es-ES" sz="1800" dirty="0">
                <a:latin typeface="Segoe UI" panose="020B0502040204020203" pitchFamily="34" charset="0"/>
              </a:rPr>
              <a:t>La inscripción en PK-8 promedia aproximadamente 13,890 estudiantes</a:t>
            </a:r>
          </a:p>
          <a:p>
            <a:pPr>
              <a:lnSpc>
                <a:spcPct val="100000"/>
              </a:lnSpc>
              <a:spcBef>
                <a:spcPts val="0"/>
              </a:spcBef>
              <a:spcAft>
                <a:spcPts val="600"/>
              </a:spcAft>
            </a:pPr>
            <a:r>
              <a:rPr lang="es-ES" sz="1800" dirty="0">
                <a:latin typeface="Segoe UI" panose="020B0502040204020203" pitchFamily="34" charset="0"/>
              </a:rPr>
              <a:t>La inscripción en 9°-12° promedia aproximadamente 5,640 estudiantes</a:t>
            </a:r>
          </a:p>
          <a:p>
            <a:pPr marL="0" indent="0">
              <a:lnSpc>
                <a:spcPct val="100000"/>
              </a:lnSpc>
              <a:spcBef>
                <a:spcPts val="0"/>
              </a:spcBef>
              <a:spcAft>
                <a:spcPts val="600"/>
              </a:spcAft>
              <a:buNone/>
            </a:pPr>
            <a:endParaRPr lang="es-ES" sz="1800" dirty="0">
              <a:latin typeface="Segoe UI" panose="020B0502040204020203" pitchFamily="34" charset="0"/>
            </a:endParaRPr>
          </a:p>
          <a:p>
            <a:pPr marL="0" indent="0">
              <a:lnSpc>
                <a:spcPct val="100000"/>
              </a:lnSpc>
              <a:spcBef>
                <a:spcPts val="0"/>
              </a:spcBef>
              <a:spcAft>
                <a:spcPts val="600"/>
              </a:spcAft>
              <a:buNone/>
            </a:pPr>
            <a:r>
              <a:rPr lang="es-ES" sz="1800" dirty="0">
                <a:latin typeface="Segoe UI" panose="020B0502040204020203" pitchFamily="34" charset="0"/>
              </a:rPr>
              <a:t>Durante la próxima década</a:t>
            </a:r>
          </a:p>
          <a:p>
            <a:pPr>
              <a:lnSpc>
                <a:spcPct val="100000"/>
              </a:lnSpc>
              <a:spcBef>
                <a:spcPts val="0"/>
              </a:spcBef>
              <a:spcAft>
                <a:spcPts val="600"/>
              </a:spcAft>
            </a:pPr>
            <a:r>
              <a:rPr lang="es-ES" sz="1800" dirty="0">
                <a:latin typeface="Segoe UI" panose="020B0502040204020203" pitchFamily="34" charset="0"/>
              </a:rPr>
              <a:t>La inscripción en PK-8 promedia aproximadamente 13,875 estudiantes</a:t>
            </a:r>
          </a:p>
          <a:p>
            <a:pPr>
              <a:lnSpc>
                <a:spcPct val="100000"/>
              </a:lnSpc>
              <a:spcBef>
                <a:spcPts val="0"/>
              </a:spcBef>
              <a:spcAft>
                <a:spcPts val="600"/>
              </a:spcAft>
            </a:pPr>
            <a:r>
              <a:rPr lang="es-ES" sz="1800" dirty="0">
                <a:latin typeface="Segoe UI" panose="020B0502040204020203" pitchFamily="34" charset="0"/>
              </a:rPr>
              <a:t>La inscripción en 9°-12° promedia aproximadamente 5,500 estudiantes</a:t>
            </a:r>
            <a:endParaRPr lang="en-US" sz="1800" dirty="0">
              <a:latin typeface="Segoe UI" panose="020B0502040204020203" pitchFamily="34" charset="0"/>
            </a:endParaRPr>
          </a:p>
        </p:txBody>
      </p:sp>
      <p:pic>
        <p:nvPicPr>
          <p:cNvPr id="8" name="Picture 7">
            <a:extLst>
              <a:ext uri="{FF2B5EF4-FFF2-40B4-BE49-F238E27FC236}">
                <a16:creationId xmlns:a16="http://schemas.microsoft.com/office/drawing/2014/main" id="{159BD994-7B6A-F2EC-C932-1D945E14BB65}"/>
              </a:ext>
            </a:extLst>
          </p:cNvPr>
          <p:cNvPicPr>
            <a:picLocks noChangeAspect="1"/>
          </p:cNvPicPr>
          <p:nvPr/>
        </p:nvPicPr>
        <p:blipFill>
          <a:blip r:embed="rId3"/>
          <a:stretch>
            <a:fillRect/>
          </a:stretch>
        </p:blipFill>
        <p:spPr>
          <a:xfrm>
            <a:off x="4825180" y="1012120"/>
            <a:ext cx="7241268" cy="3960508"/>
          </a:xfrm>
          <a:prstGeom prst="rect">
            <a:avLst/>
          </a:prstGeom>
        </p:spPr>
      </p:pic>
      <p:pic>
        <p:nvPicPr>
          <p:cNvPr id="3" name="Picture 2">
            <a:extLst>
              <a:ext uri="{FF2B5EF4-FFF2-40B4-BE49-F238E27FC236}">
                <a16:creationId xmlns:a16="http://schemas.microsoft.com/office/drawing/2014/main" id="{80E60FDB-71A6-427B-BFF1-6E9D26517392}"/>
              </a:ext>
            </a:extLst>
          </p:cNvPr>
          <p:cNvPicPr>
            <a:picLocks noChangeAspect="1"/>
          </p:cNvPicPr>
          <p:nvPr/>
        </p:nvPicPr>
        <p:blipFill>
          <a:blip r:embed="rId4"/>
          <a:stretch>
            <a:fillRect/>
          </a:stretch>
        </p:blipFill>
        <p:spPr>
          <a:xfrm>
            <a:off x="6591013" y="4972628"/>
            <a:ext cx="4029075" cy="1352550"/>
          </a:xfrm>
          <a:prstGeom prst="rect">
            <a:avLst/>
          </a:prstGeom>
        </p:spPr>
      </p:pic>
    </p:spTree>
    <p:extLst>
      <p:ext uri="{BB962C8B-B14F-4D97-AF65-F5344CB8AC3E}">
        <p14:creationId xmlns:p14="http://schemas.microsoft.com/office/powerpoint/2010/main" val="110282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08B9D-A8F4-9D28-FF3F-2A048C36F41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72A0806-B580-243A-4E9A-1E32EBA72D6A}"/>
              </a:ext>
            </a:extLst>
          </p:cNvPr>
          <p:cNvPicPr>
            <a:picLocks noChangeAspect="1"/>
          </p:cNvPicPr>
          <p:nvPr/>
        </p:nvPicPr>
        <p:blipFill>
          <a:blip r:embed="rId3"/>
          <a:stretch>
            <a:fillRect/>
          </a:stretch>
        </p:blipFill>
        <p:spPr>
          <a:xfrm>
            <a:off x="8155995" y="1042878"/>
            <a:ext cx="3662861" cy="5518310"/>
          </a:xfrm>
          <a:prstGeom prst="rect">
            <a:avLst/>
          </a:prstGeom>
        </p:spPr>
      </p:pic>
      <p:sp>
        <p:nvSpPr>
          <p:cNvPr id="2" name="Slide Number Placeholder 1">
            <a:extLst>
              <a:ext uri="{FF2B5EF4-FFF2-40B4-BE49-F238E27FC236}">
                <a16:creationId xmlns:a16="http://schemas.microsoft.com/office/drawing/2014/main" id="{F82E3228-9683-0E52-962C-06A1CA46BD96}"/>
              </a:ext>
            </a:extLst>
          </p:cNvPr>
          <p:cNvSpPr>
            <a:spLocks noGrp="1"/>
          </p:cNvSpPr>
          <p:nvPr>
            <p:ph type="sldNum" sz="quarter" idx="4"/>
          </p:nvPr>
        </p:nvSpPr>
        <p:spPr/>
        <p:txBody>
          <a:bodyPr/>
          <a:lstStyle/>
          <a:p>
            <a:fld id="{BD6517CD-D3FD-4890-9CAF-9AFC152DABFD}" type="slidenum">
              <a:rPr lang="en-US" smtClean="0"/>
              <a:pPr/>
              <a:t>7</a:t>
            </a:fld>
            <a:endParaRPr lang="en-US"/>
          </a:p>
        </p:txBody>
      </p:sp>
      <p:sp>
        <p:nvSpPr>
          <p:cNvPr id="7" name="Title 1">
            <a:extLst>
              <a:ext uri="{FF2B5EF4-FFF2-40B4-BE49-F238E27FC236}">
                <a16:creationId xmlns:a16="http://schemas.microsoft.com/office/drawing/2014/main" id="{13177706-F844-7B99-35AE-32DADBBB73E8}"/>
              </a:ext>
            </a:extLst>
          </p:cNvPr>
          <p:cNvSpPr txBox="1">
            <a:spLocks/>
          </p:cNvSpPr>
          <p:nvPr/>
        </p:nvSpPr>
        <p:spPr>
          <a:xfrm>
            <a:off x="1164894" y="190005"/>
            <a:ext cx="10653963"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dirty="0">
                <a:latin typeface="Segoe UI" panose="020B0502040204020203" pitchFamily="34" charset="0"/>
                <a:cs typeface="Segoe UI" panose="020B0502040204020203" pitchFamily="34" charset="0"/>
              </a:rPr>
              <a:t>Utilización Actual de Escuelas Primarias</a:t>
            </a:r>
            <a:endParaRPr lang="en-US" dirty="0">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D3A4A5E4-62E7-7106-8756-6F0FB9B056FF}"/>
              </a:ext>
            </a:extLst>
          </p:cNvPr>
          <p:cNvSpPr txBox="1"/>
          <p:nvPr/>
        </p:nvSpPr>
        <p:spPr>
          <a:xfrm>
            <a:off x="482120" y="1189771"/>
            <a:ext cx="6824462" cy="4431983"/>
          </a:xfrm>
          <a:prstGeom prst="rect">
            <a:avLst/>
          </a:prstGeom>
          <a:noFill/>
        </p:spPr>
        <p:txBody>
          <a:bodyPr wrap="square" rtlCol="0">
            <a:spAutoFit/>
          </a:bodyPr>
          <a:lstStyle/>
          <a:p>
            <a:pPr>
              <a:spcAft>
                <a:spcPts val="1200"/>
              </a:spcAft>
            </a:pPr>
            <a:r>
              <a:rPr lang="es-ES" b="1" dirty="0">
                <a:latin typeface="Segoe UI" panose="020B0502040204020203" pitchFamily="34" charset="0"/>
                <a:cs typeface="Segoe UI" panose="020B0502040204020203" pitchFamily="34" charset="0"/>
              </a:rPr>
              <a:t>La utilización general es del ~80%. Las escuelas se agruparon según la utilización actual en cuatro categorías: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Bien Utilizadas (7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Uso eficiente. Espacio limitado en las aulas existentes.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Moderadamente Bien Utilizadas (6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Algo de espacio disponible en las aulas existentes.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Bajo Utilizadas (10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Algo de espacio disponible en las aulas existentes y/o algunas aulas flexibles disponibles.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Muy Poco Utilizadas (7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Espacio significativo disponible en las aulas existentes y/o varias aulas flexibles disponibles.</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31480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23CB85D-85C2-6778-41B2-2A1704346D8A}"/>
              </a:ext>
            </a:extLst>
          </p:cNvPr>
          <p:cNvPicPr>
            <a:picLocks noChangeAspect="1"/>
          </p:cNvPicPr>
          <p:nvPr/>
        </p:nvPicPr>
        <p:blipFill>
          <a:blip r:embed="rId3"/>
          <a:stretch>
            <a:fillRect/>
          </a:stretch>
        </p:blipFill>
        <p:spPr>
          <a:xfrm>
            <a:off x="7949193" y="990290"/>
            <a:ext cx="3666744" cy="5662414"/>
          </a:xfrm>
          <a:prstGeom prst="rect">
            <a:avLst/>
          </a:prstGeom>
        </p:spPr>
      </p:pic>
      <p:sp>
        <p:nvSpPr>
          <p:cNvPr id="2" name="Slide Number Placeholder 1">
            <a:extLst>
              <a:ext uri="{FF2B5EF4-FFF2-40B4-BE49-F238E27FC236}">
                <a16:creationId xmlns:a16="http://schemas.microsoft.com/office/drawing/2014/main" id="{2EFBDC89-D48D-D26A-96B7-280DAE4F1C1E}"/>
              </a:ext>
            </a:extLst>
          </p:cNvPr>
          <p:cNvSpPr>
            <a:spLocks noGrp="1"/>
          </p:cNvSpPr>
          <p:nvPr>
            <p:ph type="sldNum" sz="quarter" idx="4"/>
          </p:nvPr>
        </p:nvSpPr>
        <p:spPr/>
        <p:txBody>
          <a:bodyPr/>
          <a:lstStyle/>
          <a:p>
            <a:fld id="{BD6517CD-D3FD-4890-9CAF-9AFC152DABFD}" type="slidenum">
              <a:rPr lang="en-US" smtClean="0"/>
              <a:pPr/>
              <a:t>8</a:t>
            </a:fld>
            <a:endParaRPr lang="en-US"/>
          </a:p>
        </p:txBody>
      </p:sp>
      <p:sp>
        <p:nvSpPr>
          <p:cNvPr id="7" name="Title 1">
            <a:extLst>
              <a:ext uri="{FF2B5EF4-FFF2-40B4-BE49-F238E27FC236}">
                <a16:creationId xmlns:a16="http://schemas.microsoft.com/office/drawing/2014/main" id="{4F7BCD19-8929-6BB3-4A22-3CB750457594}"/>
              </a:ext>
            </a:extLst>
          </p:cNvPr>
          <p:cNvSpPr txBox="1">
            <a:spLocks/>
          </p:cNvSpPr>
          <p:nvPr/>
        </p:nvSpPr>
        <p:spPr>
          <a:xfrm>
            <a:off x="1164894" y="190005"/>
            <a:ext cx="11005969" cy="914400"/>
          </a:xfrm>
        </p:spPr>
        <p:txBody>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4000" dirty="0">
                <a:latin typeface="Segoe UI" panose="020B0502040204020203" pitchFamily="34" charset="0"/>
                <a:cs typeface="Segoe UI" panose="020B0502040204020203" pitchFamily="34" charset="0"/>
              </a:rPr>
              <a:t>Proyección de Utilización de Escuelas Primarias</a:t>
            </a:r>
            <a:endParaRPr lang="en-US" sz="4000" dirty="0">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6E0E5FA0-F438-019B-2A29-4FDD9E969980}"/>
              </a:ext>
            </a:extLst>
          </p:cNvPr>
          <p:cNvSpPr txBox="1"/>
          <p:nvPr/>
        </p:nvSpPr>
        <p:spPr>
          <a:xfrm>
            <a:off x="482120" y="1189771"/>
            <a:ext cx="6824462" cy="5201424"/>
          </a:xfrm>
          <a:prstGeom prst="rect">
            <a:avLst/>
          </a:prstGeom>
          <a:noFill/>
        </p:spPr>
        <p:txBody>
          <a:bodyPr wrap="square" rtlCol="0">
            <a:spAutoFit/>
          </a:bodyPr>
          <a:lstStyle/>
          <a:p>
            <a:pPr>
              <a:spcAft>
                <a:spcPts val="1200"/>
              </a:spcAft>
            </a:pPr>
            <a:r>
              <a:rPr lang="es-ES" b="1" dirty="0">
                <a:latin typeface="Segoe UI" panose="020B0502040204020203" pitchFamily="34" charset="0"/>
                <a:cs typeface="Segoe UI" panose="020B0502040204020203" pitchFamily="34" charset="0"/>
              </a:rPr>
              <a:t>Las escuelas se agruparon según la utilización promedio durante los próximos cinco años utilizando las siguientes cuatro categorías: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Bien Utilizadas (7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Uso eficiente. Espacio limitado en las aulas existentes.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Moderadamente Bien Utilizadas (6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Algo de espacio disponible en las aulas existentes.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Bajo Utilizadas (10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Algo de espacio disponible en las aulas existentes y/o algunas aulas flexibles disponibles.</a:t>
            </a:r>
          </a:p>
          <a:p>
            <a:pPr marL="342900"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Muy Poco Utilizadas (7 escuelas)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Espacio significativo disponible en las aulas existentes y/o varias aulas flexibles disponibles.</a:t>
            </a:r>
          </a:p>
          <a:p>
            <a:pPr marL="800100" lvl="1" indent="-342900">
              <a:spcAft>
                <a:spcPts val="1200"/>
              </a:spcAft>
              <a:buFont typeface="Arial" panose="020B0604020202020204" pitchFamily="34" charset="0"/>
              <a:buChar char="•"/>
            </a:pPr>
            <a:r>
              <a:rPr lang="es-ES" sz="1600" dirty="0">
                <a:latin typeface="Segoe UI" panose="020B0502040204020203" pitchFamily="34" charset="0"/>
                <a:cs typeface="Segoe UI" panose="020B0502040204020203" pitchFamily="34" charset="0"/>
              </a:rPr>
              <a:t>Bryant, </a:t>
            </a:r>
            <a:r>
              <a:rPr lang="es-ES" sz="1600" dirty="0" err="1">
                <a:latin typeface="Segoe UI" panose="020B0502040204020203" pitchFamily="34" charset="0"/>
                <a:cs typeface="Segoe UI" panose="020B0502040204020203" pitchFamily="34" charset="0"/>
              </a:rPr>
              <a:t>Barnum</a:t>
            </a:r>
            <a:r>
              <a:rPr lang="es-ES" sz="1600" dirty="0">
                <a:latin typeface="Segoe UI" panose="020B0502040204020203" pitchFamily="34" charset="0"/>
                <a:cs typeface="Segoe UI" panose="020B0502040204020203" pitchFamily="34" charset="0"/>
              </a:rPr>
              <a:t> y </a:t>
            </a:r>
            <a:r>
              <a:rPr lang="es-ES" sz="1600" dirty="0" err="1">
                <a:latin typeface="Segoe UI" panose="020B0502040204020203" pitchFamily="34" charset="0"/>
                <a:cs typeface="Segoe UI" panose="020B0502040204020203" pitchFamily="34" charset="0"/>
              </a:rPr>
              <a:t>Tisdale</a:t>
            </a:r>
            <a:r>
              <a:rPr lang="es-ES" sz="1600" dirty="0">
                <a:latin typeface="Segoe UI" panose="020B0502040204020203" pitchFamily="34" charset="0"/>
                <a:cs typeface="Segoe UI" panose="020B0502040204020203" pitchFamily="34" charset="0"/>
              </a:rPr>
              <a:t> se agregaron a esta categoría.</a:t>
            </a:r>
            <a:endParaRPr lang="en-US" sz="1600"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7F3ED0E4-C7FC-F397-1F78-B7B7725A134C}"/>
              </a:ext>
            </a:extLst>
          </p:cNvPr>
          <p:cNvSpPr txBox="1"/>
          <p:nvPr/>
        </p:nvSpPr>
        <p:spPr>
          <a:xfrm>
            <a:off x="11527306" y="1611621"/>
            <a:ext cx="676275" cy="369332"/>
          </a:xfrm>
          <a:prstGeom prst="rect">
            <a:avLst/>
          </a:prstGeom>
          <a:noFill/>
        </p:spPr>
        <p:txBody>
          <a:bodyPr wrap="square" rtlCol="0">
            <a:spAutoFit/>
          </a:bodyPr>
          <a:lstStyle/>
          <a:p>
            <a:pPr algn="ctr"/>
            <a:r>
              <a:rPr lang="en-US">
                <a:solidFill>
                  <a:srgbClr val="FF0000"/>
                </a:solidFill>
              </a:rPr>
              <a:t>-1</a:t>
            </a:r>
          </a:p>
        </p:txBody>
      </p:sp>
      <p:sp>
        <p:nvSpPr>
          <p:cNvPr id="10" name="TextBox 9">
            <a:extLst>
              <a:ext uri="{FF2B5EF4-FFF2-40B4-BE49-F238E27FC236}">
                <a16:creationId xmlns:a16="http://schemas.microsoft.com/office/drawing/2014/main" id="{0483012F-F486-D9F1-E286-D0A65E19512B}"/>
              </a:ext>
            </a:extLst>
          </p:cNvPr>
          <p:cNvSpPr txBox="1"/>
          <p:nvPr/>
        </p:nvSpPr>
        <p:spPr>
          <a:xfrm>
            <a:off x="11494588" y="2791060"/>
            <a:ext cx="676275" cy="369332"/>
          </a:xfrm>
          <a:prstGeom prst="rect">
            <a:avLst/>
          </a:prstGeom>
          <a:noFill/>
        </p:spPr>
        <p:txBody>
          <a:bodyPr wrap="square" rtlCol="0">
            <a:spAutoFit/>
          </a:bodyPr>
          <a:lstStyle/>
          <a:p>
            <a:pPr algn="ctr"/>
            <a:r>
              <a:rPr lang="en-US">
                <a:solidFill>
                  <a:srgbClr val="FF0000"/>
                </a:solidFill>
              </a:rPr>
              <a:t>+1</a:t>
            </a:r>
          </a:p>
        </p:txBody>
      </p:sp>
      <p:sp>
        <p:nvSpPr>
          <p:cNvPr id="11" name="TextBox 10">
            <a:extLst>
              <a:ext uri="{FF2B5EF4-FFF2-40B4-BE49-F238E27FC236}">
                <a16:creationId xmlns:a16="http://schemas.microsoft.com/office/drawing/2014/main" id="{737EA05B-56E6-F6E0-61E0-A68607E32F89}"/>
              </a:ext>
            </a:extLst>
          </p:cNvPr>
          <p:cNvSpPr txBox="1"/>
          <p:nvPr/>
        </p:nvSpPr>
        <p:spPr>
          <a:xfrm>
            <a:off x="11527306" y="4044028"/>
            <a:ext cx="676275" cy="369332"/>
          </a:xfrm>
          <a:prstGeom prst="rect">
            <a:avLst/>
          </a:prstGeom>
          <a:noFill/>
        </p:spPr>
        <p:txBody>
          <a:bodyPr wrap="square" rtlCol="0">
            <a:spAutoFit/>
          </a:bodyPr>
          <a:lstStyle/>
          <a:p>
            <a:pPr algn="ctr"/>
            <a:r>
              <a:rPr lang="en-US">
                <a:solidFill>
                  <a:srgbClr val="FF0000"/>
                </a:solidFill>
              </a:rPr>
              <a:t>-3</a:t>
            </a:r>
          </a:p>
        </p:txBody>
      </p:sp>
      <p:sp>
        <p:nvSpPr>
          <p:cNvPr id="13" name="TextBox 12">
            <a:extLst>
              <a:ext uri="{FF2B5EF4-FFF2-40B4-BE49-F238E27FC236}">
                <a16:creationId xmlns:a16="http://schemas.microsoft.com/office/drawing/2014/main" id="{B25BD569-E59B-3F49-7278-785426F97B1D}"/>
              </a:ext>
            </a:extLst>
          </p:cNvPr>
          <p:cNvSpPr txBox="1"/>
          <p:nvPr/>
        </p:nvSpPr>
        <p:spPr>
          <a:xfrm>
            <a:off x="11527306" y="5399735"/>
            <a:ext cx="676275" cy="369332"/>
          </a:xfrm>
          <a:prstGeom prst="rect">
            <a:avLst/>
          </a:prstGeom>
          <a:noFill/>
        </p:spPr>
        <p:txBody>
          <a:bodyPr wrap="square" rtlCol="0">
            <a:spAutoFit/>
          </a:bodyPr>
          <a:lstStyle/>
          <a:p>
            <a:pPr algn="ctr"/>
            <a:r>
              <a:rPr lang="en-US">
                <a:solidFill>
                  <a:srgbClr val="FF0000"/>
                </a:solidFill>
              </a:rPr>
              <a:t>+3</a:t>
            </a:r>
          </a:p>
        </p:txBody>
      </p:sp>
    </p:spTree>
    <p:extLst>
      <p:ext uri="{BB962C8B-B14F-4D97-AF65-F5344CB8AC3E}">
        <p14:creationId xmlns:p14="http://schemas.microsoft.com/office/powerpoint/2010/main" val="3362186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DDAD11F-C5A2-5EE0-AC4C-0A07184A61E8}"/>
              </a:ext>
            </a:extLst>
          </p:cNvPr>
          <p:cNvPicPr>
            <a:picLocks noChangeAspect="1"/>
          </p:cNvPicPr>
          <p:nvPr/>
        </p:nvPicPr>
        <p:blipFill>
          <a:blip r:embed="rId3"/>
          <a:stretch>
            <a:fillRect/>
          </a:stretch>
        </p:blipFill>
        <p:spPr>
          <a:xfrm>
            <a:off x="202206" y="1031302"/>
            <a:ext cx="11688721" cy="2642742"/>
          </a:xfrm>
          <a:prstGeom prst="rect">
            <a:avLst/>
          </a:prstGeom>
        </p:spPr>
      </p:pic>
      <p:sp>
        <p:nvSpPr>
          <p:cNvPr id="2" name="Slide Number Placeholder 1">
            <a:extLst>
              <a:ext uri="{FF2B5EF4-FFF2-40B4-BE49-F238E27FC236}">
                <a16:creationId xmlns:a16="http://schemas.microsoft.com/office/drawing/2014/main" id="{2EFBDC89-D48D-D26A-96B7-280DAE4F1C1E}"/>
              </a:ext>
            </a:extLst>
          </p:cNvPr>
          <p:cNvSpPr>
            <a:spLocks noGrp="1"/>
          </p:cNvSpPr>
          <p:nvPr>
            <p:ph type="sldNum" sz="quarter" idx="4"/>
          </p:nvPr>
        </p:nvSpPr>
        <p:spPr/>
        <p:txBody>
          <a:bodyPr/>
          <a:lstStyle/>
          <a:p>
            <a:fld id="{BD6517CD-D3FD-4890-9CAF-9AFC152DABFD}" type="slidenum">
              <a:rPr lang="en-US" smtClean="0"/>
              <a:pPr/>
              <a:t>9</a:t>
            </a:fld>
            <a:endParaRPr lang="en-US"/>
          </a:p>
        </p:txBody>
      </p:sp>
      <p:sp>
        <p:nvSpPr>
          <p:cNvPr id="9" name="Title 1">
            <a:extLst>
              <a:ext uri="{FF2B5EF4-FFF2-40B4-BE49-F238E27FC236}">
                <a16:creationId xmlns:a16="http://schemas.microsoft.com/office/drawing/2014/main" id="{84D94870-A760-A7D0-7010-43012B1D054C}"/>
              </a:ext>
            </a:extLst>
          </p:cNvPr>
          <p:cNvSpPr txBox="1">
            <a:spLocks/>
          </p:cNvSpPr>
          <p:nvPr/>
        </p:nvSpPr>
        <p:spPr>
          <a:xfrm>
            <a:off x="1438275" y="131415"/>
            <a:ext cx="10753725" cy="6720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Raleway" panose="020B0503030101060003" pitchFamily="34" charset="0"/>
                <a:ea typeface="+mj-ea"/>
                <a:cs typeface="+mj-cs"/>
              </a:defRPr>
            </a:lvl1pPr>
          </a:lstStyle>
          <a:p>
            <a:r>
              <a:rPr lang="es-ES" sz="3600" dirty="0">
                <a:latin typeface="Segoe UI" panose="020B0502040204020203" pitchFamily="34" charset="0"/>
                <a:cs typeface="Segoe UI" panose="020B0502040204020203" pitchFamily="34" charset="0"/>
              </a:rPr>
              <a:t>Proyección de Utilización de Escuelas Secundarias</a:t>
            </a:r>
            <a:endParaRPr lang="en-US" sz="3600"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9126E56-7313-18B5-EB86-CA302EE17377}"/>
              </a:ext>
            </a:extLst>
          </p:cNvPr>
          <p:cNvSpPr txBox="1"/>
          <p:nvPr/>
        </p:nvSpPr>
        <p:spPr>
          <a:xfrm>
            <a:off x="208466" y="3472353"/>
            <a:ext cx="11445907" cy="600164"/>
          </a:xfrm>
          <a:prstGeom prst="rect">
            <a:avLst/>
          </a:prstGeom>
          <a:solidFill>
            <a:srgbClr val="FFFF99"/>
          </a:solidFill>
        </p:spPr>
        <p:txBody>
          <a:bodyPr wrap="square" rtlCol="0">
            <a:spAutoFit/>
          </a:bodyPr>
          <a:lstStyle/>
          <a:p>
            <a:r>
              <a:rPr lang="en-US" sz="1100" b="1" dirty="0" err="1"/>
              <a:t>Utilización</a:t>
            </a:r>
            <a:r>
              <a:rPr lang="en-US" sz="1100" b="1" dirty="0"/>
              <a:t> superior al 100%</a:t>
            </a:r>
            <a:br>
              <a:rPr lang="en-US" sz="1100" b="1" dirty="0"/>
            </a:br>
            <a:r>
              <a:rPr lang="es-ES" sz="1100" dirty="0"/>
              <a:t>Potencial para algunos impactos operativos (podría resultar en tamaños de clase más grandes, menor resiliencia frente a “picos” de inscripción, horarios más intensivos, períodos de preparación fuera de las aulas, etc.)</a:t>
            </a:r>
            <a:endParaRPr lang="en-US" sz="1100" dirty="0"/>
          </a:p>
        </p:txBody>
      </p:sp>
      <p:sp>
        <p:nvSpPr>
          <p:cNvPr id="5" name="TextBox 4">
            <a:extLst>
              <a:ext uri="{FF2B5EF4-FFF2-40B4-BE49-F238E27FC236}">
                <a16:creationId xmlns:a16="http://schemas.microsoft.com/office/drawing/2014/main" id="{B7CAEDFE-8AB2-FE73-CA1B-ED59840C9F7E}"/>
              </a:ext>
            </a:extLst>
          </p:cNvPr>
          <p:cNvSpPr txBox="1"/>
          <p:nvPr/>
        </p:nvSpPr>
        <p:spPr>
          <a:xfrm>
            <a:off x="202206" y="4159077"/>
            <a:ext cx="11688721" cy="1985159"/>
          </a:xfrm>
          <a:prstGeom prst="rect">
            <a:avLst/>
          </a:prstGeom>
          <a:noFill/>
        </p:spPr>
        <p:txBody>
          <a:bodyPr wrap="square">
            <a:spAutoFit/>
          </a:bodyPr>
          <a:lstStyle/>
          <a:p>
            <a:pPr marL="285750" indent="-285750">
              <a:spcAft>
                <a:spcPts val="600"/>
              </a:spcAft>
              <a:buFont typeface="Arial" panose="020B0604020202020204" pitchFamily="34" charset="0"/>
              <a:buChar char="•"/>
            </a:pPr>
            <a:r>
              <a:rPr lang="es-ES" sz="1200" dirty="0">
                <a:latin typeface="Segoe UI" panose="020B0502040204020203" pitchFamily="34" charset="0"/>
                <a:cs typeface="Segoe UI" panose="020B0502040204020203" pitchFamily="34" charset="0"/>
              </a:rPr>
              <a:t>Con la apertura de la nueva escuela Bassick y la reubicación de BMA (aproximadamente 250 estudiantes) en Bassick para el año escolar 2025-26, el distrito perderá aproximadamente 900 asientos de capacidad de planificación a nivel de escuela secundaria.</a:t>
            </a:r>
          </a:p>
          <a:p>
            <a:pPr marL="285750" indent="-285750">
              <a:spcAft>
                <a:spcPts val="600"/>
              </a:spcAft>
              <a:buFont typeface="Arial" panose="020B0604020202020204" pitchFamily="34" charset="0"/>
              <a:buChar char="•"/>
            </a:pPr>
            <a:r>
              <a:rPr lang="es-ES" sz="1200" dirty="0">
                <a:latin typeface="Segoe UI" panose="020B0502040204020203" pitchFamily="34" charset="0"/>
                <a:cs typeface="Segoe UI" panose="020B0502040204020203" pitchFamily="34" charset="0"/>
              </a:rPr>
              <a:t>Se proyecta que la utilización de las escuelas secundarias alcance su punto máximo entre 2025-26 y 2027-28, con una utilización del 95% a nivel distrital (un superávit de asientos de aproximadamente 135 asientos). A medida que la inscripción en las escuelas secundarias disminuya, se proyecta que el superávit de asientos crezca a alrededor de 500 durante los últimos 5 años.</a:t>
            </a:r>
          </a:p>
          <a:p>
            <a:pPr marL="285750" indent="-285750">
              <a:spcAft>
                <a:spcPts val="600"/>
              </a:spcAft>
              <a:buFont typeface="Arial" panose="020B0604020202020204" pitchFamily="34" charset="0"/>
              <a:buChar char="•"/>
            </a:pPr>
            <a:r>
              <a:rPr lang="es-ES" sz="1200" dirty="0">
                <a:latin typeface="Segoe UI" panose="020B0502040204020203" pitchFamily="34" charset="0"/>
                <a:cs typeface="Segoe UI" panose="020B0502040204020203" pitchFamily="34" charset="0"/>
              </a:rPr>
              <a:t>Suponiendo que las tendencias recientes de inscripción de estudiantes suburbanos continúen, se proyecta que la utilización en Fairchild Wheeler se mantendrá baja, promediando por debajo del 62% de utilización en la próxima década.</a:t>
            </a:r>
          </a:p>
          <a:p>
            <a:pPr marL="285750" indent="-285750">
              <a:spcAft>
                <a:spcPts val="600"/>
              </a:spcAft>
              <a:buFont typeface="Arial" panose="020B0604020202020204" pitchFamily="34" charset="0"/>
              <a:buChar char="•"/>
            </a:pPr>
            <a:r>
              <a:rPr lang="es-ES" sz="1200" dirty="0">
                <a:latin typeface="Segoe UI" panose="020B0502040204020203" pitchFamily="34" charset="0"/>
                <a:cs typeface="Segoe UI" panose="020B0502040204020203" pitchFamily="34" charset="0"/>
              </a:rPr>
              <a:t>El aumento de la inscripción de estudiantes suburbanos en Fairchild Wheeler abriría más asientos para los estudiantes residentes de Bridgeport y podría ayudar a aliviar las presiones de inscripción proyectadas en las demás escuelas secundarias completas.</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4567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SLAM Universal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ston_Projections_Update_2021-22.pptx" id="{A86914E5-9355-4642-8F3A-21A46CD1DB3A}" vid="{390D69A2-7F35-4321-9874-5AB42DE833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2C09ABBF173674AAE8DC4F6F42456D8" ma:contentTypeVersion="0" ma:contentTypeDescription="Create a new document." ma:contentTypeScope="" ma:versionID="455a81b4c42f73150fb8444f8355b17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D4B4B9-122A-4944-A2D4-1A6B4D05D0D6}">
  <ds:schemaRefs>
    <ds:schemaRef ds:uri="http://schemas.microsoft.com/office/2006/documentManagement/types"/>
    <ds:schemaRef ds:uri="http://schemas.microsoft.com/office/2006/metadata/properties"/>
    <ds:schemaRef ds:uri="http://purl.org/dc/terms/"/>
    <ds:schemaRef ds:uri="http://www.w3.org/XML/1998/namespace"/>
    <ds:schemaRef ds:uri="http://schemas.microsoft.com/office/infopath/2007/PartnerControls"/>
    <ds:schemaRef ds:uri="http://schemas.openxmlformats.org/package/2006/metadata/core-properties"/>
    <ds:schemaRef ds:uri="http://purl.org/dc/elements/1.1/"/>
    <ds:schemaRef ds:uri="http://purl.org/dc/dcmitype/"/>
  </ds:schemaRefs>
</ds:datastoreItem>
</file>

<file path=customXml/itemProps2.xml><?xml version="1.0" encoding="utf-8"?>
<ds:datastoreItem xmlns:ds="http://schemas.openxmlformats.org/officeDocument/2006/customXml" ds:itemID="{4310E370-4F87-458D-8D45-7D74A8D1BA6C}">
  <ds:schemaRefs>
    <ds:schemaRef ds:uri="http://schemas.microsoft.com/sharepoint/v3/contenttype/forms"/>
  </ds:schemaRefs>
</ds:datastoreItem>
</file>

<file path=customXml/itemProps3.xml><?xml version="1.0" encoding="utf-8"?>
<ds:datastoreItem xmlns:ds="http://schemas.openxmlformats.org/officeDocument/2006/customXml" ds:itemID="{2534D6E1-961E-4BD9-80CB-D7B6E2D73ED2}">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enroll_proj_template</Template>
  <TotalTime>178</TotalTime>
  <Words>3491</Words>
  <Application>Microsoft Office PowerPoint</Application>
  <PresentationFormat>Widescreen</PresentationFormat>
  <Paragraphs>359</Paragraphs>
  <Slides>31</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Raleway</vt:lpstr>
      <vt:lpstr>Segoe UI</vt:lpstr>
      <vt:lpstr>Office Theme</vt:lpstr>
      <vt:lpstr>PowerPoint Presentation</vt:lpstr>
      <vt:lpstr>Agenda</vt:lpstr>
      <vt:lpstr>¿Qué es un Plan Maestro?</vt:lpstr>
      <vt:lpstr>PowerPoint Presentation</vt:lpstr>
      <vt:lpstr>Inscripción Histórica</vt:lpstr>
      <vt:lpstr>Proyecciones a Nivel Distrital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Tasas de Reembolso Estatal</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Zuba</dc:creator>
  <cp:lastModifiedBy>Patrick Gallagher</cp:lastModifiedBy>
  <cp:revision>2</cp:revision>
  <dcterms:created xsi:type="dcterms:W3CDTF">2021-11-04T16:58:54Z</dcterms:created>
  <dcterms:modified xsi:type="dcterms:W3CDTF">2025-03-31T18:07:57Z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0x01010022C09ABBF173674AAE8DC4F6F42456D8</vt:lpwstr>
  </property>
</Properties>
</file>