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3909" r:id="rId5"/>
    <p:sldId id="3842" r:id="rId6"/>
    <p:sldId id="3981" r:id="rId7"/>
    <p:sldId id="3973" r:id="rId8"/>
    <p:sldId id="3856" r:id="rId9"/>
    <p:sldId id="3956" r:id="rId10"/>
    <p:sldId id="3980" r:id="rId11"/>
    <p:sldId id="3902" r:id="rId12"/>
    <p:sldId id="3936" r:id="rId13"/>
    <p:sldId id="3979" r:id="rId14"/>
    <p:sldId id="3950" r:id="rId15"/>
    <p:sldId id="3952" r:id="rId16"/>
    <p:sldId id="3962" r:id="rId17"/>
    <p:sldId id="3926" r:id="rId18"/>
    <p:sldId id="3976" r:id="rId19"/>
    <p:sldId id="3983" r:id="rId20"/>
    <p:sldId id="3906" r:id="rId21"/>
    <p:sldId id="3964" r:id="rId22"/>
    <p:sldId id="3977" r:id="rId23"/>
    <p:sldId id="3944" r:id="rId24"/>
    <p:sldId id="3911" r:id="rId25"/>
    <p:sldId id="3908" r:id="rId26"/>
    <p:sldId id="3929" r:id="rId27"/>
    <p:sldId id="3933" r:id="rId28"/>
    <p:sldId id="3932" r:id="rId29"/>
    <p:sldId id="3978" r:id="rId30"/>
    <p:sldId id="3969" r:id="rId31"/>
    <p:sldId id="3935" r:id="rId32"/>
    <p:sldId id="3895" r:id="rId33"/>
    <p:sldId id="3982" r:id="rId34"/>
    <p:sldId id="398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024785B-59B5-42DA-B7DF-0B463DEAC8C9}">
          <p14:sldIdLst>
            <p14:sldId id="3909"/>
            <p14:sldId id="3842"/>
            <p14:sldId id="3981"/>
            <p14:sldId id="3973"/>
            <p14:sldId id="3856"/>
            <p14:sldId id="3956"/>
            <p14:sldId id="3980"/>
            <p14:sldId id="3902"/>
            <p14:sldId id="3936"/>
            <p14:sldId id="3979"/>
            <p14:sldId id="3950"/>
            <p14:sldId id="3952"/>
            <p14:sldId id="3962"/>
            <p14:sldId id="3926"/>
            <p14:sldId id="3976"/>
            <p14:sldId id="3983"/>
            <p14:sldId id="3906"/>
            <p14:sldId id="3964"/>
            <p14:sldId id="3977"/>
            <p14:sldId id="3944"/>
            <p14:sldId id="3911"/>
            <p14:sldId id="3908"/>
            <p14:sldId id="3929"/>
            <p14:sldId id="3933"/>
            <p14:sldId id="3932"/>
            <p14:sldId id="3978"/>
            <p14:sldId id="3969"/>
            <p14:sldId id="3935"/>
            <p14:sldId id="3895"/>
            <p14:sldId id="3982"/>
            <p14:sldId id="39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zabeth Esposito" initials="EE [2]" lastIdx="1" clrIdx="0">
    <p:extLst>
      <p:ext uri="{19B8F6BF-5375-455C-9EA6-DF929625EA0E}">
        <p15:presenceInfo xmlns:p15="http://schemas.microsoft.com/office/powerpoint/2012/main" userId="S::eesposito@mminc.com::865ff3af-0a5d-4d79-a1a3-ec725a06936f" providerId="AD"/>
      </p:ext>
    </p:extLst>
  </p:cmAuthor>
  <p:cmAuthor id="2" name="Mike Zuba" initials="MZ" lastIdx="1" clrIdx="1">
    <p:extLst>
      <p:ext uri="{19B8F6BF-5375-455C-9EA6-DF929625EA0E}">
        <p15:presenceInfo xmlns:p15="http://schemas.microsoft.com/office/powerpoint/2012/main" userId="S::MZuba@slamcoll.com::e28bf608-76bc-4c9e-b4f5-b2bb88221cb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F5D4"/>
    <a:srgbClr val="B4E5A2"/>
    <a:srgbClr val="FFCCCC"/>
    <a:srgbClr val="F0FCD6"/>
    <a:srgbClr val="E9F1E3"/>
    <a:srgbClr val="E1EBED"/>
    <a:srgbClr val="FFFF99"/>
    <a:srgbClr val="CCFF99"/>
    <a:srgbClr val="B5E6A2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DD1DE-A1CB-4D83-8222-FA6B8F910580}" v="79" dt="2025-03-31T18:04:28.035"/>
    <p1510:client id="{7B711809-9AA5-4DAD-89E0-69ACEF5277B5}" v="4" dt="2025-03-31T13:18:37.2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Zuba" userId="a3ad8ac5-a747-4e5b-8806-371b2a453c12" providerId="ADAL" clId="{50C0542F-5797-41D4-B463-B7A31F68166C}"/>
    <pc:docChg chg="undo redo custSel addSld delSld modSld sldOrd modSection">
      <pc:chgData name="Mike Zuba" userId="a3ad8ac5-a747-4e5b-8806-371b2a453c12" providerId="ADAL" clId="{50C0542F-5797-41D4-B463-B7A31F68166C}" dt="2025-03-26T16:19:45.380" v="230" actId="1076"/>
      <pc:docMkLst>
        <pc:docMk/>
      </pc:docMkLst>
      <pc:sldChg chg="modSp mod">
        <pc:chgData name="Mike Zuba" userId="a3ad8ac5-a747-4e5b-8806-371b2a453c12" providerId="ADAL" clId="{50C0542F-5797-41D4-B463-B7A31F68166C}" dt="2025-03-26T16:19:45.380" v="230" actId="1076"/>
        <pc:sldMkLst>
          <pc:docMk/>
          <pc:sldMk cId="1303646625" sldId="3909"/>
        </pc:sldMkLst>
        <pc:spChg chg="mod">
          <ac:chgData name="Mike Zuba" userId="a3ad8ac5-a747-4e5b-8806-371b2a453c12" providerId="ADAL" clId="{50C0542F-5797-41D4-B463-B7A31F68166C}" dt="2025-03-26T16:19:45.380" v="230" actId="1076"/>
          <ac:spMkLst>
            <pc:docMk/>
            <pc:sldMk cId="1303646625" sldId="3909"/>
            <ac:spMk id="57" creationId="{A22B62CC-A9F9-D3F7-324B-98E94D427870}"/>
          </ac:spMkLst>
        </pc:spChg>
      </pc:sldChg>
      <pc:sldChg chg="add del">
        <pc:chgData name="Mike Zuba" userId="a3ad8ac5-a747-4e5b-8806-371b2a453c12" providerId="ADAL" clId="{50C0542F-5797-41D4-B463-B7A31F68166C}" dt="2025-03-26T15:05:10.883" v="131" actId="47"/>
        <pc:sldMkLst>
          <pc:docMk/>
          <pc:sldMk cId="2145025613" sldId="3912"/>
        </pc:sldMkLst>
      </pc:sldChg>
      <pc:sldChg chg="addSp delSp modSp mod">
        <pc:chgData name="Mike Zuba" userId="a3ad8ac5-a747-4e5b-8806-371b2a453c12" providerId="ADAL" clId="{50C0542F-5797-41D4-B463-B7A31F68166C}" dt="2025-03-26T16:12:13.520" v="168" actId="20577"/>
        <pc:sldMkLst>
          <pc:docMk/>
          <pc:sldMk cId="2881639519" sldId="3933"/>
        </pc:sldMkLst>
        <pc:spChg chg="mod">
          <ac:chgData name="Mike Zuba" userId="a3ad8ac5-a747-4e5b-8806-371b2a453c12" providerId="ADAL" clId="{50C0542F-5797-41D4-B463-B7A31F68166C}" dt="2025-03-26T16:12:13.520" v="168" actId="20577"/>
          <ac:spMkLst>
            <pc:docMk/>
            <pc:sldMk cId="2881639519" sldId="3933"/>
            <ac:spMk id="3" creationId="{70486BFC-7AFD-4D0D-A08E-74910EE4BA2F}"/>
          </ac:spMkLst>
        </pc:spChg>
      </pc:sldChg>
      <pc:sldChg chg="del">
        <pc:chgData name="Mike Zuba" userId="a3ad8ac5-a747-4e5b-8806-371b2a453c12" providerId="ADAL" clId="{50C0542F-5797-41D4-B463-B7A31F68166C}" dt="2025-03-26T16:19:07.082" v="229" actId="2696"/>
        <pc:sldMkLst>
          <pc:docMk/>
          <pc:sldMk cId="854853863" sldId="3939"/>
        </pc:sldMkLst>
      </pc:sldChg>
      <pc:sldChg chg="add del">
        <pc:chgData name="Mike Zuba" userId="a3ad8ac5-a747-4e5b-8806-371b2a453c12" providerId="ADAL" clId="{50C0542F-5797-41D4-B463-B7A31F68166C}" dt="2025-03-26T15:04:09.422" v="125"/>
        <pc:sldMkLst>
          <pc:docMk/>
          <pc:sldMk cId="2466756705" sldId="3943"/>
        </pc:sldMkLst>
      </pc:sldChg>
      <pc:sldChg chg="add del">
        <pc:chgData name="Mike Zuba" userId="a3ad8ac5-a747-4e5b-8806-371b2a453c12" providerId="ADAL" clId="{50C0542F-5797-41D4-B463-B7A31F68166C}" dt="2025-03-26T15:04:09.422" v="125"/>
        <pc:sldMkLst>
          <pc:docMk/>
          <pc:sldMk cId="2585194265" sldId="3946"/>
        </pc:sldMkLst>
      </pc:sldChg>
      <pc:sldChg chg="add del">
        <pc:chgData name="Mike Zuba" userId="a3ad8ac5-a747-4e5b-8806-371b2a453c12" providerId="ADAL" clId="{50C0542F-5797-41D4-B463-B7A31F68166C}" dt="2025-03-26T15:04:09.422" v="125"/>
        <pc:sldMkLst>
          <pc:docMk/>
          <pc:sldMk cId="2626121825" sldId="3947"/>
        </pc:sldMkLst>
      </pc:sldChg>
      <pc:sldChg chg="add del">
        <pc:chgData name="Mike Zuba" userId="a3ad8ac5-a747-4e5b-8806-371b2a453c12" providerId="ADAL" clId="{50C0542F-5797-41D4-B463-B7A31F68166C}" dt="2025-03-26T15:04:09.422" v="125"/>
        <pc:sldMkLst>
          <pc:docMk/>
          <pc:sldMk cId="2249469771" sldId="3959"/>
        </pc:sldMkLst>
      </pc:sldChg>
      <pc:sldChg chg="add del">
        <pc:chgData name="Mike Zuba" userId="a3ad8ac5-a747-4e5b-8806-371b2a453c12" providerId="ADAL" clId="{50C0542F-5797-41D4-B463-B7A31F68166C}" dt="2025-03-26T15:05:11.370" v="132" actId="47"/>
        <pc:sldMkLst>
          <pc:docMk/>
          <pc:sldMk cId="795891330" sldId="3963"/>
        </pc:sldMkLst>
      </pc:sldChg>
      <pc:sldChg chg="ord">
        <pc:chgData name="Mike Zuba" userId="a3ad8ac5-a747-4e5b-8806-371b2a453c12" providerId="ADAL" clId="{50C0542F-5797-41D4-B463-B7A31F68166C}" dt="2025-03-26T13:49:43.528" v="1"/>
        <pc:sldMkLst>
          <pc:docMk/>
          <pc:sldMk cId="2493374932" sldId="3964"/>
        </pc:sldMkLst>
      </pc:sldChg>
      <pc:sldChg chg="del">
        <pc:chgData name="Mike Zuba" userId="a3ad8ac5-a747-4e5b-8806-371b2a453c12" providerId="ADAL" clId="{50C0542F-5797-41D4-B463-B7A31F68166C}" dt="2025-03-26T13:53:04.061" v="8" actId="2696"/>
        <pc:sldMkLst>
          <pc:docMk/>
          <pc:sldMk cId="423129494" sldId="3968"/>
        </pc:sldMkLst>
      </pc:sldChg>
      <pc:sldChg chg="add del">
        <pc:chgData name="Mike Zuba" userId="a3ad8ac5-a747-4e5b-8806-371b2a453c12" providerId="ADAL" clId="{50C0542F-5797-41D4-B463-B7A31F68166C}" dt="2025-03-26T15:04:27.552" v="126"/>
        <pc:sldMkLst>
          <pc:docMk/>
          <pc:sldMk cId="1130400002" sldId="3970"/>
        </pc:sldMkLst>
      </pc:sldChg>
      <pc:sldChg chg="add del">
        <pc:chgData name="Mike Zuba" userId="a3ad8ac5-a747-4e5b-8806-371b2a453c12" providerId="ADAL" clId="{50C0542F-5797-41D4-B463-B7A31F68166C}" dt="2025-03-26T15:04:09.422" v="125"/>
        <pc:sldMkLst>
          <pc:docMk/>
          <pc:sldMk cId="691724733" sldId="3971"/>
        </pc:sldMkLst>
      </pc:sldChg>
      <pc:sldChg chg="ord">
        <pc:chgData name="Mike Zuba" userId="a3ad8ac5-a747-4e5b-8806-371b2a453c12" providerId="ADAL" clId="{50C0542F-5797-41D4-B463-B7A31F68166C}" dt="2025-03-26T15:06:06.046" v="134"/>
        <pc:sldMkLst>
          <pc:docMk/>
          <pc:sldMk cId="224475560" sldId="3972"/>
        </pc:sldMkLst>
      </pc:sldChg>
      <pc:sldChg chg="add del ord">
        <pc:chgData name="Mike Zuba" userId="a3ad8ac5-a747-4e5b-8806-371b2a453c12" providerId="ADAL" clId="{50C0542F-5797-41D4-B463-B7A31F68166C}" dt="2025-03-26T15:07:45.976" v="137" actId="47"/>
        <pc:sldMkLst>
          <pc:docMk/>
          <pc:sldMk cId="1545035190" sldId="3975"/>
        </pc:sldMkLst>
      </pc:sldChg>
      <pc:sldChg chg="ord">
        <pc:chgData name="Mike Zuba" userId="a3ad8ac5-a747-4e5b-8806-371b2a453c12" providerId="ADAL" clId="{50C0542F-5797-41D4-B463-B7A31F68166C}" dt="2025-03-26T13:50:18.229" v="4"/>
        <pc:sldMkLst>
          <pc:docMk/>
          <pc:sldMk cId="3532874523" sldId="3977"/>
        </pc:sldMkLst>
      </pc:sldChg>
      <pc:sldChg chg="modSp mod">
        <pc:chgData name="Mike Zuba" userId="a3ad8ac5-a747-4e5b-8806-371b2a453c12" providerId="ADAL" clId="{50C0542F-5797-41D4-B463-B7A31F68166C}" dt="2025-03-26T16:16:00.850" v="228" actId="20577"/>
        <pc:sldMkLst>
          <pc:docMk/>
          <pc:sldMk cId="3880952760" sldId="3984"/>
        </pc:sldMkLst>
        <pc:spChg chg="mod">
          <ac:chgData name="Mike Zuba" userId="a3ad8ac5-a747-4e5b-8806-371b2a453c12" providerId="ADAL" clId="{50C0542F-5797-41D4-B463-B7A31F68166C}" dt="2025-03-26T16:16:00.850" v="228" actId="20577"/>
          <ac:spMkLst>
            <pc:docMk/>
            <pc:sldMk cId="3880952760" sldId="3984"/>
            <ac:spMk id="3" creationId="{787AD860-38BE-4061-D566-A684EDAA9B24}"/>
          </ac:spMkLst>
        </pc:spChg>
      </pc:sldChg>
      <pc:sldChg chg="addSp delSp modSp add mod">
        <pc:chgData name="Mike Zuba" userId="a3ad8ac5-a747-4e5b-8806-371b2a453c12" providerId="ADAL" clId="{50C0542F-5797-41D4-B463-B7A31F68166C}" dt="2025-03-26T16:11:47.562" v="163" actId="20577"/>
        <pc:sldMkLst>
          <pc:docMk/>
          <pc:sldMk cId="3082257736" sldId="3985"/>
        </pc:sldMkLst>
      </pc:sldChg>
      <pc:sldChg chg="add">
        <pc:chgData name="Mike Zuba" userId="a3ad8ac5-a747-4e5b-8806-371b2a453c12" providerId="ADAL" clId="{50C0542F-5797-41D4-B463-B7A31F68166C}" dt="2025-03-26T15:04:09.422" v="125"/>
        <pc:sldMkLst>
          <pc:docMk/>
          <pc:sldMk cId="1589150506" sldId="3986"/>
        </pc:sldMkLst>
      </pc:sldChg>
    </pc:docChg>
  </pc:docChgLst>
  <pc:docChgLst>
    <pc:chgData name="Mike Zuba" userId="a3ad8ac5-a747-4e5b-8806-371b2a453c12" providerId="ADAL" clId="{7B711809-9AA5-4DAD-89E0-69ACEF5277B5}"/>
    <pc:docChg chg="custSel addSld modSld">
      <pc:chgData name="Mike Zuba" userId="a3ad8ac5-a747-4e5b-8806-371b2a453c12" providerId="ADAL" clId="{7B711809-9AA5-4DAD-89E0-69ACEF5277B5}" dt="2025-03-31T13:49:07.090" v="224" actId="113"/>
      <pc:docMkLst>
        <pc:docMk/>
      </pc:docMkLst>
      <pc:sldChg chg="addSp delSp modSp add mod">
        <pc:chgData name="Mike Zuba" userId="a3ad8ac5-a747-4e5b-8806-371b2a453c12" providerId="ADAL" clId="{7B711809-9AA5-4DAD-89E0-69ACEF5277B5}" dt="2025-03-31T13:49:07.090" v="224" actId="113"/>
        <pc:sldMkLst>
          <pc:docMk/>
          <pc:sldMk cId="2182362087" sldId="3856"/>
        </pc:sldMkLst>
        <pc:spChg chg="add mod">
          <ac:chgData name="Mike Zuba" userId="a3ad8ac5-a747-4e5b-8806-371b2a453c12" providerId="ADAL" clId="{7B711809-9AA5-4DAD-89E0-69ACEF5277B5}" dt="2025-03-31T13:49:07.090" v="224" actId="113"/>
          <ac:spMkLst>
            <pc:docMk/>
            <pc:sldMk cId="2182362087" sldId="3856"/>
            <ac:spMk id="5" creationId="{45E09DC7-B938-7506-D271-3627B82F650F}"/>
          </ac:spMkLst>
        </pc:spChg>
        <pc:picChg chg="del">
          <ac:chgData name="Mike Zuba" userId="a3ad8ac5-a747-4e5b-8806-371b2a453c12" providerId="ADAL" clId="{7B711809-9AA5-4DAD-89E0-69ACEF5277B5}" dt="2025-03-31T13:18:07.392" v="4" actId="478"/>
          <ac:picMkLst>
            <pc:docMk/>
            <pc:sldMk cId="2182362087" sldId="3856"/>
            <ac:picMk id="2" creationId="{862A8708-22E1-0F81-4B59-CDD5511352CC}"/>
          </ac:picMkLst>
        </pc:picChg>
        <pc:picChg chg="add del mod">
          <ac:chgData name="Mike Zuba" userId="a3ad8ac5-a747-4e5b-8806-371b2a453c12" providerId="ADAL" clId="{7B711809-9AA5-4DAD-89E0-69ACEF5277B5}" dt="2025-03-31T13:18:20.200" v="7" actId="478"/>
          <ac:picMkLst>
            <pc:docMk/>
            <pc:sldMk cId="2182362087" sldId="3856"/>
            <ac:picMk id="3" creationId="{3ABFB950-36D1-AE06-4249-C00BEB8D0B1E}"/>
          </ac:picMkLst>
        </pc:picChg>
        <pc:picChg chg="add mod">
          <ac:chgData name="Mike Zuba" userId="a3ad8ac5-a747-4e5b-8806-371b2a453c12" providerId="ADAL" clId="{7B711809-9AA5-4DAD-89E0-69ACEF5277B5}" dt="2025-03-31T13:33:17.814" v="189" actId="1076"/>
          <ac:picMkLst>
            <pc:docMk/>
            <pc:sldMk cId="2182362087" sldId="3856"/>
            <ac:picMk id="4" creationId="{FAF2F464-95E1-4F62-C015-D11DF8A91B7C}"/>
          </ac:picMkLst>
        </pc:picChg>
      </pc:sldChg>
      <pc:sldChg chg="modSp mod">
        <pc:chgData name="Mike Zuba" userId="a3ad8ac5-a747-4e5b-8806-371b2a453c12" providerId="ADAL" clId="{7B711809-9AA5-4DAD-89E0-69ACEF5277B5}" dt="2025-03-31T13:10:52.617" v="2" actId="20577"/>
        <pc:sldMkLst>
          <pc:docMk/>
          <pc:sldMk cId="1303646625" sldId="3909"/>
        </pc:sldMkLst>
        <pc:spChg chg="mod">
          <ac:chgData name="Mike Zuba" userId="a3ad8ac5-a747-4e5b-8806-371b2a453c12" providerId="ADAL" clId="{7B711809-9AA5-4DAD-89E0-69ACEF5277B5}" dt="2025-03-31T13:10:52.617" v="2" actId="20577"/>
          <ac:spMkLst>
            <pc:docMk/>
            <pc:sldMk cId="1303646625" sldId="3909"/>
            <ac:spMk id="57" creationId="{A22B62CC-A9F9-D3F7-324B-98E94D427870}"/>
          </ac:spMkLst>
        </pc:spChg>
      </pc:sldChg>
    </pc:docChg>
  </pc:docChgLst>
  <pc:docChgLst>
    <pc:chgData name="Patrick Gallagher" userId="9698b4e3-7dd3-4aeb-b0de-0a5d33c5b43e" providerId="ADAL" clId="{65BDD1DE-A1CB-4D83-8222-FA6B8F910580}"/>
    <pc:docChg chg="undo redo custSel delSld modSld modSection">
      <pc:chgData name="Patrick Gallagher" userId="9698b4e3-7dd3-4aeb-b0de-0a5d33c5b43e" providerId="ADAL" clId="{65BDD1DE-A1CB-4D83-8222-FA6B8F910580}" dt="2025-03-31T18:04:28.035" v="665" actId="113"/>
      <pc:docMkLst>
        <pc:docMk/>
      </pc:docMkLst>
      <pc:sldChg chg="addSp delSp modSp mod">
        <pc:chgData name="Patrick Gallagher" userId="9698b4e3-7dd3-4aeb-b0de-0a5d33c5b43e" providerId="ADAL" clId="{65BDD1DE-A1CB-4D83-8222-FA6B8F910580}" dt="2025-03-31T16:05:44.531" v="44"/>
        <pc:sldMkLst>
          <pc:docMk/>
          <pc:sldMk cId="1725225228" sldId="3842"/>
        </pc:sldMkLst>
        <pc:spChg chg="mod">
          <ac:chgData name="Patrick Gallagher" userId="9698b4e3-7dd3-4aeb-b0de-0a5d33c5b43e" providerId="ADAL" clId="{65BDD1DE-A1CB-4D83-8222-FA6B8F910580}" dt="2025-03-31T16:04:21.614" v="9"/>
          <ac:spMkLst>
            <pc:docMk/>
            <pc:sldMk cId="1725225228" sldId="3842"/>
            <ac:spMk id="2" creationId="{20377592-4EAE-68BA-346B-C3D81126AEAC}"/>
          </ac:spMkLst>
        </pc:spChg>
        <pc:spChg chg="add">
          <ac:chgData name="Patrick Gallagher" userId="9698b4e3-7dd3-4aeb-b0de-0a5d33c5b43e" providerId="ADAL" clId="{65BDD1DE-A1CB-4D83-8222-FA6B8F910580}" dt="2025-03-31T16:04:25.251" v="10"/>
          <ac:spMkLst>
            <pc:docMk/>
            <pc:sldMk cId="1725225228" sldId="3842"/>
            <ac:spMk id="3" creationId="{7297664C-87E6-C42F-C2CD-421C6E75D356}"/>
          </ac:spMkLst>
        </pc:spChg>
        <pc:spChg chg="add">
          <ac:chgData name="Patrick Gallagher" userId="9698b4e3-7dd3-4aeb-b0de-0a5d33c5b43e" providerId="ADAL" clId="{65BDD1DE-A1CB-4D83-8222-FA6B8F910580}" dt="2025-03-31T16:05:24.843" v="26"/>
          <ac:spMkLst>
            <pc:docMk/>
            <pc:sldMk cId="1725225228" sldId="3842"/>
            <ac:spMk id="5" creationId="{B92A87D6-937D-9645-A6E9-5885C0C99D60}"/>
          </ac:spMkLst>
        </pc:spChg>
        <pc:spChg chg="add">
          <ac:chgData name="Patrick Gallagher" userId="9698b4e3-7dd3-4aeb-b0de-0a5d33c5b43e" providerId="ADAL" clId="{65BDD1DE-A1CB-4D83-8222-FA6B8F910580}" dt="2025-03-31T16:05:26.758" v="27"/>
          <ac:spMkLst>
            <pc:docMk/>
            <pc:sldMk cId="1725225228" sldId="3842"/>
            <ac:spMk id="6" creationId="{A1452F9D-1575-646C-02DA-803EB655B729}"/>
          </ac:spMkLst>
        </pc:spChg>
        <pc:spChg chg="mod">
          <ac:chgData name="Patrick Gallagher" userId="9698b4e3-7dd3-4aeb-b0de-0a5d33c5b43e" providerId="ADAL" clId="{65BDD1DE-A1CB-4D83-8222-FA6B8F910580}" dt="2025-03-31T16:05:43.387" v="42" actId="14"/>
          <ac:spMkLst>
            <pc:docMk/>
            <pc:sldMk cId="1725225228" sldId="3842"/>
            <ac:spMk id="7" creationId="{07C1229E-7E48-1019-3FC6-695861A1C109}"/>
          </ac:spMkLst>
        </pc:spChg>
        <pc:spChg chg="add del mod">
          <ac:chgData name="Patrick Gallagher" userId="9698b4e3-7dd3-4aeb-b0de-0a5d33c5b43e" providerId="ADAL" clId="{65BDD1DE-A1CB-4D83-8222-FA6B8F910580}" dt="2025-03-31T16:05:44.531" v="44"/>
          <ac:spMkLst>
            <pc:docMk/>
            <pc:sldMk cId="1725225228" sldId="3842"/>
            <ac:spMk id="8" creationId="{8C687C98-E918-D680-8F75-B3BFDF96A343}"/>
          </ac:spMkLst>
        </pc:spChg>
      </pc:sldChg>
      <pc:sldChg chg="modSp mod">
        <pc:chgData name="Patrick Gallagher" userId="9698b4e3-7dd3-4aeb-b0de-0a5d33c5b43e" providerId="ADAL" clId="{65BDD1DE-A1CB-4D83-8222-FA6B8F910580}" dt="2025-03-31T16:08:59.353" v="96" actId="15"/>
        <pc:sldMkLst>
          <pc:docMk/>
          <pc:sldMk cId="2182362087" sldId="3856"/>
        </pc:sldMkLst>
        <pc:spChg chg="mod">
          <ac:chgData name="Patrick Gallagher" userId="9698b4e3-7dd3-4aeb-b0de-0a5d33c5b43e" providerId="ADAL" clId="{65BDD1DE-A1CB-4D83-8222-FA6B8F910580}" dt="2025-03-31T16:08:59.353" v="96" actId="15"/>
          <ac:spMkLst>
            <pc:docMk/>
            <pc:sldMk cId="2182362087" sldId="3856"/>
            <ac:spMk id="5" creationId="{45E09DC7-B938-7506-D271-3627B82F650F}"/>
          </ac:spMkLst>
        </pc:spChg>
        <pc:spChg chg="mod">
          <ac:chgData name="Patrick Gallagher" userId="9698b4e3-7dd3-4aeb-b0de-0a5d33c5b43e" providerId="ADAL" clId="{65BDD1DE-A1CB-4D83-8222-FA6B8F910580}" dt="2025-03-31T16:08:33.965" v="90"/>
          <ac:spMkLst>
            <pc:docMk/>
            <pc:sldMk cId="2182362087" sldId="3856"/>
            <ac:spMk id="7" creationId="{00000000-0000-0000-0000-000000000000}"/>
          </ac:spMkLst>
        </pc:spChg>
      </pc:sldChg>
      <pc:sldChg chg="modSp mod">
        <pc:chgData name="Patrick Gallagher" userId="9698b4e3-7dd3-4aeb-b0de-0a5d33c5b43e" providerId="ADAL" clId="{65BDD1DE-A1CB-4D83-8222-FA6B8F910580}" dt="2025-03-31T17:14:52.642" v="552"/>
        <pc:sldMkLst>
          <pc:docMk/>
          <pc:sldMk cId="500573209" sldId="3895"/>
        </pc:sldMkLst>
        <pc:spChg chg="mod">
          <ac:chgData name="Patrick Gallagher" userId="9698b4e3-7dd3-4aeb-b0de-0a5d33c5b43e" providerId="ADAL" clId="{65BDD1DE-A1CB-4D83-8222-FA6B8F910580}" dt="2025-03-31T17:14:48.397" v="551"/>
          <ac:spMkLst>
            <pc:docMk/>
            <pc:sldMk cId="500573209" sldId="3895"/>
            <ac:spMk id="3" creationId="{7E713D0B-A8BA-2FD6-7778-3DABF1D2E72D}"/>
          </ac:spMkLst>
        </pc:spChg>
        <pc:spChg chg="mod">
          <ac:chgData name="Patrick Gallagher" userId="9698b4e3-7dd3-4aeb-b0de-0a5d33c5b43e" providerId="ADAL" clId="{65BDD1DE-A1CB-4D83-8222-FA6B8F910580}" dt="2025-03-31T17:13:42.467" v="544"/>
          <ac:spMkLst>
            <pc:docMk/>
            <pc:sldMk cId="500573209" sldId="3895"/>
            <ac:spMk id="7" creationId="{00000000-0000-0000-0000-000000000000}"/>
          </ac:spMkLst>
        </pc:spChg>
        <pc:spChg chg="mod">
          <ac:chgData name="Patrick Gallagher" userId="9698b4e3-7dd3-4aeb-b0de-0a5d33c5b43e" providerId="ADAL" clId="{65BDD1DE-A1CB-4D83-8222-FA6B8F910580}" dt="2025-03-31T17:14:52.642" v="552"/>
          <ac:spMkLst>
            <pc:docMk/>
            <pc:sldMk cId="500573209" sldId="3895"/>
            <ac:spMk id="8" creationId="{F9FAD189-27AA-0162-FEA7-EE3E176B2180}"/>
          </ac:spMkLst>
        </pc:spChg>
        <pc:spChg chg="mod">
          <ac:chgData name="Patrick Gallagher" userId="9698b4e3-7dd3-4aeb-b0de-0a5d33c5b43e" providerId="ADAL" clId="{65BDD1DE-A1CB-4D83-8222-FA6B8F910580}" dt="2025-03-31T17:13:49.280" v="545"/>
          <ac:spMkLst>
            <pc:docMk/>
            <pc:sldMk cId="500573209" sldId="3895"/>
            <ac:spMk id="12" creationId="{1A835C9A-988D-B95F-622A-331502096DBD}"/>
          </ac:spMkLst>
        </pc:spChg>
        <pc:graphicFrameChg chg="mod">
          <ac:chgData name="Patrick Gallagher" userId="9698b4e3-7dd3-4aeb-b0de-0a5d33c5b43e" providerId="ADAL" clId="{65BDD1DE-A1CB-4D83-8222-FA6B8F910580}" dt="2025-03-31T17:14:23.086" v="550"/>
          <ac:graphicFrameMkLst>
            <pc:docMk/>
            <pc:sldMk cId="500573209" sldId="3895"/>
            <ac:graphicFrameMk id="2" creationId="{86C8EAF3-EED8-D799-EE0C-E01EC47484DC}"/>
          </ac:graphicFrameMkLst>
        </pc:graphicFrameChg>
      </pc:sldChg>
      <pc:sldChg chg="addSp delSp modSp mod">
        <pc:chgData name="Patrick Gallagher" userId="9698b4e3-7dd3-4aeb-b0de-0a5d33c5b43e" providerId="ADAL" clId="{65BDD1DE-A1CB-4D83-8222-FA6B8F910580}" dt="2025-03-31T16:18:35.612" v="172" actId="12"/>
        <pc:sldMkLst>
          <pc:docMk/>
          <pc:sldMk cId="3362186509" sldId="3902"/>
        </pc:sldMkLst>
        <pc:spChg chg="mod">
          <ac:chgData name="Patrick Gallagher" userId="9698b4e3-7dd3-4aeb-b0de-0a5d33c5b43e" providerId="ADAL" clId="{65BDD1DE-A1CB-4D83-8222-FA6B8F910580}" dt="2025-03-31T16:18:35.612" v="172" actId="12"/>
          <ac:spMkLst>
            <pc:docMk/>
            <pc:sldMk cId="3362186509" sldId="3902"/>
            <ac:spMk id="3" creationId="{6E0E5FA0-F438-019B-2A29-4FDD9E969980}"/>
          </ac:spMkLst>
        </pc:spChg>
        <pc:spChg chg="mod">
          <ac:chgData name="Patrick Gallagher" userId="9698b4e3-7dd3-4aeb-b0de-0a5d33c5b43e" providerId="ADAL" clId="{65BDD1DE-A1CB-4D83-8222-FA6B8F910580}" dt="2025-03-31T16:16:27.350" v="142"/>
          <ac:spMkLst>
            <pc:docMk/>
            <pc:sldMk cId="3362186509" sldId="3902"/>
            <ac:spMk id="7" creationId="{4F7BCD19-8929-6BB3-4A22-3CB750457594}"/>
          </ac:spMkLst>
        </pc:spChg>
        <pc:spChg chg="add del mod">
          <ac:chgData name="Patrick Gallagher" userId="9698b4e3-7dd3-4aeb-b0de-0a5d33c5b43e" providerId="ADAL" clId="{65BDD1DE-A1CB-4D83-8222-FA6B8F910580}" dt="2025-03-31T16:17:13.545" v="159"/>
          <ac:spMkLst>
            <pc:docMk/>
            <pc:sldMk cId="3362186509" sldId="3902"/>
            <ac:spMk id="8" creationId="{94247C6B-E863-4B88-8A01-102976BAAAEB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6:39:25.451" v="346" actId="948"/>
        <pc:sldMkLst>
          <pc:docMk/>
          <pc:sldMk cId="3225358342" sldId="3906"/>
        </pc:sldMkLst>
        <pc:spChg chg="del mod">
          <ac:chgData name="Patrick Gallagher" userId="9698b4e3-7dd3-4aeb-b0de-0a5d33c5b43e" providerId="ADAL" clId="{65BDD1DE-A1CB-4D83-8222-FA6B8F910580}" dt="2025-03-31T16:39:18.500" v="343" actId="478"/>
          <ac:spMkLst>
            <pc:docMk/>
            <pc:sldMk cId="3225358342" sldId="3906"/>
            <ac:spMk id="3" creationId="{78911680-AF78-C70C-6C0C-0A613189E9E5}"/>
          </ac:spMkLst>
        </pc:spChg>
        <pc:spChg chg="add mod">
          <ac:chgData name="Patrick Gallagher" userId="9698b4e3-7dd3-4aeb-b0de-0a5d33c5b43e" providerId="ADAL" clId="{65BDD1DE-A1CB-4D83-8222-FA6B8F910580}" dt="2025-03-31T16:39:25.451" v="346" actId="948"/>
          <ac:spMkLst>
            <pc:docMk/>
            <pc:sldMk cId="3225358342" sldId="3906"/>
            <ac:spMk id="5" creationId="{F985960D-C266-75DD-0D1B-1B9EF1DB26B4}"/>
          </ac:spMkLst>
        </pc:spChg>
        <pc:spChg chg="mod">
          <ac:chgData name="Patrick Gallagher" userId="9698b4e3-7dd3-4aeb-b0de-0a5d33c5b43e" providerId="ADAL" clId="{65BDD1DE-A1CB-4D83-8222-FA6B8F910580}" dt="2025-03-31T16:38:27.059" v="327"/>
          <ac:spMkLst>
            <pc:docMk/>
            <pc:sldMk cId="3225358342" sldId="3906"/>
            <ac:spMk id="57" creationId="{B7436499-73D0-E0B3-F383-6F350E64CEEE}"/>
          </ac:spMkLst>
        </pc:spChg>
      </pc:sldChg>
      <pc:sldChg chg="modSp mod">
        <pc:chgData name="Patrick Gallagher" userId="9698b4e3-7dd3-4aeb-b0de-0a5d33c5b43e" providerId="ADAL" clId="{65BDD1DE-A1CB-4D83-8222-FA6B8F910580}" dt="2025-03-31T16:54:11.323" v="440"/>
        <pc:sldMkLst>
          <pc:docMk/>
          <pc:sldMk cId="3710346239" sldId="3908"/>
        </pc:sldMkLst>
        <pc:spChg chg="mod">
          <ac:chgData name="Patrick Gallagher" userId="9698b4e3-7dd3-4aeb-b0de-0a5d33c5b43e" providerId="ADAL" clId="{65BDD1DE-A1CB-4D83-8222-FA6B8F910580}" dt="2025-03-31T16:54:11.323" v="440"/>
          <ac:spMkLst>
            <pc:docMk/>
            <pc:sldMk cId="3710346239" sldId="3908"/>
            <ac:spMk id="3" creationId="{ECF2ED05-3178-2EB5-7749-4C45B6A4FCDF}"/>
          </ac:spMkLst>
        </pc:spChg>
        <pc:spChg chg="mod">
          <ac:chgData name="Patrick Gallagher" userId="9698b4e3-7dd3-4aeb-b0de-0a5d33c5b43e" providerId="ADAL" clId="{65BDD1DE-A1CB-4D83-8222-FA6B8F910580}" dt="2025-03-31T16:53:30.484" v="427"/>
          <ac:spMkLst>
            <pc:docMk/>
            <pc:sldMk cId="3710346239" sldId="3908"/>
            <ac:spMk id="57" creationId="{C4E21445-BAB3-6C11-3A54-DC5B1D59123A}"/>
          </ac:spMkLst>
        </pc:spChg>
      </pc:sldChg>
      <pc:sldChg chg="addSp modSp mod">
        <pc:chgData name="Patrick Gallagher" userId="9698b4e3-7dd3-4aeb-b0de-0a5d33c5b43e" providerId="ADAL" clId="{65BDD1DE-A1CB-4D83-8222-FA6B8F910580}" dt="2025-03-31T16:47:36.927" v="414" actId="20577"/>
        <pc:sldMkLst>
          <pc:docMk/>
          <pc:sldMk cId="1303646625" sldId="3909"/>
        </pc:sldMkLst>
        <pc:spChg chg="add mod">
          <ac:chgData name="Patrick Gallagher" userId="9698b4e3-7dd3-4aeb-b0de-0a5d33c5b43e" providerId="ADAL" clId="{65BDD1DE-A1CB-4D83-8222-FA6B8F910580}" dt="2025-03-31T16:47:36.927" v="414" actId="20577"/>
          <ac:spMkLst>
            <pc:docMk/>
            <pc:sldMk cId="1303646625" sldId="3909"/>
            <ac:spMk id="3" creationId="{11A58AA9-D732-5A65-A68D-99D9E29ABFF6}"/>
          </ac:spMkLst>
        </pc:spChg>
        <pc:spChg chg="mod">
          <ac:chgData name="Patrick Gallagher" userId="9698b4e3-7dd3-4aeb-b0de-0a5d33c5b43e" providerId="ADAL" clId="{65BDD1DE-A1CB-4D83-8222-FA6B8F910580}" dt="2025-03-31T16:04:05.888" v="8" actId="20577"/>
          <ac:spMkLst>
            <pc:docMk/>
            <pc:sldMk cId="1303646625" sldId="3909"/>
            <ac:spMk id="57" creationId="{A22B62CC-A9F9-D3F7-324B-98E94D427870}"/>
          </ac:spMkLst>
        </pc:spChg>
      </pc:sldChg>
      <pc:sldChg chg="modSp mod">
        <pc:chgData name="Patrick Gallagher" userId="9698b4e3-7dd3-4aeb-b0de-0a5d33c5b43e" providerId="ADAL" clId="{65BDD1DE-A1CB-4D83-8222-FA6B8F910580}" dt="2025-03-31T16:53:17.824" v="424" actId="20577"/>
        <pc:sldMkLst>
          <pc:docMk/>
          <pc:sldMk cId="334657184" sldId="3911"/>
        </pc:sldMkLst>
        <pc:spChg chg="mod">
          <ac:chgData name="Patrick Gallagher" userId="9698b4e3-7dd3-4aeb-b0de-0a5d33c5b43e" providerId="ADAL" clId="{65BDD1DE-A1CB-4D83-8222-FA6B8F910580}" dt="2025-03-31T16:53:17.824" v="424" actId="20577"/>
          <ac:spMkLst>
            <pc:docMk/>
            <pc:sldMk cId="334657184" sldId="3911"/>
            <ac:spMk id="57" creationId="{2DF2D2CF-4FD8-6EAF-EE29-095CF5314EDE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6:36:28.043" v="309" actId="255"/>
        <pc:sldMkLst>
          <pc:docMk/>
          <pc:sldMk cId="2155600035" sldId="3926"/>
        </pc:sldMkLst>
        <pc:spChg chg="add mod">
          <ac:chgData name="Patrick Gallagher" userId="9698b4e3-7dd3-4aeb-b0de-0a5d33c5b43e" providerId="ADAL" clId="{65BDD1DE-A1CB-4D83-8222-FA6B8F910580}" dt="2025-03-31T16:35:00.595" v="291" actId="1076"/>
          <ac:spMkLst>
            <pc:docMk/>
            <pc:sldMk cId="2155600035" sldId="3926"/>
            <ac:spMk id="4" creationId="{480D184C-2F0D-6E12-B5A0-447B6CF29A3A}"/>
          </ac:spMkLst>
        </pc:spChg>
        <pc:spChg chg="add del mod">
          <ac:chgData name="Patrick Gallagher" userId="9698b4e3-7dd3-4aeb-b0de-0a5d33c5b43e" providerId="ADAL" clId="{65BDD1DE-A1CB-4D83-8222-FA6B8F910580}" dt="2025-03-31T16:36:20.097" v="308" actId="478"/>
          <ac:spMkLst>
            <pc:docMk/>
            <pc:sldMk cId="2155600035" sldId="3926"/>
            <ac:spMk id="6" creationId="{85BE9BF7-FC84-A4C7-883E-ED214BBAB229}"/>
          </ac:spMkLst>
        </pc:spChg>
        <pc:spChg chg="mod">
          <ac:chgData name="Patrick Gallagher" userId="9698b4e3-7dd3-4aeb-b0de-0a5d33c5b43e" providerId="ADAL" clId="{65BDD1DE-A1CB-4D83-8222-FA6B8F910580}" dt="2025-03-31T16:33:48.645" v="270"/>
          <ac:spMkLst>
            <pc:docMk/>
            <pc:sldMk cId="2155600035" sldId="3926"/>
            <ac:spMk id="7" creationId="{19944EF2-F6E1-6D37-C03C-BECA248A133C}"/>
          </ac:spMkLst>
        </pc:spChg>
        <pc:spChg chg="del">
          <ac:chgData name="Patrick Gallagher" userId="9698b4e3-7dd3-4aeb-b0de-0a5d33c5b43e" providerId="ADAL" clId="{65BDD1DE-A1CB-4D83-8222-FA6B8F910580}" dt="2025-03-31T16:34:49.312" v="287" actId="478"/>
          <ac:spMkLst>
            <pc:docMk/>
            <pc:sldMk cId="2155600035" sldId="3926"/>
            <ac:spMk id="8" creationId="{E20CC801-8577-F011-B75F-8B37D0D2C89D}"/>
          </ac:spMkLst>
        </pc:spChg>
        <pc:spChg chg="mod">
          <ac:chgData name="Patrick Gallagher" userId="9698b4e3-7dd3-4aeb-b0de-0a5d33c5b43e" providerId="ADAL" clId="{65BDD1DE-A1CB-4D83-8222-FA6B8F910580}" dt="2025-03-31T16:36:28.043" v="309" actId="255"/>
          <ac:spMkLst>
            <pc:docMk/>
            <pc:sldMk cId="2155600035" sldId="3926"/>
            <ac:spMk id="9" creationId="{70E02E05-35A5-9C6C-D7D0-6173CCAFA9B9}"/>
          </ac:spMkLst>
        </pc:spChg>
      </pc:sldChg>
      <pc:sldChg chg="modSp mod">
        <pc:chgData name="Patrick Gallagher" userId="9698b4e3-7dd3-4aeb-b0de-0a5d33c5b43e" providerId="ADAL" clId="{65BDD1DE-A1CB-4D83-8222-FA6B8F910580}" dt="2025-03-31T16:55:23.757" v="456" actId="20577"/>
        <pc:sldMkLst>
          <pc:docMk/>
          <pc:sldMk cId="1372416168" sldId="3929"/>
        </pc:sldMkLst>
        <pc:spChg chg="mod">
          <ac:chgData name="Patrick Gallagher" userId="9698b4e3-7dd3-4aeb-b0de-0a5d33c5b43e" providerId="ADAL" clId="{65BDD1DE-A1CB-4D83-8222-FA6B8F910580}" dt="2025-03-31T16:55:23.757" v="456" actId="20577"/>
          <ac:spMkLst>
            <pc:docMk/>
            <pc:sldMk cId="1372416168" sldId="3929"/>
            <ac:spMk id="3" creationId="{D0A2E2AA-B3B1-DE8C-875D-B13F297F3A1B}"/>
          </ac:spMkLst>
        </pc:spChg>
        <pc:spChg chg="mod">
          <ac:chgData name="Patrick Gallagher" userId="9698b4e3-7dd3-4aeb-b0de-0a5d33c5b43e" providerId="ADAL" clId="{65BDD1DE-A1CB-4D83-8222-FA6B8F910580}" dt="2025-03-31T16:54:30.780" v="443"/>
          <ac:spMkLst>
            <pc:docMk/>
            <pc:sldMk cId="1372416168" sldId="3929"/>
            <ac:spMk id="57" creationId="{3235B54B-0010-462E-639E-4491597C2E0B}"/>
          </ac:spMkLst>
        </pc:spChg>
      </pc:sldChg>
      <pc:sldChg chg="modSp mod">
        <pc:chgData name="Patrick Gallagher" userId="9698b4e3-7dd3-4aeb-b0de-0a5d33c5b43e" providerId="ADAL" clId="{65BDD1DE-A1CB-4D83-8222-FA6B8F910580}" dt="2025-03-31T17:10:12.693" v="496"/>
        <pc:sldMkLst>
          <pc:docMk/>
          <pc:sldMk cId="1855883993" sldId="3932"/>
        </pc:sldMkLst>
        <pc:spChg chg="mod">
          <ac:chgData name="Patrick Gallagher" userId="9698b4e3-7dd3-4aeb-b0de-0a5d33c5b43e" providerId="ADAL" clId="{65BDD1DE-A1CB-4D83-8222-FA6B8F910580}" dt="2025-03-31T16:57:53.881" v="487" actId="20577"/>
          <ac:spMkLst>
            <pc:docMk/>
            <pc:sldMk cId="1855883993" sldId="3932"/>
            <ac:spMk id="3" creationId="{DD44AFC9-0BCD-CC47-6344-0BFB87BF3406}"/>
          </ac:spMkLst>
        </pc:spChg>
        <pc:spChg chg="mod">
          <ac:chgData name="Patrick Gallagher" userId="9698b4e3-7dd3-4aeb-b0de-0a5d33c5b43e" providerId="ADAL" clId="{65BDD1DE-A1CB-4D83-8222-FA6B8F910580}" dt="2025-03-31T16:58:34.738" v="490"/>
          <ac:spMkLst>
            <pc:docMk/>
            <pc:sldMk cId="1855883993" sldId="3932"/>
            <ac:spMk id="6" creationId="{4EF8D71A-EA4B-9C35-C775-D71EF5710321}"/>
          </ac:spMkLst>
        </pc:spChg>
        <pc:spChg chg="mod">
          <ac:chgData name="Patrick Gallagher" userId="9698b4e3-7dd3-4aeb-b0de-0a5d33c5b43e" providerId="ADAL" clId="{65BDD1DE-A1CB-4D83-8222-FA6B8F910580}" dt="2025-03-31T16:58:16.928" v="489"/>
          <ac:spMkLst>
            <pc:docMk/>
            <pc:sldMk cId="1855883993" sldId="3932"/>
            <ac:spMk id="7" creationId="{B28AB668-718C-F87B-F547-1D3C367FB2FE}"/>
          </ac:spMkLst>
        </pc:spChg>
        <pc:spChg chg="mod">
          <ac:chgData name="Patrick Gallagher" userId="9698b4e3-7dd3-4aeb-b0de-0a5d33c5b43e" providerId="ADAL" clId="{65BDD1DE-A1CB-4D83-8222-FA6B8F910580}" dt="2025-03-31T17:10:12.693" v="496"/>
          <ac:spMkLst>
            <pc:docMk/>
            <pc:sldMk cId="1855883993" sldId="3932"/>
            <ac:spMk id="10" creationId="{2F1F2F61-FBA5-CAB9-7DC3-9C23583CC407}"/>
          </ac:spMkLst>
        </pc:spChg>
        <pc:spChg chg="mod">
          <ac:chgData name="Patrick Gallagher" userId="9698b4e3-7dd3-4aeb-b0de-0a5d33c5b43e" providerId="ADAL" clId="{65BDD1DE-A1CB-4D83-8222-FA6B8F910580}" dt="2025-03-31T16:58:58.970" v="491"/>
          <ac:spMkLst>
            <pc:docMk/>
            <pc:sldMk cId="1855883993" sldId="3932"/>
            <ac:spMk id="45" creationId="{A8EB3377-C183-787E-9970-3450E981C0C6}"/>
          </ac:spMkLst>
        </pc:spChg>
        <pc:spChg chg="mod">
          <ac:chgData name="Patrick Gallagher" userId="9698b4e3-7dd3-4aeb-b0de-0a5d33c5b43e" providerId="ADAL" clId="{65BDD1DE-A1CB-4D83-8222-FA6B8F910580}" dt="2025-03-31T16:58:11.842" v="488"/>
          <ac:spMkLst>
            <pc:docMk/>
            <pc:sldMk cId="1855883993" sldId="3932"/>
            <ac:spMk id="47" creationId="{907D732F-7412-9176-971E-E7AAACEBCCBB}"/>
          </ac:spMkLst>
        </pc:spChg>
        <pc:spChg chg="mod">
          <ac:chgData name="Patrick Gallagher" userId="9698b4e3-7dd3-4aeb-b0de-0a5d33c5b43e" providerId="ADAL" clId="{65BDD1DE-A1CB-4D83-8222-FA6B8F910580}" dt="2025-03-31T16:59:33.560" v="495" actId="20577"/>
          <ac:spMkLst>
            <pc:docMk/>
            <pc:sldMk cId="1855883993" sldId="3932"/>
            <ac:spMk id="54" creationId="{2C913794-A170-8AB4-9638-0FADD31B1A69}"/>
          </ac:spMkLst>
        </pc:spChg>
        <pc:spChg chg="mod">
          <ac:chgData name="Patrick Gallagher" userId="9698b4e3-7dd3-4aeb-b0de-0a5d33c5b43e" providerId="ADAL" clId="{65BDD1DE-A1CB-4D83-8222-FA6B8F910580}" dt="2025-03-31T16:59:07.373" v="492"/>
          <ac:spMkLst>
            <pc:docMk/>
            <pc:sldMk cId="1855883993" sldId="3932"/>
            <ac:spMk id="55" creationId="{1C9B1F87-E3E9-F0D8-5BBF-6198F1E568AB}"/>
          </ac:spMkLst>
        </pc:spChg>
        <pc:spChg chg="mod">
          <ac:chgData name="Patrick Gallagher" userId="9698b4e3-7dd3-4aeb-b0de-0a5d33c5b43e" providerId="ADAL" clId="{65BDD1DE-A1CB-4D83-8222-FA6B8F910580}" dt="2025-03-31T16:57:48.544" v="482"/>
          <ac:spMkLst>
            <pc:docMk/>
            <pc:sldMk cId="1855883993" sldId="3932"/>
            <ac:spMk id="57" creationId="{2DB5C4A7-EB03-F564-7C45-5A0FA81FBFDF}"/>
          </ac:spMkLst>
        </pc:spChg>
      </pc:sldChg>
      <pc:sldChg chg="modSp mod">
        <pc:chgData name="Patrick Gallagher" userId="9698b4e3-7dd3-4aeb-b0de-0a5d33c5b43e" providerId="ADAL" clId="{65BDD1DE-A1CB-4D83-8222-FA6B8F910580}" dt="2025-03-31T16:57:03.263" v="481" actId="12"/>
        <pc:sldMkLst>
          <pc:docMk/>
          <pc:sldMk cId="2881639519" sldId="3933"/>
        </pc:sldMkLst>
        <pc:spChg chg="mod">
          <ac:chgData name="Patrick Gallagher" userId="9698b4e3-7dd3-4aeb-b0de-0a5d33c5b43e" providerId="ADAL" clId="{65BDD1DE-A1CB-4D83-8222-FA6B8F910580}" dt="2025-03-31T16:57:03.263" v="481" actId="12"/>
          <ac:spMkLst>
            <pc:docMk/>
            <pc:sldMk cId="2881639519" sldId="3933"/>
            <ac:spMk id="3" creationId="{70486BFC-7AFD-4D0D-A08E-74910EE4BA2F}"/>
          </ac:spMkLst>
        </pc:spChg>
        <pc:spChg chg="mod">
          <ac:chgData name="Patrick Gallagher" userId="9698b4e3-7dd3-4aeb-b0de-0a5d33c5b43e" providerId="ADAL" clId="{65BDD1DE-A1CB-4D83-8222-FA6B8F910580}" dt="2025-03-31T16:55:31.057" v="458" actId="20577"/>
          <ac:spMkLst>
            <pc:docMk/>
            <pc:sldMk cId="2881639519" sldId="3933"/>
            <ac:spMk id="57" creationId="{221504B7-1947-2699-5769-CEB0DF12D966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7:12:42.738" v="543" actId="14100"/>
        <pc:sldMkLst>
          <pc:docMk/>
          <pc:sldMk cId="725483458" sldId="3935"/>
        </pc:sldMkLst>
        <pc:spChg chg="del">
          <ac:chgData name="Patrick Gallagher" userId="9698b4e3-7dd3-4aeb-b0de-0a5d33c5b43e" providerId="ADAL" clId="{65BDD1DE-A1CB-4D83-8222-FA6B8F910580}" dt="2025-03-31T17:12:36.671" v="541" actId="478"/>
          <ac:spMkLst>
            <pc:docMk/>
            <pc:sldMk cId="725483458" sldId="3935"/>
            <ac:spMk id="3" creationId="{18D18FB1-5BAE-3F3E-1969-709832556EF1}"/>
          </ac:spMkLst>
        </pc:spChg>
        <pc:spChg chg="mod">
          <ac:chgData name="Patrick Gallagher" userId="9698b4e3-7dd3-4aeb-b0de-0a5d33c5b43e" providerId="ADAL" clId="{65BDD1DE-A1CB-4D83-8222-FA6B8F910580}" dt="2025-03-31T17:10:32.078" v="499"/>
          <ac:spMkLst>
            <pc:docMk/>
            <pc:sldMk cId="725483458" sldId="3935"/>
            <ac:spMk id="4" creationId="{F7F98A29-3520-9021-F06C-5A4698D03185}"/>
          </ac:spMkLst>
        </pc:spChg>
        <pc:spChg chg="add del">
          <ac:chgData name="Patrick Gallagher" userId="9698b4e3-7dd3-4aeb-b0de-0a5d33c5b43e" providerId="ADAL" clId="{65BDD1DE-A1CB-4D83-8222-FA6B8F910580}" dt="2025-03-31T17:11:02.370" v="502" actId="22"/>
          <ac:spMkLst>
            <pc:docMk/>
            <pc:sldMk cId="725483458" sldId="3935"/>
            <ac:spMk id="6" creationId="{1575036E-F2C2-8D44-B356-E34912B145BB}"/>
          </ac:spMkLst>
        </pc:spChg>
        <pc:spChg chg="add mod ord">
          <ac:chgData name="Patrick Gallagher" userId="9698b4e3-7dd3-4aeb-b0de-0a5d33c5b43e" providerId="ADAL" clId="{65BDD1DE-A1CB-4D83-8222-FA6B8F910580}" dt="2025-03-31T17:12:42.738" v="543" actId="14100"/>
          <ac:spMkLst>
            <pc:docMk/>
            <pc:sldMk cId="725483458" sldId="3935"/>
            <ac:spMk id="8" creationId="{527ABB6F-BF5D-5D25-C81C-664EEAF60B16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6:26:21.244" v="205" actId="14100"/>
        <pc:sldMkLst>
          <pc:docMk/>
          <pc:sldMk cId="2845671113" sldId="3936"/>
        </pc:sldMkLst>
        <pc:spChg chg="add">
          <ac:chgData name="Patrick Gallagher" userId="9698b4e3-7dd3-4aeb-b0de-0a5d33c5b43e" providerId="ADAL" clId="{65BDD1DE-A1CB-4D83-8222-FA6B8F910580}" dt="2025-03-31T16:22:40.584" v="179"/>
          <ac:spMkLst>
            <pc:docMk/>
            <pc:sldMk cId="2845671113" sldId="3936"/>
            <ac:spMk id="3" creationId="{A66B408F-6E05-FAB3-3169-A98E6D8339F6}"/>
          </ac:spMkLst>
        </pc:spChg>
        <pc:spChg chg="add">
          <ac:chgData name="Patrick Gallagher" userId="9698b4e3-7dd3-4aeb-b0de-0a5d33c5b43e" providerId="ADAL" clId="{65BDD1DE-A1CB-4D83-8222-FA6B8F910580}" dt="2025-03-31T16:22:42.640" v="180"/>
          <ac:spMkLst>
            <pc:docMk/>
            <pc:sldMk cId="2845671113" sldId="3936"/>
            <ac:spMk id="5" creationId="{6EFD1788-E015-EE49-DE52-D8EBFB8814F5}"/>
          </ac:spMkLst>
        </pc:spChg>
        <pc:spChg chg="mod">
          <ac:chgData name="Patrick Gallagher" userId="9698b4e3-7dd3-4aeb-b0de-0a5d33c5b43e" providerId="ADAL" clId="{65BDD1DE-A1CB-4D83-8222-FA6B8F910580}" dt="2025-03-31T16:19:34.100" v="178" actId="113"/>
          <ac:spMkLst>
            <pc:docMk/>
            <pc:sldMk cId="2845671113" sldId="3936"/>
            <ac:spMk id="6" creationId="{39126E56-7313-18B5-EB86-CA302EE17377}"/>
          </ac:spMkLst>
        </pc:spChg>
        <pc:spChg chg="del mod">
          <ac:chgData name="Patrick Gallagher" userId="9698b4e3-7dd3-4aeb-b0de-0a5d33c5b43e" providerId="ADAL" clId="{65BDD1DE-A1CB-4D83-8222-FA6B8F910580}" dt="2025-03-31T16:26:10.635" v="200" actId="478"/>
          <ac:spMkLst>
            <pc:docMk/>
            <pc:sldMk cId="2845671113" sldId="3936"/>
            <ac:spMk id="7" creationId="{B173A74E-7F93-850B-AD96-1CDA2F7E942B}"/>
          </ac:spMkLst>
        </pc:spChg>
        <pc:spChg chg="mod">
          <ac:chgData name="Patrick Gallagher" userId="9698b4e3-7dd3-4aeb-b0de-0a5d33c5b43e" providerId="ADAL" clId="{65BDD1DE-A1CB-4D83-8222-FA6B8F910580}" dt="2025-03-31T16:19:12.617" v="173"/>
          <ac:spMkLst>
            <pc:docMk/>
            <pc:sldMk cId="2845671113" sldId="3936"/>
            <ac:spMk id="9" creationId="{84D94870-A760-A7D0-7010-43012B1D054C}"/>
          </ac:spMkLst>
        </pc:spChg>
        <pc:spChg chg="add mod">
          <ac:chgData name="Patrick Gallagher" userId="9698b4e3-7dd3-4aeb-b0de-0a5d33c5b43e" providerId="ADAL" clId="{65BDD1DE-A1CB-4D83-8222-FA6B8F910580}" dt="2025-03-31T16:26:21.244" v="205" actId="14100"/>
          <ac:spMkLst>
            <pc:docMk/>
            <pc:sldMk cId="2845671113" sldId="3936"/>
            <ac:spMk id="10" creationId="{9B6D8EE8-66A9-723B-52E2-9F3AF84FE100}"/>
          </ac:spMkLst>
        </pc:spChg>
      </pc:sldChg>
      <pc:sldChg chg="del">
        <pc:chgData name="Patrick Gallagher" userId="9698b4e3-7dd3-4aeb-b0de-0a5d33c5b43e" providerId="ADAL" clId="{65BDD1DE-A1CB-4D83-8222-FA6B8F910580}" dt="2025-03-31T16:48:16.362" v="417" actId="47"/>
        <pc:sldMkLst>
          <pc:docMk/>
          <pc:sldMk cId="2466756705" sldId="3943"/>
        </pc:sldMkLst>
      </pc:sldChg>
      <pc:sldChg chg="modSp mod">
        <pc:chgData name="Patrick Gallagher" userId="9698b4e3-7dd3-4aeb-b0de-0a5d33c5b43e" providerId="ADAL" clId="{65BDD1DE-A1CB-4D83-8222-FA6B8F910580}" dt="2025-03-31T16:49:03.047" v="422"/>
        <pc:sldMkLst>
          <pc:docMk/>
          <pc:sldMk cId="4042206132" sldId="3944"/>
        </pc:sldMkLst>
        <pc:spChg chg="mod">
          <ac:chgData name="Patrick Gallagher" userId="9698b4e3-7dd3-4aeb-b0de-0a5d33c5b43e" providerId="ADAL" clId="{65BDD1DE-A1CB-4D83-8222-FA6B8F910580}" dt="2025-03-31T16:47:10.625" v="401"/>
          <ac:spMkLst>
            <pc:docMk/>
            <pc:sldMk cId="4042206132" sldId="3944"/>
            <ac:spMk id="9" creationId="{FE181624-FFFB-979C-B6A9-84708164E069}"/>
          </ac:spMkLst>
        </pc:spChg>
        <pc:spChg chg="mod">
          <ac:chgData name="Patrick Gallagher" userId="9698b4e3-7dd3-4aeb-b0de-0a5d33c5b43e" providerId="ADAL" clId="{65BDD1DE-A1CB-4D83-8222-FA6B8F910580}" dt="2025-03-31T16:49:03.047" v="422"/>
          <ac:spMkLst>
            <pc:docMk/>
            <pc:sldMk cId="4042206132" sldId="3944"/>
            <ac:spMk id="12" creationId="{FE5F2859-709D-B2E3-3FA3-983700A855AE}"/>
          </ac:spMkLst>
        </pc:spChg>
        <pc:spChg chg="mod">
          <ac:chgData name="Patrick Gallagher" userId="9698b4e3-7dd3-4aeb-b0de-0a5d33c5b43e" providerId="ADAL" clId="{65BDD1DE-A1CB-4D83-8222-FA6B8F910580}" dt="2025-03-31T16:47:24.859" v="402"/>
          <ac:spMkLst>
            <pc:docMk/>
            <pc:sldMk cId="4042206132" sldId="3944"/>
            <ac:spMk id="35" creationId="{7D2A1B81-EF0D-08B6-9BEB-55671B343CA6}"/>
          </ac:spMkLst>
        </pc:spChg>
        <pc:spChg chg="mod">
          <ac:chgData name="Patrick Gallagher" userId="9698b4e3-7dd3-4aeb-b0de-0a5d33c5b43e" providerId="ADAL" clId="{65BDD1DE-A1CB-4D83-8222-FA6B8F910580}" dt="2025-03-31T16:46:49.209" v="398"/>
          <ac:spMkLst>
            <pc:docMk/>
            <pc:sldMk cId="4042206132" sldId="3944"/>
            <ac:spMk id="45" creationId="{BAFF39F9-39E9-70B7-9252-25A6F8EDA3F4}"/>
          </ac:spMkLst>
        </pc:spChg>
        <pc:spChg chg="mod">
          <ac:chgData name="Patrick Gallagher" userId="9698b4e3-7dd3-4aeb-b0de-0a5d33c5b43e" providerId="ADAL" clId="{65BDD1DE-A1CB-4D83-8222-FA6B8F910580}" dt="2025-03-31T16:46:53.940" v="399"/>
          <ac:spMkLst>
            <pc:docMk/>
            <pc:sldMk cId="4042206132" sldId="3944"/>
            <ac:spMk id="46" creationId="{DAC3ECC1-B4B4-2931-C40E-421699422AE2}"/>
          </ac:spMkLst>
        </pc:spChg>
        <pc:spChg chg="mod">
          <ac:chgData name="Patrick Gallagher" userId="9698b4e3-7dd3-4aeb-b0de-0a5d33c5b43e" providerId="ADAL" clId="{65BDD1DE-A1CB-4D83-8222-FA6B8F910580}" dt="2025-03-31T16:46:44.417" v="397"/>
          <ac:spMkLst>
            <pc:docMk/>
            <pc:sldMk cId="4042206132" sldId="3944"/>
            <ac:spMk id="47" creationId="{8694FF61-8309-90C9-5CA2-DED8B31CDB99}"/>
          </ac:spMkLst>
        </pc:spChg>
        <pc:spChg chg="mod">
          <ac:chgData name="Patrick Gallagher" userId="9698b4e3-7dd3-4aeb-b0de-0a5d33c5b43e" providerId="ADAL" clId="{65BDD1DE-A1CB-4D83-8222-FA6B8F910580}" dt="2025-03-31T16:46:59.178" v="400"/>
          <ac:spMkLst>
            <pc:docMk/>
            <pc:sldMk cId="4042206132" sldId="3944"/>
            <ac:spMk id="55" creationId="{5B1F2EE0-DF83-18EC-590D-AD26A11BB905}"/>
          </ac:spMkLst>
        </pc:spChg>
        <pc:spChg chg="mod">
          <ac:chgData name="Patrick Gallagher" userId="9698b4e3-7dd3-4aeb-b0de-0a5d33c5b43e" providerId="ADAL" clId="{65BDD1DE-A1CB-4D83-8222-FA6B8F910580}" dt="2025-03-31T16:46:20.453" v="396"/>
          <ac:spMkLst>
            <pc:docMk/>
            <pc:sldMk cId="4042206132" sldId="3944"/>
            <ac:spMk id="57" creationId="{2DAB52DF-3A1D-3B1F-F9E2-9A080C5954E6}"/>
          </ac:spMkLst>
        </pc:spChg>
      </pc:sldChg>
      <pc:sldChg chg="del">
        <pc:chgData name="Patrick Gallagher" userId="9698b4e3-7dd3-4aeb-b0de-0a5d33c5b43e" providerId="ADAL" clId="{65BDD1DE-A1CB-4D83-8222-FA6B8F910580}" dt="2025-03-31T16:48:17.297" v="418" actId="47"/>
        <pc:sldMkLst>
          <pc:docMk/>
          <pc:sldMk cId="2585194265" sldId="3946"/>
        </pc:sldMkLst>
      </pc:sldChg>
      <pc:sldChg chg="del">
        <pc:chgData name="Patrick Gallagher" userId="9698b4e3-7dd3-4aeb-b0de-0a5d33c5b43e" providerId="ADAL" clId="{65BDD1DE-A1CB-4D83-8222-FA6B8F910580}" dt="2025-03-31T16:48:18.391" v="419" actId="47"/>
        <pc:sldMkLst>
          <pc:docMk/>
          <pc:sldMk cId="2626121825" sldId="3947"/>
        </pc:sldMkLst>
      </pc:sldChg>
      <pc:sldChg chg="modSp mod">
        <pc:chgData name="Patrick Gallagher" userId="9698b4e3-7dd3-4aeb-b0de-0a5d33c5b43e" providerId="ADAL" clId="{65BDD1DE-A1CB-4D83-8222-FA6B8F910580}" dt="2025-03-31T16:31:12.266" v="231" actId="14100"/>
        <pc:sldMkLst>
          <pc:docMk/>
          <pc:sldMk cId="3771050588" sldId="3950"/>
        </pc:sldMkLst>
        <pc:spChg chg="mod">
          <ac:chgData name="Patrick Gallagher" userId="9698b4e3-7dd3-4aeb-b0de-0a5d33c5b43e" providerId="ADAL" clId="{65BDD1DE-A1CB-4D83-8222-FA6B8F910580}" dt="2025-03-31T16:30:27.393" v="221"/>
          <ac:spMkLst>
            <pc:docMk/>
            <pc:sldMk cId="3771050588" sldId="3950"/>
            <ac:spMk id="3" creationId="{69B2B6A7-D8C0-55DB-E0CB-35204C40762D}"/>
          </ac:spMkLst>
        </pc:spChg>
        <pc:spChg chg="mod">
          <ac:chgData name="Patrick Gallagher" userId="9698b4e3-7dd3-4aeb-b0de-0a5d33c5b43e" providerId="ADAL" clId="{65BDD1DE-A1CB-4D83-8222-FA6B8F910580}" dt="2025-03-31T16:30:38.856" v="224"/>
          <ac:spMkLst>
            <pc:docMk/>
            <pc:sldMk cId="3771050588" sldId="3950"/>
            <ac:spMk id="5" creationId="{C6E5E934-CF32-134C-BE6F-0C5172C6179D}"/>
          </ac:spMkLst>
        </pc:spChg>
        <pc:spChg chg="mod">
          <ac:chgData name="Patrick Gallagher" userId="9698b4e3-7dd3-4aeb-b0de-0a5d33c5b43e" providerId="ADAL" clId="{65BDD1DE-A1CB-4D83-8222-FA6B8F910580}" dt="2025-03-31T16:30:44.188" v="225"/>
          <ac:spMkLst>
            <pc:docMk/>
            <pc:sldMk cId="3771050588" sldId="3950"/>
            <ac:spMk id="8" creationId="{79DE768C-13D2-5E15-E96B-BA266675255F}"/>
          </ac:spMkLst>
        </pc:spChg>
        <pc:spChg chg="mod">
          <ac:chgData name="Patrick Gallagher" userId="9698b4e3-7dd3-4aeb-b0de-0a5d33c5b43e" providerId="ADAL" clId="{65BDD1DE-A1CB-4D83-8222-FA6B8F910580}" dt="2025-03-31T16:31:01.552" v="227"/>
          <ac:spMkLst>
            <pc:docMk/>
            <pc:sldMk cId="3771050588" sldId="3950"/>
            <ac:spMk id="9" creationId="{4C73EEE0-C627-9375-0D68-B76A7E852E74}"/>
          </ac:spMkLst>
        </pc:spChg>
        <pc:spChg chg="mod">
          <ac:chgData name="Patrick Gallagher" userId="9698b4e3-7dd3-4aeb-b0de-0a5d33c5b43e" providerId="ADAL" clId="{65BDD1DE-A1CB-4D83-8222-FA6B8F910580}" dt="2025-03-31T16:31:12.266" v="231" actId="14100"/>
          <ac:spMkLst>
            <pc:docMk/>
            <pc:sldMk cId="3771050588" sldId="3950"/>
            <ac:spMk id="11" creationId="{5D05A55B-2B14-6F4F-1B1E-0468DF82FED9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6:33:15.487" v="264" actId="20577"/>
        <pc:sldMkLst>
          <pc:docMk/>
          <pc:sldMk cId="4092830249" sldId="3952"/>
        </pc:sldMkLst>
        <pc:spChg chg="mod">
          <ac:chgData name="Patrick Gallagher" userId="9698b4e3-7dd3-4aeb-b0de-0a5d33c5b43e" providerId="ADAL" clId="{65BDD1DE-A1CB-4D83-8222-FA6B8F910580}" dt="2025-03-31T16:31:44.285" v="235" actId="404"/>
          <ac:spMkLst>
            <pc:docMk/>
            <pc:sldMk cId="4092830249" sldId="3952"/>
            <ac:spMk id="3" creationId="{0BA7FD99-D618-60FD-371A-B6AA67D13AF5}"/>
          </ac:spMkLst>
        </pc:spChg>
        <pc:spChg chg="add">
          <ac:chgData name="Patrick Gallagher" userId="9698b4e3-7dd3-4aeb-b0de-0a5d33c5b43e" providerId="ADAL" clId="{65BDD1DE-A1CB-4D83-8222-FA6B8F910580}" dt="2025-03-31T16:31:55.963" v="236"/>
          <ac:spMkLst>
            <pc:docMk/>
            <pc:sldMk cId="4092830249" sldId="3952"/>
            <ac:spMk id="4" creationId="{924ED7B8-CC6B-3931-CEB1-D7DF28563F91}"/>
          </ac:spMkLst>
        </pc:spChg>
        <pc:spChg chg="mod">
          <ac:chgData name="Patrick Gallagher" userId="9698b4e3-7dd3-4aeb-b0de-0a5d33c5b43e" providerId="ADAL" clId="{65BDD1DE-A1CB-4D83-8222-FA6B8F910580}" dt="2025-03-31T16:33:01.383" v="260" actId="20577"/>
          <ac:spMkLst>
            <pc:docMk/>
            <pc:sldMk cId="4092830249" sldId="3952"/>
            <ac:spMk id="11" creationId="{154ADDC0-7AEB-86AC-8B3E-A17E9C3984FF}"/>
          </ac:spMkLst>
        </pc:spChg>
        <pc:spChg chg="mod">
          <ac:chgData name="Patrick Gallagher" userId="9698b4e3-7dd3-4aeb-b0de-0a5d33c5b43e" providerId="ADAL" clId="{65BDD1DE-A1CB-4D83-8222-FA6B8F910580}" dt="2025-03-31T16:33:07.327" v="262" actId="20577"/>
          <ac:spMkLst>
            <pc:docMk/>
            <pc:sldMk cId="4092830249" sldId="3952"/>
            <ac:spMk id="12" creationId="{5BE28B45-842E-A58B-F819-41B4CDA6E3DD}"/>
          </ac:spMkLst>
        </pc:spChg>
        <pc:spChg chg="mod">
          <ac:chgData name="Patrick Gallagher" userId="9698b4e3-7dd3-4aeb-b0de-0a5d33c5b43e" providerId="ADAL" clId="{65BDD1DE-A1CB-4D83-8222-FA6B8F910580}" dt="2025-03-31T16:33:15.487" v="264" actId="20577"/>
          <ac:spMkLst>
            <pc:docMk/>
            <pc:sldMk cId="4092830249" sldId="3952"/>
            <ac:spMk id="13" creationId="{FEC86DBD-9A3B-6717-5B45-25B5EB4D8A47}"/>
          </ac:spMkLst>
        </pc:spChg>
        <pc:spChg chg="del mod">
          <ac:chgData name="Patrick Gallagher" userId="9698b4e3-7dd3-4aeb-b0de-0a5d33c5b43e" providerId="ADAL" clId="{65BDD1DE-A1CB-4D83-8222-FA6B8F910580}" dt="2025-03-31T16:32:16.366" v="249" actId="478"/>
          <ac:spMkLst>
            <pc:docMk/>
            <pc:sldMk cId="4092830249" sldId="3952"/>
            <ac:spMk id="15" creationId="{4A2F38D6-A771-1172-CA96-2190F0E52F3B}"/>
          </ac:spMkLst>
        </pc:spChg>
        <pc:spChg chg="del">
          <ac:chgData name="Patrick Gallagher" userId="9698b4e3-7dd3-4aeb-b0de-0a5d33c5b43e" providerId="ADAL" clId="{65BDD1DE-A1CB-4D83-8222-FA6B8F910580}" dt="2025-03-31T16:32:39.331" v="257" actId="478"/>
          <ac:spMkLst>
            <pc:docMk/>
            <pc:sldMk cId="4092830249" sldId="3952"/>
            <ac:spMk id="16" creationId="{6823E02C-DFE7-2486-5E75-19523ED17674}"/>
          </ac:spMkLst>
        </pc:spChg>
        <pc:spChg chg="add mod">
          <ac:chgData name="Patrick Gallagher" userId="9698b4e3-7dd3-4aeb-b0de-0a5d33c5b43e" providerId="ADAL" clId="{65BDD1DE-A1CB-4D83-8222-FA6B8F910580}" dt="2025-03-31T16:32:18.919" v="250" actId="1076"/>
          <ac:spMkLst>
            <pc:docMk/>
            <pc:sldMk cId="4092830249" sldId="3952"/>
            <ac:spMk id="24" creationId="{0FB1D5F9-95E7-C95E-007A-373158F8ACD4}"/>
          </ac:spMkLst>
        </pc:spChg>
        <pc:spChg chg="add mod">
          <ac:chgData name="Patrick Gallagher" userId="9698b4e3-7dd3-4aeb-b0de-0a5d33c5b43e" providerId="ADAL" clId="{65BDD1DE-A1CB-4D83-8222-FA6B8F910580}" dt="2025-03-31T16:32:41.538" v="258" actId="1076"/>
          <ac:spMkLst>
            <pc:docMk/>
            <pc:sldMk cId="4092830249" sldId="3952"/>
            <ac:spMk id="26" creationId="{1F33227F-35C3-371B-CF35-DAEA2667E909}"/>
          </ac:spMkLst>
        </pc:spChg>
      </pc:sldChg>
      <pc:sldChg chg="modSp mod">
        <pc:chgData name="Patrick Gallagher" userId="9698b4e3-7dd3-4aeb-b0de-0a5d33c5b43e" providerId="ADAL" clId="{65BDD1DE-A1CB-4D83-8222-FA6B8F910580}" dt="2025-03-31T16:10:07.447" v="113"/>
        <pc:sldMkLst>
          <pc:docMk/>
          <pc:sldMk cId="110282238" sldId="3956"/>
        </pc:sldMkLst>
        <pc:spChg chg="mod">
          <ac:chgData name="Patrick Gallagher" userId="9698b4e3-7dd3-4aeb-b0de-0a5d33c5b43e" providerId="ADAL" clId="{65BDD1DE-A1CB-4D83-8222-FA6B8F910580}" dt="2025-03-31T16:09:21.936" v="99"/>
          <ac:spMkLst>
            <pc:docMk/>
            <pc:sldMk cId="110282238" sldId="3956"/>
            <ac:spMk id="7" creationId="{CE9467F1-6002-86B0-14BC-7F61D9A973BA}"/>
          </ac:spMkLst>
        </pc:spChg>
        <pc:spChg chg="mod">
          <ac:chgData name="Patrick Gallagher" userId="9698b4e3-7dd3-4aeb-b0de-0a5d33c5b43e" providerId="ADAL" clId="{65BDD1DE-A1CB-4D83-8222-FA6B8F910580}" dt="2025-03-31T16:10:07.447" v="113"/>
          <ac:spMkLst>
            <pc:docMk/>
            <pc:sldMk cId="110282238" sldId="3956"/>
            <ac:spMk id="9" creationId="{87941D7B-1161-A8A2-0C2C-6DA734CA6346}"/>
          </ac:spMkLst>
        </pc:spChg>
      </pc:sldChg>
      <pc:sldChg chg="del">
        <pc:chgData name="Patrick Gallagher" userId="9698b4e3-7dd3-4aeb-b0de-0a5d33c5b43e" providerId="ADAL" clId="{65BDD1DE-A1CB-4D83-8222-FA6B8F910580}" dt="2025-03-31T16:48:20.061" v="420" actId="47"/>
        <pc:sldMkLst>
          <pc:docMk/>
          <pc:sldMk cId="2249469771" sldId="3959"/>
        </pc:sldMkLst>
      </pc:sldChg>
      <pc:sldChg chg="modSp mod">
        <pc:chgData name="Patrick Gallagher" userId="9698b4e3-7dd3-4aeb-b0de-0a5d33c5b43e" providerId="ADAL" clId="{65BDD1DE-A1CB-4D83-8222-FA6B8F910580}" dt="2025-03-31T16:33:28.411" v="267"/>
        <pc:sldMkLst>
          <pc:docMk/>
          <pc:sldMk cId="2484435337" sldId="3962"/>
        </pc:sldMkLst>
        <pc:spChg chg="mod">
          <ac:chgData name="Patrick Gallagher" userId="9698b4e3-7dd3-4aeb-b0de-0a5d33c5b43e" providerId="ADAL" clId="{65BDD1DE-A1CB-4D83-8222-FA6B8F910580}" dt="2025-03-31T16:33:28.411" v="267"/>
          <ac:spMkLst>
            <pc:docMk/>
            <pc:sldMk cId="2484435337" sldId="3962"/>
            <ac:spMk id="57" creationId="{1AF18C56-8926-CFCE-7216-545561BF2753}"/>
          </ac:spMkLst>
        </pc:spChg>
      </pc:sldChg>
      <pc:sldChg chg="modSp mod">
        <pc:chgData name="Patrick Gallagher" userId="9698b4e3-7dd3-4aeb-b0de-0a5d33c5b43e" providerId="ADAL" clId="{65BDD1DE-A1CB-4D83-8222-FA6B8F910580}" dt="2025-03-31T18:04:28.035" v="665" actId="113"/>
        <pc:sldMkLst>
          <pc:docMk/>
          <pc:sldMk cId="2493374932" sldId="3964"/>
        </pc:sldMkLst>
        <pc:spChg chg="mod">
          <ac:chgData name="Patrick Gallagher" userId="9698b4e3-7dd3-4aeb-b0de-0a5d33c5b43e" providerId="ADAL" clId="{65BDD1DE-A1CB-4D83-8222-FA6B8F910580}" dt="2025-03-31T18:03:58.467" v="635" actId="20577"/>
          <ac:spMkLst>
            <pc:docMk/>
            <pc:sldMk cId="2493374932" sldId="3964"/>
            <ac:spMk id="3" creationId="{3DE86C8A-E5DB-AF6C-CD8E-122F022E20F8}"/>
          </ac:spMkLst>
        </pc:spChg>
        <pc:spChg chg="mod">
          <ac:chgData name="Patrick Gallagher" userId="9698b4e3-7dd3-4aeb-b0de-0a5d33c5b43e" providerId="ADAL" clId="{65BDD1DE-A1CB-4D83-8222-FA6B8F910580}" dt="2025-03-31T18:04:03.995" v="661" actId="20577"/>
          <ac:spMkLst>
            <pc:docMk/>
            <pc:sldMk cId="2493374932" sldId="3964"/>
            <ac:spMk id="4" creationId="{341A5940-C262-324D-2F0D-20E5BD3C8351}"/>
          </ac:spMkLst>
        </pc:spChg>
        <pc:spChg chg="mod">
          <ac:chgData name="Patrick Gallagher" userId="9698b4e3-7dd3-4aeb-b0de-0a5d33c5b43e" providerId="ADAL" clId="{65BDD1DE-A1CB-4D83-8222-FA6B8F910580}" dt="2025-03-31T16:43:13.929" v="373"/>
          <ac:spMkLst>
            <pc:docMk/>
            <pc:sldMk cId="2493374932" sldId="3964"/>
            <ac:spMk id="5" creationId="{0A828CBB-0827-4C4C-C8E6-A6139C512D5C}"/>
          </ac:spMkLst>
        </pc:spChg>
        <pc:spChg chg="mod">
          <ac:chgData name="Patrick Gallagher" userId="9698b4e3-7dd3-4aeb-b0de-0a5d33c5b43e" providerId="ADAL" clId="{65BDD1DE-A1CB-4D83-8222-FA6B8F910580}" dt="2025-03-31T16:42:36.470" v="366"/>
          <ac:spMkLst>
            <pc:docMk/>
            <pc:sldMk cId="2493374932" sldId="3964"/>
            <ac:spMk id="9" creationId="{410E0F15-0879-F2AF-5B2B-B80D3E5F6F93}"/>
          </ac:spMkLst>
        </pc:spChg>
        <pc:spChg chg="mod">
          <ac:chgData name="Patrick Gallagher" userId="9698b4e3-7dd3-4aeb-b0de-0a5d33c5b43e" providerId="ADAL" clId="{65BDD1DE-A1CB-4D83-8222-FA6B8F910580}" dt="2025-03-31T18:04:28.035" v="665" actId="113"/>
          <ac:spMkLst>
            <pc:docMk/>
            <pc:sldMk cId="2493374932" sldId="3964"/>
            <ac:spMk id="18" creationId="{0D655F74-56CA-68CE-54B0-DC7B35A70507}"/>
          </ac:spMkLst>
        </pc:spChg>
        <pc:spChg chg="mod">
          <ac:chgData name="Patrick Gallagher" userId="9698b4e3-7dd3-4aeb-b0de-0a5d33c5b43e" providerId="ADAL" clId="{65BDD1DE-A1CB-4D83-8222-FA6B8F910580}" dt="2025-03-31T18:03:56.375" v="632" actId="20577"/>
          <ac:spMkLst>
            <pc:docMk/>
            <pc:sldMk cId="2493374932" sldId="3964"/>
            <ac:spMk id="29" creationId="{2286041F-7E49-2062-E1E4-7FFF3825439F}"/>
          </ac:spMkLst>
        </pc:spChg>
        <pc:spChg chg="mod">
          <ac:chgData name="Patrick Gallagher" userId="9698b4e3-7dd3-4aeb-b0de-0a5d33c5b43e" providerId="ADAL" clId="{65BDD1DE-A1CB-4D83-8222-FA6B8F910580}" dt="2025-03-31T16:44:47.845" v="386" actId="20577"/>
          <ac:spMkLst>
            <pc:docMk/>
            <pc:sldMk cId="2493374932" sldId="3964"/>
            <ac:spMk id="49" creationId="{A6F5498D-BC3A-814C-C7E1-3928628CB18E}"/>
          </ac:spMkLst>
        </pc:spChg>
        <pc:spChg chg="mod">
          <ac:chgData name="Patrick Gallagher" userId="9698b4e3-7dd3-4aeb-b0de-0a5d33c5b43e" providerId="ADAL" clId="{65BDD1DE-A1CB-4D83-8222-FA6B8F910580}" dt="2025-03-31T16:44:50.700" v="389" actId="20577"/>
          <ac:spMkLst>
            <pc:docMk/>
            <pc:sldMk cId="2493374932" sldId="3964"/>
            <ac:spMk id="50" creationId="{1BBC4219-D0E0-48FB-DB09-D224A06CE4A9}"/>
          </ac:spMkLst>
        </pc:spChg>
        <pc:spChg chg="mod">
          <ac:chgData name="Patrick Gallagher" userId="9698b4e3-7dd3-4aeb-b0de-0a5d33c5b43e" providerId="ADAL" clId="{65BDD1DE-A1CB-4D83-8222-FA6B8F910580}" dt="2025-03-31T16:40:06.856" v="348"/>
          <ac:spMkLst>
            <pc:docMk/>
            <pc:sldMk cId="2493374932" sldId="3964"/>
            <ac:spMk id="54" creationId="{4B00081A-6992-230D-02A6-F600EFB3A939}"/>
          </ac:spMkLst>
        </pc:spChg>
        <pc:spChg chg="mod">
          <ac:chgData name="Patrick Gallagher" userId="9698b4e3-7dd3-4aeb-b0de-0a5d33c5b43e" providerId="ADAL" clId="{65BDD1DE-A1CB-4D83-8222-FA6B8F910580}" dt="2025-03-31T16:39:51.357" v="347"/>
          <ac:spMkLst>
            <pc:docMk/>
            <pc:sldMk cId="2493374932" sldId="3964"/>
            <ac:spMk id="57" creationId="{7D13F4B8-844B-CE04-3181-1E18CDD6F84C}"/>
          </ac:spMkLst>
        </pc:spChg>
        <pc:spChg chg="mod">
          <ac:chgData name="Patrick Gallagher" userId="9698b4e3-7dd3-4aeb-b0de-0a5d33c5b43e" providerId="ADAL" clId="{65BDD1DE-A1CB-4D83-8222-FA6B8F910580}" dt="2025-03-31T16:44:17.023" v="379"/>
          <ac:spMkLst>
            <pc:docMk/>
            <pc:sldMk cId="2493374932" sldId="3964"/>
            <ac:spMk id="61" creationId="{60034D9F-3C5C-82E6-BADA-7599CECC1D9B}"/>
          </ac:spMkLst>
        </pc:spChg>
        <pc:spChg chg="mod">
          <ac:chgData name="Patrick Gallagher" userId="9698b4e3-7dd3-4aeb-b0de-0a5d33c5b43e" providerId="ADAL" clId="{65BDD1DE-A1CB-4D83-8222-FA6B8F910580}" dt="2025-03-31T18:04:06.403" v="664" actId="20577"/>
          <ac:spMkLst>
            <pc:docMk/>
            <pc:sldMk cId="2493374932" sldId="3964"/>
            <ac:spMk id="62" creationId="{229900AC-6AEB-0352-CF9F-815B1AE3256E}"/>
          </ac:spMkLst>
        </pc:spChg>
        <pc:spChg chg="mod">
          <ac:chgData name="Patrick Gallagher" userId="9698b4e3-7dd3-4aeb-b0de-0a5d33c5b43e" providerId="ADAL" clId="{65BDD1DE-A1CB-4D83-8222-FA6B8F910580}" dt="2025-03-31T16:45:02.746" v="390"/>
          <ac:spMkLst>
            <pc:docMk/>
            <pc:sldMk cId="2493374932" sldId="3964"/>
            <ac:spMk id="63" creationId="{90A64C6E-B93B-B2B4-2829-6184B99DFB53}"/>
          </ac:spMkLst>
        </pc:spChg>
        <pc:spChg chg="mod">
          <ac:chgData name="Patrick Gallagher" userId="9698b4e3-7dd3-4aeb-b0de-0a5d33c5b43e" providerId="ADAL" clId="{65BDD1DE-A1CB-4D83-8222-FA6B8F910580}" dt="2025-03-31T16:40:11.174" v="349"/>
          <ac:spMkLst>
            <pc:docMk/>
            <pc:sldMk cId="2493374932" sldId="3964"/>
            <ac:spMk id="72" creationId="{FE69D536-0BA3-EFAA-0BF6-BC40C9AF669B}"/>
          </ac:spMkLst>
        </pc:spChg>
        <pc:spChg chg="mod">
          <ac:chgData name="Patrick Gallagher" userId="9698b4e3-7dd3-4aeb-b0de-0a5d33c5b43e" providerId="ADAL" clId="{65BDD1DE-A1CB-4D83-8222-FA6B8F910580}" dt="2025-03-31T16:42:41.246" v="367"/>
          <ac:spMkLst>
            <pc:docMk/>
            <pc:sldMk cId="2493374932" sldId="3964"/>
            <ac:spMk id="73" creationId="{A9B78E60-18AA-D11C-DB9E-4EF9D90F6F00}"/>
          </ac:spMkLst>
        </pc:spChg>
        <pc:spChg chg="mod">
          <ac:chgData name="Patrick Gallagher" userId="9698b4e3-7dd3-4aeb-b0de-0a5d33c5b43e" providerId="ADAL" clId="{65BDD1DE-A1CB-4D83-8222-FA6B8F910580}" dt="2025-03-31T16:42:55.901" v="372" actId="20577"/>
          <ac:spMkLst>
            <pc:docMk/>
            <pc:sldMk cId="2493374932" sldId="3964"/>
            <ac:spMk id="74" creationId="{E8C3CCAC-5EE5-7FB4-F492-CAD71D81C020}"/>
          </ac:spMkLst>
        </pc:spChg>
        <pc:spChg chg="mod">
          <ac:chgData name="Patrick Gallagher" userId="9698b4e3-7dd3-4aeb-b0de-0a5d33c5b43e" providerId="ADAL" clId="{65BDD1DE-A1CB-4D83-8222-FA6B8F910580}" dt="2025-03-31T16:41:09.112" v="356"/>
          <ac:spMkLst>
            <pc:docMk/>
            <pc:sldMk cId="2493374932" sldId="3964"/>
            <ac:spMk id="79" creationId="{918EF4A1-D2C1-D1AC-3C3A-C7BA4AB654B0}"/>
          </ac:spMkLst>
        </pc:spChg>
        <pc:spChg chg="mod">
          <ac:chgData name="Patrick Gallagher" userId="9698b4e3-7dd3-4aeb-b0de-0a5d33c5b43e" providerId="ADAL" clId="{65BDD1DE-A1CB-4D83-8222-FA6B8F910580}" dt="2025-03-31T16:42:00.686" v="357"/>
          <ac:spMkLst>
            <pc:docMk/>
            <pc:sldMk cId="2493374932" sldId="3964"/>
            <ac:spMk id="82" creationId="{05FC80DE-50E6-A6B7-46C1-9C5B57162EBA}"/>
          </ac:spMkLst>
        </pc:spChg>
        <pc:spChg chg="mod">
          <ac:chgData name="Patrick Gallagher" userId="9698b4e3-7dd3-4aeb-b0de-0a5d33c5b43e" providerId="ADAL" clId="{65BDD1DE-A1CB-4D83-8222-FA6B8F910580}" dt="2025-03-31T16:43:31.300" v="374"/>
          <ac:spMkLst>
            <pc:docMk/>
            <pc:sldMk cId="2493374932" sldId="3964"/>
            <ac:spMk id="83" creationId="{A5AB400A-93E1-1066-91F7-3D99DD670685}"/>
          </ac:spMkLst>
        </pc:spChg>
        <pc:spChg chg="mod">
          <ac:chgData name="Patrick Gallagher" userId="9698b4e3-7dd3-4aeb-b0de-0a5d33c5b43e" providerId="ADAL" clId="{65BDD1DE-A1CB-4D83-8222-FA6B8F910580}" dt="2025-03-31T16:43:49.358" v="376" actId="404"/>
          <ac:spMkLst>
            <pc:docMk/>
            <pc:sldMk cId="2493374932" sldId="3964"/>
            <ac:spMk id="86" creationId="{12A91F62-5DB3-7446-04CA-1964ECB2E7E7}"/>
          </ac:spMkLst>
        </pc:spChg>
        <pc:spChg chg="mod">
          <ac:chgData name="Patrick Gallagher" userId="9698b4e3-7dd3-4aeb-b0de-0a5d33c5b43e" providerId="ADAL" clId="{65BDD1DE-A1CB-4D83-8222-FA6B8F910580}" dt="2025-03-31T16:44:05.161" v="378" actId="14100"/>
          <ac:spMkLst>
            <pc:docMk/>
            <pc:sldMk cId="2493374932" sldId="3964"/>
            <ac:spMk id="90" creationId="{06A20294-9B19-DBB3-86A0-C420E4FDF01C}"/>
          </ac:spMkLst>
        </pc:spChg>
        <pc:spChg chg="mod">
          <ac:chgData name="Patrick Gallagher" userId="9698b4e3-7dd3-4aeb-b0de-0a5d33c5b43e" providerId="ADAL" clId="{65BDD1DE-A1CB-4D83-8222-FA6B8F910580}" dt="2025-03-31T16:44:24.770" v="380"/>
          <ac:spMkLst>
            <pc:docMk/>
            <pc:sldMk cId="2493374932" sldId="3964"/>
            <ac:spMk id="98" creationId="{7368F763-8E4C-14E7-9017-89A681AD04B5}"/>
          </ac:spMkLst>
        </pc:spChg>
        <pc:spChg chg="mod">
          <ac:chgData name="Patrick Gallagher" userId="9698b4e3-7dd3-4aeb-b0de-0a5d33c5b43e" providerId="ADAL" clId="{65BDD1DE-A1CB-4D83-8222-FA6B8F910580}" dt="2025-03-31T16:44:40.947" v="381"/>
          <ac:spMkLst>
            <pc:docMk/>
            <pc:sldMk cId="2493374932" sldId="3964"/>
            <ac:spMk id="99" creationId="{805C7FB8-D57F-4B90-7AA4-A10F0A2D9593}"/>
          </ac:spMkLst>
        </pc:spChg>
      </pc:sldChg>
      <pc:sldChg chg="modSp mod">
        <pc:chgData name="Patrick Gallagher" userId="9698b4e3-7dd3-4aeb-b0de-0a5d33c5b43e" providerId="ADAL" clId="{65BDD1DE-A1CB-4D83-8222-FA6B8F910580}" dt="2025-03-31T17:10:34.688" v="500"/>
        <pc:sldMkLst>
          <pc:docMk/>
          <pc:sldMk cId="1641946842" sldId="3969"/>
        </pc:sldMkLst>
        <pc:spChg chg="mod">
          <ac:chgData name="Patrick Gallagher" userId="9698b4e3-7dd3-4aeb-b0de-0a5d33c5b43e" providerId="ADAL" clId="{65BDD1DE-A1CB-4D83-8222-FA6B8F910580}" dt="2025-03-31T17:10:34.688" v="500"/>
          <ac:spMkLst>
            <pc:docMk/>
            <pc:sldMk cId="1641946842" sldId="3969"/>
            <ac:spMk id="57" creationId="{E78309A6-57C8-1553-C298-DEAE90ADF899}"/>
          </ac:spMkLst>
        </pc:spChg>
      </pc:sldChg>
      <pc:sldChg chg="del">
        <pc:chgData name="Patrick Gallagher" userId="9698b4e3-7dd3-4aeb-b0de-0a5d33c5b43e" providerId="ADAL" clId="{65BDD1DE-A1CB-4D83-8222-FA6B8F910580}" dt="2025-03-31T16:48:22.532" v="421" actId="47"/>
        <pc:sldMkLst>
          <pc:docMk/>
          <pc:sldMk cId="1130400002" sldId="3970"/>
        </pc:sldMkLst>
      </pc:sldChg>
      <pc:sldChg chg="del">
        <pc:chgData name="Patrick Gallagher" userId="9698b4e3-7dd3-4aeb-b0de-0a5d33c5b43e" providerId="ADAL" clId="{65BDD1DE-A1CB-4D83-8222-FA6B8F910580}" dt="2025-03-31T16:48:22.532" v="421" actId="47"/>
        <pc:sldMkLst>
          <pc:docMk/>
          <pc:sldMk cId="691724733" sldId="3971"/>
        </pc:sldMkLst>
      </pc:sldChg>
      <pc:sldChg chg="del">
        <pc:chgData name="Patrick Gallagher" userId="9698b4e3-7dd3-4aeb-b0de-0a5d33c5b43e" providerId="ADAL" clId="{65BDD1DE-A1CB-4D83-8222-FA6B8F910580}" dt="2025-03-31T16:48:22.532" v="421" actId="47"/>
        <pc:sldMkLst>
          <pc:docMk/>
          <pc:sldMk cId="224475560" sldId="3972"/>
        </pc:sldMkLst>
      </pc:sldChg>
      <pc:sldChg chg="modSp mod">
        <pc:chgData name="Patrick Gallagher" userId="9698b4e3-7dd3-4aeb-b0de-0a5d33c5b43e" providerId="ADAL" clId="{65BDD1DE-A1CB-4D83-8222-FA6B8F910580}" dt="2025-03-31T16:08:14.366" v="87"/>
        <pc:sldMkLst>
          <pc:docMk/>
          <pc:sldMk cId="2781058383" sldId="3973"/>
        </pc:sldMkLst>
        <pc:spChg chg="mod">
          <ac:chgData name="Patrick Gallagher" userId="9698b4e3-7dd3-4aeb-b0de-0a5d33c5b43e" providerId="ADAL" clId="{65BDD1DE-A1CB-4D83-8222-FA6B8F910580}" dt="2025-03-31T16:08:14.366" v="87"/>
          <ac:spMkLst>
            <pc:docMk/>
            <pc:sldMk cId="2781058383" sldId="3973"/>
            <ac:spMk id="57" creationId="{227883B2-AF08-3959-478E-F02DB0F2CF02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6:37:34.951" v="324" actId="14100"/>
        <pc:sldMkLst>
          <pc:docMk/>
          <pc:sldMk cId="2760613302" sldId="3976"/>
        </pc:sldMkLst>
        <pc:spChg chg="mod">
          <ac:chgData name="Patrick Gallagher" userId="9698b4e3-7dd3-4aeb-b0de-0a5d33c5b43e" providerId="ADAL" clId="{65BDD1DE-A1CB-4D83-8222-FA6B8F910580}" dt="2025-03-31T16:37:00.124" v="312"/>
          <ac:spMkLst>
            <pc:docMk/>
            <pc:sldMk cId="2760613302" sldId="3976"/>
            <ac:spMk id="3" creationId="{EE58B458-467D-2663-813F-160C198E5D94}"/>
          </ac:spMkLst>
        </pc:spChg>
        <pc:spChg chg="del mod">
          <ac:chgData name="Patrick Gallagher" userId="9698b4e3-7dd3-4aeb-b0de-0a5d33c5b43e" providerId="ADAL" clId="{65BDD1DE-A1CB-4D83-8222-FA6B8F910580}" dt="2025-03-31T16:37:24.796" v="320" actId="478"/>
          <ac:spMkLst>
            <pc:docMk/>
            <pc:sldMk cId="2760613302" sldId="3976"/>
            <ac:spMk id="4" creationId="{F7A61877-4476-F014-B768-8B59D47C6014}"/>
          </ac:spMkLst>
        </pc:spChg>
        <pc:spChg chg="add del">
          <ac:chgData name="Patrick Gallagher" userId="9698b4e3-7dd3-4aeb-b0de-0a5d33c5b43e" providerId="ADAL" clId="{65BDD1DE-A1CB-4D83-8222-FA6B8F910580}" dt="2025-03-31T16:37:13.653" v="316" actId="22"/>
          <ac:spMkLst>
            <pc:docMk/>
            <pc:sldMk cId="2760613302" sldId="3976"/>
            <ac:spMk id="6" creationId="{10F4B881-5993-92E4-6BA2-2CEE49163ECB}"/>
          </ac:spMkLst>
        </pc:spChg>
        <pc:spChg chg="add mod">
          <ac:chgData name="Patrick Gallagher" userId="9698b4e3-7dd3-4aeb-b0de-0a5d33c5b43e" providerId="ADAL" clId="{65BDD1DE-A1CB-4D83-8222-FA6B8F910580}" dt="2025-03-31T16:37:34.951" v="324" actId="14100"/>
          <ac:spMkLst>
            <pc:docMk/>
            <pc:sldMk cId="2760613302" sldId="3976"/>
            <ac:spMk id="8" creationId="{CC9BE819-8FE9-08C3-40A3-5AF7FBC2B645}"/>
          </ac:spMkLst>
        </pc:spChg>
      </pc:sldChg>
      <pc:sldChg chg="modSp mod">
        <pc:chgData name="Patrick Gallagher" userId="9698b4e3-7dd3-4aeb-b0de-0a5d33c5b43e" providerId="ADAL" clId="{65BDD1DE-A1CB-4D83-8222-FA6B8F910580}" dt="2025-03-31T16:45:56.482" v="395"/>
        <pc:sldMkLst>
          <pc:docMk/>
          <pc:sldMk cId="3532874523" sldId="3977"/>
        </pc:sldMkLst>
        <pc:spChg chg="mod">
          <ac:chgData name="Patrick Gallagher" userId="9698b4e3-7dd3-4aeb-b0de-0a5d33c5b43e" providerId="ADAL" clId="{65BDD1DE-A1CB-4D83-8222-FA6B8F910580}" dt="2025-03-31T16:45:43.315" v="394" actId="404"/>
          <ac:spMkLst>
            <pc:docMk/>
            <pc:sldMk cId="3532874523" sldId="3977"/>
            <ac:spMk id="3" creationId="{8F81AAF9-9897-D507-9B58-002CDF660023}"/>
          </ac:spMkLst>
        </pc:spChg>
        <pc:spChg chg="mod">
          <ac:chgData name="Patrick Gallagher" userId="9698b4e3-7dd3-4aeb-b0de-0a5d33c5b43e" providerId="ADAL" clId="{65BDD1DE-A1CB-4D83-8222-FA6B8F910580}" dt="2025-03-31T16:45:56.482" v="395"/>
          <ac:spMkLst>
            <pc:docMk/>
            <pc:sldMk cId="3532874523" sldId="3977"/>
            <ac:spMk id="7" creationId="{C3D4FFF0-0AB0-D695-756C-3F0C63AFBC0A}"/>
          </ac:spMkLst>
        </pc:spChg>
      </pc:sldChg>
      <pc:sldChg chg="modSp mod">
        <pc:chgData name="Patrick Gallagher" userId="9698b4e3-7dd3-4aeb-b0de-0a5d33c5b43e" providerId="ADAL" clId="{65BDD1DE-A1CB-4D83-8222-FA6B8F910580}" dt="2025-03-31T17:10:21.044" v="498" actId="404"/>
        <pc:sldMkLst>
          <pc:docMk/>
          <pc:sldMk cId="3320204090" sldId="3978"/>
        </pc:sldMkLst>
        <pc:spChg chg="mod">
          <ac:chgData name="Patrick Gallagher" userId="9698b4e3-7dd3-4aeb-b0de-0a5d33c5b43e" providerId="ADAL" clId="{65BDD1DE-A1CB-4D83-8222-FA6B8F910580}" dt="2025-03-31T17:10:21.044" v="498" actId="404"/>
          <ac:spMkLst>
            <pc:docMk/>
            <pc:sldMk cId="3320204090" sldId="3978"/>
            <ac:spMk id="3" creationId="{D872A64C-A5FE-F248-ECC3-02B4B0A9CB96}"/>
          </ac:spMkLst>
        </pc:spChg>
      </pc:sldChg>
      <pc:sldChg chg="modSp mod">
        <pc:chgData name="Patrick Gallagher" userId="9698b4e3-7dd3-4aeb-b0de-0a5d33c5b43e" providerId="ADAL" clId="{65BDD1DE-A1CB-4D83-8222-FA6B8F910580}" dt="2025-03-31T16:29:46.134" v="218"/>
        <pc:sldMkLst>
          <pc:docMk/>
          <pc:sldMk cId="2338329392" sldId="3979"/>
        </pc:sldMkLst>
        <pc:spChg chg="mod">
          <ac:chgData name="Patrick Gallagher" userId="9698b4e3-7dd3-4aeb-b0de-0a5d33c5b43e" providerId="ADAL" clId="{65BDD1DE-A1CB-4D83-8222-FA6B8F910580}" dt="2025-03-31T16:27:44.123" v="206"/>
          <ac:spMkLst>
            <pc:docMk/>
            <pc:sldMk cId="2338329392" sldId="3979"/>
            <ac:spMk id="3" creationId="{4DEB2563-63B7-0749-06F4-D38C01FFFA4D}"/>
          </ac:spMkLst>
        </pc:spChg>
        <pc:spChg chg="mod">
          <ac:chgData name="Patrick Gallagher" userId="9698b4e3-7dd3-4aeb-b0de-0a5d33c5b43e" providerId="ADAL" clId="{65BDD1DE-A1CB-4D83-8222-FA6B8F910580}" dt="2025-03-31T16:29:46.134" v="218"/>
          <ac:spMkLst>
            <pc:docMk/>
            <pc:sldMk cId="2338329392" sldId="3979"/>
            <ac:spMk id="20" creationId="{AF29A931-6552-AA22-B6F7-A15BEA931803}"/>
          </ac:spMkLst>
        </pc:spChg>
        <pc:spChg chg="mod">
          <ac:chgData name="Patrick Gallagher" userId="9698b4e3-7dd3-4aeb-b0de-0a5d33c5b43e" providerId="ADAL" clId="{65BDD1DE-A1CB-4D83-8222-FA6B8F910580}" dt="2025-03-31T16:28:38.042" v="214"/>
          <ac:spMkLst>
            <pc:docMk/>
            <pc:sldMk cId="2338329392" sldId="3979"/>
            <ac:spMk id="25" creationId="{36B2E3B3-1BED-08F0-71FB-ED95C76A4CBF}"/>
          </ac:spMkLst>
        </pc:spChg>
        <pc:spChg chg="mod">
          <ac:chgData name="Patrick Gallagher" userId="9698b4e3-7dd3-4aeb-b0de-0a5d33c5b43e" providerId="ADAL" clId="{65BDD1DE-A1CB-4D83-8222-FA6B8F910580}" dt="2025-03-31T16:29:26.154" v="215"/>
          <ac:spMkLst>
            <pc:docMk/>
            <pc:sldMk cId="2338329392" sldId="3979"/>
            <ac:spMk id="27" creationId="{39C965C7-D6DE-786D-E5DB-192C6D20D634}"/>
          </ac:spMkLst>
        </pc:spChg>
        <pc:spChg chg="mod">
          <ac:chgData name="Patrick Gallagher" userId="9698b4e3-7dd3-4aeb-b0de-0a5d33c5b43e" providerId="ADAL" clId="{65BDD1DE-A1CB-4D83-8222-FA6B8F910580}" dt="2025-03-31T16:27:57.481" v="207"/>
          <ac:spMkLst>
            <pc:docMk/>
            <pc:sldMk cId="2338329392" sldId="3979"/>
            <ac:spMk id="31" creationId="{216CD226-3D60-A548-F6E9-0DAB8F16DDC1}"/>
          </ac:spMkLst>
        </pc:spChg>
      </pc:sldChg>
      <pc:sldChg chg="modSp mod">
        <pc:chgData name="Patrick Gallagher" userId="9698b4e3-7dd3-4aeb-b0de-0a5d33c5b43e" providerId="ADAL" clId="{65BDD1DE-A1CB-4D83-8222-FA6B8F910580}" dt="2025-03-31T16:18:26.341" v="169"/>
        <pc:sldMkLst>
          <pc:docMk/>
          <pc:sldMk cId="1531480103" sldId="3980"/>
        </pc:sldMkLst>
        <pc:spChg chg="mod">
          <ac:chgData name="Patrick Gallagher" userId="9698b4e3-7dd3-4aeb-b0de-0a5d33c5b43e" providerId="ADAL" clId="{65BDD1DE-A1CB-4D83-8222-FA6B8F910580}" dt="2025-03-31T16:11:12.641" v="116"/>
          <ac:spMkLst>
            <pc:docMk/>
            <pc:sldMk cId="1531480103" sldId="3980"/>
            <ac:spMk id="7" creationId="{13177706-F844-7B99-35AE-32DADBBB73E8}"/>
          </ac:spMkLst>
        </pc:spChg>
        <pc:spChg chg="mod">
          <ac:chgData name="Patrick Gallagher" userId="9698b4e3-7dd3-4aeb-b0de-0a5d33c5b43e" providerId="ADAL" clId="{65BDD1DE-A1CB-4D83-8222-FA6B8F910580}" dt="2025-03-31T16:18:26.341" v="169"/>
          <ac:spMkLst>
            <pc:docMk/>
            <pc:sldMk cId="1531480103" sldId="3980"/>
            <ac:spMk id="12" creationId="{D3A4A5E4-62E7-7106-8756-6F0FB9B056FF}"/>
          </ac:spMkLst>
        </pc:spChg>
      </pc:sldChg>
      <pc:sldChg chg="modSp mod">
        <pc:chgData name="Patrick Gallagher" userId="9698b4e3-7dd3-4aeb-b0de-0a5d33c5b43e" providerId="ADAL" clId="{65BDD1DE-A1CB-4D83-8222-FA6B8F910580}" dt="2025-03-31T18:03:48.390" v="629" actId="113"/>
        <pc:sldMkLst>
          <pc:docMk/>
          <pc:sldMk cId="3997548539" sldId="3981"/>
        </pc:sldMkLst>
        <pc:spChg chg="mod">
          <ac:chgData name="Patrick Gallagher" userId="9698b4e3-7dd3-4aeb-b0de-0a5d33c5b43e" providerId="ADAL" clId="{65BDD1DE-A1CB-4D83-8222-FA6B8F910580}" dt="2025-03-31T16:06:40.004" v="69"/>
          <ac:spMkLst>
            <pc:docMk/>
            <pc:sldMk cId="3997548539" sldId="3981"/>
            <ac:spMk id="2" creationId="{4D5F51A2-9E94-3612-C48B-10E5CDC7653B}"/>
          </ac:spMkLst>
        </pc:spChg>
        <pc:spChg chg="mod">
          <ac:chgData name="Patrick Gallagher" userId="9698b4e3-7dd3-4aeb-b0de-0a5d33c5b43e" providerId="ADAL" clId="{65BDD1DE-A1CB-4D83-8222-FA6B8F910580}" dt="2025-03-31T16:06:46.381" v="72"/>
          <ac:spMkLst>
            <pc:docMk/>
            <pc:sldMk cId="3997548539" sldId="3981"/>
            <ac:spMk id="3" creationId="{E3B68E28-06EA-CBC7-2CBD-849DCB8E6A1A}"/>
          </ac:spMkLst>
        </pc:spChg>
        <pc:spChg chg="mod">
          <ac:chgData name="Patrick Gallagher" userId="9698b4e3-7dd3-4aeb-b0de-0a5d33c5b43e" providerId="ADAL" clId="{65BDD1DE-A1CB-4D83-8222-FA6B8F910580}" dt="2025-03-31T16:07:47.727" v="86"/>
          <ac:spMkLst>
            <pc:docMk/>
            <pc:sldMk cId="3997548539" sldId="3981"/>
            <ac:spMk id="9" creationId="{95348C8B-C25D-5003-9811-92127192551E}"/>
          </ac:spMkLst>
        </pc:spChg>
        <pc:spChg chg="mod">
          <ac:chgData name="Patrick Gallagher" userId="9698b4e3-7dd3-4aeb-b0de-0a5d33c5b43e" providerId="ADAL" clId="{65BDD1DE-A1CB-4D83-8222-FA6B8F910580}" dt="2025-03-31T18:03:48.390" v="629" actId="113"/>
          <ac:spMkLst>
            <pc:docMk/>
            <pc:sldMk cId="3997548539" sldId="3981"/>
            <ac:spMk id="10" creationId="{8AE7DFC4-0126-6F48-54FA-500C6F91211F}"/>
          </ac:spMkLst>
        </pc:spChg>
      </pc:sldChg>
      <pc:sldChg chg="addSp delSp modSp mod">
        <pc:chgData name="Patrick Gallagher" userId="9698b4e3-7dd3-4aeb-b0de-0a5d33c5b43e" providerId="ADAL" clId="{65BDD1DE-A1CB-4D83-8222-FA6B8F910580}" dt="2025-03-31T17:18:54.737" v="619" actId="478"/>
        <pc:sldMkLst>
          <pc:docMk/>
          <pc:sldMk cId="1499378223" sldId="3982"/>
        </pc:sldMkLst>
        <pc:spChg chg="mod">
          <ac:chgData name="Patrick Gallagher" userId="9698b4e3-7dd3-4aeb-b0de-0a5d33c5b43e" providerId="ADAL" clId="{65BDD1DE-A1CB-4D83-8222-FA6B8F910580}" dt="2025-03-31T17:17:27.605" v="591"/>
          <ac:spMkLst>
            <pc:docMk/>
            <pc:sldMk cId="1499378223" sldId="3982"/>
            <ac:spMk id="3" creationId="{CE7AD1D6-222C-1C54-A835-C79D6949418A}"/>
          </ac:spMkLst>
        </pc:spChg>
        <pc:spChg chg="add">
          <ac:chgData name="Patrick Gallagher" userId="9698b4e3-7dd3-4aeb-b0de-0a5d33c5b43e" providerId="ADAL" clId="{65BDD1DE-A1CB-4D83-8222-FA6B8F910580}" dt="2025-03-31T17:15:33.642" v="557"/>
          <ac:spMkLst>
            <pc:docMk/>
            <pc:sldMk cId="1499378223" sldId="3982"/>
            <ac:spMk id="4" creationId="{704BAB42-5D01-D3C3-D5BC-2A2DE5D52E21}"/>
          </ac:spMkLst>
        </pc:spChg>
        <pc:spChg chg="mod">
          <ac:chgData name="Patrick Gallagher" userId="9698b4e3-7dd3-4aeb-b0de-0a5d33c5b43e" providerId="ADAL" clId="{65BDD1DE-A1CB-4D83-8222-FA6B8F910580}" dt="2025-03-31T17:15:01.750" v="553"/>
          <ac:spMkLst>
            <pc:docMk/>
            <pc:sldMk cId="1499378223" sldId="3982"/>
            <ac:spMk id="5" creationId="{67CA83FF-7AED-4309-6B83-18990BC7F2A8}"/>
          </ac:spMkLst>
        </pc:spChg>
        <pc:spChg chg="add del mod">
          <ac:chgData name="Patrick Gallagher" userId="9698b4e3-7dd3-4aeb-b0de-0a5d33c5b43e" providerId="ADAL" clId="{65BDD1DE-A1CB-4D83-8222-FA6B8F910580}" dt="2025-03-31T17:18:54.737" v="619" actId="478"/>
          <ac:spMkLst>
            <pc:docMk/>
            <pc:sldMk cId="1499378223" sldId="3982"/>
            <ac:spMk id="7" creationId="{F4C2B9A5-10D6-86BF-3F6B-1BC99B512D93}"/>
          </ac:spMkLst>
        </pc:spChg>
      </pc:sldChg>
      <pc:sldChg chg="modSp mod">
        <pc:chgData name="Patrick Gallagher" userId="9698b4e3-7dd3-4aeb-b0de-0a5d33c5b43e" providerId="ADAL" clId="{65BDD1DE-A1CB-4D83-8222-FA6B8F910580}" dt="2025-03-31T16:38:01.498" v="326" actId="20577"/>
        <pc:sldMkLst>
          <pc:docMk/>
          <pc:sldMk cId="1788752126" sldId="3983"/>
        </pc:sldMkLst>
        <pc:spChg chg="mod">
          <ac:chgData name="Patrick Gallagher" userId="9698b4e3-7dd3-4aeb-b0de-0a5d33c5b43e" providerId="ADAL" clId="{65BDD1DE-A1CB-4D83-8222-FA6B8F910580}" dt="2025-03-31T16:38:01.498" v="326" actId="20577"/>
          <ac:spMkLst>
            <pc:docMk/>
            <pc:sldMk cId="1788752126" sldId="3983"/>
            <ac:spMk id="57" creationId="{59ACC209-2584-8BE6-5254-E6C7E40B5BC8}"/>
          </ac:spMkLst>
        </pc:spChg>
      </pc:sldChg>
      <pc:sldChg chg="modSp mod">
        <pc:chgData name="Patrick Gallagher" userId="9698b4e3-7dd3-4aeb-b0de-0a5d33c5b43e" providerId="ADAL" clId="{65BDD1DE-A1CB-4D83-8222-FA6B8F910580}" dt="2025-03-31T17:18:47.150" v="618" actId="20577"/>
        <pc:sldMkLst>
          <pc:docMk/>
          <pc:sldMk cId="3880952760" sldId="3984"/>
        </pc:sldMkLst>
        <pc:spChg chg="mod">
          <ac:chgData name="Patrick Gallagher" userId="9698b4e3-7dd3-4aeb-b0de-0a5d33c5b43e" providerId="ADAL" clId="{65BDD1DE-A1CB-4D83-8222-FA6B8F910580}" dt="2025-03-31T17:18:47.150" v="618" actId="20577"/>
          <ac:spMkLst>
            <pc:docMk/>
            <pc:sldMk cId="3880952760" sldId="3984"/>
            <ac:spMk id="3" creationId="{787AD860-38BE-4061-D566-A684EDAA9B24}"/>
          </ac:spMkLst>
        </pc:spChg>
        <pc:spChg chg="mod">
          <ac:chgData name="Patrick Gallagher" userId="9698b4e3-7dd3-4aeb-b0de-0a5d33c5b43e" providerId="ADAL" clId="{65BDD1DE-A1CB-4D83-8222-FA6B8F910580}" dt="2025-03-31T17:18:27.731" v="612"/>
          <ac:spMkLst>
            <pc:docMk/>
            <pc:sldMk cId="3880952760" sldId="3984"/>
            <ac:spMk id="5" creationId="{F4504579-376C-E948-9440-A975E323E6F2}"/>
          </ac:spMkLst>
        </pc:spChg>
      </pc:sldChg>
      <pc:sldChg chg="del">
        <pc:chgData name="Patrick Gallagher" userId="9698b4e3-7dd3-4aeb-b0de-0a5d33c5b43e" providerId="ADAL" clId="{65BDD1DE-A1CB-4D83-8222-FA6B8F910580}" dt="2025-03-31T16:48:13.006" v="415" actId="47"/>
        <pc:sldMkLst>
          <pc:docMk/>
          <pc:sldMk cId="3082257736" sldId="3985"/>
        </pc:sldMkLst>
      </pc:sldChg>
      <pc:sldChg chg="del">
        <pc:chgData name="Patrick Gallagher" userId="9698b4e3-7dd3-4aeb-b0de-0a5d33c5b43e" providerId="ADAL" clId="{65BDD1DE-A1CB-4D83-8222-FA6B8F910580}" dt="2025-03-31T16:48:15.142" v="416" actId="47"/>
        <pc:sldMkLst>
          <pc:docMk/>
          <pc:sldMk cId="1589150506" sldId="39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198C4-5430-4972-9859-95DFDB4A194A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ED8AA-6892-4F0A-9140-38CBC572A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94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10F75-8B30-8DD2-0CE5-7A84A0FAE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40E1B-5BE6-D9CC-B7F1-F741FDCF5C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00F1EF-EA99-F743-F240-8D6361B8D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C274E-3D43-46D7-FD31-DA6DE6DC6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9502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ACAFB-0AD4-166F-98F6-CCDF054E5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0D4B81-1E1D-0FDC-1F49-336C9E3FF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3ABFA9-1D48-7645-ED69-BEC4506DA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B68BE-03EA-35E6-6F01-146EE76E3C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95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B5C40-91F6-5378-E18B-81B7BD23D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546B4E-6478-E027-9131-BE7564E48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8C00E1-04F3-8136-967B-6601E6178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3E964-0F31-FC00-8222-C19D26FA60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76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AD27B-9CA8-1B2B-EFCB-DB538E978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D4C080-3246-26C3-760E-8D94F6CAC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35EC34-1A40-B8C6-BF69-7621694274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24F0AC-8C4E-9D8D-98CD-2BFD09926A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52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68E35-A917-6D1B-2B6D-058E33872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489A59-23AB-A0B6-1CD1-78A4ADEAA6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EA7B70-7EB1-8A0D-CE33-90838A8B7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70BF1F-D654-6B29-53FF-36E3F6180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77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D8986-A1E4-0D55-4F31-FE9D4DDB2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A1CFEA-0BB7-C57E-51E8-A4374E5D5B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87FDE-46CA-7B9D-0E7A-65C13D9B3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602BD-E5E3-EB61-0A68-423C3550CA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797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F9FEA-E6AF-DA7C-F04A-B3A8B9A0A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62B862-C844-245F-3E16-83165A420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974B5B-C5EE-F999-F40C-70D51FFFF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B007C-D4A1-0539-92B1-B79D977FC4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71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4E60D-C648-9C12-5A13-5C733B5C5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8F8E2D-6100-B748-0144-ABD6ACE2EA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9954CF-4249-F644-6028-F2FD6C374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42B3B-FFA4-E785-EC16-4AC1B94EC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952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A267F-8CC5-792F-5C71-E8A7972C1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80F815-8929-2FCE-4EEA-7E43A4ED6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E4AACF-254C-44E9-8C07-648139197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12B0B-5DA7-D7FD-D31F-9CDAB56DF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989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73EFB-236B-422F-5C3B-BD2680316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8D0772-4EF8-8E15-F0E1-FE96F24FB1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ABEF46-EBFB-9F76-F17B-C22999CC7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633CC-320A-55BA-84D4-B11BC5F5E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335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C5192-4078-58C0-4F2C-CD2A62362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CBA143-1F6F-35B5-BDDD-5634B64731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E2D182-5185-33C8-53C2-6AB1ACB9A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C49F4-42FF-0180-0CCB-524A8DF38F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20F2C-5C3B-04EF-12BF-CEAA9A6A4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DF1D44-B792-D8A2-E46C-EEBD7367A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6C024B-92C8-2795-C9D9-AADBA8B162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FF7F94-E042-9CB8-C7CA-23C13C710D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418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4583D-B922-788A-C60A-4FA4A60D6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88EA0D-D7F5-E941-D7AF-3E546EEB8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7F0010-8D2B-547F-193B-962CF1666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492CF-6ACA-6E51-287C-A5D124DAF9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28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B8676-C0DF-61C1-B157-992B60AFF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A8A41-E9D3-6E9A-78C2-311317DB9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AF80A-2F22-BC22-C3E4-0CDA1A32B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0E500-A09B-7913-678B-37C4606661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221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09F9F-59B5-6FBF-B09F-44B63068F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31898A-DD6F-CC7F-7117-4C5B7F346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5D4B65-1383-DBA2-06C3-C4BCB22BA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23AE6-3D20-179D-97A5-F5BBDAE2B5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553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B5DC5-707F-2F1D-7B82-760F383C0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9C4FB7-FFC5-DF7F-8B21-FAF2E17E79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F7B69-19BD-EFE2-6F06-18707DADC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7FE35-5E41-AA0A-FEE4-8C73CC13A0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98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56D4D9-9CEE-4103-BEA4-E6A362AFA62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89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AE4F8-5B75-6481-5824-7D1D10D7C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45C50C-1D45-342B-8A3B-C12E8A442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352C14-E59D-04EE-53B7-D98412DD2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21CB0-94BD-B752-3754-FC2148E41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865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605D4-D51E-215C-8E70-93799B3E6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14C8A1-F7CA-2C81-7EC7-6E4A4444AD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1A3C7B-E309-DDA7-06E4-640432EA3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7B1FA-2D4B-5A4C-DB7C-B184A263AA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17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56D4D9-9CEE-4103-BEA4-E6A362AFA6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0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C7E2E-3CAF-366F-748F-FDBDC7E9F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6B0E63-CCDB-B6EF-890A-A8E47783D2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1217C-B7C7-C956-3909-E2C2F055B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5B1D2-4FE6-2445-8E47-8F9FE04536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56D4D9-9CEE-4103-BEA4-E6A362AFA6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54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C2D10-3B52-B123-8968-24BEAE5BA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827B3B-81B5-821B-133A-8308995156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99457C-7EBE-5900-C94A-2224C454D7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264DB-5F8A-C5CA-F68B-B294F7B32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15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59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07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C71F6-0A75-EC78-17DB-0BFA41417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0C8F6-A8BD-6046-AB19-0E8087C18E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C32D62-FAC6-1F37-D5E0-0CDCCB3DF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874E5-2BA5-1C8B-D0E7-3CBE769D2C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10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A9456-2146-FB80-4A1C-E488A16F5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2AFBB9-0A2B-B7AA-E328-C35141CD56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E91B5B-9469-0574-73EE-69D2E3795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1C667-5F88-0602-949C-B8190538D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ED8AA-6892-4F0A-9140-38CBC572A7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3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93671-44C5-4CBB-BDD7-CFBDF044B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669" y="6572086"/>
            <a:ext cx="537654" cy="365125"/>
          </a:xfrm>
          <a:prstGeom prst="rect">
            <a:avLst/>
          </a:prstGeom>
        </p:spPr>
        <p:txBody>
          <a:bodyPr/>
          <a:lstStyle>
            <a:lvl1pPr>
              <a:defRPr sz="800" baseline="0">
                <a:latin typeface="Raleway" panose="020B0503030101060003" pitchFamily="34" charset="0"/>
              </a:defRPr>
            </a:lvl1pPr>
          </a:lstStyle>
          <a:p>
            <a:fld id="{BD6517CD-D3FD-4890-9CAF-9AFC152DA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6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ABCBC-5E25-4304-9841-E8445888E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0" y="156444"/>
            <a:ext cx="10421858" cy="6563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99B0B-417C-46A1-9440-81238B6D5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988" y="1253331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173038" indent="-173038"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62CAE6B-ED24-4D4A-931B-5D75B78E4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8858" y="6553613"/>
            <a:ext cx="537654" cy="365125"/>
          </a:xfrm>
          <a:prstGeom prst="rect">
            <a:avLst/>
          </a:prstGeom>
        </p:spPr>
        <p:txBody>
          <a:bodyPr/>
          <a:lstStyle>
            <a:lvl1pPr>
              <a:defRPr sz="800" baseline="0">
                <a:latin typeface="Raleway" panose="020B0503030101060003" pitchFamily="34" charset="0"/>
              </a:defRPr>
            </a:lvl1pPr>
          </a:lstStyle>
          <a:p>
            <a:fld id="{BD6517CD-D3FD-4890-9CAF-9AFC152DA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7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6B8B4-F4BD-4209-93AB-ED942814A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4346" y="6556157"/>
            <a:ext cx="537654" cy="365125"/>
          </a:xfrm>
          <a:prstGeom prst="rect">
            <a:avLst/>
          </a:prstGeom>
        </p:spPr>
        <p:txBody>
          <a:bodyPr/>
          <a:lstStyle>
            <a:lvl1pPr>
              <a:defRPr sz="800" baseline="0">
                <a:latin typeface="Raleway" panose="020B0503030101060003" pitchFamily="34" charset="0"/>
              </a:defRPr>
            </a:lvl1pPr>
          </a:lstStyle>
          <a:p>
            <a:fld id="{BD6517CD-D3FD-4890-9CAF-9AFC152DAB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D08077-37DD-1C13-F675-DF53EBC67BFD}"/>
              </a:ext>
            </a:extLst>
          </p:cNvPr>
          <p:cNvCxnSpPr>
            <a:cxnSpLocks/>
          </p:cNvCxnSpPr>
          <p:nvPr userDrawn="1"/>
        </p:nvCxnSpPr>
        <p:spPr>
          <a:xfrm>
            <a:off x="0" y="959249"/>
            <a:ext cx="12192000" cy="0"/>
          </a:xfrm>
          <a:prstGeom prst="line">
            <a:avLst/>
          </a:prstGeom>
          <a:ln w="57150">
            <a:solidFill>
              <a:srgbClr val="0064A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A85A48E-4973-CDAE-F487-3783098665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882" y="6253454"/>
            <a:ext cx="588990" cy="519222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CE3E3BC-9FCB-6157-2FFA-9FF2ECABCB8F}"/>
              </a:ext>
            </a:extLst>
          </p:cNvPr>
          <p:cNvSpPr txBox="1">
            <a:spLocks/>
          </p:cNvSpPr>
          <p:nvPr userDrawn="1"/>
        </p:nvSpPr>
        <p:spPr>
          <a:xfrm>
            <a:off x="4533367" y="6367272"/>
            <a:ext cx="3580015" cy="49072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>
                <a:latin typeface="Segoe UI" panose="020B0502040204020203" pitchFamily="34" charset="0"/>
              </a:rPr>
              <a:t>Bridgeport Public Schools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BE6614-B0B6-E550-5A77-9414AD4CD51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155277"/>
            <a:ext cx="1204464" cy="681473"/>
          </a:xfrm>
          <a:prstGeom prst="rect">
            <a:avLst/>
          </a:prstGeom>
        </p:spPr>
      </p:pic>
      <p:pic>
        <p:nvPicPr>
          <p:cNvPr id="2" name="Picture 2" descr="StudioJAED">
            <a:extLst>
              <a:ext uri="{FF2B5EF4-FFF2-40B4-BE49-F238E27FC236}">
                <a16:creationId xmlns:a16="http://schemas.microsoft.com/office/drawing/2014/main" id="{DF461480-B7D1-3608-CCB5-F8E06799E3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403" y="6278454"/>
            <a:ext cx="11144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7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aleway" panose="020B05030301010600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9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40" userDrawn="1">
          <p15:clr>
            <a:srgbClr val="F26B43"/>
          </p15:clr>
        </p15:guide>
        <p15:guide id="4" orient="horz" pos="1128" userDrawn="1">
          <p15:clr>
            <a:srgbClr val="F26B43"/>
          </p15:clr>
        </p15:guide>
        <p15:guide id="5" orient="horz" pos="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pos="74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A9F8E-9758-6880-0DA7-43854AE45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CA098D-CFAD-FECC-1615-6F9EE973B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A22B62CC-A9F9-D3F7-324B-98E94D427870}"/>
              </a:ext>
            </a:extLst>
          </p:cNvPr>
          <p:cNvSpPr txBox="1">
            <a:spLocks/>
          </p:cNvSpPr>
          <p:nvPr/>
        </p:nvSpPr>
        <p:spPr>
          <a:xfrm>
            <a:off x="769018" y="2048256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Rezime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Egzekitif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3/31/2025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A58AA9-D732-5A65-A68D-99D9E29ABFF6}"/>
              </a:ext>
            </a:extLst>
          </p:cNvPr>
          <p:cNvSpPr txBox="1"/>
          <p:nvPr/>
        </p:nvSpPr>
        <p:spPr>
          <a:xfrm>
            <a:off x="3997451" y="5513832"/>
            <a:ext cx="4197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/>
              <a:t>Translation Source: ChatGPT</a:t>
            </a:r>
          </a:p>
        </p:txBody>
      </p:sp>
    </p:spTree>
    <p:extLst>
      <p:ext uri="{BB962C8B-B14F-4D97-AF65-F5344CB8AC3E}">
        <p14:creationId xmlns:p14="http://schemas.microsoft.com/office/powerpoint/2010/main" val="1303646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6B324-505C-B53E-5051-8A0210275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D17201-34FC-7FB0-1E4E-247A39F1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DEB2563-63B7-0749-06F4-D38C01FFFA4D}"/>
              </a:ext>
            </a:extLst>
          </p:cNvPr>
          <p:cNvSpPr txBox="1">
            <a:spLocks/>
          </p:cNvSpPr>
          <p:nvPr/>
        </p:nvSpPr>
        <p:spPr>
          <a:xfrm>
            <a:off x="1438275" y="131415"/>
            <a:ext cx="10753725" cy="6720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Rezime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Rezilta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Pwoyè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88593C6-8638-38D3-0712-262B0EF0D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5" y="1265679"/>
            <a:ext cx="4800000" cy="179047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BCE3536-4ED4-C814-7558-B8631A6672E9}"/>
              </a:ext>
            </a:extLst>
          </p:cNvPr>
          <p:cNvSpPr txBox="1"/>
          <p:nvPr/>
        </p:nvSpPr>
        <p:spPr>
          <a:xfrm>
            <a:off x="5311773" y="1213791"/>
            <a:ext cx="2562225" cy="491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2400" b="1" kern="1400">
                <a:ln>
                  <a:noFill/>
                </a:ln>
                <a:solidFill>
                  <a:srgbClr val="A519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$702.5M</a:t>
            </a:r>
            <a:r>
              <a:rPr lang="en-US" sz="1000" kern="140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29A931-6552-AA22-B6F7-A15BEA931803}"/>
              </a:ext>
            </a:extLst>
          </p:cNvPr>
          <p:cNvSpPr txBox="1"/>
          <p:nvPr/>
        </p:nvSpPr>
        <p:spPr>
          <a:xfrm>
            <a:off x="5426014" y="1705464"/>
            <a:ext cx="2333745" cy="1170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</a:pP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Renouvelman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Kapital &amp;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pwochen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10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avèk56% nan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premye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3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yoak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84% nan 5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1200" kern="1400">
              <a:ln>
                <a:noFill/>
              </a:ln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2C0734D-2FE6-2539-EE57-8A80216293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714" y="3232343"/>
            <a:ext cx="3428571" cy="308571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95A1E3-BE8D-58E3-CC22-749B6E37BB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014" y="3232343"/>
            <a:ext cx="3428571" cy="275238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428A97B-E2F0-3F62-A155-86BC70AB2A32}"/>
              </a:ext>
            </a:extLst>
          </p:cNvPr>
          <p:cNvSpPr txBox="1"/>
          <p:nvPr/>
        </p:nvSpPr>
        <p:spPr>
          <a:xfrm>
            <a:off x="1054097" y="3265906"/>
            <a:ext cx="2562225" cy="491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2400" b="1" kern="1400">
                <a:ln>
                  <a:noFill/>
                </a:ln>
                <a:solidFill>
                  <a:srgbClr val="A519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30%</a:t>
            </a:r>
            <a:endParaRPr lang="en-US" sz="1000" kern="1400">
              <a:ln>
                <a:noFill/>
              </a:ln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B2E3B3-1BED-08F0-71FB-ED95C76A4CBF}"/>
              </a:ext>
            </a:extLst>
          </p:cNvPr>
          <p:cNvSpPr txBox="1"/>
          <p:nvPr/>
        </p:nvSpPr>
        <p:spPr>
          <a:xfrm>
            <a:off x="453187" y="3757579"/>
            <a:ext cx="3764045" cy="808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1200" b="1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Achitekti</a:t>
            </a:r>
            <a:r>
              <a:rPr lang="en-US" sz="1200" b="1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1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Enteryè</a:t>
            </a:r>
            <a:endParaRPr lang="en-US" sz="1200" b="1" i="1" kern="1400">
              <a:ln>
                <a:noFill/>
              </a:ln>
              <a:solidFill>
                <a:srgbClr val="58595B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Pi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gwo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prevwa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total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sistèm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mekanik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nan 27%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Anviwònman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lan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nan 17%</a:t>
            </a:r>
            <a:endParaRPr lang="en-US" sz="1200" kern="1400">
              <a:ln>
                <a:noFill/>
              </a:ln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9A55E7-A720-2C6E-E724-5E13CF3B0E30}"/>
              </a:ext>
            </a:extLst>
          </p:cNvPr>
          <p:cNvSpPr txBox="1"/>
          <p:nvPr/>
        </p:nvSpPr>
        <p:spPr>
          <a:xfrm>
            <a:off x="1054097" y="4779365"/>
            <a:ext cx="2562225" cy="491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2400" b="1" kern="1400">
                <a:ln>
                  <a:noFill/>
                </a:ln>
                <a:solidFill>
                  <a:srgbClr val="A519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56%</a:t>
            </a:r>
            <a:endParaRPr lang="en-US" sz="1000" kern="1400">
              <a:ln>
                <a:noFill/>
              </a:ln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C965C7-D6DE-786D-E5DB-192C6D20D634}"/>
              </a:ext>
            </a:extLst>
          </p:cNvPr>
          <p:cNvSpPr txBox="1"/>
          <p:nvPr/>
        </p:nvSpPr>
        <p:spPr>
          <a:xfrm>
            <a:off x="453187" y="5271038"/>
            <a:ext cx="3764045" cy="731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</a:pP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**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Prensipal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jistifikasyon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se "Lavi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Itil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"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"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Anviwònman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" nan 18%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"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Domaje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/ </a:t>
            </a:r>
            <a:r>
              <a:rPr lang="en-US" sz="1200" i="1" kern="1400" err="1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Inoperab</a:t>
            </a:r>
            <a:r>
              <a:rPr lang="en-US" sz="1200" i="1" kern="1400">
                <a:ln>
                  <a:noFill/>
                </a:ln>
                <a:solidFill>
                  <a:srgbClr val="58595B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" nan 11%</a:t>
            </a:r>
            <a:endParaRPr lang="en-US" sz="1200" kern="1400">
              <a:ln>
                <a:noFill/>
              </a:ln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6CD226-3D60-A548-F6E9-0DAB8F16DDC1}"/>
              </a:ext>
            </a:extLst>
          </p:cNvPr>
          <p:cNvSpPr txBox="1"/>
          <p:nvPr/>
        </p:nvSpPr>
        <p:spPr>
          <a:xfrm>
            <a:off x="8806803" y="1459627"/>
            <a:ext cx="2562225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err="1"/>
              <a:t>Paramèt</a:t>
            </a:r>
            <a:r>
              <a:rPr lang="en-US" sz="1600" b="1"/>
              <a:t> </a:t>
            </a:r>
            <a:r>
              <a:rPr lang="en-US" sz="1600" b="1" err="1"/>
              <a:t>Evalyasyon</a:t>
            </a:r>
            <a:r>
              <a:rPr lang="en-US" sz="1600" b="1"/>
              <a:t>:</a:t>
            </a:r>
            <a:br>
              <a:rPr lang="en-US" sz="1600"/>
            </a:br>
            <a:r>
              <a:rPr lang="en-US" sz="1600"/>
              <a:t>37 Bati</a:t>
            </a:r>
            <a:br>
              <a:rPr lang="en-US" sz="1600"/>
            </a:br>
            <a:r>
              <a:rPr lang="en-US" sz="1600"/>
              <a:t>3,469,505 Pye Kare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329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D1454-B194-DA18-AABF-7F182BC1E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511D22-A7FB-2434-E72D-E71F97EE7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9B2B6A7-D8C0-55DB-E0CB-35204C40762D}"/>
              </a:ext>
            </a:extLst>
          </p:cNvPr>
          <p:cNvSpPr txBox="1">
            <a:spLocks/>
          </p:cNvSpPr>
          <p:nvPr/>
        </p:nvSpPr>
        <p:spPr>
          <a:xfrm>
            <a:off x="1438275" y="131415"/>
            <a:ext cx="10753725" cy="6720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Konparezon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5E934-CF32-134C-BE6F-0C5172C6179D}"/>
              </a:ext>
            </a:extLst>
          </p:cNvPr>
          <p:cNvSpPr txBox="1"/>
          <p:nvPr/>
        </p:nvSpPr>
        <p:spPr>
          <a:xfrm>
            <a:off x="167470" y="2514183"/>
            <a:ext cx="2109006" cy="16004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tout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konpozan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atik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priyorite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1-4.</a:t>
            </a:r>
          </a:p>
          <a:p>
            <a:endParaRPr lang="en-US" sz="1400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s-ES" sz="1400" b="1" err="1">
                <a:latin typeface="Segoe UI" panose="020B0502040204020203" pitchFamily="34" charset="0"/>
                <a:cs typeface="Segoe UI" panose="020B0502040204020203" pitchFamily="34" charset="0"/>
              </a:rPr>
              <a:t>Tout</a:t>
            </a:r>
            <a:r>
              <a:rPr lang="es-E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s-ES" sz="1400" b="1" err="1">
                <a:latin typeface="Segoe UI" panose="020B0502040204020203" pitchFamily="34" charset="0"/>
                <a:cs typeface="Segoe UI" panose="020B0502040204020203" pitchFamily="34" charset="0"/>
              </a:rPr>
              <a:t>valè</a:t>
            </a:r>
            <a:r>
              <a:rPr lang="es-ES" sz="1400" b="1">
                <a:latin typeface="Segoe UI" panose="020B0502040204020203" pitchFamily="34" charset="0"/>
                <a:cs typeface="Segoe UI" panose="020B0502040204020203" pitchFamily="34" charset="0"/>
              </a:rPr>
              <a:t> yo </a:t>
            </a:r>
            <a:r>
              <a:rPr lang="es-ES" sz="1400" b="1" err="1">
                <a:latin typeface="Segoe UI" panose="020B0502040204020203" pitchFamily="34" charset="0"/>
                <a:cs typeface="Segoe UI" panose="020B0502040204020203" pitchFamily="34" charset="0"/>
              </a:rPr>
              <a:t>montre</a:t>
            </a:r>
            <a:r>
              <a:rPr lang="es-ES" sz="1400" b="1">
                <a:latin typeface="Segoe UI" panose="020B0502040204020203" pitchFamily="34" charset="0"/>
                <a:cs typeface="Segoe UI" panose="020B0502040204020203" pitchFamily="34" charset="0"/>
              </a:rPr>
              <a:t> yo se </a:t>
            </a:r>
            <a:r>
              <a:rPr lang="es-ES" sz="1400" b="1" err="1">
                <a:latin typeface="Segoe UI" panose="020B0502040204020203" pitchFamily="34" charset="0"/>
                <a:cs typeface="Segoe UI" panose="020B0502040204020203" pitchFamily="34" charset="0"/>
              </a:rPr>
              <a:t>lajan</a:t>
            </a:r>
            <a:r>
              <a:rPr lang="es-ES" sz="1400" b="1">
                <a:latin typeface="Segoe UI" panose="020B0502040204020203" pitchFamily="34" charset="0"/>
                <a:cs typeface="Segoe UI" panose="020B0502040204020203" pitchFamily="34" charset="0"/>
              </a:rPr>
              <a:t> Q4 2024 san </a:t>
            </a:r>
            <a:r>
              <a:rPr lang="es-E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ajisteman</a:t>
            </a:r>
            <a:r>
              <a:rPr lang="es-ES" sz="1400" b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14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AB58F7-9923-6020-3A23-EF89DCA0C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260" y="1034534"/>
            <a:ext cx="4424540" cy="53404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DE768C-13D2-5E15-E96B-BA266675255F}"/>
              </a:ext>
            </a:extLst>
          </p:cNvPr>
          <p:cNvSpPr txBox="1"/>
          <p:nvPr/>
        </p:nvSpPr>
        <p:spPr>
          <a:xfrm>
            <a:off x="167470" y="4615934"/>
            <a:ext cx="2195511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Sonje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ke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ansyen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Winthrop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lwe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nan Classical Studies Annex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pa t </a:t>
            </a:r>
            <a:r>
              <a:rPr lang="en-US" sz="1050" err="1">
                <a:latin typeface="Segoe UI" panose="020B0502040204020203" pitchFamily="34" charset="0"/>
                <a:cs typeface="Segoe UI" panose="020B0502040204020203" pitchFamily="34" charset="0"/>
              </a:rPr>
              <a:t>evalye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73EEE0-C627-9375-0D68-B76A7E852E74}"/>
              </a:ext>
            </a:extLst>
          </p:cNvPr>
          <p:cNvSpPr txBox="1"/>
          <p:nvPr/>
        </p:nvSpPr>
        <p:spPr>
          <a:xfrm>
            <a:off x="2484260" y="6355948"/>
            <a:ext cx="26575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sèlman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eleman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(pa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sit la).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Valè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wonn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dola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pi pre.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81EE3F-F71E-4960-38C9-82A493E977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2658" y="1034534"/>
            <a:ext cx="4419695" cy="534046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05A55B-2B14-6F4F-1B1E-0468DF82FED9}"/>
              </a:ext>
            </a:extLst>
          </p:cNvPr>
          <p:cNvSpPr txBox="1"/>
          <p:nvPr/>
        </p:nvSpPr>
        <p:spPr>
          <a:xfrm>
            <a:off x="7961135" y="6355948"/>
            <a:ext cx="3062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tou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eleman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sit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laNormalisé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selon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nan 10/1/2024.</a:t>
            </a:r>
          </a:p>
        </p:txBody>
      </p:sp>
    </p:spTree>
    <p:extLst>
      <p:ext uri="{BB962C8B-B14F-4D97-AF65-F5344CB8AC3E}">
        <p14:creationId xmlns:p14="http://schemas.microsoft.com/office/powerpoint/2010/main" val="3771050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2D22B-928E-32FB-542A-35172BC07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E8F218-3E21-4A11-EC92-E73212D72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BA7FD99-D618-60FD-371A-B6AA67D13AF5}"/>
              </a:ext>
            </a:extLst>
          </p:cNvPr>
          <p:cNvSpPr txBox="1">
            <a:spLocks/>
          </p:cNvSpPr>
          <p:nvPr/>
        </p:nvSpPr>
        <p:spPr>
          <a:xfrm>
            <a:off x="1438275" y="131415"/>
            <a:ext cx="10753725" cy="6720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Matriks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Kondisyon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&amp;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endParaRPr lang="en-US" sz="4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EA8FD3-7EC2-21D7-9DFD-BB6E1B05BEBA}"/>
              </a:ext>
            </a:extLst>
          </p:cNvPr>
          <p:cNvSpPr/>
          <p:nvPr/>
        </p:nvSpPr>
        <p:spPr>
          <a:xfrm>
            <a:off x="8527852" y="3699984"/>
            <a:ext cx="3474720" cy="2569104"/>
          </a:xfrm>
          <a:prstGeom prst="rect">
            <a:avLst/>
          </a:prstGeom>
          <a:solidFill>
            <a:srgbClr val="F0FC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08D14-2A31-A55A-E4DD-B3D3E898435B}"/>
              </a:ext>
            </a:extLst>
          </p:cNvPr>
          <p:cNvSpPr/>
          <p:nvPr/>
        </p:nvSpPr>
        <p:spPr>
          <a:xfrm>
            <a:off x="4935092" y="1434171"/>
            <a:ext cx="3474720" cy="2248399"/>
          </a:xfrm>
          <a:prstGeom prst="rect">
            <a:avLst/>
          </a:prstGeom>
          <a:solidFill>
            <a:srgbClr val="F0FC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661F89-BB7F-8BDF-47C9-399EE4392928}"/>
              </a:ext>
            </a:extLst>
          </p:cNvPr>
          <p:cNvSpPr/>
          <p:nvPr/>
        </p:nvSpPr>
        <p:spPr>
          <a:xfrm>
            <a:off x="1342329" y="1416760"/>
            <a:ext cx="3474720" cy="22483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EBE8FF-947F-24C4-89DD-72C224F352D9}"/>
              </a:ext>
            </a:extLst>
          </p:cNvPr>
          <p:cNvSpPr/>
          <p:nvPr/>
        </p:nvSpPr>
        <p:spPr>
          <a:xfrm>
            <a:off x="1342330" y="3707237"/>
            <a:ext cx="3474720" cy="2561852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46D0C2-5011-85B8-07CD-72D67A5F1725}"/>
              </a:ext>
            </a:extLst>
          </p:cNvPr>
          <p:cNvSpPr/>
          <p:nvPr/>
        </p:nvSpPr>
        <p:spPr>
          <a:xfrm>
            <a:off x="4935092" y="3682569"/>
            <a:ext cx="3474720" cy="26039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454DBE-C6F4-2263-9CD6-8F67D5A14B11}"/>
              </a:ext>
            </a:extLst>
          </p:cNvPr>
          <p:cNvSpPr/>
          <p:nvPr/>
        </p:nvSpPr>
        <p:spPr>
          <a:xfrm>
            <a:off x="8527853" y="1078641"/>
            <a:ext cx="3474720" cy="25865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ADDC0-7AEB-86AC-8B3E-A17E9C3984FF}"/>
              </a:ext>
            </a:extLst>
          </p:cNvPr>
          <p:cNvSpPr txBox="1"/>
          <p:nvPr/>
        </p:nvSpPr>
        <p:spPr>
          <a:xfrm>
            <a:off x="1342330" y="1078641"/>
            <a:ext cx="3474720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 </a:t>
            </a:r>
            <a:r>
              <a:rPr lang="en-US" sz="1600" b="1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Gwo</a:t>
            </a:r>
            <a:r>
              <a:rPr lang="en-US" sz="1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1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Kapital </a:t>
            </a:r>
            <a:r>
              <a:rPr lang="en-US" sz="1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(&gt;$300/SF)</a:t>
            </a:r>
            <a:endParaRPr lang="en-US" sz="16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E28B45-842E-A58B-F819-41B4CDA6E3DD}"/>
              </a:ext>
            </a:extLst>
          </p:cNvPr>
          <p:cNvSpPr txBox="1"/>
          <p:nvPr/>
        </p:nvSpPr>
        <p:spPr>
          <a:xfrm>
            <a:off x="4935093" y="1078640"/>
            <a:ext cx="3474720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Kapital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Modere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>
                <a:latin typeface="Segoe UI" panose="020B0502040204020203" pitchFamily="34" charset="0"/>
                <a:cs typeface="Segoe UI" panose="020B0502040204020203" pitchFamily="34" charset="0"/>
              </a:rPr>
              <a:t>($200-$300/SF)</a:t>
            </a:r>
            <a:endParaRPr lang="en-US" sz="16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C86DBD-9A3B-6717-5B45-25B5EB4D8A47}"/>
              </a:ext>
            </a:extLst>
          </p:cNvPr>
          <p:cNvSpPr txBox="1"/>
          <p:nvPr/>
        </p:nvSpPr>
        <p:spPr>
          <a:xfrm>
            <a:off x="8527853" y="1078640"/>
            <a:ext cx="3474720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Pi Ba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Kapital </a:t>
            </a:r>
            <a:r>
              <a:rPr lang="en-US" sz="1000" b="1">
                <a:latin typeface="Segoe UI" panose="020B0502040204020203" pitchFamily="34" charset="0"/>
                <a:cs typeface="Segoe UI" panose="020B0502040204020203" pitchFamily="34" charset="0"/>
              </a:rPr>
              <a:t>(&lt;$200/SF)</a:t>
            </a:r>
            <a:endParaRPr lang="en-US" sz="16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F40AC2A-4753-20F2-9CC2-B5C8ACDC3C7F}"/>
              </a:ext>
            </a:extLst>
          </p:cNvPr>
          <p:cNvCxnSpPr>
            <a:cxnSpLocks/>
          </p:cNvCxnSpPr>
          <p:nvPr/>
        </p:nvCxnSpPr>
        <p:spPr>
          <a:xfrm>
            <a:off x="77638" y="3665158"/>
            <a:ext cx="11918656" cy="174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5463415-AD39-D982-5578-FD2EA8B2066B}"/>
              </a:ext>
            </a:extLst>
          </p:cNvPr>
          <p:cNvSpPr txBox="1"/>
          <p:nvPr/>
        </p:nvSpPr>
        <p:spPr>
          <a:xfrm>
            <a:off x="1526758" y="4046849"/>
            <a:ext cx="30995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Beardsley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Bryant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Classical Studies (Maplewood)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Edison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Hall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Hallen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Hooker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A9C83E-8BCD-790E-A58A-E83BDC1CEB61}"/>
              </a:ext>
            </a:extLst>
          </p:cNvPr>
          <p:cNvSpPr txBox="1"/>
          <p:nvPr/>
        </p:nvSpPr>
        <p:spPr>
          <a:xfrm>
            <a:off x="1529898" y="1956400"/>
            <a:ext cx="3099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Blackham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Park City Magnet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Read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Skane Center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67AE5D-9F60-D3C1-6531-26680F18B5CF}"/>
              </a:ext>
            </a:extLst>
          </p:cNvPr>
          <p:cNvSpPr txBox="1"/>
          <p:nvPr/>
        </p:nvSpPr>
        <p:spPr>
          <a:xfrm>
            <a:off x="8670544" y="1891720"/>
            <a:ext cx="30995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Batalla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Geraldine Johnson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Discovery Magnet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Madison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Roosevelt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F3B721-B0FF-C138-8E54-A3A9C924E737}"/>
              </a:ext>
            </a:extLst>
          </p:cNvPr>
          <p:cNvSpPr txBox="1"/>
          <p:nvPr/>
        </p:nvSpPr>
        <p:spPr>
          <a:xfrm>
            <a:off x="8698423" y="4359404"/>
            <a:ext cx="3099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Barnum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Geraldine Claytor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Tisdale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Waltersville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AF2C22D-B143-9D6F-1616-7FE91E121EB8}"/>
              </a:ext>
            </a:extLst>
          </p:cNvPr>
          <p:cNvSpPr txBox="1"/>
          <p:nvPr/>
        </p:nvSpPr>
        <p:spPr>
          <a:xfrm>
            <a:off x="5060499" y="4112382"/>
            <a:ext cx="30995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Black Rock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Columbus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Cross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Curiale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Dunbar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Luis Munoz Marin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92DCFB-269D-20A9-F6EC-D3F0FFCA5649}"/>
              </a:ext>
            </a:extLst>
          </p:cNvPr>
          <p:cNvSpPr txBox="1"/>
          <p:nvPr/>
        </p:nvSpPr>
        <p:spPr>
          <a:xfrm>
            <a:off x="5001479" y="2248571"/>
            <a:ext cx="33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High Horizons Magnet</a:t>
            </a:r>
          </a:p>
          <a:p>
            <a:pPr algn="ctr"/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Multicultural Magnet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FB1D5F9-95E7-C95E-007A-373158F8ACD4}"/>
              </a:ext>
            </a:extLst>
          </p:cNvPr>
          <p:cNvSpPr txBox="1"/>
          <p:nvPr/>
        </p:nvSpPr>
        <p:spPr>
          <a:xfrm>
            <a:off x="61564" y="1963018"/>
            <a:ext cx="12191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err="1"/>
              <a:t>Byen</a:t>
            </a:r>
            <a:r>
              <a:rPr lang="en-US" sz="1200"/>
              <a:t> </a:t>
            </a:r>
            <a:r>
              <a:rPr lang="en-US" sz="1200" err="1"/>
              <a:t>Itilize</a:t>
            </a:r>
            <a:r>
              <a:rPr lang="en-US" sz="1200"/>
              <a:t> </a:t>
            </a:r>
            <a:r>
              <a:rPr lang="en-US" sz="1200" err="1"/>
              <a:t>oswa</a:t>
            </a:r>
            <a:r>
              <a:rPr lang="en-US" sz="1200"/>
              <a:t> </a:t>
            </a:r>
            <a:r>
              <a:rPr lang="en-US" sz="1200" err="1"/>
              <a:t>Itilize</a:t>
            </a:r>
            <a:r>
              <a:rPr lang="en-US" sz="1200"/>
              <a:t> </a:t>
            </a:r>
            <a:r>
              <a:rPr lang="en-US" sz="1200" err="1"/>
              <a:t>Modere</a:t>
            </a:r>
            <a:r>
              <a:rPr lang="en-US" sz="1200"/>
              <a:t> </a:t>
            </a:r>
            <a:r>
              <a:rPr lang="en-US" sz="1200" err="1"/>
              <a:t>Byen</a:t>
            </a:r>
            <a:r>
              <a:rPr lang="en-US" sz="1200"/>
              <a:t> 80% </a:t>
            </a:r>
            <a:r>
              <a:rPr lang="en-US" sz="1200" err="1"/>
              <a:t>Itilizasyon</a:t>
            </a:r>
            <a:endParaRPr lang="en-US" sz="12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33227F-35C3-371B-CF35-DAEA2667E909}"/>
              </a:ext>
            </a:extLst>
          </p:cNvPr>
          <p:cNvSpPr txBox="1"/>
          <p:nvPr/>
        </p:nvSpPr>
        <p:spPr>
          <a:xfrm>
            <a:off x="-30512" y="4769811"/>
            <a:ext cx="1403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/>
              <a:t>Pa </a:t>
            </a:r>
            <a:r>
              <a:rPr lang="en-US" err="1"/>
              <a:t>Itilize</a:t>
            </a:r>
            <a:r>
              <a:rPr lang="en-US"/>
              <a:t> </a:t>
            </a:r>
            <a:r>
              <a:rPr lang="en-US" err="1"/>
              <a:t>oswa</a:t>
            </a:r>
            <a:r>
              <a:rPr lang="en-US"/>
              <a:t> </a:t>
            </a:r>
            <a:r>
              <a:rPr lang="en-US" err="1"/>
              <a:t>Trè</a:t>
            </a:r>
            <a:r>
              <a:rPr lang="en-US"/>
              <a:t> Pa </a:t>
            </a:r>
            <a:r>
              <a:rPr lang="en-US" err="1"/>
              <a:t>Itilize</a:t>
            </a:r>
            <a:br>
              <a:rPr lang="en-US"/>
            </a:br>
            <a:r>
              <a:rPr lang="en-US"/>
              <a:t>&lt; 80% </a:t>
            </a:r>
            <a:r>
              <a:rPr lang="en-US" err="1"/>
              <a:t>Itilizasyon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30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34C61-3BE9-3768-716C-68C8A7EEC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47B814-52A0-037A-0CF4-FCB198C65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1AF18C56-8926-CFCE-7216-545561BF2753}"/>
              </a:ext>
            </a:extLst>
          </p:cNvPr>
          <p:cNvSpPr txBox="1">
            <a:spLocks/>
          </p:cNvSpPr>
          <p:nvPr/>
        </p:nvSpPr>
        <p:spPr>
          <a:xfrm>
            <a:off x="769018" y="297180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35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225F2-395D-5C4D-8680-A80F1329D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AB12EC-C0BF-AB31-8BAE-23408A111F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9944EF2-F6E1-6D37-C03C-BECA248A133C}"/>
              </a:ext>
            </a:extLst>
          </p:cNvPr>
          <p:cNvSpPr txBox="1">
            <a:spLocks/>
          </p:cNvSpPr>
          <p:nvPr/>
        </p:nvSpPr>
        <p:spPr>
          <a:xfrm>
            <a:off x="1411490" y="165991"/>
            <a:ext cx="10234184" cy="4485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Kritè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Gid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BPS</a:t>
            </a:r>
            <a:endParaRPr lang="en-US" sz="4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Content Placeholder 13">
            <a:extLst>
              <a:ext uri="{FF2B5EF4-FFF2-40B4-BE49-F238E27FC236}">
                <a16:creationId xmlns:a16="http://schemas.microsoft.com/office/drawing/2014/main" id="{70E02E05-35A5-9C6C-D7D0-6173CCAFA9B9}"/>
              </a:ext>
            </a:extLst>
          </p:cNvPr>
          <p:cNvSpPr txBox="1">
            <a:spLocks/>
          </p:cNvSpPr>
          <p:nvPr/>
        </p:nvSpPr>
        <p:spPr>
          <a:xfrm>
            <a:off x="6315456" y="978250"/>
            <a:ext cx="5611831" cy="4918869"/>
          </a:xfrm>
          <a:prstGeom prst="rect">
            <a:avLst/>
          </a:prstGeom>
        </p:spPr>
        <p:txBody>
          <a:bodyPr>
            <a:noAutofit/>
          </a:bodyPr>
          <a:lstStyle>
            <a:lvl1pPr marL="173038" indent="-173038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u="sng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r>
              <a:rPr lang="en-US" sz="1600" b="1" u="sng">
                <a:latin typeface="Segoe UI" panose="020B0502040204020203" pitchFamily="34" charset="0"/>
                <a:cs typeface="Segoe UI" panose="020B0502040204020203" pitchFamily="34" charset="0"/>
              </a:rPr>
              <a:t> Long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Kreye yon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bidjè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alontèm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antretyen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divèsifye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dirab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aplike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mete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ajou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asire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avanse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idantifye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reparasyon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antretyen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Devlop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aplike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yon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Envestisman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Kapital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etabli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apwopriye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Planifye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aplike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 ki ka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ofri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enklizyon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tout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edikasyon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epi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pèmèt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rete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a, nan yon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anviwònman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pi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piti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restriksyon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patisipan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kominotè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pwosesis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la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0D184C-2F0D-6E12-B5A0-447B6CF29A3A}"/>
              </a:ext>
            </a:extLst>
          </p:cNvPr>
          <p:cNvSpPr txBox="1"/>
          <p:nvPr/>
        </p:nvSpPr>
        <p:spPr>
          <a:xfrm>
            <a:off x="0" y="984705"/>
            <a:ext cx="6172200" cy="490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>
                <a:latin typeface="Segoe UI" panose="020B0502040204020203" pitchFamily="34" charset="0"/>
                <a:cs typeface="Segoe UI" panose="020B0502040204020203" pitchFamily="34" charset="0"/>
              </a:rPr>
              <a:t>Kout </a:t>
            </a:r>
            <a:r>
              <a:rPr lang="en-US" b="1" u="sng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endParaRPr lang="en-US" b="1" u="sng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Idantifye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estrateji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devlope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yon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vize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lajan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Eta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Federal nan pi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gwo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Devlop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yon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sèvi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yon plan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detaye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avanse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idantifye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reparasyon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antretyen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konsolide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 Si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detèmine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redwi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kantite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efò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ta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redwi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enpak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dezòdone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nenpòt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kominote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Kreye yon plan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amelyore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kondisyon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respekte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estanda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sante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sekirite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Eta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Federal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epi minimize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enpak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finansye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Aliman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demografik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Bridgeport,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edikasyonèl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pwogramasyon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asire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nou pi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sèvi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kominote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patisipan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kominotè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pwosesis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la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5600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32EA0-CF2E-ECAD-FE0F-1FA11FCB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7CF200-B004-3F31-C749-AAE32B55A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58B458-467D-2663-813F-160C198E5D94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9BE819-8FE9-08C3-40A3-5AF7FBC2B645}"/>
              </a:ext>
            </a:extLst>
          </p:cNvPr>
          <p:cNvSpPr txBox="1"/>
          <p:nvPr/>
        </p:nvSpPr>
        <p:spPr>
          <a:xfrm>
            <a:off x="63968" y="1078640"/>
            <a:ext cx="1212803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Pwosesis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efò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kolaboratif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baze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done,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BPS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enfòmasyon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kwantitatif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kalitatif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kominote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konpile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analize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valide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gide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prezante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gen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objektif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bay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sipòte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vizyon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envestisman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kenbe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BPS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vini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nan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pa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strik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men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pito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fleksib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reponn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chanjman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tan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manda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se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pwosesis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kontinyèl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epi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sèvi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referans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revize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ajiste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selon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asire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aliman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toujou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chanje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peyizaj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an nan Bridgeport.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Atravè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envestisman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chanjman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estriktirèl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òganizasyonèl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gen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objektif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adrese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fason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holistik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reflechi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delibere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anviwònman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efikasite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operasyonèl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pandan y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limite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deranjman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jeneral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posib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konsiderasyon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obligasyon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Bridgeport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prete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pandan y ap bay gid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eta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gide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chanjman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estriktirèl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envestisman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pandan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pwochen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deseni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ankò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Desizyon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kout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aliman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</p:txBody>
      </p:sp>
    </p:spTree>
    <p:extLst>
      <p:ext uri="{BB962C8B-B14F-4D97-AF65-F5344CB8AC3E}">
        <p14:creationId xmlns:p14="http://schemas.microsoft.com/office/powerpoint/2010/main" val="2760613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A5DD8-9989-6770-8813-4E47E1B5F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CAE14C-9719-CC39-E8C1-B9610A1D9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59ACC209-2584-8BE6-5254-E6C7E40B5BC8}"/>
              </a:ext>
            </a:extLst>
          </p:cNvPr>
          <p:cNvSpPr txBox="1">
            <a:spLocks/>
          </p:cNvSpPr>
          <p:nvPr/>
        </p:nvSpPr>
        <p:spPr>
          <a:xfrm>
            <a:off x="769018" y="297180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Plan Long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752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A9A52-1FA2-7AEB-7BB6-C38AD89BF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522221-A05C-995F-D920-037B818E19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B7436499-73D0-E0B3-F383-6F350E64CEEE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Fiti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85960D-C266-75DD-0D1B-1B9EF1DB26B4}"/>
              </a:ext>
            </a:extLst>
          </p:cNvPr>
          <p:cNvSpPr txBox="1"/>
          <p:nvPr/>
        </p:nvSpPr>
        <p:spPr>
          <a:xfrm>
            <a:off x="265794" y="1203776"/>
            <a:ext cx="1149487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en-US" err="1"/>
              <a:t>Pwojè</a:t>
            </a:r>
            <a:r>
              <a:rPr lang="en-US"/>
              <a:t> </a:t>
            </a:r>
            <a:r>
              <a:rPr lang="en-US" err="1"/>
              <a:t>konstriksyon</a:t>
            </a:r>
            <a:r>
              <a:rPr lang="en-US"/>
              <a:t> </a:t>
            </a:r>
            <a:r>
              <a:rPr lang="en-US" err="1"/>
              <a:t>fiti</a:t>
            </a:r>
            <a:r>
              <a:rPr lang="en-US"/>
              <a:t>, </a:t>
            </a:r>
            <a:r>
              <a:rPr lang="en-US" err="1"/>
              <a:t>kote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posib</a:t>
            </a:r>
            <a:r>
              <a:rPr lang="en-US"/>
              <a:t>, ta </a:t>
            </a:r>
            <a:r>
              <a:rPr lang="en-US" err="1"/>
              <a:t>dwe</a:t>
            </a:r>
            <a:r>
              <a:rPr lang="en-US"/>
              <a:t> </a:t>
            </a:r>
            <a:r>
              <a:rPr lang="en-US" err="1"/>
              <a:t>enkli</a:t>
            </a:r>
            <a:r>
              <a:rPr lang="en-US"/>
              <a:t> </a:t>
            </a:r>
            <a:r>
              <a:rPr lang="en-US" err="1"/>
              <a:t>planifikasyon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espas</a:t>
            </a:r>
            <a:r>
              <a:rPr lang="en-US"/>
              <a:t> </a:t>
            </a:r>
            <a:r>
              <a:rPr lang="en-US" err="1"/>
              <a:t>pou</a:t>
            </a:r>
            <a:r>
              <a:rPr lang="en-US"/>
              <a:t> </a:t>
            </a:r>
            <a:r>
              <a:rPr lang="en-US" err="1"/>
              <a:t>pwogram</a:t>
            </a:r>
            <a:r>
              <a:rPr lang="en-US"/>
              <a:t> </a:t>
            </a:r>
            <a:r>
              <a:rPr lang="en-US" err="1"/>
              <a:t>endepandan</a:t>
            </a:r>
            <a:r>
              <a:rPr lang="en-US"/>
              <a:t> </a:t>
            </a:r>
            <a:r>
              <a:rPr lang="en-US" err="1"/>
              <a:t>pou</a:t>
            </a:r>
            <a:r>
              <a:rPr lang="en-US"/>
              <a:t> tout </a:t>
            </a:r>
            <a:r>
              <a:rPr lang="en-US" err="1"/>
              <a:t>distri</a:t>
            </a:r>
            <a:r>
              <a:rPr lang="en-US"/>
              <a:t> a </a:t>
            </a:r>
            <a:r>
              <a:rPr lang="en-US" err="1"/>
              <a:t>ak</a:t>
            </a:r>
            <a:r>
              <a:rPr lang="en-US"/>
              <a:t> Pre-K </a:t>
            </a:r>
            <a:r>
              <a:rPr lang="en-US" err="1"/>
              <a:t>selon</a:t>
            </a:r>
            <a:r>
              <a:rPr lang="en-US"/>
              <a:t> </a:t>
            </a:r>
            <a:r>
              <a:rPr lang="en-US" err="1"/>
              <a:t>bezwen</a:t>
            </a:r>
            <a:r>
              <a:rPr lang="en-US"/>
              <a:t> </a:t>
            </a:r>
            <a:r>
              <a:rPr lang="en-US" err="1"/>
              <a:t>distri</a:t>
            </a:r>
            <a:r>
              <a:rPr lang="en-US"/>
              <a:t> a. </a:t>
            </a:r>
            <a:r>
              <a:rPr lang="en-US" err="1"/>
              <a:t>Lokasyon</a:t>
            </a:r>
            <a:r>
              <a:rPr lang="en-US"/>
              <a:t> nan </a:t>
            </a:r>
            <a:r>
              <a:rPr lang="en-US" err="1"/>
              <a:t>vil</a:t>
            </a:r>
            <a:r>
              <a:rPr lang="en-US"/>
              <a:t> la an </a:t>
            </a:r>
            <a:r>
              <a:rPr lang="en-US" err="1"/>
              <a:t>rapò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popilasyon</a:t>
            </a:r>
            <a:r>
              <a:rPr lang="en-US"/>
              <a:t> </a:t>
            </a:r>
            <a:r>
              <a:rPr lang="en-US" err="1"/>
              <a:t>elèv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ta </a:t>
            </a:r>
            <a:r>
              <a:rPr lang="en-US" err="1"/>
              <a:t>dwe</a:t>
            </a:r>
            <a:r>
              <a:rPr lang="en-US"/>
              <a:t> </a:t>
            </a:r>
            <a:r>
              <a:rPr lang="en-US" err="1"/>
              <a:t>konsidere</a:t>
            </a:r>
            <a:r>
              <a:rPr lang="en-US"/>
              <a:t> nan </a:t>
            </a:r>
            <a:r>
              <a:rPr lang="en-US" err="1"/>
              <a:t>pwosesis</a:t>
            </a:r>
            <a:r>
              <a:rPr lang="en-US"/>
              <a:t> </a:t>
            </a:r>
            <a:r>
              <a:rPr lang="en-US" err="1"/>
              <a:t>desizyon</a:t>
            </a:r>
            <a:r>
              <a:rPr lang="en-US"/>
              <a:t> an.</a:t>
            </a:r>
          </a:p>
          <a:p>
            <a:pPr>
              <a:spcAft>
                <a:spcPts val="1200"/>
              </a:spcAft>
            </a:pPr>
            <a:r>
              <a:rPr lang="en-US" err="1"/>
              <a:t>Planifikasyon</a:t>
            </a:r>
            <a:r>
              <a:rPr lang="en-US"/>
              <a:t> </a:t>
            </a:r>
            <a:r>
              <a:rPr lang="en-US" err="1"/>
              <a:t>pou</a:t>
            </a:r>
            <a:r>
              <a:rPr lang="en-US"/>
              <a:t> </a:t>
            </a:r>
            <a:r>
              <a:rPr lang="en-US" err="1"/>
              <a:t>nouvo</a:t>
            </a:r>
            <a:r>
              <a:rPr lang="en-US"/>
              <a:t> </a:t>
            </a:r>
            <a:r>
              <a:rPr lang="en-US" err="1"/>
              <a:t>lekòl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ta </a:t>
            </a:r>
            <a:r>
              <a:rPr lang="en-US" err="1"/>
              <a:t>dwe</a:t>
            </a:r>
            <a:r>
              <a:rPr lang="en-US"/>
              <a:t> </a:t>
            </a:r>
            <a:r>
              <a:rPr lang="en-US" err="1"/>
              <a:t>pran</a:t>
            </a:r>
            <a:r>
              <a:rPr lang="en-US"/>
              <a:t> yon </a:t>
            </a:r>
            <a:r>
              <a:rPr lang="en-US" err="1"/>
              <a:t>apwòch</a:t>
            </a:r>
            <a:r>
              <a:rPr lang="en-US"/>
              <a:t> </a:t>
            </a:r>
            <a:r>
              <a:rPr lang="en-US" err="1"/>
              <a:t>pwogaktif</a:t>
            </a:r>
            <a:r>
              <a:rPr lang="en-US"/>
              <a:t> </a:t>
            </a:r>
            <a:r>
              <a:rPr lang="en-US" err="1"/>
              <a:t>pou</a:t>
            </a:r>
            <a:r>
              <a:rPr lang="en-US"/>
              <a:t> </a:t>
            </a:r>
            <a:r>
              <a:rPr lang="en-US" err="1"/>
              <a:t>bezwen</a:t>
            </a:r>
            <a:r>
              <a:rPr lang="en-US"/>
              <a:t> </a:t>
            </a:r>
            <a:r>
              <a:rPr lang="en-US" err="1"/>
              <a:t>distri</a:t>
            </a:r>
            <a:r>
              <a:rPr lang="en-US"/>
              <a:t> nan </a:t>
            </a:r>
            <a:r>
              <a:rPr lang="en-US" err="1"/>
              <a:t>lavni</a:t>
            </a:r>
            <a:r>
              <a:rPr lang="en-US"/>
              <a:t> </a:t>
            </a:r>
            <a:r>
              <a:rPr lang="en-US" err="1"/>
              <a:t>olye</a:t>
            </a:r>
            <a:r>
              <a:rPr lang="en-US"/>
              <a:t> </a:t>
            </a:r>
            <a:r>
              <a:rPr lang="en-US" err="1"/>
              <a:t>ke</a:t>
            </a:r>
            <a:r>
              <a:rPr lang="en-US"/>
              <a:t> </a:t>
            </a:r>
            <a:r>
              <a:rPr lang="en-US" err="1"/>
              <a:t>ranplasman</a:t>
            </a:r>
            <a:r>
              <a:rPr lang="en-US"/>
              <a:t> </a:t>
            </a:r>
            <a:r>
              <a:rPr lang="en-US" err="1"/>
              <a:t>pwogram</a:t>
            </a:r>
            <a:r>
              <a:rPr lang="en-US"/>
              <a:t> ki </a:t>
            </a:r>
            <a:r>
              <a:rPr lang="en-US" err="1"/>
              <a:t>egziste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.</a:t>
            </a:r>
          </a:p>
          <a:p>
            <a:pPr>
              <a:spcAft>
                <a:spcPts val="1200"/>
              </a:spcAft>
            </a:pPr>
            <a:r>
              <a:rPr lang="en-US" err="1"/>
              <a:t>Planifikasyon</a:t>
            </a:r>
            <a:r>
              <a:rPr lang="en-US"/>
              <a:t> </a:t>
            </a:r>
            <a:r>
              <a:rPr lang="en-US" err="1"/>
              <a:t>edikasyonèl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espesifikasyon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ta </a:t>
            </a:r>
            <a:r>
              <a:rPr lang="en-US" err="1"/>
              <a:t>dwe</a:t>
            </a:r>
            <a:r>
              <a:rPr lang="en-US"/>
              <a:t> yon </a:t>
            </a:r>
            <a:r>
              <a:rPr lang="en-US" err="1"/>
              <a:t>efò</a:t>
            </a:r>
            <a:r>
              <a:rPr lang="en-US"/>
              <a:t> </a:t>
            </a:r>
            <a:r>
              <a:rPr lang="en-US" err="1"/>
              <a:t>kolaboratif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edikatè</a:t>
            </a:r>
            <a:r>
              <a:rPr lang="en-US"/>
              <a:t> BPS, </a:t>
            </a:r>
            <a:r>
              <a:rPr lang="en-US" err="1"/>
              <a:t>administratè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Vil Bridgeport </a:t>
            </a:r>
            <a:r>
              <a:rPr lang="en-US" err="1"/>
              <a:t>pou</a:t>
            </a:r>
            <a:r>
              <a:rPr lang="en-US"/>
              <a:t> </a:t>
            </a:r>
            <a:r>
              <a:rPr lang="en-US" err="1"/>
              <a:t>asire</a:t>
            </a:r>
            <a:r>
              <a:rPr lang="en-US"/>
              <a:t> yon </a:t>
            </a:r>
            <a:r>
              <a:rPr lang="en-US" err="1"/>
              <a:t>akò</a:t>
            </a:r>
            <a:r>
              <a:rPr lang="en-US"/>
              <a:t> </a:t>
            </a:r>
            <a:r>
              <a:rPr lang="en-US" err="1"/>
              <a:t>bonè</a:t>
            </a:r>
            <a:r>
              <a:rPr lang="en-US"/>
              <a:t> sou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espas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</a:t>
            </a:r>
            <a:r>
              <a:rPr lang="en-US" err="1"/>
              <a:t>ase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apwopriye</a:t>
            </a:r>
            <a:r>
              <a:rPr lang="en-US"/>
              <a:t> </a:t>
            </a:r>
            <a:r>
              <a:rPr lang="en-US" err="1"/>
              <a:t>pou</a:t>
            </a:r>
            <a:r>
              <a:rPr lang="en-US"/>
              <a:t> </a:t>
            </a:r>
            <a:r>
              <a:rPr lang="en-US" err="1"/>
              <a:t>pwogram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</a:t>
            </a:r>
            <a:r>
              <a:rPr lang="en-US" err="1"/>
              <a:t>ak</a:t>
            </a:r>
            <a:r>
              <a:rPr lang="en-US"/>
              <a:t> </a:t>
            </a:r>
            <a:r>
              <a:rPr lang="en-US" err="1"/>
              <a:t>popilasyon</a:t>
            </a:r>
            <a:r>
              <a:rPr lang="en-US"/>
              <a:t> </a:t>
            </a:r>
            <a:r>
              <a:rPr lang="en-US" err="1"/>
              <a:t>yo</a:t>
            </a:r>
            <a:r>
              <a:rPr lang="en-US"/>
              <a:t> ki </a:t>
            </a:r>
            <a:r>
              <a:rPr lang="en-US" err="1"/>
              <a:t>pral</a:t>
            </a:r>
            <a:r>
              <a:rPr lang="en-US"/>
              <a:t> </a:t>
            </a:r>
            <a:r>
              <a:rPr lang="en-US" err="1"/>
              <a:t>akomode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5358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1C7BC-2D50-7823-20EF-4DA7A83D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8626AD1C-624F-FAD3-ACEB-E3980249E602}"/>
              </a:ext>
            </a:extLst>
          </p:cNvPr>
          <p:cNvSpPr/>
          <p:nvPr/>
        </p:nvSpPr>
        <p:spPr>
          <a:xfrm>
            <a:off x="3029578" y="5046634"/>
            <a:ext cx="1894418" cy="865189"/>
          </a:xfrm>
          <a:prstGeom prst="roundRect">
            <a:avLst>
              <a:gd name="adj" fmla="val 1152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08BE8972-260F-FCE8-7698-EF73541F00F8}"/>
              </a:ext>
            </a:extLst>
          </p:cNvPr>
          <p:cNvSpPr/>
          <p:nvPr/>
        </p:nvSpPr>
        <p:spPr>
          <a:xfrm>
            <a:off x="3021860" y="5066918"/>
            <a:ext cx="1864923" cy="844177"/>
          </a:xfrm>
          <a:custGeom>
            <a:avLst/>
            <a:gdLst>
              <a:gd name="connsiteX0" fmla="*/ 41384 w 1864923"/>
              <a:gd name="connsiteY0" fmla="*/ 0 h 844177"/>
              <a:gd name="connsiteX1" fmla="*/ 1864923 w 1864923"/>
              <a:gd name="connsiteY1" fmla="*/ 815150 h 844177"/>
              <a:gd name="connsiteX2" fmla="*/ 1833497 w 1864923"/>
              <a:gd name="connsiteY2" fmla="*/ 836339 h 844177"/>
              <a:gd name="connsiteX3" fmla="*/ 1794670 w 1864923"/>
              <a:gd name="connsiteY3" fmla="*/ 844177 h 844177"/>
              <a:gd name="connsiteX4" fmla="*/ 99748 w 1864923"/>
              <a:gd name="connsiteY4" fmla="*/ 844177 h 844177"/>
              <a:gd name="connsiteX5" fmla="*/ 0 w 1864923"/>
              <a:gd name="connsiteY5" fmla="*/ 744429 h 844177"/>
              <a:gd name="connsiteX6" fmla="*/ 0 w 1864923"/>
              <a:gd name="connsiteY6" fmla="*/ 78736 h 844177"/>
              <a:gd name="connsiteX7" fmla="*/ 29216 w 1864923"/>
              <a:gd name="connsiteY7" fmla="*/ 8204 h 844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4923" h="844177">
                <a:moveTo>
                  <a:pt x="41384" y="0"/>
                </a:moveTo>
                <a:lnTo>
                  <a:pt x="1864923" y="815150"/>
                </a:lnTo>
                <a:lnTo>
                  <a:pt x="1833497" y="836339"/>
                </a:lnTo>
                <a:cubicBezTo>
                  <a:pt x="1821563" y="841386"/>
                  <a:pt x="1808443" y="844177"/>
                  <a:pt x="1794670" y="844177"/>
                </a:cubicBezTo>
                <a:lnTo>
                  <a:pt x="99748" y="844177"/>
                </a:lnTo>
                <a:cubicBezTo>
                  <a:pt x="44659" y="844177"/>
                  <a:pt x="0" y="799518"/>
                  <a:pt x="0" y="744429"/>
                </a:cubicBezTo>
                <a:lnTo>
                  <a:pt x="0" y="78736"/>
                </a:lnTo>
                <a:cubicBezTo>
                  <a:pt x="0" y="51192"/>
                  <a:pt x="11165" y="26255"/>
                  <a:pt x="29216" y="820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54B82104-88CB-9D74-6AC1-C7AF3693944D}"/>
              </a:ext>
            </a:extLst>
          </p:cNvPr>
          <p:cNvSpPr/>
          <p:nvPr/>
        </p:nvSpPr>
        <p:spPr>
          <a:xfrm>
            <a:off x="7867569" y="4954330"/>
            <a:ext cx="1894418" cy="1083987"/>
          </a:xfrm>
          <a:prstGeom prst="roundRect">
            <a:avLst>
              <a:gd name="adj" fmla="val 1152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8891A258-69B5-CF85-9692-6BFF95189B60}"/>
              </a:ext>
            </a:extLst>
          </p:cNvPr>
          <p:cNvSpPr/>
          <p:nvPr/>
        </p:nvSpPr>
        <p:spPr>
          <a:xfrm>
            <a:off x="3021860" y="3594387"/>
            <a:ext cx="1894418" cy="1083987"/>
          </a:xfrm>
          <a:prstGeom prst="roundRect">
            <a:avLst>
              <a:gd name="adj" fmla="val 11529"/>
            </a:avLst>
          </a:prstGeom>
          <a:solidFill>
            <a:srgbClr val="B4E5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6133D651-24F3-3AC7-91B8-D231203BEE1D}"/>
              </a:ext>
            </a:extLst>
          </p:cNvPr>
          <p:cNvSpPr/>
          <p:nvPr/>
        </p:nvSpPr>
        <p:spPr>
          <a:xfrm>
            <a:off x="7856530" y="3708126"/>
            <a:ext cx="1894418" cy="865189"/>
          </a:xfrm>
          <a:prstGeom prst="roundRect">
            <a:avLst>
              <a:gd name="adj" fmla="val 1152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CF61E62A-AACD-3295-80F1-3507D2E77152}"/>
              </a:ext>
            </a:extLst>
          </p:cNvPr>
          <p:cNvSpPr/>
          <p:nvPr/>
        </p:nvSpPr>
        <p:spPr>
          <a:xfrm>
            <a:off x="3058582" y="1078640"/>
            <a:ext cx="1894418" cy="865189"/>
          </a:xfrm>
          <a:prstGeom prst="roundRect">
            <a:avLst>
              <a:gd name="adj" fmla="val 11529"/>
            </a:avLst>
          </a:prstGeom>
          <a:solidFill>
            <a:srgbClr val="B4E5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12E9C-605E-2AC9-BCA9-F1AE17AC5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96A98A-5D69-0BF6-D27D-6A9DD279530D}"/>
              </a:ext>
            </a:extLst>
          </p:cNvPr>
          <p:cNvSpPr txBox="1"/>
          <p:nvPr/>
        </p:nvSpPr>
        <p:spPr>
          <a:xfrm>
            <a:off x="7945410" y="3944887"/>
            <a:ext cx="1716657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Blackham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6A7E04-88EA-5FFC-BE89-3F9BFEFAFD46}"/>
              </a:ext>
            </a:extLst>
          </p:cNvPr>
          <p:cNvSpPr txBox="1"/>
          <p:nvPr/>
        </p:nvSpPr>
        <p:spPr>
          <a:xfrm>
            <a:off x="7956449" y="5034102"/>
            <a:ext cx="1716657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High Horizons &amp; Multicultural Magnets</a:t>
            </a:r>
            <a:endParaRPr lang="en-US" sz="11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286041F-7E49-2062-E1E4-7FFF3825439F}"/>
              </a:ext>
            </a:extLst>
          </p:cNvPr>
          <p:cNvSpPr txBox="1"/>
          <p:nvPr/>
        </p:nvSpPr>
        <p:spPr>
          <a:xfrm>
            <a:off x="3147462" y="1210892"/>
            <a:ext cx="1716657" cy="530915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Winthrop 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(Skane PK)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7D13F4B8-844B-CE04-3181-1E18CDD6F84C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Plan Faz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287084D5-F456-E610-7D92-CC5DD6A47D38}"/>
              </a:ext>
            </a:extLst>
          </p:cNvPr>
          <p:cNvSpPr/>
          <p:nvPr/>
        </p:nvSpPr>
        <p:spPr>
          <a:xfrm>
            <a:off x="7877461" y="2223761"/>
            <a:ext cx="1894418" cy="865189"/>
          </a:xfrm>
          <a:prstGeom prst="roundRect">
            <a:avLst>
              <a:gd name="adj" fmla="val 11529"/>
            </a:avLst>
          </a:prstGeom>
          <a:solidFill>
            <a:srgbClr val="B4E5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BD035DD2-A40B-ED14-F613-067F0B92BCC7}"/>
              </a:ext>
            </a:extLst>
          </p:cNvPr>
          <p:cNvSpPr/>
          <p:nvPr/>
        </p:nvSpPr>
        <p:spPr>
          <a:xfrm>
            <a:off x="3058582" y="2225894"/>
            <a:ext cx="1894418" cy="865189"/>
          </a:xfrm>
          <a:prstGeom prst="roundRect">
            <a:avLst>
              <a:gd name="adj" fmla="val 11529"/>
            </a:avLst>
          </a:prstGeom>
          <a:solidFill>
            <a:srgbClr val="B4E5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E86C8A-E5DB-AF6C-CD8E-122F022E20F8}"/>
              </a:ext>
            </a:extLst>
          </p:cNvPr>
          <p:cNvSpPr txBox="1"/>
          <p:nvPr/>
        </p:nvSpPr>
        <p:spPr>
          <a:xfrm>
            <a:off x="3153614" y="2343295"/>
            <a:ext cx="1716657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East Side School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1A5940-C262-324D-2F0D-20E5BD3C8351}"/>
              </a:ext>
            </a:extLst>
          </p:cNvPr>
          <p:cNvSpPr txBox="1"/>
          <p:nvPr/>
        </p:nvSpPr>
        <p:spPr>
          <a:xfrm>
            <a:off x="7877461" y="2312517"/>
            <a:ext cx="1894418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Special Program School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E0F15-0879-F2AF-5B2B-B80D3E5F6F93}"/>
              </a:ext>
            </a:extLst>
          </p:cNvPr>
          <p:cNvSpPr txBox="1"/>
          <p:nvPr/>
        </p:nvSpPr>
        <p:spPr>
          <a:xfrm>
            <a:off x="135608" y="2096017"/>
            <a:ext cx="264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Faz 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6F5498D-BC3A-814C-C7E1-3928628CB18E}"/>
              </a:ext>
            </a:extLst>
          </p:cNvPr>
          <p:cNvSpPr txBox="1"/>
          <p:nvPr/>
        </p:nvSpPr>
        <p:spPr>
          <a:xfrm>
            <a:off x="135608" y="3430081"/>
            <a:ext cx="264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Faz 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BBC4219-D0E0-48FB-DB09-D224A06CE4A9}"/>
              </a:ext>
            </a:extLst>
          </p:cNvPr>
          <p:cNvSpPr txBox="1"/>
          <p:nvPr/>
        </p:nvSpPr>
        <p:spPr>
          <a:xfrm>
            <a:off x="110324" y="4916949"/>
            <a:ext cx="264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Faz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B00081A-6992-230D-02A6-F600EFB3A939}"/>
              </a:ext>
            </a:extLst>
          </p:cNvPr>
          <p:cNvSpPr txBox="1"/>
          <p:nvPr/>
        </p:nvSpPr>
        <p:spPr>
          <a:xfrm>
            <a:off x="219906" y="1012553"/>
            <a:ext cx="24792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K ap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29900AC-6AEB-0352-CF9F-815B1AE3256E}"/>
              </a:ext>
            </a:extLst>
          </p:cNvPr>
          <p:cNvSpPr txBox="1"/>
          <p:nvPr/>
        </p:nvSpPr>
        <p:spPr>
          <a:xfrm>
            <a:off x="3021860" y="3657628"/>
            <a:ext cx="1894418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Park City &amp; Classical Studies Magnet Schools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3A1BA9C-A8D5-FD43-D767-5FD93B9EB349}"/>
              </a:ext>
            </a:extLst>
          </p:cNvPr>
          <p:cNvGrpSpPr/>
          <p:nvPr/>
        </p:nvGrpSpPr>
        <p:grpSpPr>
          <a:xfrm>
            <a:off x="927134" y="6202281"/>
            <a:ext cx="3712632" cy="597760"/>
            <a:chOff x="914401" y="6096000"/>
            <a:chExt cx="3712632" cy="597760"/>
          </a:xfrm>
        </p:grpSpPr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D487C7A1-90B6-13E9-5015-970EF9A2198E}"/>
                </a:ext>
              </a:extLst>
            </p:cNvPr>
            <p:cNvSpPr/>
            <p:nvPr/>
          </p:nvSpPr>
          <p:spPr>
            <a:xfrm>
              <a:off x="914401" y="6096000"/>
              <a:ext cx="3712632" cy="597760"/>
            </a:xfrm>
            <a:prstGeom prst="roundRect">
              <a:avLst>
                <a:gd name="adj" fmla="val 5336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D655F74-56CA-68CE-54B0-DC7B35A70507}"/>
                </a:ext>
              </a:extLst>
            </p:cNvPr>
            <p:cNvSpPr txBox="1"/>
            <p:nvPr/>
          </p:nvSpPr>
          <p:spPr>
            <a:xfrm>
              <a:off x="2145069" y="6153549"/>
              <a:ext cx="1106792" cy="4616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1200" err="1">
                  <a:latin typeface="Segoe UI" panose="020B0502040204020203" pitchFamily="34" charset="0"/>
                  <a:cs typeface="Segoe UI" panose="020B0502040204020203" pitchFamily="34" charset="0"/>
                </a:rPr>
                <a:t>Nouvo</a:t>
              </a:r>
              <a:br>
                <a:rPr lang="en-US" sz="1200">
                  <a:latin typeface="Segoe UI" panose="020B0502040204020203" pitchFamily="34" charset="0"/>
                  <a:cs typeface="Segoe UI" panose="020B0502040204020203" pitchFamily="34" charset="0"/>
                </a:rPr>
              </a:br>
              <a:endParaRPr lang="en-US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0034D9F-3C5C-82E6-BADA-7599CECC1D9B}"/>
                </a:ext>
              </a:extLst>
            </p:cNvPr>
            <p:cNvSpPr txBox="1"/>
            <p:nvPr/>
          </p:nvSpPr>
          <p:spPr>
            <a:xfrm>
              <a:off x="3414917" y="6153549"/>
              <a:ext cx="1106792" cy="461665"/>
            </a:xfrm>
            <a:prstGeom prst="rect">
              <a:avLst/>
            </a:prstGeom>
            <a:solidFill>
              <a:srgbClr val="FFC000"/>
            </a:solidFill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r>
                <a:rPr lang="en-US" sz="1200" err="1"/>
                <a:t>Renovasyon</a:t>
              </a:r>
              <a:r>
                <a:rPr lang="en-US" sz="1200"/>
                <a:t> </a:t>
              </a:r>
              <a:r>
                <a:rPr lang="en-US" sz="1200" err="1"/>
                <a:t>kòm</a:t>
              </a:r>
              <a:r>
                <a:rPr lang="en-US" sz="1200"/>
                <a:t> </a:t>
              </a:r>
              <a:r>
                <a:rPr lang="en-US" sz="1200" err="1"/>
                <a:t>nouvo</a:t>
              </a:r>
              <a:endParaRPr lang="en-US" sz="1200" b="1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0A64C6E-B93B-B2B4-2829-6184B99DFB53}"/>
                </a:ext>
              </a:extLst>
            </p:cNvPr>
            <p:cNvSpPr txBox="1"/>
            <p:nvPr/>
          </p:nvSpPr>
          <p:spPr>
            <a:xfrm>
              <a:off x="914401" y="6142567"/>
              <a:ext cx="106761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latin typeface="Segoe UI" panose="020B0502040204020203" pitchFamily="34" charset="0"/>
                  <a:cs typeface="Segoe UI" panose="020B0502040204020203" pitchFamily="34" charset="0"/>
                </a:rPr>
                <a:t>Kle </a:t>
              </a:r>
              <a:r>
                <a:rPr lang="en-US" sz="1100" b="1" err="1">
                  <a:latin typeface="Segoe UI" panose="020B0502040204020203" pitchFamily="34" charset="0"/>
                  <a:cs typeface="Segoe UI" panose="020B0502040204020203" pitchFamily="34" charset="0"/>
                </a:rPr>
                <a:t>Konstriksyon</a:t>
              </a:r>
              <a:endParaRPr lang="en-US" sz="1100" b="1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65" name="Arrow: Down 64">
            <a:extLst>
              <a:ext uri="{FF2B5EF4-FFF2-40B4-BE49-F238E27FC236}">
                <a16:creationId xmlns:a16="http://schemas.microsoft.com/office/drawing/2014/main" id="{C7A8AD31-5524-E2C9-5FAE-3941461B0DED}"/>
              </a:ext>
            </a:extLst>
          </p:cNvPr>
          <p:cNvSpPr/>
          <p:nvPr/>
        </p:nvSpPr>
        <p:spPr>
          <a:xfrm>
            <a:off x="1054465" y="1566803"/>
            <a:ext cx="575732" cy="53091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81EF5AD0-95A3-31F4-F205-8496EB8C358A}"/>
              </a:ext>
            </a:extLst>
          </p:cNvPr>
          <p:cNvSpPr/>
          <p:nvPr/>
        </p:nvSpPr>
        <p:spPr>
          <a:xfrm>
            <a:off x="1026676" y="2898084"/>
            <a:ext cx="575732" cy="53091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2D5644A7-836B-D7DA-B64C-001CD1B89F02}"/>
              </a:ext>
            </a:extLst>
          </p:cNvPr>
          <p:cNvSpPr/>
          <p:nvPr/>
        </p:nvSpPr>
        <p:spPr>
          <a:xfrm>
            <a:off x="1054465" y="4261003"/>
            <a:ext cx="575732" cy="53091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E69D536-0BA3-EFAA-0BF6-BC40C9AF669B}"/>
              </a:ext>
            </a:extLst>
          </p:cNvPr>
          <p:cNvSpPr txBox="1"/>
          <p:nvPr/>
        </p:nvSpPr>
        <p:spPr>
          <a:xfrm>
            <a:off x="18410" y="1299641"/>
            <a:ext cx="26478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Konsèp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Pwosè</a:t>
            </a:r>
            <a:endParaRPr lang="en-US" sz="1100" i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9B78E60-18AA-D11C-DB9E-4EF9D90F6F00}"/>
              </a:ext>
            </a:extLst>
          </p:cNvPr>
          <p:cNvSpPr txBox="1"/>
          <p:nvPr/>
        </p:nvSpPr>
        <p:spPr>
          <a:xfrm>
            <a:off x="126906" y="2411640"/>
            <a:ext cx="23752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Aplikasyon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Juin 2025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Juin 2026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8C3CCAC-5EE5-7FB4-F492-CAD71D81C020}"/>
              </a:ext>
            </a:extLst>
          </p:cNvPr>
          <p:cNvSpPr txBox="1"/>
          <p:nvPr/>
        </p:nvSpPr>
        <p:spPr>
          <a:xfrm>
            <a:off x="51310" y="3733706"/>
            <a:ext cx="26478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Aplikasyon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Juin 2027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Juin 2028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18EF4A1-D2C1-D1AC-3C3A-C7BA4AB654B0}"/>
              </a:ext>
            </a:extLst>
          </p:cNvPr>
          <p:cNvSpPr txBox="1"/>
          <p:nvPr/>
        </p:nvSpPr>
        <p:spPr>
          <a:xfrm>
            <a:off x="5076086" y="1157291"/>
            <a:ext cx="2531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PK-8 nan Katye 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3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seksyon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nivo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sant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Pre-K.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ale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South End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2026-27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2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Ouvèti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espere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2028-29.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5FC80DE-50E6-A6B7-46C1-9C5B57162EBA}"/>
              </a:ext>
            </a:extLst>
          </p:cNvPr>
          <p:cNvSpPr txBox="1"/>
          <p:nvPr/>
        </p:nvSpPr>
        <p:spPr>
          <a:xfrm>
            <a:off x="5066277" y="2304923"/>
            <a:ext cx="2755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PK-8 nan Katye a ki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bati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sou sit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ansyen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Harding HS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750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Fasilite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fèmen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ansyen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redistriktizasyon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katye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Sid-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ès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vil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la.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5AB400A-93E1-1066-91F7-3D99DD670685}"/>
              </a:ext>
            </a:extLst>
          </p:cNvPr>
          <p:cNvSpPr txBox="1"/>
          <p:nvPr/>
        </p:nvSpPr>
        <p:spPr>
          <a:xfrm>
            <a:off x="9826148" y="2214468"/>
            <a:ext cx="22389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bati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sou sit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ansyen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Skane. Li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akomode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edikasyon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BPS ki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soti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kounye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 nan BLC.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2A91F62-5DB3-7446-04CA-1964ECB2E7E7}"/>
              </a:ext>
            </a:extLst>
          </p:cNvPr>
          <p:cNvSpPr txBox="1"/>
          <p:nvPr/>
        </p:nvSpPr>
        <p:spPr>
          <a:xfrm>
            <a:off x="5075878" y="3499623"/>
            <a:ext cx="26232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Magnet Park City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Magnet Classical Studies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bati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sou sit Park City ki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egziste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deja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apeprè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500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chak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Park City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ale nan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South End pandan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2028-29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2029-30.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Genyen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kè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pataje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Modèl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Kampus JFK).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Classical Studies ki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egziste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fèmen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lè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 an </a:t>
            </a:r>
            <a:r>
              <a:rPr lang="en-US" sz="900" i="1" err="1">
                <a:latin typeface="Segoe UI" panose="020B0502040204020203" pitchFamily="34" charset="0"/>
                <a:cs typeface="Segoe UI" panose="020B0502040204020203" pitchFamily="34" charset="0"/>
              </a:rPr>
              <a:t>fini</a:t>
            </a:r>
            <a:r>
              <a:rPr lang="en-US" sz="900" i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C8CE2D5-3BDA-0BA5-32DD-6101830A7FF7}"/>
              </a:ext>
            </a:extLst>
          </p:cNvPr>
          <p:cNvSpPr txBox="1"/>
          <p:nvPr/>
        </p:nvSpPr>
        <p:spPr>
          <a:xfrm>
            <a:off x="3081736" y="5292260"/>
            <a:ext cx="1790101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Read</a:t>
            </a:r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6A20294-9B19-DBB3-86A0-C420E4FDF01C}"/>
              </a:ext>
            </a:extLst>
          </p:cNvPr>
          <p:cNvSpPr txBox="1"/>
          <p:nvPr/>
        </p:nvSpPr>
        <p:spPr>
          <a:xfrm>
            <a:off x="9855277" y="3680490"/>
            <a:ext cx="22011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de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faz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Yonn nan de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pati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ap kite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lan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yon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moman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fasilite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konplè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ale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South End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kòmanse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2030-31.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A62EA59C-7B12-9863-A6A9-7F1AEBD17F27}"/>
              </a:ext>
            </a:extLst>
          </p:cNvPr>
          <p:cNvCxnSpPr/>
          <p:nvPr/>
        </p:nvCxnSpPr>
        <p:spPr>
          <a:xfrm>
            <a:off x="219906" y="2112949"/>
            <a:ext cx="1170539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9B45B25-72BD-AA98-CEF1-14F6AD34FA5A}"/>
              </a:ext>
            </a:extLst>
          </p:cNvPr>
          <p:cNvCxnSpPr/>
          <p:nvPr/>
        </p:nvCxnSpPr>
        <p:spPr>
          <a:xfrm>
            <a:off x="259962" y="3454400"/>
            <a:ext cx="1170539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7884574-18C8-AE99-2D54-027014012E14}"/>
              </a:ext>
            </a:extLst>
          </p:cNvPr>
          <p:cNvCxnSpPr/>
          <p:nvPr/>
        </p:nvCxnSpPr>
        <p:spPr>
          <a:xfrm>
            <a:off x="359700" y="4824332"/>
            <a:ext cx="1170539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7368F763-8E4C-14E7-9017-89A681AD04B5}"/>
              </a:ext>
            </a:extLst>
          </p:cNvPr>
          <p:cNvSpPr txBox="1"/>
          <p:nvPr/>
        </p:nvSpPr>
        <p:spPr>
          <a:xfrm>
            <a:off x="5075878" y="4945178"/>
            <a:ext cx="26232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depann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disponiblite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sit la. Rete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PK-8 nan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katye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3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4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seksyon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nivo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tanporè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South End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Delè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 ta ka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akselere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sit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idantifye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epi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akeri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05C7FB8-D57F-4B90-7AA4-A10F0A2D9593}"/>
              </a:ext>
            </a:extLst>
          </p:cNvPr>
          <p:cNvSpPr txBox="1"/>
          <p:nvPr/>
        </p:nvSpPr>
        <p:spPr>
          <a:xfrm>
            <a:off x="9868831" y="4987935"/>
            <a:ext cx="20700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fèt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nan de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faz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 Li ka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sòti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deyò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fenèt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Plan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10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akoz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i="1" err="1">
                <a:latin typeface="Segoe UI" panose="020B0502040204020203" pitchFamily="34" charset="0"/>
                <a:cs typeface="Segoe UI" panose="020B0502040204020203" pitchFamily="34" charset="0"/>
              </a:rPr>
              <a:t>tanporè</a:t>
            </a:r>
            <a:r>
              <a:rPr lang="en-US" sz="1000" i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828CBB-0827-4C4C-C8E6-A6139C512D5C}"/>
              </a:ext>
            </a:extLst>
          </p:cNvPr>
          <p:cNvSpPr txBox="1"/>
          <p:nvPr/>
        </p:nvSpPr>
        <p:spPr>
          <a:xfrm>
            <a:off x="112841" y="5269800"/>
            <a:ext cx="26478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Aplikasyon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Juin 2028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 sz="11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i="1" err="1">
                <a:latin typeface="Segoe UI" panose="020B0502040204020203" pitchFamily="34" charset="0"/>
                <a:cs typeface="Segoe UI" panose="020B0502040204020203" pitchFamily="34" charset="0"/>
              </a:rPr>
              <a:t>ankò</a:t>
            </a:r>
            <a:endParaRPr lang="en-US" sz="1100" i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74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C6747-2F00-C635-B8BD-D971B05D5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218E14-ACD4-5234-7C7C-68638EAAD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F81AAF9-9897-D507-9B58-002CDF660023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Rezime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Plan Aksyon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endParaRPr lang="en-US" sz="4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B22C7D-607B-6F5F-DC1E-F552392AF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9546" y="5264465"/>
            <a:ext cx="2615241" cy="13076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3D4FFF0-0AB0-D695-756C-3F0C63AFBC0A}"/>
              </a:ext>
            </a:extLst>
          </p:cNvPr>
          <p:cNvSpPr txBox="1"/>
          <p:nvPr/>
        </p:nvSpPr>
        <p:spPr>
          <a:xfrm>
            <a:off x="250167" y="5542051"/>
            <a:ext cx="7358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BPS ta </a:t>
            </a:r>
            <a:r>
              <a:rPr lang="en-US" sz="1400" err="1"/>
              <a:t>dwe</a:t>
            </a:r>
            <a:r>
              <a:rPr lang="en-US" sz="1400"/>
              <a:t> </a:t>
            </a:r>
            <a:r>
              <a:rPr lang="en-US" sz="1400" err="1"/>
              <a:t>itilize</a:t>
            </a:r>
            <a:r>
              <a:rPr lang="en-US" sz="1400"/>
              <a:t> yon </a:t>
            </a:r>
            <a:r>
              <a:rPr lang="en-US" sz="1400" err="1"/>
              <a:t>lekòl</a:t>
            </a:r>
            <a:r>
              <a:rPr lang="en-US" sz="1400"/>
              <a:t> </a:t>
            </a:r>
            <a:r>
              <a:rPr lang="en-US" sz="1400" err="1"/>
              <a:t>elèmanè</a:t>
            </a:r>
            <a:r>
              <a:rPr lang="en-US" sz="1400"/>
              <a:t> </a:t>
            </a:r>
            <a:r>
              <a:rPr lang="en-US" sz="1400" err="1"/>
              <a:t>konsolide</a:t>
            </a:r>
            <a:r>
              <a:rPr lang="en-US" sz="1400"/>
              <a:t> </a:t>
            </a:r>
            <a:r>
              <a:rPr lang="en-US" sz="1400" err="1"/>
              <a:t>pou</a:t>
            </a:r>
            <a:r>
              <a:rPr lang="en-US" sz="1400"/>
              <a:t> </a:t>
            </a:r>
            <a:r>
              <a:rPr lang="en-US" sz="1400" err="1"/>
              <a:t>edikasyon</a:t>
            </a:r>
            <a:r>
              <a:rPr lang="en-US" sz="1400"/>
              <a:t> </a:t>
            </a:r>
            <a:r>
              <a:rPr lang="en-US" sz="1400" err="1"/>
              <a:t>pou</a:t>
            </a:r>
            <a:r>
              <a:rPr lang="en-US" sz="1400"/>
              <a:t> </a:t>
            </a:r>
            <a:r>
              <a:rPr lang="en-US" sz="1400" err="1"/>
              <a:t>granmoun</a:t>
            </a:r>
            <a:r>
              <a:rPr lang="en-US" sz="1400"/>
              <a:t> epi mete fen nan </a:t>
            </a:r>
            <a:r>
              <a:rPr lang="en-US" sz="1400" err="1"/>
              <a:t>kontra</a:t>
            </a:r>
            <a:r>
              <a:rPr lang="en-US" sz="1400"/>
              <a:t> </a:t>
            </a:r>
            <a:r>
              <a:rPr lang="en-US" sz="1400" err="1"/>
              <a:t>lwaye</a:t>
            </a:r>
            <a:r>
              <a:rPr lang="en-US" sz="1400"/>
              <a:t> Saint Michael’s.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2F358-911C-4020-CD95-56EE9803A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" y="1255823"/>
            <a:ext cx="11978640" cy="410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87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7592-4EAE-68BA-346B-C3D81126A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1490" y="165991"/>
            <a:ext cx="10234184" cy="448574"/>
          </a:xfrm>
        </p:spPr>
        <p:txBody>
          <a:bodyPr>
            <a:noAutofit/>
          </a:bodyPr>
          <a:lstStyle/>
          <a:p>
            <a:r>
              <a:rPr lang="en-US" err="1"/>
              <a:t>Ajanda</a:t>
            </a:r>
            <a:endParaRPr lang="en-US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6514D-8BE2-576C-2A7F-539612F48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C1229E-7E48-1019-3FC6-695861A1C109}"/>
              </a:ext>
            </a:extLst>
          </p:cNvPr>
          <p:cNvSpPr txBox="1"/>
          <p:nvPr/>
        </p:nvSpPr>
        <p:spPr>
          <a:xfrm>
            <a:off x="438988" y="1414058"/>
            <a:ext cx="11379870" cy="372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err="1"/>
              <a:t>Rezime</a:t>
            </a:r>
            <a:r>
              <a:rPr lang="en-US" sz="2000"/>
              <a:t> </a:t>
            </a:r>
            <a:r>
              <a:rPr lang="en-US" sz="2000" err="1"/>
              <a:t>Konklizyon</a:t>
            </a:r>
            <a:r>
              <a:rPr lang="en-US" sz="2000"/>
              <a:t> Kle </a:t>
            </a:r>
            <a:r>
              <a:rPr lang="en-US" sz="2000" err="1"/>
              <a:t>Pwojeksyon</a:t>
            </a:r>
            <a:r>
              <a:rPr lang="en-US" sz="2000"/>
              <a:t> </a:t>
            </a:r>
            <a:r>
              <a:rPr lang="en-US" sz="2000" err="1"/>
              <a:t>Enskripsyon</a:t>
            </a:r>
            <a:r>
              <a:rPr lang="en-US" sz="2000"/>
              <a:t>, </a:t>
            </a:r>
            <a:r>
              <a:rPr lang="en-US" sz="2000" err="1"/>
              <a:t>Kapasite</a:t>
            </a:r>
            <a:r>
              <a:rPr lang="en-US" sz="2000"/>
              <a:t>, </a:t>
            </a:r>
            <a:r>
              <a:rPr lang="en-US" sz="2000" err="1"/>
              <a:t>Itilizasyon</a:t>
            </a:r>
            <a:r>
              <a:rPr lang="en-US" sz="2000"/>
              <a:t> &amp; </a:t>
            </a:r>
            <a:r>
              <a:rPr lang="en-US" sz="2000" err="1"/>
              <a:t>Evalyasyon</a:t>
            </a:r>
            <a:r>
              <a:rPr lang="en-US" sz="2000"/>
              <a:t> </a:t>
            </a:r>
            <a:r>
              <a:rPr lang="en-US" sz="2000" err="1"/>
              <a:t>Kondisyon</a:t>
            </a:r>
            <a:r>
              <a:rPr lang="en-US" sz="2000"/>
              <a:t> </a:t>
            </a:r>
            <a:r>
              <a:rPr lang="en-US" sz="2000" err="1"/>
              <a:t>Enstalasyon</a:t>
            </a:r>
            <a:r>
              <a:rPr lang="en-US" sz="2000"/>
              <a:t> </a:t>
            </a:r>
            <a:r>
              <a:rPr lang="en-US" sz="2000" err="1"/>
              <a:t>yo</a:t>
            </a:r>
            <a:endParaRPr lang="en-US" sz="200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Rekòmandasyon</a:t>
            </a:r>
            <a:endParaRPr lang="en-US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Lekòl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Primè</a:t>
            </a:r>
            <a:endParaRPr lang="en-US" altLang="en-US" sz="2000">
              <a:latin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Lekòl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Segondè</a:t>
            </a:r>
            <a:endParaRPr lang="en-US" altLang="en-US" sz="2000"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Oportunite </a:t>
            </a:r>
            <a:r>
              <a:rPr kumimoji="0" lang="en-US" altLang="en-US" sz="20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Finansman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25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E5DE1-D2B3-AEC8-DB3C-B8E5C9CFD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FDE2009E-392D-85DC-FA2A-07CAA75655D9}"/>
              </a:ext>
            </a:extLst>
          </p:cNvPr>
          <p:cNvSpPr/>
          <p:nvPr/>
        </p:nvSpPr>
        <p:spPr>
          <a:xfrm>
            <a:off x="4666537" y="2885265"/>
            <a:ext cx="2185099" cy="20364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36A900-9E51-608D-5FD0-CB195D0D5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2E7B0B-EF9A-B6B7-C816-0481EBD5B89D}"/>
              </a:ext>
            </a:extLst>
          </p:cNvPr>
          <p:cNvSpPr txBox="1"/>
          <p:nvPr/>
        </p:nvSpPr>
        <p:spPr>
          <a:xfrm>
            <a:off x="2660688" y="3415848"/>
            <a:ext cx="1716657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Blackham 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(Renovate-as-New)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4F9269-7BFA-6DF4-20E8-AD6A38C59CFC}"/>
              </a:ext>
            </a:extLst>
          </p:cNvPr>
          <p:cNvSpPr txBox="1"/>
          <p:nvPr/>
        </p:nvSpPr>
        <p:spPr>
          <a:xfrm>
            <a:off x="2660688" y="4040504"/>
            <a:ext cx="1716657" cy="5386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Read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(New/Renovate-as-New)</a:t>
            </a:r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436C4B-D6A0-DEB4-089A-37A1D46516D8}"/>
              </a:ext>
            </a:extLst>
          </p:cNvPr>
          <p:cNvSpPr txBox="1"/>
          <p:nvPr/>
        </p:nvSpPr>
        <p:spPr>
          <a:xfrm>
            <a:off x="868024" y="4464861"/>
            <a:ext cx="171665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Geraldine Johnson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0163C8-E2D1-5C6D-8F01-5F22ED31D4B5}"/>
              </a:ext>
            </a:extLst>
          </p:cNvPr>
          <p:cNvSpPr txBox="1"/>
          <p:nvPr/>
        </p:nvSpPr>
        <p:spPr>
          <a:xfrm>
            <a:off x="7162820" y="4464579"/>
            <a:ext cx="171665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Multi-Cultural 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(Renovate-as-New)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3E3DD1-7BC8-3CFA-BCAF-36D26887C2D0}"/>
              </a:ext>
            </a:extLst>
          </p:cNvPr>
          <p:cNvSpPr txBox="1"/>
          <p:nvPr/>
        </p:nvSpPr>
        <p:spPr>
          <a:xfrm>
            <a:off x="9862578" y="1810089"/>
            <a:ext cx="171665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Discovery Magnet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6840C9-DDDA-3391-D926-71DD0FDB3B83}"/>
              </a:ext>
            </a:extLst>
          </p:cNvPr>
          <p:cNvSpPr txBox="1"/>
          <p:nvPr/>
        </p:nvSpPr>
        <p:spPr>
          <a:xfrm>
            <a:off x="7150367" y="2512316"/>
            <a:ext cx="171665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New Park City Magnet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6C6647-F95B-15FF-E9A8-1580F6E3EBBB}"/>
              </a:ext>
            </a:extLst>
          </p:cNvPr>
          <p:cNvSpPr txBox="1"/>
          <p:nvPr/>
        </p:nvSpPr>
        <p:spPr>
          <a:xfrm>
            <a:off x="7162820" y="3844602"/>
            <a:ext cx="1716657" cy="5386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High Horizons 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(Renovate-as-New)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7B172D-138C-6B85-86B5-6ACD557C2450}"/>
              </a:ext>
            </a:extLst>
          </p:cNvPr>
          <p:cNvSpPr txBox="1"/>
          <p:nvPr/>
        </p:nvSpPr>
        <p:spPr>
          <a:xfrm>
            <a:off x="868024" y="2687452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Cesar Batalla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D75185-972B-B8FC-3AD0-559A7E9B9263}"/>
              </a:ext>
            </a:extLst>
          </p:cNvPr>
          <p:cNvSpPr txBox="1"/>
          <p:nvPr/>
        </p:nvSpPr>
        <p:spPr>
          <a:xfrm>
            <a:off x="4676076" y="1813699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Madison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28CC83-2FED-3A05-77A1-CB967FDE2918}"/>
              </a:ext>
            </a:extLst>
          </p:cNvPr>
          <p:cNvSpPr txBox="1"/>
          <p:nvPr/>
        </p:nvSpPr>
        <p:spPr>
          <a:xfrm>
            <a:off x="2662911" y="1806554"/>
            <a:ext cx="171665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Luis Munoz Marin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0D35C4-6BEB-4B0A-FAB8-298CF4699DD9}"/>
              </a:ext>
            </a:extLst>
          </p:cNvPr>
          <p:cNvSpPr txBox="1"/>
          <p:nvPr/>
        </p:nvSpPr>
        <p:spPr>
          <a:xfrm>
            <a:off x="2660690" y="2515932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Roosevelt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BBEA59-4A4C-7B51-A608-D5D696722C87}"/>
              </a:ext>
            </a:extLst>
          </p:cNvPr>
          <p:cNvSpPr txBox="1"/>
          <p:nvPr/>
        </p:nvSpPr>
        <p:spPr>
          <a:xfrm>
            <a:off x="868024" y="3130715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Columbus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4C9416-640A-F16E-1392-818AAA9A9518}"/>
              </a:ext>
            </a:extLst>
          </p:cNvPr>
          <p:cNvSpPr txBox="1"/>
          <p:nvPr/>
        </p:nvSpPr>
        <p:spPr>
          <a:xfrm>
            <a:off x="2660688" y="4660747"/>
            <a:ext cx="1716657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Winthrop</a:t>
            </a:r>
            <a:b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(Includes Skane PK)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991015-D879-D79F-C8A4-E776F4955F52}"/>
              </a:ext>
            </a:extLst>
          </p:cNvPr>
          <p:cNvSpPr txBox="1"/>
          <p:nvPr/>
        </p:nvSpPr>
        <p:spPr>
          <a:xfrm>
            <a:off x="868024" y="2244189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Black Rock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681041-8BB8-9D77-4E4E-5D2F223DE450}"/>
              </a:ext>
            </a:extLst>
          </p:cNvPr>
          <p:cNvSpPr txBox="1"/>
          <p:nvPr/>
        </p:nvSpPr>
        <p:spPr>
          <a:xfrm>
            <a:off x="7150367" y="1784617"/>
            <a:ext cx="171665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Geraldine Claytor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C6F753-22FC-860F-EDE7-83E6A1756281}"/>
              </a:ext>
            </a:extLst>
          </p:cNvPr>
          <p:cNvSpPr txBox="1"/>
          <p:nvPr/>
        </p:nvSpPr>
        <p:spPr>
          <a:xfrm>
            <a:off x="2660689" y="2966017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Waltersville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B345173-A056-BEEE-D9EE-189E23DD6375}"/>
              </a:ext>
            </a:extLst>
          </p:cNvPr>
          <p:cNvSpPr txBox="1"/>
          <p:nvPr/>
        </p:nvSpPr>
        <p:spPr>
          <a:xfrm>
            <a:off x="868023" y="5608348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Jettie S. Tisdale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C9E626-DBE5-1E10-2FC8-70B271E1767F}"/>
              </a:ext>
            </a:extLst>
          </p:cNvPr>
          <p:cNvSpPr txBox="1"/>
          <p:nvPr/>
        </p:nvSpPr>
        <p:spPr>
          <a:xfrm>
            <a:off x="868024" y="1800926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Barnum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2B8D518-4F45-82B1-E103-2F553159BCA1}"/>
              </a:ext>
            </a:extLst>
          </p:cNvPr>
          <p:cNvSpPr txBox="1"/>
          <p:nvPr/>
        </p:nvSpPr>
        <p:spPr>
          <a:xfrm>
            <a:off x="868024" y="4017240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Curiale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34AEC9B-E351-9A78-0E79-7CC4A3953365}"/>
              </a:ext>
            </a:extLst>
          </p:cNvPr>
          <p:cNvSpPr txBox="1"/>
          <p:nvPr/>
        </p:nvSpPr>
        <p:spPr>
          <a:xfrm>
            <a:off x="873566" y="5172167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Hooker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1868AD1-28D0-77AC-0D43-396DB6D89A7F}"/>
              </a:ext>
            </a:extLst>
          </p:cNvPr>
          <p:cNvSpPr txBox="1"/>
          <p:nvPr/>
        </p:nvSpPr>
        <p:spPr>
          <a:xfrm>
            <a:off x="868024" y="3573978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Cross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FF39F9-39E9-70B7-9252-25A6F8EDA3F4}"/>
              </a:ext>
            </a:extLst>
          </p:cNvPr>
          <p:cNvSpPr txBox="1"/>
          <p:nvPr/>
        </p:nvSpPr>
        <p:spPr>
          <a:xfrm>
            <a:off x="6951129" y="1010600"/>
            <a:ext cx="2115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Entè-Distri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AC3ECC1-B4B4-2931-C40E-421699422AE2}"/>
              </a:ext>
            </a:extLst>
          </p:cNvPr>
          <p:cNvSpPr txBox="1"/>
          <p:nvPr/>
        </p:nvSpPr>
        <p:spPr>
          <a:xfrm>
            <a:off x="9663337" y="1010600"/>
            <a:ext cx="2115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Entè-Distri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694FF61-8309-90C9-5CA2-DED8B31CDB99}"/>
              </a:ext>
            </a:extLst>
          </p:cNvPr>
          <p:cNvSpPr txBox="1"/>
          <p:nvPr/>
        </p:nvSpPr>
        <p:spPr>
          <a:xfrm>
            <a:off x="868024" y="1010600"/>
            <a:ext cx="551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nan Katye 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9A23602-5DCE-7E5F-1E65-F4D4349AC896}"/>
              </a:ext>
            </a:extLst>
          </p:cNvPr>
          <p:cNvSpPr txBox="1"/>
          <p:nvPr/>
        </p:nvSpPr>
        <p:spPr>
          <a:xfrm>
            <a:off x="4681321" y="1346629"/>
            <a:ext cx="1706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K-6/PK-6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DD7751A-D359-0CF6-4542-621918584067}"/>
              </a:ext>
            </a:extLst>
          </p:cNvPr>
          <p:cNvSpPr txBox="1"/>
          <p:nvPr/>
        </p:nvSpPr>
        <p:spPr>
          <a:xfrm>
            <a:off x="1711577" y="1346629"/>
            <a:ext cx="171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PK-8/K-8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1F2EE0-DF83-18EC-590D-AD26A11BB905}"/>
              </a:ext>
            </a:extLst>
          </p:cNvPr>
          <p:cNvSpPr txBox="1"/>
          <p:nvPr/>
        </p:nvSpPr>
        <p:spPr>
          <a:xfrm>
            <a:off x="9872743" y="2827890"/>
            <a:ext cx="16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8DEC5A-9748-A7C6-2950-4E7FD728AA44}"/>
              </a:ext>
            </a:extLst>
          </p:cNvPr>
          <p:cNvSpPr txBox="1"/>
          <p:nvPr/>
        </p:nvSpPr>
        <p:spPr>
          <a:xfrm>
            <a:off x="9862578" y="4262041"/>
            <a:ext cx="171665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South End (Swing Space)</a:t>
            </a:r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2DAB52DF-3A1D-3B1F-F9E2-9A080C5954E6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Pwopoze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C4F4F6F1-22B0-0960-CA12-36422606A6B9}"/>
              </a:ext>
            </a:extLst>
          </p:cNvPr>
          <p:cNvSpPr/>
          <p:nvPr/>
        </p:nvSpPr>
        <p:spPr>
          <a:xfrm rot="16200000">
            <a:off x="2558185" y="-44653"/>
            <a:ext cx="131838" cy="351216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Brace 58">
            <a:extLst>
              <a:ext uri="{FF2B5EF4-FFF2-40B4-BE49-F238E27FC236}">
                <a16:creationId xmlns:a16="http://schemas.microsoft.com/office/drawing/2014/main" id="{DAB4E7D5-FEE0-1BBE-A2DA-7042C906442E}"/>
              </a:ext>
            </a:extLst>
          </p:cNvPr>
          <p:cNvSpPr/>
          <p:nvPr/>
        </p:nvSpPr>
        <p:spPr>
          <a:xfrm rot="16200000">
            <a:off x="5489751" y="837077"/>
            <a:ext cx="89313" cy="170617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8FFC4-C9CE-E09B-1BDB-EC034A4B0C99}"/>
              </a:ext>
            </a:extLst>
          </p:cNvPr>
          <p:cNvSpPr txBox="1"/>
          <p:nvPr/>
        </p:nvSpPr>
        <p:spPr>
          <a:xfrm>
            <a:off x="2660687" y="5288684"/>
            <a:ext cx="1716657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New East Side School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6F32CC-1FEE-6E7C-2807-26DB37B07846}"/>
              </a:ext>
            </a:extLst>
          </p:cNvPr>
          <p:cNvSpPr txBox="1"/>
          <p:nvPr/>
        </p:nvSpPr>
        <p:spPr>
          <a:xfrm>
            <a:off x="4676076" y="2241796"/>
            <a:ext cx="1716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Hallen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61A8F9-9391-38ED-39D5-521591FD18DE}"/>
              </a:ext>
            </a:extLst>
          </p:cNvPr>
          <p:cNvSpPr txBox="1"/>
          <p:nvPr/>
        </p:nvSpPr>
        <p:spPr>
          <a:xfrm>
            <a:off x="9862578" y="3573978"/>
            <a:ext cx="171665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New Special Program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506847-EEEE-0709-7271-33D1B72B789B}"/>
              </a:ext>
            </a:extLst>
          </p:cNvPr>
          <p:cNvSpPr txBox="1"/>
          <p:nvPr/>
        </p:nvSpPr>
        <p:spPr>
          <a:xfrm>
            <a:off x="7162820" y="3178459"/>
            <a:ext cx="171665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New Classical Studies Acad.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5F2859-709D-B2E3-3FA3-983700A855AE}"/>
              </a:ext>
            </a:extLst>
          </p:cNvPr>
          <p:cNvSpPr txBox="1"/>
          <p:nvPr/>
        </p:nvSpPr>
        <p:spPr>
          <a:xfrm>
            <a:off x="4666537" y="2966017"/>
            <a:ext cx="2185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200" b="1" u="sng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1" u="sng" err="1">
                <a:latin typeface="Segoe UI" panose="020B0502040204020203" pitchFamily="34" charset="0"/>
                <a:cs typeface="Segoe UI" panose="020B0502040204020203" pitchFamily="34" charset="0"/>
              </a:rPr>
              <a:t>Fèmen</a:t>
            </a:r>
            <a:r>
              <a:rPr lang="en-US" sz="1200" b="1" u="sng">
                <a:latin typeface="Segoe UI" panose="020B0502040204020203" pitchFamily="34" charset="0"/>
                <a:cs typeface="Segoe UI" panose="020B0502040204020203" pitchFamily="34" charset="0"/>
              </a:rPr>
              <a:t>*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9521C6-8739-21A0-616F-E3137457D640}"/>
              </a:ext>
            </a:extLst>
          </p:cNvPr>
          <p:cNvSpPr txBox="1"/>
          <p:nvPr/>
        </p:nvSpPr>
        <p:spPr>
          <a:xfrm>
            <a:off x="4676076" y="3236743"/>
            <a:ext cx="22595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Beardsley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BLC at Sheriden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Classical Studies – Maplewood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Classical Studies – Annex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Dunbar – (TBD) reuse potential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Edison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Hall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Skane Center – site reused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2A1B81-EF0D-08B6-9BEB-55671B343CA6}"/>
              </a:ext>
            </a:extLst>
          </p:cNvPr>
          <p:cNvSpPr txBox="1"/>
          <p:nvPr/>
        </p:nvSpPr>
        <p:spPr>
          <a:xfrm>
            <a:off x="868023" y="6028769"/>
            <a:ext cx="11197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Atik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bilding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ki rete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ta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adrese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kòm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pati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nan Plan </a:t>
            </a:r>
            <a:r>
              <a:rPr lang="en-US" sz="1400" b="1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 Kapital la.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181624-FFFB-979C-B6A9-84708164E069}"/>
              </a:ext>
            </a:extLst>
          </p:cNvPr>
          <p:cNvSpPr txBox="1"/>
          <p:nvPr/>
        </p:nvSpPr>
        <p:spPr>
          <a:xfrm>
            <a:off x="4666537" y="5077544"/>
            <a:ext cx="21850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/>
              <a:t>BPS ta </a:t>
            </a:r>
            <a:r>
              <a:rPr lang="en-US" sz="1000" err="1"/>
              <a:t>dwe</a:t>
            </a:r>
            <a:r>
              <a:rPr lang="en-US" sz="1000"/>
              <a:t> </a:t>
            </a:r>
            <a:r>
              <a:rPr lang="en-US" sz="1000" err="1"/>
              <a:t>itilize</a:t>
            </a:r>
            <a:r>
              <a:rPr lang="en-US" sz="1000"/>
              <a:t> yon </a:t>
            </a:r>
            <a:r>
              <a:rPr lang="en-US" sz="1000" err="1"/>
              <a:t>lekòl</a:t>
            </a:r>
            <a:r>
              <a:rPr lang="en-US" sz="1000"/>
              <a:t> </a:t>
            </a:r>
            <a:r>
              <a:rPr lang="en-US" sz="1000" err="1"/>
              <a:t>elèmanè</a:t>
            </a:r>
            <a:r>
              <a:rPr lang="en-US" sz="1000"/>
              <a:t> </a:t>
            </a:r>
            <a:r>
              <a:rPr lang="en-US" sz="1000" err="1"/>
              <a:t>konsolide</a:t>
            </a:r>
            <a:r>
              <a:rPr lang="en-US" sz="1000"/>
              <a:t> </a:t>
            </a:r>
            <a:r>
              <a:rPr lang="en-US" sz="1000" err="1"/>
              <a:t>pou</a:t>
            </a:r>
            <a:r>
              <a:rPr lang="en-US" sz="1000"/>
              <a:t> </a:t>
            </a:r>
            <a:r>
              <a:rPr lang="en-US" sz="1000" err="1"/>
              <a:t>edikasyon</a:t>
            </a:r>
            <a:r>
              <a:rPr lang="en-US" sz="1000"/>
              <a:t> </a:t>
            </a:r>
            <a:r>
              <a:rPr lang="en-US" sz="1000" err="1"/>
              <a:t>pou</a:t>
            </a:r>
            <a:r>
              <a:rPr lang="en-US" sz="1000"/>
              <a:t> </a:t>
            </a:r>
            <a:r>
              <a:rPr lang="en-US" sz="1000" err="1"/>
              <a:t>granmoun</a:t>
            </a:r>
            <a:r>
              <a:rPr lang="en-US" sz="1000"/>
              <a:t> epi mete fen nan </a:t>
            </a:r>
            <a:r>
              <a:rPr lang="en-US" sz="1000" err="1"/>
              <a:t>kontra</a:t>
            </a:r>
            <a:r>
              <a:rPr lang="en-US" sz="1000"/>
              <a:t> </a:t>
            </a:r>
            <a:r>
              <a:rPr lang="en-US" sz="1000" err="1"/>
              <a:t>lwaye</a:t>
            </a:r>
            <a:r>
              <a:rPr lang="en-US" sz="1000"/>
              <a:t> Saint Michael’s.</a:t>
            </a:r>
          </a:p>
        </p:txBody>
      </p:sp>
    </p:spTree>
    <p:extLst>
      <p:ext uri="{BB962C8B-B14F-4D97-AF65-F5344CB8AC3E}">
        <p14:creationId xmlns:p14="http://schemas.microsoft.com/office/powerpoint/2010/main" val="4042206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A815C-5508-1563-1484-E044523B8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CE2F10-D844-A48D-903C-A025D6C33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2DF2D2CF-4FD8-6EAF-EE29-095CF5314EDE}"/>
              </a:ext>
            </a:extLst>
          </p:cNvPr>
          <p:cNvSpPr txBox="1">
            <a:spLocks/>
          </p:cNvSpPr>
          <p:nvPr/>
        </p:nvSpPr>
        <p:spPr>
          <a:xfrm>
            <a:off x="769018" y="297180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Plan Long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Rekòmande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7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B714B-8B12-AA4E-3716-154B08DA9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6B0997-6472-BFAC-F8E7-B7EA86EB7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C4E21445-BAB3-6C11-3A54-DC5B1D59123A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F2ED05-3178-2EB5-7749-4C45B6A4FCDF}"/>
              </a:ext>
            </a:extLst>
          </p:cNvPr>
          <p:cNvSpPr txBox="1"/>
          <p:nvPr/>
        </p:nvSpPr>
        <p:spPr>
          <a:xfrm>
            <a:off x="508469" y="1320799"/>
            <a:ext cx="11252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Bassick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Ouvèti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espere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nan 2025-26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konsepsyon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1,250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endParaRPr lang="en-US" sz="24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BMA ap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konsolide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Bassick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Objektif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250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BMA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aliman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err="1">
                <a:latin typeface="Segoe UI" panose="020B0502040204020203" pitchFamily="34" charset="0"/>
                <a:cs typeface="Segoe UI" panose="020B0502040204020203" pitchFamily="34" charset="0"/>
              </a:rPr>
              <a:t>konsepsyon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an</a:t>
            </a:r>
          </a:p>
        </p:txBody>
      </p:sp>
    </p:spTree>
    <p:extLst>
      <p:ext uri="{BB962C8B-B14F-4D97-AF65-F5344CB8AC3E}">
        <p14:creationId xmlns:p14="http://schemas.microsoft.com/office/powerpoint/2010/main" val="3710346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04F8F-28E2-86F6-23A7-CFC7CE508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983FF2-0955-DBF7-EC98-0073871B0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3235B54B-0010-462E-639E-4491597C2E0B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Faz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A2E2AA-B3B1-DE8C-875D-B13F297F3A1B}"/>
              </a:ext>
            </a:extLst>
          </p:cNvPr>
          <p:cNvSpPr txBox="1"/>
          <p:nvPr/>
        </p:nvSpPr>
        <p:spPr>
          <a:xfrm>
            <a:off x="469900" y="1218340"/>
            <a:ext cx="112522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Sèvi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nan Fairfield Wheeler **</a:t>
            </a:r>
          </a:p>
          <a:p>
            <a:pPr>
              <a:spcAft>
                <a:spcPts val="1200"/>
              </a:spcAft>
            </a:pP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**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Nòt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Nenpòt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chanjman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 nan Fairchild Wheeler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depann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aksyon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 Eta BOE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lejislatif</a:t>
            </a:r>
            <a:r>
              <a:rPr lang="en-US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1: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solisyon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modifikasyon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pousantaj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manda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pa eta a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maksimize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BPS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. (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egzanp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kenbe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pousantaj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manda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pa eta a).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2: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Konsidere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modifikasyon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fè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atiran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Travay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eta a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konsidere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chanjman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politik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ki ta ka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kantite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3: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Sèvi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akomode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BPS,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tankou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BMA.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4: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Konvèti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Fairchild Wheeler nan yon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entè-distri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epi mete fen nan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 sz="20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20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416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1AC16-FDAE-5707-C2B3-384FF3FD1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191562-2911-AE27-E95D-4F2302C4F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221504B7-1947-2699-5769-CEB0DF12D966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Faz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486BFC-7AFD-4D0D-A08E-74910EE4BA2F}"/>
              </a:ext>
            </a:extLst>
          </p:cNvPr>
          <p:cNvSpPr txBox="1"/>
          <p:nvPr/>
        </p:nvSpPr>
        <p:spPr>
          <a:xfrm>
            <a:off x="234275" y="1186626"/>
            <a:ext cx="11526394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Konsidere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Elajisman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Aquaculture nan yon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a Tan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Pli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evalyasyon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achitekti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detaye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 Sa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mande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elajisman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bay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espò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eleksyon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kwizin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kafeteria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elatriye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detèmine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sans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elaji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sit la,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depann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anprint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egzistan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an ka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reamenaje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enkòpore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eleman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Ogmande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patisipasyon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BPS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egzistan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se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sitou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sibvèb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Elaji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egzanp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Magnet Geraldine Claytor).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nn-NO" b="1">
                <a:latin typeface="Segoe UI" panose="020B0502040204020203" pitchFamily="34" charset="0"/>
                <a:cs typeface="Segoe UI" panose="020B0502040204020203" pitchFamily="34" charset="0"/>
              </a:rPr>
              <a:t>Deplase BMA nan yon Enfrastrikti Endepandan: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BMA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rete nan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Bassick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jiskaske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odit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eta a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fini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. Sa ka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mande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aksyon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lejislatif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si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deplase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l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anvan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odit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la.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Sa ta ka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louvri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250+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Bassick pandan li ap bay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elajisman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BMA a.</a:t>
            </a:r>
          </a:p>
        </p:txBody>
      </p:sp>
    </p:spTree>
    <p:extLst>
      <p:ext uri="{BB962C8B-B14F-4D97-AF65-F5344CB8AC3E}">
        <p14:creationId xmlns:p14="http://schemas.microsoft.com/office/powerpoint/2010/main" val="28816395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D91FB-131D-4E03-F2BD-0548382EA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4A3438-C6F0-9D90-17B3-653511953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1FEFBA-07DE-C300-A59C-47F71822B979}"/>
              </a:ext>
            </a:extLst>
          </p:cNvPr>
          <p:cNvSpPr txBox="1"/>
          <p:nvPr/>
        </p:nvSpPr>
        <p:spPr>
          <a:xfrm>
            <a:off x="7150368" y="2093332"/>
            <a:ext cx="171665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Fairchild Wheeler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B3377-C183-787E-9970-3450E981C0C6}"/>
              </a:ext>
            </a:extLst>
          </p:cNvPr>
          <p:cNvSpPr txBox="1"/>
          <p:nvPr/>
        </p:nvSpPr>
        <p:spPr>
          <a:xfrm>
            <a:off x="6951129" y="1364710"/>
            <a:ext cx="2115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Entè-Distri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07D732F-7412-9176-971E-E7AAACEBCCBB}"/>
              </a:ext>
            </a:extLst>
          </p:cNvPr>
          <p:cNvSpPr txBox="1"/>
          <p:nvPr/>
        </p:nvSpPr>
        <p:spPr>
          <a:xfrm>
            <a:off x="813266" y="1641709"/>
            <a:ext cx="248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Vil la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050E8C9-3069-55CE-59AB-8DCE86B8F37A}"/>
              </a:ext>
            </a:extLst>
          </p:cNvPr>
          <p:cNvSpPr txBox="1"/>
          <p:nvPr/>
        </p:nvSpPr>
        <p:spPr>
          <a:xfrm>
            <a:off x="10064342" y="2093332"/>
            <a:ext cx="171665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Aquaculture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C913794-A170-8AB4-9638-0FADD31B1A69}"/>
              </a:ext>
            </a:extLst>
          </p:cNvPr>
          <p:cNvSpPr txBox="1"/>
          <p:nvPr/>
        </p:nvSpPr>
        <p:spPr>
          <a:xfrm>
            <a:off x="10064342" y="2558874"/>
            <a:ext cx="1716657" cy="6924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spcBef>
                <a:spcPts val="1200"/>
              </a:spcBef>
              <a:spcAft>
                <a:spcPts val="120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BLC </a:t>
            </a:r>
            <a:br>
              <a:rPr lang="en-US"/>
            </a:br>
            <a:r>
              <a:rPr lang="en-US" sz="1000" err="1"/>
              <a:t>Deplase</a:t>
            </a:r>
            <a:r>
              <a:rPr lang="en-US" sz="1000"/>
              <a:t> nan </a:t>
            </a:r>
            <a:r>
              <a:rPr lang="en-US" sz="1000" err="1"/>
              <a:t>Nouvo</a:t>
            </a:r>
            <a:r>
              <a:rPr lang="en-US" sz="1000"/>
              <a:t> </a:t>
            </a:r>
            <a:r>
              <a:rPr lang="en-US" sz="1000" err="1"/>
              <a:t>Lekòl</a:t>
            </a:r>
            <a:r>
              <a:rPr lang="en-US" sz="1000"/>
              <a:t> </a:t>
            </a:r>
            <a:r>
              <a:rPr lang="en-US" sz="1000" err="1"/>
              <a:t>Pwogram</a:t>
            </a:r>
            <a:r>
              <a:rPr lang="en-US" sz="1000"/>
              <a:t> </a:t>
            </a:r>
            <a:r>
              <a:rPr lang="en-US" sz="1000" err="1"/>
              <a:t>Espesyal</a:t>
            </a:r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9B1F87-E3E9-F0D8-5BBF-6198F1E568AB}"/>
              </a:ext>
            </a:extLst>
          </p:cNvPr>
          <p:cNvSpPr txBox="1"/>
          <p:nvPr/>
        </p:nvSpPr>
        <p:spPr>
          <a:xfrm>
            <a:off x="10064343" y="1364710"/>
            <a:ext cx="16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2DB5C4A7-EB03-F564-7C45-5A0FA81FBFDF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Dyagram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"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Boubul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"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44AFC9-0BCD-CC47-6344-0BFB87BF3406}"/>
              </a:ext>
            </a:extLst>
          </p:cNvPr>
          <p:cNvSpPr txBox="1"/>
          <p:nvPr/>
        </p:nvSpPr>
        <p:spPr>
          <a:xfrm>
            <a:off x="1195202" y="2093332"/>
            <a:ext cx="171665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Bassick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HS 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(Includes BMA)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1E6A65-CE75-EAC7-B9BA-EFF7652112A0}"/>
              </a:ext>
            </a:extLst>
          </p:cNvPr>
          <p:cNvSpPr txBox="1"/>
          <p:nvPr/>
        </p:nvSpPr>
        <p:spPr>
          <a:xfrm>
            <a:off x="1195202" y="2905126"/>
            <a:ext cx="171665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Central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75F927-19CC-5FE8-99A1-CEE22EF71C52}"/>
              </a:ext>
            </a:extLst>
          </p:cNvPr>
          <p:cNvSpPr txBox="1"/>
          <p:nvPr/>
        </p:nvSpPr>
        <p:spPr>
          <a:xfrm>
            <a:off x="1195202" y="3716920"/>
            <a:ext cx="171665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Harding 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HS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F8D71A-EA4B-9C35-C775-D71EF5710321}"/>
              </a:ext>
            </a:extLst>
          </p:cNvPr>
          <p:cNvSpPr txBox="1"/>
          <p:nvPr/>
        </p:nvSpPr>
        <p:spPr>
          <a:xfrm>
            <a:off x="4148923" y="2086371"/>
            <a:ext cx="1947078" cy="8771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BMA 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Deplase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 Bassick – </a:t>
            </a: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 South End vin </a:t>
            </a: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tounen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err="1">
                <a:latin typeface="Segoe UI" panose="020B0502040204020203" pitchFamily="34" charset="0"/>
                <a:cs typeface="Segoe UI" panose="020B0502040204020203" pitchFamily="34" charset="0"/>
              </a:rPr>
              <a:t>tanporè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8AB668-718C-F87B-F547-1D3C367FB2FE}"/>
              </a:ext>
            </a:extLst>
          </p:cNvPr>
          <p:cNvSpPr txBox="1"/>
          <p:nvPr/>
        </p:nvSpPr>
        <p:spPr>
          <a:xfrm>
            <a:off x="3780623" y="1364710"/>
            <a:ext cx="2683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Magnet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Entè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/Intra-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998ED2-C9DE-B3B5-01EC-B9BDDF09D476}"/>
              </a:ext>
            </a:extLst>
          </p:cNvPr>
          <p:cNvSpPr txBox="1"/>
          <p:nvPr/>
        </p:nvSpPr>
        <p:spPr>
          <a:xfrm>
            <a:off x="10064342" y="3337322"/>
            <a:ext cx="171665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New Special Program School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1F2F61-FBA5-CAB9-7DC3-9C23583CC407}"/>
              </a:ext>
            </a:extLst>
          </p:cNvPr>
          <p:cNvSpPr txBox="1"/>
          <p:nvPr/>
        </p:nvSpPr>
        <p:spPr>
          <a:xfrm>
            <a:off x="1195202" y="4502834"/>
            <a:ext cx="1716657" cy="53860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Old Bassick</a:t>
            </a:r>
            <a:b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n-US" sz="1100" err="1"/>
              <a:t>Fèmen</a:t>
            </a: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83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37959-6874-D43F-7116-0AA5211B7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04818E-0614-6E81-5544-AD08B1D41B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72A64C-A5FE-F248-ECC3-02B4B0A9CB96}"/>
              </a:ext>
            </a:extLst>
          </p:cNvPr>
          <p:cNvSpPr txBox="1">
            <a:spLocks/>
          </p:cNvSpPr>
          <p:nvPr/>
        </p:nvSpPr>
        <p:spPr>
          <a:xfrm>
            <a:off x="1342331" y="16424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Rezime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Plan Aksyon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Enfrastrikti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endParaRPr lang="en-US" sz="4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DCDA4-4DD9-0B0F-0E93-D75D544435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35" y="4641953"/>
            <a:ext cx="2615411" cy="13046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F5A7CB0-B9B9-D5D5-8829-E66BB70613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1287" y="1650621"/>
            <a:ext cx="68294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204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94DB6-CFFD-196F-EBAF-4A8A9A04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43BF1B-0520-E7D9-4D3E-E2A82902C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E78309A6-57C8-1553-C298-DEAE90ADF899}"/>
              </a:ext>
            </a:extLst>
          </p:cNvPr>
          <p:cNvSpPr txBox="1">
            <a:spLocks/>
          </p:cNvSpPr>
          <p:nvPr/>
        </p:nvSpPr>
        <p:spPr>
          <a:xfrm>
            <a:off x="769018" y="297180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46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EC9A8-C9AC-E8BC-5DA7-E7F4EB87F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27ABB6F-BF5D-5D25-C81C-664EEAF60B16}"/>
              </a:ext>
            </a:extLst>
          </p:cNvPr>
          <p:cNvSpPr txBox="1"/>
          <p:nvPr/>
        </p:nvSpPr>
        <p:spPr>
          <a:xfrm>
            <a:off x="263290" y="1213008"/>
            <a:ext cx="1149737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BPS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travay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delegasyon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lejislasyon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pandan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peryòd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20 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adrese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renovasyon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apwòch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menm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jan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Stamford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Norwalk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peryòd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tan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egzanp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20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20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dissipe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enkyetid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disponiblite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lavni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epi li ap montre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angajman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anvè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kominote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Bridgeport la. Sa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bay tan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nesesè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konplèksite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an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fazaj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tanporè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konsolidasyon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Bridgeport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tou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pwofite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bonis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aplikab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epi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eksplore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nivo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eta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federal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jere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depans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kontribyab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BPS, 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patenarya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la, ta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dwe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konstwi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pouswiv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anplwaye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resous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elatriye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Rete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ajou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lejislasyon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pwopoze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fenk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pase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ka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enkli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plan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Kounye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a, gen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plizyè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pwopozisyon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sikile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lejislasyon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PreK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1D8555-5B9F-013B-DB16-95C853BB9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98A29-3520-9021-F06C-5A4698D03185}"/>
              </a:ext>
            </a:extLst>
          </p:cNvPr>
          <p:cNvSpPr txBox="1">
            <a:spLocks/>
          </p:cNvSpPr>
          <p:nvPr/>
        </p:nvSpPr>
        <p:spPr>
          <a:xfrm>
            <a:off x="1067311" y="204575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483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1793433" y="6554293"/>
            <a:ext cx="398567" cy="283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76C426-F49D-4B47-AE97-247E97A1A3C5}" type="slidenum">
              <a:rPr lang="en-US" sz="1000" smtClean="0">
                <a:latin typeface="Raleway" panose="020B0503030101060003" pitchFamily="34" charset="0"/>
              </a:rPr>
              <a:pPr/>
              <a:t>29</a:t>
            </a:fld>
            <a:endParaRPr lang="en-US" sz="1000">
              <a:latin typeface="Raleway" panose="020B0503030101060003" pitchFamily="34" charset="0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 idx="4294967295"/>
          </p:nvPr>
        </p:nvSpPr>
        <p:spPr>
          <a:xfrm>
            <a:off x="1454150" y="166162"/>
            <a:ext cx="10599304" cy="914400"/>
          </a:xfrm>
        </p:spPr>
        <p:txBody>
          <a:bodyPr/>
          <a:lstStyle/>
          <a:p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To </a:t>
            </a:r>
            <a:r>
              <a:rPr lang="en-US" sz="4000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 sz="4000">
                <a:latin typeface="Segoe UI" panose="020B0502040204020203" pitchFamily="34" charset="0"/>
                <a:cs typeface="Segoe UI" panose="020B0502040204020203" pitchFamily="34" charset="0"/>
              </a:rPr>
              <a:t> Eta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ACFBB26D-59CA-8668-004C-39D978604B80}"/>
              </a:ext>
            </a:extLst>
          </p:cNvPr>
          <p:cNvSpPr txBox="1">
            <a:spLocks/>
          </p:cNvSpPr>
          <p:nvPr/>
        </p:nvSpPr>
        <p:spPr>
          <a:xfrm>
            <a:off x="207836" y="2176872"/>
            <a:ext cx="11776328" cy="4628791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A835C9A-988D-B95F-622A-331502096DBD}"/>
              </a:ext>
            </a:extLst>
          </p:cNvPr>
          <p:cNvSpPr txBox="1">
            <a:spLocks/>
          </p:cNvSpPr>
          <p:nvPr/>
        </p:nvSpPr>
        <p:spPr>
          <a:xfrm>
            <a:off x="283464" y="1038126"/>
            <a:ext cx="10187397" cy="523338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aleway" panose="020B05030301010600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To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Ranbousman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Lekòl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Piblik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Bridgeport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pou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Konstriksyon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n-US" sz="1800" b="1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Lekòl</a:t>
            </a:r>
            <a:r>
              <a:rPr lang="en-US" sz="1800" b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: FY2025</a:t>
            </a:r>
            <a:endParaRPr lang="en-US" sz="180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C8EAF3-EED8-D799-EE0C-E01EC4748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073219"/>
              </p:ext>
            </p:extLst>
          </p:nvPr>
        </p:nvGraphicFramePr>
        <p:xfrm>
          <a:off x="400120" y="1491439"/>
          <a:ext cx="5508975" cy="1725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325">
                  <a:extLst>
                    <a:ext uri="{9D8B030D-6E8A-4147-A177-3AD203B41FA5}">
                      <a16:colId xmlns:a16="http://schemas.microsoft.com/office/drawing/2014/main" val="1518062058"/>
                    </a:ext>
                  </a:extLst>
                </a:gridCol>
                <a:gridCol w="1836325">
                  <a:extLst>
                    <a:ext uri="{9D8B030D-6E8A-4147-A177-3AD203B41FA5}">
                      <a16:colId xmlns:a16="http://schemas.microsoft.com/office/drawing/2014/main" val="269244810"/>
                    </a:ext>
                  </a:extLst>
                </a:gridCol>
                <a:gridCol w="1836325">
                  <a:extLst>
                    <a:ext uri="{9D8B030D-6E8A-4147-A177-3AD203B41FA5}">
                      <a16:colId xmlns:a16="http://schemas.microsoft.com/office/drawing/2014/main" val="894862696"/>
                    </a:ext>
                  </a:extLst>
                </a:gridCol>
              </a:tblGrid>
              <a:tr h="445506"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Kalite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err="1"/>
                        <a:t>Patisipasyon</a:t>
                      </a:r>
                      <a:r>
                        <a:rPr lang="en-US" sz="1800"/>
                        <a:t> Eta 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err="1"/>
                        <a:t>Patisipasyon</a:t>
                      </a:r>
                      <a:r>
                        <a:rPr lang="en-US" sz="1800"/>
                        <a:t> </a:t>
                      </a:r>
                      <a:r>
                        <a:rPr lang="en-US" sz="1800" err="1"/>
                        <a:t>Lokal</a:t>
                      </a:r>
                      <a:r>
                        <a:rPr lang="en-US" sz="1800"/>
                        <a:t> la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9344076"/>
                  </a:ext>
                </a:extLst>
              </a:tr>
              <a:tr h="445506">
                <a:tc>
                  <a:txBody>
                    <a:bodyPr/>
                    <a:lstStyle/>
                    <a:p>
                      <a:pPr algn="ctr"/>
                      <a:r>
                        <a:rPr lang="en-US" sz="1800" err="1"/>
                        <a:t>Nouvo</a:t>
                      </a:r>
                      <a:r>
                        <a:rPr lang="en-US" sz="1800"/>
                        <a:t> </a:t>
                      </a:r>
                      <a:r>
                        <a:rPr lang="en-US" sz="1800" err="1"/>
                        <a:t>Konstriksyon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68.57%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31.45%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933387"/>
                  </a:ext>
                </a:extLst>
              </a:tr>
              <a:tr h="445506">
                <a:tc>
                  <a:txBody>
                    <a:bodyPr/>
                    <a:lstStyle/>
                    <a:p>
                      <a:pPr algn="ctr"/>
                      <a:r>
                        <a:rPr lang="en-US" sz="1800" err="1"/>
                        <a:t>Renovasyon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78.57%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21.43%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58840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E486916-8E94-B2A2-0C2A-BBF44BDD49AE}"/>
              </a:ext>
            </a:extLst>
          </p:cNvPr>
          <p:cNvSpPr txBox="1"/>
          <p:nvPr/>
        </p:nvSpPr>
        <p:spPr>
          <a:xfrm>
            <a:off x="400120" y="3213556"/>
            <a:ext cx="78668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Source: Office of Grants Administration (OGA)</a:t>
            </a:r>
          </a:p>
          <a:p>
            <a:r>
              <a:rPr lang="en-US" sz="1100"/>
              <a:t>Reimbursement rates are only for eligible expenses.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713D0B-A8BA-2FD6-7778-3DABF1D2E72D}"/>
              </a:ext>
            </a:extLst>
          </p:cNvPr>
          <p:cNvSpPr txBox="1"/>
          <p:nvPr/>
        </p:nvSpPr>
        <p:spPr>
          <a:xfrm>
            <a:off x="102310" y="3966177"/>
            <a:ext cx="115099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To “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estanda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”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fikse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chak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pa OGA, men 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ranbousman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adisyonèl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kalifye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“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bonis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FAD189-27AA-0162-FEA7-EE3E176B2180}"/>
              </a:ext>
            </a:extLst>
          </p:cNvPr>
          <p:cNvSpPr txBox="1"/>
          <p:nvPr/>
        </p:nvSpPr>
        <p:spPr>
          <a:xfrm>
            <a:off x="207836" y="5558264"/>
            <a:ext cx="112505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Sonje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eta a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limite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anpil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atik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renouvèlman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ki nan FCA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, epi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adrese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ka pi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efikas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pri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atravè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konsolidasyon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057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F07DC-8879-F4D6-15DF-9BA803B9F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8BA42CA-2875-C19D-A538-B7474E414C26}"/>
              </a:ext>
            </a:extLst>
          </p:cNvPr>
          <p:cNvSpPr/>
          <p:nvPr/>
        </p:nvSpPr>
        <p:spPr>
          <a:xfrm>
            <a:off x="5967792" y="2700376"/>
            <a:ext cx="5677882" cy="3556491"/>
          </a:xfrm>
          <a:prstGeom prst="roundRect">
            <a:avLst>
              <a:gd name="adj" fmla="val 370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083E312-7F85-217B-47F0-3CFA179AAF0C}"/>
              </a:ext>
            </a:extLst>
          </p:cNvPr>
          <p:cNvSpPr/>
          <p:nvPr/>
        </p:nvSpPr>
        <p:spPr>
          <a:xfrm>
            <a:off x="627513" y="2700376"/>
            <a:ext cx="5104420" cy="3556491"/>
          </a:xfrm>
          <a:prstGeom prst="roundRect">
            <a:avLst>
              <a:gd name="adj" fmla="val 370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5F51A2-9E94-3612-C48B-10E5CDC76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1490" y="165991"/>
            <a:ext cx="10234184" cy="448574"/>
          </a:xfrm>
        </p:spPr>
        <p:txBody>
          <a:bodyPr>
            <a:noAutofit/>
          </a:bodyPr>
          <a:lstStyle/>
          <a:p>
            <a:r>
              <a:rPr lang="en-US"/>
              <a:t>Kisa yon Plan </a:t>
            </a:r>
            <a:r>
              <a:rPr lang="en-US" err="1"/>
              <a:t>Mèt</a:t>
            </a:r>
            <a:r>
              <a:rPr lang="en-US"/>
              <a:t> ye?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68E28-06EA-CBC7-2CBD-849DCB8E6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13" y="1123891"/>
            <a:ext cx="10936973" cy="1416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Plan </a:t>
            </a:r>
            <a:r>
              <a:rPr lang="en-US" sz="2400" err="1"/>
              <a:t>Mèt</a:t>
            </a:r>
            <a:r>
              <a:rPr lang="en-US" sz="2400"/>
              <a:t> la se yon </a:t>
            </a:r>
            <a:r>
              <a:rPr lang="en-US" sz="2400" err="1"/>
              <a:t>dokiman</a:t>
            </a:r>
            <a:r>
              <a:rPr lang="en-US" sz="2400"/>
              <a:t> gid ki </a:t>
            </a:r>
            <a:r>
              <a:rPr lang="en-US" sz="2400" err="1"/>
              <a:t>tabli</a:t>
            </a:r>
            <a:r>
              <a:rPr lang="en-US" sz="2400"/>
              <a:t> yon </a:t>
            </a:r>
            <a:r>
              <a:rPr lang="en-US" sz="2400" err="1"/>
              <a:t>kad</a:t>
            </a:r>
            <a:r>
              <a:rPr lang="en-US" sz="2400"/>
              <a:t> </a:t>
            </a:r>
            <a:r>
              <a:rPr lang="en-US" sz="2400" err="1"/>
              <a:t>planifikasyon</a:t>
            </a:r>
            <a:r>
              <a:rPr lang="en-US" sz="2400"/>
              <a:t> </a:t>
            </a:r>
            <a:r>
              <a:rPr lang="en-US" sz="2400" err="1"/>
              <a:t>alontèm</a:t>
            </a:r>
            <a:r>
              <a:rPr lang="en-US" sz="2400"/>
              <a:t> </a:t>
            </a:r>
            <a:r>
              <a:rPr lang="en-US" sz="2400" err="1"/>
              <a:t>oswa</a:t>
            </a:r>
            <a:r>
              <a:rPr lang="en-US" sz="2400"/>
              <a:t> yon "kat </a:t>
            </a:r>
            <a:r>
              <a:rPr lang="en-US" sz="2400" err="1"/>
              <a:t>wout</a:t>
            </a:r>
            <a:r>
              <a:rPr lang="en-US" sz="2400"/>
              <a:t>" </a:t>
            </a:r>
            <a:r>
              <a:rPr lang="en-US" sz="2400" err="1"/>
              <a:t>pou</a:t>
            </a:r>
            <a:r>
              <a:rPr lang="en-US" sz="2400"/>
              <a:t> </a:t>
            </a:r>
            <a:r>
              <a:rPr lang="en-US" sz="2400" err="1"/>
              <a:t>ede</a:t>
            </a:r>
            <a:r>
              <a:rPr lang="en-US" sz="2400"/>
              <a:t> </a:t>
            </a:r>
            <a:r>
              <a:rPr lang="en-US" sz="2400" err="1"/>
              <a:t>gide</a:t>
            </a:r>
            <a:r>
              <a:rPr lang="en-US" sz="2400"/>
              <a:t> </a:t>
            </a:r>
            <a:r>
              <a:rPr lang="en-US" sz="2400" err="1"/>
              <a:t>envestisman</a:t>
            </a:r>
            <a:r>
              <a:rPr lang="en-US" sz="2400"/>
              <a:t> </a:t>
            </a:r>
            <a:r>
              <a:rPr lang="en-US" sz="2400" err="1"/>
              <a:t>kapital</a:t>
            </a:r>
            <a:r>
              <a:rPr lang="en-US" sz="2400"/>
              <a:t> </a:t>
            </a:r>
            <a:r>
              <a:rPr lang="en-US" sz="2400" err="1"/>
              <a:t>yo</a:t>
            </a:r>
            <a:r>
              <a:rPr lang="en-US" sz="2400"/>
              <a:t>, </a:t>
            </a:r>
            <a:r>
              <a:rPr lang="en-US" sz="2400" err="1"/>
              <a:t>ankouraje</a:t>
            </a:r>
            <a:r>
              <a:rPr lang="en-US" sz="2400"/>
              <a:t> </a:t>
            </a:r>
            <a:r>
              <a:rPr lang="en-US" sz="2400" err="1"/>
              <a:t>operasyon</a:t>
            </a:r>
            <a:r>
              <a:rPr lang="en-US" sz="2400"/>
              <a:t> </a:t>
            </a:r>
            <a:r>
              <a:rPr lang="en-US" sz="2400" err="1"/>
              <a:t>efikas</a:t>
            </a:r>
            <a:r>
              <a:rPr lang="en-US" sz="2400"/>
              <a:t>, epi </a:t>
            </a:r>
            <a:r>
              <a:rPr lang="en-US" sz="2400" err="1"/>
              <a:t>ede</a:t>
            </a:r>
            <a:r>
              <a:rPr lang="en-US" sz="2400"/>
              <a:t> </a:t>
            </a:r>
            <a:r>
              <a:rPr lang="en-US" sz="2400" err="1"/>
              <a:t>distri</a:t>
            </a:r>
            <a:r>
              <a:rPr lang="en-US" sz="2400"/>
              <a:t> a </a:t>
            </a:r>
            <a:r>
              <a:rPr lang="en-US" sz="2400" err="1"/>
              <a:t>reyalize</a:t>
            </a:r>
            <a:r>
              <a:rPr lang="en-US" sz="2400"/>
              <a:t> </a:t>
            </a:r>
            <a:r>
              <a:rPr lang="en-US" sz="2400" err="1"/>
              <a:t>vizyon</a:t>
            </a:r>
            <a:r>
              <a:rPr lang="en-US" sz="2400"/>
              <a:t> </a:t>
            </a:r>
            <a:r>
              <a:rPr lang="en-US" sz="2400" err="1"/>
              <a:t>edikatif</a:t>
            </a:r>
            <a:r>
              <a:rPr lang="en-US" sz="2400"/>
              <a:t> li </a:t>
            </a:r>
            <a:r>
              <a:rPr lang="en-US" sz="2400" err="1"/>
              <a:t>vle</a:t>
            </a:r>
            <a:r>
              <a:rPr lang="en-US" sz="2400"/>
              <a:t> a pandan </a:t>
            </a:r>
            <a:r>
              <a:rPr lang="en-US" sz="2400" err="1"/>
              <a:t>pwochen</a:t>
            </a:r>
            <a:r>
              <a:rPr lang="en-US" sz="2400"/>
              <a:t> dis </a:t>
            </a:r>
            <a:r>
              <a:rPr lang="en-US" sz="2400" err="1"/>
              <a:t>ane</a:t>
            </a:r>
            <a:r>
              <a:rPr lang="en-US" sz="2400"/>
              <a:t> </a:t>
            </a:r>
            <a:r>
              <a:rPr lang="en-US" sz="2400" err="1"/>
              <a:t>yo</a:t>
            </a:r>
            <a:r>
              <a:rPr lang="en-US" sz="2400"/>
              <a:t> </a:t>
            </a:r>
            <a:r>
              <a:rPr lang="en-US" sz="2400" err="1"/>
              <a:t>ak</a:t>
            </a:r>
            <a:r>
              <a:rPr lang="en-US" sz="2400"/>
              <a:t> pi </a:t>
            </a:r>
            <a:r>
              <a:rPr lang="en-US" sz="2400" err="1"/>
              <a:t>lwen</a:t>
            </a:r>
            <a:r>
              <a:rPr lang="en-US" sz="240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CE8B8-45A2-E7B3-8232-B3201DBE2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348C8B-C25D-5003-9811-92127192551E}"/>
              </a:ext>
            </a:extLst>
          </p:cNvPr>
          <p:cNvSpPr txBox="1"/>
          <p:nvPr/>
        </p:nvSpPr>
        <p:spPr>
          <a:xfrm>
            <a:off x="695246" y="2772940"/>
            <a:ext cx="496895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Faz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Dekouvèt</a:t>
            </a:r>
            <a:endParaRPr lang="en-US" sz="2400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1200"/>
              </a:spcAft>
            </a:pP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Evalye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fiti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Idantifye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defi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Pwojeksyon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10 Ane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Etid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sou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Evalyasyon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Kondisyon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Enstalasyon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(FCA)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E7DFC4-0126-6F48-54FA-500C6F91211F}"/>
              </a:ext>
            </a:extLst>
          </p:cNvPr>
          <p:cNvSpPr txBox="1"/>
          <p:nvPr/>
        </p:nvSpPr>
        <p:spPr>
          <a:xfrm>
            <a:off x="6095999" y="2772940"/>
            <a:ext cx="531915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Faz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Mèt</a:t>
            </a:r>
            <a:endParaRPr lang="en-US" sz="2400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Aft>
                <a:spcPts val="1200"/>
              </a:spcAft>
            </a:pP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Devlop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kout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long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tèm</a:t>
            </a:r>
            <a:b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Pwosesis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iteratif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gade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plizyè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prefere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ka gen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ladan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swivan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Bezwen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elajisman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Realimanman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enstalasyon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&amp;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konsolidasyonEstrateji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envestisman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&amp; Chwa sit</a:t>
            </a:r>
          </a:p>
        </p:txBody>
      </p:sp>
    </p:spTree>
    <p:extLst>
      <p:ext uri="{BB962C8B-B14F-4D97-AF65-F5344CB8AC3E}">
        <p14:creationId xmlns:p14="http://schemas.microsoft.com/office/powerpoint/2010/main" val="39975485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4C6B7-2C79-3E52-A304-63EBD52B9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29A0AE-1EAA-DBF1-941B-62D731CB4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7AD1D6-222C-1C54-A835-C79D6949418A}"/>
              </a:ext>
            </a:extLst>
          </p:cNvPr>
          <p:cNvSpPr txBox="1"/>
          <p:nvPr/>
        </p:nvSpPr>
        <p:spPr>
          <a:xfrm>
            <a:off x="263288" y="1048124"/>
            <a:ext cx="1166541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b="1" err="1">
                <a:latin typeface="Segoe UI" panose="020B0502040204020203" pitchFamily="34" charset="0"/>
                <a:cs typeface="Segoe UI" panose="020B0502040204020203" pitchFamily="34" charset="0"/>
              </a:rPr>
              <a:t>Pwofite</a:t>
            </a:r>
            <a:r>
              <a:rPr lang="es-E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s-ES" b="1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s-ES" b="1">
                <a:latin typeface="Segoe UI" panose="020B0502040204020203" pitchFamily="34" charset="0"/>
                <a:cs typeface="Segoe UI" panose="020B0502040204020203" pitchFamily="34" charset="0"/>
              </a:rPr>
              <a:t> Eta yo </a:t>
            </a:r>
            <a:r>
              <a:rPr lang="es-ES" b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s-ES" b="1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Lis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Priyorite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konstriksyon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ajouts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renovasyon-konplè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pa sou Lis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Priyorite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sante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sekirite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vyolasyon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kòd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; do kay;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sekirite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;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elatriye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Jeneral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Alyans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kouvri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atik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renouvèlman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pa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kouvri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 –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depann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de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disponiblite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Sibvansyon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Kalite Air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Andedan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Bati –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sonje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la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men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lejislati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chèche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fason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li nan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 ap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vini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Etablisman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Edikasyon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Espesyal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Rejyonal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pousantaj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80% (CGS § 10-286(a)(4)).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Sant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Agrikòl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Rejyonal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ranbouse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 yon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pousantaj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80% (CGS § 10-286(a)(4)).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Rabat sou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sèvis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piblik</a:t>
            </a:r>
            <a:endParaRPr lang="en-US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Pwofite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rabat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sèvis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piblik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efikasite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enèji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ekleraj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HVAC,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chodyè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elatriye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Lokal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 CIP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pwogram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amelyorasyon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kapital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lokal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konplete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estrateji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CA83FF-7AED-4309-6B83-18990BC7F2A8}"/>
              </a:ext>
            </a:extLst>
          </p:cNvPr>
          <p:cNvSpPr txBox="1">
            <a:spLocks/>
          </p:cNvSpPr>
          <p:nvPr/>
        </p:nvSpPr>
        <p:spPr>
          <a:xfrm>
            <a:off x="1274744" y="133724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Opòtinite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Finansman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782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0A915-F0E9-A7B8-CE80-03E73BE24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94B94274-76BC-CE99-A074-D695E39D7F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5190" y="1533605"/>
            <a:ext cx="2438884" cy="244816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9EFA2E-B4B3-1EAC-4FA6-942D907B9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7AD860-38BE-4061-D566-A684EDAA9B24}"/>
              </a:ext>
            </a:extLst>
          </p:cNvPr>
          <p:cNvSpPr txBox="1"/>
          <p:nvPr/>
        </p:nvSpPr>
        <p:spPr>
          <a:xfrm>
            <a:off x="364077" y="1178615"/>
            <a:ext cx="6146451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Reyinyon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Enfòmasyon</a:t>
            </a: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err="1">
                <a:latin typeface="Segoe UI" panose="020B0502040204020203" pitchFamily="34" charset="0"/>
                <a:cs typeface="Segoe UI" panose="020B0502040204020203" pitchFamily="34" charset="0"/>
              </a:rPr>
              <a:t>Kominotè</a:t>
            </a:r>
            <a:endParaRPr lang="en-US" sz="2400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3/31/2025 </a:t>
            </a:r>
            <a:r>
              <a:rPr lang="en-US" sz="2400"/>
              <a:t>nan 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Harding HS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4/2/2025 </a:t>
            </a:r>
            <a:r>
              <a:rPr lang="en-US" sz="2400"/>
              <a:t>nan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 Central HS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4/3/2025 </a:t>
            </a:r>
            <a:r>
              <a:rPr lang="en-US" sz="2400"/>
              <a:t>nan </a:t>
            </a:r>
            <a:r>
              <a:rPr lang="en-US" sz="2400">
                <a:latin typeface="Segoe UI" panose="020B0502040204020203" pitchFamily="34" charset="0"/>
                <a:cs typeface="Segoe UI" panose="020B0502040204020203" pitchFamily="34" charset="0"/>
              </a:rPr>
              <a:t>Bassick HS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504579-376C-E948-9440-A975E323E6F2}"/>
              </a:ext>
            </a:extLst>
          </p:cNvPr>
          <p:cNvSpPr txBox="1">
            <a:spLocks/>
          </p:cNvSpPr>
          <p:nvPr/>
        </p:nvSpPr>
        <p:spPr>
          <a:xfrm>
            <a:off x="1274744" y="133724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Pwochen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Etap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</p:txBody>
      </p:sp>
      <p:pic>
        <p:nvPicPr>
          <p:cNvPr id="7" name="Picture 6" descr="A close up of numbers&#10;&#10;AI-generated content may be incorrect.">
            <a:extLst>
              <a:ext uri="{FF2B5EF4-FFF2-40B4-BE49-F238E27FC236}">
                <a16:creationId xmlns:a16="http://schemas.microsoft.com/office/drawing/2014/main" id="{4436F38E-65E8-E0A6-7A13-3627517042B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88" b="1548"/>
          <a:stretch/>
        </p:blipFill>
        <p:spPr>
          <a:xfrm>
            <a:off x="7001458" y="4116759"/>
            <a:ext cx="4486348" cy="21470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77B43A8-6015-023B-5C6E-C46BE898C8B6}"/>
              </a:ext>
            </a:extLst>
          </p:cNvPr>
          <p:cNvSpPr txBox="1"/>
          <p:nvPr/>
        </p:nvSpPr>
        <p:spPr>
          <a:xfrm>
            <a:off x="7903465" y="1048124"/>
            <a:ext cx="410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Thought Exchange 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952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1CDBC-D937-0A3B-B8B5-C61F2510F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B21C8C-B981-A3A0-6AFE-CC4EA8AF7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227883B2-AF08-3959-478E-F02DB0F2CF02}"/>
              </a:ext>
            </a:extLst>
          </p:cNvPr>
          <p:cNvSpPr txBox="1">
            <a:spLocks/>
          </p:cNvSpPr>
          <p:nvPr/>
        </p:nvSpPr>
        <p:spPr>
          <a:xfrm>
            <a:off x="769018" y="2971800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de-DE" err="1">
                <a:latin typeface="Segoe UI" panose="020B0502040204020203" pitchFamily="34" charset="0"/>
                <a:cs typeface="Segoe UI" panose="020B0502040204020203" pitchFamily="34" charset="0"/>
              </a:rPr>
              <a:t>Rezime</a:t>
            </a:r>
            <a:r>
              <a:rPr lang="de-DE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err="1">
                <a:latin typeface="Segoe UI" panose="020B0502040204020203" pitchFamily="34" charset="0"/>
                <a:cs typeface="Segoe UI" panose="020B0502040204020203" pitchFamily="34" charset="0"/>
              </a:rPr>
              <a:t>Konklizyon</a:t>
            </a:r>
            <a:r>
              <a:rPr lang="de-DE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err="1">
                <a:latin typeface="Segoe UI" panose="020B0502040204020203" pitchFamily="34" charset="0"/>
                <a:cs typeface="Segoe UI" panose="020B0502040204020203" pitchFamily="34" charset="0"/>
              </a:rPr>
              <a:t>Kle</a:t>
            </a:r>
            <a:r>
              <a:rPr lang="de-DE">
                <a:latin typeface="Segoe UI" panose="020B0502040204020203" pitchFamily="34" charset="0"/>
                <a:cs typeface="Segoe UI" panose="020B0502040204020203" pitchFamily="34" charset="0"/>
              </a:rPr>
              <a:t> / </a:t>
            </a:r>
            <a:r>
              <a:rPr lang="de-DE" err="1">
                <a:latin typeface="Segoe UI" panose="020B0502040204020203" pitchFamily="34" charset="0"/>
                <a:cs typeface="Segoe UI" panose="020B0502040204020203" pitchFamily="34" charset="0"/>
              </a:rPr>
              <a:t>Pwen</a:t>
            </a:r>
            <a:r>
              <a:rPr lang="de-DE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err="1">
                <a:latin typeface="Segoe UI" panose="020B0502040204020203" pitchFamily="34" charset="0"/>
                <a:cs typeface="Segoe UI" panose="020B0502040204020203" pitchFamily="34" charset="0"/>
              </a:rPr>
              <a:t>Esansyèl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5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1793433" y="6554293"/>
            <a:ext cx="398567" cy="283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76C426-F49D-4B47-AE97-247E97A1A3C5}" type="slidenum">
              <a:rPr lang="en-US" sz="1000" smtClean="0">
                <a:latin typeface="Segoe UI" panose="020B0502040204020203" pitchFamily="34" charset="0"/>
              </a:rPr>
              <a:pPr/>
              <a:t>5</a:t>
            </a:fld>
            <a:endParaRPr lang="en-US" sz="1000">
              <a:latin typeface="Segoe UI" panose="020B0502040204020203" pitchFamily="34" charset="0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 idx="4294967295"/>
          </p:nvPr>
        </p:nvSpPr>
        <p:spPr>
          <a:xfrm>
            <a:off x="1205109" y="181546"/>
            <a:ext cx="9204366" cy="914400"/>
          </a:xfrm>
        </p:spPr>
        <p:txBody>
          <a:bodyPr/>
          <a:lstStyle/>
          <a:p>
            <a:r>
              <a:rPr lang="en-US" err="1">
                <a:latin typeface="Segoe UI" panose="020B0502040204020203" pitchFamily="34" charset="0"/>
              </a:rPr>
              <a:t>Enskripsyon</a:t>
            </a:r>
            <a:r>
              <a:rPr lang="en-US">
                <a:latin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</a:rPr>
              <a:t>Istorik</a:t>
            </a:r>
            <a:endParaRPr lang="en-US">
              <a:latin typeface="Segoe UI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F2F464-95E1-4F62-C015-D11DF8A91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091" y="986218"/>
            <a:ext cx="9399577" cy="37833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E09DC7-B938-7506-D271-3627B82F650F}"/>
              </a:ext>
            </a:extLst>
          </p:cNvPr>
          <p:cNvSpPr txBox="1"/>
          <p:nvPr/>
        </p:nvSpPr>
        <p:spPr>
          <a:xfrm>
            <a:off x="368447" y="4903393"/>
            <a:ext cx="1145510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Pandan 10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dènye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PK-12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diminye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pa 1,150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PK-8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diminye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pa 1,500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9-12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te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ogmante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 pa 350 </a:t>
            </a:r>
            <a:r>
              <a:rPr lang="en-US" sz="1600" b="1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600" b="1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2362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E04DA-5BFC-0E11-2ED7-91E23D3A0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B7DFB05-A193-8CC3-285E-6DA6A9F3D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93433" y="6554293"/>
            <a:ext cx="398567" cy="283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76C426-F49D-4B47-AE97-247E97A1A3C5}" type="slidenum">
              <a:rPr lang="en-US" sz="1000" smtClean="0">
                <a:latin typeface="Segoe UI" panose="020B0502040204020203" pitchFamily="34" charset="0"/>
              </a:rPr>
              <a:pPr/>
              <a:t>6</a:t>
            </a:fld>
            <a:endParaRPr lang="en-US" sz="1000">
              <a:latin typeface="Segoe UI" panose="020B0502040204020203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CE9467F1-6002-86B0-14BC-7F61D9A973B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05109" y="181546"/>
            <a:ext cx="9204366" cy="914400"/>
          </a:xfrm>
        </p:spPr>
        <p:txBody>
          <a:bodyPr/>
          <a:lstStyle/>
          <a:p>
            <a:r>
              <a:rPr lang="fr-FR" err="1">
                <a:latin typeface="Segoe UI" panose="020B0502040204020203" pitchFamily="34" charset="0"/>
              </a:rPr>
              <a:t>Pwojeksyon</a:t>
            </a:r>
            <a:r>
              <a:rPr lang="fr-FR">
                <a:latin typeface="Segoe UI" panose="020B0502040204020203" pitchFamily="34" charset="0"/>
              </a:rPr>
              <a:t> pou Tout Distri a</a:t>
            </a:r>
            <a:endParaRPr lang="en-US">
              <a:latin typeface="Segoe UI" panose="020B0502040204020203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7941D7B-1161-A8A2-0C2C-6DA734CA634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3247" y="1268850"/>
            <a:ext cx="4352489" cy="4493204"/>
          </a:xfrm>
        </p:spPr>
        <p:txBody>
          <a:bodyPr vert="horz" lIns="91440" tIns="45720" rIns="91440" bIns="4572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>
                <a:latin typeface="Segoe UI" panose="020B0502040204020203" pitchFamily="34" charset="0"/>
              </a:rPr>
              <a:t>Pandan 5 </a:t>
            </a:r>
            <a:r>
              <a:rPr lang="en-US" sz="1800" err="1">
                <a:latin typeface="Segoe UI" panose="020B0502040204020203" pitchFamily="34" charset="0"/>
              </a:rPr>
              <a:t>pwochen</a:t>
            </a:r>
            <a:r>
              <a:rPr lang="en-US" sz="1800">
                <a:latin typeface="Segoe UI" panose="020B0502040204020203" pitchFamily="34" charset="0"/>
              </a:rPr>
              <a:t> </a:t>
            </a:r>
            <a:r>
              <a:rPr lang="en-US" sz="1800" err="1">
                <a:latin typeface="Segoe UI" panose="020B0502040204020203" pitchFamily="34" charset="0"/>
              </a:rPr>
              <a:t>ane</a:t>
            </a:r>
            <a:r>
              <a:rPr lang="en-US" sz="1800">
                <a:latin typeface="Segoe UI" panose="020B0502040204020203" pitchFamily="34" charset="0"/>
              </a:rPr>
              <a:t> </a:t>
            </a:r>
            <a:r>
              <a:rPr lang="en-US" sz="1800" err="1">
                <a:latin typeface="Segoe UI" panose="020B0502040204020203" pitchFamily="34" charset="0"/>
              </a:rPr>
              <a:t>yo</a:t>
            </a:r>
            <a:r>
              <a:rPr lang="en-US" sz="1800">
                <a:latin typeface="Segoe UI" panose="020B0502040204020203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err="1">
                <a:latin typeface="Segoe UI" panose="020B0502040204020203" pitchFamily="34" charset="0"/>
              </a:rPr>
              <a:t>Enskripsyon</a:t>
            </a:r>
            <a:r>
              <a:rPr lang="en-US" sz="1800">
                <a:latin typeface="Segoe UI" panose="020B0502040204020203" pitchFamily="34" charset="0"/>
              </a:rPr>
              <a:t> PK-8 an </a:t>
            </a:r>
            <a:r>
              <a:rPr lang="en-US" sz="1800" err="1">
                <a:latin typeface="Segoe UI" panose="020B0502040204020203" pitchFamily="34" charset="0"/>
              </a:rPr>
              <a:t>mwayèn</a:t>
            </a:r>
            <a:r>
              <a:rPr lang="en-US" sz="1800">
                <a:latin typeface="Segoe UI" panose="020B0502040204020203" pitchFamily="34" charset="0"/>
              </a:rPr>
              <a:t> ~13,890 </a:t>
            </a:r>
            <a:r>
              <a:rPr lang="en-US" sz="1800" err="1">
                <a:latin typeface="Segoe UI" panose="020B0502040204020203" pitchFamily="34" charset="0"/>
              </a:rPr>
              <a:t>elèv</a:t>
            </a:r>
            <a:r>
              <a:rPr lang="en-US" sz="1800">
                <a:latin typeface="Segoe UI" panose="020B0502040204020203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err="1">
                <a:latin typeface="Segoe UI" panose="020B0502040204020203" pitchFamily="34" charset="0"/>
              </a:rPr>
              <a:t>Enskripsyon</a:t>
            </a:r>
            <a:r>
              <a:rPr lang="en-US" sz="1800">
                <a:latin typeface="Segoe UI" panose="020B0502040204020203" pitchFamily="34" charset="0"/>
              </a:rPr>
              <a:t> 9yèm-12yèm an </a:t>
            </a:r>
            <a:r>
              <a:rPr lang="en-US" sz="1800" err="1">
                <a:latin typeface="Segoe UI" panose="020B0502040204020203" pitchFamily="34" charset="0"/>
              </a:rPr>
              <a:t>mwayèn</a:t>
            </a:r>
            <a:r>
              <a:rPr lang="en-US" sz="1800">
                <a:latin typeface="Segoe UI" panose="020B0502040204020203" pitchFamily="34" charset="0"/>
              </a:rPr>
              <a:t> ~5,640 </a:t>
            </a:r>
            <a:r>
              <a:rPr lang="en-US" sz="1800" err="1">
                <a:latin typeface="Segoe UI" panose="020B0502040204020203" pitchFamily="34" charset="0"/>
              </a:rPr>
              <a:t>elèv</a:t>
            </a:r>
            <a:r>
              <a:rPr lang="en-US" sz="1800">
                <a:latin typeface="Segoe UI" panose="020B0502040204020203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800">
              <a:latin typeface="Segoe UI" panose="020B050204020402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>
                <a:latin typeface="Segoe UI" panose="020B0502040204020203" pitchFamily="34" charset="0"/>
              </a:rPr>
              <a:t>Pandan </a:t>
            </a:r>
            <a:r>
              <a:rPr lang="en-US" sz="1800" err="1">
                <a:latin typeface="Segoe UI" panose="020B0502040204020203" pitchFamily="34" charset="0"/>
              </a:rPr>
              <a:t>pwochen</a:t>
            </a:r>
            <a:r>
              <a:rPr lang="en-US" sz="1800">
                <a:latin typeface="Segoe UI" panose="020B0502040204020203" pitchFamily="34" charset="0"/>
              </a:rPr>
              <a:t> 10 </a:t>
            </a:r>
            <a:r>
              <a:rPr lang="en-US" sz="1800" err="1">
                <a:latin typeface="Segoe UI" panose="020B0502040204020203" pitchFamily="34" charset="0"/>
              </a:rPr>
              <a:t>ane</a:t>
            </a:r>
            <a:r>
              <a:rPr lang="en-US" sz="1800">
                <a:latin typeface="Segoe UI" panose="020B0502040204020203" pitchFamily="34" charset="0"/>
              </a:rPr>
              <a:t> </a:t>
            </a:r>
            <a:r>
              <a:rPr lang="en-US" sz="1800" err="1">
                <a:latin typeface="Segoe UI" panose="020B0502040204020203" pitchFamily="34" charset="0"/>
              </a:rPr>
              <a:t>yo</a:t>
            </a:r>
            <a:r>
              <a:rPr lang="en-US" sz="1800">
                <a:latin typeface="Segoe UI" panose="020B0502040204020203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err="1">
                <a:latin typeface="Segoe UI" panose="020B0502040204020203" pitchFamily="34" charset="0"/>
              </a:rPr>
              <a:t>Enskripsyon</a:t>
            </a:r>
            <a:r>
              <a:rPr lang="en-US" sz="1800">
                <a:latin typeface="Segoe UI" panose="020B0502040204020203" pitchFamily="34" charset="0"/>
              </a:rPr>
              <a:t> PK-8 an </a:t>
            </a:r>
            <a:r>
              <a:rPr lang="en-US" sz="1800" err="1">
                <a:latin typeface="Segoe UI" panose="020B0502040204020203" pitchFamily="34" charset="0"/>
              </a:rPr>
              <a:t>mwayèn</a:t>
            </a:r>
            <a:r>
              <a:rPr lang="en-US" sz="1800">
                <a:latin typeface="Segoe UI" panose="020B0502040204020203" pitchFamily="34" charset="0"/>
              </a:rPr>
              <a:t> ~13,875 </a:t>
            </a:r>
            <a:r>
              <a:rPr lang="en-US" sz="1800" err="1">
                <a:latin typeface="Segoe UI" panose="020B0502040204020203" pitchFamily="34" charset="0"/>
              </a:rPr>
              <a:t>elèv</a:t>
            </a:r>
            <a:r>
              <a:rPr lang="en-US" sz="1800">
                <a:latin typeface="Segoe UI" panose="020B0502040204020203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err="1">
                <a:latin typeface="Segoe UI" panose="020B0502040204020203" pitchFamily="34" charset="0"/>
              </a:rPr>
              <a:t>Enskripsyon</a:t>
            </a:r>
            <a:r>
              <a:rPr lang="en-US" sz="1800">
                <a:latin typeface="Segoe UI" panose="020B0502040204020203" pitchFamily="34" charset="0"/>
              </a:rPr>
              <a:t> 9yèm-12yèm an </a:t>
            </a:r>
            <a:r>
              <a:rPr lang="en-US" sz="1800" err="1">
                <a:latin typeface="Segoe UI" panose="020B0502040204020203" pitchFamily="34" charset="0"/>
              </a:rPr>
              <a:t>mwayèn</a:t>
            </a:r>
            <a:r>
              <a:rPr lang="en-US" sz="1800">
                <a:latin typeface="Segoe UI" panose="020B0502040204020203" pitchFamily="34" charset="0"/>
              </a:rPr>
              <a:t> ~5,500 </a:t>
            </a:r>
            <a:r>
              <a:rPr lang="en-US" sz="1800" err="1">
                <a:latin typeface="Segoe UI" panose="020B0502040204020203" pitchFamily="34" charset="0"/>
              </a:rPr>
              <a:t>elèv</a:t>
            </a:r>
            <a:r>
              <a:rPr lang="en-US" sz="1800">
                <a:latin typeface="Segoe UI" panose="020B0502040204020203" pitchFamily="34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9BD994-7B6A-F2EC-C932-1D945E14BB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180" y="1012120"/>
            <a:ext cx="7241268" cy="396050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0E60FDB-71A6-427B-BFF1-6E9D265173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1013" y="4972628"/>
            <a:ext cx="40290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2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08B9D-A8F4-9D28-FF3F-2A048C36F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2A0806-B580-243A-4E9A-1E32EBA72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5995" y="1042878"/>
            <a:ext cx="3662861" cy="551831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2E3228-9683-0E52-962C-06A1CA46B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3177706-F844-7B99-35AE-32DADBBB73E8}"/>
              </a:ext>
            </a:extLst>
          </p:cNvPr>
          <p:cNvSpPr txBox="1">
            <a:spLocks/>
          </p:cNvSpPr>
          <p:nvPr/>
        </p:nvSpPr>
        <p:spPr>
          <a:xfrm>
            <a:off x="1164894" y="190005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Elèmanè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A4A5E4-62E7-7106-8756-6F0FB9B056FF}"/>
              </a:ext>
            </a:extLst>
          </p:cNvPr>
          <p:cNvSpPr txBox="1"/>
          <p:nvPr/>
        </p:nvSpPr>
        <p:spPr>
          <a:xfrm>
            <a:off x="482120" y="1189771"/>
            <a:ext cx="682446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total ~80%.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gwoupe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selon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aktyèl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nan kat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kategori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(7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efikas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 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limite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Modere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(6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Pa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Nèf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(10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fleksib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Trè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(7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anpil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plizyè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fleksib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1480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3CB85D-85C2-6778-41B2-2A1704346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193" y="990290"/>
            <a:ext cx="3666744" cy="566241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FBDC89-D48D-D26A-96B7-280DAE4F1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BCD19-8929-6BB3-4A22-3CB750457594}"/>
              </a:ext>
            </a:extLst>
          </p:cNvPr>
          <p:cNvSpPr txBox="1">
            <a:spLocks/>
          </p:cNvSpPr>
          <p:nvPr/>
        </p:nvSpPr>
        <p:spPr>
          <a:xfrm>
            <a:off x="1164894" y="190005"/>
            <a:ext cx="10653963" cy="9144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Elemantè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0E5FA0-F438-019B-2A29-4FDD9E969980}"/>
              </a:ext>
            </a:extLst>
          </p:cNvPr>
          <p:cNvSpPr txBox="1"/>
          <p:nvPr/>
        </p:nvSpPr>
        <p:spPr>
          <a:xfrm>
            <a:off x="482120" y="1189771"/>
            <a:ext cx="682446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gwoupe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selon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mwayèn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pwochen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senk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kat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kategori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Byen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(6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efikas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 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limite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Modere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(7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Pa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Nèf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(7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kèk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fleksib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Trè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Pa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Itilize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(10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Gen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anpil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espas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ekziste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oswa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plizyè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klas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fleksib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 ki </a:t>
            </a:r>
            <a:r>
              <a:rPr lang="en-US" sz="1600" err="1">
                <a:latin typeface="Segoe UI" panose="020B0502040204020203" pitchFamily="34" charset="0"/>
                <a:cs typeface="Segoe UI" panose="020B0502040204020203" pitchFamily="34" charset="0"/>
              </a:rPr>
              <a:t>disponib</a:t>
            </a:r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600"/>
              <a:t>Bryant, Barnum, ak Tisdale ajoute nan kategori sa a.</a:t>
            </a: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3ED0E4-C7FC-F397-1F78-B7B7725A134C}"/>
              </a:ext>
            </a:extLst>
          </p:cNvPr>
          <p:cNvSpPr txBox="1"/>
          <p:nvPr/>
        </p:nvSpPr>
        <p:spPr>
          <a:xfrm>
            <a:off x="11527306" y="1611621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3012F-F486-D9F1-E286-D0A65E19512B}"/>
              </a:ext>
            </a:extLst>
          </p:cNvPr>
          <p:cNvSpPr txBox="1"/>
          <p:nvPr/>
        </p:nvSpPr>
        <p:spPr>
          <a:xfrm>
            <a:off x="11494588" y="2791060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7EA05B-56E6-F6E0-61E0-A68607E32F89}"/>
              </a:ext>
            </a:extLst>
          </p:cNvPr>
          <p:cNvSpPr txBox="1"/>
          <p:nvPr/>
        </p:nvSpPr>
        <p:spPr>
          <a:xfrm>
            <a:off x="11527306" y="4044028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-3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5BD569-E59B-3F49-7278-785426F97B1D}"/>
              </a:ext>
            </a:extLst>
          </p:cNvPr>
          <p:cNvSpPr txBox="1"/>
          <p:nvPr/>
        </p:nvSpPr>
        <p:spPr>
          <a:xfrm>
            <a:off x="11527306" y="5399735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+3</a:t>
            </a:r>
          </a:p>
        </p:txBody>
      </p:sp>
    </p:spTree>
    <p:extLst>
      <p:ext uri="{BB962C8B-B14F-4D97-AF65-F5344CB8AC3E}">
        <p14:creationId xmlns:p14="http://schemas.microsoft.com/office/powerpoint/2010/main" val="3362186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AD11F-C5A2-5EE0-AC4C-0A07184A6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06" y="1031302"/>
            <a:ext cx="11688721" cy="264274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FBDC89-D48D-D26A-96B7-280DAE4F1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6517CD-D3FD-4890-9CAF-9AFC152DABF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4D94870-A760-A7D0-7010-43012B1D054C}"/>
              </a:ext>
            </a:extLst>
          </p:cNvPr>
          <p:cNvSpPr txBox="1">
            <a:spLocks/>
          </p:cNvSpPr>
          <p:nvPr/>
        </p:nvSpPr>
        <p:spPr>
          <a:xfrm>
            <a:off x="1438275" y="131415"/>
            <a:ext cx="10753725" cy="6720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126E56-7313-18B5-EB86-CA302EE17377}"/>
              </a:ext>
            </a:extLst>
          </p:cNvPr>
          <p:cNvSpPr txBox="1"/>
          <p:nvPr/>
        </p:nvSpPr>
        <p:spPr>
          <a:xfrm>
            <a:off x="208466" y="3472353"/>
            <a:ext cx="11445907" cy="43088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100" b="1" err="1"/>
              <a:t>Itilizasyon</a:t>
            </a:r>
            <a:r>
              <a:rPr lang="en-US" sz="1100" b="1"/>
              <a:t> Ki Pi Gran </a:t>
            </a:r>
            <a:r>
              <a:rPr lang="en-US" sz="1100" b="1" err="1"/>
              <a:t>Pase</a:t>
            </a:r>
            <a:r>
              <a:rPr lang="en-US" sz="1100" b="1"/>
              <a:t> 100%: </a:t>
            </a:r>
            <a:r>
              <a:rPr lang="en-US" sz="1100"/>
              <a:t>Gen yon </a:t>
            </a:r>
            <a:r>
              <a:rPr lang="en-US" sz="1100" err="1"/>
              <a:t>potansyèl</a:t>
            </a:r>
            <a:r>
              <a:rPr lang="en-US" sz="1100"/>
              <a:t> </a:t>
            </a:r>
            <a:r>
              <a:rPr lang="en-US" sz="1100" err="1"/>
              <a:t>pou</a:t>
            </a:r>
            <a:r>
              <a:rPr lang="en-US" sz="1100"/>
              <a:t> </a:t>
            </a:r>
            <a:r>
              <a:rPr lang="en-US" sz="1100" err="1"/>
              <a:t>kèk</a:t>
            </a:r>
            <a:r>
              <a:rPr lang="en-US" sz="1100"/>
              <a:t> </a:t>
            </a:r>
            <a:r>
              <a:rPr lang="en-US" sz="1100" err="1"/>
              <a:t>enpak</a:t>
            </a:r>
            <a:r>
              <a:rPr lang="en-US" sz="1100"/>
              <a:t> </a:t>
            </a:r>
            <a:r>
              <a:rPr lang="en-US" sz="1100" err="1"/>
              <a:t>operasyonèl</a:t>
            </a:r>
            <a:r>
              <a:rPr lang="en-US" sz="1100"/>
              <a:t> (</a:t>
            </a:r>
            <a:r>
              <a:rPr lang="en-US" sz="1100" err="1"/>
              <a:t>sa</a:t>
            </a:r>
            <a:r>
              <a:rPr lang="en-US" sz="1100"/>
              <a:t> ka </a:t>
            </a:r>
            <a:r>
              <a:rPr lang="en-US" sz="1100" err="1"/>
              <a:t>lakòz</a:t>
            </a:r>
            <a:r>
              <a:rPr lang="en-US" sz="1100"/>
              <a:t> </a:t>
            </a:r>
            <a:r>
              <a:rPr lang="en-US" sz="1100" err="1"/>
              <a:t>klas</a:t>
            </a:r>
            <a:r>
              <a:rPr lang="en-US" sz="1100"/>
              <a:t> ki pi </a:t>
            </a:r>
            <a:r>
              <a:rPr lang="en-US" sz="1100" err="1"/>
              <a:t>gwo</a:t>
            </a:r>
            <a:r>
              <a:rPr lang="en-US" sz="1100"/>
              <a:t>, </a:t>
            </a:r>
            <a:r>
              <a:rPr lang="en-US" sz="1100" err="1"/>
              <a:t>mwens</a:t>
            </a:r>
            <a:r>
              <a:rPr lang="en-US" sz="1100"/>
              <a:t> </a:t>
            </a:r>
            <a:r>
              <a:rPr lang="en-US" sz="1100" err="1"/>
              <a:t>rezistans</a:t>
            </a:r>
            <a:r>
              <a:rPr lang="en-US" sz="1100"/>
              <a:t> </a:t>
            </a:r>
            <a:r>
              <a:rPr lang="en-US" sz="1100" err="1"/>
              <a:t>pou</a:t>
            </a:r>
            <a:r>
              <a:rPr lang="en-US" sz="1100"/>
              <a:t> "</a:t>
            </a:r>
            <a:r>
              <a:rPr lang="en-US" sz="1100" err="1"/>
              <a:t>bouboul</a:t>
            </a:r>
            <a:r>
              <a:rPr lang="en-US" sz="1100"/>
              <a:t>," </a:t>
            </a:r>
            <a:r>
              <a:rPr lang="en-US" sz="1100" err="1"/>
              <a:t>orè</a:t>
            </a:r>
            <a:r>
              <a:rPr lang="en-US" sz="1100"/>
              <a:t> ki pi </a:t>
            </a:r>
            <a:r>
              <a:rPr lang="en-US" sz="1100" err="1"/>
              <a:t>entansif</a:t>
            </a:r>
            <a:r>
              <a:rPr lang="en-US" sz="1100"/>
              <a:t>, </a:t>
            </a:r>
            <a:r>
              <a:rPr lang="en-US" sz="1100" err="1"/>
              <a:t>peryòd</a:t>
            </a:r>
            <a:r>
              <a:rPr lang="en-US" sz="1100"/>
              <a:t> </a:t>
            </a:r>
            <a:r>
              <a:rPr lang="en-US" sz="1100" err="1"/>
              <a:t>preparasyon</a:t>
            </a:r>
            <a:r>
              <a:rPr lang="en-US" sz="1100"/>
              <a:t> </a:t>
            </a:r>
            <a:r>
              <a:rPr lang="en-US" sz="1100" err="1"/>
              <a:t>deyò</a:t>
            </a:r>
            <a:r>
              <a:rPr lang="en-US" sz="1100"/>
              <a:t> </a:t>
            </a:r>
            <a:r>
              <a:rPr lang="en-US" sz="1100" err="1"/>
              <a:t>sal</a:t>
            </a:r>
            <a:r>
              <a:rPr lang="en-US" sz="1100"/>
              <a:t> </a:t>
            </a:r>
            <a:r>
              <a:rPr lang="en-US" sz="1100" err="1"/>
              <a:t>klas</a:t>
            </a:r>
            <a:r>
              <a:rPr lang="en-US" sz="1100"/>
              <a:t> </a:t>
            </a:r>
            <a:r>
              <a:rPr lang="en-US" sz="1100" err="1"/>
              <a:t>yo</a:t>
            </a:r>
            <a:r>
              <a:rPr lang="en-US" sz="1100"/>
              <a:t>, </a:t>
            </a:r>
            <a:r>
              <a:rPr lang="en-US" sz="1100" err="1"/>
              <a:t>elatriye</a:t>
            </a:r>
            <a:r>
              <a:rPr lang="en-US" sz="1100"/>
              <a:t>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D8EE8-66A9-723B-52E2-9F3AF84FE100}"/>
              </a:ext>
            </a:extLst>
          </p:cNvPr>
          <p:cNvSpPr txBox="1"/>
          <p:nvPr/>
        </p:nvSpPr>
        <p:spPr>
          <a:xfrm>
            <a:off x="323613" y="4035908"/>
            <a:ext cx="1156731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Avèk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ouvèti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nouvo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Bassick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deplasman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BMA (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apeprè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250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etidyan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) nan Bassick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2025-26,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distri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pral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pèdi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anviwon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900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kapasite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planifikasyon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nivo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Itimizasyon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espere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atenn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pwen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pi wo li ant 2025-26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2027-28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apeprè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95%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sistèm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(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ak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yon surplus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anviwon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135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). Pandan y ap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diminye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, surplus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espere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grandi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rive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apeprè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500 sou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dènye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5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ane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Si tandans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etidyan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zòn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banlye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kontinye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itimizasyon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Fairchild Wheeler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espere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rete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ba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, 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mwayèn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anba 62%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itilizasyon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pandan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pwochen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deseni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an.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Augmantasyon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etidyan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banlye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Fairchild Wheeler ta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ouvri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plis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plas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pou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elèv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rezidan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Bridgeport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sa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ta ka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ede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soulaje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presyon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enskripsyon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pwojè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nan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lòt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lekòl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segondè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yo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567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SLAM Univers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ston_Projections_Update_2021-22.pptx" id="{A86914E5-9355-4642-8F3A-21A46CD1DB3A}" vid="{390D69A2-7F35-4321-9874-5AB42DE833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C09ABBF173674AAE8DC4F6F42456D8" ma:contentTypeVersion="0" ma:contentTypeDescription="Create a new document." ma:contentTypeScope="" ma:versionID="455a81b4c42f73150fb8444f8355b17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10E370-4F87-458D-8D45-7D74A8D1BA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34D6E1-961E-4BD9-80CB-D7B6E2D73ED2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6D4B4B9-122A-4944-A2D4-1A6B4D05D0D6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enroll_proj_template</Template>
  <Application>Microsoft Office PowerPoint</Application>
  <PresentationFormat>Widescreen</PresentationFormat>
  <Slides>31</Slides>
  <Notes>26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Ajanda</vt:lpstr>
      <vt:lpstr>Kisa yon Plan Mèt ye?</vt:lpstr>
      <vt:lpstr>PowerPoint Presentation</vt:lpstr>
      <vt:lpstr>Enskripsyon Istorik</vt:lpstr>
      <vt:lpstr>Pwojeksyon pou Tout Distri 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Ranbousman Eta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Zuba</dc:creator>
  <cp:revision>1</cp:revision>
  <dcterms:created xsi:type="dcterms:W3CDTF">2021-11-04T16:58:54Z</dcterms:created>
  <dcterms:modified xsi:type="dcterms:W3CDTF">2025-03-31T18:04:29Z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0x01010022C09ABBF173674AAE8DC4F6F42456D8</vt:lpwstr>
  </property>
</Properties>
</file>