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54" r:id="rId8"/>
    <p:sldId id="749" r:id="rId9"/>
    <p:sldId id="750" r:id="rId10"/>
    <p:sldId id="753" r:id="rId11"/>
    <p:sldId id="735" r:id="rId12"/>
    <p:sldId id="732" r:id="rId13"/>
    <p:sldId id="747" r:id="rId14"/>
    <p:sldId id="737" r:id="rId15"/>
    <p:sldId id="722" r:id="rId16"/>
    <p:sldId id="755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54"/>
            <p14:sldId id="749"/>
            <p14:sldId id="750"/>
            <p14:sldId id="753"/>
            <p14:sldId id="735"/>
            <p14:sldId id="732"/>
            <p14:sldId id="747"/>
            <p14:sldId id="737"/>
            <p14:sldId id="722"/>
            <p14:sldId id="755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9FEE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</a:t>
            </a:r>
            <a:r>
              <a:rPr lang="en-US" dirty="0" err="1"/>
              <a:t>Ma’dam</a:t>
            </a:r>
            <a:r>
              <a:rPr lang="en-US" dirty="0"/>
              <a:t> President, Ms. Christine Salazar, Distinguish Board Members; Superintendent, Dr. Jimenez, Executive Cabinet, Colleagues, and community members.  </a:t>
            </a:r>
          </a:p>
          <a:p>
            <a:endParaRPr lang="en-US" dirty="0"/>
          </a:p>
          <a:p>
            <a:r>
              <a:rPr lang="en-US" dirty="0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Kwis</a:t>
            </a:r>
            <a:r>
              <a:rPr lang="en-US" dirty="0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dirty="0" err="1">
                <a:solidFill>
                  <a:srgbClr val="000000"/>
                </a:solidFill>
              </a:rPr>
              <a:t>Cedarlane</a:t>
            </a:r>
            <a:r>
              <a:rPr lang="en-US" dirty="0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 dirty="0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September 26,  2024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23002"/>
              </p:ext>
            </p:extLst>
          </p:nvPr>
        </p:nvGraphicFramePr>
        <p:xfrm>
          <a:off x="85818" y="1924463"/>
          <a:ext cx="8972365" cy="46272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531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9220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765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9333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33399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8461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605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Data Center 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ESSR/General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44279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00743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100" dirty="0"/>
                        <a:t>La Puente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57378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Gym &amp; Locker Room HVAC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8087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84539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Sierra Vista Middle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000" dirty="0"/>
                        <a:t>HVAC Repair MPR Room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/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221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Stimson Learning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10/2024</a:t>
                      </a:r>
                      <a:endParaRPr lang="en-US" sz="1100" dirty="0"/>
                    </a:p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038937"/>
                  </a:ext>
                </a:extLst>
              </a:tr>
              <a:tr h="3977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Wedgeworth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404862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Center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18534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7342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85818" y="1521949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78002"/>
              </p:ext>
            </p:extLst>
          </p:nvPr>
        </p:nvGraphicFramePr>
        <p:xfrm>
          <a:off x="149390" y="2006450"/>
          <a:ext cx="8845219" cy="18340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023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91463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Workman High School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(Phase I Track &amp; Field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Softball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Field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Complete) OPTION 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In Progress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41699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Workman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Shade Structure, Wall, &amp;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Facilities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11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705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390" y="2006450"/>
          <a:ext cx="8845219" cy="23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88822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Fairgrove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Academy 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Head Start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Nelson Elementary School</a:t>
                      </a:r>
                    </a:p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Playground,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Structure,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Accessibility Path of Travel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School</a:t>
                      </a:r>
                    </a:p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371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95852"/>
              </p:ext>
            </p:extLst>
          </p:nvPr>
        </p:nvGraphicFramePr>
        <p:xfrm>
          <a:off x="149390" y="3931287"/>
          <a:ext cx="8845219" cy="177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            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                     Arts Center @ Temple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289217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62235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70949" y="342511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Adult 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A54D6E-FDAE-5904-D693-670D65F0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12411"/>
              </p:ext>
            </p:extLst>
          </p:nvPr>
        </p:nvGraphicFramePr>
        <p:xfrm>
          <a:off x="149390" y="2071004"/>
          <a:ext cx="8845219" cy="863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86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80321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</a:rPr>
                        <a:t>Funding</a:t>
                      </a:r>
                      <a:r>
                        <a:rPr lang="en-US" sz="1100" b="1" u="none" strike="noStrike" baseline="0">
                          <a:solidFill>
                            <a:srgbClr val="FFFFFF"/>
                          </a:solidFill>
                          <a:effectLst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Lassalette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algn="l" rtl="0" fontAlgn="t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 Progress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09/2024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277D07-DC23-6D73-9D21-82F607FF5085}"/>
              </a:ext>
            </a:extLst>
          </p:cNvPr>
          <p:cNvSpPr txBox="1"/>
          <p:nvPr/>
        </p:nvSpPr>
        <p:spPr>
          <a:xfrm>
            <a:off x="70949" y="15964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Special</a:t>
            </a:r>
            <a:r>
              <a:rPr lang="en-US"/>
              <a:t> </a:t>
            </a:r>
            <a:r>
              <a:rPr lang="en-US" b="1"/>
              <a:t>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80748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8410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latin typeface="TW Cen M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October 24,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19625"/>
              </p:ext>
            </p:extLst>
          </p:nvPr>
        </p:nvGraphicFramePr>
        <p:xfrm>
          <a:off x="612647" y="1604388"/>
          <a:ext cx="8055866" cy="44612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8781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9408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41291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1714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46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Grandview College Prepatory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Academy            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Iron Fence Painting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693587519"/>
                  </a:ext>
                </a:extLst>
              </a:tr>
              <a:tr h="318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Nelson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New HVAC Unit Replacement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8402868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Palm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New HVAC Unit  Replacement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603048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Sparks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Front Office Security Barrier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803957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Wing Lane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HVAC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361182668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Workman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Pool Fencing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2516695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Baldwin Academy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Dibble Adult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Grazide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Kwis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La Puente High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Los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Molinos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Wilson High School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Phase II of re-roofing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Facilities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911447"/>
                  </a:ext>
                </a:extLst>
              </a:tr>
              <a:tr h="2935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California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5469136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Playground Asphalt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61787944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550224268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Grandview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Parking Lot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812277897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9700" y="659670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52671"/>
              </p:ext>
            </p:extLst>
          </p:nvPr>
        </p:nvGraphicFramePr>
        <p:xfrm>
          <a:off x="585215" y="1596935"/>
          <a:ext cx="7973569" cy="22435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06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62472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23502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26986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835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Los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Molinos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21668845"/>
                  </a:ext>
                </a:extLst>
              </a:tr>
              <a:tr h="30816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Mesa Robles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Classroom Flooring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77214853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8358153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7575173"/>
                  </a:ext>
                </a:extLst>
              </a:tr>
              <a:tr h="2882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District Office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Portables/Restroom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920323785"/>
                  </a:ext>
                </a:extLst>
              </a:tr>
              <a:tr h="20970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Banners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46852654"/>
                  </a:ext>
                </a:extLst>
              </a:tr>
              <a:tr h="2887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Little Theatre Improvement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CTE Grant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6234110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 dirty="0">
                <a:latin typeface="Tw Cen M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747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Grandview College Prep  Academy – Iron Fence Painting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1"/>
                </a:solidFill>
                <a:latin typeface="Tw Cen MT"/>
              </a:rPr>
              <a:pPr algn="r">
                <a:defRPr/>
              </a:pPr>
              <a:t>4</a:t>
            </a:fld>
            <a:endParaRPr lang="en-US" sz="105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A black metal gate with grass and clouds in the sky&#10;&#10;Description automatically generated">
            <a:extLst>
              <a:ext uri="{FF2B5EF4-FFF2-40B4-BE49-F238E27FC236}">
                <a16:creationId xmlns:a16="http://schemas.microsoft.com/office/drawing/2014/main" id="{F655DC13-C665-E6DE-0DB7-94A5D2B6E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613" y="2220571"/>
            <a:ext cx="5138928" cy="3854196"/>
          </a:xfrm>
          <a:prstGeom prst="rect">
            <a:avLst/>
          </a:prstGeom>
        </p:spPr>
      </p:pic>
      <p:pic>
        <p:nvPicPr>
          <p:cNvPr id="7" name="Picture 6" descr="A gate with a fence in the background&#10;&#10;Description automatically generated">
            <a:extLst>
              <a:ext uri="{FF2B5EF4-FFF2-40B4-BE49-F238E27FC236}">
                <a16:creationId xmlns:a16="http://schemas.microsoft.com/office/drawing/2014/main" id="{05C55184-EFDA-3059-AF93-997D37002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4703"/>
          <a:stretch/>
        </p:blipFill>
        <p:spPr>
          <a:xfrm rot="5400000">
            <a:off x="4017264" y="1857097"/>
            <a:ext cx="5138928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Nelson Elementary School, E-1 – AC Unit Replacement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5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2554D-4A89-BC34-561A-1BE1EC6E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/>
          <a:stretch/>
        </p:blipFill>
        <p:spPr>
          <a:xfrm>
            <a:off x="2259156" y="1727844"/>
            <a:ext cx="4625687" cy="47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Palm Elementary School, P3– AC Unit Replacement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6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A group of men working on a machine&#10;&#10;Description automatically generated">
            <a:extLst>
              <a:ext uri="{FF2B5EF4-FFF2-40B4-BE49-F238E27FC236}">
                <a16:creationId xmlns:a16="http://schemas.microsoft.com/office/drawing/2014/main" id="{2AC7FA10-B6D4-8A2D-E2C6-4879B24F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4" y="1757018"/>
            <a:ext cx="3531515" cy="4698897"/>
          </a:xfrm>
          <a:prstGeom prst="rect">
            <a:avLst/>
          </a:prstGeom>
        </p:spPr>
      </p:pic>
      <p:pic>
        <p:nvPicPr>
          <p:cNvPr id="7" name="Picture 6" descr="A person working on a machine&#10;&#10;Description automatically generated">
            <a:extLst>
              <a:ext uri="{FF2B5EF4-FFF2-40B4-BE49-F238E27FC236}">
                <a16:creationId xmlns:a16="http://schemas.microsoft.com/office/drawing/2014/main" id="{B7A3649A-F49E-5E97-BA58-B3B77D598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1757019"/>
            <a:ext cx="3531515" cy="4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Sparks Middle School – Front Office Counter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6161-F857-A154-CDD5-3E1D5F8D21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433D-152C-F79D-61BB-2D74926C8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056DD888-6470-4D0E-9284-CF40237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wo men standing at a desk&#10;&#10;Description automatically generated">
            <a:extLst>
              <a:ext uri="{FF2B5EF4-FFF2-40B4-BE49-F238E27FC236}">
                <a16:creationId xmlns:a16="http://schemas.microsoft.com/office/drawing/2014/main" id="{BE7B28DB-974D-46A3-4B92-856C8700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1652891"/>
            <a:ext cx="6528816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100" dirty="0">
                <a:latin typeface="Rockwell" panose="02060603020205020403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Rockwell" panose="02060603020205020403" pitchFamily="18" charset="0"/>
              </a:rPr>
              <a:t>Workman High School – Pool Fence Compliance</a:t>
            </a:r>
            <a:endParaRPr lang="en-US" sz="22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414-1555-6046-49BF-EC3169BEF764}"/>
              </a:ext>
            </a:extLst>
          </p:cNvPr>
          <p:cNvSpPr txBox="1"/>
          <p:nvPr/>
        </p:nvSpPr>
        <p:spPr>
          <a:xfrm>
            <a:off x="1548685" y="1554108"/>
            <a:ext cx="1745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sz="2000" b="1" dirty="0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14741-A691-52CF-5578-74EA7011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81"/>
          <a:stretch/>
        </p:blipFill>
        <p:spPr>
          <a:xfrm>
            <a:off x="261894" y="1895135"/>
            <a:ext cx="4135240" cy="475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BB2C5A-2FA9-1C62-9D37-A331DA52A9CB}"/>
              </a:ext>
            </a:extLst>
          </p:cNvPr>
          <p:cNvSpPr txBox="1"/>
          <p:nvPr/>
        </p:nvSpPr>
        <p:spPr>
          <a:xfrm>
            <a:off x="6205296" y="1567030"/>
            <a:ext cx="12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AFTER</a:t>
            </a:r>
          </a:p>
        </p:txBody>
      </p:sp>
      <p:pic>
        <p:nvPicPr>
          <p:cNvPr id="5" name="Picture 4" descr="A gate with a pool in the background&#10;&#10;Description automatically generated">
            <a:extLst>
              <a:ext uri="{FF2B5EF4-FFF2-40B4-BE49-F238E27FC236}">
                <a16:creationId xmlns:a16="http://schemas.microsoft.com/office/drawing/2014/main" id="{814D5E06-CC4B-9000-65A8-05288B704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 b="2515"/>
          <a:stretch/>
        </p:blipFill>
        <p:spPr>
          <a:xfrm>
            <a:off x="4474156" y="1895134"/>
            <a:ext cx="4440347" cy="4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schemas.microsoft.com/office/2006/metadata/properties"/>
    <ds:schemaRef ds:uri="5de329fa-b22f-45b7-818b-f58b3ede729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e8845e9-a669-4bce-9f30-77ea28f55a8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D132-F14A-41EF-AEC3-F7BF3184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329fa-b22f-45b7-818b-f58b3ede7290"/>
    <ds:schemaRef ds:uri="be8845e9-a669-4bce-9f30-77ea28f55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2775</TotalTime>
  <Words>1163</Words>
  <Application>Microsoft Office PowerPoint</Application>
  <PresentationFormat>On-screen Show (4:3)</PresentationFormat>
  <Paragraphs>466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PowerPoint Presentation</vt:lpstr>
      <vt:lpstr>Projects Completed as of September 26, 2024 Grandview College Prep  Academy – Iron Fence Painting</vt:lpstr>
      <vt:lpstr>Projects Completed as of September 26, 2024 Nelson Elementary School, E-1 – AC Unit Replacement</vt:lpstr>
      <vt:lpstr>Projects Completed as of September 26, 2024 Palm Elementary School, P3– AC Unit Replacement</vt:lpstr>
      <vt:lpstr>Projects Completed as of September 26, 2024 Sparks Middle School – Front Office Counter</vt:lpstr>
      <vt:lpstr>Projects Completed as of September 26, 2024 Workman High School – Pool Fence Compliance</vt:lpstr>
      <vt:lpstr>Projects In Progress 2024-2025</vt:lpstr>
      <vt:lpstr>Projects in Progress as of September 26, 2024 </vt:lpstr>
      <vt:lpstr>Projects in Progress as of September 26, 2024 </vt:lpstr>
      <vt:lpstr>Projects in Progress as of September 26, 2024 </vt:lpstr>
      <vt:lpstr>Projects in Progress as of September 26, 2024</vt:lpstr>
      <vt:lpstr>Projects in Progress as of September 26,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384</cp:revision>
  <cp:lastPrinted>2024-09-19T17:31:39Z</cp:lastPrinted>
  <dcterms:modified xsi:type="dcterms:W3CDTF">2025-03-28T18:05:49Z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