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31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CC"/>
    <a:srgbClr val="0033CC"/>
    <a:srgbClr val="0000FF"/>
    <a:srgbClr val="F0FEE8"/>
    <a:srgbClr val="FFFFFF"/>
    <a:srgbClr val="E8FEEA"/>
    <a:srgbClr val="E9FEDA"/>
    <a:srgbClr val="FAFFD9"/>
    <a:srgbClr val="F8F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33D5E1-352E-4AF3-A0E2-ACED1C29D5DA}" v="8" dt="2025-03-25T18:09:57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4" autoAdjust="0"/>
    <p:restoredTop sz="86373" autoAdjust="0"/>
  </p:normalViewPr>
  <p:slideViewPr>
    <p:cSldViewPr snapToGrid="0">
      <p:cViewPr varScale="1">
        <p:scale>
          <a:sx n="114" d="100"/>
          <a:sy n="114" d="100"/>
        </p:scale>
        <p:origin x="149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404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54093-B532-4FE1-86BC-861601ADB650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A2A76-FF08-4370-BA3A-6ED09502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56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8BF9D-7124-4684-90D6-8059ADCCA0DC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E4770-0651-4EB2-964A-4C6491C3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03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E4770-0651-4EB2-964A-4C6491C326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52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2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109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80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508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7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04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0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52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13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7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83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5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0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3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9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  <p:sldLayoutId id="2147484144" r:id="rId13"/>
    <p:sldLayoutId id="2147484145" r:id="rId14"/>
    <p:sldLayoutId id="2147484146" r:id="rId15"/>
    <p:sldLayoutId id="21474841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6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478816"/>
            <a:ext cx="1460500" cy="477054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>
            <a:bevelT prst="slope"/>
          </a:sp3d>
        </p:spPr>
        <p:txBody>
          <a:bodyPr wrap="square" rtlCol="0">
            <a:spAutoFit/>
            <a:scene3d>
              <a:camera prst="perspectiveHeroicExtremeRightFacing"/>
              <a:lightRig rig="threePt" dir="t"/>
            </a:scene3d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Calibri" panose="020F0502020204030204" pitchFamily="34" charset="0"/>
              </a:rPr>
              <a:t>2024/25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22737" y="177801"/>
            <a:ext cx="10367492" cy="76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Measure BB - Expenditures &amp; Committed 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661375" y="965915"/>
            <a:ext cx="10290219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046001"/>
              </p:ext>
            </p:extLst>
          </p:nvPr>
        </p:nvGraphicFramePr>
        <p:xfrm>
          <a:off x="1814513" y="1019175"/>
          <a:ext cx="10217150" cy="565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073143" imgH="2453681" progId="Excel.Sheet.12">
                  <p:embed/>
                </p:oleObj>
              </mc:Choice>
              <mc:Fallback>
                <p:oleObj name="Worksheet" r:id="rId3" imgW="6073143" imgH="2453681" progId="Excel.Sheet.12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14513" y="1019175"/>
                        <a:ext cx="10217150" cy="565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utoShape 642" descr="Home - Hacienda La Puente Unified School District">
            <a:extLst>
              <a:ext uri="{FF2B5EF4-FFF2-40B4-BE49-F238E27FC236}">
                <a16:creationId xmlns:a16="http://schemas.microsoft.com/office/drawing/2014/main" id="{E9062793-2697-4EE8-A18C-B9CF6C58DD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Home - Hacienda La Puente Unified School District">
            <a:extLst>
              <a:ext uri="{FF2B5EF4-FFF2-40B4-BE49-F238E27FC236}">
                <a16:creationId xmlns:a16="http://schemas.microsoft.com/office/drawing/2014/main" id="{352AF324-062A-4AB9-B8A6-1F41FA7249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56" y="-149772"/>
            <a:ext cx="1283749" cy="128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Floral leaf accent">
            <a:extLst>
              <a:ext uri="{FF2B5EF4-FFF2-40B4-BE49-F238E27FC236}">
                <a16:creationId xmlns:a16="http://schemas.microsoft.com/office/drawing/2014/main" id="{CE745BA4-5704-46D3-BE13-838856E443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697" y="4875236"/>
            <a:ext cx="1791038" cy="203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980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1441</TotalTime>
  <Words>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Wisp</vt:lpstr>
      <vt:lpstr>PowerPoint Presentation</vt:lpstr>
    </vt:vector>
  </TitlesOfParts>
  <Company>Hacienda La Puente USD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Nety Con</dc:creator>
  <cp:lastModifiedBy>Nety Con</cp:lastModifiedBy>
  <cp:revision>585</cp:revision>
  <dcterms:created xsi:type="dcterms:W3CDTF">2022-02-03T22:36:50Z</dcterms:created>
  <dcterms:modified xsi:type="dcterms:W3CDTF">2025-03-28T18:03:56Z</dcterms:modified>
</cp:coreProperties>
</file>