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C0DF"/>
    <a:srgbClr val="0000CC"/>
    <a:srgbClr val="6C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220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F688F91-5E98-4ACA-B27C-4FCFA9317456}" type="datetimeFigureOut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3D6A7A0-F89B-42BE-89AE-D1A9DAC35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B3586-0857-4FC1-991F-DBBACB6853E9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0E755-4872-4F56-A006-695668281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98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1B8A1-5041-4D11-9A53-F4B17C0D0EBE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557BA-C590-4E48-B641-96710E5237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83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59272-4907-4F01-A89E-5F1843AD3A38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C0F9B-69EE-4DE1-8539-D6B3FCB0FF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24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12A18-8D2E-43C1-ADB3-ED5544C040A5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6CBE0-2E96-41BC-9D10-8ED61D3733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54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4CB6C-F5D6-4FDD-A130-7CB1528C0155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F06D5-AD62-4F96-BC5A-FE02A70C93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17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B110F-36D0-47EB-91E2-2BDF4903B818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9441-A79C-41D9-BA27-708116DA7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17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813F9-1D7E-485F-BEC8-B0F01C6D51E5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E0E5B-FCAB-4F70-AC5C-B4F1523CD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45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00037-3077-48A9-97C3-54393E847D1B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5892-0565-408A-84C5-F97189BFFF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40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68F0-E4D9-40C2-82D9-0E0799037D36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52C25-8410-4D76-95C4-43D77A8C70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7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1774-F1AD-41CB-903A-A49A7F168019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C62CD-6206-4C3A-B4D2-41D8DC5A9B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7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AA256-77FB-4FD3-9EFA-F6EC07D62EEB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A7588-D216-4F79-A014-3D2E303900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716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8221EA0-1E80-427A-849B-2FA4D43D6EE6}" type="datetime1">
              <a:rPr lang="en-US"/>
              <a:pPr>
                <a:defRPr/>
              </a:pPr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EFA364F-C975-4F9A-990A-37DF0D1F56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9FC"/>
            </a:gs>
            <a:gs pos="74001">
              <a:srgbClr val="B0C6E1"/>
            </a:gs>
            <a:gs pos="83000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Scotland County Schools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614363"/>
            <a:ext cx="8651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2"/>
          <p:cNvSpPr txBox="1">
            <a:spLocks noChangeArrowheads="1"/>
          </p:cNvSpPr>
          <p:nvPr/>
        </p:nvSpPr>
        <p:spPr bwMode="auto">
          <a:xfrm>
            <a:off x="1093788" y="552450"/>
            <a:ext cx="24828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u="sng"/>
              <a:t>SCOTLAND COUNTY SCHOOLS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6" name="TextBox 13"/>
          <p:cNvSpPr txBox="1">
            <a:spLocks noChangeArrowheads="1"/>
          </p:cNvSpPr>
          <p:nvPr/>
        </p:nvSpPr>
        <p:spPr bwMode="auto">
          <a:xfrm>
            <a:off x="1211263" y="881063"/>
            <a:ext cx="25241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 b="1">
                <a:solidFill>
                  <a:srgbClr val="000066"/>
                </a:solidFill>
              </a:rPr>
              <a:t>Maintenance Department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Phone: (910) 276-8912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Fax: (910) 277-4457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35388" y="1649413"/>
            <a:ext cx="2724150" cy="12144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000" b="1" u="sng" dirty="0" smtClean="0">
                <a:solidFill>
                  <a:srgbClr val="000000"/>
                </a:solidFill>
              </a:rPr>
              <a:t>Tommy </a:t>
            </a:r>
            <a:r>
              <a:rPr lang="en-US" sz="2000" b="1" u="sng" dirty="0" err="1" smtClean="0">
                <a:solidFill>
                  <a:srgbClr val="000000"/>
                </a:solidFill>
              </a:rPr>
              <a:t>Zydor</a:t>
            </a:r>
            <a:endParaRPr lang="en-US" sz="2000" b="1" u="sng" dirty="0">
              <a:solidFill>
                <a:srgbClr val="000000"/>
              </a:solidFill>
            </a:endParaRPr>
          </a:p>
          <a:p>
            <a:pPr algn="ctr" eaLnBrk="1" hangingPunct="1">
              <a:defRPr/>
            </a:pPr>
            <a:r>
              <a:rPr lang="en-US" b="1" i="1" dirty="0">
                <a:solidFill>
                  <a:srgbClr val="FF0000"/>
                </a:solidFill>
              </a:rPr>
              <a:t>Maintenance Director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90701" y="2682876"/>
            <a:ext cx="1739900" cy="10858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u="sng" dirty="0" smtClean="0">
                <a:solidFill>
                  <a:schemeClr val="tx1"/>
                </a:solidFill>
              </a:rPr>
              <a:t>Glen Cowan</a:t>
            </a:r>
            <a:endParaRPr lang="en-US" sz="1400" b="1" u="sng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en-US" sz="1200" b="1" i="1" dirty="0">
                <a:solidFill>
                  <a:srgbClr val="FF0000"/>
                </a:solidFill>
              </a:rPr>
              <a:t>Supervisor</a:t>
            </a:r>
          </a:p>
          <a:p>
            <a:pPr algn="ctr" eaLnBrk="1" hangingPunct="1">
              <a:defRPr/>
            </a:pPr>
            <a:endParaRPr lang="en-US" sz="1000" dirty="0"/>
          </a:p>
        </p:txBody>
      </p:sp>
      <p:sp>
        <p:nvSpPr>
          <p:cNvPr id="11" name="Rounded Rectangle 10"/>
          <p:cNvSpPr/>
          <p:nvPr/>
        </p:nvSpPr>
        <p:spPr>
          <a:xfrm>
            <a:off x="6310313" y="3368675"/>
            <a:ext cx="1690687" cy="869950"/>
          </a:xfrm>
          <a:prstGeom prst="roundRect">
            <a:avLst>
              <a:gd name="adj" fmla="val 1093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u="sng" dirty="0" smtClean="0">
                <a:solidFill>
                  <a:schemeClr val="tx1"/>
                </a:solidFill>
              </a:rPr>
              <a:t>Wendy Obeda</a:t>
            </a:r>
          </a:p>
          <a:p>
            <a:pPr algn="ctr" eaLnBrk="1" hangingPunct="1">
              <a:defRPr/>
            </a:pPr>
            <a:r>
              <a:rPr lang="en-US" sz="1200" b="1" i="1" dirty="0" smtClean="0">
                <a:solidFill>
                  <a:srgbClr val="FF0000"/>
                </a:solidFill>
              </a:rPr>
              <a:t>Office </a:t>
            </a:r>
            <a:r>
              <a:rPr lang="en-US" sz="1200" b="1" i="1" dirty="0">
                <a:solidFill>
                  <a:srgbClr val="FF0000"/>
                </a:solidFill>
              </a:rPr>
              <a:t>Manager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576638" y="3230563"/>
            <a:ext cx="1135062" cy="158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689475" y="2892425"/>
            <a:ext cx="1588" cy="33813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Connector 2053"/>
          <p:cNvCxnSpPr/>
          <p:nvPr/>
        </p:nvCxnSpPr>
        <p:spPr>
          <a:xfrm flipH="1" flipV="1">
            <a:off x="5503863" y="2863850"/>
            <a:ext cx="6350" cy="827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53" name="Straight Connector 2052"/>
          <p:cNvCxnSpPr/>
          <p:nvPr/>
        </p:nvCxnSpPr>
        <p:spPr>
          <a:xfrm flipV="1">
            <a:off x="5503863" y="3684588"/>
            <a:ext cx="806450" cy="1270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51175" y="3798888"/>
            <a:ext cx="525463" cy="1089025"/>
          </a:xfrm>
          <a:prstGeom prst="line">
            <a:avLst/>
          </a:prstGeom>
          <a:ln w="381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459163" y="4887913"/>
            <a:ext cx="1760537" cy="93027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/>
              <a:t>Maintenance Staff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30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Sherry Chance</dc:creator>
  <cp:lastModifiedBy>Wendy Obeda</cp:lastModifiedBy>
  <cp:revision>112</cp:revision>
  <cp:lastPrinted>2020-02-25T19:48:38Z</cp:lastPrinted>
  <dcterms:created xsi:type="dcterms:W3CDTF">2011-08-10T13:16:02Z</dcterms:created>
  <dcterms:modified xsi:type="dcterms:W3CDTF">2021-01-07T14:12:49Z</dcterms:modified>
</cp:coreProperties>
</file>