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Chewy"/>
      <p:regular r:id="rId15"/>
    </p:embeddedFont>
    <p:embeddedFont>
      <p:font typeface="Boogaloo"/>
      <p:regular r:id="rId16"/>
    </p:embeddedFont>
    <p:embeddedFont>
      <p:font typeface="Acme"/>
      <p:regular r:id="rId17"/>
    </p:embeddedFont>
    <p:embeddedFont>
      <p:font typeface="ABeeZee"/>
      <p:regular r:id="rId18"/>
      <p:italic r:id="rId19"/>
    </p:embeddedFont>
    <p:embeddedFont>
      <p:font typeface="Caveat Brush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Brush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Chewy-regular.fntdata"/><Relationship Id="rId14" Type="http://schemas.openxmlformats.org/officeDocument/2006/relationships/slide" Target="slides/slide10.xml"/><Relationship Id="rId17" Type="http://schemas.openxmlformats.org/officeDocument/2006/relationships/font" Target="fonts/Acme-regular.fntdata"/><Relationship Id="rId16" Type="http://schemas.openxmlformats.org/officeDocument/2006/relationships/font" Target="fonts/Boogaloo-regular.fntdata"/><Relationship Id="rId19" Type="http://schemas.openxmlformats.org/officeDocument/2006/relationships/font" Target="fonts/ABeeZee-italic.fntdata"/><Relationship Id="rId18" Type="http://schemas.openxmlformats.org/officeDocument/2006/relationships/font" Target="fonts/ABeeZe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18cbee13131_0_39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18cbee13131_0_39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16babbbe6f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16babbbe6f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18cbee13131_0_39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18cbee13131_0_39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g273ce1f57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7" name="Google Shape;1737;g273ce1f57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16babbbe6f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16babbbe6f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g18cbee13131_0_39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4" name="Google Shape;1784;g18cbee13131_0_39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9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18cbee13131_0_410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18cbee13131_0_41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16babbbe6f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16babbbe6f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273d42aed6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g273d42aed6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 flipH="1">
            <a:off x="715791" y="2268217"/>
            <a:ext cx="4271700" cy="13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 flipH="1">
            <a:off x="715788" y="3588400"/>
            <a:ext cx="42717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BeeZee"/>
                <a:ea typeface="ABeeZee"/>
                <a:cs typeface="ABeeZee"/>
                <a:sym typeface="ABeeZ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2" type="ctrTitle"/>
          </p:nvPr>
        </p:nvSpPr>
        <p:spPr>
          <a:xfrm flipH="1">
            <a:off x="715791" y="942567"/>
            <a:ext cx="4271700" cy="15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-1090162" y="-1293869"/>
            <a:ext cx="11249466" cy="7068466"/>
            <a:chOff x="-1090162" y="-1293869"/>
            <a:chExt cx="11249466" cy="706846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1090162" y="-1293869"/>
              <a:ext cx="11249466" cy="7068466"/>
              <a:chOff x="-1090162" y="-1293869"/>
              <a:chExt cx="11249466" cy="7068466"/>
            </a:xfrm>
          </p:grpSpPr>
          <p:sp>
            <p:nvSpPr>
              <p:cNvPr id="14" name="Google Shape;14;p2"/>
              <p:cNvSpPr/>
              <p:nvPr/>
            </p:nvSpPr>
            <p:spPr>
              <a:xfrm flipH="1" rot="-915171">
                <a:off x="7981979" y="-14462"/>
                <a:ext cx="1508230" cy="1268252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313432" y="4214815"/>
                <a:ext cx="1508210" cy="1268235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 flipH="1">
                <a:off x="445594" y="261460"/>
                <a:ext cx="6990968" cy="4603429"/>
                <a:chOff x="1492320" y="594948"/>
                <a:chExt cx="5250446" cy="3457326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6681666" y="3095841"/>
                  <a:ext cx="61100" cy="52175"/>
                </a:xfrm>
                <a:custGeom>
                  <a:rect b="b" l="l" r="r" t="t"/>
                  <a:pathLst>
                    <a:path extrusionOk="0" h="2087" w="2444">
                      <a:moveTo>
                        <a:pt x="936" y="0"/>
                      </a:moveTo>
                      <a:cubicBezTo>
                        <a:pt x="562" y="0"/>
                        <a:pt x="220" y="138"/>
                        <a:pt x="120" y="496"/>
                      </a:cubicBezTo>
                      <a:cubicBezTo>
                        <a:pt x="1" y="764"/>
                        <a:pt x="1" y="1062"/>
                        <a:pt x="90" y="1331"/>
                      </a:cubicBezTo>
                      <a:cubicBezTo>
                        <a:pt x="150" y="1569"/>
                        <a:pt x="328" y="1778"/>
                        <a:pt x="537" y="1897"/>
                      </a:cubicBezTo>
                      <a:cubicBezTo>
                        <a:pt x="656" y="1956"/>
                        <a:pt x="746" y="2016"/>
                        <a:pt x="865" y="2046"/>
                      </a:cubicBezTo>
                      <a:cubicBezTo>
                        <a:pt x="966" y="2073"/>
                        <a:pt x="1071" y="2087"/>
                        <a:pt x="1175" y="2087"/>
                      </a:cubicBezTo>
                      <a:cubicBezTo>
                        <a:pt x="1408" y="2087"/>
                        <a:pt x="1642" y="2020"/>
                        <a:pt x="1848" y="1897"/>
                      </a:cubicBezTo>
                      <a:cubicBezTo>
                        <a:pt x="2265" y="1539"/>
                        <a:pt x="2444" y="764"/>
                        <a:pt x="1997" y="377"/>
                      </a:cubicBezTo>
                      <a:cubicBezTo>
                        <a:pt x="1781" y="161"/>
                        <a:pt x="1339" y="0"/>
                        <a:pt x="9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682258" y="709762"/>
                  <a:ext cx="85575" cy="71000"/>
                </a:xfrm>
                <a:custGeom>
                  <a:rect b="b" l="l" r="r" t="t"/>
                  <a:pathLst>
                    <a:path extrusionOk="0" h="2840" w="3423">
                      <a:moveTo>
                        <a:pt x="1669" y="0"/>
                      </a:moveTo>
                      <a:cubicBezTo>
                        <a:pt x="1587" y="0"/>
                        <a:pt x="1505" y="8"/>
                        <a:pt x="1430" y="22"/>
                      </a:cubicBezTo>
                      <a:cubicBezTo>
                        <a:pt x="954" y="112"/>
                        <a:pt x="566" y="380"/>
                        <a:pt x="328" y="797"/>
                      </a:cubicBezTo>
                      <a:cubicBezTo>
                        <a:pt x="0" y="1482"/>
                        <a:pt x="268" y="2525"/>
                        <a:pt x="1043" y="2764"/>
                      </a:cubicBezTo>
                      <a:cubicBezTo>
                        <a:pt x="1201" y="2815"/>
                        <a:pt x="1386" y="2840"/>
                        <a:pt x="1581" y="2840"/>
                      </a:cubicBezTo>
                      <a:cubicBezTo>
                        <a:pt x="2413" y="2840"/>
                        <a:pt x="3423" y="2381"/>
                        <a:pt x="3278" y="1512"/>
                      </a:cubicBezTo>
                      <a:cubicBezTo>
                        <a:pt x="3218" y="1095"/>
                        <a:pt x="3069" y="738"/>
                        <a:pt x="2801" y="440"/>
                      </a:cubicBezTo>
                      <a:cubicBezTo>
                        <a:pt x="2563" y="201"/>
                        <a:pt x="2235" y="52"/>
                        <a:pt x="1907" y="22"/>
                      </a:cubicBezTo>
                      <a:cubicBezTo>
                        <a:pt x="1833" y="8"/>
                        <a:pt x="1751" y="0"/>
                        <a:pt x="16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4406220" y="594948"/>
                  <a:ext cx="77525" cy="64125"/>
                </a:xfrm>
                <a:custGeom>
                  <a:rect b="b" l="l" r="r" t="t"/>
                  <a:pathLst>
                    <a:path extrusionOk="0" h="2565" w="3101">
                      <a:moveTo>
                        <a:pt x="1531" y="1"/>
                      </a:moveTo>
                      <a:cubicBezTo>
                        <a:pt x="1460" y="1"/>
                        <a:pt x="1386" y="8"/>
                        <a:pt x="1311" y="23"/>
                      </a:cubicBezTo>
                      <a:cubicBezTo>
                        <a:pt x="894" y="83"/>
                        <a:pt x="507" y="351"/>
                        <a:pt x="298" y="738"/>
                      </a:cubicBezTo>
                      <a:cubicBezTo>
                        <a:pt x="0" y="1334"/>
                        <a:pt x="239" y="2287"/>
                        <a:pt x="954" y="2496"/>
                      </a:cubicBezTo>
                      <a:cubicBezTo>
                        <a:pt x="1096" y="2542"/>
                        <a:pt x="1264" y="2564"/>
                        <a:pt x="1441" y="2564"/>
                      </a:cubicBezTo>
                      <a:cubicBezTo>
                        <a:pt x="2188" y="2564"/>
                        <a:pt x="3100" y="2159"/>
                        <a:pt x="2980" y="1364"/>
                      </a:cubicBezTo>
                      <a:cubicBezTo>
                        <a:pt x="2950" y="1006"/>
                        <a:pt x="2801" y="649"/>
                        <a:pt x="2563" y="381"/>
                      </a:cubicBezTo>
                      <a:cubicBezTo>
                        <a:pt x="2324" y="172"/>
                        <a:pt x="2056" y="53"/>
                        <a:pt x="1728" y="23"/>
                      </a:cubicBezTo>
                      <a:cubicBezTo>
                        <a:pt x="1669" y="8"/>
                        <a:pt x="1602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492320" y="2252786"/>
                  <a:ext cx="189925" cy="154525"/>
                </a:xfrm>
                <a:custGeom>
                  <a:rect b="b" l="l" r="r" t="t"/>
                  <a:pathLst>
                    <a:path extrusionOk="0" h="6181" w="7597">
                      <a:moveTo>
                        <a:pt x="3559" y="0"/>
                      </a:moveTo>
                      <a:cubicBezTo>
                        <a:pt x="3292" y="0"/>
                        <a:pt x="3026" y="34"/>
                        <a:pt x="2769" y="101"/>
                      </a:cubicBezTo>
                      <a:cubicBezTo>
                        <a:pt x="2442" y="160"/>
                        <a:pt x="2144" y="279"/>
                        <a:pt x="1846" y="428"/>
                      </a:cubicBezTo>
                      <a:cubicBezTo>
                        <a:pt x="952" y="905"/>
                        <a:pt x="326" y="1769"/>
                        <a:pt x="147" y="2782"/>
                      </a:cubicBezTo>
                      <a:cubicBezTo>
                        <a:pt x="1" y="4337"/>
                        <a:pt x="1182" y="6181"/>
                        <a:pt x="2868" y="6181"/>
                      </a:cubicBezTo>
                      <a:cubicBezTo>
                        <a:pt x="2895" y="6181"/>
                        <a:pt x="2921" y="6180"/>
                        <a:pt x="2948" y="6179"/>
                      </a:cubicBezTo>
                      <a:cubicBezTo>
                        <a:pt x="4796" y="6090"/>
                        <a:pt x="7597" y="4153"/>
                        <a:pt x="6524" y="2067"/>
                      </a:cubicBezTo>
                      <a:cubicBezTo>
                        <a:pt x="6166" y="1322"/>
                        <a:pt x="5600" y="697"/>
                        <a:pt x="4885" y="279"/>
                      </a:cubicBezTo>
                      <a:cubicBezTo>
                        <a:pt x="4457" y="93"/>
                        <a:pt x="4005" y="0"/>
                        <a:pt x="35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5596752" y="3919849"/>
                  <a:ext cx="163100" cy="132425"/>
                </a:xfrm>
                <a:custGeom>
                  <a:rect b="b" l="l" r="r" t="t"/>
                  <a:pathLst>
                    <a:path extrusionOk="0" h="5297" w="6524">
                      <a:moveTo>
                        <a:pt x="3019" y="1"/>
                      </a:moveTo>
                      <a:cubicBezTo>
                        <a:pt x="2799" y="1"/>
                        <a:pt x="2575" y="28"/>
                        <a:pt x="2352" y="81"/>
                      </a:cubicBezTo>
                      <a:cubicBezTo>
                        <a:pt x="2084" y="140"/>
                        <a:pt x="1815" y="230"/>
                        <a:pt x="1577" y="349"/>
                      </a:cubicBezTo>
                      <a:cubicBezTo>
                        <a:pt x="802" y="766"/>
                        <a:pt x="296" y="1511"/>
                        <a:pt x="147" y="2375"/>
                      </a:cubicBezTo>
                      <a:cubicBezTo>
                        <a:pt x="0" y="3692"/>
                        <a:pt x="1033" y="5297"/>
                        <a:pt x="2453" y="5297"/>
                      </a:cubicBezTo>
                      <a:cubicBezTo>
                        <a:pt x="2479" y="5297"/>
                        <a:pt x="2505" y="5296"/>
                        <a:pt x="2531" y="5295"/>
                      </a:cubicBezTo>
                      <a:cubicBezTo>
                        <a:pt x="4110" y="5236"/>
                        <a:pt x="6523" y="3567"/>
                        <a:pt x="5600" y="1779"/>
                      </a:cubicBezTo>
                      <a:cubicBezTo>
                        <a:pt x="5302" y="1124"/>
                        <a:pt x="4795" y="617"/>
                        <a:pt x="4169" y="260"/>
                      </a:cubicBezTo>
                      <a:cubicBezTo>
                        <a:pt x="3805" y="87"/>
                        <a:pt x="3417" y="1"/>
                        <a:pt x="30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" name="Google Shape;22;p2"/>
              <p:cNvGrpSpPr/>
              <p:nvPr/>
            </p:nvGrpSpPr>
            <p:grpSpPr>
              <a:xfrm flipH="1">
                <a:off x="-1090162" y="-1293869"/>
                <a:ext cx="3061683" cy="3220448"/>
                <a:chOff x="7173820" y="-1293869"/>
                <a:chExt cx="3061683" cy="3220448"/>
              </a:xfrm>
            </p:grpSpPr>
            <p:grpSp>
              <p:nvGrpSpPr>
                <p:cNvPr id="23" name="Google Shape;23;p2"/>
                <p:cNvGrpSpPr/>
                <p:nvPr/>
              </p:nvGrpSpPr>
              <p:grpSpPr>
                <a:xfrm>
                  <a:off x="7173820" y="-1293869"/>
                  <a:ext cx="3061683" cy="3220448"/>
                  <a:chOff x="7173820" y="-1293869"/>
                  <a:chExt cx="3061683" cy="3220448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 rot="-776719">
                    <a:off x="7447222" y="-1046817"/>
                    <a:ext cx="2514879" cy="2726346"/>
                  </a:xfrm>
                  <a:custGeom>
                    <a:rect b="b" l="l" r="r" t="t"/>
                    <a:pathLst>
                      <a:path extrusionOk="0" h="67670" w="62425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25" name="Google Shape;25;p2"/>
                  <p:cNvGrpSpPr/>
                  <p:nvPr/>
                </p:nvGrpSpPr>
                <p:grpSpPr>
                  <a:xfrm rot="8100000">
                    <a:off x="8939114" y="1159920"/>
                    <a:ext cx="70212" cy="266577"/>
                    <a:chOff x="5735123" y="3863031"/>
                    <a:chExt cx="70213" cy="266579"/>
                  </a:xfrm>
                </p:grpSpPr>
                <p:sp>
                  <p:nvSpPr>
                    <p:cNvPr id="26" name="Google Shape;26;p2"/>
                    <p:cNvSpPr/>
                    <p:nvPr/>
                  </p:nvSpPr>
                  <p:spPr>
                    <a:xfrm>
                      <a:off x="5744701" y="3863031"/>
                      <a:ext cx="60635" cy="166844"/>
                    </a:xfrm>
                    <a:custGeom>
                      <a:rect b="b" l="l" r="r" t="t"/>
                      <a:pathLst>
                        <a:path extrusionOk="0" h="6480" w="2355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7" name="Google Shape;27;p2"/>
                    <p:cNvSpPr/>
                    <p:nvPr/>
                  </p:nvSpPr>
                  <p:spPr>
                    <a:xfrm>
                      <a:off x="5735123" y="4069722"/>
                      <a:ext cx="48354" cy="59889"/>
                    </a:xfrm>
                    <a:custGeom>
                      <a:rect b="b" l="l" r="r" t="t"/>
                      <a:pathLst>
                        <a:path extrusionOk="0" h="2326" w="1878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28" name="Google Shape;28;p2"/>
                <p:cNvSpPr/>
                <p:nvPr/>
              </p:nvSpPr>
              <p:spPr>
                <a:xfrm>
                  <a:off x="7473594" y="-605030"/>
                  <a:ext cx="2462130" cy="2355434"/>
                </a:xfrm>
                <a:custGeom>
                  <a:rect b="b" l="l" r="r" t="t"/>
                  <a:pathLst>
                    <a:path extrusionOk="0" fill="none" h="58462" w="61114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cap="flat" cmpd="sng" w="19050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9" name="Google Shape;29;p2"/>
                <p:cNvGrpSpPr/>
                <p:nvPr/>
              </p:nvGrpSpPr>
              <p:grpSpPr>
                <a:xfrm rot="-3298310">
                  <a:off x="8268470" y="-365522"/>
                  <a:ext cx="781177" cy="840852"/>
                  <a:chOff x="8604632" y="-457076"/>
                  <a:chExt cx="781149" cy="840821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8617645" y="162156"/>
                    <a:ext cx="91775" cy="76632"/>
                  </a:xfrm>
                  <a:custGeom>
                    <a:rect b="b" l="l" r="r" t="t"/>
                    <a:pathLst>
                      <a:path extrusionOk="0" h="1902" w="2278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8805309" y="295309"/>
                    <a:ext cx="134480" cy="88437"/>
                  </a:xfrm>
                  <a:custGeom>
                    <a:rect b="b" l="l" r="r" t="t"/>
                    <a:pathLst>
                      <a:path extrusionOk="0" h="2195" w="3338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>
                    <a:off x="8604632" y="-232871"/>
                    <a:ext cx="102935" cy="110677"/>
                  </a:xfrm>
                  <a:custGeom>
                    <a:rect b="b" l="l" r="r" t="t"/>
                    <a:pathLst>
                      <a:path extrusionOk="0" h="2747" w="2555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8790684" y="-457076"/>
                    <a:ext cx="142376" cy="145729"/>
                  </a:xfrm>
                  <a:custGeom>
                    <a:rect b="b" l="l" r="r" t="t"/>
                    <a:pathLst>
                      <a:path extrusionOk="0" h="3617" w="3534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9263669" y="116510"/>
                    <a:ext cx="122111" cy="129170"/>
                  </a:xfrm>
                  <a:custGeom>
                    <a:rect b="b" l="l" r="r" t="t"/>
                    <a:pathLst>
                      <a:path extrusionOk="0" h="3206" w="3031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>
                    <a:off x="8937495" y="-208053"/>
                    <a:ext cx="179763" cy="162570"/>
                  </a:xfrm>
                  <a:custGeom>
                    <a:rect b="b" l="l" r="r" t="t"/>
                    <a:pathLst>
                      <a:path extrusionOk="0" h="4035" w="4462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8990474" y="198053"/>
                    <a:ext cx="112040" cy="93795"/>
                  </a:xfrm>
                  <a:custGeom>
                    <a:rect b="b" l="l" r="r" t="t"/>
                    <a:pathLst>
                      <a:path extrusionOk="0" h="2328" w="2781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8799628" y="-25507"/>
                    <a:ext cx="134157" cy="87510"/>
                  </a:xfrm>
                  <a:custGeom>
                    <a:rect b="b" l="l" r="r" t="t"/>
                    <a:pathLst>
                      <a:path extrusionOk="0" h="2172" w="333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38" name="Google Shape;38;p2"/>
              <p:cNvGrpSpPr/>
              <p:nvPr/>
            </p:nvGrpSpPr>
            <p:grpSpPr>
              <a:xfrm flipH="1" rot="-2996445">
                <a:off x="8732148" y="1748959"/>
                <a:ext cx="740371" cy="757532"/>
                <a:chOff x="4391775" y="4244400"/>
                <a:chExt cx="715125" cy="731700"/>
              </a:xfrm>
            </p:grpSpPr>
            <p:sp>
              <p:nvSpPr>
                <p:cNvPr id="39" name="Google Shape;39;p2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rect b="b" l="l" r="r" t="t"/>
                  <a:pathLst>
                    <a:path extrusionOk="0" h="29268" w="28605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rect b="b" l="l" r="r" t="t"/>
                  <a:pathLst>
                    <a:path extrusionOk="0" h="22349" w="23689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rect b="b" l="l" r="r" t="t"/>
                  <a:pathLst>
                    <a:path extrusionOk="0" h="15499" w="15108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 flipH="1">
                <a:off x="3808848" y="4696629"/>
                <a:ext cx="763146" cy="697824"/>
                <a:chOff x="3681125" y="1846650"/>
                <a:chExt cx="515500" cy="4713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rect b="b" l="l" r="r" t="t"/>
                  <a:pathLst>
                    <a:path extrusionOk="0" h="18855" w="2062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rect b="b" l="l" r="r" t="t"/>
                  <a:pathLst>
                    <a:path extrusionOk="0" h="14980" w="15674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rect b="b" l="l" r="r" t="t"/>
                  <a:pathLst>
                    <a:path extrusionOk="0" h="9924" w="11443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6" name="Google Shape;46;p2"/>
              <p:cNvSpPr/>
              <p:nvPr/>
            </p:nvSpPr>
            <p:spPr>
              <a:xfrm flipH="1">
                <a:off x="577649" y="2130837"/>
                <a:ext cx="172096" cy="143602"/>
              </a:xfrm>
              <a:custGeom>
                <a:rect b="b" l="l" r="r" t="t"/>
                <a:pathLst>
                  <a:path extrusionOk="0" h="4314" w="517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7" name="Google Shape;47;p2"/>
              <p:cNvGrpSpPr/>
              <p:nvPr/>
            </p:nvGrpSpPr>
            <p:grpSpPr>
              <a:xfrm flipH="1">
                <a:off x="5817318" y="3673802"/>
                <a:ext cx="4341985" cy="2100795"/>
                <a:chOff x="-1013962" y="3673802"/>
                <a:chExt cx="4341985" cy="2100795"/>
              </a:xfrm>
            </p:grpSpPr>
            <p:grpSp>
              <p:nvGrpSpPr>
                <p:cNvPr id="48" name="Google Shape;48;p2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rect b="b" l="l" r="r" t="t"/>
                    <a:pathLst>
                      <a:path extrusionOk="0" h="50732" w="107775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rect b="b" l="l" r="r" t="t"/>
                    <a:pathLst>
                      <a:path extrusionOk="0" fill="none" h="48480" w="94248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cap="flat" cmpd="sng" w="19050">
                    <a:solidFill>
                      <a:schemeClr val="accent1"/>
                    </a:solidFill>
                    <a:prstDash val="solid"/>
                    <a:miter lim="297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51" name="Google Shape;51;p2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52" name="Google Shape;52;p2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rect b="b" l="l" r="r" t="t"/>
                      <a:pathLst>
                        <a:path extrusionOk="0" h="1614" w="2351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3" name="Google Shape;53;p2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rect b="b" l="l" r="r" t="t"/>
                      <a:pathLst>
                        <a:path extrusionOk="0" h="2176" w="2316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4" name="Google Shape;54;p2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rect b="b" l="l" r="r" t="t"/>
                      <a:pathLst>
                        <a:path extrusionOk="0" h="2442" w="3707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5" name="Google Shape;55;p2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rect b="b" l="l" r="r" t="t"/>
                      <a:pathLst>
                        <a:path extrusionOk="0" h="3198" w="4382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6" name="Google Shape;56;p2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rect b="b" l="l" r="r" t="t"/>
                      <a:pathLst>
                        <a:path extrusionOk="0" h="2839" w="4303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7" name="Google Shape;57;p2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rect b="b" l="l" r="r" t="t"/>
                      <a:pathLst>
                        <a:path extrusionOk="0" h="3902" w="4785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8" name="Google Shape;58;p2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rect b="b" l="l" r="r" t="t"/>
                      <a:pathLst>
                        <a:path extrusionOk="0" h="1977" w="2853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9" name="Google Shape;59;p2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rect b="b" l="l" r="r" t="t"/>
                      <a:pathLst>
                        <a:path extrusionOk="0" h="2178" w="2317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60" name="Google Shape;60;p2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sp>
          <p:nvSpPr>
            <p:cNvPr id="63" name="Google Shape;63;p2"/>
            <p:cNvSpPr/>
            <p:nvPr/>
          </p:nvSpPr>
          <p:spPr>
            <a:xfrm flipH="1">
              <a:off x="5471924" y="4534199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11"/>
          <p:cNvGrpSpPr/>
          <p:nvPr/>
        </p:nvGrpSpPr>
        <p:grpSpPr>
          <a:xfrm>
            <a:off x="-1086612" y="-696684"/>
            <a:ext cx="10907194" cy="6470981"/>
            <a:chOff x="-1086612" y="-696684"/>
            <a:chExt cx="10907194" cy="6470981"/>
          </a:xfrm>
        </p:grpSpPr>
        <p:sp>
          <p:nvSpPr>
            <p:cNvPr id="424" name="Google Shape;424;p11"/>
            <p:cNvSpPr/>
            <p:nvPr/>
          </p:nvSpPr>
          <p:spPr>
            <a:xfrm rot="-269979">
              <a:off x="-390097" y="1085523"/>
              <a:ext cx="1508330" cy="1268336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 rot="10800000">
              <a:off x="4680575" y="-96623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6" name="Google Shape;426;p11"/>
            <p:cNvGrpSpPr/>
            <p:nvPr/>
          </p:nvGrpSpPr>
          <p:grpSpPr>
            <a:xfrm>
              <a:off x="6954679" y="-696684"/>
              <a:ext cx="2865902" cy="2866186"/>
              <a:chOff x="7229917" y="-939609"/>
              <a:chExt cx="2865902" cy="2866186"/>
            </a:xfrm>
          </p:grpSpPr>
          <p:grpSp>
            <p:nvGrpSpPr>
              <p:cNvPr id="427" name="Google Shape;427;p11"/>
              <p:cNvGrpSpPr/>
              <p:nvPr/>
            </p:nvGrpSpPr>
            <p:grpSpPr>
              <a:xfrm>
                <a:off x="7229917" y="-938831"/>
                <a:ext cx="2865902" cy="2666882"/>
                <a:chOff x="7229917" y="-938831"/>
                <a:chExt cx="2865902" cy="2666882"/>
              </a:xfrm>
            </p:grpSpPr>
            <p:sp>
              <p:nvSpPr>
                <p:cNvPr id="428" name="Google Shape;428;p11"/>
                <p:cNvSpPr/>
                <p:nvPr/>
              </p:nvSpPr>
              <p:spPr>
                <a:xfrm flipH="1" rot="5202986">
                  <a:off x="7405437" y="-968556"/>
                  <a:ext cx="2514862" cy="2726332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429" name="Google Shape;429;p11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430" name="Google Shape;430;p11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31" name="Google Shape;431;p11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432" name="Google Shape;432;p11"/>
              <p:cNvSpPr/>
              <p:nvPr/>
            </p:nvSpPr>
            <p:spPr>
              <a:xfrm flipH="1" rot="4740398">
                <a:off x="7473622" y="-684296"/>
                <a:ext cx="2462087" cy="2355561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3" name="Google Shape;433;p11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434" name="Google Shape;434;p11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5" name="Google Shape;435;p11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" name="Google Shape;436;p11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" name="Google Shape;437;p11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11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" name="Google Shape;439;p11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0" name="Google Shape;440;p11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1" name="Google Shape;441;p11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42" name="Google Shape;442;p11"/>
            <p:cNvGrpSpPr/>
            <p:nvPr/>
          </p:nvGrpSpPr>
          <p:grpSpPr>
            <a:xfrm>
              <a:off x="8006047" y="4777554"/>
              <a:ext cx="763146" cy="697824"/>
              <a:chOff x="3681125" y="1846650"/>
              <a:chExt cx="515500" cy="471375"/>
            </a:xfrm>
          </p:grpSpPr>
          <p:sp>
            <p:nvSpPr>
              <p:cNvPr id="443" name="Google Shape;443;p11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6" name="Google Shape;446;p11"/>
            <p:cNvGrpSpPr/>
            <p:nvPr/>
          </p:nvGrpSpPr>
          <p:grpSpPr>
            <a:xfrm>
              <a:off x="-1086612" y="3673502"/>
              <a:ext cx="4341985" cy="2100795"/>
              <a:chOff x="-1013962" y="3673802"/>
              <a:chExt cx="4341985" cy="2100795"/>
            </a:xfrm>
          </p:grpSpPr>
          <p:grpSp>
            <p:nvGrpSpPr>
              <p:cNvPr id="447" name="Google Shape;447;p11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448" name="Google Shape;448;p11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450" name="Google Shape;450;p11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451" name="Google Shape;451;p11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2" name="Google Shape;452;p11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3" name="Google Shape;453;p11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4" name="Google Shape;454;p11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5" name="Google Shape;455;p11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6" name="Google Shape;456;p11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7" name="Google Shape;457;p11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8" name="Google Shape;458;p11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459" name="Google Shape;459;p11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460" name="Google Shape;460;p11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" name="Google Shape;461;p11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62" name="Google Shape;462;p11"/>
            <p:cNvSpPr/>
            <p:nvPr/>
          </p:nvSpPr>
          <p:spPr>
            <a:xfrm flipH="1" rot="10800000">
              <a:off x="4520398" y="4844644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 flipH="1" rot="10800000">
              <a:off x="2744645" y="329635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 flipH="1" rot="10800000">
              <a:off x="588128" y="2721165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5" name="Google Shape;465;p11"/>
          <p:cNvSpPr txBox="1"/>
          <p:nvPr>
            <p:ph hasCustomPrompt="1" type="title"/>
          </p:nvPr>
        </p:nvSpPr>
        <p:spPr>
          <a:xfrm>
            <a:off x="4489816" y="1323500"/>
            <a:ext cx="3738000" cy="213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6" name="Google Shape;466;p11"/>
          <p:cNvSpPr txBox="1"/>
          <p:nvPr>
            <p:ph idx="1" type="subTitle"/>
          </p:nvPr>
        </p:nvSpPr>
        <p:spPr>
          <a:xfrm>
            <a:off x="4489714" y="3320792"/>
            <a:ext cx="3738000" cy="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3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0" name="Google Shape;470;p13"/>
          <p:cNvSpPr txBox="1"/>
          <p:nvPr>
            <p:ph hasCustomPrompt="1" idx="2" type="title"/>
          </p:nvPr>
        </p:nvSpPr>
        <p:spPr>
          <a:xfrm>
            <a:off x="791350" y="1910498"/>
            <a:ext cx="12123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71" name="Google Shape;471;p13"/>
          <p:cNvSpPr txBox="1"/>
          <p:nvPr>
            <p:ph idx="1" type="subTitle"/>
          </p:nvPr>
        </p:nvSpPr>
        <p:spPr>
          <a:xfrm>
            <a:off x="2003650" y="1834297"/>
            <a:ext cx="2472600" cy="42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2" name="Google Shape;472;p13"/>
          <p:cNvSpPr txBox="1"/>
          <p:nvPr>
            <p:ph idx="3" type="subTitle"/>
          </p:nvPr>
        </p:nvSpPr>
        <p:spPr>
          <a:xfrm>
            <a:off x="2003650" y="2130087"/>
            <a:ext cx="2472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13"/>
          <p:cNvSpPr txBox="1"/>
          <p:nvPr>
            <p:ph hasCustomPrompt="1" idx="4" type="title"/>
          </p:nvPr>
        </p:nvSpPr>
        <p:spPr>
          <a:xfrm>
            <a:off x="791350" y="3313648"/>
            <a:ext cx="12123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74" name="Google Shape;474;p13"/>
          <p:cNvSpPr txBox="1"/>
          <p:nvPr>
            <p:ph idx="5" type="subTitle"/>
          </p:nvPr>
        </p:nvSpPr>
        <p:spPr>
          <a:xfrm>
            <a:off x="2003650" y="3237322"/>
            <a:ext cx="2472600" cy="42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13"/>
          <p:cNvSpPr txBox="1"/>
          <p:nvPr>
            <p:ph idx="6" type="subTitle"/>
          </p:nvPr>
        </p:nvSpPr>
        <p:spPr>
          <a:xfrm>
            <a:off x="2003650" y="3533237"/>
            <a:ext cx="2472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13"/>
          <p:cNvSpPr txBox="1"/>
          <p:nvPr>
            <p:ph hasCustomPrompt="1" idx="7" type="title"/>
          </p:nvPr>
        </p:nvSpPr>
        <p:spPr>
          <a:xfrm>
            <a:off x="4591550" y="1910498"/>
            <a:ext cx="12123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77" name="Google Shape;477;p13"/>
          <p:cNvSpPr txBox="1"/>
          <p:nvPr>
            <p:ph idx="8" type="subTitle"/>
          </p:nvPr>
        </p:nvSpPr>
        <p:spPr>
          <a:xfrm>
            <a:off x="5803850" y="1834297"/>
            <a:ext cx="2472600" cy="42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13"/>
          <p:cNvSpPr txBox="1"/>
          <p:nvPr>
            <p:ph idx="9" type="subTitle"/>
          </p:nvPr>
        </p:nvSpPr>
        <p:spPr>
          <a:xfrm>
            <a:off x="5803850" y="2130087"/>
            <a:ext cx="2472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13"/>
          <p:cNvSpPr txBox="1"/>
          <p:nvPr>
            <p:ph hasCustomPrompt="1" idx="13" type="title"/>
          </p:nvPr>
        </p:nvSpPr>
        <p:spPr>
          <a:xfrm>
            <a:off x="4591550" y="3313648"/>
            <a:ext cx="12123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80" name="Google Shape;480;p13"/>
          <p:cNvSpPr txBox="1"/>
          <p:nvPr>
            <p:ph idx="14" type="subTitle"/>
          </p:nvPr>
        </p:nvSpPr>
        <p:spPr>
          <a:xfrm>
            <a:off x="5803850" y="3237322"/>
            <a:ext cx="2472600" cy="42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1" name="Google Shape;481;p13"/>
          <p:cNvSpPr txBox="1"/>
          <p:nvPr>
            <p:ph idx="15" type="subTitle"/>
          </p:nvPr>
        </p:nvSpPr>
        <p:spPr>
          <a:xfrm>
            <a:off x="5803850" y="3533237"/>
            <a:ext cx="2472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82" name="Google Shape;482;p13"/>
          <p:cNvGrpSpPr/>
          <p:nvPr/>
        </p:nvGrpSpPr>
        <p:grpSpPr>
          <a:xfrm>
            <a:off x="-1105662" y="-460499"/>
            <a:ext cx="10842448" cy="6568171"/>
            <a:chOff x="-1105662" y="-460499"/>
            <a:chExt cx="10842448" cy="6568171"/>
          </a:xfrm>
        </p:grpSpPr>
        <p:grpSp>
          <p:nvGrpSpPr>
            <p:cNvPr id="483" name="Google Shape;483;p13"/>
            <p:cNvGrpSpPr/>
            <p:nvPr/>
          </p:nvGrpSpPr>
          <p:grpSpPr>
            <a:xfrm>
              <a:off x="-1105662" y="-460499"/>
              <a:ext cx="10842448" cy="6568171"/>
              <a:chOff x="-1105662" y="-460499"/>
              <a:chExt cx="10842448" cy="6568171"/>
            </a:xfrm>
          </p:grpSpPr>
          <p:sp>
            <p:nvSpPr>
              <p:cNvPr id="484" name="Google Shape;484;p13"/>
              <p:cNvSpPr/>
              <p:nvPr/>
            </p:nvSpPr>
            <p:spPr>
              <a:xfrm rot="-269979">
                <a:off x="-620122" y="2105661"/>
                <a:ext cx="1508330" cy="1268336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13"/>
              <p:cNvSpPr/>
              <p:nvPr/>
            </p:nvSpPr>
            <p:spPr>
              <a:xfrm rot="10800000">
                <a:off x="8228575" y="2659465"/>
                <a:ext cx="1508210" cy="1268235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86" name="Google Shape;486;p13"/>
              <p:cNvGrpSpPr/>
              <p:nvPr/>
            </p:nvGrpSpPr>
            <p:grpSpPr>
              <a:xfrm rot="2996445">
                <a:off x="5742471" y="-312166"/>
                <a:ext cx="740371" cy="757532"/>
                <a:chOff x="4391775" y="4244400"/>
                <a:chExt cx="715125" cy="731700"/>
              </a:xfrm>
            </p:grpSpPr>
            <p:sp>
              <p:nvSpPr>
                <p:cNvPr id="487" name="Google Shape;487;p13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rect b="b" l="l" r="r" t="t"/>
                  <a:pathLst>
                    <a:path extrusionOk="0" h="29268" w="28605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" name="Google Shape;488;p13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rect b="b" l="l" r="r" t="t"/>
                  <a:pathLst>
                    <a:path extrusionOk="0" h="22349" w="23689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9" name="Google Shape;489;p13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rect b="b" l="l" r="r" t="t"/>
                  <a:pathLst>
                    <a:path extrusionOk="0" h="15499" w="15108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90" name="Google Shape;490;p13"/>
              <p:cNvGrpSpPr/>
              <p:nvPr/>
            </p:nvGrpSpPr>
            <p:grpSpPr>
              <a:xfrm>
                <a:off x="8006047" y="4777554"/>
                <a:ext cx="763146" cy="697824"/>
                <a:chOff x="3681125" y="1846650"/>
                <a:chExt cx="515500" cy="471375"/>
              </a:xfrm>
            </p:grpSpPr>
            <p:sp>
              <p:nvSpPr>
                <p:cNvPr id="491" name="Google Shape;491;p13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rect b="b" l="l" r="r" t="t"/>
                  <a:pathLst>
                    <a:path extrusionOk="0" h="18855" w="2062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2" name="Google Shape;492;p13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rect b="b" l="l" r="r" t="t"/>
                  <a:pathLst>
                    <a:path extrusionOk="0" h="14980" w="15674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3" name="Google Shape;493;p13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rect b="b" l="l" r="r" t="t"/>
                  <a:pathLst>
                    <a:path extrusionOk="0" h="9924" w="11443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94" name="Google Shape;494;p13"/>
              <p:cNvGrpSpPr/>
              <p:nvPr/>
            </p:nvGrpSpPr>
            <p:grpSpPr>
              <a:xfrm>
                <a:off x="-1105662" y="4006877"/>
                <a:ext cx="4341985" cy="2100795"/>
                <a:chOff x="-1013962" y="3673802"/>
                <a:chExt cx="4341985" cy="2100795"/>
              </a:xfrm>
            </p:grpSpPr>
            <p:grpSp>
              <p:nvGrpSpPr>
                <p:cNvPr id="495" name="Google Shape;495;p13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496" name="Google Shape;496;p13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rect b="b" l="l" r="r" t="t"/>
                    <a:pathLst>
                      <a:path extrusionOk="0" h="50732" w="107775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7" name="Google Shape;497;p13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rect b="b" l="l" r="r" t="t"/>
                    <a:pathLst>
                      <a:path extrusionOk="0" fill="none" h="48480" w="94248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cap="flat" cmpd="sng" w="9675">
                    <a:solidFill>
                      <a:schemeClr val="accent1"/>
                    </a:solidFill>
                    <a:prstDash val="solid"/>
                    <a:miter lim="297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498" name="Google Shape;498;p13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499" name="Google Shape;499;p13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rect b="b" l="l" r="r" t="t"/>
                      <a:pathLst>
                        <a:path extrusionOk="0" h="1614" w="2351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00" name="Google Shape;500;p13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rect b="b" l="l" r="r" t="t"/>
                      <a:pathLst>
                        <a:path extrusionOk="0" h="2176" w="2316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01" name="Google Shape;501;p13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rect b="b" l="l" r="r" t="t"/>
                      <a:pathLst>
                        <a:path extrusionOk="0" h="2442" w="3707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02" name="Google Shape;502;p13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rect b="b" l="l" r="r" t="t"/>
                      <a:pathLst>
                        <a:path extrusionOk="0" h="3198" w="4382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03" name="Google Shape;503;p13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rect b="b" l="l" r="r" t="t"/>
                      <a:pathLst>
                        <a:path extrusionOk="0" h="2839" w="4303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04" name="Google Shape;504;p13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rect b="b" l="l" r="r" t="t"/>
                      <a:pathLst>
                        <a:path extrusionOk="0" h="3902" w="4785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05" name="Google Shape;505;p13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rect b="b" l="l" r="r" t="t"/>
                      <a:pathLst>
                        <a:path extrusionOk="0" h="1977" w="2853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06" name="Google Shape;506;p13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rect b="b" l="l" r="r" t="t"/>
                      <a:pathLst>
                        <a:path extrusionOk="0" h="2178" w="2317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507" name="Google Shape;507;p13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508" name="Google Shape;508;p13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9" name="Google Shape;509;p13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510" name="Google Shape;510;p13"/>
              <p:cNvSpPr/>
              <p:nvPr/>
            </p:nvSpPr>
            <p:spPr>
              <a:xfrm flipH="1" rot="10800000">
                <a:off x="492630" y="3746166"/>
                <a:ext cx="113943" cy="94536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 flipH="1" rot="10800000">
                <a:off x="2744645" y="329635"/>
                <a:ext cx="172096" cy="143602"/>
              </a:xfrm>
              <a:custGeom>
                <a:rect b="b" l="l" r="r" t="t"/>
                <a:pathLst>
                  <a:path extrusionOk="0" h="4314" w="517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 flipH="1" rot="10800000">
                <a:off x="423153" y="1425765"/>
                <a:ext cx="252885" cy="205750"/>
              </a:xfrm>
              <a:custGeom>
                <a:rect b="b" l="l" r="r" t="t"/>
                <a:pathLst>
                  <a:path extrusionOk="0" h="6181" w="7597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 flipH="1" rot="10800000">
                <a:off x="8553180" y="2477216"/>
                <a:ext cx="113943" cy="94537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4" name="Google Shape;514;p13"/>
            <p:cNvSpPr/>
            <p:nvPr/>
          </p:nvSpPr>
          <p:spPr>
            <a:xfrm flipH="1" rot="10800000">
              <a:off x="4520398" y="4844644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 flipH="1" rot="10800000">
              <a:off x="3119967" y="4427841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14"/>
          <p:cNvGrpSpPr/>
          <p:nvPr/>
        </p:nvGrpSpPr>
        <p:grpSpPr>
          <a:xfrm>
            <a:off x="-851662" y="259085"/>
            <a:ext cx="10441573" cy="6597614"/>
            <a:chOff x="-851662" y="259085"/>
            <a:chExt cx="10441573" cy="6597614"/>
          </a:xfrm>
        </p:grpSpPr>
        <p:sp>
          <p:nvSpPr>
            <p:cNvPr id="518" name="Google Shape;518;p14"/>
            <p:cNvSpPr/>
            <p:nvPr/>
          </p:nvSpPr>
          <p:spPr>
            <a:xfrm rot="-269979">
              <a:off x="-246172" y="1999836"/>
              <a:ext cx="1508330" cy="1268336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 rot="10800000">
              <a:off x="8081700" y="2659465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0" name="Google Shape;520;p14"/>
            <p:cNvGrpSpPr/>
            <p:nvPr/>
          </p:nvGrpSpPr>
          <p:grpSpPr>
            <a:xfrm>
              <a:off x="7707722" y="4792654"/>
              <a:ext cx="763146" cy="697824"/>
              <a:chOff x="3681125" y="1846650"/>
              <a:chExt cx="515500" cy="471375"/>
            </a:xfrm>
          </p:grpSpPr>
          <p:sp>
            <p:nvSpPr>
              <p:cNvPr id="521" name="Google Shape;521;p14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14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14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4" name="Google Shape;524;p14"/>
            <p:cNvGrpSpPr/>
            <p:nvPr/>
          </p:nvGrpSpPr>
          <p:grpSpPr>
            <a:xfrm>
              <a:off x="-851662" y="3857897"/>
              <a:ext cx="4403265" cy="2998802"/>
              <a:chOff x="-1013962" y="3603997"/>
              <a:chExt cx="4403265" cy="2998802"/>
            </a:xfrm>
          </p:grpSpPr>
          <p:grpSp>
            <p:nvGrpSpPr>
              <p:cNvPr id="525" name="Google Shape;525;p14"/>
              <p:cNvGrpSpPr/>
              <p:nvPr/>
            </p:nvGrpSpPr>
            <p:grpSpPr>
              <a:xfrm>
                <a:off x="-1013962" y="3603997"/>
                <a:ext cx="4403265" cy="2998802"/>
                <a:chOff x="-830187" y="3954584"/>
                <a:chExt cx="4403265" cy="2998802"/>
              </a:xfrm>
            </p:grpSpPr>
            <p:sp>
              <p:nvSpPr>
                <p:cNvPr id="526" name="Google Shape;526;p14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" name="Google Shape;527;p14"/>
                <p:cNvSpPr/>
                <p:nvPr/>
              </p:nvSpPr>
              <p:spPr>
                <a:xfrm flipH="1" rot="-9756710">
                  <a:off x="-429132" y="4477332"/>
                  <a:ext cx="3797121" cy="1953307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28" name="Google Shape;528;p14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529" name="Google Shape;529;p14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0" name="Google Shape;530;p14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1" name="Google Shape;531;p14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2" name="Google Shape;532;p14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3" name="Google Shape;533;p14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4" name="Google Shape;534;p14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5" name="Google Shape;535;p14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6" name="Google Shape;536;p14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537" name="Google Shape;537;p14"/>
              <p:cNvGrpSpPr/>
              <p:nvPr/>
            </p:nvGrpSpPr>
            <p:grpSpPr>
              <a:xfrm rot="-5189473">
                <a:off x="2367054" y="4562870"/>
                <a:ext cx="111591" cy="269350"/>
                <a:chOff x="5580910" y="4174232"/>
                <a:chExt cx="111594" cy="269357"/>
              </a:xfrm>
            </p:grpSpPr>
            <p:sp>
              <p:nvSpPr>
                <p:cNvPr id="538" name="Google Shape;538;p14"/>
                <p:cNvSpPr/>
                <p:nvPr/>
              </p:nvSpPr>
              <p:spPr>
                <a:xfrm rot="547381">
                  <a:off x="5619023" y="4177984"/>
                  <a:ext cx="60637" cy="166848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9" name="Google Shape;539;p14"/>
                <p:cNvSpPr/>
                <p:nvPr/>
              </p:nvSpPr>
              <p:spPr>
                <a:xfrm rot="547381">
                  <a:off x="5585352" y="4380244"/>
                  <a:ext cx="48355" cy="59890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540" name="Google Shape;540;p14"/>
            <p:cNvSpPr/>
            <p:nvPr/>
          </p:nvSpPr>
          <p:spPr>
            <a:xfrm flipH="1" rot="10800000">
              <a:off x="600630" y="3555666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 flipH="1" rot="10800000">
              <a:off x="2977470" y="259085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 flipH="1" rot="10800000">
              <a:off x="4183778" y="4549560"/>
              <a:ext cx="217168" cy="176324"/>
            </a:xfrm>
            <a:custGeom>
              <a:rect b="b" l="l" r="r" t="t"/>
              <a:pathLst>
                <a:path extrusionOk="0" h="5297" w="6524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3" name="Google Shape;543;p14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4" name="Google Shape;544;p14"/>
          <p:cNvSpPr txBox="1"/>
          <p:nvPr>
            <p:ph idx="1" type="subTitle"/>
          </p:nvPr>
        </p:nvSpPr>
        <p:spPr>
          <a:xfrm>
            <a:off x="1260250" y="2739672"/>
            <a:ext cx="29757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5" name="Google Shape;545;p14"/>
          <p:cNvSpPr txBox="1"/>
          <p:nvPr>
            <p:ph idx="2" type="subTitle"/>
          </p:nvPr>
        </p:nvSpPr>
        <p:spPr>
          <a:xfrm>
            <a:off x="1260250" y="3177525"/>
            <a:ext cx="29757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14"/>
          <p:cNvSpPr txBox="1"/>
          <p:nvPr>
            <p:ph idx="3" type="subTitle"/>
          </p:nvPr>
        </p:nvSpPr>
        <p:spPr>
          <a:xfrm>
            <a:off x="4908050" y="2739672"/>
            <a:ext cx="29757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14"/>
          <p:cNvSpPr txBox="1"/>
          <p:nvPr>
            <p:ph idx="4" type="subTitle"/>
          </p:nvPr>
        </p:nvSpPr>
        <p:spPr>
          <a:xfrm>
            <a:off x="4908050" y="3177525"/>
            <a:ext cx="29757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_1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5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0" name="Google Shape;550;p15"/>
          <p:cNvSpPr txBox="1"/>
          <p:nvPr>
            <p:ph idx="1" type="body"/>
          </p:nvPr>
        </p:nvSpPr>
        <p:spPr>
          <a:xfrm>
            <a:off x="714575" y="2008500"/>
            <a:ext cx="3857400" cy="25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1" name="Google Shape;551;p15"/>
          <p:cNvSpPr txBox="1"/>
          <p:nvPr>
            <p:ph idx="2" type="body"/>
          </p:nvPr>
        </p:nvSpPr>
        <p:spPr>
          <a:xfrm>
            <a:off x="4572000" y="2008500"/>
            <a:ext cx="3857400" cy="25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552" name="Google Shape;552;p15"/>
          <p:cNvGrpSpPr/>
          <p:nvPr/>
        </p:nvGrpSpPr>
        <p:grpSpPr>
          <a:xfrm>
            <a:off x="-1883007" y="-362846"/>
            <a:ext cx="11467499" cy="7343944"/>
            <a:chOff x="-1883007" y="-362846"/>
            <a:chExt cx="11467499" cy="7343944"/>
          </a:xfrm>
        </p:grpSpPr>
        <p:grpSp>
          <p:nvGrpSpPr>
            <p:cNvPr id="553" name="Google Shape;553;p15"/>
            <p:cNvGrpSpPr/>
            <p:nvPr/>
          </p:nvGrpSpPr>
          <p:grpSpPr>
            <a:xfrm>
              <a:off x="-1883007" y="1223249"/>
              <a:ext cx="11467499" cy="5757849"/>
              <a:chOff x="-1883007" y="1223249"/>
              <a:chExt cx="11467499" cy="5757849"/>
            </a:xfrm>
          </p:grpSpPr>
          <p:grpSp>
            <p:nvGrpSpPr>
              <p:cNvPr id="554" name="Google Shape;554;p15"/>
              <p:cNvGrpSpPr/>
              <p:nvPr/>
            </p:nvGrpSpPr>
            <p:grpSpPr>
              <a:xfrm rot="-9775884">
                <a:off x="-1459172" y="3156958"/>
                <a:ext cx="3406169" cy="3399115"/>
                <a:chOff x="6888464" y="-1383307"/>
                <a:chExt cx="3406361" cy="3399307"/>
              </a:xfrm>
            </p:grpSpPr>
            <p:grpSp>
              <p:nvGrpSpPr>
                <p:cNvPr id="555" name="Google Shape;555;p15"/>
                <p:cNvGrpSpPr/>
                <p:nvPr/>
              </p:nvGrpSpPr>
              <p:grpSpPr>
                <a:xfrm>
                  <a:off x="7173820" y="-1293869"/>
                  <a:ext cx="3061683" cy="3220448"/>
                  <a:chOff x="7173820" y="-1293869"/>
                  <a:chExt cx="3061683" cy="3220448"/>
                </a:xfrm>
              </p:grpSpPr>
              <p:sp>
                <p:nvSpPr>
                  <p:cNvPr id="556" name="Google Shape;556;p15"/>
                  <p:cNvSpPr/>
                  <p:nvPr/>
                </p:nvSpPr>
                <p:spPr>
                  <a:xfrm rot="-776719">
                    <a:off x="7447222" y="-1046817"/>
                    <a:ext cx="2514879" cy="2726346"/>
                  </a:xfrm>
                  <a:custGeom>
                    <a:rect b="b" l="l" r="r" t="t"/>
                    <a:pathLst>
                      <a:path extrusionOk="0" h="67670" w="62425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557" name="Google Shape;557;p15"/>
                  <p:cNvGrpSpPr/>
                  <p:nvPr/>
                </p:nvGrpSpPr>
                <p:grpSpPr>
                  <a:xfrm rot="8100000">
                    <a:off x="8939114" y="1159920"/>
                    <a:ext cx="70212" cy="266577"/>
                    <a:chOff x="5735123" y="3863031"/>
                    <a:chExt cx="70213" cy="266579"/>
                  </a:xfrm>
                </p:grpSpPr>
                <p:sp>
                  <p:nvSpPr>
                    <p:cNvPr id="558" name="Google Shape;558;p15"/>
                    <p:cNvSpPr/>
                    <p:nvPr/>
                  </p:nvSpPr>
                  <p:spPr>
                    <a:xfrm>
                      <a:off x="5744701" y="3863031"/>
                      <a:ext cx="60635" cy="166844"/>
                    </a:xfrm>
                    <a:custGeom>
                      <a:rect b="b" l="l" r="r" t="t"/>
                      <a:pathLst>
                        <a:path extrusionOk="0" h="6480" w="2355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59" name="Google Shape;559;p15"/>
                    <p:cNvSpPr/>
                    <p:nvPr/>
                  </p:nvSpPr>
                  <p:spPr>
                    <a:xfrm>
                      <a:off x="5735123" y="4069722"/>
                      <a:ext cx="48354" cy="59889"/>
                    </a:xfrm>
                    <a:custGeom>
                      <a:rect b="b" l="l" r="r" t="t"/>
                      <a:pathLst>
                        <a:path extrusionOk="0" h="2326" w="1878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560" name="Google Shape;560;p15"/>
                <p:cNvSpPr/>
                <p:nvPr/>
              </p:nvSpPr>
              <p:spPr>
                <a:xfrm rot="-2539449">
                  <a:off x="7360537" y="-861338"/>
                  <a:ext cx="2462217" cy="2355370"/>
                </a:xfrm>
                <a:custGeom>
                  <a:rect b="b" l="l" r="r" t="t"/>
                  <a:pathLst>
                    <a:path extrusionOk="0" fill="none" h="58462" w="61114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61" name="Google Shape;561;p15"/>
                <p:cNvGrpSpPr/>
                <p:nvPr/>
              </p:nvGrpSpPr>
              <p:grpSpPr>
                <a:xfrm rot="-3298310">
                  <a:off x="8268470" y="-365522"/>
                  <a:ext cx="781177" cy="840852"/>
                  <a:chOff x="8604632" y="-457076"/>
                  <a:chExt cx="781149" cy="840821"/>
                </a:xfrm>
              </p:grpSpPr>
              <p:sp>
                <p:nvSpPr>
                  <p:cNvPr id="562" name="Google Shape;562;p15"/>
                  <p:cNvSpPr/>
                  <p:nvPr/>
                </p:nvSpPr>
                <p:spPr>
                  <a:xfrm>
                    <a:off x="8617645" y="162156"/>
                    <a:ext cx="91775" cy="76632"/>
                  </a:xfrm>
                  <a:custGeom>
                    <a:rect b="b" l="l" r="r" t="t"/>
                    <a:pathLst>
                      <a:path extrusionOk="0" h="1902" w="2278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3" name="Google Shape;563;p15"/>
                  <p:cNvSpPr/>
                  <p:nvPr/>
                </p:nvSpPr>
                <p:spPr>
                  <a:xfrm>
                    <a:off x="8805309" y="295309"/>
                    <a:ext cx="134480" cy="88437"/>
                  </a:xfrm>
                  <a:custGeom>
                    <a:rect b="b" l="l" r="r" t="t"/>
                    <a:pathLst>
                      <a:path extrusionOk="0" h="2195" w="3338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4" name="Google Shape;564;p15"/>
                  <p:cNvSpPr/>
                  <p:nvPr/>
                </p:nvSpPr>
                <p:spPr>
                  <a:xfrm>
                    <a:off x="8604632" y="-232871"/>
                    <a:ext cx="102935" cy="110677"/>
                  </a:xfrm>
                  <a:custGeom>
                    <a:rect b="b" l="l" r="r" t="t"/>
                    <a:pathLst>
                      <a:path extrusionOk="0" h="2747" w="2555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5" name="Google Shape;565;p15"/>
                  <p:cNvSpPr/>
                  <p:nvPr/>
                </p:nvSpPr>
                <p:spPr>
                  <a:xfrm>
                    <a:off x="8790684" y="-457076"/>
                    <a:ext cx="142376" cy="145729"/>
                  </a:xfrm>
                  <a:custGeom>
                    <a:rect b="b" l="l" r="r" t="t"/>
                    <a:pathLst>
                      <a:path extrusionOk="0" h="3617" w="3534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6" name="Google Shape;566;p15"/>
                  <p:cNvSpPr/>
                  <p:nvPr/>
                </p:nvSpPr>
                <p:spPr>
                  <a:xfrm>
                    <a:off x="9263669" y="116510"/>
                    <a:ext cx="122111" cy="129170"/>
                  </a:xfrm>
                  <a:custGeom>
                    <a:rect b="b" l="l" r="r" t="t"/>
                    <a:pathLst>
                      <a:path extrusionOk="0" h="3206" w="3031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7" name="Google Shape;567;p15"/>
                  <p:cNvSpPr/>
                  <p:nvPr/>
                </p:nvSpPr>
                <p:spPr>
                  <a:xfrm>
                    <a:off x="8937495" y="-208053"/>
                    <a:ext cx="179763" cy="162570"/>
                  </a:xfrm>
                  <a:custGeom>
                    <a:rect b="b" l="l" r="r" t="t"/>
                    <a:pathLst>
                      <a:path extrusionOk="0" h="4035" w="4462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8" name="Google Shape;568;p15"/>
                  <p:cNvSpPr/>
                  <p:nvPr/>
                </p:nvSpPr>
                <p:spPr>
                  <a:xfrm>
                    <a:off x="8990474" y="198053"/>
                    <a:ext cx="112040" cy="93795"/>
                  </a:xfrm>
                  <a:custGeom>
                    <a:rect b="b" l="l" r="r" t="t"/>
                    <a:pathLst>
                      <a:path extrusionOk="0" h="2328" w="2781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9" name="Google Shape;569;p15"/>
                  <p:cNvSpPr/>
                  <p:nvPr/>
                </p:nvSpPr>
                <p:spPr>
                  <a:xfrm>
                    <a:off x="8799628" y="-25507"/>
                    <a:ext cx="134157" cy="87510"/>
                  </a:xfrm>
                  <a:custGeom>
                    <a:rect b="b" l="l" r="r" t="t"/>
                    <a:pathLst>
                      <a:path extrusionOk="0" h="2172" w="333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570" name="Google Shape;570;p15"/>
              <p:cNvGrpSpPr/>
              <p:nvPr/>
            </p:nvGrpSpPr>
            <p:grpSpPr>
              <a:xfrm flipH="1" rot="-2996445">
                <a:off x="8686164" y="4534621"/>
                <a:ext cx="740371" cy="757532"/>
                <a:chOff x="4391775" y="4244400"/>
                <a:chExt cx="715125" cy="731700"/>
              </a:xfrm>
            </p:grpSpPr>
            <p:sp>
              <p:nvSpPr>
                <p:cNvPr id="571" name="Google Shape;571;p15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rect b="b" l="l" r="r" t="t"/>
                  <a:pathLst>
                    <a:path extrusionOk="0" h="29268" w="28605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2" name="Google Shape;572;p15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rect b="b" l="l" r="r" t="t"/>
                  <a:pathLst>
                    <a:path extrusionOk="0" h="22349" w="23689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3" name="Google Shape;573;p15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rect b="b" l="l" r="r" t="t"/>
                  <a:pathLst>
                    <a:path extrusionOk="0" h="15499" w="15108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74" name="Google Shape;574;p15"/>
              <p:cNvSpPr/>
              <p:nvPr/>
            </p:nvSpPr>
            <p:spPr>
              <a:xfrm flipH="1">
                <a:off x="8302980" y="1574146"/>
                <a:ext cx="252885" cy="205750"/>
              </a:xfrm>
              <a:custGeom>
                <a:rect b="b" l="l" r="r" t="t"/>
                <a:pathLst>
                  <a:path extrusionOk="0" h="6181" w="7597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15"/>
              <p:cNvSpPr/>
              <p:nvPr/>
            </p:nvSpPr>
            <p:spPr>
              <a:xfrm flipH="1">
                <a:off x="315937" y="1223249"/>
                <a:ext cx="172096" cy="143602"/>
              </a:xfrm>
              <a:custGeom>
                <a:rect b="b" l="l" r="r" t="t"/>
                <a:pathLst>
                  <a:path extrusionOk="0" h="4314" w="517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15"/>
              <p:cNvSpPr/>
              <p:nvPr/>
            </p:nvSpPr>
            <p:spPr>
              <a:xfrm flipH="1">
                <a:off x="356337" y="2794874"/>
                <a:ext cx="172096" cy="143602"/>
              </a:xfrm>
              <a:custGeom>
                <a:rect b="b" l="l" r="r" t="t"/>
                <a:pathLst>
                  <a:path extrusionOk="0" h="4314" w="517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15"/>
              <p:cNvSpPr/>
              <p:nvPr/>
            </p:nvSpPr>
            <p:spPr>
              <a:xfrm flipH="1">
                <a:off x="8677455" y="3732860"/>
                <a:ext cx="103225" cy="85382"/>
              </a:xfrm>
              <a:custGeom>
                <a:rect b="b" l="l" r="r" t="t"/>
                <a:pathLst>
                  <a:path extrusionOk="0" h="2565" w="3101">
                    <a:moveTo>
                      <a:pt x="1531" y="1"/>
                    </a:moveTo>
                    <a:cubicBezTo>
                      <a:pt x="1460" y="1"/>
                      <a:pt x="1386" y="8"/>
                      <a:pt x="1311" y="23"/>
                    </a:cubicBezTo>
                    <a:cubicBezTo>
                      <a:pt x="894" y="83"/>
                      <a:pt x="507" y="351"/>
                      <a:pt x="298" y="738"/>
                    </a:cubicBezTo>
                    <a:cubicBezTo>
                      <a:pt x="0" y="1334"/>
                      <a:pt x="239" y="2287"/>
                      <a:pt x="954" y="2496"/>
                    </a:cubicBezTo>
                    <a:cubicBezTo>
                      <a:pt x="1096" y="2542"/>
                      <a:pt x="1264" y="2564"/>
                      <a:pt x="1441" y="2564"/>
                    </a:cubicBezTo>
                    <a:cubicBezTo>
                      <a:pt x="2188" y="2564"/>
                      <a:pt x="3100" y="2159"/>
                      <a:pt x="2980" y="1364"/>
                    </a:cubicBezTo>
                    <a:cubicBezTo>
                      <a:pt x="2950" y="1006"/>
                      <a:pt x="2801" y="649"/>
                      <a:pt x="2563" y="381"/>
                    </a:cubicBezTo>
                    <a:cubicBezTo>
                      <a:pt x="2324" y="172"/>
                      <a:pt x="2056" y="53"/>
                      <a:pt x="1728" y="23"/>
                    </a:cubicBezTo>
                    <a:cubicBezTo>
                      <a:pt x="1669" y="8"/>
                      <a:pt x="1602" y="1"/>
                      <a:pt x="15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8" name="Google Shape;578;p15"/>
            <p:cNvGrpSpPr/>
            <p:nvPr/>
          </p:nvGrpSpPr>
          <p:grpSpPr>
            <a:xfrm flipH="1">
              <a:off x="1302413" y="-362846"/>
              <a:ext cx="763146" cy="697824"/>
              <a:chOff x="3681125" y="1846650"/>
              <a:chExt cx="515500" cy="471375"/>
            </a:xfrm>
          </p:grpSpPr>
          <p:sp>
            <p:nvSpPr>
              <p:cNvPr id="579" name="Google Shape;579;p15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15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15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_3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16"/>
          <p:cNvGrpSpPr/>
          <p:nvPr/>
        </p:nvGrpSpPr>
        <p:grpSpPr>
          <a:xfrm>
            <a:off x="-1631215" y="-1065255"/>
            <a:ext cx="11111029" cy="6542306"/>
            <a:chOff x="-1631215" y="-1065255"/>
            <a:chExt cx="11111029" cy="6542306"/>
          </a:xfrm>
        </p:grpSpPr>
        <p:sp>
          <p:nvSpPr>
            <p:cNvPr id="584" name="Google Shape;584;p16"/>
            <p:cNvSpPr/>
            <p:nvPr/>
          </p:nvSpPr>
          <p:spPr>
            <a:xfrm rot="-212551">
              <a:off x="-262208" y="3292346"/>
              <a:ext cx="1508261" cy="1268278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 flipH="1">
              <a:off x="2207699" y="4534199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6" name="Google Shape;586;p16"/>
            <p:cNvGrpSpPr/>
            <p:nvPr/>
          </p:nvGrpSpPr>
          <p:grpSpPr>
            <a:xfrm flipH="1" rot="-1298509">
              <a:off x="-1149821" y="-590411"/>
              <a:ext cx="3190602" cy="3220422"/>
              <a:chOff x="7044875" y="-1293869"/>
              <a:chExt cx="3190628" cy="3220448"/>
            </a:xfrm>
          </p:grpSpPr>
          <p:grpSp>
            <p:nvGrpSpPr>
              <p:cNvPr id="587" name="Google Shape;587;p16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588" name="Google Shape;588;p16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89" name="Google Shape;589;p16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590" name="Google Shape;590;p16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1" name="Google Shape;591;p16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592" name="Google Shape;592;p16"/>
              <p:cNvSpPr/>
              <p:nvPr/>
            </p:nvSpPr>
            <p:spPr>
              <a:xfrm rot="-549082">
                <a:off x="7216503" y="-817125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93" name="Google Shape;593;p16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594" name="Google Shape;594;p16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5" name="Google Shape;595;p16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6" name="Google Shape;596;p16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7" name="Google Shape;597;p16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8" name="Google Shape;598;p16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9" name="Google Shape;599;p16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0" name="Google Shape;600;p16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1" name="Google Shape;601;p16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02" name="Google Shape;602;p16"/>
            <p:cNvGrpSpPr/>
            <p:nvPr/>
          </p:nvGrpSpPr>
          <p:grpSpPr>
            <a:xfrm rot="-5400000">
              <a:off x="6258424" y="2244179"/>
              <a:ext cx="4341985" cy="2100795"/>
              <a:chOff x="-1013962" y="3673802"/>
              <a:chExt cx="4341985" cy="2100795"/>
            </a:xfrm>
          </p:grpSpPr>
          <p:grpSp>
            <p:nvGrpSpPr>
              <p:cNvPr id="603" name="Google Shape;603;p16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604" name="Google Shape;604;p16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5" name="Google Shape;605;p16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06" name="Google Shape;606;p16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607" name="Google Shape;607;p16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8" name="Google Shape;608;p16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9" name="Google Shape;609;p16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0" name="Google Shape;610;p16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1" name="Google Shape;611;p16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2" name="Google Shape;612;p16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3" name="Google Shape;613;p16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4" name="Google Shape;614;p16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615" name="Google Shape;615;p16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616" name="Google Shape;616;p16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16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18" name="Google Shape;618;p16"/>
            <p:cNvGrpSpPr/>
            <p:nvPr/>
          </p:nvGrpSpPr>
          <p:grpSpPr>
            <a:xfrm flipH="1" rot="5678566">
              <a:off x="5825832" y="4698660"/>
              <a:ext cx="740367" cy="757527"/>
              <a:chOff x="4391775" y="4244400"/>
              <a:chExt cx="715125" cy="731700"/>
            </a:xfrm>
          </p:grpSpPr>
          <p:sp>
            <p:nvSpPr>
              <p:cNvPr id="619" name="Google Shape;619;p16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16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16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22" name="Google Shape;622;p16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3" name="Google Shape;623;p16"/>
          <p:cNvSpPr txBox="1"/>
          <p:nvPr>
            <p:ph idx="1" type="subTitle"/>
          </p:nvPr>
        </p:nvSpPr>
        <p:spPr>
          <a:xfrm>
            <a:off x="4209150" y="3244494"/>
            <a:ext cx="26871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4" name="Google Shape;624;p16"/>
          <p:cNvSpPr txBox="1"/>
          <p:nvPr>
            <p:ph idx="2" type="subTitle"/>
          </p:nvPr>
        </p:nvSpPr>
        <p:spPr>
          <a:xfrm>
            <a:off x="4209150" y="3682348"/>
            <a:ext cx="26871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5" name="Google Shape;625;p16"/>
          <p:cNvSpPr txBox="1"/>
          <p:nvPr>
            <p:ph idx="3" type="subTitle"/>
          </p:nvPr>
        </p:nvSpPr>
        <p:spPr>
          <a:xfrm>
            <a:off x="4205425" y="1625375"/>
            <a:ext cx="26871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p16"/>
          <p:cNvSpPr txBox="1"/>
          <p:nvPr>
            <p:ph idx="4" type="subTitle"/>
          </p:nvPr>
        </p:nvSpPr>
        <p:spPr>
          <a:xfrm>
            <a:off x="4205425" y="2063229"/>
            <a:ext cx="26871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2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17"/>
          <p:cNvGrpSpPr/>
          <p:nvPr/>
        </p:nvGrpSpPr>
        <p:grpSpPr>
          <a:xfrm>
            <a:off x="-1347337" y="-1502444"/>
            <a:ext cx="11544741" cy="7401778"/>
            <a:chOff x="-1347337" y="-1502444"/>
            <a:chExt cx="11544741" cy="7401778"/>
          </a:xfrm>
        </p:grpSpPr>
        <p:sp>
          <p:nvSpPr>
            <p:cNvPr id="629" name="Google Shape;629;p17"/>
            <p:cNvSpPr/>
            <p:nvPr/>
          </p:nvSpPr>
          <p:spPr>
            <a:xfrm>
              <a:off x="-313432" y="4214815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 flipH="1">
              <a:off x="445594" y="3591399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 flipH="1">
              <a:off x="3453480" y="261460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 flipH="1">
              <a:off x="5907324" y="4418924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 flipH="1">
              <a:off x="2735420" y="4345665"/>
              <a:ext cx="217168" cy="176324"/>
            </a:xfrm>
            <a:custGeom>
              <a:rect b="b" l="l" r="r" t="t"/>
              <a:pathLst>
                <a:path extrusionOk="0" h="5297" w="6524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4" name="Google Shape;634;p17"/>
            <p:cNvGrpSpPr/>
            <p:nvPr/>
          </p:nvGrpSpPr>
          <p:grpSpPr>
            <a:xfrm flipH="1">
              <a:off x="-1347337" y="-1502444"/>
              <a:ext cx="3061683" cy="3220448"/>
              <a:chOff x="7173820" y="-1293869"/>
              <a:chExt cx="3061683" cy="3220448"/>
            </a:xfrm>
          </p:grpSpPr>
          <p:grpSp>
            <p:nvGrpSpPr>
              <p:cNvPr id="635" name="Google Shape;635;p17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636" name="Google Shape;636;p17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37" name="Google Shape;637;p17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638" name="Google Shape;638;p17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39" name="Google Shape;639;p17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640" name="Google Shape;640;p17"/>
              <p:cNvSpPr/>
              <p:nvPr/>
            </p:nvSpPr>
            <p:spPr>
              <a:xfrm>
                <a:off x="7473594" y="-605030"/>
                <a:ext cx="2462130" cy="2355434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41" name="Google Shape;641;p17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642" name="Google Shape;642;p17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17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17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17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17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8" name="Google Shape;648;p17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9" name="Google Shape;649;p17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50" name="Google Shape;650;p17"/>
            <p:cNvGrpSpPr/>
            <p:nvPr/>
          </p:nvGrpSpPr>
          <p:grpSpPr>
            <a:xfrm flipH="1" rot="-2996445">
              <a:off x="8655948" y="2110909"/>
              <a:ext cx="740371" cy="757532"/>
              <a:chOff x="4391775" y="4244400"/>
              <a:chExt cx="715125" cy="731700"/>
            </a:xfrm>
          </p:grpSpPr>
          <p:sp>
            <p:nvSpPr>
              <p:cNvPr id="651" name="Google Shape;651;p17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17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17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4" name="Google Shape;654;p17"/>
            <p:cNvGrpSpPr/>
            <p:nvPr/>
          </p:nvGrpSpPr>
          <p:grpSpPr>
            <a:xfrm flipH="1">
              <a:off x="3808848" y="4696629"/>
              <a:ext cx="763146" cy="697824"/>
              <a:chOff x="3681125" y="1846650"/>
              <a:chExt cx="515500" cy="471375"/>
            </a:xfrm>
          </p:grpSpPr>
          <p:sp>
            <p:nvSpPr>
              <p:cNvPr id="655" name="Google Shape;655;p17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17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17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58" name="Google Shape;658;p17"/>
            <p:cNvSpPr/>
            <p:nvPr/>
          </p:nvSpPr>
          <p:spPr>
            <a:xfrm flipH="1">
              <a:off x="577649" y="2130837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9" name="Google Shape;659;p17"/>
            <p:cNvGrpSpPr/>
            <p:nvPr/>
          </p:nvGrpSpPr>
          <p:grpSpPr>
            <a:xfrm flipH="1">
              <a:off x="5855418" y="3798540"/>
              <a:ext cx="4341985" cy="2100795"/>
              <a:chOff x="-1013962" y="3673802"/>
              <a:chExt cx="4341985" cy="2100795"/>
            </a:xfrm>
          </p:grpSpPr>
          <p:grpSp>
            <p:nvGrpSpPr>
              <p:cNvPr id="660" name="Google Shape;660;p17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661" name="Google Shape;661;p17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19050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63" name="Google Shape;663;p17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664" name="Google Shape;664;p17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5" name="Google Shape;665;p17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6" name="Google Shape;666;p17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7" name="Google Shape;667;p17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8" name="Google Shape;668;p17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9" name="Google Shape;669;p17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70" name="Google Shape;670;p17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71" name="Google Shape;671;p17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672" name="Google Shape;672;p17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673" name="Google Shape;673;p17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4" name="Google Shape;674;p17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675" name="Google Shape;675;p17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6" name="Google Shape;676;p17"/>
          <p:cNvSpPr txBox="1"/>
          <p:nvPr>
            <p:ph idx="1" type="subTitle"/>
          </p:nvPr>
        </p:nvSpPr>
        <p:spPr>
          <a:xfrm>
            <a:off x="708326" y="2739675"/>
            <a:ext cx="25032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7" name="Google Shape;677;p17"/>
          <p:cNvSpPr txBox="1"/>
          <p:nvPr>
            <p:ph idx="2" type="subTitle"/>
          </p:nvPr>
        </p:nvSpPr>
        <p:spPr>
          <a:xfrm>
            <a:off x="708326" y="3177526"/>
            <a:ext cx="25032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8" name="Google Shape;678;p17"/>
          <p:cNvSpPr txBox="1"/>
          <p:nvPr>
            <p:ph idx="3" type="subTitle"/>
          </p:nvPr>
        </p:nvSpPr>
        <p:spPr>
          <a:xfrm>
            <a:off x="3258000" y="2739675"/>
            <a:ext cx="25032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9" name="Google Shape;679;p17"/>
          <p:cNvSpPr txBox="1"/>
          <p:nvPr>
            <p:ph idx="4" type="subTitle"/>
          </p:nvPr>
        </p:nvSpPr>
        <p:spPr>
          <a:xfrm>
            <a:off x="3258000" y="3177526"/>
            <a:ext cx="25032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0" name="Google Shape;680;p17"/>
          <p:cNvSpPr txBox="1"/>
          <p:nvPr>
            <p:ph idx="5" type="subTitle"/>
          </p:nvPr>
        </p:nvSpPr>
        <p:spPr>
          <a:xfrm>
            <a:off x="5932474" y="2739675"/>
            <a:ext cx="25032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1" name="Google Shape;681;p17"/>
          <p:cNvSpPr txBox="1"/>
          <p:nvPr>
            <p:ph idx="6" type="subTitle"/>
          </p:nvPr>
        </p:nvSpPr>
        <p:spPr>
          <a:xfrm>
            <a:off x="5932474" y="3177526"/>
            <a:ext cx="25032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_2_1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18"/>
          <p:cNvGrpSpPr/>
          <p:nvPr/>
        </p:nvGrpSpPr>
        <p:grpSpPr>
          <a:xfrm>
            <a:off x="-884286" y="-913221"/>
            <a:ext cx="11442490" cy="7164565"/>
            <a:chOff x="-884286" y="-913221"/>
            <a:chExt cx="11442490" cy="7164565"/>
          </a:xfrm>
        </p:grpSpPr>
        <p:sp>
          <p:nvSpPr>
            <p:cNvPr id="684" name="Google Shape;684;p18"/>
            <p:cNvSpPr/>
            <p:nvPr/>
          </p:nvSpPr>
          <p:spPr>
            <a:xfrm rot="-425420">
              <a:off x="-318923" y="4026314"/>
              <a:ext cx="1508194" cy="1268221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8"/>
            <p:cNvSpPr/>
            <p:nvPr/>
          </p:nvSpPr>
          <p:spPr>
            <a:xfrm rot="10587449">
              <a:off x="8347598" y="290896"/>
              <a:ext cx="1508261" cy="1268278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8"/>
            <p:cNvSpPr/>
            <p:nvPr/>
          </p:nvSpPr>
          <p:spPr>
            <a:xfrm flipH="1" rot="10800000">
              <a:off x="2953241" y="4590650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8"/>
            <p:cNvSpPr/>
            <p:nvPr/>
          </p:nvSpPr>
          <p:spPr>
            <a:xfrm flipH="1" rot="10800000">
              <a:off x="6344847" y="4476253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8" name="Google Shape;688;p18"/>
            <p:cNvGrpSpPr/>
            <p:nvPr/>
          </p:nvGrpSpPr>
          <p:grpSpPr>
            <a:xfrm flipH="1" rot="9990510">
              <a:off x="7035948" y="2703159"/>
              <a:ext cx="3190613" cy="3220433"/>
              <a:chOff x="7044875" y="-1293869"/>
              <a:chExt cx="3190628" cy="3220448"/>
            </a:xfrm>
          </p:grpSpPr>
          <p:grpSp>
            <p:nvGrpSpPr>
              <p:cNvPr id="689" name="Google Shape;689;p18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690" name="Google Shape;690;p18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91" name="Google Shape;691;p18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692" name="Google Shape;692;p18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93" name="Google Shape;693;p18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694" name="Google Shape;694;p18"/>
              <p:cNvSpPr/>
              <p:nvPr/>
            </p:nvSpPr>
            <p:spPr>
              <a:xfrm rot="-549082">
                <a:off x="7216503" y="-817125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95" name="Google Shape;695;p18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696" name="Google Shape;696;p18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7" name="Google Shape;697;p18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8" name="Google Shape;698;p18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9" name="Google Shape;699;p18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0" name="Google Shape;700;p18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1" name="Google Shape;701;p18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2" name="Google Shape;702;p18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3" name="Google Shape;703;p18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04" name="Google Shape;704;p18"/>
            <p:cNvGrpSpPr/>
            <p:nvPr/>
          </p:nvGrpSpPr>
          <p:grpSpPr>
            <a:xfrm flipH="1" rot="7803555">
              <a:off x="3925607" y="4822905"/>
              <a:ext cx="740371" cy="757532"/>
              <a:chOff x="4391775" y="4244400"/>
              <a:chExt cx="715125" cy="731700"/>
            </a:xfrm>
          </p:grpSpPr>
          <p:sp>
            <p:nvSpPr>
              <p:cNvPr id="705" name="Google Shape;705;p18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18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18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8" name="Google Shape;708;p18"/>
            <p:cNvGrpSpPr/>
            <p:nvPr/>
          </p:nvGrpSpPr>
          <p:grpSpPr>
            <a:xfrm flipH="1" rot="10800000">
              <a:off x="7226432" y="-322295"/>
              <a:ext cx="763146" cy="697824"/>
              <a:chOff x="3681125" y="1846650"/>
              <a:chExt cx="515500" cy="471375"/>
            </a:xfrm>
          </p:grpSpPr>
          <p:sp>
            <p:nvSpPr>
              <p:cNvPr id="709" name="Google Shape;709;p18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2" name="Google Shape;712;p18"/>
            <p:cNvGrpSpPr/>
            <p:nvPr/>
          </p:nvGrpSpPr>
          <p:grpSpPr>
            <a:xfrm rot="5650158">
              <a:off x="-1849769" y="277933"/>
              <a:ext cx="4341752" cy="2100682"/>
              <a:chOff x="-1013962" y="3673802"/>
              <a:chExt cx="4341985" cy="2100795"/>
            </a:xfrm>
          </p:grpSpPr>
          <p:grpSp>
            <p:nvGrpSpPr>
              <p:cNvPr id="713" name="Google Shape;713;p18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714" name="Google Shape;714;p18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5" name="Google Shape;715;p18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16" name="Google Shape;716;p18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717" name="Google Shape;717;p18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18" name="Google Shape;718;p18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19" name="Google Shape;719;p18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0" name="Google Shape;720;p18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1" name="Google Shape;721;p18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2" name="Google Shape;722;p18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3" name="Google Shape;723;p18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4" name="Google Shape;724;p18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725" name="Google Shape;725;p18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726" name="Google Shape;726;p18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7" name="Google Shape;727;p18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728" name="Google Shape;728;p18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9" name="Google Shape;729;p18"/>
          <p:cNvSpPr txBox="1"/>
          <p:nvPr>
            <p:ph idx="1" type="subTitle"/>
          </p:nvPr>
        </p:nvSpPr>
        <p:spPr>
          <a:xfrm>
            <a:off x="2116918" y="1620675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0" name="Google Shape;730;p18"/>
          <p:cNvSpPr txBox="1"/>
          <p:nvPr>
            <p:ph idx="2" type="subTitle"/>
          </p:nvPr>
        </p:nvSpPr>
        <p:spPr>
          <a:xfrm>
            <a:off x="2116930" y="2058525"/>
            <a:ext cx="2378400" cy="6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1" name="Google Shape;731;p18"/>
          <p:cNvSpPr txBox="1"/>
          <p:nvPr>
            <p:ph idx="3" type="subTitle"/>
          </p:nvPr>
        </p:nvSpPr>
        <p:spPr>
          <a:xfrm>
            <a:off x="5677743" y="1620675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2" name="Google Shape;732;p18"/>
          <p:cNvSpPr txBox="1"/>
          <p:nvPr>
            <p:ph idx="4" type="subTitle"/>
          </p:nvPr>
        </p:nvSpPr>
        <p:spPr>
          <a:xfrm>
            <a:off x="5677755" y="2058525"/>
            <a:ext cx="2378400" cy="6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18"/>
          <p:cNvSpPr txBox="1"/>
          <p:nvPr>
            <p:ph idx="5" type="subTitle"/>
          </p:nvPr>
        </p:nvSpPr>
        <p:spPr>
          <a:xfrm>
            <a:off x="2116905" y="3199150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4" name="Google Shape;734;p18"/>
          <p:cNvSpPr txBox="1"/>
          <p:nvPr>
            <p:ph idx="6" type="subTitle"/>
          </p:nvPr>
        </p:nvSpPr>
        <p:spPr>
          <a:xfrm>
            <a:off x="2116905" y="3637000"/>
            <a:ext cx="2378400" cy="6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5" name="Google Shape;735;p18"/>
          <p:cNvSpPr txBox="1"/>
          <p:nvPr>
            <p:ph idx="7" type="subTitle"/>
          </p:nvPr>
        </p:nvSpPr>
        <p:spPr>
          <a:xfrm>
            <a:off x="5677730" y="3199150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6" name="Google Shape;736;p18"/>
          <p:cNvSpPr txBox="1"/>
          <p:nvPr>
            <p:ph idx="8" type="subTitle"/>
          </p:nvPr>
        </p:nvSpPr>
        <p:spPr>
          <a:xfrm>
            <a:off x="5677730" y="3637000"/>
            <a:ext cx="2378400" cy="6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_2_1_1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19"/>
          <p:cNvGrpSpPr/>
          <p:nvPr/>
        </p:nvGrpSpPr>
        <p:grpSpPr>
          <a:xfrm>
            <a:off x="-1318858" y="-1269678"/>
            <a:ext cx="11558539" cy="7424975"/>
            <a:chOff x="-1318858" y="-1269678"/>
            <a:chExt cx="11558539" cy="7424975"/>
          </a:xfrm>
        </p:grpSpPr>
        <p:sp>
          <p:nvSpPr>
            <p:cNvPr id="739" name="Google Shape;739;p19"/>
            <p:cNvSpPr/>
            <p:nvPr/>
          </p:nvSpPr>
          <p:spPr>
            <a:xfrm flipH="1" rot="-10089365">
              <a:off x="-647610" y="2334848"/>
              <a:ext cx="1508390" cy="1268387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9"/>
            <p:cNvSpPr/>
            <p:nvPr/>
          </p:nvSpPr>
          <p:spPr>
            <a:xfrm flipH="1">
              <a:off x="8006050" y="623063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1" name="Google Shape;741;p19"/>
            <p:cNvGrpSpPr/>
            <p:nvPr/>
          </p:nvGrpSpPr>
          <p:grpSpPr>
            <a:xfrm flipH="1" rot="10800000">
              <a:off x="7373779" y="3289111"/>
              <a:ext cx="2865902" cy="2866186"/>
              <a:chOff x="7229917" y="-939609"/>
              <a:chExt cx="2865902" cy="2866186"/>
            </a:xfrm>
          </p:grpSpPr>
          <p:grpSp>
            <p:nvGrpSpPr>
              <p:cNvPr id="742" name="Google Shape;742;p19"/>
              <p:cNvGrpSpPr/>
              <p:nvPr/>
            </p:nvGrpSpPr>
            <p:grpSpPr>
              <a:xfrm>
                <a:off x="7229917" y="-938831"/>
                <a:ext cx="2865902" cy="2666882"/>
                <a:chOff x="7229917" y="-938831"/>
                <a:chExt cx="2865902" cy="2666882"/>
              </a:xfrm>
            </p:grpSpPr>
            <p:sp>
              <p:nvSpPr>
                <p:cNvPr id="743" name="Google Shape;743;p19"/>
                <p:cNvSpPr/>
                <p:nvPr/>
              </p:nvSpPr>
              <p:spPr>
                <a:xfrm flipH="1" rot="5202986">
                  <a:off x="7405437" y="-968556"/>
                  <a:ext cx="2514862" cy="2726332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44" name="Google Shape;744;p19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745" name="Google Shape;745;p19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46" name="Google Shape;746;p19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747" name="Google Shape;747;p19"/>
              <p:cNvSpPr/>
              <p:nvPr/>
            </p:nvSpPr>
            <p:spPr>
              <a:xfrm flipH="1" rot="4740398">
                <a:off x="7473622" y="-684296"/>
                <a:ext cx="2462087" cy="2355561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48" name="Google Shape;748;p19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749" name="Google Shape;749;p19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0" name="Google Shape;750;p19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1" name="Google Shape;751;p19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2" name="Google Shape;752;p19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3" name="Google Shape;753;p19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4" name="Google Shape;754;p19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5" name="Google Shape;755;p19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6" name="Google Shape;756;p19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57" name="Google Shape;757;p19"/>
            <p:cNvGrpSpPr/>
            <p:nvPr/>
          </p:nvGrpSpPr>
          <p:grpSpPr>
            <a:xfrm flipH="1" rot="7803555">
              <a:off x="1012096" y="4754323"/>
              <a:ext cx="740371" cy="757532"/>
              <a:chOff x="4391775" y="4244400"/>
              <a:chExt cx="715125" cy="731700"/>
            </a:xfrm>
          </p:grpSpPr>
          <p:sp>
            <p:nvSpPr>
              <p:cNvPr id="758" name="Google Shape;758;p19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19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19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1" name="Google Shape;761;p19"/>
            <p:cNvGrpSpPr/>
            <p:nvPr/>
          </p:nvGrpSpPr>
          <p:grpSpPr>
            <a:xfrm flipH="1" rot="10800000">
              <a:off x="6986872" y="-321564"/>
              <a:ext cx="763146" cy="697824"/>
              <a:chOff x="3681125" y="1846650"/>
              <a:chExt cx="515500" cy="471375"/>
            </a:xfrm>
          </p:grpSpPr>
          <p:sp>
            <p:nvSpPr>
              <p:cNvPr id="762" name="Google Shape;762;p19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19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19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5" name="Google Shape;765;p19"/>
            <p:cNvGrpSpPr/>
            <p:nvPr/>
          </p:nvGrpSpPr>
          <p:grpSpPr>
            <a:xfrm flipH="1" rot="10024369">
              <a:off x="-1138904" y="-810648"/>
              <a:ext cx="4341740" cy="2100676"/>
              <a:chOff x="-1013962" y="3673802"/>
              <a:chExt cx="4341985" cy="2100795"/>
            </a:xfrm>
          </p:grpSpPr>
          <p:grpSp>
            <p:nvGrpSpPr>
              <p:cNvPr id="766" name="Google Shape;766;p19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767" name="Google Shape;767;p19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8" name="Google Shape;768;p19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69" name="Google Shape;769;p19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770" name="Google Shape;770;p19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1" name="Google Shape;771;p19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2" name="Google Shape;772;p19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3" name="Google Shape;773;p19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4" name="Google Shape;774;p19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5" name="Google Shape;775;p19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6" name="Google Shape;776;p19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7" name="Google Shape;777;p19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778" name="Google Shape;778;p19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779" name="Google Shape;779;p19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0" name="Google Shape;780;p19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781" name="Google Shape;781;p19"/>
            <p:cNvSpPr/>
            <p:nvPr/>
          </p:nvSpPr>
          <p:spPr>
            <a:xfrm>
              <a:off x="4520398" y="147587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3255370" y="4534201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9"/>
            <p:cNvSpPr/>
            <p:nvPr/>
          </p:nvSpPr>
          <p:spPr>
            <a:xfrm>
              <a:off x="308853" y="4189048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4" name="Google Shape;784;p19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5" name="Google Shape;785;p19"/>
          <p:cNvSpPr txBox="1"/>
          <p:nvPr>
            <p:ph idx="1" type="subTitle"/>
          </p:nvPr>
        </p:nvSpPr>
        <p:spPr>
          <a:xfrm>
            <a:off x="714588" y="1916000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6" name="Google Shape;786;p19"/>
          <p:cNvSpPr txBox="1"/>
          <p:nvPr>
            <p:ph idx="2" type="subTitle"/>
          </p:nvPr>
        </p:nvSpPr>
        <p:spPr>
          <a:xfrm>
            <a:off x="714600" y="2353850"/>
            <a:ext cx="23784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7" name="Google Shape;787;p19"/>
          <p:cNvSpPr txBox="1"/>
          <p:nvPr>
            <p:ph idx="3" type="subTitle"/>
          </p:nvPr>
        </p:nvSpPr>
        <p:spPr>
          <a:xfrm>
            <a:off x="714575" y="3265875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8" name="Google Shape;788;p19"/>
          <p:cNvSpPr txBox="1"/>
          <p:nvPr>
            <p:ph idx="4" type="subTitle"/>
          </p:nvPr>
        </p:nvSpPr>
        <p:spPr>
          <a:xfrm>
            <a:off x="714575" y="3703725"/>
            <a:ext cx="23784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9" name="Google Shape;789;p19"/>
          <p:cNvSpPr txBox="1"/>
          <p:nvPr>
            <p:ph idx="5" type="subTitle"/>
          </p:nvPr>
        </p:nvSpPr>
        <p:spPr>
          <a:xfrm>
            <a:off x="3382800" y="1916000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0" name="Google Shape;790;p19"/>
          <p:cNvSpPr txBox="1"/>
          <p:nvPr>
            <p:ph idx="6" type="subTitle"/>
          </p:nvPr>
        </p:nvSpPr>
        <p:spPr>
          <a:xfrm>
            <a:off x="3382807" y="2353850"/>
            <a:ext cx="23784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1" name="Google Shape;791;p19"/>
          <p:cNvSpPr txBox="1"/>
          <p:nvPr>
            <p:ph idx="7" type="subTitle"/>
          </p:nvPr>
        </p:nvSpPr>
        <p:spPr>
          <a:xfrm>
            <a:off x="3382788" y="3265875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2" name="Google Shape;792;p19"/>
          <p:cNvSpPr txBox="1"/>
          <p:nvPr>
            <p:ph idx="8" type="subTitle"/>
          </p:nvPr>
        </p:nvSpPr>
        <p:spPr>
          <a:xfrm>
            <a:off x="3382793" y="3703675"/>
            <a:ext cx="23784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3" name="Google Shape;793;p19"/>
          <p:cNvSpPr txBox="1"/>
          <p:nvPr>
            <p:ph idx="9" type="subTitle"/>
          </p:nvPr>
        </p:nvSpPr>
        <p:spPr>
          <a:xfrm>
            <a:off x="6051000" y="1915950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4" name="Google Shape;794;p19"/>
          <p:cNvSpPr txBox="1"/>
          <p:nvPr>
            <p:ph idx="13" type="subTitle"/>
          </p:nvPr>
        </p:nvSpPr>
        <p:spPr>
          <a:xfrm>
            <a:off x="6051001" y="2353800"/>
            <a:ext cx="23784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9"/>
          <p:cNvSpPr txBox="1"/>
          <p:nvPr>
            <p:ph idx="14" type="subTitle"/>
          </p:nvPr>
        </p:nvSpPr>
        <p:spPr>
          <a:xfrm>
            <a:off x="6050988" y="3265825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6" name="Google Shape;796;p19"/>
          <p:cNvSpPr txBox="1"/>
          <p:nvPr>
            <p:ph idx="15" type="subTitle"/>
          </p:nvPr>
        </p:nvSpPr>
        <p:spPr>
          <a:xfrm>
            <a:off x="6050999" y="3703675"/>
            <a:ext cx="23784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3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0"/>
          <p:cNvSpPr txBox="1"/>
          <p:nvPr>
            <p:ph idx="1" type="subTitle"/>
          </p:nvPr>
        </p:nvSpPr>
        <p:spPr>
          <a:xfrm>
            <a:off x="4948400" y="3604778"/>
            <a:ext cx="3224400" cy="4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9" name="Google Shape;799;p20"/>
          <p:cNvSpPr txBox="1"/>
          <p:nvPr>
            <p:ph idx="2" type="subTitle"/>
          </p:nvPr>
        </p:nvSpPr>
        <p:spPr>
          <a:xfrm>
            <a:off x="3724200" y="1102175"/>
            <a:ext cx="44490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00" name="Google Shape;800;p20"/>
          <p:cNvGrpSpPr/>
          <p:nvPr/>
        </p:nvGrpSpPr>
        <p:grpSpPr>
          <a:xfrm>
            <a:off x="-755112" y="-895596"/>
            <a:ext cx="10861444" cy="6758744"/>
            <a:chOff x="-755112" y="-895596"/>
            <a:chExt cx="10861444" cy="6758744"/>
          </a:xfrm>
        </p:grpSpPr>
        <p:grpSp>
          <p:nvGrpSpPr>
            <p:cNvPr id="801" name="Google Shape;801;p20"/>
            <p:cNvGrpSpPr/>
            <p:nvPr/>
          </p:nvGrpSpPr>
          <p:grpSpPr>
            <a:xfrm>
              <a:off x="-755112" y="-895596"/>
              <a:ext cx="10861444" cy="6758744"/>
              <a:chOff x="-755112" y="-895596"/>
              <a:chExt cx="10861444" cy="6758744"/>
            </a:xfrm>
          </p:grpSpPr>
          <p:sp>
            <p:nvSpPr>
              <p:cNvPr id="802" name="Google Shape;802;p20"/>
              <p:cNvSpPr/>
              <p:nvPr/>
            </p:nvSpPr>
            <p:spPr>
              <a:xfrm flipH="1" rot="10800000">
                <a:off x="4463416" y="361185"/>
                <a:ext cx="217168" cy="176324"/>
              </a:xfrm>
              <a:custGeom>
                <a:rect b="b" l="l" r="r" t="t"/>
                <a:pathLst>
                  <a:path extrusionOk="0" h="5297" w="6524">
                    <a:moveTo>
                      <a:pt x="3019" y="1"/>
                    </a:moveTo>
                    <a:cubicBezTo>
                      <a:pt x="2799" y="1"/>
                      <a:pt x="2575" y="28"/>
                      <a:pt x="2352" y="81"/>
                    </a:cubicBezTo>
                    <a:cubicBezTo>
                      <a:pt x="2084" y="140"/>
                      <a:pt x="1815" y="230"/>
                      <a:pt x="1577" y="349"/>
                    </a:cubicBezTo>
                    <a:cubicBezTo>
                      <a:pt x="802" y="766"/>
                      <a:pt x="296" y="1511"/>
                      <a:pt x="147" y="2375"/>
                    </a:cubicBezTo>
                    <a:cubicBezTo>
                      <a:pt x="0" y="3692"/>
                      <a:pt x="1033" y="5297"/>
                      <a:pt x="2453" y="5297"/>
                    </a:cubicBezTo>
                    <a:cubicBezTo>
                      <a:pt x="2479" y="5297"/>
                      <a:pt x="2505" y="5296"/>
                      <a:pt x="2531" y="5295"/>
                    </a:cubicBezTo>
                    <a:cubicBezTo>
                      <a:pt x="4110" y="5236"/>
                      <a:pt x="6523" y="3567"/>
                      <a:pt x="5600" y="1779"/>
                    </a:cubicBezTo>
                    <a:cubicBezTo>
                      <a:pt x="5302" y="1124"/>
                      <a:pt x="4795" y="617"/>
                      <a:pt x="4169" y="260"/>
                    </a:cubicBezTo>
                    <a:cubicBezTo>
                      <a:pt x="3805" y="87"/>
                      <a:pt x="3417" y="1"/>
                      <a:pt x="3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20"/>
              <p:cNvSpPr/>
              <p:nvPr/>
            </p:nvSpPr>
            <p:spPr>
              <a:xfrm rot="10800000">
                <a:off x="8062050" y="3674965"/>
                <a:ext cx="1508210" cy="1268235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04" name="Google Shape;804;p20"/>
              <p:cNvGrpSpPr/>
              <p:nvPr/>
            </p:nvGrpSpPr>
            <p:grpSpPr>
              <a:xfrm>
                <a:off x="7240429" y="-895596"/>
                <a:ext cx="2865902" cy="2866186"/>
                <a:chOff x="7229917" y="-939609"/>
                <a:chExt cx="2865902" cy="2866186"/>
              </a:xfrm>
            </p:grpSpPr>
            <p:grpSp>
              <p:nvGrpSpPr>
                <p:cNvPr id="805" name="Google Shape;805;p20"/>
                <p:cNvGrpSpPr/>
                <p:nvPr/>
              </p:nvGrpSpPr>
              <p:grpSpPr>
                <a:xfrm>
                  <a:off x="7229917" y="-938831"/>
                  <a:ext cx="2865902" cy="2666882"/>
                  <a:chOff x="7229917" y="-938831"/>
                  <a:chExt cx="2865902" cy="2666882"/>
                </a:xfrm>
              </p:grpSpPr>
              <p:sp>
                <p:nvSpPr>
                  <p:cNvPr id="806" name="Google Shape;806;p20"/>
                  <p:cNvSpPr/>
                  <p:nvPr/>
                </p:nvSpPr>
                <p:spPr>
                  <a:xfrm flipH="1" rot="5202986">
                    <a:off x="7405437" y="-968556"/>
                    <a:ext cx="2514862" cy="2726332"/>
                  </a:xfrm>
                  <a:custGeom>
                    <a:rect b="b" l="l" r="r" t="t"/>
                    <a:pathLst>
                      <a:path extrusionOk="0" h="67670" w="62425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807" name="Google Shape;807;p20"/>
                  <p:cNvGrpSpPr/>
                  <p:nvPr/>
                </p:nvGrpSpPr>
                <p:grpSpPr>
                  <a:xfrm rot="8100000">
                    <a:off x="8939114" y="1159920"/>
                    <a:ext cx="70212" cy="266577"/>
                    <a:chOff x="5735123" y="3863031"/>
                    <a:chExt cx="70213" cy="266579"/>
                  </a:xfrm>
                </p:grpSpPr>
                <p:sp>
                  <p:nvSpPr>
                    <p:cNvPr id="808" name="Google Shape;808;p20"/>
                    <p:cNvSpPr/>
                    <p:nvPr/>
                  </p:nvSpPr>
                  <p:spPr>
                    <a:xfrm>
                      <a:off x="5744701" y="3863031"/>
                      <a:ext cx="60635" cy="166844"/>
                    </a:xfrm>
                    <a:custGeom>
                      <a:rect b="b" l="l" r="r" t="t"/>
                      <a:pathLst>
                        <a:path extrusionOk="0" h="6480" w="2355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09" name="Google Shape;809;p20"/>
                    <p:cNvSpPr/>
                    <p:nvPr/>
                  </p:nvSpPr>
                  <p:spPr>
                    <a:xfrm>
                      <a:off x="5735123" y="4069722"/>
                      <a:ext cx="48354" cy="59889"/>
                    </a:xfrm>
                    <a:custGeom>
                      <a:rect b="b" l="l" r="r" t="t"/>
                      <a:pathLst>
                        <a:path extrusionOk="0" h="2326" w="1878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810" name="Google Shape;810;p20"/>
                <p:cNvSpPr/>
                <p:nvPr/>
              </p:nvSpPr>
              <p:spPr>
                <a:xfrm flipH="1" rot="4740398">
                  <a:off x="7473622" y="-684296"/>
                  <a:ext cx="2462087" cy="2355561"/>
                </a:xfrm>
                <a:custGeom>
                  <a:rect b="b" l="l" r="r" t="t"/>
                  <a:pathLst>
                    <a:path extrusionOk="0" fill="none" h="58462" w="61114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11" name="Google Shape;811;p20"/>
                <p:cNvGrpSpPr/>
                <p:nvPr/>
              </p:nvGrpSpPr>
              <p:grpSpPr>
                <a:xfrm rot="-3298310">
                  <a:off x="8268470" y="-365522"/>
                  <a:ext cx="781177" cy="840852"/>
                  <a:chOff x="8604632" y="-457076"/>
                  <a:chExt cx="781149" cy="840821"/>
                </a:xfrm>
              </p:grpSpPr>
              <p:sp>
                <p:nvSpPr>
                  <p:cNvPr id="812" name="Google Shape;812;p20"/>
                  <p:cNvSpPr/>
                  <p:nvPr/>
                </p:nvSpPr>
                <p:spPr>
                  <a:xfrm>
                    <a:off x="8617645" y="162156"/>
                    <a:ext cx="91775" cy="76632"/>
                  </a:xfrm>
                  <a:custGeom>
                    <a:rect b="b" l="l" r="r" t="t"/>
                    <a:pathLst>
                      <a:path extrusionOk="0" h="1902" w="2278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3" name="Google Shape;813;p20"/>
                  <p:cNvSpPr/>
                  <p:nvPr/>
                </p:nvSpPr>
                <p:spPr>
                  <a:xfrm>
                    <a:off x="8805309" y="295309"/>
                    <a:ext cx="134480" cy="88437"/>
                  </a:xfrm>
                  <a:custGeom>
                    <a:rect b="b" l="l" r="r" t="t"/>
                    <a:pathLst>
                      <a:path extrusionOk="0" h="2195" w="3338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4" name="Google Shape;814;p20"/>
                  <p:cNvSpPr/>
                  <p:nvPr/>
                </p:nvSpPr>
                <p:spPr>
                  <a:xfrm>
                    <a:off x="8604632" y="-232871"/>
                    <a:ext cx="102935" cy="110677"/>
                  </a:xfrm>
                  <a:custGeom>
                    <a:rect b="b" l="l" r="r" t="t"/>
                    <a:pathLst>
                      <a:path extrusionOk="0" h="2747" w="2555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5" name="Google Shape;815;p20"/>
                  <p:cNvSpPr/>
                  <p:nvPr/>
                </p:nvSpPr>
                <p:spPr>
                  <a:xfrm>
                    <a:off x="8790684" y="-457076"/>
                    <a:ext cx="142376" cy="145729"/>
                  </a:xfrm>
                  <a:custGeom>
                    <a:rect b="b" l="l" r="r" t="t"/>
                    <a:pathLst>
                      <a:path extrusionOk="0" h="3617" w="3534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6" name="Google Shape;816;p20"/>
                  <p:cNvSpPr/>
                  <p:nvPr/>
                </p:nvSpPr>
                <p:spPr>
                  <a:xfrm>
                    <a:off x="9263669" y="116510"/>
                    <a:ext cx="122111" cy="129170"/>
                  </a:xfrm>
                  <a:custGeom>
                    <a:rect b="b" l="l" r="r" t="t"/>
                    <a:pathLst>
                      <a:path extrusionOk="0" h="3206" w="3031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7" name="Google Shape;817;p20"/>
                  <p:cNvSpPr/>
                  <p:nvPr/>
                </p:nvSpPr>
                <p:spPr>
                  <a:xfrm>
                    <a:off x="8937495" y="-208053"/>
                    <a:ext cx="179763" cy="162570"/>
                  </a:xfrm>
                  <a:custGeom>
                    <a:rect b="b" l="l" r="r" t="t"/>
                    <a:pathLst>
                      <a:path extrusionOk="0" h="4035" w="4462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8" name="Google Shape;818;p20"/>
                  <p:cNvSpPr/>
                  <p:nvPr/>
                </p:nvSpPr>
                <p:spPr>
                  <a:xfrm>
                    <a:off x="8990474" y="198053"/>
                    <a:ext cx="112040" cy="93795"/>
                  </a:xfrm>
                  <a:custGeom>
                    <a:rect b="b" l="l" r="r" t="t"/>
                    <a:pathLst>
                      <a:path extrusionOk="0" h="2328" w="2781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9" name="Google Shape;819;p20"/>
                  <p:cNvSpPr/>
                  <p:nvPr/>
                </p:nvSpPr>
                <p:spPr>
                  <a:xfrm>
                    <a:off x="8799628" y="-25507"/>
                    <a:ext cx="134157" cy="87510"/>
                  </a:xfrm>
                  <a:custGeom>
                    <a:rect b="b" l="l" r="r" t="t"/>
                    <a:pathLst>
                      <a:path extrusionOk="0" h="2172" w="333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820" name="Google Shape;820;p20"/>
              <p:cNvGrpSpPr/>
              <p:nvPr/>
            </p:nvGrpSpPr>
            <p:grpSpPr>
              <a:xfrm>
                <a:off x="-755112" y="3762352"/>
                <a:ext cx="4341985" cy="2100795"/>
                <a:chOff x="-1013962" y="3673802"/>
                <a:chExt cx="4341985" cy="2100795"/>
              </a:xfrm>
            </p:grpSpPr>
            <p:grpSp>
              <p:nvGrpSpPr>
                <p:cNvPr id="821" name="Google Shape;821;p20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822" name="Google Shape;822;p20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rect b="b" l="l" r="r" t="t"/>
                    <a:pathLst>
                      <a:path extrusionOk="0" h="50732" w="107775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3" name="Google Shape;823;p20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rect b="b" l="l" r="r" t="t"/>
                    <a:pathLst>
                      <a:path extrusionOk="0" fill="none" h="48480" w="94248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cap="flat" cmpd="sng" w="9675">
                    <a:solidFill>
                      <a:schemeClr val="accent1"/>
                    </a:solidFill>
                    <a:prstDash val="solid"/>
                    <a:miter lim="297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824" name="Google Shape;824;p20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825" name="Google Shape;825;p20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rect b="b" l="l" r="r" t="t"/>
                      <a:pathLst>
                        <a:path extrusionOk="0" h="1614" w="2351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26" name="Google Shape;826;p20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rect b="b" l="l" r="r" t="t"/>
                      <a:pathLst>
                        <a:path extrusionOk="0" h="2176" w="2316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27" name="Google Shape;827;p20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rect b="b" l="l" r="r" t="t"/>
                      <a:pathLst>
                        <a:path extrusionOk="0" h="2442" w="3707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28" name="Google Shape;828;p20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rect b="b" l="l" r="r" t="t"/>
                      <a:pathLst>
                        <a:path extrusionOk="0" h="3198" w="4382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29" name="Google Shape;829;p20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rect b="b" l="l" r="r" t="t"/>
                      <a:pathLst>
                        <a:path extrusionOk="0" h="2839" w="4303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30" name="Google Shape;830;p20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rect b="b" l="l" r="r" t="t"/>
                      <a:pathLst>
                        <a:path extrusionOk="0" h="3902" w="4785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31" name="Google Shape;831;p20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rect b="b" l="l" r="r" t="t"/>
                      <a:pathLst>
                        <a:path extrusionOk="0" h="1977" w="2853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32" name="Google Shape;832;p20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rect b="b" l="l" r="r" t="t"/>
                      <a:pathLst>
                        <a:path extrusionOk="0" h="2178" w="2317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833" name="Google Shape;833;p20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834" name="Google Shape;834;p20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5" name="Google Shape;835;p20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836" name="Google Shape;836;p20"/>
              <p:cNvSpPr/>
              <p:nvPr/>
            </p:nvSpPr>
            <p:spPr>
              <a:xfrm flipH="1" rot="10800000">
                <a:off x="588128" y="2743140"/>
                <a:ext cx="252885" cy="205750"/>
              </a:xfrm>
              <a:custGeom>
                <a:rect b="b" l="l" r="r" t="t"/>
                <a:pathLst>
                  <a:path extrusionOk="0" h="6181" w="7597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20"/>
              <p:cNvSpPr/>
              <p:nvPr/>
            </p:nvSpPr>
            <p:spPr>
              <a:xfrm flipH="1" rot="10800000">
                <a:off x="8553180" y="2477216"/>
                <a:ext cx="113943" cy="94537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38" name="Google Shape;838;p20"/>
            <p:cNvSpPr/>
            <p:nvPr/>
          </p:nvSpPr>
          <p:spPr>
            <a:xfrm rot="-126492">
              <a:off x="-225113" y="301686"/>
              <a:ext cx="1508325" cy="1268332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0"/>
            <p:cNvSpPr/>
            <p:nvPr/>
          </p:nvSpPr>
          <p:spPr>
            <a:xfrm flipH="1" rot="10800000">
              <a:off x="1759455" y="420903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0"/>
            <p:cNvSpPr/>
            <p:nvPr/>
          </p:nvSpPr>
          <p:spPr>
            <a:xfrm flipH="1" rot="10800000">
              <a:off x="5815798" y="4743994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20"/>
          <p:cNvGrpSpPr/>
          <p:nvPr/>
        </p:nvGrpSpPr>
        <p:grpSpPr>
          <a:xfrm rot="2996445">
            <a:off x="2642858" y="-292541"/>
            <a:ext cx="740371" cy="757532"/>
            <a:chOff x="4391775" y="4244400"/>
            <a:chExt cx="715125" cy="731700"/>
          </a:xfrm>
        </p:grpSpPr>
        <p:sp>
          <p:nvSpPr>
            <p:cNvPr id="842" name="Google Shape;842;p20"/>
            <p:cNvSpPr/>
            <p:nvPr/>
          </p:nvSpPr>
          <p:spPr>
            <a:xfrm>
              <a:off x="4391775" y="4244400"/>
              <a:ext cx="715125" cy="731700"/>
            </a:xfrm>
            <a:custGeom>
              <a:rect b="b" l="l" r="r" t="t"/>
              <a:pathLst>
                <a:path extrusionOk="0" h="29268" w="28605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0"/>
            <p:cNvSpPr/>
            <p:nvPr/>
          </p:nvSpPr>
          <p:spPr>
            <a:xfrm>
              <a:off x="4434225" y="4314550"/>
              <a:ext cx="592225" cy="558725"/>
            </a:xfrm>
            <a:custGeom>
              <a:rect b="b" l="l" r="r" t="t"/>
              <a:pathLst>
                <a:path extrusionOk="0" h="22349" w="23689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0"/>
            <p:cNvSpPr/>
            <p:nvPr/>
          </p:nvSpPr>
          <p:spPr>
            <a:xfrm>
              <a:off x="4566075" y="4418825"/>
              <a:ext cx="377700" cy="387475"/>
            </a:xfrm>
            <a:custGeom>
              <a:rect b="b" l="l" r="r" t="t"/>
              <a:pathLst>
                <a:path extrusionOk="0" h="15499" w="15108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3"/>
          <p:cNvGrpSpPr/>
          <p:nvPr/>
        </p:nvGrpSpPr>
        <p:grpSpPr>
          <a:xfrm>
            <a:off x="-1378481" y="-1318378"/>
            <a:ext cx="11593785" cy="7236347"/>
            <a:chOff x="-1378481" y="-1318378"/>
            <a:chExt cx="11593785" cy="7236347"/>
          </a:xfrm>
        </p:grpSpPr>
        <p:sp>
          <p:nvSpPr>
            <p:cNvPr id="66" name="Google Shape;66;p3"/>
            <p:cNvSpPr/>
            <p:nvPr/>
          </p:nvSpPr>
          <p:spPr>
            <a:xfrm rot="10374580">
              <a:off x="7040319" y="-42390"/>
              <a:ext cx="1508194" cy="1268221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212551">
              <a:off x="-224108" y="2806896"/>
              <a:ext cx="1508261" cy="1268278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flipH="1">
              <a:off x="896094" y="2177774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flipH="1">
              <a:off x="5493824" y="4808124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" name="Google Shape;70;p3"/>
            <p:cNvGrpSpPr/>
            <p:nvPr/>
          </p:nvGrpSpPr>
          <p:grpSpPr>
            <a:xfrm rot="-4234323">
              <a:off x="-924651" y="-888557"/>
              <a:ext cx="3190424" cy="3220242"/>
              <a:chOff x="7044875" y="-1293869"/>
              <a:chExt cx="3190628" cy="3220448"/>
            </a:xfrm>
          </p:grpSpPr>
          <p:grpSp>
            <p:nvGrpSpPr>
              <p:cNvPr id="71" name="Google Shape;71;p3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72" name="Google Shape;72;p3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3" name="Google Shape;73;p3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74" name="Google Shape;74;p3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5" name="Google Shape;75;p3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76" name="Google Shape;76;p3"/>
              <p:cNvSpPr/>
              <p:nvPr/>
            </p:nvSpPr>
            <p:spPr>
              <a:xfrm rot="-549082">
                <a:off x="7216503" y="-817125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7" name="Google Shape;77;p3"/>
              <p:cNvGrpSpPr/>
              <p:nvPr/>
            </p:nvGrpSpPr>
            <p:grpSpPr>
              <a:xfrm rot="-3298310">
                <a:off x="8475995" y="-238714"/>
                <a:ext cx="793766" cy="839827"/>
                <a:chOff x="8617645" y="-208991"/>
                <a:chExt cx="793737" cy="839797"/>
              </a:xfrm>
            </p:grpSpPr>
            <p:sp>
              <p:nvSpPr>
                <p:cNvPr id="78" name="Google Shape;78;p3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" name="Google Shape;79;p3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>
                  <a:off x="9003175" y="520129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9269006" y="-208991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6" name="Google Shape;86;p3"/>
            <p:cNvGrpSpPr/>
            <p:nvPr/>
          </p:nvGrpSpPr>
          <p:grpSpPr>
            <a:xfrm rot="-5907885">
              <a:off x="6685807" y="2565631"/>
              <a:ext cx="4341956" cy="2100781"/>
              <a:chOff x="-1013962" y="3673802"/>
              <a:chExt cx="4341985" cy="2100795"/>
            </a:xfrm>
          </p:grpSpPr>
          <p:grpSp>
            <p:nvGrpSpPr>
              <p:cNvPr id="87" name="Google Shape;87;p3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88" name="Google Shape;88;p3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0" name="Google Shape;90;p3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91" name="Google Shape;91;p3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" name="Google Shape;92;p3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" name="Google Shape;93;p3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" name="Google Shape;94;p3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" name="Google Shape;95;p3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" name="Google Shape;96;p3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" name="Google Shape;97;p3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" name="Google Shape;98;p3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99" name="Google Shape;99;p3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00" name="Google Shape;100;p3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02" name="Google Shape;102;p3"/>
          <p:cNvSpPr txBox="1"/>
          <p:nvPr>
            <p:ph type="title"/>
          </p:nvPr>
        </p:nvSpPr>
        <p:spPr>
          <a:xfrm>
            <a:off x="2978850" y="3323150"/>
            <a:ext cx="51774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3" name="Google Shape;103;p3"/>
          <p:cNvSpPr txBox="1"/>
          <p:nvPr>
            <p:ph hasCustomPrompt="1" idx="2" type="title"/>
          </p:nvPr>
        </p:nvSpPr>
        <p:spPr>
          <a:xfrm>
            <a:off x="1143550" y="3436050"/>
            <a:ext cx="1664400" cy="11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" name="Google Shape;104;p3"/>
          <p:cNvSpPr txBox="1"/>
          <p:nvPr>
            <p:ph idx="1" type="subTitle"/>
          </p:nvPr>
        </p:nvSpPr>
        <p:spPr>
          <a:xfrm>
            <a:off x="2991175" y="4239100"/>
            <a:ext cx="5177400" cy="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4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21"/>
          <p:cNvGrpSpPr/>
          <p:nvPr/>
        </p:nvGrpSpPr>
        <p:grpSpPr>
          <a:xfrm>
            <a:off x="-1935132" y="-1375521"/>
            <a:ext cx="12031448" cy="7491971"/>
            <a:chOff x="-1935132" y="-1375521"/>
            <a:chExt cx="12031448" cy="7491971"/>
          </a:xfrm>
        </p:grpSpPr>
        <p:grpSp>
          <p:nvGrpSpPr>
            <p:cNvPr id="847" name="Google Shape;847;p21"/>
            <p:cNvGrpSpPr/>
            <p:nvPr/>
          </p:nvGrpSpPr>
          <p:grpSpPr>
            <a:xfrm rot="-6097879">
              <a:off x="-1630197" y="-1064316"/>
              <a:ext cx="3406135" cy="3399081"/>
              <a:chOff x="6888464" y="-1383307"/>
              <a:chExt cx="3406361" cy="3399307"/>
            </a:xfrm>
          </p:grpSpPr>
          <p:grpSp>
            <p:nvGrpSpPr>
              <p:cNvPr id="848" name="Google Shape;848;p21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849" name="Google Shape;849;p21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50" name="Google Shape;850;p21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851" name="Google Shape;851;p21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52" name="Google Shape;852;p21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853" name="Google Shape;853;p21"/>
              <p:cNvSpPr/>
              <p:nvPr/>
            </p:nvSpPr>
            <p:spPr>
              <a:xfrm rot="-2539449">
                <a:off x="7360537" y="-861338"/>
                <a:ext cx="2462217" cy="235537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54" name="Google Shape;854;p21"/>
              <p:cNvGrpSpPr/>
              <p:nvPr/>
            </p:nvGrpSpPr>
            <p:grpSpPr>
              <a:xfrm rot="-3298310">
                <a:off x="8241542" y="-442295"/>
                <a:ext cx="768164" cy="931635"/>
                <a:chOff x="8617645" y="-547855"/>
                <a:chExt cx="768135" cy="931601"/>
              </a:xfrm>
            </p:grpSpPr>
            <p:sp>
              <p:nvSpPr>
                <p:cNvPr id="855" name="Google Shape;855;p21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6" name="Google Shape;856;p21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7" name="Google Shape;857;p21"/>
                <p:cNvSpPr/>
                <p:nvPr/>
              </p:nvSpPr>
              <p:spPr>
                <a:xfrm>
                  <a:off x="8744506" y="-293390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8" name="Google Shape;858;p21"/>
                <p:cNvSpPr/>
                <p:nvPr/>
              </p:nvSpPr>
              <p:spPr>
                <a:xfrm>
                  <a:off x="9000494" y="-547855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9" name="Google Shape;859;p21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0" name="Google Shape;860;p21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1" name="Google Shape;861;p21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2" name="Google Shape;862;p21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63" name="Google Shape;863;p21"/>
            <p:cNvGrpSpPr/>
            <p:nvPr/>
          </p:nvGrpSpPr>
          <p:grpSpPr>
            <a:xfrm flipH="1">
              <a:off x="5652159" y="3937202"/>
              <a:ext cx="4444157" cy="2179248"/>
              <a:chOff x="-1013962" y="3673802"/>
              <a:chExt cx="4444157" cy="2179248"/>
            </a:xfrm>
          </p:grpSpPr>
          <p:grpSp>
            <p:nvGrpSpPr>
              <p:cNvPr id="864" name="Google Shape;864;p21"/>
              <p:cNvGrpSpPr/>
              <p:nvPr/>
            </p:nvGrpSpPr>
            <p:grpSpPr>
              <a:xfrm>
                <a:off x="-1013962" y="3673802"/>
                <a:ext cx="4444157" cy="2179248"/>
                <a:chOff x="-830187" y="4024390"/>
                <a:chExt cx="4444157" cy="2179248"/>
              </a:xfrm>
            </p:grpSpPr>
            <p:sp>
              <p:nvSpPr>
                <p:cNvPr id="865" name="Google Shape;865;p21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6" name="Google Shape;866;p21"/>
                <p:cNvSpPr/>
                <p:nvPr/>
              </p:nvSpPr>
              <p:spPr>
                <a:xfrm rot="-207900">
                  <a:off x="-238709" y="4137361"/>
                  <a:ext cx="3797125" cy="1953315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67" name="Google Shape;867;p21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868" name="Google Shape;868;p21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69" name="Google Shape;869;p21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0" name="Google Shape;870;p21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1" name="Google Shape;871;p21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2" name="Google Shape;872;p21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3" name="Google Shape;873;p21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4" name="Google Shape;874;p21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5" name="Google Shape;875;p21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876" name="Google Shape;876;p21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877" name="Google Shape;877;p21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8" name="Google Shape;878;p21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79" name="Google Shape;879;p21"/>
            <p:cNvGrpSpPr/>
            <p:nvPr/>
          </p:nvGrpSpPr>
          <p:grpSpPr>
            <a:xfrm rot="2996445">
              <a:off x="7165971" y="323134"/>
              <a:ext cx="740371" cy="757532"/>
              <a:chOff x="4391775" y="4244400"/>
              <a:chExt cx="715125" cy="731700"/>
            </a:xfrm>
          </p:grpSpPr>
          <p:sp>
            <p:nvSpPr>
              <p:cNvPr id="880" name="Google Shape;880;p21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21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21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3" name="Google Shape;883;p21"/>
            <p:cNvGrpSpPr/>
            <p:nvPr/>
          </p:nvGrpSpPr>
          <p:grpSpPr>
            <a:xfrm>
              <a:off x="1651747" y="4738529"/>
              <a:ext cx="763146" cy="697824"/>
              <a:chOff x="3681125" y="1846650"/>
              <a:chExt cx="515500" cy="471375"/>
            </a:xfrm>
          </p:grpSpPr>
          <p:sp>
            <p:nvSpPr>
              <p:cNvPr id="884" name="Google Shape;884;p21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21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21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7" name="Google Shape;887;p21"/>
            <p:cNvSpPr/>
            <p:nvPr/>
          </p:nvSpPr>
          <p:spPr>
            <a:xfrm>
              <a:off x="8533742" y="3649706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1"/>
            <p:cNvSpPr/>
            <p:nvPr/>
          </p:nvSpPr>
          <p:spPr>
            <a:xfrm>
              <a:off x="4464892" y="4890931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1"/>
            <p:cNvSpPr/>
            <p:nvPr/>
          </p:nvSpPr>
          <p:spPr>
            <a:xfrm flipH="1" rot="-10530021">
              <a:off x="-366959" y="3708261"/>
              <a:ext cx="1508330" cy="1268336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1"/>
            <p:cNvSpPr/>
            <p:nvPr/>
          </p:nvSpPr>
          <p:spPr>
            <a:xfrm flipH="1" rot="-1061858">
              <a:off x="7616711" y="1536842"/>
              <a:ext cx="1508250" cy="1268269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1" name="Google Shape;891;p21"/>
          <p:cNvSpPr txBox="1"/>
          <p:nvPr>
            <p:ph hasCustomPrompt="1" type="title"/>
          </p:nvPr>
        </p:nvSpPr>
        <p:spPr>
          <a:xfrm>
            <a:off x="2133430" y="556550"/>
            <a:ext cx="48771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2" name="Google Shape;892;p21"/>
          <p:cNvSpPr txBox="1"/>
          <p:nvPr>
            <p:ph idx="1" type="subTitle"/>
          </p:nvPr>
        </p:nvSpPr>
        <p:spPr>
          <a:xfrm>
            <a:off x="1004833" y="1407050"/>
            <a:ext cx="7134300" cy="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21"/>
          <p:cNvSpPr txBox="1"/>
          <p:nvPr>
            <p:ph hasCustomPrompt="1" idx="2" type="title"/>
          </p:nvPr>
        </p:nvSpPr>
        <p:spPr>
          <a:xfrm>
            <a:off x="2133430" y="1905750"/>
            <a:ext cx="48771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4" name="Google Shape;894;p21"/>
          <p:cNvSpPr txBox="1"/>
          <p:nvPr>
            <p:ph idx="3" type="subTitle"/>
          </p:nvPr>
        </p:nvSpPr>
        <p:spPr>
          <a:xfrm>
            <a:off x="1004823" y="2756397"/>
            <a:ext cx="7134300" cy="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21"/>
          <p:cNvSpPr txBox="1"/>
          <p:nvPr>
            <p:ph hasCustomPrompt="1" idx="4" type="title"/>
          </p:nvPr>
        </p:nvSpPr>
        <p:spPr>
          <a:xfrm>
            <a:off x="2133470" y="3255100"/>
            <a:ext cx="48771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6" name="Google Shape;896;p21"/>
          <p:cNvSpPr txBox="1"/>
          <p:nvPr>
            <p:ph idx="5" type="subTitle"/>
          </p:nvPr>
        </p:nvSpPr>
        <p:spPr>
          <a:xfrm>
            <a:off x="1004877" y="4105750"/>
            <a:ext cx="7134300" cy="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4_1"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22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899" name="Google Shape;899;p22"/>
          <p:cNvGrpSpPr/>
          <p:nvPr/>
        </p:nvGrpSpPr>
        <p:grpSpPr>
          <a:xfrm>
            <a:off x="-1381887" y="-925284"/>
            <a:ext cx="11431069" cy="7204406"/>
            <a:chOff x="-1381887" y="-925284"/>
            <a:chExt cx="11431069" cy="7204406"/>
          </a:xfrm>
        </p:grpSpPr>
        <p:sp>
          <p:nvSpPr>
            <p:cNvPr id="900" name="Google Shape;900;p22"/>
            <p:cNvSpPr/>
            <p:nvPr/>
          </p:nvSpPr>
          <p:spPr>
            <a:xfrm flipH="1" rot="10800000">
              <a:off x="2744645" y="329635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01" name="Google Shape;901;p22"/>
            <p:cNvGrpSpPr/>
            <p:nvPr/>
          </p:nvGrpSpPr>
          <p:grpSpPr>
            <a:xfrm>
              <a:off x="-1381887" y="-925284"/>
              <a:ext cx="11431069" cy="7204406"/>
              <a:chOff x="-1381887" y="-925284"/>
              <a:chExt cx="11431069" cy="7204406"/>
            </a:xfrm>
          </p:grpSpPr>
          <p:sp>
            <p:nvSpPr>
              <p:cNvPr id="902" name="Google Shape;902;p22"/>
              <p:cNvSpPr/>
              <p:nvPr/>
            </p:nvSpPr>
            <p:spPr>
              <a:xfrm rot="-269979">
                <a:off x="-772522" y="2105661"/>
                <a:ext cx="1508330" cy="1268336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 rot="10800000">
                <a:off x="8464775" y="2404940"/>
                <a:ext cx="1508210" cy="1268235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04" name="Google Shape;904;p22"/>
              <p:cNvGrpSpPr/>
              <p:nvPr/>
            </p:nvGrpSpPr>
            <p:grpSpPr>
              <a:xfrm>
                <a:off x="7183279" y="-925284"/>
                <a:ext cx="2865902" cy="2866186"/>
                <a:chOff x="7458517" y="-1168209"/>
                <a:chExt cx="2865902" cy="2866186"/>
              </a:xfrm>
            </p:grpSpPr>
            <p:grpSp>
              <p:nvGrpSpPr>
                <p:cNvPr id="905" name="Google Shape;905;p22"/>
                <p:cNvGrpSpPr/>
                <p:nvPr/>
              </p:nvGrpSpPr>
              <p:grpSpPr>
                <a:xfrm>
                  <a:off x="7458517" y="-1167431"/>
                  <a:ext cx="2865902" cy="2666882"/>
                  <a:chOff x="7458517" y="-1167431"/>
                  <a:chExt cx="2865902" cy="2666882"/>
                </a:xfrm>
              </p:grpSpPr>
              <p:sp>
                <p:nvSpPr>
                  <p:cNvPr id="906" name="Google Shape;906;p22"/>
                  <p:cNvSpPr/>
                  <p:nvPr/>
                </p:nvSpPr>
                <p:spPr>
                  <a:xfrm flipH="1" rot="5202986">
                    <a:off x="7634037" y="-1197156"/>
                    <a:ext cx="2514862" cy="2726332"/>
                  </a:xfrm>
                  <a:custGeom>
                    <a:rect b="b" l="l" r="r" t="t"/>
                    <a:pathLst>
                      <a:path extrusionOk="0" h="67670" w="62425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907" name="Google Shape;907;p22"/>
                  <p:cNvGrpSpPr/>
                  <p:nvPr/>
                </p:nvGrpSpPr>
                <p:grpSpPr>
                  <a:xfrm rot="8100000">
                    <a:off x="9167714" y="931320"/>
                    <a:ext cx="70212" cy="266577"/>
                    <a:chOff x="5411831" y="3863031"/>
                    <a:chExt cx="70213" cy="266579"/>
                  </a:xfrm>
                </p:grpSpPr>
                <p:sp>
                  <p:nvSpPr>
                    <p:cNvPr id="908" name="Google Shape;908;p22"/>
                    <p:cNvSpPr/>
                    <p:nvPr/>
                  </p:nvSpPr>
                  <p:spPr>
                    <a:xfrm>
                      <a:off x="5421408" y="3863031"/>
                      <a:ext cx="60635" cy="166844"/>
                    </a:xfrm>
                    <a:custGeom>
                      <a:rect b="b" l="l" r="r" t="t"/>
                      <a:pathLst>
                        <a:path extrusionOk="0" h="6480" w="2355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09" name="Google Shape;909;p22"/>
                    <p:cNvSpPr/>
                    <p:nvPr/>
                  </p:nvSpPr>
                  <p:spPr>
                    <a:xfrm>
                      <a:off x="5411831" y="4069722"/>
                      <a:ext cx="48354" cy="59889"/>
                    </a:xfrm>
                    <a:custGeom>
                      <a:rect b="b" l="l" r="r" t="t"/>
                      <a:pathLst>
                        <a:path extrusionOk="0" h="2326" w="1878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910" name="Google Shape;910;p22"/>
                <p:cNvSpPr/>
                <p:nvPr/>
              </p:nvSpPr>
              <p:spPr>
                <a:xfrm flipH="1" rot="4740398">
                  <a:off x="7702222" y="-912896"/>
                  <a:ext cx="2462087" cy="2355561"/>
                </a:xfrm>
                <a:custGeom>
                  <a:rect b="b" l="l" r="r" t="t"/>
                  <a:pathLst>
                    <a:path extrusionOk="0" fill="none" h="58462" w="61114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11" name="Google Shape;911;p22"/>
                <p:cNvGrpSpPr/>
                <p:nvPr/>
              </p:nvGrpSpPr>
              <p:grpSpPr>
                <a:xfrm rot="-3298310">
                  <a:off x="8497070" y="-594122"/>
                  <a:ext cx="781177" cy="840852"/>
                  <a:chOff x="8923026" y="-401096"/>
                  <a:chExt cx="781149" cy="840821"/>
                </a:xfrm>
              </p:grpSpPr>
              <p:sp>
                <p:nvSpPr>
                  <p:cNvPr id="912" name="Google Shape;912;p22"/>
                  <p:cNvSpPr/>
                  <p:nvPr/>
                </p:nvSpPr>
                <p:spPr>
                  <a:xfrm>
                    <a:off x="8936039" y="218136"/>
                    <a:ext cx="91775" cy="76632"/>
                  </a:xfrm>
                  <a:custGeom>
                    <a:rect b="b" l="l" r="r" t="t"/>
                    <a:pathLst>
                      <a:path extrusionOk="0" h="1902" w="2278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3" name="Google Shape;913;p22"/>
                  <p:cNvSpPr/>
                  <p:nvPr/>
                </p:nvSpPr>
                <p:spPr>
                  <a:xfrm>
                    <a:off x="9123702" y="351289"/>
                    <a:ext cx="134480" cy="88437"/>
                  </a:xfrm>
                  <a:custGeom>
                    <a:rect b="b" l="l" r="r" t="t"/>
                    <a:pathLst>
                      <a:path extrusionOk="0" h="2195" w="3338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4" name="Google Shape;914;p22"/>
                  <p:cNvSpPr/>
                  <p:nvPr/>
                </p:nvSpPr>
                <p:spPr>
                  <a:xfrm>
                    <a:off x="8923026" y="-176891"/>
                    <a:ext cx="102935" cy="110677"/>
                  </a:xfrm>
                  <a:custGeom>
                    <a:rect b="b" l="l" r="r" t="t"/>
                    <a:pathLst>
                      <a:path extrusionOk="0" h="2747" w="2555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5" name="Google Shape;915;p22"/>
                  <p:cNvSpPr/>
                  <p:nvPr/>
                </p:nvSpPr>
                <p:spPr>
                  <a:xfrm>
                    <a:off x="9109078" y="-401096"/>
                    <a:ext cx="142376" cy="145729"/>
                  </a:xfrm>
                  <a:custGeom>
                    <a:rect b="b" l="l" r="r" t="t"/>
                    <a:pathLst>
                      <a:path extrusionOk="0" h="3617" w="3534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6" name="Google Shape;916;p22"/>
                  <p:cNvSpPr/>
                  <p:nvPr/>
                </p:nvSpPr>
                <p:spPr>
                  <a:xfrm>
                    <a:off x="9582063" y="172490"/>
                    <a:ext cx="122111" cy="129170"/>
                  </a:xfrm>
                  <a:custGeom>
                    <a:rect b="b" l="l" r="r" t="t"/>
                    <a:pathLst>
                      <a:path extrusionOk="0" h="3206" w="3031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7" name="Google Shape;917;p22"/>
                  <p:cNvSpPr/>
                  <p:nvPr/>
                </p:nvSpPr>
                <p:spPr>
                  <a:xfrm>
                    <a:off x="9255888" y="-152073"/>
                    <a:ext cx="179763" cy="162570"/>
                  </a:xfrm>
                  <a:custGeom>
                    <a:rect b="b" l="l" r="r" t="t"/>
                    <a:pathLst>
                      <a:path extrusionOk="0" h="4035" w="4462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8" name="Google Shape;918;p22"/>
                  <p:cNvSpPr/>
                  <p:nvPr/>
                </p:nvSpPr>
                <p:spPr>
                  <a:xfrm>
                    <a:off x="9308868" y="254033"/>
                    <a:ext cx="112040" cy="93795"/>
                  </a:xfrm>
                  <a:custGeom>
                    <a:rect b="b" l="l" r="r" t="t"/>
                    <a:pathLst>
                      <a:path extrusionOk="0" h="2328" w="2781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9" name="Google Shape;919;p22"/>
                  <p:cNvSpPr/>
                  <p:nvPr/>
                </p:nvSpPr>
                <p:spPr>
                  <a:xfrm>
                    <a:off x="9118022" y="30473"/>
                    <a:ext cx="134157" cy="87510"/>
                  </a:xfrm>
                  <a:custGeom>
                    <a:rect b="b" l="l" r="r" t="t"/>
                    <a:pathLst>
                      <a:path extrusionOk="0" h="2172" w="333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920" name="Google Shape;920;p22"/>
              <p:cNvGrpSpPr/>
              <p:nvPr/>
            </p:nvGrpSpPr>
            <p:grpSpPr>
              <a:xfrm rot="2996445">
                <a:off x="5447196" y="4747696"/>
                <a:ext cx="740371" cy="757532"/>
                <a:chOff x="4391775" y="4244400"/>
                <a:chExt cx="715125" cy="731700"/>
              </a:xfrm>
            </p:grpSpPr>
            <p:sp>
              <p:nvSpPr>
                <p:cNvPr id="921" name="Google Shape;921;p22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rect b="b" l="l" r="r" t="t"/>
                  <a:pathLst>
                    <a:path extrusionOk="0" h="29268" w="28605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2" name="Google Shape;922;p22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rect b="b" l="l" r="r" t="t"/>
                  <a:pathLst>
                    <a:path extrusionOk="0" h="22349" w="23689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3" name="Google Shape;923;p22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rect b="b" l="l" r="r" t="t"/>
                  <a:pathLst>
                    <a:path extrusionOk="0" h="15499" w="15108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24" name="Google Shape;924;p22"/>
              <p:cNvGrpSpPr/>
              <p:nvPr/>
            </p:nvGrpSpPr>
            <p:grpSpPr>
              <a:xfrm>
                <a:off x="-414053" y="234129"/>
                <a:ext cx="763146" cy="697824"/>
                <a:chOff x="3681125" y="1846650"/>
                <a:chExt cx="515500" cy="471375"/>
              </a:xfrm>
            </p:grpSpPr>
            <p:sp>
              <p:nvSpPr>
                <p:cNvPr id="925" name="Google Shape;925;p22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rect b="b" l="l" r="r" t="t"/>
                  <a:pathLst>
                    <a:path extrusionOk="0" h="18855" w="2062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6" name="Google Shape;926;p22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rect b="b" l="l" r="r" t="t"/>
                  <a:pathLst>
                    <a:path extrusionOk="0" h="14980" w="15674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7" name="Google Shape;927;p22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rect b="b" l="l" r="r" t="t"/>
                  <a:pathLst>
                    <a:path extrusionOk="0" h="9924" w="11443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28" name="Google Shape;928;p22"/>
              <p:cNvGrpSpPr/>
              <p:nvPr/>
            </p:nvGrpSpPr>
            <p:grpSpPr>
              <a:xfrm>
                <a:off x="-1381887" y="4178327"/>
                <a:ext cx="4341985" cy="2100795"/>
                <a:chOff x="-1166362" y="3826202"/>
                <a:chExt cx="4341985" cy="2100795"/>
              </a:xfrm>
            </p:grpSpPr>
            <p:grpSp>
              <p:nvGrpSpPr>
                <p:cNvPr id="929" name="Google Shape;929;p22"/>
                <p:cNvGrpSpPr/>
                <p:nvPr/>
              </p:nvGrpSpPr>
              <p:grpSpPr>
                <a:xfrm>
                  <a:off x="-1166362" y="3826202"/>
                  <a:ext cx="4341985" cy="2100795"/>
                  <a:chOff x="-982587" y="4176790"/>
                  <a:chExt cx="4341985" cy="2100795"/>
                </a:xfrm>
              </p:grpSpPr>
              <p:sp>
                <p:nvSpPr>
                  <p:cNvPr id="930" name="Google Shape;930;p22"/>
                  <p:cNvSpPr/>
                  <p:nvPr/>
                </p:nvSpPr>
                <p:spPr>
                  <a:xfrm>
                    <a:off x="-982587" y="4176790"/>
                    <a:ext cx="4341985" cy="2043992"/>
                  </a:xfrm>
                  <a:custGeom>
                    <a:rect b="b" l="l" r="r" t="t"/>
                    <a:pathLst>
                      <a:path extrusionOk="0" h="50732" w="107775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1" name="Google Shape;931;p22"/>
                  <p:cNvSpPr/>
                  <p:nvPr/>
                </p:nvSpPr>
                <p:spPr>
                  <a:xfrm>
                    <a:off x="-468790" y="4324325"/>
                    <a:ext cx="3797016" cy="1953259"/>
                  </a:xfrm>
                  <a:custGeom>
                    <a:rect b="b" l="l" r="r" t="t"/>
                    <a:pathLst>
                      <a:path extrusionOk="0" fill="none" h="48480" w="94248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cap="flat" cmpd="sng" w="9675">
                    <a:solidFill>
                      <a:schemeClr val="accent1"/>
                    </a:solidFill>
                    <a:prstDash val="solid"/>
                    <a:miter lim="297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932" name="Google Shape;932;p22"/>
                  <p:cNvGrpSpPr/>
                  <p:nvPr/>
                </p:nvGrpSpPr>
                <p:grpSpPr>
                  <a:xfrm>
                    <a:off x="22164" y="4995046"/>
                    <a:ext cx="824338" cy="865398"/>
                    <a:chOff x="-25448" y="4789746"/>
                    <a:chExt cx="824338" cy="865398"/>
                  </a:xfrm>
                </p:grpSpPr>
                <p:sp>
                  <p:nvSpPr>
                    <p:cNvPr id="933" name="Google Shape;933;p22"/>
                    <p:cNvSpPr/>
                    <p:nvPr/>
                  </p:nvSpPr>
                  <p:spPr>
                    <a:xfrm>
                      <a:off x="635080" y="5450717"/>
                      <a:ext cx="94716" cy="65028"/>
                    </a:xfrm>
                    <a:custGeom>
                      <a:rect b="b" l="l" r="r" t="t"/>
                      <a:pathLst>
                        <a:path extrusionOk="0" h="1614" w="2351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34" name="Google Shape;934;p22"/>
                    <p:cNvSpPr/>
                    <p:nvPr/>
                  </p:nvSpPr>
                  <p:spPr>
                    <a:xfrm>
                      <a:off x="705584" y="5194604"/>
                      <a:ext cx="93306" cy="87671"/>
                    </a:xfrm>
                    <a:custGeom>
                      <a:rect b="b" l="l" r="r" t="t"/>
                      <a:pathLst>
                        <a:path extrusionOk="0" h="2176" w="2316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35" name="Google Shape;935;p22"/>
                    <p:cNvSpPr/>
                    <p:nvPr/>
                  </p:nvSpPr>
                  <p:spPr>
                    <a:xfrm>
                      <a:off x="250688" y="5556756"/>
                      <a:ext cx="149346" cy="98388"/>
                    </a:xfrm>
                    <a:custGeom>
                      <a:rect b="b" l="l" r="r" t="t"/>
                      <a:pathLst>
                        <a:path extrusionOk="0" h="2442" w="3707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36" name="Google Shape;936;p22"/>
                    <p:cNvSpPr/>
                    <p:nvPr/>
                  </p:nvSpPr>
                  <p:spPr>
                    <a:xfrm>
                      <a:off x="-25448" y="5418002"/>
                      <a:ext cx="176540" cy="128847"/>
                    </a:xfrm>
                    <a:custGeom>
                      <a:rect b="b" l="l" r="r" t="t"/>
                      <a:pathLst>
                        <a:path extrusionOk="0" h="3198" w="4382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37" name="Google Shape;937;p22"/>
                    <p:cNvSpPr/>
                    <p:nvPr/>
                  </p:nvSpPr>
                  <p:spPr>
                    <a:xfrm>
                      <a:off x="377919" y="4789746"/>
                      <a:ext cx="173357" cy="114383"/>
                    </a:xfrm>
                    <a:custGeom>
                      <a:rect b="b" l="l" r="r" t="t"/>
                      <a:pathLst>
                        <a:path extrusionOk="0" h="2839" w="4303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38" name="Google Shape;938;p22"/>
                    <p:cNvSpPr/>
                    <p:nvPr/>
                  </p:nvSpPr>
                  <p:spPr>
                    <a:xfrm>
                      <a:off x="152223" y="5152341"/>
                      <a:ext cx="192776" cy="157212"/>
                    </a:xfrm>
                    <a:custGeom>
                      <a:rect b="b" l="l" r="r" t="t"/>
                      <a:pathLst>
                        <a:path extrusionOk="0" h="3902" w="4785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39" name="Google Shape;939;p22"/>
                    <p:cNvSpPr/>
                    <p:nvPr/>
                  </p:nvSpPr>
                  <p:spPr>
                    <a:xfrm>
                      <a:off x="548742" y="5060403"/>
                      <a:ext cx="114940" cy="79653"/>
                    </a:xfrm>
                    <a:custGeom>
                      <a:rect b="b" l="l" r="r" t="t"/>
                      <a:pathLst>
                        <a:path extrusionOk="0" h="1977" w="2853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40" name="Google Shape;940;p22"/>
                    <p:cNvSpPr/>
                    <p:nvPr/>
                  </p:nvSpPr>
                  <p:spPr>
                    <a:xfrm>
                      <a:off x="397056" y="5300763"/>
                      <a:ext cx="93346" cy="87752"/>
                    </a:xfrm>
                    <a:custGeom>
                      <a:rect b="b" l="l" r="r" t="t"/>
                      <a:pathLst>
                        <a:path extrusionOk="0" h="2178" w="2317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941" name="Google Shape;941;p22"/>
                <p:cNvGrpSpPr/>
                <p:nvPr/>
              </p:nvGrpSpPr>
              <p:grpSpPr>
                <a:xfrm rot="-5189473">
                  <a:off x="1931519" y="4564260"/>
                  <a:ext cx="70211" cy="266572"/>
                  <a:chOff x="5573677" y="3720240"/>
                  <a:chExt cx="70213" cy="266579"/>
                </a:xfrm>
              </p:grpSpPr>
              <p:sp>
                <p:nvSpPr>
                  <p:cNvPr id="942" name="Google Shape;942;p22"/>
                  <p:cNvSpPr/>
                  <p:nvPr/>
                </p:nvSpPr>
                <p:spPr>
                  <a:xfrm>
                    <a:off x="5583255" y="3720240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3" name="Google Shape;943;p22"/>
                  <p:cNvSpPr/>
                  <p:nvPr/>
                </p:nvSpPr>
                <p:spPr>
                  <a:xfrm>
                    <a:off x="5573677" y="3926931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944" name="Google Shape;944;p22"/>
              <p:cNvSpPr/>
              <p:nvPr/>
            </p:nvSpPr>
            <p:spPr>
              <a:xfrm flipH="1" rot="10800000">
                <a:off x="349105" y="3681291"/>
                <a:ext cx="113943" cy="94536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 flipH="1" rot="10800000">
                <a:off x="4520398" y="4844644"/>
                <a:ext cx="103225" cy="85382"/>
              </a:xfrm>
              <a:custGeom>
                <a:rect b="b" l="l" r="r" t="t"/>
                <a:pathLst>
                  <a:path extrusionOk="0" h="2565" w="3101">
                    <a:moveTo>
                      <a:pt x="1531" y="1"/>
                    </a:moveTo>
                    <a:cubicBezTo>
                      <a:pt x="1460" y="1"/>
                      <a:pt x="1386" y="8"/>
                      <a:pt x="1311" y="23"/>
                    </a:cubicBezTo>
                    <a:cubicBezTo>
                      <a:pt x="894" y="83"/>
                      <a:pt x="507" y="351"/>
                      <a:pt x="298" y="738"/>
                    </a:cubicBezTo>
                    <a:cubicBezTo>
                      <a:pt x="0" y="1334"/>
                      <a:pt x="239" y="2287"/>
                      <a:pt x="954" y="2496"/>
                    </a:cubicBezTo>
                    <a:cubicBezTo>
                      <a:pt x="1096" y="2542"/>
                      <a:pt x="1264" y="2564"/>
                      <a:pt x="1441" y="2564"/>
                    </a:cubicBezTo>
                    <a:cubicBezTo>
                      <a:pt x="2188" y="2564"/>
                      <a:pt x="3100" y="2159"/>
                      <a:pt x="2980" y="1364"/>
                    </a:cubicBezTo>
                    <a:cubicBezTo>
                      <a:pt x="2950" y="1006"/>
                      <a:pt x="2801" y="649"/>
                      <a:pt x="2563" y="381"/>
                    </a:cubicBezTo>
                    <a:cubicBezTo>
                      <a:pt x="2324" y="172"/>
                      <a:pt x="2056" y="53"/>
                      <a:pt x="1728" y="23"/>
                    </a:cubicBezTo>
                    <a:cubicBezTo>
                      <a:pt x="1669" y="8"/>
                      <a:pt x="1602" y="1"/>
                      <a:pt x="15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 flipH="1" rot="10800000">
                <a:off x="423153" y="1425765"/>
                <a:ext cx="252885" cy="205750"/>
              </a:xfrm>
              <a:custGeom>
                <a:rect b="b" l="l" r="r" t="t"/>
                <a:pathLst>
                  <a:path extrusionOk="0" h="6181" w="7597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 flipH="1" rot="10800000">
                <a:off x="8522280" y="4558728"/>
                <a:ext cx="113943" cy="94536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48" name="Google Shape;948;p22"/>
          <p:cNvSpPr txBox="1"/>
          <p:nvPr>
            <p:ph hasCustomPrompt="1" idx="2" type="title"/>
          </p:nvPr>
        </p:nvSpPr>
        <p:spPr>
          <a:xfrm>
            <a:off x="714600" y="2988586"/>
            <a:ext cx="2514300" cy="8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9" name="Google Shape;949;p22"/>
          <p:cNvSpPr txBox="1"/>
          <p:nvPr>
            <p:ph idx="1" type="subTitle"/>
          </p:nvPr>
        </p:nvSpPr>
        <p:spPr>
          <a:xfrm>
            <a:off x="714575" y="2488648"/>
            <a:ext cx="2514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0" name="Google Shape;950;p22"/>
          <p:cNvSpPr txBox="1"/>
          <p:nvPr>
            <p:ph idx="3" type="subTitle"/>
          </p:nvPr>
        </p:nvSpPr>
        <p:spPr>
          <a:xfrm>
            <a:off x="714600" y="3755836"/>
            <a:ext cx="25143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22"/>
          <p:cNvSpPr txBox="1"/>
          <p:nvPr>
            <p:ph hasCustomPrompt="1" idx="4" type="title"/>
          </p:nvPr>
        </p:nvSpPr>
        <p:spPr>
          <a:xfrm>
            <a:off x="3314867" y="2988586"/>
            <a:ext cx="2514300" cy="8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2" name="Google Shape;952;p22"/>
          <p:cNvSpPr txBox="1"/>
          <p:nvPr>
            <p:ph idx="5" type="subTitle"/>
          </p:nvPr>
        </p:nvSpPr>
        <p:spPr>
          <a:xfrm>
            <a:off x="3314832" y="2488648"/>
            <a:ext cx="2514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3" name="Google Shape;953;p22"/>
          <p:cNvSpPr txBox="1"/>
          <p:nvPr>
            <p:ph idx="6" type="subTitle"/>
          </p:nvPr>
        </p:nvSpPr>
        <p:spPr>
          <a:xfrm>
            <a:off x="3314856" y="3755836"/>
            <a:ext cx="25143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4" name="Google Shape;954;p22"/>
          <p:cNvSpPr txBox="1"/>
          <p:nvPr>
            <p:ph hasCustomPrompt="1" idx="7" type="title"/>
          </p:nvPr>
        </p:nvSpPr>
        <p:spPr>
          <a:xfrm>
            <a:off x="5915146" y="2988586"/>
            <a:ext cx="2514300" cy="8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5" name="Google Shape;955;p22"/>
          <p:cNvSpPr txBox="1"/>
          <p:nvPr>
            <p:ph idx="8" type="subTitle"/>
          </p:nvPr>
        </p:nvSpPr>
        <p:spPr>
          <a:xfrm>
            <a:off x="5915101" y="2488648"/>
            <a:ext cx="2514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22"/>
          <p:cNvSpPr txBox="1"/>
          <p:nvPr>
            <p:ph idx="9" type="subTitle"/>
          </p:nvPr>
        </p:nvSpPr>
        <p:spPr>
          <a:xfrm>
            <a:off x="5915125" y="3755836"/>
            <a:ext cx="25143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7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23"/>
          <p:cNvGrpSpPr/>
          <p:nvPr/>
        </p:nvGrpSpPr>
        <p:grpSpPr>
          <a:xfrm>
            <a:off x="-1542477" y="-1346249"/>
            <a:ext cx="11707341" cy="7667835"/>
            <a:chOff x="-1542477" y="-1346249"/>
            <a:chExt cx="11707341" cy="7667835"/>
          </a:xfrm>
        </p:grpSpPr>
        <p:sp>
          <p:nvSpPr>
            <p:cNvPr id="959" name="Google Shape;959;p23"/>
            <p:cNvSpPr/>
            <p:nvPr/>
          </p:nvSpPr>
          <p:spPr>
            <a:xfrm flipH="1">
              <a:off x="296019" y="3065211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3"/>
            <p:cNvSpPr/>
            <p:nvPr/>
          </p:nvSpPr>
          <p:spPr>
            <a:xfrm flipH="1">
              <a:off x="5167492" y="309784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3"/>
            <p:cNvSpPr/>
            <p:nvPr/>
          </p:nvSpPr>
          <p:spPr>
            <a:xfrm flipH="1">
              <a:off x="3457658" y="4674778"/>
              <a:ext cx="217168" cy="176324"/>
            </a:xfrm>
            <a:custGeom>
              <a:rect b="b" l="l" r="r" t="t"/>
              <a:pathLst>
                <a:path extrusionOk="0" h="5297" w="6524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62" name="Google Shape;962;p23"/>
            <p:cNvGrpSpPr/>
            <p:nvPr/>
          </p:nvGrpSpPr>
          <p:grpSpPr>
            <a:xfrm flipH="1">
              <a:off x="1914285" y="4674766"/>
              <a:ext cx="763146" cy="697824"/>
              <a:chOff x="3681125" y="1846650"/>
              <a:chExt cx="515500" cy="471375"/>
            </a:xfrm>
          </p:grpSpPr>
          <p:sp>
            <p:nvSpPr>
              <p:cNvPr id="963" name="Google Shape;963;p23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23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23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66" name="Google Shape;966;p23"/>
            <p:cNvSpPr/>
            <p:nvPr/>
          </p:nvSpPr>
          <p:spPr>
            <a:xfrm rot="10374580">
              <a:off x="7519794" y="-42390"/>
              <a:ext cx="1508194" cy="1268221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3"/>
            <p:cNvSpPr/>
            <p:nvPr/>
          </p:nvSpPr>
          <p:spPr>
            <a:xfrm flipH="1" rot="-10587449">
              <a:off x="-271733" y="3651571"/>
              <a:ext cx="1508261" cy="1268278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3"/>
            <p:cNvSpPr/>
            <p:nvPr/>
          </p:nvSpPr>
          <p:spPr>
            <a:xfrm flipH="1">
              <a:off x="6455849" y="4534199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69" name="Google Shape;969;p23"/>
            <p:cNvGrpSpPr/>
            <p:nvPr/>
          </p:nvGrpSpPr>
          <p:grpSpPr>
            <a:xfrm flipH="1" rot="-809490">
              <a:off x="-1210835" y="-1018496"/>
              <a:ext cx="3190613" cy="3220433"/>
              <a:chOff x="7044875" y="-1293869"/>
              <a:chExt cx="3190628" cy="3220448"/>
            </a:xfrm>
          </p:grpSpPr>
          <p:grpSp>
            <p:nvGrpSpPr>
              <p:cNvPr id="970" name="Google Shape;970;p23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971" name="Google Shape;971;p23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72" name="Google Shape;972;p23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973" name="Google Shape;973;p23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4" name="Google Shape;974;p23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975" name="Google Shape;975;p23"/>
              <p:cNvSpPr/>
              <p:nvPr/>
            </p:nvSpPr>
            <p:spPr>
              <a:xfrm rot="-549082">
                <a:off x="7216503" y="-817125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76" name="Google Shape;976;p23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977" name="Google Shape;977;p23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8" name="Google Shape;978;p23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9" name="Google Shape;979;p23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0" name="Google Shape;980;p23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1" name="Google Shape;981;p23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2" name="Google Shape;982;p23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3" name="Google Shape;983;p23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4" name="Google Shape;984;p23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85" name="Google Shape;985;p23"/>
            <p:cNvGrpSpPr/>
            <p:nvPr/>
          </p:nvGrpSpPr>
          <p:grpSpPr>
            <a:xfrm rot="-5010705">
              <a:off x="6704863" y="2995390"/>
              <a:ext cx="4342007" cy="2100806"/>
              <a:chOff x="-1013962" y="3673802"/>
              <a:chExt cx="4341985" cy="2100795"/>
            </a:xfrm>
          </p:grpSpPr>
          <p:grpSp>
            <p:nvGrpSpPr>
              <p:cNvPr id="986" name="Google Shape;986;p23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987" name="Google Shape;987;p23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8" name="Google Shape;988;p23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89" name="Google Shape;989;p23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990" name="Google Shape;990;p23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1" name="Google Shape;991;p23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2" name="Google Shape;992;p23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3" name="Google Shape;993;p23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4" name="Google Shape;994;p23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5" name="Google Shape;995;p23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6" name="Google Shape;996;p23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7" name="Google Shape;997;p23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998" name="Google Shape;998;p23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999" name="Google Shape;999;p23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0" name="Google Shape;1000;p23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001" name="Google Shape;1001;p23"/>
          <p:cNvSpPr txBox="1"/>
          <p:nvPr>
            <p:ph type="title"/>
          </p:nvPr>
        </p:nvSpPr>
        <p:spPr>
          <a:xfrm>
            <a:off x="3722675" y="2690225"/>
            <a:ext cx="48012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02" name="Google Shape;1002;p23"/>
          <p:cNvSpPr txBox="1"/>
          <p:nvPr>
            <p:ph hasCustomPrompt="1" idx="2" type="title"/>
          </p:nvPr>
        </p:nvSpPr>
        <p:spPr>
          <a:xfrm>
            <a:off x="3828438" y="1265425"/>
            <a:ext cx="1664400" cy="11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3" name="Google Shape;1003;p23"/>
          <p:cNvSpPr txBox="1"/>
          <p:nvPr>
            <p:ph idx="1" type="subTitle"/>
          </p:nvPr>
        </p:nvSpPr>
        <p:spPr>
          <a:xfrm>
            <a:off x="3734104" y="3606175"/>
            <a:ext cx="4801200" cy="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7_1"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" name="Google Shape;1005;p24"/>
          <p:cNvGrpSpPr/>
          <p:nvPr/>
        </p:nvGrpSpPr>
        <p:grpSpPr>
          <a:xfrm>
            <a:off x="-1212377" y="-572849"/>
            <a:ext cx="10934708" cy="6663813"/>
            <a:chOff x="-1212377" y="-572849"/>
            <a:chExt cx="10934708" cy="6663813"/>
          </a:xfrm>
        </p:grpSpPr>
        <p:sp>
          <p:nvSpPr>
            <p:cNvPr id="1006" name="Google Shape;1006;p24"/>
            <p:cNvSpPr/>
            <p:nvPr/>
          </p:nvSpPr>
          <p:spPr>
            <a:xfrm flipH="1" rot="-4969394">
              <a:off x="7821343" y="17009"/>
              <a:ext cx="1508250" cy="1268269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4"/>
            <p:cNvSpPr/>
            <p:nvPr/>
          </p:nvSpPr>
          <p:spPr>
            <a:xfrm flipH="1" rot="-10350154">
              <a:off x="-353891" y="1065142"/>
              <a:ext cx="1508309" cy="1268319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 flipH="1">
              <a:off x="6089878" y="199396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09" name="Google Shape;1009;p24"/>
            <p:cNvGrpSpPr/>
            <p:nvPr/>
          </p:nvGrpSpPr>
          <p:grpSpPr>
            <a:xfrm rot="-9990510">
              <a:off x="-880735" y="2542779"/>
              <a:ext cx="3190613" cy="3220433"/>
              <a:chOff x="7044875" y="-1293869"/>
              <a:chExt cx="3190628" cy="3220448"/>
            </a:xfrm>
          </p:grpSpPr>
          <p:grpSp>
            <p:nvGrpSpPr>
              <p:cNvPr id="1010" name="Google Shape;1010;p24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011" name="Google Shape;1011;p24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012" name="Google Shape;1012;p24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013" name="Google Shape;1013;p24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14" name="Google Shape;1014;p24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015" name="Google Shape;1015;p24"/>
              <p:cNvSpPr/>
              <p:nvPr/>
            </p:nvSpPr>
            <p:spPr>
              <a:xfrm rot="-549082">
                <a:off x="7216503" y="-817125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16" name="Google Shape;1016;p24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017" name="Google Shape;1017;p24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8" name="Google Shape;1018;p24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9" name="Google Shape;1019;p24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0" name="Google Shape;1020;p24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1" name="Google Shape;1021;p24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2" name="Google Shape;1022;p24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3" name="Google Shape;1023;p24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4" name="Google Shape;1024;p24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25" name="Google Shape;1025;p24"/>
            <p:cNvGrpSpPr/>
            <p:nvPr/>
          </p:nvGrpSpPr>
          <p:grpSpPr>
            <a:xfrm flipH="1" rot="-2996445">
              <a:off x="2805698" y="-424516"/>
              <a:ext cx="740371" cy="757532"/>
              <a:chOff x="4391775" y="4244400"/>
              <a:chExt cx="715125" cy="731700"/>
            </a:xfrm>
          </p:grpSpPr>
          <p:sp>
            <p:nvSpPr>
              <p:cNvPr id="1026" name="Google Shape;1026;p24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24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24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9" name="Google Shape;1029;p24"/>
            <p:cNvGrpSpPr/>
            <p:nvPr/>
          </p:nvGrpSpPr>
          <p:grpSpPr>
            <a:xfrm rot="-5145385">
              <a:off x="6343033" y="2613148"/>
              <a:ext cx="4342166" cy="2100883"/>
              <a:chOff x="-1013962" y="3673802"/>
              <a:chExt cx="4341985" cy="2100795"/>
            </a:xfrm>
          </p:grpSpPr>
          <p:grpSp>
            <p:nvGrpSpPr>
              <p:cNvPr id="1030" name="Google Shape;1030;p24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031" name="Google Shape;1031;p24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2" name="Google Shape;1032;p24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033" name="Google Shape;1033;p24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034" name="Google Shape;1034;p24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5" name="Google Shape;1035;p24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6" name="Google Shape;1036;p24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7" name="Google Shape;1037;p24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8" name="Google Shape;1038;p24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9" name="Google Shape;1039;p24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0" name="Google Shape;1040;p24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1" name="Google Shape;1041;p24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042" name="Google Shape;1042;p24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043" name="Google Shape;1043;p24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4" name="Google Shape;1044;p24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045" name="Google Shape;1045;p24"/>
            <p:cNvSpPr/>
            <p:nvPr/>
          </p:nvSpPr>
          <p:spPr>
            <a:xfrm flipH="1">
              <a:off x="622969" y="712799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6" name="Google Shape;1046;p24"/>
          <p:cNvSpPr txBox="1"/>
          <p:nvPr>
            <p:ph type="title"/>
          </p:nvPr>
        </p:nvSpPr>
        <p:spPr>
          <a:xfrm>
            <a:off x="3027425" y="523700"/>
            <a:ext cx="51774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47" name="Google Shape;1047;p24"/>
          <p:cNvSpPr txBox="1"/>
          <p:nvPr>
            <p:ph hasCustomPrompt="1" idx="2" type="title"/>
          </p:nvPr>
        </p:nvSpPr>
        <p:spPr>
          <a:xfrm>
            <a:off x="1192125" y="636600"/>
            <a:ext cx="1664400" cy="11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8" name="Google Shape;1048;p24"/>
          <p:cNvSpPr txBox="1"/>
          <p:nvPr>
            <p:ph idx="1" type="subTitle"/>
          </p:nvPr>
        </p:nvSpPr>
        <p:spPr>
          <a:xfrm>
            <a:off x="3039750" y="1439650"/>
            <a:ext cx="5177400" cy="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5"/>
          <p:cNvGrpSpPr/>
          <p:nvPr/>
        </p:nvGrpSpPr>
        <p:grpSpPr>
          <a:xfrm>
            <a:off x="-988610" y="-1229607"/>
            <a:ext cx="11148900" cy="7155456"/>
            <a:chOff x="-988610" y="-1229607"/>
            <a:chExt cx="11148900" cy="7155456"/>
          </a:xfrm>
        </p:grpSpPr>
        <p:grpSp>
          <p:nvGrpSpPr>
            <p:cNvPr id="1051" name="Google Shape;1051;p25"/>
            <p:cNvGrpSpPr/>
            <p:nvPr/>
          </p:nvGrpSpPr>
          <p:grpSpPr>
            <a:xfrm flipH="1">
              <a:off x="-988610" y="-1229607"/>
              <a:ext cx="3406361" cy="3399307"/>
              <a:chOff x="6888464" y="-1383307"/>
              <a:chExt cx="3406361" cy="3399307"/>
            </a:xfrm>
          </p:grpSpPr>
          <p:grpSp>
            <p:nvGrpSpPr>
              <p:cNvPr id="1052" name="Google Shape;1052;p25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053" name="Google Shape;1053;p25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054" name="Google Shape;1054;p25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055" name="Google Shape;1055;p25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6" name="Google Shape;1056;p25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057" name="Google Shape;1057;p25"/>
              <p:cNvSpPr/>
              <p:nvPr/>
            </p:nvSpPr>
            <p:spPr>
              <a:xfrm rot="-2539449">
                <a:off x="7360537" y="-861338"/>
                <a:ext cx="2462217" cy="235537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58" name="Google Shape;1058;p25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059" name="Google Shape;1059;p25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0" name="Google Shape;1060;p25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1" name="Google Shape;1061;p25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2" name="Google Shape;1062;p25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3" name="Google Shape;1063;p25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4" name="Google Shape;1064;p25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5" name="Google Shape;1065;p25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6" name="Google Shape;1066;p25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67" name="Google Shape;1067;p25"/>
            <p:cNvGrpSpPr/>
            <p:nvPr/>
          </p:nvGrpSpPr>
          <p:grpSpPr>
            <a:xfrm flipH="1">
              <a:off x="5716134" y="3746602"/>
              <a:ext cx="4444157" cy="2179248"/>
              <a:chOff x="-1013962" y="3673802"/>
              <a:chExt cx="4444157" cy="2179248"/>
            </a:xfrm>
          </p:grpSpPr>
          <p:grpSp>
            <p:nvGrpSpPr>
              <p:cNvPr id="1068" name="Google Shape;1068;p25"/>
              <p:cNvGrpSpPr/>
              <p:nvPr/>
            </p:nvGrpSpPr>
            <p:grpSpPr>
              <a:xfrm>
                <a:off x="-1013962" y="3673802"/>
                <a:ext cx="4444157" cy="2179248"/>
                <a:chOff x="-830187" y="4024390"/>
                <a:chExt cx="4444157" cy="2179248"/>
              </a:xfrm>
            </p:grpSpPr>
            <p:sp>
              <p:nvSpPr>
                <p:cNvPr id="1069" name="Google Shape;1069;p25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0" name="Google Shape;1070;p25"/>
                <p:cNvSpPr/>
                <p:nvPr/>
              </p:nvSpPr>
              <p:spPr>
                <a:xfrm rot="-207900">
                  <a:off x="-238709" y="4137361"/>
                  <a:ext cx="3797125" cy="1953315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071" name="Google Shape;1071;p25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072" name="Google Shape;1072;p25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3" name="Google Shape;1073;p25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4" name="Google Shape;1074;p25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5" name="Google Shape;1075;p25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6" name="Google Shape;1076;p25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7" name="Google Shape;1077;p25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8" name="Google Shape;1078;p25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9" name="Google Shape;1079;p25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080" name="Google Shape;1080;p25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081" name="Google Shape;1081;p25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2" name="Google Shape;1082;p25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083" name="Google Shape;1083;p25"/>
            <p:cNvSpPr/>
            <p:nvPr/>
          </p:nvSpPr>
          <p:spPr>
            <a:xfrm rot="915171">
              <a:off x="-75207" y="4086938"/>
              <a:ext cx="1508230" cy="1268252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25"/>
            <p:cNvSpPr/>
            <p:nvPr/>
          </p:nvSpPr>
          <p:spPr>
            <a:xfrm flipH="1">
              <a:off x="7864200" y="169402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85" name="Google Shape;1085;p25"/>
            <p:cNvGrpSpPr/>
            <p:nvPr/>
          </p:nvGrpSpPr>
          <p:grpSpPr>
            <a:xfrm rot="2996445">
              <a:off x="3507521" y="4754321"/>
              <a:ext cx="740371" cy="757532"/>
              <a:chOff x="4391775" y="4244400"/>
              <a:chExt cx="715125" cy="731700"/>
            </a:xfrm>
          </p:grpSpPr>
          <p:sp>
            <p:nvSpPr>
              <p:cNvPr id="1086" name="Google Shape;1086;p25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25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25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9" name="Google Shape;1089;p25"/>
            <p:cNvGrpSpPr/>
            <p:nvPr/>
          </p:nvGrpSpPr>
          <p:grpSpPr>
            <a:xfrm>
              <a:off x="3496147" y="315929"/>
              <a:ext cx="763146" cy="697824"/>
              <a:chOff x="3681125" y="1846650"/>
              <a:chExt cx="515500" cy="471375"/>
            </a:xfrm>
          </p:grpSpPr>
          <p:sp>
            <p:nvSpPr>
              <p:cNvPr id="1090" name="Google Shape;1090;p25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25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25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93" name="Google Shape;1093;p25"/>
            <p:cNvSpPr/>
            <p:nvPr/>
          </p:nvSpPr>
          <p:spPr>
            <a:xfrm>
              <a:off x="2939145" y="4355037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404128" y="2864596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5" name="Google Shape;1095;p25"/>
          <p:cNvSpPr txBox="1"/>
          <p:nvPr>
            <p:ph type="title"/>
          </p:nvPr>
        </p:nvSpPr>
        <p:spPr>
          <a:xfrm>
            <a:off x="971750" y="1714850"/>
            <a:ext cx="3949800" cy="14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6" name="Google Shape;1096;p25"/>
          <p:cNvSpPr txBox="1"/>
          <p:nvPr>
            <p:ph idx="1" type="subTitle"/>
          </p:nvPr>
        </p:nvSpPr>
        <p:spPr>
          <a:xfrm>
            <a:off x="971750" y="2969375"/>
            <a:ext cx="3949800" cy="8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_1"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6"/>
          <p:cNvSpPr txBox="1"/>
          <p:nvPr>
            <p:ph idx="1" type="body"/>
          </p:nvPr>
        </p:nvSpPr>
        <p:spPr>
          <a:xfrm>
            <a:off x="1192350" y="1956500"/>
            <a:ext cx="3687600" cy="23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4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2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 sz="12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 sz="12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 sz="12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 sz="1200"/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 sz="1200"/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 sz="12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 sz="1200"/>
            </a:lvl9pPr>
          </a:lstStyle>
          <a:p/>
        </p:txBody>
      </p:sp>
      <p:sp>
        <p:nvSpPr>
          <p:cNvPr id="1099" name="Google Shape;1099;p26"/>
          <p:cNvSpPr txBox="1"/>
          <p:nvPr>
            <p:ph type="title"/>
          </p:nvPr>
        </p:nvSpPr>
        <p:spPr>
          <a:xfrm>
            <a:off x="714575" y="461300"/>
            <a:ext cx="5943000" cy="13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00" name="Google Shape;1100;p26"/>
          <p:cNvGrpSpPr/>
          <p:nvPr/>
        </p:nvGrpSpPr>
        <p:grpSpPr>
          <a:xfrm>
            <a:off x="-1955642" y="267828"/>
            <a:ext cx="12051957" cy="6075192"/>
            <a:chOff x="-1955642" y="267828"/>
            <a:chExt cx="12051957" cy="6075192"/>
          </a:xfrm>
        </p:grpSpPr>
        <p:grpSp>
          <p:nvGrpSpPr>
            <p:cNvPr id="1101" name="Google Shape;1101;p26"/>
            <p:cNvGrpSpPr/>
            <p:nvPr/>
          </p:nvGrpSpPr>
          <p:grpSpPr>
            <a:xfrm flipH="1">
              <a:off x="5652159" y="3937202"/>
              <a:ext cx="4444157" cy="2179248"/>
              <a:chOff x="-1013962" y="3673802"/>
              <a:chExt cx="4444157" cy="2179248"/>
            </a:xfrm>
          </p:grpSpPr>
          <p:grpSp>
            <p:nvGrpSpPr>
              <p:cNvPr id="1102" name="Google Shape;1102;p26"/>
              <p:cNvGrpSpPr/>
              <p:nvPr/>
            </p:nvGrpSpPr>
            <p:grpSpPr>
              <a:xfrm>
                <a:off x="-1013962" y="3673802"/>
                <a:ext cx="4444157" cy="2179248"/>
                <a:chOff x="-830187" y="4024390"/>
                <a:chExt cx="4444157" cy="2179248"/>
              </a:xfrm>
            </p:grpSpPr>
            <p:sp>
              <p:nvSpPr>
                <p:cNvPr id="1103" name="Google Shape;1103;p26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4" name="Google Shape;1104;p26"/>
                <p:cNvSpPr/>
                <p:nvPr/>
              </p:nvSpPr>
              <p:spPr>
                <a:xfrm rot="-207900">
                  <a:off x="-238709" y="4137361"/>
                  <a:ext cx="3797125" cy="1953315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05" name="Google Shape;1105;p26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106" name="Google Shape;1106;p26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7" name="Google Shape;1107;p26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8" name="Google Shape;1108;p26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9" name="Google Shape;1109;p26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0" name="Google Shape;1110;p26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1" name="Google Shape;1111;p26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2" name="Google Shape;1112;p26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3" name="Google Shape;1113;p26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114" name="Google Shape;1114;p26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115" name="Google Shape;1115;p26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6" name="Google Shape;1116;p26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17" name="Google Shape;1117;p26"/>
            <p:cNvGrpSpPr/>
            <p:nvPr/>
          </p:nvGrpSpPr>
          <p:grpSpPr>
            <a:xfrm>
              <a:off x="2385172" y="4808004"/>
              <a:ext cx="763146" cy="697824"/>
              <a:chOff x="3681125" y="1846650"/>
              <a:chExt cx="515500" cy="471375"/>
            </a:xfrm>
          </p:grpSpPr>
          <p:sp>
            <p:nvSpPr>
              <p:cNvPr id="1118" name="Google Shape;1118;p26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26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26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21" name="Google Shape;1121;p26"/>
            <p:cNvSpPr/>
            <p:nvPr/>
          </p:nvSpPr>
          <p:spPr>
            <a:xfrm>
              <a:off x="8533742" y="3649706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6"/>
            <p:cNvSpPr/>
            <p:nvPr/>
          </p:nvSpPr>
          <p:spPr>
            <a:xfrm>
              <a:off x="2621355" y="267828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370778" y="3187428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4845892" y="4738531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6"/>
            <p:cNvSpPr/>
            <p:nvPr/>
          </p:nvSpPr>
          <p:spPr>
            <a:xfrm flipH="1">
              <a:off x="7940600" y="1153340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26" name="Google Shape;1126;p26"/>
            <p:cNvGrpSpPr/>
            <p:nvPr/>
          </p:nvGrpSpPr>
          <p:grpSpPr>
            <a:xfrm flipH="1" rot="-4702121">
              <a:off x="-1621402" y="2596784"/>
              <a:ext cx="3406135" cy="3458919"/>
              <a:chOff x="6888464" y="-1443149"/>
              <a:chExt cx="3406361" cy="3459149"/>
            </a:xfrm>
          </p:grpSpPr>
          <p:grpSp>
            <p:nvGrpSpPr>
              <p:cNvPr id="1127" name="Google Shape;1127;p26"/>
              <p:cNvGrpSpPr/>
              <p:nvPr/>
            </p:nvGrpSpPr>
            <p:grpSpPr>
              <a:xfrm>
                <a:off x="7204548" y="-1443149"/>
                <a:ext cx="3061683" cy="3220448"/>
                <a:chOff x="7204548" y="-1443149"/>
                <a:chExt cx="3061683" cy="3220448"/>
              </a:xfrm>
            </p:grpSpPr>
            <p:sp>
              <p:nvSpPr>
                <p:cNvPr id="1128" name="Google Shape;1128;p26"/>
                <p:cNvSpPr/>
                <p:nvPr/>
              </p:nvSpPr>
              <p:spPr>
                <a:xfrm rot="-776719">
                  <a:off x="7477950" y="-1196098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29" name="Google Shape;1129;p26"/>
                <p:cNvGrpSpPr/>
                <p:nvPr/>
              </p:nvGrpSpPr>
              <p:grpSpPr>
                <a:xfrm rot="8100000">
                  <a:off x="8969842" y="1010640"/>
                  <a:ext cx="70212" cy="266577"/>
                  <a:chOff x="5607837" y="3946861"/>
                  <a:chExt cx="70213" cy="266579"/>
                </a:xfrm>
              </p:grpSpPr>
              <p:sp>
                <p:nvSpPr>
                  <p:cNvPr id="1130" name="Google Shape;1130;p26"/>
                  <p:cNvSpPr/>
                  <p:nvPr/>
                </p:nvSpPr>
                <p:spPr>
                  <a:xfrm>
                    <a:off x="5617414" y="394686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1" name="Google Shape;1131;p26"/>
                  <p:cNvSpPr/>
                  <p:nvPr/>
                </p:nvSpPr>
                <p:spPr>
                  <a:xfrm>
                    <a:off x="5607837" y="415355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132" name="Google Shape;1132;p26"/>
              <p:cNvSpPr/>
              <p:nvPr/>
            </p:nvSpPr>
            <p:spPr>
              <a:xfrm rot="-2539449">
                <a:off x="7360537" y="-861338"/>
                <a:ext cx="2462217" cy="235537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33" name="Google Shape;1133;p26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134" name="Google Shape;1134;p26"/>
                <p:cNvSpPr/>
                <p:nvPr/>
              </p:nvSpPr>
              <p:spPr>
                <a:xfrm>
                  <a:off x="8656271" y="119498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5" name="Google Shape;1135;p26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6" name="Google Shape;1136;p26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7" name="Google Shape;1137;p26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8" name="Google Shape;1138;p26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9" name="Google Shape;1139;p26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0" name="Google Shape;1140;p26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1" name="Google Shape;1141;p26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142" name="Google Shape;1142;p26"/>
            <p:cNvSpPr/>
            <p:nvPr/>
          </p:nvSpPr>
          <p:spPr>
            <a:xfrm flipH="1" rot="-10530021">
              <a:off x="-633659" y="1219529"/>
              <a:ext cx="1508330" cy="1268336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359320" y="644106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_2"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5" name="Google Shape;1145;p27"/>
          <p:cNvGrpSpPr/>
          <p:nvPr/>
        </p:nvGrpSpPr>
        <p:grpSpPr>
          <a:xfrm>
            <a:off x="-1523427" y="-1066074"/>
            <a:ext cx="11738731" cy="6984042"/>
            <a:chOff x="-1523427" y="-1066074"/>
            <a:chExt cx="11738731" cy="6984042"/>
          </a:xfrm>
        </p:grpSpPr>
        <p:grpSp>
          <p:nvGrpSpPr>
            <p:cNvPr id="1146" name="Google Shape;1146;p27"/>
            <p:cNvGrpSpPr/>
            <p:nvPr/>
          </p:nvGrpSpPr>
          <p:grpSpPr>
            <a:xfrm>
              <a:off x="-1523427" y="-1066074"/>
              <a:ext cx="11738731" cy="6984042"/>
              <a:chOff x="-1523427" y="-1066074"/>
              <a:chExt cx="11738731" cy="6984042"/>
            </a:xfrm>
          </p:grpSpPr>
          <p:sp>
            <p:nvSpPr>
              <p:cNvPr id="1147" name="Google Shape;1147;p27"/>
              <p:cNvSpPr/>
              <p:nvPr/>
            </p:nvSpPr>
            <p:spPr>
              <a:xfrm rot="10374580">
                <a:off x="7040319" y="-42390"/>
                <a:ext cx="1508194" cy="1268221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27"/>
              <p:cNvSpPr/>
              <p:nvPr/>
            </p:nvSpPr>
            <p:spPr>
              <a:xfrm flipH="1" rot="-10587449">
                <a:off x="-300308" y="3638071"/>
                <a:ext cx="1508261" cy="1268278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49" name="Google Shape;1149;p27"/>
              <p:cNvGrpSpPr/>
              <p:nvPr/>
            </p:nvGrpSpPr>
            <p:grpSpPr>
              <a:xfrm flipH="1" rot="-809490">
                <a:off x="-1191785" y="-738321"/>
                <a:ext cx="3190613" cy="3220433"/>
                <a:chOff x="7044875" y="-1293869"/>
                <a:chExt cx="3190628" cy="3220448"/>
              </a:xfrm>
            </p:grpSpPr>
            <p:grpSp>
              <p:nvGrpSpPr>
                <p:cNvPr id="1150" name="Google Shape;1150;p27"/>
                <p:cNvGrpSpPr/>
                <p:nvPr/>
              </p:nvGrpSpPr>
              <p:grpSpPr>
                <a:xfrm>
                  <a:off x="7173820" y="-1293869"/>
                  <a:ext cx="3061683" cy="3220448"/>
                  <a:chOff x="7173820" y="-1293869"/>
                  <a:chExt cx="3061683" cy="3220448"/>
                </a:xfrm>
              </p:grpSpPr>
              <p:sp>
                <p:nvSpPr>
                  <p:cNvPr id="1151" name="Google Shape;1151;p27"/>
                  <p:cNvSpPr/>
                  <p:nvPr/>
                </p:nvSpPr>
                <p:spPr>
                  <a:xfrm rot="-776719">
                    <a:off x="7447222" y="-1046817"/>
                    <a:ext cx="2514879" cy="2726346"/>
                  </a:xfrm>
                  <a:custGeom>
                    <a:rect b="b" l="l" r="r" t="t"/>
                    <a:pathLst>
                      <a:path extrusionOk="0" h="67670" w="62425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1152" name="Google Shape;1152;p27"/>
                  <p:cNvGrpSpPr/>
                  <p:nvPr/>
                </p:nvGrpSpPr>
                <p:grpSpPr>
                  <a:xfrm rot="8100000">
                    <a:off x="8939114" y="1159920"/>
                    <a:ext cx="70212" cy="266577"/>
                    <a:chOff x="5735123" y="3863031"/>
                    <a:chExt cx="70213" cy="266579"/>
                  </a:xfrm>
                </p:grpSpPr>
                <p:sp>
                  <p:nvSpPr>
                    <p:cNvPr id="1153" name="Google Shape;1153;p27"/>
                    <p:cNvSpPr/>
                    <p:nvPr/>
                  </p:nvSpPr>
                  <p:spPr>
                    <a:xfrm>
                      <a:off x="5744701" y="3863031"/>
                      <a:ext cx="60635" cy="166844"/>
                    </a:xfrm>
                    <a:custGeom>
                      <a:rect b="b" l="l" r="r" t="t"/>
                      <a:pathLst>
                        <a:path extrusionOk="0" h="6480" w="2355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54" name="Google Shape;1154;p27"/>
                    <p:cNvSpPr/>
                    <p:nvPr/>
                  </p:nvSpPr>
                  <p:spPr>
                    <a:xfrm>
                      <a:off x="5735123" y="4069722"/>
                      <a:ext cx="48354" cy="59889"/>
                    </a:xfrm>
                    <a:custGeom>
                      <a:rect b="b" l="l" r="r" t="t"/>
                      <a:pathLst>
                        <a:path extrusionOk="0" h="2326" w="1878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1155" name="Google Shape;1155;p27"/>
                <p:cNvSpPr/>
                <p:nvPr/>
              </p:nvSpPr>
              <p:spPr>
                <a:xfrm rot="-549082">
                  <a:off x="7216503" y="-817125"/>
                  <a:ext cx="2462148" cy="2355450"/>
                </a:xfrm>
                <a:custGeom>
                  <a:rect b="b" l="l" r="r" t="t"/>
                  <a:pathLst>
                    <a:path extrusionOk="0" fill="none" h="58462" w="61114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56" name="Google Shape;1156;p27"/>
                <p:cNvGrpSpPr/>
                <p:nvPr/>
              </p:nvGrpSpPr>
              <p:grpSpPr>
                <a:xfrm rot="-3298310">
                  <a:off x="8268470" y="-365522"/>
                  <a:ext cx="781177" cy="840852"/>
                  <a:chOff x="8604632" y="-457076"/>
                  <a:chExt cx="781149" cy="840821"/>
                </a:xfrm>
              </p:grpSpPr>
              <p:sp>
                <p:nvSpPr>
                  <p:cNvPr id="1157" name="Google Shape;1157;p27"/>
                  <p:cNvSpPr/>
                  <p:nvPr/>
                </p:nvSpPr>
                <p:spPr>
                  <a:xfrm>
                    <a:off x="8617645" y="162156"/>
                    <a:ext cx="91775" cy="76632"/>
                  </a:xfrm>
                  <a:custGeom>
                    <a:rect b="b" l="l" r="r" t="t"/>
                    <a:pathLst>
                      <a:path extrusionOk="0" h="1902" w="2278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8" name="Google Shape;1158;p27"/>
                  <p:cNvSpPr/>
                  <p:nvPr/>
                </p:nvSpPr>
                <p:spPr>
                  <a:xfrm>
                    <a:off x="8805309" y="295309"/>
                    <a:ext cx="134480" cy="88437"/>
                  </a:xfrm>
                  <a:custGeom>
                    <a:rect b="b" l="l" r="r" t="t"/>
                    <a:pathLst>
                      <a:path extrusionOk="0" h="2195" w="3338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9" name="Google Shape;1159;p27"/>
                  <p:cNvSpPr/>
                  <p:nvPr/>
                </p:nvSpPr>
                <p:spPr>
                  <a:xfrm>
                    <a:off x="8604632" y="-232871"/>
                    <a:ext cx="102935" cy="110677"/>
                  </a:xfrm>
                  <a:custGeom>
                    <a:rect b="b" l="l" r="r" t="t"/>
                    <a:pathLst>
                      <a:path extrusionOk="0" h="2747" w="2555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0" name="Google Shape;1160;p27"/>
                  <p:cNvSpPr/>
                  <p:nvPr/>
                </p:nvSpPr>
                <p:spPr>
                  <a:xfrm>
                    <a:off x="8790684" y="-457076"/>
                    <a:ext cx="142376" cy="145729"/>
                  </a:xfrm>
                  <a:custGeom>
                    <a:rect b="b" l="l" r="r" t="t"/>
                    <a:pathLst>
                      <a:path extrusionOk="0" h="3617" w="3534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1" name="Google Shape;1161;p27"/>
                  <p:cNvSpPr/>
                  <p:nvPr/>
                </p:nvSpPr>
                <p:spPr>
                  <a:xfrm>
                    <a:off x="9263669" y="116510"/>
                    <a:ext cx="122111" cy="129170"/>
                  </a:xfrm>
                  <a:custGeom>
                    <a:rect b="b" l="l" r="r" t="t"/>
                    <a:pathLst>
                      <a:path extrusionOk="0" h="3206" w="3031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2" name="Google Shape;1162;p27"/>
                  <p:cNvSpPr/>
                  <p:nvPr/>
                </p:nvSpPr>
                <p:spPr>
                  <a:xfrm>
                    <a:off x="8937495" y="-208053"/>
                    <a:ext cx="179763" cy="162570"/>
                  </a:xfrm>
                  <a:custGeom>
                    <a:rect b="b" l="l" r="r" t="t"/>
                    <a:pathLst>
                      <a:path extrusionOk="0" h="4035" w="4462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3" name="Google Shape;1163;p27"/>
                  <p:cNvSpPr/>
                  <p:nvPr/>
                </p:nvSpPr>
                <p:spPr>
                  <a:xfrm>
                    <a:off x="8990474" y="198053"/>
                    <a:ext cx="112040" cy="93795"/>
                  </a:xfrm>
                  <a:custGeom>
                    <a:rect b="b" l="l" r="r" t="t"/>
                    <a:pathLst>
                      <a:path extrusionOk="0" h="2328" w="2781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4" name="Google Shape;1164;p27"/>
                  <p:cNvSpPr/>
                  <p:nvPr/>
                </p:nvSpPr>
                <p:spPr>
                  <a:xfrm>
                    <a:off x="8799628" y="-25507"/>
                    <a:ext cx="134157" cy="87510"/>
                  </a:xfrm>
                  <a:custGeom>
                    <a:rect b="b" l="l" r="r" t="t"/>
                    <a:pathLst>
                      <a:path extrusionOk="0" h="2172" w="333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165" name="Google Shape;1165;p27"/>
              <p:cNvGrpSpPr/>
              <p:nvPr/>
            </p:nvGrpSpPr>
            <p:grpSpPr>
              <a:xfrm flipH="1" rot="-2996445">
                <a:off x="2987923" y="4112534"/>
                <a:ext cx="740371" cy="757532"/>
                <a:chOff x="4391775" y="4244400"/>
                <a:chExt cx="715125" cy="731700"/>
              </a:xfrm>
            </p:grpSpPr>
            <p:sp>
              <p:nvSpPr>
                <p:cNvPr id="1166" name="Google Shape;1166;p27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rect b="b" l="l" r="r" t="t"/>
                  <a:pathLst>
                    <a:path extrusionOk="0" h="29268" w="28605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7" name="Google Shape;1167;p27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rect b="b" l="l" r="r" t="t"/>
                  <a:pathLst>
                    <a:path extrusionOk="0" h="22349" w="23689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8" name="Google Shape;1168;p27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rect b="b" l="l" r="r" t="t"/>
                  <a:pathLst>
                    <a:path extrusionOk="0" h="15499" w="15108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69" name="Google Shape;1169;p27"/>
              <p:cNvGrpSpPr/>
              <p:nvPr/>
            </p:nvGrpSpPr>
            <p:grpSpPr>
              <a:xfrm rot="-5907885">
                <a:off x="6685807" y="2565631"/>
                <a:ext cx="4341956" cy="2100781"/>
                <a:chOff x="-1013962" y="3673802"/>
                <a:chExt cx="4341985" cy="2100795"/>
              </a:xfrm>
            </p:grpSpPr>
            <p:grpSp>
              <p:nvGrpSpPr>
                <p:cNvPr id="1170" name="Google Shape;1170;p27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1171" name="Google Shape;1171;p27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rect b="b" l="l" r="r" t="t"/>
                    <a:pathLst>
                      <a:path extrusionOk="0" h="50732" w="107775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72" name="Google Shape;1172;p27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rect b="b" l="l" r="r" t="t"/>
                    <a:pathLst>
                      <a:path extrusionOk="0" fill="none" h="48480" w="94248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cap="flat" cmpd="sng" w="9675">
                    <a:solidFill>
                      <a:schemeClr val="accent1"/>
                    </a:solidFill>
                    <a:prstDash val="solid"/>
                    <a:miter lim="297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1173" name="Google Shape;1173;p27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1174" name="Google Shape;1174;p27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rect b="b" l="l" r="r" t="t"/>
                      <a:pathLst>
                        <a:path extrusionOk="0" h="1614" w="2351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75" name="Google Shape;1175;p27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rect b="b" l="l" r="r" t="t"/>
                      <a:pathLst>
                        <a:path extrusionOk="0" h="2176" w="2316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76" name="Google Shape;1176;p27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rect b="b" l="l" r="r" t="t"/>
                      <a:pathLst>
                        <a:path extrusionOk="0" h="2442" w="3707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77" name="Google Shape;1177;p27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rect b="b" l="l" r="r" t="t"/>
                      <a:pathLst>
                        <a:path extrusionOk="0" h="3198" w="4382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78" name="Google Shape;1178;p27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rect b="b" l="l" r="r" t="t"/>
                      <a:pathLst>
                        <a:path extrusionOk="0" h="2839" w="4303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79" name="Google Shape;1179;p27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rect b="b" l="l" r="r" t="t"/>
                      <a:pathLst>
                        <a:path extrusionOk="0" h="3902" w="4785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80" name="Google Shape;1180;p27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rect b="b" l="l" r="r" t="t"/>
                      <a:pathLst>
                        <a:path extrusionOk="0" h="1977" w="2853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81" name="Google Shape;1181;p27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rect b="b" l="l" r="r" t="t"/>
                      <a:pathLst>
                        <a:path extrusionOk="0" h="2178" w="2317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1182" name="Google Shape;1182;p27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1183" name="Google Shape;1183;p27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4" name="Google Shape;1184;p27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sp>
          <p:nvSpPr>
            <p:cNvPr id="1185" name="Google Shape;1185;p27"/>
            <p:cNvSpPr/>
            <p:nvPr/>
          </p:nvSpPr>
          <p:spPr>
            <a:xfrm flipH="1">
              <a:off x="5493824" y="4808124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6" name="Google Shape;1186;p27"/>
          <p:cNvSpPr txBox="1"/>
          <p:nvPr>
            <p:ph type="title"/>
          </p:nvPr>
        </p:nvSpPr>
        <p:spPr>
          <a:xfrm>
            <a:off x="1095575" y="1427650"/>
            <a:ext cx="3028800" cy="13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7" name="Google Shape;1187;p27"/>
          <p:cNvSpPr txBox="1"/>
          <p:nvPr>
            <p:ph idx="1" type="subTitle"/>
          </p:nvPr>
        </p:nvSpPr>
        <p:spPr>
          <a:xfrm>
            <a:off x="1095575" y="2809875"/>
            <a:ext cx="3028800" cy="10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_1_2_1"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28"/>
          <p:cNvGrpSpPr/>
          <p:nvPr/>
        </p:nvGrpSpPr>
        <p:grpSpPr>
          <a:xfrm>
            <a:off x="-1564452" y="-512905"/>
            <a:ext cx="11609788" cy="6915974"/>
            <a:chOff x="-1564452" y="-512905"/>
            <a:chExt cx="11609788" cy="6915974"/>
          </a:xfrm>
        </p:grpSpPr>
        <p:sp>
          <p:nvSpPr>
            <p:cNvPr id="1190" name="Google Shape;1190;p28"/>
            <p:cNvSpPr/>
            <p:nvPr/>
          </p:nvSpPr>
          <p:spPr>
            <a:xfrm flipH="1" rot="-818950">
              <a:off x="7120229" y="4231901"/>
              <a:ext cx="1508227" cy="1268249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8"/>
            <p:cNvSpPr/>
            <p:nvPr/>
          </p:nvSpPr>
          <p:spPr>
            <a:xfrm flipH="1" rot="-10587449">
              <a:off x="-391633" y="1003921"/>
              <a:ext cx="1508261" cy="1268278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8"/>
            <p:cNvSpPr/>
            <p:nvPr/>
          </p:nvSpPr>
          <p:spPr>
            <a:xfrm rot="10800000">
              <a:off x="6406217" y="4877550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8"/>
            <p:cNvSpPr/>
            <p:nvPr/>
          </p:nvSpPr>
          <p:spPr>
            <a:xfrm rot="10800000">
              <a:off x="673870" y="589781"/>
              <a:ext cx="217168" cy="176324"/>
            </a:xfrm>
            <a:custGeom>
              <a:rect b="b" l="l" r="r" t="t"/>
              <a:pathLst>
                <a:path extrusionOk="0" h="5297" w="6524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94" name="Google Shape;1194;p28"/>
            <p:cNvGrpSpPr/>
            <p:nvPr/>
          </p:nvGrpSpPr>
          <p:grpSpPr>
            <a:xfrm rot="-9990510">
              <a:off x="-1232810" y="2854884"/>
              <a:ext cx="3190613" cy="3220433"/>
              <a:chOff x="7044875" y="-1293869"/>
              <a:chExt cx="3190628" cy="3220448"/>
            </a:xfrm>
          </p:grpSpPr>
          <p:grpSp>
            <p:nvGrpSpPr>
              <p:cNvPr id="1195" name="Google Shape;1195;p28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196" name="Google Shape;1196;p28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97" name="Google Shape;1197;p28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198" name="Google Shape;1198;p28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99" name="Google Shape;1199;p28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200" name="Google Shape;1200;p28"/>
              <p:cNvSpPr/>
              <p:nvPr/>
            </p:nvSpPr>
            <p:spPr>
              <a:xfrm rot="-549082">
                <a:off x="7216503" y="-817125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01" name="Google Shape;1201;p28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202" name="Google Shape;1202;p28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3" name="Google Shape;1203;p28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4" name="Google Shape;1204;p28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5" name="Google Shape;1205;p28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6" name="Google Shape;1206;p28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7" name="Google Shape;1207;p28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8" name="Google Shape;1208;p28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9" name="Google Shape;1209;p28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10" name="Google Shape;1210;p28"/>
            <p:cNvGrpSpPr/>
            <p:nvPr/>
          </p:nvGrpSpPr>
          <p:grpSpPr>
            <a:xfrm rot="10800000">
              <a:off x="5703351" y="-512905"/>
              <a:ext cx="4341985" cy="2100795"/>
              <a:chOff x="-1013962" y="3673802"/>
              <a:chExt cx="4341985" cy="2100795"/>
            </a:xfrm>
          </p:grpSpPr>
          <p:grpSp>
            <p:nvGrpSpPr>
              <p:cNvPr id="1211" name="Google Shape;1211;p28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212" name="Google Shape;1212;p28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3" name="Google Shape;1213;p28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214" name="Google Shape;1214;p28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215" name="Google Shape;1215;p28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6" name="Google Shape;1216;p28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7" name="Google Shape;1217;p28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8" name="Google Shape;1218;p28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9" name="Google Shape;1219;p28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20" name="Google Shape;1220;p28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21" name="Google Shape;1221;p28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22" name="Google Shape;1222;p28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223" name="Google Shape;1223;p28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224" name="Google Shape;1224;p28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5" name="Google Shape;1225;p28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226" name="Google Shape;1226;p28"/>
            <p:cNvSpPr/>
            <p:nvPr/>
          </p:nvSpPr>
          <p:spPr>
            <a:xfrm rot="10800000">
              <a:off x="8682519" y="3201300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7" name="Google Shape;1227;p28"/>
          <p:cNvSpPr txBox="1"/>
          <p:nvPr>
            <p:ph type="title"/>
          </p:nvPr>
        </p:nvSpPr>
        <p:spPr>
          <a:xfrm>
            <a:off x="4943675" y="1427650"/>
            <a:ext cx="3028800" cy="13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8" name="Google Shape;1228;p28"/>
          <p:cNvSpPr txBox="1"/>
          <p:nvPr>
            <p:ph idx="1" type="subTitle"/>
          </p:nvPr>
        </p:nvSpPr>
        <p:spPr>
          <a:xfrm>
            <a:off x="4943675" y="2809875"/>
            <a:ext cx="3028800" cy="10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_1_2_2"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" name="Google Shape;1230;p29"/>
          <p:cNvGrpSpPr/>
          <p:nvPr/>
        </p:nvGrpSpPr>
        <p:grpSpPr>
          <a:xfrm>
            <a:off x="-850176" y="-725259"/>
            <a:ext cx="10835007" cy="6939591"/>
            <a:chOff x="-850176" y="-725259"/>
            <a:chExt cx="10835007" cy="6939591"/>
          </a:xfrm>
        </p:grpSpPr>
        <p:sp>
          <p:nvSpPr>
            <p:cNvPr id="1231" name="Google Shape;1231;p29"/>
            <p:cNvSpPr/>
            <p:nvPr/>
          </p:nvSpPr>
          <p:spPr>
            <a:xfrm rot="10530021">
              <a:off x="1284316" y="-96664"/>
              <a:ext cx="1508330" cy="1268336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 flipH="1">
              <a:off x="7797775" y="3658552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33" name="Google Shape;1233;p29"/>
            <p:cNvGrpSpPr/>
            <p:nvPr/>
          </p:nvGrpSpPr>
          <p:grpSpPr>
            <a:xfrm>
              <a:off x="7118929" y="-725259"/>
              <a:ext cx="2865902" cy="2866186"/>
              <a:chOff x="7229917" y="-939609"/>
              <a:chExt cx="2865902" cy="2866186"/>
            </a:xfrm>
          </p:grpSpPr>
          <p:grpSp>
            <p:nvGrpSpPr>
              <p:cNvPr id="1234" name="Google Shape;1234;p29"/>
              <p:cNvGrpSpPr/>
              <p:nvPr/>
            </p:nvGrpSpPr>
            <p:grpSpPr>
              <a:xfrm>
                <a:off x="7229917" y="-938831"/>
                <a:ext cx="2865902" cy="2666882"/>
                <a:chOff x="7229917" y="-938831"/>
                <a:chExt cx="2865902" cy="2666882"/>
              </a:xfrm>
            </p:grpSpPr>
            <p:sp>
              <p:nvSpPr>
                <p:cNvPr id="1235" name="Google Shape;1235;p29"/>
                <p:cNvSpPr/>
                <p:nvPr/>
              </p:nvSpPr>
              <p:spPr>
                <a:xfrm flipH="1" rot="5202986">
                  <a:off x="7405437" y="-968556"/>
                  <a:ext cx="2514862" cy="2726332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236" name="Google Shape;1236;p29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237" name="Google Shape;1237;p29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38" name="Google Shape;1238;p29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239" name="Google Shape;1239;p29"/>
              <p:cNvSpPr/>
              <p:nvPr/>
            </p:nvSpPr>
            <p:spPr>
              <a:xfrm flipH="1" rot="4740398">
                <a:off x="7473622" y="-684296"/>
                <a:ext cx="2462087" cy="2355561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40" name="Google Shape;1240;p29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241" name="Google Shape;1241;p29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2" name="Google Shape;1242;p29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3" name="Google Shape;1243;p29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4" name="Google Shape;1244;p29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5" name="Google Shape;1245;p29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6" name="Google Shape;1246;p29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7" name="Google Shape;1247;p29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8" name="Google Shape;1248;p29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49" name="Google Shape;1249;p29"/>
            <p:cNvGrpSpPr/>
            <p:nvPr/>
          </p:nvGrpSpPr>
          <p:grpSpPr>
            <a:xfrm rot="2996445">
              <a:off x="7854946" y="2258046"/>
              <a:ext cx="740371" cy="757532"/>
              <a:chOff x="4391775" y="4244400"/>
              <a:chExt cx="715125" cy="731700"/>
            </a:xfrm>
          </p:grpSpPr>
          <p:sp>
            <p:nvSpPr>
              <p:cNvPr id="1250" name="Google Shape;1250;p29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29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29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3" name="Google Shape;1253;p29"/>
            <p:cNvGrpSpPr/>
            <p:nvPr/>
          </p:nvGrpSpPr>
          <p:grpSpPr>
            <a:xfrm>
              <a:off x="4148422" y="-153871"/>
              <a:ext cx="763146" cy="697824"/>
              <a:chOff x="3681125" y="1846650"/>
              <a:chExt cx="515500" cy="471375"/>
            </a:xfrm>
          </p:grpSpPr>
          <p:sp>
            <p:nvSpPr>
              <p:cNvPr id="1254" name="Google Shape;1254;p29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29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29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7" name="Google Shape;1257;p29"/>
            <p:cNvGrpSpPr/>
            <p:nvPr/>
          </p:nvGrpSpPr>
          <p:grpSpPr>
            <a:xfrm rot="-482847">
              <a:off x="-724500" y="3819841"/>
              <a:ext cx="4342194" cy="2100896"/>
              <a:chOff x="-1013962" y="3673802"/>
              <a:chExt cx="4341985" cy="2100795"/>
            </a:xfrm>
          </p:grpSpPr>
          <p:grpSp>
            <p:nvGrpSpPr>
              <p:cNvPr id="1258" name="Google Shape;1258;p29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259" name="Google Shape;1259;p29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0" name="Google Shape;1260;p29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261" name="Google Shape;1261;p29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262" name="Google Shape;1262;p29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3" name="Google Shape;1263;p29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4" name="Google Shape;1264;p29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5" name="Google Shape;1265;p29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6" name="Google Shape;1266;p29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7" name="Google Shape;1267;p29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8" name="Google Shape;1268;p29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9" name="Google Shape;1269;p29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270" name="Google Shape;1270;p29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271" name="Google Shape;1271;p29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2" name="Google Shape;1272;p29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273" name="Google Shape;1273;p29"/>
            <p:cNvSpPr/>
            <p:nvPr/>
          </p:nvSpPr>
          <p:spPr>
            <a:xfrm flipH="1" rot="10800000">
              <a:off x="340230" y="3060366"/>
              <a:ext cx="113943" cy="94537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9"/>
            <p:cNvSpPr/>
            <p:nvPr/>
          </p:nvSpPr>
          <p:spPr>
            <a:xfrm flipH="1" rot="10800000">
              <a:off x="508878" y="876990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5" name="Google Shape;1275;p29"/>
          <p:cNvSpPr txBox="1"/>
          <p:nvPr>
            <p:ph type="title"/>
          </p:nvPr>
        </p:nvSpPr>
        <p:spPr>
          <a:xfrm>
            <a:off x="1095575" y="1427650"/>
            <a:ext cx="3028800" cy="13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6" name="Google Shape;1276;p29"/>
          <p:cNvSpPr txBox="1"/>
          <p:nvPr>
            <p:ph idx="1" type="subTitle"/>
          </p:nvPr>
        </p:nvSpPr>
        <p:spPr>
          <a:xfrm>
            <a:off x="1095575" y="2809875"/>
            <a:ext cx="3028800" cy="10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_1_2_2_1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30"/>
          <p:cNvGrpSpPr/>
          <p:nvPr/>
        </p:nvGrpSpPr>
        <p:grpSpPr>
          <a:xfrm>
            <a:off x="-445126" y="-725259"/>
            <a:ext cx="10429957" cy="6747653"/>
            <a:chOff x="-445126" y="-725259"/>
            <a:chExt cx="10429957" cy="6747653"/>
          </a:xfrm>
        </p:grpSpPr>
        <p:grpSp>
          <p:nvGrpSpPr>
            <p:cNvPr id="1279" name="Google Shape;1279;p30"/>
            <p:cNvGrpSpPr/>
            <p:nvPr/>
          </p:nvGrpSpPr>
          <p:grpSpPr>
            <a:xfrm>
              <a:off x="-445126" y="-725259"/>
              <a:ext cx="10429957" cy="6747653"/>
              <a:chOff x="-445126" y="-725259"/>
              <a:chExt cx="10429957" cy="6747653"/>
            </a:xfrm>
          </p:grpSpPr>
          <p:sp>
            <p:nvSpPr>
              <p:cNvPr id="1280" name="Google Shape;1280;p30"/>
              <p:cNvSpPr/>
              <p:nvPr/>
            </p:nvSpPr>
            <p:spPr>
              <a:xfrm rot="10530021">
                <a:off x="1705066" y="-62664"/>
                <a:ext cx="1508330" cy="1268336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81" name="Google Shape;1281;p30"/>
              <p:cNvSpPr/>
              <p:nvPr/>
            </p:nvSpPr>
            <p:spPr>
              <a:xfrm flipH="1">
                <a:off x="7313925" y="4044227"/>
                <a:ext cx="1508210" cy="1268235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1282" name="Google Shape;1282;p30"/>
              <p:cNvGrpSpPr/>
              <p:nvPr/>
            </p:nvGrpSpPr>
            <p:grpSpPr>
              <a:xfrm>
                <a:off x="7118929" y="-725259"/>
                <a:ext cx="2865902" cy="2866186"/>
                <a:chOff x="7229917" y="-939609"/>
                <a:chExt cx="2865902" cy="2866186"/>
              </a:xfrm>
            </p:grpSpPr>
            <p:grpSp>
              <p:nvGrpSpPr>
                <p:cNvPr id="1283" name="Google Shape;1283;p30"/>
                <p:cNvGrpSpPr/>
                <p:nvPr/>
              </p:nvGrpSpPr>
              <p:grpSpPr>
                <a:xfrm>
                  <a:off x="7229917" y="-938831"/>
                  <a:ext cx="2865902" cy="2666882"/>
                  <a:chOff x="7229917" y="-938831"/>
                  <a:chExt cx="2865902" cy="2666882"/>
                </a:xfrm>
              </p:grpSpPr>
              <p:sp>
                <p:nvSpPr>
                  <p:cNvPr id="1284" name="Google Shape;1284;p30"/>
                  <p:cNvSpPr/>
                  <p:nvPr/>
                </p:nvSpPr>
                <p:spPr>
                  <a:xfrm flipH="1" rot="5202986">
                    <a:off x="7405437" y="-968556"/>
                    <a:ext cx="2514862" cy="2726332"/>
                  </a:xfrm>
                  <a:custGeom>
                    <a:rect b="b" l="l" r="r" t="t"/>
                    <a:pathLst>
                      <a:path extrusionOk="0" h="67670" w="62425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grpSp>
                <p:nvGrpSpPr>
                  <p:cNvPr id="1285" name="Google Shape;1285;p30"/>
                  <p:cNvGrpSpPr/>
                  <p:nvPr/>
                </p:nvGrpSpPr>
                <p:grpSpPr>
                  <a:xfrm rot="8100000">
                    <a:off x="8939114" y="1159920"/>
                    <a:ext cx="70212" cy="266577"/>
                    <a:chOff x="5735123" y="3863031"/>
                    <a:chExt cx="70213" cy="266579"/>
                  </a:xfrm>
                </p:grpSpPr>
                <p:sp>
                  <p:nvSpPr>
                    <p:cNvPr id="1286" name="Google Shape;1286;p30"/>
                    <p:cNvSpPr/>
                    <p:nvPr/>
                  </p:nvSpPr>
                  <p:spPr>
                    <a:xfrm>
                      <a:off x="5744701" y="3863031"/>
                      <a:ext cx="60635" cy="166844"/>
                    </a:xfrm>
                    <a:custGeom>
                      <a:rect b="b" l="l" r="r" t="t"/>
                      <a:pathLst>
                        <a:path extrusionOk="0" h="6480" w="2355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287" name="Google Shape;1287;p30"/>
                    <p:cNvSpPr/>
                    <p:nvPr/>
                  </p:nvSpPr>
                  <p:spPr>
                    <a:xfrm>
                      <a:off x="5735123" y="4069722"/>
                      <a:ext cx="48354" cy="59889"/>
                    </a:xfrm>
                    <a:custGeom>
                      <a:rect b="b" l="l" r="r" t="t"/>
                      <a:pathLst>
                        <a:path extrusionOk="0" h="2326" w="1878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88" name="Google Shape;1288;p30"/>
                <p:cNvSpPr/>
                <p:nvPr/>
              </p:nvSpPr>
              <p:spPr>
                <a:xfrm flipH="1" rot="4740398">
                  <a:off x="7473622" y="-684296"/>
                  <a:ext cx="2462087" cy="2355561"/>
                </a:xfrm>
                <a:custGeom>
                  <a:rect b="b" l="l" r="r" t="t"/>
                  <a:pathLst>
                    <a:path extrusionOk="0" fill="none" h="58462" w="61114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  <p:grpSp>
              <p:nvGrpSpPr>
                <p:cNvPr id="1289" name="Google Shape;1289;p30"/>
                <p:cNvGrpSpPr/>
                <p:nvPr/>
              </p:nvGrpSpPr>
              <p:grpSpPr>
                <a:xfrm rot="-3298310">
                  <a:off x="8268470" y="-365522"/>
                  <a:ext cx="781177" cy="840852"/>
                  <a:chOff x="8604632" y="-457076"/>
                  <a:chExt cx="781149" cy="840821"/>
                </a:xfrm>
              </p:grpSpPr>
              <p:sp>
                <p:nvSpPr>
                  <p:cNvPr id="1290" name="Google Shape;1290;p30"/>
                  <p:cNvSpPr/>
                  <p:nvPr/>
                </p:nvSpPr>
                <p:spPr>
                  <a:xfrm>
                    <a:off x="8617645" y="162156"/>
                    <a:ext cx="91775" cy="76632"/>
                  </a:xfrm>
                  <a:custGeom>
                    <a:rect b="b" l="l" r="r" t="t"/>
                    <a:pathLst>
                      <a:path extrusionOk="0" h="1902" w="2278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1" name="Google Shape;1291;p30"/>
                  <p:cNvSpPr/>
                  <p:nvPr/>
                </p:nvSpPr>
                <p:spPr>
                  <a:xfrm>
                    <a:off x="8805309" y="295309"/>
                    <a:ext cx="134480" cy="88437"/>
                  </a:xfrm>
                  <a:custGeom>
                    <a:rect b="b" l="l" r="r" t="t"/>
                    <a:pathLst>
                      <a:path extrusionOk="0" h="2195" w="3338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2" name="Google Shape;1292;p30"/>
                  <p:cNvSpPr/>
                  <p:nvPr/>
                </p:nvSpPr>
                <p:spPr>
                  <a:xfrm>
                    <a:off x="8604632" y="-232871"/>
                    <a:ext cx="102935" cy="110677"/>
                  </a:xfrm>
                  <a:custGeom>
                    <a:rect b="b" l="l" r="r" t="t"/>
                    <a:pathLst>
                      <a:path extrusionOk="0" h="2747" w="2555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3" name="Google Shape;1293;p30"/>
                  <p:cNvSpPr/>
                  <p:nvPr/>
                </p:nvSpPr>
                <p:spPr>
                  <a:xfrm>
                    <a:off x="8790684" y="-457076"/>
                    <a:ext cx="142376" cy="145729"/>
                  </a:xfrm>
                  <a:custGeom>
                    <a:rect b="b" l="l" r="r" t="t"/>
                    <a:pathLst>
                      <a:path extrusionOk="0" h="3617" w="3534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4" name="Google Shape;1294;p30"/>
                  <p:cNvSpPr/>
                  <p:nvPr/>
                </p:nvSpPr>
                <p:spPr>
                  <a:xfrm>
                    <a:off x="9263669" y="116510"/>
                    <a:ext cx="122111" cy="129170"/>
                  </a:xfrm>
                  <a:custGeom>
                    <a:rect b="b" l="l" r="r" t="t"/>
                    <a:pathLst>
                      <a:path extrusionOk="0" h="3206" w="3031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5" name="Google Shape;1295;p30"/>
                  <p:cNvSpPr/>
                  <p:nvPr/>
                </p:nvSpPr>
                <p:spPr>
                  <a:xfrm>
                    <a:off x="8937495" y="-208053"/>
                    <a:ext cx="179763" cy="162570"/>
                  </a:xfrm>
                  <a:custGeom>
                    <a:rect b="b" l="l" r="r" t="t"/>
                    <a:pathLst>
                      <a:path extrusionOk="0" h="4035" w="4462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6" name="Google Shape;1296;p30"/>
                  <p:cNvSpPr/>
                  <p:nvPr/>
                </p:nvSpPr>
                <p:spPr>
                  <a:xfrm>
                    <a:off x="8990474" y="198053"/>
                    <a:ext cx="112040" cy="93795"/>
                  </a:xfrm>
                  <a:custGeom>
                    <a:rect b="b" l="l" r="r" t="t"/>
                    <a:pathLst>
                      <a:path extrusionOk="0" h="2328" w="2781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7" name="Google Shape;1297;p30"/>
                  <p:cNvSpPr/>
                  <p:nvPr/>
                </p:nvSpPr>
                <p:spPr>
                  <a:xfrm>
                    <a:off x="8799628" y="-25507"/>
                    <a:ext cx="134157" cy="87510"/>
                  </a:xfrm>
                  <a:custGeom>
                    <a:rect b="b" l="l" r="r" t="t"/>
                    <a:pathLst>
                      <a:path extrusionOk="0" h="2172" w="333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</p:grpSp>
          </p:grpSp>
          <p:grpSp>
            <p:nvGrpSpPr>
              <p:cNvPr id="1298" name="Google Shape;1298;p30"/>
              <p:cNvGrpSpPr/>
              <p:nvPr/>
            </p:nvGrpSpPr>
            <p:grpSpPr>
              <a:xfrm>
                <a:off x="4660322" y="-153871"/>
                <a:ext cx="763146" cy="697824"/>
                <a:chOff x="3681125" y="1846650"/>
                <a:chExt cx="515500" cy="471375"/>
              </a:xfrm>
            </p:grpSpPr>
            <p:sp>
              <p:nvSpPr>
                <p:cNvPr id="1299" name="Google Shape;1299;p30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rect b="b" l="l" r="r" t="t"/>
                  <a:pathLst>
                    <a:path extrusionOk="0" h="18855" w="2062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300" name="Google Shape;1300;p30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rect b="b" l="l" r="r" t="t"/>
                  <a:pathLst>
                    <a:path extrusionOk="0" h="14980" w="15674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301" name="Google Shape;1301;p30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rect b="b" l="l" r="r" t="t"/>
                  <a:pathLst>
                    <a:path extrusionOk="0" h="9924" w="11443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</p:grpSp>
          <p:grpSp>
            <p:nvGrpSpPr>
              <p:cNvPr id="1302" name="Google Shape;1302;p30"/>
              <p:cNvGrpSpPr/>
              <p:nvPr/>
            </p:nvGrpSpPr>
            <p:grpSpPr>
              <a:xfrm rot="-482847">
                <a:off x="-319450" y="3627904"/>
                <a:ext cx="4342194" cy="2100896"/>
                <a:chOff x="-1013962" y="3673802"/>
                <a:chExt cx="4341985" cy="2100795"/>
              </a:xfrm>
            </p:grpSpPr>
            <p:grpSp>
              <p:nvGrpSpPr>
                <p:cNvPr id="1303" name="Google Shape;1303;p30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1304" name="Google Shape;1304;p30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rect b="b" l="l" r="r" t="t"/>
                    <a:pathLst>
                      <a:path extrusionOk="0" h="50732" w="107775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305" name="Google Shape;1305;p30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rect b="b" l="l" r="r" t="t"/>
                    <a:pathLst>
                      <a:path extrusionOk="0" fill="none" h="48480" w="94248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cap="flat" cmpd="sng" w="9675">
                    <a:solidFill>
                      <a:schemeClr val="accent1"/>
                    </a:solidFill>
                    <a:prstDash val="solid"/>
                    <a:miter lim="297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grpSp>
                <p:nvGrpSpPr>
                  <p:cNvPr id="1306" name="Google Shape;1306;p30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1307" name="Google Shape;1307;p30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rect b="b" l="l" r="r" t="t"/>
                      <a:pathLst>
                        <a:path extrusionOk="0" h="1614" w="2351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08" name="Google Shape;1308;p30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rect b="b" l="l" r="r" t="t"/>
                      <a:pathLst>
                        <a:path extrusionOk="0" h="2176" w="2316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09" name="Google Shape;1309;p30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rect b="b" l="l" r="r" t="t"/>
                      <a:pathLst>
                        <a:path extrusionOk="0" h="2442" w="3707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0" name="Google Shape;1310;p30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rect b="b" l="l" r="r" t="t"/>
                      <a:pathLst>
                        <a:path extrusionOk="0" h="3198" w="4382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1" name="Google Shape;1311;p30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rect b="b" l="l" r="r" t="t"/>
                      <a:pathLst>
                        <a:path extrusionOk="0" h="2839" w="4303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2" name="Google Shape;1312;p30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rect b="b" l="l" r="r" t="t"/>
                      <a:pathLst>
                        <a:path extrusionOk="0" h="3902" w="4785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3" name="Google Shape;1313;p30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rect b="b" l="l" r="r" t="t"/>
                      <a:pathLst>
                        <a:path extrusionOk="0" h="1977" w="2853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4" name="Google Shape;1314;p30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rect b="b" l="l" r="r" t="t"/>
                      <a:pathLst>
                        <a:path extrusionOk="0" h="2178" w="2317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315" name="Google Shape;1315;p30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1316" name="Google Shape;1316;p30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317" name="Google Shape;1317;p30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</p:grpSp>
          </p:grpSp>
          <p:sp>
            <p:nvSpPr>
              <p:cNvPr id="1318" name="Google Shape;1318;p30"/>
              <p:cNvSpPr/>
              <p:nvPr/>
            </p:nvSpPr>
            <p:spPr>
              <a:xfrm flipH="1" rot="10800000">
                <a:off x="305155" y="2927141"/>
                <a:ext cx="113943" cy="94537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319" name="Google Shape;1319;p30"/>
            <p:cNvSpPr/>
            <p:nvPr/>
          </p:nvSpPr>
          <p:spPr>
            <a:xfrm flipH="1" rot="10800000">
              <a:off x="588178" y="1262865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320" name="Google Shape;1320;p30"/>
          <p:cNvSpPr txBox="1"/>
          <p:nvPr>
            <p:ph type="title"/>
          </p:nvPr>
        </p:nvSpPr>
        <p:spPr>
          <a:xfrm>
            <a:off x="935210" y="1861450"/>
            <a:ext cx="2664900" cy="14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1" name="Google Shape;1321;p30"/>
          <p:cNvSpPr txBox="1"/>
          <p:nvPr>
            <p:ph idx="1" type="body"/>
          </p:nvPr>
        </p:nvSpPr>
        <p:spPr>
          <a:xfrm>
            <a:off x="3849748" y="1427650"/>
            <a:ext cx="4263300" cy="23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4"/>
          <p:cNvGrpSpPr/>
          <p:nvPr/>
        </p:nvGrpSpPr>
        <p:grpSpPr>
          <a:xfrm>
            <a:off x="-1875852" y="-1537124"/>
            <a:ext cx="12542926" cy="7813391"/>
            <a:chOff x="-1875852" y="-1537124"/>
            <a:chExt cx="12542926" cy="7813391"/>
          </a:xfrm>
        </p:grpSpPr>
        <p:sp>
          <p:nvSpPr>
            <p:cNvPr id="107" name="Google Shape;107;p4"/>
            <p:cNvSpPr/>
            <p:nvPr/>
          </p:nvSpPr>
          <p:spPr>
            <a:xfrm rot="-1333247">
              <a:off x="-429190" y="2707137"/>
              <a:ext cx="1508229" cy="1268251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565307" y="4467024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 flipH="1">
              <a:off x="4665149" y="4760499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497395" y="1994590"/>
              <a:ext cx="217168" cy="176324"/>
            </a:xfrm>
            <a:custGeom>
              <a:rect b="b" l="l" r="r" t="t"/>
              <a:pathLst>
                <a:path extrusionOk="0" h="5297" w="6524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1" name="Google Shape;111;p4"/>
            <p:cNvGrpSpPr/>
            <p:nvPr/>
          </p:nvGrpSpPr>
          <p:grpSpPr>
            <a:xfrm flipH="1" rot="-809490">
              <a:off x="-1544210" y="-1209371"/>
              <a:ext cx="3190613" cy="3220433"/>
              <a:chOff x="7101195" y="-1385744"/>
              <a:chExt cx="3190628" cy="3220448"/>
            </a:xfrm>
          </p:grpSpPr>
          <p:grpSp>
            <p:nvGrpSpPr>
              <p:cNvPr id="112" name="Google Shape;112;p4"/>
              <p:cNvGrpSpPr/>
              <p:nvPr/>
            </p:nvGrpSpPr>
            <p:grpSpPr>
              <a:xfrm>
                <a:off x="7230140" y="-1385744"/>
                <a:ext cx="3061683" cy="3220448"/>
                <a:chOff x="7230140" y="-1385744"/>
                <a:chExt cx="3061683" cy="3220448"/>
              </a:xfrm>
            </p:grpSpPr>
            <p:sp>
              <p:nvSpPr>
                <p:cNvPr id="113" name="Google Shape;113;p4"/>
                <p:cNvSpPr/>
                <p:nvPr/>
              </p:nvSpPr>
              <p:spPr>
                <a:xfrm rot="-776719">
                  <a:off x="7503542" y="-1138693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4" name="Google Shape;114;p4"/>
                <p:cNvGrpSpPr/>
                <p:nvPr/>
              </p:nvGrpSpPr>
              <p:grpSpPr>
                <a:xfrm rot="8100000">
                  <a:off x="8995434" y="1068045"/>
                  <a:ext cx="70212" cy="266577"/>
                  <a:chOff x="5630332" y="3888173"/>
                  <a:chExt cx="70213" cy="266579"/>
                </a:xfrm>
              </p:grpSpPr>
              <p:sp>
                <p:nvSpPr>
                  <p:cNvPr id="115" name="Google Shape;115;p4"/>
                  <p:cNvSpPr/>
                  <p:nvPr/>
                </p:nvSpPr>
                <p:spPr>
                  <a:xfrm>
                    <a:off x="5639910" y="3888173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" name="Google Shape;116;p4"/>
                  <p:cNvSpPr/>
                  <p:nvPr/>
                </p:nvSpPr>
                <p:spPr>
                  <a:xfrm>
                    <a:off x="5630332" y="4094863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17" name="Google Shape;117;p4"/>
              <p:cNvSpPr/>
              <p:nvPr/>
            </p:nvSpPr>
            <p:spPr>
              <a:xfrm rot="-549082">
                <a:off x="7272823" y="-909001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8" name="Google Shape;118;p4"/>
              <p:cNvGrpSpPr/>
              <p:nvPr/>
            </p:nvGrpSpPr>
            <p:grpSpPr>
              <a:xfrm rot="-3298310">
                <a:off x="8324790" y="-457398"/>
                <a:ext cx="781177" cy="840852"/>
                <a:chOff x="8712189" y="-463691"/>
                <a:chExt cx="781149" cy="840821"/>
              </a:xfrm>
            </p:grpSpPr>
            <p:sp>
              <p:nvSpPr>
                <p:cNvPr id="119" name="Google Shape;119;p4"/>
                <p:cNvSpPr/>
                <p:nvPr/>
              </p:nvSpPr>
              <p:spPr>
                <a:xfrm>
                  <a:off x="8725202" y="155541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" name="Google Shape;120;p4"/>
                <p:cNvSpPr/>
                <p:nvPr/>
              </p:nvSpPr>
              <p:spPr>
                <a:xfrm>
                  <a:off x="8912865" y="288694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" name="Google Shape;121;p4"/>
                <p:cNvSpPr/>
                <p:nvPr/>
              </p:nvSpPr>
              <p:spPr>
                <a:xfrm>
                  <a:off x="8712189" y="-239486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" name="Google Shape;122;p4"/>
                <p:cNvSpPr/>
                <p:nvPr/>
              </p:nvSpPr>
              <p:spPr>
                <a:xfrm>
                  <a:off x="8898240" y="-463691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" name="Google Shape;123;p4"/>
                <p:cNvSpPr/>
                <p:nvPr/>
              </p:nvSpPr>
              <p:spPr>
                <a:xfrm>
                  <a:off x="9371226" y="109894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" name="Google Shape;124;p4"/>
                <p:cNvSpPr/>
                <p:nvPr/>
              </p:nvSpPr>
              <p:spPr>
                <a:xfrm>
                  <a:off x="9045051" y="-214669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" name="Google Shape;125;p4"/>
                <p:cNvSpPr/>
                <p:nvPr/>
              </p:nvSpPr>
              <p:spPr>
                <a:xfrm>
                  <a:off x="9098030" y="191438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" name="Google Shape;126;p4"/>
                <p:cNvSpPr/>
                <p:nvPr/>
              </p:nvSpPr>
              <p:spPr>
                <a:xfrm>
                  <a:off x="8907184" y="-32122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7" name="Google Shape;127;p4"/>
            <p:cNvGrpSpPr/>
            <p:nvPr/>
          </p:nvGrpSpPr>
          <p:grpSpPr>
            <a:xfrm flipH="1">
              <a:off x="1111873" y="4815341"/>
              <a:ext cx="763146" cy="697824"/>
              <a:chOff x="3681125" y="1846650"/>
              <a:chExt cx="515500" cy="471375"/>
            </a:xfrm>
          </p:grpSpPr>
          <p:sp>
            <p:nvSpPr>
              <p:cNvPr id="128" name="Google Shape;128;p4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" name="Google Shape;131;p4"/>
            <p:cNvGrpSpPr/>
            <p:nvPr/>
          </p:nvGrpSpPr>
          <p:grpSpPr>
            <a:xfrm rot="-5907885">
              <a:off x="6696727" y="2461402"/>
              <a:ext cx="4627716" cy="2660758"/>
              <a:chOff x="-1353330" y="3520065"/>
              <a:chExt cx="4627747" cy="2660776"/>
            </a:xfrm>
          </p:grpSpPr>
          <p:grpSp>
            <p:nvGrpSpPr>
              <p:cNvPr id="132" name="Google Shape;132;p4"/>
              <p:cNvGrpSpPr/>
              <p:nvPr/>
            </p:nvGrpSpPr>
            <p:grpSpPr>
              <a:xfrm>
                <a:off x="-1353330" y="3520065"/>
                <a:ext cx="4627747" cy="2660776"/>
                <a:chOff x="-1169555" y="3870652"/>
                <a:chExt cx="4627747" cy="2660776"/>
              </a:xfrm>
            </p:grpSpPr>
            <p:sp>
              <p:nvSpPr>
                <p:cNvPr id="133" name="Google Shape;133;p4"/>
                <p:cNvSpPr/>
                <p:nvPr/>
              </p:nvSpPr>
              <p:spPr>
                <a:xfrm rot="507869">
                  <a:off x="-1042781" y="4179074"/>
                  <a:ext cx="4341859" cy="2043931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" name="Google Shape;134;p4"/>
                <p:cNvSpPr/>
                <p:nvPr/>
              </p:nvSpPr>
              <p:spPr>
                <a:xfrm>
                  <a:off x="-338823" y="4322666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35" name="Google Shape;135;p4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36" name="Google Shape;136;p4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7" name="Google Shape;137;p4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8" name="Google Shape;138;p4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9" name="Google Shape;139;p4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0" name="Google Shape;140;p4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1" name="Google Shape;141;p4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2" name="Google Shape;142;p4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3" name="Google Shape;143;p4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44" name="Google Shape;144;p4"/>
              <p:cNvGrpSpPr/>
              <p:nvPr/>
            </p:nvGrpSpPr>
            <p:grpSpPr>
              <a:xfrm rot="-5189473">
                <a:off x="2253939" y="4941538"/>
                <a:ext cx="174891" cy="258493"/>
                <a:chOff x="5171724" y="4121190"/>
                <a:chExt cx="174895" cy="258500"/>
              </a:xfrm>
            </p:grpSpPr>
            <p:sp>
              <p:nvSpPr>
                <p:cNvPr id="145" name="Google Shape;145;p4"/>
                <p:cNvSpPr/>
                <p:nvPr/>
              </p:nvSpPr>
              <p:spPr>
                <a:xfrm rot="1477300">
                  <a:off x="5253981" y="4126236"/>
                  <a:ext cx="60638" cy="166851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 rot="1477300">
                  <a:off x="5182002" y="4312448"/>
                  <a:ext cx="48356" cy="59891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47" name="Google Shape;147;p4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4"/>
          <p:cNvSpPr txBox="1"/>
          <p:nvPr>
            <p:ph idx="1" type="body"/>
          </p:nvPr>
        </p:nvSpPr>
        <p:spPr>
          <a:xfrm>
            <a:off x="714575" y="1283059"/>
            <a:ext cx="77148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_1_1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3" name="Google Shape;1323;p31"/>
          <p:cNvGrpSpPr/>
          <p:nvPr/>
        </p:nvGrpSpPr>
        <p:grpSpPr>
          <a:xfrm>
            <a:off x="-1521215" y="361181"/>
            <a:ext cx="11306730" cy="6172583"/>
            <a:chOff x="-1521215" y="361181"/>
            <a:chExt cx="11306730" cy="6172583"/>
          </a:xfrm>
        </p:grpSpPr>
        <p:sp>
          <p:nvSpPr>
            <p:cNvPr id="1324" name="Google Shape;1324;p31"/>
            <p:cNvSpPr/>
            <p:nvPr/>
          </p:nvSpPr>
          <p:spPr>
            <a:xfrm flipH="1" rot="1805502">
              <a:off x="8060991" y="3717715"/>
              <a:ext cx="1508221" cy="1268244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1"/>
            <p:cNvSpPr/>
            <p:nvPr/>
          </p:nvSpPr>
          <p:spPr>
            <a:xfrm flipH="1" rot="-10587449">
              <a:off x="-443733" y="1213471"/>
              <a:ext cx="1508261" cy="1268278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1"/>
            <p:cNvSpPr/>
            <p:nvPr/>
          </p:nvSpPr>
          <p:spPr>
            <a:xfrm rot="10800000">
              <a:off x="6406217" y="4877550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1"/>
            <p:cNvSpPr/>
            <p:nvPr/>
          </p:nvSpPr>
          <p:spPr>
            <a:xfrm rot="10800000">
              <a:off x="3132055" y="4791916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1"/>
            <p:cNvSpPr/>
            <p:nvPr/>
          </p:nvSpPr>
          <p:spPr>
            <a:xfrm rot="10800000">
              <a:off x="292870" y="361181"/>
              <a:ext cx="217168" cy="176324"/>
            </a:xfrm>
            <a:custGeom>
              <a:rect b="b" l="l" r="r" t="t"/>
              <a:pathLst>
                <a:path extrusionOk="0" h="5297" w="6524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29" name="Google Shape;1329;p31"/>
            <p:cNvGrpSpPr/>
            <p:nvPr/>
          </p:nvGrpSpPr>
          <p:grpSpPr>
            <a:xfrm rot="-9990510">
              <a:off x="-1188080" y="2998200"/>
              <a:ext cx="3082419" cy="3220433"/>
              <a:chOff x="7074645" y="-1435416"/>
              <a:chExt cx="3082433" cy="3220448"/>
            </a:xfrm>
          </p:grpSpPr>
          <p:grpSp>
            <p:nvGrpSpPr>
              <p:cNvPr id="1330" name="Google Shape;1330;p31"/>
              <p:cNvGrpSpPr/>
              <p:nvPr/>
            </p:nvGrpSpPr>
            <p:grpSpPr>
              <a:xfrm>
                <a:off x="7095395" y="-1435416"/>
                <a:ext cx="3061683" cy="3220448"/>
                <a:chOff x="7095395" y="-1435416"/>
                <a:chExt cx="3061683" cy="3220448"/>
              </a:xfrm>
            </p:grpSpPr>
            <p:sp>
              <p:nvSpPr>
                <p:cNvPr id="1331" name="Google Shape;1331;p31"/>
                <p:cNvSpPr/>
                <p:nvPr/>
              </p:nvSpPr>
              <p:spPr>
                <a:xfrm rot="-776719">
                  <a:off x="7368797" y="-1188365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332" name="Google Shape;1332;p31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333" name="Google Shape;1333;p31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34" name="Google Shape;1334;p31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335" name="Google Shape;1335;p31"/>
              <p:cNvSpPr/>
              <p:nvPr/>
            </p:nvSpPr>
            <p:spPr>
              <a:xfrm rot="-549082">
                <a:off x="7246273" y="-897180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36" name="Google Shape;1336;p31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337" name="Google Shape;1337;p31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8" name="Google Shape;1338;p31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9" name="Google Shape;1339;p31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0" name="Google Shape;1340;p31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1" name="Google Shape;1341;p31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2" name="Google Shape;1342;p31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3" name="Google Shape;1343;p31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4" name="Google Shape;1344;p31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45" name="Google Shape;1345;p31"/>
            <p:cNvGrpSpPr/>
            <p:nvPr/>
          </p:nvGrpSpPr>
          <p:grpSpPr>
            <a:xfrm rot="-7803555">
              <a:off x="4522886" y="4754330"/>
              <a:ext cx="740371" cy="757532"/>
              <a:chOff x="4391775" y="4244400"/>
              <a:chExt cx="715125" cy="731700"/>
            </a:xfrm>
          </p:grpSpPr>
          <p:sp>
            <p:nvSpPr>
              <p:cNvPr id="1346" name="Google Shape;1346;p31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31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31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9" name="Google Shape;1349;p31"/>
            <p:cNvGrpSpPr/>
            <p:nvPr/>
          </p:nvGrpSpPr>
          <p:grpSpPr>
            <a:xfrm rot="10800000">
              <a:off x="8792848" y="1895755"/>
              <a:ext cx="763146" cy="697824"/>
              <a:chOff x="3681125" y="1846650"/>
              <a:chExt cx="515500" cy="471375"/>
            </a:xfrm>
          </p:grpSpPr>
          <p:sp>
            <p:nvSpPr>
              <p:cNvPr id="1350" name="Google Shape;1350;p31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31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53" name="Google Shape;1353;p31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_1_1"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32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356" name="Google Shape;1356;p32"/>
          <p:cNvGrpSpPr/>
          <p:nvPr/>
        </p:nvGrpSpPr>
        <p:grpSpPr>
          <a:xfrm>
            <a:off x="-1258062" y="-622424"/>
            <a:ext cx="11147248" cy="6730096"/>
            <a:chOff x="-1258062" y="-546224"/>
            <a:chExt cx="11147248" cy="6730096"/>
          </a:xfrm>
        </p:grpSpPr>
        <p:grpSp>
          <p:nvGrpSpPr>
            <p:cNvPr id="1357" name="Google Shape;1357;p32"/>
            <p:cNvGrpSpPr/>
            <p:nvPr/>
          </p:nvGrpSpPr>
          <p:grpSpPr>
            <a:xfrm>
              <a:off x="-1258062" y="-546224"/>
              <a:ext cx="11147248" cy="6730096"/>
              <a:chOff x="-1258062" y="-546224"/>
              <a:chExt cx="11147248" cy="6730096"/>
            </a:xfrm>
          </p:grpSpPr>
          <p:sp>
            <p:nvSpPr>
              <p:cNvPr id="1358" name="Google Shape;1358;p32"/>
              <p:cNvSpPr/>
              <p:nvPr/>
            </p:nvSpPr>
            <p:spPr>
              <a:xfrm rot="-269979">
                <a:off x="-620122" y="2105661"/>
                <a:ext cx="1508330" cy="1268336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32"/>
              <p:cNvSpPr/>
              <p:nvPr/>
            </p:nvSpPr>
            <p:spPr>
              <a:xfrm rot="10800000">
                <a:off x="8380975" y="2049865"/>
                <a:ext cx="1508210" cy="1268235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60" name="Google Shape;1360;p32"/>
              <p:cNvGrpSpPr/>
              <p:nvPr/>
            </p:nvGrpSpPr>
            <p:grpSpPr>
              <a:xfrm rot="2996445">
                <a:off x="5428946" y="-397891"/>
                <a:ext cx="740371" cy="757532"/>
                <a:chOff x="4279109" y="4149663"/>
                <a:chExt cx="715125" cy="731700"/>
              </a:xfrm>
            </p:grpSpPr>
            <p:sp>
              <p:nvSpPr>
                <p:cNvPr id="1361" name="Google Shape;1361;p32"/>
                <p:cNvSpPr/>
                <p:nvPr/>
              </p:nvSpPr>
              <p:spPr>
                <a:xfrm>
                  <a:off x="4279109" y="4149663"/>
                  <a:ext cx="715125" cy="731700"/>
                </a:xfrm>
                <a:custGeom>
                  <a:rect b="b" l="l" r="r" t="t"/>
                  <a:pathLst>
                    <a:path extrusionOk="0" h="29268" w="28605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2" name="Google Shape;1362;p32"/>
                <p:cNvSpPr/>
                <p:nvPr/>
              </p:nvSpPr>
              <p:spPr>
                <a:xfrm>
                  <a:off x="4321559" y="4219813"/>
                  <a:ext cx="592225" cy="558725"/>
                </a:xfrm>
                <a:custGeom>
                  <a:rect b="b" l="l" r="r" t="t"/>
                  <a:pathLst>
                    <a:path extrusionOk="0" h="22349" w="23689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3" name="Google Shape;1363;p32"/>
                <p:cNvSpPr/>
                <p:nvPr/>
              </p:nvSpPr>
              <p:spPr>
                <a:xfrm>
                  <a:off x="4453409" y="4324088"/>
                  <a:ext cx="377700" cy="387475"/>
                </a:xfrm>
                <a:custGeom>
                  <a:rect b="b" l="l" r="r" t="t"/>
                  <a:pathLst>
                    <a:path extrusionOk="0" h="15499" w="15108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64" name="Google Shape;1364;p32"/>
              <p:cNvGrpSpPr/>
              <p:nvPr/>
            </p:nvGrpSpPr>
            <p:grpSpPr>
              <a:xfrm>
                <a:off x="8006047" y="4777554"/>
                <a:ext cx="763146" cy="697824"/>
                <a:chOff x="3681125" y="1846650"/>
                <a:chExt cx="515500" cy="471375"/>
              </a:xfrm>
            </p:grpSpPr>
            <p:sp>
              <p:nvSpPr>
                <p:cNvPr id="1365" name="Google Shape;1365;p32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rect b="b" l="l" r="r" t="t"/>
                  <a:pathLst>
                    <a:path extrusionOk="0" h="18855" w="2062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6" name="Google Shape;1366;p32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rect b="b" l="l" r="r" t="t"/>
                  <a:pathLst>
                    <a:path extrusionOk="0" h="14980" w="15674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7" name="Google Shape;1367;p32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rect b="b" l="l" r="r" t="t"/>
                  <a:pathLst>
                    <a:path extrusionOk="0" h="9924" w="11443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68" name="Google Shape;1368;p32"/>
              <p:cNvGrpSpPr/>
              <p:nvPr/>
            </p:nvGrpSpPr>
            <p:grpSpPr>
              <a:xfrm>
                <a:off x="-1258062" y="4083077"/>
                <a:ext cx="4341985" cy="2100795"/>
                <a:chOff x="-1166362" y="3750002"/>
                <a:chExt cx="4341985" cy="2100795"/>
              </a:xfrm>
            </p:grpSpPr>
            <p:grpSp>
              <p:nvGrpSpPr>
                <p:cNvPr id="1369" name="Google Shape;1369;p32"/>
                <p:cNvGrpSpPr/>
                <p:nvPr/>
              </p:nvGrpSpPr>
              <p:grpSpPr>
                <a:xfrm>
                  <a:off x="-1166362" y="3750002"/>
                  <a:ext cx="4341985" cy="2100795"/>
                  <a:chOff x="-982587" y="4100590"/>
                  <a:chExt cx="4341985" cy="2100795"/>
                </a:xfrm>
              </p:grpSpPr>
              <p:sp>
                <p:nvSpPr>
                  <p:cNvPr id="1370" name="Google Shape;1370;p32"/>
                  <p:cNvSpPr/>
                  <p:nvPr/>
                </p:nvSpPr>
                <p:spPr>
                  <a:xfrm>
                    <a:off x="-982587" y="4100590"/>
                    <a:ext cx="4341985" cy="2043992"/>
                  </a:xfrm>
                  <a:custGeom>
                    <a:rect b="b" l="l" r="r" t="t"/>
                    <a:pathLst>
                      <a:path extrusionOk="0" h="50732" w="107775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71" name="Google Shape;1371;p32"/>
                  <p:cNvSpPr/>
                  <p:nvPr/>
                </p:nvSpPr>
                <p:spPr>
                  <a:xfrm>
                    <a:off x="-468790" y="4248125"/>
                    <a:ext cx="3797016" cy="1953259"/>
                  </a:xfrm>
                  <a:custGeom>
                    <a:rect b="b" l="l" r="r" t="t"/>
                    <a:pathLst>
                      <a:path extrusionOk="0" fill="none" h="48480" w="94248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cap="flat" cmpd="sng" w="9675">
                    <a:solidFill>
                      <a:schemeClr val="accent1"/>
                    </a:solidFill>
                    <a:prstDash val="solid"/>
                    <a:miter lim="297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1372" name="Google Shape;1372;p32"/>
                  <p:cNvGrpSpPr/>
                  <p:nvPr/>
                </p:nvGrpSpPr>
                <p:grpSpPr>
                  <a:xfrm>
                    <a:off x="22164" y="4918846"/>
                    <a:ext cx="824338" cy="865398"/>
                    <a:chOff x="-25448" y="4713546"/>
                    <a:chExt cx="824338" cy="865398"/>
                  </a:xfrm>
                </p:grpSpPr>
                <p:sp>
                  <p:nvSpPr>
                    <p:cNvPr id="1373" name="Google Shape;1373;p32"/>
                    <p:cNvSpPr/>
                    <p:nvPr/>
                  </p:nvSpPr>
                  <p:spPr>
                    <a:xfrm>
                      <a:off x="635080" y="5374517"/>
                      <a:ext cx="94716" cy="65028"/>
                    </a:xfrm>
                    <a:custGeom>
                      <a:rect b="b" l="l" r="r" t="t"/>
                      <a:pathLst>
                        <a:path extrusionOk="0" h="1614" w="2351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374" name="Google Shape;1374;p32"/>
                    <p:cNvSpPr/>
                    <p:nvPr/>
                  </p:nvSpPr>
                  <p:spPr>
                    <a:xfrm>
                      <a:off x="705584" y="5118404"/>
                      <a:ext cx="93306" cy="87671"/>
                    </a:xfrm>
                    <a:custGeom>
                      <a:rect b="b" l="l" r="r" t="t"/>
                      <a:pathLst>
                        <a:path extrusionOk="0" h="2176" w="2316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375" name="Google Shape;1375;p32"/>
                    <p:cNvSpPr/>
                    <p:nvPr/>
                  </p:nvSpPr>
                  <p:spPr>
                    <a:xfrm>
                      <a:off x="250688" y="5480556"/>
                      <a:ext cx="149346" cy="98388"/>
                    </a:xfrm>
                    <a:custGeom>
                      <a:rect b="b" l="l" r="r" t="t"/>
                      <a:pathLst>
                        <a:path extrusionOk="0" h="2442" w="3707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376" name="Google Shape;1376;p32"/>
                    <p:cNvSpPr/>
                    <p:nvPr/>
                  </p:nvSpPr>
                  <p:spPr>
                    <a:xfrm>
                      <a:off x="-25448" y="5341802"/>
                      <a:ext cx="176540" cy="128847"/>
                    </a:xfrm>
                    <a:custGeom>
                      <a:rect b="b" l="l" r="r" t="t"/>
                      <a:pathLst>
                        <a:path extrusionOk="0" h="3198" w="4382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377" name="Google Shape;1377;p32"/>
                    <p:cNvSpPr/>
                    <p:nvPr/>
                  </p:nvSpPr>
                  <p:spPr>
                    <a:xfrm>
                      <a:off x="377919" y="4713546"/>
                      <a:ext cx="173357" cy="114383"/>
                    </a:xfrm>
                    <a:custGeom>
                      <a:rect b="b" l="l" r="r" t="t"/>
                      <a:pathLst>
                        <a:path extrusionOk="0" h="2839" w="4303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378" name="Google Shape;1378;p32"/>
                    <p:cNvSpPr/>
                    <p:nvPr/>
                  </p:nvSpPr>
                  <p:spPr>
                    <a:xfrm>
                      <a:off x="152223" y="5076141"/>
                      <a:ext cx="192776" cy="157212"/>
                    </a:xfrm>
                    <a:custGeom>
                      <a:rect b="b" l="l" r="r" t="t"/>
                      <a:pathLst>
                        <a:path extrusionOk="0" h="3902" w="4785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379" name="Google Shape;1379;p32"/>
                    <p:cNvSpPr/>
                    <p:nvPr/>
                  </p:nvSpPr>
                  <p:spPr>
                    <a:xfrm>
                      <a:off x="548742" y="4984203"/>
                      <a:ext cx="114940" cy="79653"/>
                    </a:xfrm>
                    <a:custGeom>
                      <a:rect b="b" l="l" r="r" t="t"/>
                      <a:pathLst>
                        <a:path extrusionOk="0" h="1977" w="2853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380" name="Google Shape;1380;p32"/>
                    <p:cNvSpPr/>
                    <p:nvPr/>
                  </p:nvSpPr>
                  <p:spPr>
                    <a:xfrm>
                      <a:off x="397056" y="5224563"/>
                      <a:ext cx="93346" cy="87752"/>
                    </a:xfrm>
                    <a:custGeom>
                      <a:rect b="b" l="l" r="r" t="t"/>
                      <a:pathLst>
                        <a:path extrusionOk="0" h="2178" w="2317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1381" name="Google Shape;1381;p32"/>
                <p:cNvGrpSpPr/>
                <p:nvPr/>
              </p:nvGrpSpPr>
              <p:grpSpPr>
                <a:xfrm rot="-5189473">
                  <a:off x="1931519" y="4488060"/>
                  <a:ext cx="70211" cy="266572"/>
                  <a:chOff x="5649736" y="3715577"/>
                  <a:chExt cx="70213" cy="266579"/>
                </a:xfrm>
              </p:grpSpPr>
              <p:sp>
                <p:nvSpPr>
                  <p:cNvPr id="1382" name="Google Shape;1382;p32"/>
                  <p:cNvSpPr/>
                  <p:nvPr/>
                </p:nvSpPr>
                <p:spPr>
                  <a:xfrm>
                    <a:off x="5659314" y="3715577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83" name="Google Shape;1383;p32"/>
                  <p:cNvSpPr/>
                  <p:nvPr/>
                </p:nvSpPr>
                <p:spPr>
                  <a:xfrm>
                    <a:off x="5649736" y="3922267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384" name="Google Shape;1384;p32"/>
              <p:cNvSpPr/>
              <p:nvPr/>
            </p:nvSpPr>
            <p:spPr>
              <a:xfrm flipH="1" rot="10800000">
                <a:off x="492630" y="3746166"/>
                <a:ext cx="113943" cy="94536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 flipH="1" rot="10800000">
                <a:off x="423153" y="1425765"/>
                <a:ext cx="252885" cy="205750"/>
              </a:xfrm>
              <a:custGeom>
                <a:rect b="b" l="l" r="r" t="t"/>
                <a:pathLst>
                  <a:path extrusionOk="0" h="6181" w="7597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 flipH="1" rot="10800000">
                <a:off x="8553180" y="2172416"/>
                <a:ext cx="113943" cy="94537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 flipH="1" rot="10800000">
                <a:off x="4261728" y="4853740"/>
                <a:ext cx="252885" cy="205750"/>
              </a:xfrm>
              <a:custGeom>
                <a:rect b="b" l="l" r="r" t="t"/>
                <a:pathLst>
                  <a:path extrusionOk="0" h="6181" w="7597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88" name="Google Shape;1388;p32"/>
            <p:cNvSpPr/>
            <p:nvPr/>
          </p:nvSpPr>
          <p:spPr>
            <a:xfrm rot="10800000">
              <a:off x="6872769" y="4858650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_1_1"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0" name="Google Shape;1390;p33"/>
          <p:cNvGrpSpPr/>
          <p:nvPr/>
        </p:nvGrpSpPr>
        <p:grpSpPr>
          <a:xfrm>
            <a:off x="-1126310" y="-465121"/>
            <a:ext cx="10710802" cy="6886271"/>
            <a:chOff x="-1126310" y="-465121"/>
            <a:chExt cx="10710802" cy="6886271"/>
          </a:xfrm>
        </p:grpSpPr>
        <p:grpSp>
          <p:nvGrpSpPr>
            <p:cNvPr id="1391" name="Google Shape;1391;p33"/>
            <p:cNvGrpSpPr/>
            <p:nvPr/>
          </p:nvGrpSpPr>
          <p:grpSpPr>
            <a:xfrm rot="10800000">
              <a:off x="-1126310" y="3021843"/>
              <a:ext cx="3406361" cy="3399307"/>
              <a:chOff x="6888464" y="-1383307"/>
              <a:chExt cx="3406361" cy="3399307"/>
            </a:xfrm>
          </p:grpSpPr>
          <p:grpSp>
            <p:nvGrpSpPr>
              <p:cNvPr id="1392" name="Google Shape;1392;p33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393" name="Google Shape;1393;p33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394" name="Google Shape;1394;p33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395" name="Google Shape;1395;p33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96" name="Google Shape;1396;p33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397" name="Google Shape;1397;p33"/>
              <p:cNvSpPr/>
              <p:nvPr/>
            </p:nvSpPr>
            <p:spPr>
              <a:xfrm rot="-2539449">
                <a:off x="7360537" y="-861338"/>
                <a:ext cx="2462217" cy="235537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98" name="Google Shape;1398;p33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399" name="Google Shape;1399;p33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0" name="Google Shape;1400;p33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1" name="Google Shape;1401;p33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2" name="Google Shape;1402;p33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3" name="Google Shape;1403;p33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4" name="Google Shape;1404;p33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5" name="Google Shape;1405;p33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6" name="Google Shape;1406;p33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407" name="Google Shape;1407;p33"/>
            <p:cNvSpPr/>
            <p:nvPr/>
          </p:nvSpPr>
          <p:spPr>
            <a:xfrm flipH="1" rot="10800000">
              <a:off x="-733117" y="1800065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08" name="Google Shape;1408;p33"/>
            <p:cNvGrpSpPr/>
            <p:nvPr/>
          </p:nvGrpSpPr>
          <p:grpSpPr>
            <a:xfrm flipH="1" rot="-2996445">
              <a:off x="8686164" y="4534621"/>
              <a:ext cx="740371" cy="757532"/>
              <a:chOff x="4391775" y="4244400"/>
              <a:chExt cx="715125" cy="731700"/>
            </a:xfrm>
          </p:grpSpPr>
          <p:sp>
            <p:nvSpPr>
              <p:cNvPr id="1409" name="Google Shape;1409;p33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33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12" name="Google Shape;1412;p33"/>
            <p:cNvGrpSpPr/>
            <p:nvPr/>
          </p:nvGrpSpPr>
          <p:grpSpPr>
            <a:xfrm flipH="1">
              <a:off x="1454813" y="-465121"/>
              <a:ext cx="763146" cy="697824"/>
              <a:chOff x="5328247" y="1692232"/>
              <a:chExt cx="515500" cy="471375"/>
            </a:xfrm>
          </p:grpSpPr>
          <p:sp>
            <p:nvSpPr>
              <p:cNvPr id="1413" name="Google Shape;1413;p33"/>
              <p:cNvSpPr/>
              <p:nvPr/>
            </p:nvSpPr>
            <p:spPr>
              <a:xfrm>
                <a:off x="5328247" y="1692232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5396022" y="1741482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5434022" y="1802457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16" name="Google Shape;1416;p33"/>
            <p:cNvSpPr/>
            <p:nvPr/>
          </p:nvSpPr>
          <p:spPr>
            <a:xfrm flipH="1">
              <a:off x="199343" y="996771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7" name="Google Shape;1417;p33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8" name="Google Shape;1418;p33"/>
          <p:cNvSpPr/>
          <p:nvPr/>
        </p:nvSpPr>
        <p:spPr>
          <a:xfrm flipH="1">
            <a:off x="3019008" y="4827809"/>
            <a:ext cx="113943" cy="94536"/>
          </a:xfrm>
          <a:custGeom>
            <a:rect b="b" l="l" r="r" t="t"/>
            <a:pathLst>
              <a:path extrusionOk="0" h="2840" w="3423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_1_1_1_1_1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4"/>
          <p:cNvGrpSpPr/>
          <p:nvPr/>
        </p:nvGrpSpPr>
        <p:grpSpPr>
          <a:xfrm>
            <a:off x="-1661773" y="-1148675"/>
            <a:ext cx="11670825" cy="7420369"/>
            <a:chOff x="-1661773" y="-1148675"/>
            <a:chExt cx="11670825" cy="7420369"/>
          </a:xfrm>
        </p:grpSpPr>
        <p:grpSp>
          <p:nvGrpSpPr>
            <p:cNvPr id="1421" name="Google Shape;1421;p34"/>
            <p:cNvGrpSpPr/>
            <p:nvPr/>
          </p:nvGrpSpPr>
          <p:grpSpPr>
            <a:xfrm flipH="1" rot="-809490">
              <a:off x="-1374446" y="-859989"/>
              <a:ext cx="2805391" cy="2794970"/>
              <a:chOff x="7545828" y="-718153"/>
              <a:chExt cx="2805405" cy="2794983"/>
            </a:xfrm>
          </p:grpSpPr>
          <p:grpSp>
            <p:nvGrpSpPr>
              <p:cNvPr id="1422" name="Google Shape;1422;p34"/>
              <p:cNvGrpSpPr/>
              <p:nvPr/>
            </p:nvGrpSpPr>
            <p:grpSpPr>
              <a:xfrm>
                <a:off x="7568552" y="-718153"/>
                <a:ext cx="2554222" cy="2762605"/>
                <a:chOff x="7568552" y="-718153"/>
                <a:chExt cx="2554222" cy="2762605"/>
              </a:xfrm>
            </p:grpSpPr>
            <p:sp>
              <p:nvSpPr>
                <p:cNvPr id="1423" name="Google Shape;1423;p34"/>
                <p:cNvSpPr/>
                <p:nvPr/>
              </p:nvSpPr>
              <p:spPr>
                <a:xfrm rot="-49921">
                  <a:off x="7588213" y="-700037"/>
                  <a:ext cx="2514900" cy="2726373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424" name="Google Shape;1424;p34"/>
                <p:cNvGrpSpPr/>
                <p:nvPr/>
              </p:nvGrpSpPr>
              <p:grpSpPr>
                <a:xfrm rot="8100000">
                  <a:off x="8889962" y="1557871"/>
                  <a:ext cx="70212" cy="266577"/>
                  <a:chOff x="6051275" y="3616391"/>
                  <a:chExt cx="70213" cy="266579"/>
                </a:xfrm>
              </p:grpSpPr>
              <p:sp>
                <p:nvSpPr>
                  <p:cNvPr id="1425" name="Google Shape;1425;p34"/>
                  <p:cNvSpPr/>
                  <p:nvPr/>
                </p:nvSpPr>
                <p:spPr>
                  <a:xfrm>
                    <a:off x="6060853" y="361639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26" name="Google Shape;1426;p34"/>
                  <p:cNvSpPr/>
                  <p:nvPr/>
                </p:nvSpPr>
                <p:spPr>
                  <a:xfrm>
                    <a:off x="6051275" y="382308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427" name="Google Shape;1427;p34"/>
              <p:cNvSpPr/>
              <p:nvPr/>
            </p:nvSpPr>
            <p:spPr>
              <a:xfrm rot="-549082">
                <a:off x="7717456" y="-459425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28" name="Google Shape;1428;p34"/>
              <p:cNvGrpSpPr/>
              <p:nvPr/>
            </p:nvGrpSpPr>
            <p:grpSpPr>
              <a:xfrm rot="-3298310">
                <a:off x="8300529" y="-296371"/>
                <a:ext cx="697299" cy="899737"/>
                <a:chOff x="8560167" y="-438018"/>
                <a:chExt cx="697274" cy="899704"/>
              </a:xfrm>
            </p:grpSpPr>
            <p:sp>
              <p:nvSpPr>
                <p:cNvPr id="1429" name="Google Shape;1429;p34"/>
                <p:cNvSpPr/>
                <p:nvPr/>
              </p:nvSpPr>
              <p:spPr>
                <a:xfrm>
                  <a:off x="8560167" y="365608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0" name="Google Shape;1430;p34"/>
                <p:cNvSpPr/>
                <p:nvPr/>
              </p:nvSpPr>
              <p:spPr>
                <a:xfrm>
                  <a:off x="8797599" y="37324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1" name="Google Shape;1431;p34"/>
                <p:cNvSpPr/>
                <p:nvPr/>
              </p:nvSpPr>
              <p:spPr>
                <a:xfrm>
                  <a:off x="8579844" y="-247445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2" name="Google Shape;1432;p34"/>
                <p:cNvSpPr/>
                <p:nvPr/>
              </p:nvSpPr>
              <p:spPr>
                <a:xfrm>
                  <a:off x="8748341" y="-438018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3" name="Google Shape;1433;p34"/>
                <p:cNvSpPr/>
                <p:nvPr/>
              </p:nvSpPr>
              <p:spPr>
                <a:xfrm>
                  <a:off x="9135329" y="42351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4" name="Google Shape;1434;p34"/>
                <p:cNvSpPr/>
                <p:nvPr/>
              </p:nvSpPr>
              <p:spPr>
                <a:xfrm>
                  <a:off x="8884093" y="-147652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5" name="Google Shape;1435;p34"/>
                <p:cNvSpPr/>
                <p:nvPr/>
              </p:nvSpPr>
              <p:spPr>
                <a:xfrm>
                  <a:off x="9015890" y="27049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6" name="Google Shape;1436;p34"/>
                <p:cNvSpPr/>
                <p:nvPr/>
              </p:nvSpPr>
              <p:spPr>
                <a:xfrm>
                  <a:off x="8668220" y="96499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437" name="Google Shape;1437;p34"/>
            <p:cNvGrpSpPr/>
            <p:nvPr/>
          </p:nvGrpSpPr>
          <p:grpSpPr>
            <a:xfrm rot="-5400000">
              <a:off x="6787662" y="3050304"/>
              <a:ext cx="4341985" cy="2100795"/>
              <a:chOff x="-1013962" y="3673802"/>
              <a:chExt cx="4341985" cy="2100795"/>
            </a:xfrm>
          </p:grpSpPr>
          <p:grpSp>
            <p:nvGrpSpPr>
              <p:cNvPr id="1438" name="Google Shape;1438;p34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439" name="Google Shape;1439;p34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0" name="Google Shape;1440;p34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441" name="Google Shape;1441;p34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442" name="Google Shape;1442;p34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3" name="Google Shape;1443;p34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4" name="Google Shape;1444;p34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5" name="Google Shape;1445;p34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6" name="Google Shape;1446;p34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7" name="Google Shape;1447;p34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8" name="Google Shape;1448;p34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9" name="Google Shape;1449;p34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450" name="Google Shape;1450;p34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451" name="Google Shape;1451;p34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2" name="Google Shape;1452;p34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453" name="Google Shape;1453;p34"/>
            <p:cNvSpPr/>
            <p:nvPr/>
          </p:nvSpPr>
          <p:spPr>
            <a:xfrm flipH="1" rot="9884829">
              <a:off x="-512657" y="3785588"/>
              <a:ext cx="1508230" cy="1268252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4"/>
            <p:cNvSpPr/>
            <p:nvPr/>
          </p:nvSpPr>
          <p:spPr>
            <a:xfrm flipH="1">
              <a:off x="7908250" y="200840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55" name="Google Shape;1455;p34"/>
            <p:cNvGrpSpPr/>
            <p:nvPr/>
          </p:nvGrpSpPr>
          <p:grpSpPr>
            <a:xfrm>
              <a:off x="3977247" y="4829991"/>
              <a:ext cx="763146" cy="697824"/>
              <a:chOff x="3681125" y="1846650"/>
              <a:chExt cx="515500" cy="471375"/>
            </a:xfrm>
          </p:grpSpPr>
          <p:sp>
            <p:nvSpPr>
              <p:cNvPr id="1456" name="Google Shape;1456;p34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34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34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59" name="Google Shape;1459;p34"/>
            <p:cNvSpPr/>
            <p:nvPr/>
          </p:nvSpPr>
          <p:spPr>
            <a:xfrm>
              <a:off x="6332392" y="4581999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4"/>
            <p:cNvSpPr/>
            <p:nvPr/>
          </p:nvSpPr>
          <p:spPr>
            <a:xfrm>
              <a:off x="3408055" y="252059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4"/>
            <p:cNvSpPr/>
            <p:nvPr/>
          </p:nvSpPr>
          <p:spPr>
            <a:xfrm>
              <a:off x="1890895" y="4793924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4"/>
            <p:cNvSpPr/>
            <p:nvPr/>
          </p:nvSpPr>
          <p:spPr>
            <a:xfrm>
              <a:off x="227103" y="2919083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3" name="Google Shape;1463;p34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_1_1_1_1_1_1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5" name="Google Shape;1465;p35"/>
          <p:cNvGrpSpPr/>
          <p:nvPr/>
        </p:nvGrpSpPr>
        <p:grpSpPr>
          <a:xfrm>
            <a:off x="-1936592" y="229728"/>
            <a:ext cx="12570422" cy="6333005"/>
            <a:chOff x="-1936592" y="229728"/>
            <a:chExt cx="12570422" cy="6333005"/>
          </a:xfrm>
        </p:grpSpPr>
        <p:grpSp>
          <p:nvGrpSpPr>
            <p:cNvPr id="1466" name="Google Shape;1466;p35"/>
            <p:cNvGrpSpPr/>
            <p:nvPr/>
          </p:nvGrpSpPr>
          <p:grpSpPr>
            <a:xfrm flipH="1" rot="-818997">
              <a:off x="5995083" y="3889753"/>
              <a:ext cx="4444360" cy="2179347"/>
              <a:chOff x="-1013962" y="3673802"/>
              <a:chExt cx="4444157" cy="2179248"/>
            </a:xfrm>
          </p:grpSpPr>
          <p:grpSp>
            <p:nvGrpSpPr>
              <p:cNvPr id="1467" name="Google Shape;1467;p35"/>
              <p:cNvGrpSpPr/>
              <p:nvPr/>
            </p:nvGrpSpPr>
            <p:grpSpPr>
              <a:xfrm>
                <a:off x="-1013962" y="3673802"/>
                <a:ext cx="4444157" cy="2179248"/>
                <a:chOff x="-830187" y="4024390"/>
                <a:chExt cx="4444157" cy="2179248"/>
              </a:xfrm>
            </p:grpSpPr>
            <p:sp>
              <p:nvSpPr>
                <p:cNvPr id="1468" name="Google Shape;1468;p35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9" name="Google Shape;1469;p35"/>
                <p:cNvSpPr/>
                <p:nvPr/>
              </p:nvSpPr>
              <p:spPr>
                <a:xfrm rot="-207900">
                  <a:off x="-238709" y="4137361"/>
                  <a:ext cx="3797125" cy="1953315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470" name="Google Shape;1470;p35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471" name="Google Shape;1471;p35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2" name="Google Shape;1472;p35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3" name="Google Shape;1473;p35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4" name="Google Shape;1474;p35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5" name="Google Shape;1475;p35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6" name="Google Shape;1476;p35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7" name="Google Shape;1477;p35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8" name="Google Shape;1478;p35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479" name="Google Shape;1479;p35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480" name="Google Shape;1480;p35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1" name="Google Shape;1481;p35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482" name="Google Shape;1482;p35"/>
            <p:cNvGrpSpPr/>
            <p:nvPr/>
          </p:nvGrpSpPr>
          <p:grpSpPr>
            <a:xfrm>
              <a:off x="2606197" y="4831154"/>
              <a:ext cx="763146" cy="697824"/>
              <a:chOff x="3681125" y="1846650"/>
              <a:chExt cx="515500" cy="471375"/>
            </a:xfrm>
          </p:grpSpPr>
          <p:sp>
            <p:nvSpPr>
              <p:cNvPr id="1483" name="Google Shape;1483;p35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35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35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86" name="Google Shape;1486;p35"/>
            <p:cNvSpPr/>
            <p:nvPr/>
          </p:nvSpPr>
          <p:spPr>
            <a:xfrm>
              <a:off x="8388742" y="3208456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2802330" y="229728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470291" y="2530203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5026867" y="4700431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90" name="Google Shape;1490;p35"/>
            <p:cNvGrpSpPr/>
            <p:nvPr/>
          </p:nvGrpSpPr>
          <p:grpSpPr>
            <a:xfrm flipH="1" rot="-4702121">
              <a:off x="-1602352" y="2641884"/>
              <a:ext cx="3406135" cy="3458919"/>
              <a:chOff x="6888464" y="-1443149"/>
              <a:chExt cx="3406361" cy="3459149"/>
            </a:xfrm>
          </p:grpSpPr>
          <p:grpSp>
            <p:nvGrpSpPr>
              <p:cNvPr id="1491" name="Google Shape;1491;p35"/>
              <p:cNvGrpSpPr/>
              <p:nvPr/>
            </p:nvGrpSpPr>
            <p:grpSpPr>
              <a:xfrm>
                <a:off x="7204548" y="-1443149"/>
                <a:ext cx="3061683" cy="3220448"/>
                <a:chOff x="7204548" y="-1443149"/>
                <a:chExt cx="3061683" cy="3220448"/>
              </a:xfrm>
            </p:grpSpPr>
            <p:sp>
              <p:nvSpPr>
                <p:cNvPr id="1492" name="Google Shape;1492;p35"/>
                <p:cNvSpPr/>
                <p:nvPr/>
              </p:nvSpPr>
              <p:spPr>
                <a:xfrm rot="-776719">
                  <a:off x="7477950" y="-1196098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493" name="Google Shape;1493;p35"/>
                <p:cNvGrpSpPr/>
                <p:nvPr/>
              </p:nvGrpSpPr>
              <p:grpSpPr>
                <a:xfrm rot="8100000">
                  <a:off x="8969842" y="1010640"/>
                  <a:ext cx="70212" cy="266577"/>
                  <a:chOff x="5607837" y="3946861"/>
                  <a:chExt cx="70213" cy="266579"/>
                </a:xfrm>
              </p:grpSpPr>
              <p:sp>
                <p:nvSpPr>
                  <p:cNvPr id="1494" name="Google Shape;1494;p35"/>
                  <p:cNvSpPr/>
                  <p:nvPr/>
                </p:nvSpPr>
                <p:spPr>
                  <a:xfrm>
                    <a:off x="5617414" y="394686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95" name="Google Shape;1495;p35"/>
                  <p:cNvSpPr/>
                  <p:nvPr/>
                </p:nvSpPr>
                <p:spPr>
                  <a:xfrm>
                    <a:off x="5607837" y="415355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496" name="Google Shape;1496;p35"/>
              <p:cNvSpPr/>
              <p:nvPr/>
            </p:nvSpPr>
            <p:spPr>
              <a:xfrm rot="-2539449">
                <a:off x="7360537" y="-861338"/>
                <a:ext cx="2462217" cy="235537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97" name="Google Shape;1497;p35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498" name="Google Shape;1498;p35"/>
                <p:cNvSpPr/>
                <p:nvPr/>
              </p:nvSpPr>
              <p:spPr>
                <a:xfrm>
                  <a:off x="8656271" y="119498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9" name="Google Shape;1499;p35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0" name="Google Shape;1500;p35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1" name="Google Shape;1501;p35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2" name="Google Shape;1502;p35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3" name="Google Shape;1503;p35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4" name="Google Shape;1504;p35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5" name="Google Shape;1505;p35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506" name="Google Shape;1506;p35"/>
            <p:cNvSpPr/>
            <p:nvPr/>
          </p:nvSpPr>
          <p:spPr>
            <a:xfrm flipH="1" rot="-9555038">
              <a:off x="-309806" y="891643"/>
              <a:ext cx="1508317" cy="126832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07" name="Google Shape;1507;p35"/>
            <p:cNvGrpSpPr/>
            <p:nvPr/>
          </p:nvGrpSpPr>
          <p:grpSpPr>
            <a:xfrm>
              <a:off x="8650047" y="2222841"/>
              <a:ext cx="763146" cy="697824"/>
              <a:chOff x="3681125" y="1846650"/>
              <a:chExt cx="515500" cy="471375"/>
            </a:xfrm>
          </p:grpSpPr>
          <p:sp>
            <p:nvSpPr>
              <p:cNvPr id="1508" name="Google Shape;1508;p35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35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35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11" name="Google Shape;1511;p35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5"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36"/>
          <p:cNvSpPr txBox="1"/>
          <p:nvPr/>
        </p:nvSpPr>
        <p:spPr>
          <a:xfrm>
            <a:off x="943175" y="3786236"/>
            <a:ext cx="364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CREDITS: </a:t>
            </a:r>
            <a:r>
              <a:rPr lang="en"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lang="en"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1514" name="Google Shape;1514;p36"/>
          <p:cNvGrpSpPr/>
          <p:nvPr/>
        </p:nvGrpSpPr>
        <p:grpSpPr>
          <a:xfrm>
            <a:off x="-1280662" y="-1417694"/>
            <a:ext cx="11530910" cy="7789513"/>
            <a:chOff x="-1280662" y="-1417694"/>
            <a:chExt cx="11530910" cy="7789513"/>
          </a:xfrm>
        </p:grpSpPr>
        <p:sp>
          <p:nvSpPr>
            <p:cNvPr id="1515" name="Google Shape;1515;p36"/>
            <p:cNvSpPr/>
            <p:nvPr/>
          </p:nvSpPr>
          <p:spPr>
            <a:xfrm flipH="1" rot="-915171">
              <a:off x="8077229" y="242713"/>
              <a:ext cx="1508230" cy="1268252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36"/>
            <p:cNvSpPr/>
            <p:nvPr/>
          </p:nvSpPr>
          <p:spPr>
            <a:xfrm rot="-1295959">
              <a:off x="-465817" y="3971862"/>
              <a:ext cx="1508240" cy="1268261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36"/>
            <p:cNvSpPr/>
            <p:nvPr/>
          </p:nvSpPr>
          <p:spPr>
            <a:xfrm flipH="1">
              <a:off x="445594" y="3153249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36"/>
            <p:cNvSpPr/>
            <p:nvPr/>
          </p:nvSpPr>
          <p:spPr>
            <a:xfrm flipH="1">
              <a:off x="7183667" y="346859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6"/>
            <p:cNvSpPr/>
            <p:nvPr/>
          </p:nvSpPr>
          <p:spPr>
            <a:xfrm flipH="1">
              <a:off x="4081833" y="488040"/>
              <a:ext cx="217168" cy="176324"/>
            </a:xfrm>
            <a:custGeom>
              <a:rect b="b" l="l" r="r" t="t"/>
              <a:pathLst>
                <a:path extrusionOk="0" h="5297" w="6524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20" name="Google Shape;1520;p36"/>
            <p:cNvGrpSpPr/>
            <p:nvPr/>
          </p:nvGrpSpPr>
          <p:grpSpPr>
            <a:xfrm flipH="1">
              <a:off x="-1280662" y="-1417694"/>
              <a:ext cx="3061683" cy="3220448"/>
              <a:chOff x="7173820" y="-1293869"/>
              <a:chExt cx="3061683" cy="3220448"/>
            </a:xfrm>
          </p:grpSpPr>
          <p:grpSp>
            <p:nvGrpSpPr>
              <p:cNvPr id="1521" name="Google Shape;1521;p36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522" name="Google Shape;1522;p36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523" name="Google Shape;1523;p36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524" name="Google Shape;1524;p36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25" name="Google Shape;1525;p36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526" name="Google Shape;1526;p36"/>
              <p:cNvSpPr/>
              <p:nvPr/>
            </p:nvSpPr>
            <p:spPr>
              <a:xfrm>
                <a:off x="7473594" y="-605030"/>
                <a:ext cx="2462130" cy="2355434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27" name="Google Shape;1527;p36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528" name="Google Shape;1528;p36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9" name="Google Shape;1529;p36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0" name="Google Shape;1530;p36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1" name="Google Shape;1531;p36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2" name="Google Shape;1532;p36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3" name="Google Shape;1533;p36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4" name="Google Shape;1534;p36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5" name="Google Shape;1535;p36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536" name="Google Shape;1536;p36"/>
            <p:cNvGrpSpPr/>
            <p:nvPr/>
          </p:nvGrpSpPr>
          <p:grpSpPr>
            <a:xfrm flipH="1" rot="-2996445">
              <a:off x="8751198" y="1823871"/>
              <a:ext cx="740371" cy="757532"/>
              <a:chOff x="4391775" y="4244400"/>
              <a:chExt cx="715125" cy="731700"/>
            </a:xfrm>
          </p:grpSpPr>
          <p:sp>
            <p:nvSpPr>
              <p:cNvPr id="1537" name="Google Shape;1537;p36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36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36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0" name="Google Shape;1540;p36"/>
            <p:cNvGrpSpPr/>
            <p:nvPr/>
          </p:nvGrpSpPr>
          <p:grpSpPr>
            <a:xfrm flipH="1">
              <a:off x="4246998" y="4677579"/>
              <a:ext cx="763146" cy="697824"/>
              <a:chOff x="3681125" y="1846650"/>
              <a:chExt cx="515500" cy="471375"/>
            </a:xfrm>
          </p:grpSpPr>
          <p:sp>
            <p:nvSpPr>
              <p:cNvPr id="1541" name="Google Shape;1541;p36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36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36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44" name="Google Shape;1544;p36"/>
            <p:cNvSpPr/>
            <p:nvPr/>
          </p:nvSpPr>
          <p:spPr>
            <a:xfrm flipH="1">
              <a:off x="273499" y="2130837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45" name="Google Shape;1545;p36"/>
            <p:cNvGrpSpPr/>
            <p:nvPr/>
          </p:nvGrpSpPr>
          <p:grpSpPr>
            <a:xfrm flipH="1" rot="-1043805">
              <a:off x="5693310" y="3669854"/>
              <a:ext cx="4342180" cy="2100889"/>
              <a:chOff x="-1013962" y="3673802"/>
              <a:chExt cx="4341985" cy="2100795"/>
            </a:xfrm>
          </p:grpSpPr>
          <p:grpSp>
            <p:nvGrpSpPr>
              <p:cNvPr id="1546" name="Google Shape;1546;p36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547" name="Google Shape;1547;p36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8" name="Google Shape;1548;p36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19050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549" name="Google Shape;1549;p36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550" name="Google Shape;1550;p36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1" name="Google Shape;1551;p36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2" name="Google Shape;1552;p36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3" name="Google Shape;1553;p36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4" name="Google Shape;1554;p36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5" name="Google Shape;1555;p36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6" name="Google Shape;1556;p36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7" name="Google Shape;1557;p36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558" name="Google Shape;1558;p36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559" name="Google Shape;1559;p36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0" name="Google Shape;1560;p36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561" name="Google Shape;1561;p36"/>
          <p:cNvSpPr txBox="1"/>
          <p:nvPr>
            <p:ph type="title"/>
          </p:nvPr>
        </p:nvSpPr>
        <p:spPr>
          <a:xfrm>
            <a:off x="943175" y="352425"/>
            <a:ext cx="35622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 sz="6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2" name="Google Shape;1562;p36"/>
          <p:cNvSpPr txBox="1"/>
          <p:nvPr>
            <p:ph idx="1" type="subTitle"/>
          </p:nvPr>
        </p:nvSpPr>
        <p:spPr>
          <a:xfrm>
            <a:off x="943175" y="1415251"/>
            <a:ext cx="3562200" cy="11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6"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4" name="Google Shape;1564;p37"/>
          <p:cNvGrpSpPr/>
          <p:nvPr/>
        </p:nvGrpSpPr>
        <p:grpSpPr>
          <a:xfrm>
            <a:off x="-1090162" y="-1293869"/>
            <a:ext cx="11249466" cy="7068466"/>
            <a:chOff x="-1090162" y="-1293869"/>
            <a:chExt cx="11249466" cy="7068466"/>
          </a:xfrm>
        </p:grpSpPr>
        <p:sp>
          <p:nvSpPr>
            <p:cNvPr id="1565" name="Google Shape;1565;p37"/>
            <p:cNvSpPr/>
            <p:nvPr/>
          </p:nvSpPr>
          <p:spPr>
            <a:xfrm rot="915171">
              <a:off x="-421069" y="-14462"/>
              <a:ext cx="1508230" cy="1268252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 flipH="1">
              <a:off x="7874363" y="4214815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7" name="Google Shape;1567;p37"/>
            <p:cNvGrpSpPr/>
            <p:nvPr/>
          </p:nvGrpSpPr>
          <p:grpSpPr>
            <a:xfrm>
              <a:off x="1632578" y="261460"/>
              <a:ext cx="6990968" cy="4603429"/>
              <a:chOff x="1492320" y="594948"/>
              <a:chExt cx="5250446" cy="3457326"/>
            </a:xfrm>
          </p:grpSpPr>
          <p:sp>
            <p:nvSpPr>
              <p:cNvPr id="1568" name="Google Shape;1568;p37"/>
              <p:cNvSpPr/>
              <p:nvPr/>
            </p:nvSpPr>
            <p:spPr>
              <a:xfrm>
                <a:off x="6681666" y="3095841"/>
                <a:ext cx="61100" cy="52175"/>
              </a:xfrm>
              <a:custGeom>
                <a:rect b="b" l="l" r="r" t="t"/>
                <a:pathLst>
                  <a:path extrusionOk="0" h="2087" w="2444">
                    <a:moveTo>
                      <a:pt x="936" y="0"/>
                    </a:moveTo>
                    <a:cubicBezTo>
                      <a:pt x="562" y="0"/>
                      <a:pt x="220" y="138"/>
                      <a:pt x="120" y="496"/>
                    </a:cubicBezTo>
                    <a:cubicBezTo>
                      <a:pt x="1" y="764"/>
                      <a:pt x="1" y="1062"/>
                      <a:pt x="90" y="1331"/>
                    </a:cubicBezTo>
                    <a:cubicBezTo>
                      <a:pt x="150" y="1569"/>
                      <a:pt x="328" y="1778"/>
                      <a:pt x="537" y="1897"/>
                    </a:cubicBezTo>
                    <a:cubicBezTo>
                      <a:pt x="656" y="1956"/>
                      <a:pt x="746" y="2016"/>
                      <a:pt x="865" y="2046"/>
                    </a:cubicBezTo>
                    <a:cubicBezTo>
                      <a:pt x="966" y="2073"/>
                      <a:pt x="1071" y="2087"/>
                      <a:pt x="1175" y="2087"/>
                    </a:cubicBezTo>
                    <a:cubicBezTo>
                      <a:pt x="1408" y="2087"/>
                      <a:pt x="1642" y="2020"/>
                      <a:pt x="1848" y="1897"/>
                    </a:cubicBezTo>
                    <a:cubicBezTo>
                      <a:pt x="2265" y="1539"/>
                      <a:pt x="2444" y="764"/>
                      <a:pt x="1997" y="377"/>
                    </a:cubicBezTo>
                    <a:cubicBezTo>
                      <a:pt x="1781" y="161"/>
                      <a:pt x="1339" y="0"/>
                      <a:pt x="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37"/>
              <p:cNvSpPr/>
              <p:nvPr/>
            </p:nvSpPr>
            <p:spPr>
              <a:xfrm>
                <a:off x="1682258" y="709762"/>
                <a:ext cx="85575" cy="71000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p37"/>
              <p:cNvSpPr/>
              <p:nvPr/>
            </p:nvSpPr>
            <p:spPr>
              <a:xfrm>
                <a:off x="4406220" y="594948"/>
                <a:ext cx="77525" cy="64125"/>
              </a:xfrm>
              <a:custGeom>
                <a:rect b="b" l="l" r="r" t="t"/>
                <a:pathLst>
                  <a:path extrusionOk="0" h="2565" w="3101">
                    <a:moveTo>
                      <a:pt x="1531" y="1"/>
                    </a:moveTo>
                    <a:cubicBezTo>
                      <a:pt x="1460" y="1"/>
                      <a:pt x="1386" y="8"/>
                      <a:pt x="1311" y="23"/>
                    </a:cubicBezTo>
                    <a:cubicBezTo>
                      <a:pt x="894" y="83"/>
                      <a:pt x="507" y="351"/>
                      <a:pt x="298" y="738"/>
                    </a:cubicBezTo>
                    <a:cubicBezTo>
                      <a:pt x="0" y="1334"/>
                      <a:pt x="239" y="2287"/>
                      <a:pt x="954" y="2496"/>
                    </a:cubicBezTo>
                    <a:cubicBezTo>
                      <a:pt x="1096" y="2542"/>
                      <a:pt x="1264" y="2564"/>
                      <a:pt x="1441" y="2564"/>
                    </a:cubicBezTo>
                    <a:cubicBezTo>
                      <a:pt x="2188" y="2564"/>
                      <a:pt x="3100" y="2159"/>
                      <a:pt x="2980" y="1364"/>
                    </a:cubicBezTo>
                    <a:cubicBezTo>
                      <a:pt x="2950" y="1006"/>
                      <a:pt x="2801" y="649"/>
                      <a:pt x="2563" y="381"/>
                    </a:cubicBezTo>
                    <a:cubicBezTo>
                      <a:pt x="2324" y="172"/>
                      <a:pt x="2056" y="53"/>
                      <a:pt x="1728" y="23"/>
                    </a:cubicBezTo>
                    <a:cubicBezTo>
                      <a:pt x="1669" y="8"/>
                      <a:pt x="1602" y="1"/>
                      <a:pt x="15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37"/>
              <p:cNvSpPr/>
              <p:nvPr/>
            </p:nvSpPr>
            <p:spPr>
              <a:xfrm>
                <a:off x="2015916" y="3495579"/>
                <a:ext cx="129250" cy="107850"/>
              </a:xfrm>
              <a:custGeom>
                <a:rect b="b" l="l" r="r" t="t"/>
                <a:pathLst>
                  <a:path extrusionOk="0" h="4314" w="517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37"/>
              <p:cNvSpPr/>
              <p:nvPr/>
            </p:nvSpPr>
            <p:spPr>
              <a:xfrm>
                <a:off x="1492320" y="2252786"/>
                <a:ext cx="189925" cy="154525"/>
              </a:xfrm>
              <a:custGeom>
                <a:rect b="b" l="l" r="r" t="t"/>
                <a:pathLst>
                  <a:path extrusionOk="0" h="6181" w="7597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37"/>
              <p:cNvSpPr/>
              <p:nvPr/>
            </p:nvSpPr>
            <p:spPr>
              <a:xfrm>
                <a:off x="5596752" y="3919849"/>
                <a:ext cx="163100" cy="132425"/>
              </a:xfrm>
              <a:custGeom>
                <a:rect b="b" l="l" r="r" t="t"/>
                <a:pathLst>
                  <a:path extrusionOk="0" h="5297" w="6524">
                    <a:moveTo>
                      <a:pt x="3019" y="1"/>
                    </a:moveTo>
                    <a:cubicBezTo>
                      <a:pt x="2799" y="1"/>
                      <a:pt x="2575" y="28"/>
                      <a:pt x="2352" y="81"/>
                    </a:cubicBezTo>
                    <a:cubicBezTo>
                      <a:pt x="2084" y="140"/>
                      <a:pt x="1815" y="230"/>
                      <a:pt x="1577" y="349"/>
                    </a:cubicBezTo>
                    <a:cubicBezTo>
                      <a:pt x="802" y="766"/>
                      <a:pt x="296" y="1511"/>
                      <a:pt x="147" y="2375"/>
                    </a:cubicBezTo>
                    <a:cubicBezTo>
                      <a:pt x="0" y="3692"/>
                      <a:pt x="1033" y="5297"/>
                      <a:pt x="2453" y="5297"/>
                    </a:cubicBezTo>
                    <a:cubicBezTo>
                      <a:pt x="2479" y="5297"/>
                      <a:pt x="2505" y="5296"/>
                      <a:pt x="2531" y="5295"/>
                    </a:cubicBezTo>
                    <a:cubicBezTo>
                      <a:pt x="4110" y="5236"/>
                      <a:pt x="6523" y="3567"/>
                      <a:pt x="5600" y="1779"/>
                    </a:cubicBezTo>
                    <a:cubicBezTo>
                      <a:pt x="5302" y="1124"/>
                      <a:pt x="4795" y="617"/>
                      <a:pt x="4169" y="260"/>
                    </a:cubicBezTo>
                    <a:cubicBezTo>
                      <a:pt x="3805" y="87"/>
                      <a:pt x="3417" y="1"/>
                      <a:pt x="3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4" name="Google Shape;1574;p37"/>
            <p:cNvGrpSpPr/>
            <p:nvPr/>
          </p:nvGrpSpPr>
          <p:grpSpPr>
            <a:xfrm>
              <a:off x="7097620" y="-1293869"/>
              <a:ext cx="3061683" cy="3220448"/>
              <a:chOff x="7173820" y="-1293869"/>
              <a:chExt cx="3061683" cy="3220448"/>
            </a:xfrm>
          </p:grpSpPr>
          <p:grpSp>
            <p:nvGrpSpPr>
              <p:cNvPr id="1575" name="Google Shape;1575;p37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576" name="Google Shape;1576;p37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577" name="Google Shape;1577;p37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578" name="Google Shape;1578;p37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9" name="Google Shape;1579;p37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580" name="Google Shape;1580;p37"/>
              <p:cNvSpPr/>
              <p:nvPr/>
            </p:nvSpPr>
            <p:spPr>
              <a:xfrm>
                <a:off x="7473594" y="-605030"/>
                <a:ext cx="2462130" cy="2355434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81" name="Google Shape;1581;p37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582" name="Google Shape;1582;p37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3" name="Google Shape;1583;p37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4" name="Google Shape;1584;p37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5" name="Google Shape;1585;p37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6" name="Google Shape;1586;p37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7" name="Google Shape;1587;p37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8" name="Google Shape;1588;p37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9" name="Google Shape;1589;p37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590" name="Google Shape;1590;p37"/>
            <p:cNvGrpSpPr/>
            <p:nvPr/>
          </p:nvGrpSpPr>
          <p:grpSpPr>
            <a:xfrm rot="2996445">
              <a:off x="-403379" y="1748959"/>
              <a:ext cx="740371" cy="757532"/>
              <a:chOff x="4391775" y="4244400"/>
              <a:chExt cx="715125" cy="731700"/>
            </a:xfrm>
          </p:grpSpPr>
          <p:sp>
            <p:nvSpPr>
              <p:cNvPr id="1591" name="Google Shape;1591;p37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37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37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4" name="Google Shape;1594;p37"/>
            <p:cNvGrpSpPr/>
            <p:nvPr/>
          </p:nvGrpSpPr>
          <p:grpSpPr>
            <a:xfrm>
              <a:off x="4497147" y="4696629"/>
              <a:ext cx="763146" cy="697824"/>
              <a:chOff x="3681125" y="1846650"/>
              <a:chExt cx="515500" cy="471375"/>
            </a:xfrm>
          </p:grpSpPr>
          <p:sp>
            <p:nvSpPr>
              <p:cNvPr id="1595" name="Google Shape;1595;p37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37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37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98" name="Google Shape;1598;p37"/>
            <p:cNvSpPr/>
            <p:nvPr/>
          </p:nvSpPr>
          <p:spPr>
            <a:xfrm>
              <a:off x="8319395" y="2130837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99" name="Google Shape;1599;p37"/>
            <p:cNvGrpSpPr/>
            <p:nvPr/>
          </p:nvGrpSpPr>
          <p:grpSpPr>
            <a:xfrm>
              <a:off x="-1090162" y="3673802"/>
              <a:ext cx="4341985" cy="2100795"/>
              <a:chOff x="-1013962" y="3673802"/>
              <a:chExt cx="4341985" cy="2100795"/>
            </a:xfrm>
          </p:grpSpPr>
          <p:grpSp>
            <p:nvGrpSpPr>
              <p:cNvPr id="1600" name="Google Shape;1600;p37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601" name="Google Shape;1601;p37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2" name="Google Shape;1602;p37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19050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603" name="Google Shape;1603;p37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604" name="Google Shape;1604;p37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05" name="Google Shape;1605;p37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06" name="Google Shape;1606;p37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07" name="Google Shape;1607;p37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08" name="Google Shape;1608;p37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09" name="Google Shape;1609;p37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0" name="Google Shape;1610;p37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1" name="Google Shape;1611;p37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612" name="Google Shape;1612;p37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613" name="Google Shape;1613;p37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4" name="Google Shape;1614;p37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6_1"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6" name="Google Shape;1616;p38"/>
          <p:cNvGrpSpPr/>
          <p:nvPr/>
        </p:nvGrpSpPr>
        <p:grpSpPr>
          <a:xfrm>
            <a:off x="-1318858" y="-1269678"/>
            <a:ext cx="11558539" cy="7424975"/>
            <a:chOff x="-1318858" y="-1269678"/>
            <a:chExt cx="11558539" cy="7424975"/>
          </a:xfrm>
        </p:grpSpPr>
        <p:sp>
          <p:nvSpPr>
            <p:cNvPr id="1617" name="Google Shape;1617;p38"/>
            <p:cNvSpPr/>
            <p:nvPr/>
          </p:nvSpPr>
          <p:spPr>
            <a:xfrm flipH="1" rot="-10530021">
              <a:off x="-543922" y="2181930"/>
              <a:ext cx="1508330" cy="1268336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38"/>
            <p:cNvSpPr/>
            <p:nvPr/>
          </p:nvSpPr>
          <p:spPr>
            <a:xfrm flipH="1">
              <a:off x="8006050" y="623063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19" name="Google Shape;1619;p38"/>
            <p:cNvGrpSpPr/>
            <p:nvPr/>
          </p:nvGrpSpPr>
          <p:grpSpPr>
            <a:xfrm flipH="1" rot="10800000">
              <a:off x="7373779" y="3289111"/>
              <a:ext cx="2865902" cy="2866186"/>
              <a:chOff x="7229917" y="-939609"/>
              <a:chExt cx="2865902" cy="2866186"/>
            </a:xfrm>
          </p:grpSpPr>
          <p:grpSp>
            <p:nvGrpSpPr>
              <p:cNvPr id="1620" name="Google Shape;1620;p38"/>
              <p:cNvGrpSpPr/>
              <p:nvPr/>
            </p:nvGrpSpPr>
            <p:grpSpPr>
              <a:xfrm>
                <a:off x="7229917" y="-938831"/>
                <a:ext cx="2865902" cy="2666882"/>
                <a:chOff x="7229917" y="-938831"/>
                <a:chExt cx="2865902" cy="2666882"/>
              </a:xfrm>
            </p:grpSpPr>
            <p:sp>
              <p:nvSpPr>
                <p:cNvPr id="1621" name="Google Shape;1621;p38"/>
                <p:cNvSpPr/>
                <p:nvPr/>
              </p:nvSpPr>
              <p:spPr>
                <a:xfrm flipH="1" rot="5202986">
                  <a:off x="7405437" y="-968556"/>
                  <a:ext cx="2514862" cy="2726332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622" name="Google Shape;1622;p38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623" name="Google Shape;1623;p38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24" name="Google Shape;1624;p38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625" name="Google Shape;1625;p38"/>
              <p:cNvSpPr/>
              <p:nvPr/>
            </p:nvSpPr>
            <p:spPr>
              <a:xfrm flipH="1" rot="4740398">
                <a:off x="7473622" y="-684296"/>
                <a:ext cx="2462087" cy="2355561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26" name="Google Shape;1626;p38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627" name="Google Shape;1627;p38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8" name="Google Shape;1628;p38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9" name="Google Shape;1629;p38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0" name="Google Shape;1630;p38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1" name="Google Shape;1631;p38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2" name="Google Shape;1632;p38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3" name="Google Shape;1633;p38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4" name="Google Shape;1634;p38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635" name="Google Shape;1635;p38"/>
            <p:cNvGrpSpPr/>
            <p:nvPr/>
          </p:nvGrpSpPr>
          <p:grpSpPr>
            <a:xfrm flipH="1" rot="7803555">
              <a:off x="1012096" y="4754323"/>
              <a:ext cx="740371" cy="757532"/>
              <a:chOff x="4391775" y="4244400"/>
              <a:chExt cx="715125" cy="731700"/>
            </a:xfrm>
          </p:grpSpPr>
          <p:sp>
            <p:nvSpPr>
              <p:cNvPr id="1636" name="Google Shape;1636;p38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9" name="Google Shape;1639;p38"/>
            <p:cNvGrpSpPr/>
            <p:nvPr/>
          </p:nvGrpSpPr>
          <p:grpSpPr>
            <a:xfrm flipH="1" rot="10800000">
              <a:off x="6986872" y="-321564"/>
              <a:ext cx="763146" cy="697824"/>
              <a:chOff x="3681125" y="1846650"/>
              <a:chExt cx="515500" cy="471375"/>
            </a:xfrm>
          </p:grpSpPr>
          <p:sp>
            <p:nvSpPr>
              <p:cNvPr id="1640" name="Google Shape;1640;p38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43" name="Google Shape;1643;p38"/>
            <p:cNvGrpSpPr/>
            <p:nvPr/>
          </p:nvGrpSpPr>
          <p:grpSpPr>
            <a:xfrm flipH="1" rot="10024369">
              <a:off x="-1138904" y="-810648"/>
              <a:ext cx="4341740" cy="2100676"/>
              <a:chOff x="-1013962" y="3673802"/>
              <a:chExt cx="4341985" cy="2100795"/>
            </a:xfrm>
          </p:grpSpPr>
          <p:grpSp>
            <p:nvGrpSpPr>
              <p:cNvPr id="1644" name="Google Shape;1644;p38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645" name="Google Shape;1645;p38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6" name="Google Shape;1646;p38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647" name="Google Shape;1647;p38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648" name="Google Shape;1648;p38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49" name="Google Shape;1649;p38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0" name="Google Shape;1650;p38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1" name="Google Shape;1651;p38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2" name="Google Shape;1652;p38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3" name="Google Shape;1653;p38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4" name="Google Shape;1654;p38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5" name="Google Shape;1655;p38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656" name="Google Shape;1656;p38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657" name="Google Shape;1657;p38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8" name="Google Shape;1658;p38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659" name="Google Shape;1659;p38"/>
            <p:cNvSpPr/>
            <p:nvPr/>
          </p:nvSpPr>
          <p:spPr>
            <a:xfrm>
              <a:off x="4520398" y="147587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3255370" y="4534201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308853" y="4189048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1255310" y="33427"/>
            <a:ext cx="10438835" cy="5892410"/>
            <a:chOff x="-1255310" y="33427"/>
            <a:chExt cx="10438835" cy="589241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-1255310" y="3746590"/>
              <a:ext cx="4444157" cy="2179248"/>
              <a:chOff x="-1013962" y="3673802"/>
              <a:chExt cx="4444157" cy="2179248"/>
            </a:xfrm>
          </p:grpSpPr>
          <p:grpSp>
            <p:nvGrpSpPr>
              <p:cNvPr id="152" name="Google Shape;152;p5"/>
              <p:cNvGrpSpPr/>
              <p:nvPr/>
            </p:nvGrpSpPr>
            <p:grpSpPr>
              <a:xfrm>
                <a:off x="-1013962" y="3673802"/>
                <a:ext cx="4444157" cy="2179248"/>
                <a:chOff x="-830187" y="4024390"/>
                <a:chExt cx="4444157" cy="2179248"/>
              </a:xfrm>
            </p:grpSpPr>
            <p:sp>
              <p:nvSpPr>
                <p:cNvPr id="153" name="Google Shape;153;p5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" name="Google Shape;154;p5"/>
                <p:cNvSpPr/>
                <p:nvPr/>
              </p:nvSpPr>
              <p:spPr>
                <a:xfrm rot="-207900">
                  <a:off x="-238709" y="4137361"/>
                  <a:ext cx="3797125" cy="1953315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55" name="Google Shape;155;p5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56" name="Google Shape;156;p5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" name="Google Shape;157;p5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8" name="Google Shape;158;p5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9" name="Google Shape;159;p5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0" name="Google Shape;160;p5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" name="Google Shape;161;p5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2" name="Google Shape;162;p5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3" name="Google Shape;163;p5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64" name="Google Shape;164;p5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65" name="Google Shape;165;p5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" name="Google Shape;166;p5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67" name="Google Shape;167;p5"/>
            <p:cNvSpPr/>
            <p:nvPr/>
          </p:nvSpPr>
          <p:spPr>
            <a:xfrm flipH="1">
              <a:off x="7675315" y="4202101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-539604" y="33427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9" name="Google Shape;169;p5"/>
            <p:cNvGrpSpPr/>
            <p:nvPr/>
          </p:nvGrpSpPr>
          <p:grpSpPr>
            <a:xfrm flipH="1" rot="-2996445">
              <a:off x="-381636" y="2213359"/>
              <a:ext cx="740371" cy="757532"/>
              <a:chOff x="4391775" y="4244400"/>
              <a:chExt cx="715125" cy="731700"/>
            </a:xfrm>
          </p:grpSpPr>
          <p:sp>
            <p:nvSpPr>
              <p:cNvPr id="170" name="Google Shape;170;p5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3" name="Google Shape;173;p5"/>
            <p:cNvGrpSpPr/>
            <p:nvPr/>
          </p:nvGrpSpPr>
          <p:grpSpPr>
            <a:xfrm flipH="1">
              <a:off x="3740813" y="4257079"/>
              <a:ext cx="763146" cy="697824"/>
              <a:chOff x="3681125" y="1846650"/>
              <a:chExt cx="515500" cy="471375"/>
            </a:xfrm>
          </p:grpSpPr>
          <p:sp>
            <p:nvSpPr>
              <p:cNvPr id="174" name="Google Shape;174;p5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7" name="Google Shape;177;p5"/>
            <p:cNvSpPr/>
            <p:nvPr/>
          </p:nvSpPr>
          <p:spPr>
            <a:xfrm flipH="1">
              <a:off x="6136640" y="4606112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 flipH="1">
              <a:off x="8514668" y="2864596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5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0" name="Google Shape;180;p5"/>
          <p:cNvSpPr txBox="1"/>
          <p:nvPr>
            <p:ph idx="1" type="body"/>
          </p:nvPr>
        </p:nvSpPr>
        <p:spPr>
          <a:xfrm>
            <a:off x="763175" y="1517750"/>
            <a:ext cx="36630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1" name="Google Shape;181;p5"/>
          <p:cNvSpPr txBox="1"/>
          <p:nvPr>
            <p:ph idx="2" type="body"/>
          </p:nvPr>
        </p:nvSpPr>
        <p:spPr>
          <a:xfrm>
            <a:off x="4717825" y="1517750"/>
            <a:ext cx="36630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6"/>
          <p:cNvGrpSpPr/>
          <p:nvPr/>
        </p:nvGrpSpPr>
        <p:grpSpPr>
          <a:xfrm>
            <a:off x="-1576048" y="-1148675"/>
            <a:ext cx="11585100" cy="7420369"/>
            <a:chOff x="-1576048" y="-1148675"/>
            <a:chExt cx="11585100" cy="7420369"/>
          </a:xfrm>
        </p:grpSpPr>
        <p:grpSp>
          <p:nvGrpSpPr>
            <p:cNvPr id="184" name="Google Shape;184;p6"/>
            <p:cNvGrpSpPr/>
            <p:nvPr/>
          </p:nvGrpSpPr>
          <p:grpSpPr>
            <a:xfrm>
              <a:off x="-1576048" y="-1148675"/>
              <a:ext cx="11585100" cy="7420369"/>
              <a:chOff x="-1576048" y="-1148675"/>
              <a:chExt cx="11585100" cy="7420369"/>
            </a:xfrm>
          </p:grpSpPr>
          <p:sp>
            <p:nvSpPr>
              <p:cNvPr id="185" name="Google Shape;185;p6"/>
              <p:cNvSpPr/>
              <p:nvPr/>
            </p:nvSpPr>
            <p:spPr>
              <a:xfrm>
                <a:off x="8542192" y="3743799"/>
                <a:ext cx="81355" cy="69471"/>
              </a:xfrm>
              <a:custGeom>
                <a:rect b="b" l="l" r="r" t="t"/>
                <a:pathLst>
                  <a:path extrusionOk="0" h="2087" w="2444">
                    <a:moveTo>
                      <a:pt x="936" y="0"/>
                    </a:moveTo>
                    <a:cubicBezTo>
                      <a:pt x="562" y="0"/>
                      <a:pt x="220" y="138"/>
                      <a:pt x="120" y="496"/>
                    </a:cubicBezTo>
                    <a:cubicBezTo>
                      <a:pt x="1" y="764"/>
                      <a:pt x="1" y="1062"/>
                      <a:pt x="90" y="1331"/>
                    </a:cubicBezTo>
                    <a:cubicBezTo>
                      <a:pt x="150" y="1569"/>
                      <a:pt x="328" y="1778"/>
                      <a:pt x="537" y="1897"/>
                    </a:cubicBezTo>
                    <a:cubicBezTo>
                      <a:pt x="656" y="1956"/>
                      <a:pt x="746" y="2016"/>
                      <a:pt x="865" y="2046"/>
                    </a:cubicBezTo>
                    <a:cubicBezTo>
                      <a:pt x="966" y="2073"/>
                      <a:pt x="1071" y="2087"/>
                      <a:pt x="1175" y="2087"/>
                    </a:cubicBezTo>
                    <a:cubicBezTo>
                      <a:pt x="1408" y="2087"/>
                      <a:pt x="1642" y="2020"/>
                      <a:pt x="1848" y="1897"/>
                    </a:cubicBezTo>
                    <a:cubicBezTo>
                      <a:pt x="2265" y="1539"/>
                      <a:pt x="2444" y="764"/>
                      <a:pt x="1997" y="377"/>
                    </a:cubicBezTo>
                    <a:cubicBezTo>
                      <a:pt x="1781" y="161"/>
                      <a:pt x="1339" y="0"/>
                      <a:pt x="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86" name="Google Shape;186;p6"/>
              <p:cNvGrpSpPr/>
              <p:nvPr/>
            </p:nvGrpSpPr>
            <p:grpSpPr>
              <a:xfrm flipH="1" rot="-809490">
                <a:off x="-1288721" y="-859989"/>
                <a:ext cx="2805391" cy="2794970"/>
                <a:chOff x="7545828" y="-718153"/>
                <a:chExt cx="2805405" cy="2794983"/>
              </a:xfrm>
            </p:grpSpPr>
            <p:grpSp>
              <p:nvGrpSpPr>
                <p:cNvPr id="187" name="Google Shape;187;p6"/>
                <p:cNvGrpSpPr/>
                <p:nvPr/>
              </p:nvGrpSpPr>
              <p:grpSpPr>
                <a:xfrm>
                  <a:off x="7568552" y="-718153"/>
                  <a:ext cx="2554222" cy="2762605"/>
                  <a:chOff x="7568552" y="-718153"/>
                  <a:chExt cx="2554222" cy="2762605"/>
                </a:xfrm>
              </p:grpSpPr>
              <p:sp>
                <p:nvSpPr>
                  <p:cNvPr id="188" name="Google Shape;188;p6"/>
                  <p:cNvSpPr/>
                  <p:nvPr/>
                </p:nvSpPr>
                <p:spPr>
                  <a:xfrm rot="-49921">
                    <a:off x="7588213" y="-700037"/>
                    <a:ext cx="2514900" cy="2726373"/>
                  </a:xfrm>
                  <a:custGeom>
                    <a:rect b="b" l="l" r="r" t="t"/>
                    <a:pathLst>
                      <a:path extrusionOk="0" h="67670" w="62425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189" name="Google Shape;189;p6"/>
                  <p:cNvGrpSpPr/>
                  <p:nvPr/>
                </p:nvGrpSpPr>
                <p:grpSpPr>
                  <a:xfrm rot="8100000">
                    <a:off x="8889962" y="1557871"/>
                    <a:ext cx="70212" cy="266577"/>
                    <a:chOff x="6051275" y="3616391"/>
                    <a:chExt cx="70213" cy="266579"/>
                  </a:xfrm>
                </p:grpSpPr>
                <p:sp>
                  <p:nvSpPr>
                    <p:cNvPr id="190" name="Google Shape;190;p6"/>
                    <p:cNvSpPr/>
                    <p:nvPr/>
                  </p:nvSpPr>
                  <p:spPr>
                    <a:xfrm>
                      <a:off x="6060853" y="3616391"/>
                      <a:ext cx="60635" cy="166844"/>
                    </a:xfrm>
                    <a:custGeom>
                      <a:rect b="b" l="l" r="r" t="t"/>
                      <a:pathLst>
                        <a:path extrusionOk="0" h="6480" w="2355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91" name="Google Shape;191;p6"/>
                    <p:cNvSpPr/>
                    <p:nvPr/>
                  </p:nvSpPr>
                  <p:spPr>
                    <a:xfrm>
                      <a:off x="6051275" y="3823082"/>
                      <a:ext cx="48354" cy="59889"/>
                    </a:xfrm>
                    <a:custGeom>
                      <a:rect b="b" l="l" r="r" t="t"/>
                      <a:pathLst>
                        <a:path extrusionOk="0" h="2326" w="1878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192" name="Google Shape;192;p6"/>
                <p:cNvSpPr/>
                <p:nvPr/>
              </p:nvSpPr>
              <p:spPr>
                <a:xfrm rot="-549082">
                  <a:off x="7717456" y="-459425"/>
                  <a:ext cx="2462148" cy="2355450"/>
                </a:xfrm>
                <a:custGeom>
                  <a:rect b="b" l="l" r="r" t="t"/>
                  <a:pathLst>
                    <a:path extrusionOk="0" fill="none" h="58462" w="61114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93" name="Google Shape;193;p6"/>
                <p:cNvGrpSpPr/>
                <p:nvPr/>
              </p:nvGrpSpPr>
              <p:grpSpPr>
                <a:xfrm rot="-3298310">
                  <a:off x="8488505" y="-203587"/>
                  <a:ext cx="697299" cy="977687"/>
                  <a:chOff x="8560167" y="-247445"/>
                  <a:chExt cx="697274" cy="977652"/>
                </a:xfrm>
              </p:grpSpPr>
              <p:sp>
                <p:nvSpPr>
                  <p:cNvPr id="194" name="Google Shape;194;p6"/>
                  <p:cNvSpPr/>
                  <p:nvPr/>
                </p:nvSpPr>
                <p:spPr>
                  <a:xfrm>
                    <a:off x="8560167" y="365608"/>
                    <a:ext cx="91775" cy="76632"/>
                  </a:xfrm>
                  <a:custGeom>
                    <a:rect b="b" l="l" r="r" t="t"/>
                    <a:pathLst>
                      <a:path extrusionOk="0" h="1902" w="2278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8797599" y="373249"/>
                    <a:ext cx="134480" cy="88437"/>
                  </a:xfrm>
                  <a:custGeom>
                    <a:rect b="b" l="l" r="r" t="t"/>
                    <a:pathLst>
                      <a:path extrusionOk="0" h="2195" w="3338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8579844" y="-247445"/>
                    <a:ext cx="102935" cy="110677"/>
                  </a:xfrm>
                  <a:custGeom>
                    <a:rect b="b" l="l" r="r" t="t"/>
                    <a:pathLst>
                      <a:path extrusionOk="0" h="2747" w="2555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8700161" y="584477"/>
                    <a:ext cx="142376" cy="145729"/>
                  </a:xfrm>
                  <a:custGeom>
                    <a:rect b="b" l="l" r="r" t="t"/>
                    <a:pathLst>
                      <a:path extrusionOk="0" h="3617" w="3534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9135329" y="42351"/>
                    <a:ext cx="122111" cy="129170"/>
                  </a:xfrm>
                  <a:custGeom>
                    <a:rect b="b" l="l" r="r" t="t"/>
                    <a:pathLst>
                      <a:path extrusionOk="0" h="3206" w="3031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8884093" y="-147652"/>
                    <a:ext cx="179763" cy="162570"/>
                  </a:xfrm>
                  <a:custGeom>
                    <a:rect b="b" l="l" r="r" t="t"/>
                    <a:pathLst>
                      <a:path extrusionOk="0" h="4035" w="4462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9015890" y="270493"/>
                    <a:ext cx="112040" cy="93795"/>
                  </a:xfrm>
                  <a:custGeom>
                    <a:rect b="b" l="l" r="r" t="t"/>
                    <a:pathLst>
                      <a:path extrusionOk="0" h="2328" w="2781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1" name="Google Shape;201;p6"/>
                  <p:cNvSpPr/>
                  <p:nvPr/>
                </p:nvSpPr>
                <p:spPr>
                  <a:xfrm>
                    <a:off x="8668220" y="96499"/>
                    <a:ext cx="134157" cy="87510"/>
                  </a:xfrm>
                  <a:custGeom>
                    <a:rect b="b" l="l" r="r" t="t"/>
                    <a:pathLst>
                      <a:path extrusionOk="0" h="2172" w="333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202" name="Google Shape;202;p6"/>
              <p:cNvGrpSpPr/>
              <p:nvPr/>
            </p:nvGrpSpPr>
            <p:grpSpPr>
              <a:xfrm rot="-5400000">
                <a:off x="6787662" y="3050304"/>
                <a:ext cx="4341985" cy="2100795"/>
                <a:chOff x="-1013962" y="3673802"/>
                <a:chExt cx="4341985" cy="2100795"/>
              </a:xfrm>
            </p:grpSpPr>
            <p:grpSp>
              <p:nvGrpSpPr>
                <p:cNvPr id="203" name="Google Shape;203;p6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204" name="Google Shape;204;p6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rect b="b" l="l" r="r" t="t"/>
                    <a:pathLst>
                      <a:path extrusionOk="0" h="50732" w="107775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5" name="Google Shape;205;p6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rect b="b" l="l" r="r" t="t"/>
                    <a:pathLst>
                      <a:path extrusionOk="0" fill="none" h="48480" w="94248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cap="flat" cmpd="sng" w="9675">
                    <a:solidFill>
                      <a:schemeClr val="accent1"/>
                    </a:solidFill>
                    <a:prstDash val="solid"/>
                    <a:miter lim="297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206" name="Google Shape;206;p6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207" name="Google Shape;207;p6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rect b="b" l="l" r="r" t="t"/>
                      <a:pathLst>
                        <a:path extrusionOk="0" h="1614" w="2351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08" name="Google Shape;208;p6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rect b="b" l="l" r="r" t="t"/>
                      <a:pathLst>
                        <a:path extrusionOk="0" h="2176" w="2316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09" name="Google Shape;209;p6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rect b="b" l="l" r="r" t="t"/>
                      <a:pathLst>
                        <a:path extrusionOk="0" h="2442" w="3707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10" name="Google Shape;210;p6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rect b="b" l="l" r="r" t="t"/>
                      <a:pathLst>
                        <a:path extrusionOk="0" h="3198" w="4382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11" name="Google Shape;211;p6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rect b="b" l="l" r="r" t="t"/>
                      <a:pathLst>
                        <a:path extrusionOk="0" h="2839" w="4303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12" name="Google Shape;212;p6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rect b="b" l="l" r="r" t="t"/>
                      <a:pathLst>
                        <a:path extrusionOk="0" h="3902" w="4785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13" name="Google Shape;213;p6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rect b="b" l="l" r="r" t="t"/>
                      <a:pathLst>
                        <a:path extrusionOk="0" h="1977" w="2853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14" name="Google Shape;214;p6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rect b="b" l="l" r="r" t="t"/>
                      <a:pathLst>
                        <a:path extrusionOk="0" h="2178" w="2317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215" name="Google Shape;215;p6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216" name="Google Shape;216;p6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7" name="Google Shape;217;p6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218" name="Google Shape;218;p6"/>
              <p:cNvSpPr/>
              <p:nvPr/>
            </p:nvSpPr>
            <p:spPr>
              <a:xfrm flipH="1" rot="9884829">
                <a:off x="-512657" y="3785588"/>
                <a:ext cx="1508230" cy="1268252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9" name="Google Shape;219;p6"/>
              <p:cNvGrpSpPr/>
              <p:nvPr/>
            </p:nvGrpSpPr>
            <p:grpSpPr>
              <a:xfrm rot="2996445">
                <a:off x="6894346" y="-368366"/>
                <a:ext cx="740371" cy="757532"/>
                <a:chOff x="4391775" y="4244400"/>
                <a:chExt cx="715125" cy="731700"/>
              </a:xfrm>
            </p:grpSpPr>
            <p:sp>
              <p:nvSpPr>
                <p:cNvPr id="220" name="Google Shape;220;p6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rect b="b" l="l" r="r" t="t"/>
                  <a:pathLst>
                    <a:path extrusionOk="0" h="29268" w="28605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" name="Google Shape;221;p6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rect b="b" l="l" r="r" t="t"/>
                  <a:pathLst>
                    <a:path extrusionOk="0" h="22349" w="23689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" name="Google Shape;222;p6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rect b="b" l="l" r="r" t="t"/>
                  <a:pathLst>
                    <a:path extrusionOk="0" h="15499" w="15108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3" name="Google Shape;223;p6"/>
              <p:cNvGrpSpPr/>
              <p:nvPr/>
            </p:nvGrpSpPr>
            <p:grpSpPr>
              <a:xfrm>
                <a:off x="3977247" y="4829991"/>
                <a:ext cx="763146" cy="697824"/>
                <a:chOff x="3681125" y="1846650"/>
                <a:chExt cx="515500" cy="471375"/>
              </a:xfrm>
            </p:grpSpPr>
            <p:sp>
              <p:nvSpPr>
                <p:cNvPr id="224" name="Google Shape;224;p6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rect b="b" l="l" r="r" t="t"/>
                  <a:pathLst>
                    <a:path extrusionOk="0" h="18855" w="2062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5" name="Google Shape;225;p6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rect b="b" l="l" r="r" t="t"/>
                  <a:pathLst>
                    <a:path extrusionOk="0" h="14980" w="15674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" name="Google Shape;226;p6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rect b="b" l="l" r="r" t="t"/>
                  <a:pathLst>
                    <a:path extrusionOk="0" h="9924" w="11443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27" name="Google Shape;227;p6"/>
              <p:cNvSpPr/>
              <p:nvPr/>
            </p:nvSpPr>
            <p:spPr>
              <a:xfrm>
                <a:off x="3408055" y="252059"/>
                <a:ext cx="113943" cy="94536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890895" y="4793924"/>
                <a:ext cx="172096" cy="143602"/>
              </a:xfrm>
              <a:custGeom>
                <a:rect b="b" l="l" r="r" t="t"/>
                <a:pathLst>
                  <a:path extrusionOk="0" h="4314" w="517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227103" y="2919083"/>
                <a:ext cx="252885" cy="205750"/>
              </a:xfrm>
              <a:custGeom>
                <a:rect b="b" l="l" r="r" t="t"/>
                <a:pathLst>
                  <a:path extrusionOk="0" h="6181" w="7597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0" name="Google Shape;230;p6"/>
            <p:cNvSpPr/>
            <p:nvPr/>
          </p:nvSpPr>
          <p:spPr>
            <a:xfrm flipH="1">
              <a:off x="7908250" y="200840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6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7"/>
          <p:cNvGrpSpPr/>
          <p:nvPr/>
        </p:nvGrpSpPr>
        <p:grpSpPr>
          <a:xfrm>
            <a:off x="-1410462" y="-696684"/>
            <a:ext cx="11231044" cy="6880556"/>
            <a:chOff x="-1410462" y="-696684"/>
            <a:chExt cx="11231044" cy="6880556"/>
          </a:xfrm>
        </p:grpSpPr>
        <p:sp>
          <p:nvSpPr>
            <p:cNvPr id="234" name="Google Shape;234;p7"/>
            <p:cNvSpPr/>
            <p:nvPr/>
          </p:nvSpPr>
          <p:spPr>
            <a:xfrm rot="-269979">
              <a:off x="-305797" y="353061"/>
              <a:ext cx="1508330" cy="1268336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 rot="10800000">
              <a:off x="7914250" y="3602440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6" name="Google Shape;236;p7"/>
            <p:cNvGrpSpPr/>
            <p:nvPr/>
          </p:nvGrpSpPr>
          <p:grpSpPr>
            <a:xfrm>
              <a:off x="6954679" y="-696684"/>
              <a:ext cx="2865902" cy="2866186"/>
              <a:chOff x="7229917" y="-939609"/>
              <a:chExt cx="2865902" cy="2866186"/>
            </a:xfrm>
          </p:grpSpPr>
          <p:grpSp>
            <p:nvGrpSpPr>
              <p:cNvPr id="237" name="Google Shape;237;p7"/>
              <p:cNvGrpSpPr/>
              <p:nvPr/>
            </p:nvGrpSpPr>
            <p:grpSpPr>
              <a:xfrm>
                <a:off x="7229917" y="-938831"/>
                <a:ext cx="2865902" cy="2666882"/>
                <a:chOff x="7229917" y="-938831"/>
                <a:chExt cx="2865902" cy="2666882"/>
              </a:xfrm>
            </p:grpSpPr>
            <p:sp>
              <p:nvSpPr>
                <p:cNvPr id="238" name="Google Shape;238;p7"/>
                <p:cNvSpPr/>
                <p:nvPr/>
              </p:nvSpPr>
              <p:spPr>
                <a:xfrm flipH="1" rot="5202986">
                  <a:off x="7405437" y="-968556"/>
                  <a:ext cx="2514862" cy="2726332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39" name="Google Shape;239;p7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240" name="Google Shape;240;p7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1" name="Google Shape;241;p7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242" name="Google Shape;242;p7"/>
              <p:cNvSpPr/>
              <p:nvPr/>
            </p:nvSpPr>
            <p:spPr>
              <a:xfrm flipH="1" rot="4740398">
                <a:off x="7473622" y="-684296"/>
                <a:ext cx="2462087" cy="2355561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43" name="Google Shape;243;p7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244" name="Google Shape;244;p7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5" name="Google Shape;245;p7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" name="Google Shape;246;p7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7" name="Google Shape;247;p7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8" name="Google Shape;248;p7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" name="Google Shape;249;p7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" name="Google Shape;250;p7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52" name="Google Shape;252;p7"/>
            <p:cNvGrpSpPr/>
            <p:nvPr/>
          </p:nvGrpSpPr>
          <p:grpSpPr>
            <a:xfrm rot="2996445">
              <a:off x="3826046" y="-241241"/>
              <a:ext cx="740371" cy="757532"/>
              <a:chOff x="4391775" y="4244400"/>
              <a:chExt cx="715125" cy="731700"/>
            </a:xfrm>
          </p:grpSpPr>
          <p:sp>
            <p:nvSpPr>
              <p:cNvPr id="253" name="Google Shape;253;p7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6" name="Google Shape;256;p7"/>
            <p:cNvGrpSpPr/>
            <p:nvPr/>
          </p:nvGrpSpPr>
          <p:grpSpPr>
            <a:xfrm>
              <a:off x="4724372" y="4708366"/>
              <a:ext cx="763146" cy="697824"/>
              <a:chOff x="3681125" y="1846650"/>
              <a:chExt cx="515500" cy="471375"/>
            </a:xfrm>
          </p:grpSpPr>
          <p:sp>
            <p:nvSpPr>
              <p:cNvPr id="257" name="Google Shape;257;p7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7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0" name="Google Shape;260;p7"/>
            <p:cNvGrpSpPr/>
            <p:nvPr/>
          </p:nvGrpSpPr>
          <p:grpSpPr>
            <a:xfrm>
              <a:off x="-1410462" y="4083077"/>
              <a:ext cx="4341985" cy="2100795"/>
              <a:chOff x="-1318762" y="3750002"/>
              <a:chExt cx="4341985" cy="2100795"/>
            </a:xfrm>
          </p:grpSpPr>
          <p:grpSp>
            <p:nvGrpSpPr>
              <p:cNvPr id="261" name="Google Shape;261;p7"/>
              <p:cNvGrpSpPr/>
              <p:nvPr/>
            </p:nvGrpSpPr>
            <p:grpSpPr>
              <a:xfrm>
                <a:off x="-1318762" y="3750002"/>
                <a:ext cx="4341985" cy="2100795"/>
                <a:chOff x="-1134987" y="4100590"/>
                <a:chExt cx="4341985" cy="2100795"/>
              </a:xfrm>
            </p:grpSpPr>
            <p:sp>
              <p:nvSpPr>
                <p:cNvPr id="262" name="Google Shape;262;p7"/>
                <p:cNvSpPr/>
                <p:nvPr/>
              </p:nvSpPr>
              <p:spPr>
                <a:xfrm>
                  <a:off x="-1134987" y="41005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-621190" y="42481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64" name="Google Shape;264;p7"/>
                <p:cNvGrpSpPr/>
                <p:nvPr/>
              </p:nvGrpSpPr>
              <p:grpSpPr>
                <a:xfrm>
                  <a:off x="-130236" y="4918846"/>
                  <a:ext cx="824338" cy="865398"/>
                  <a:chOff x="-177848" y="4713546"/>
                  <a:chExt cx="824338" cy="865398"/>
                </a:xfrm>
              </p:grpSpPr>
              <p:sp>
                <p:nvSpPr>
                  <p:cNvPr id="265" name="Google Shape;265;p7"/>
                  <p:cNvSpPr/>
                  <p:nvPr/>
                </p:nvSpPr>
                <p:spPr>
                  <a:xfrm>
                    <a:off x="482680" y="53745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6" name="Google Shape;266;p7"/>
                  <p:cNvSpPr/>
                  <p:nvPr/>
                </p:nvSpPr>
                <p:spPr>
                  <a:xfrm>
                    <a:off x="553184" y="51184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7" name="Google Shape;267;p7"/>
                  <p:cNvSpPr/>
                  <p:nvPr/>
                </p:nvSpPr>
                <p:spPr>
                  <a:xfrm>
                    <a:off x="98288" y="54805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8" name="Google Shape;268;p7"/>
                  <p:cNvSpPr/>
                  <p:nvPr/>
                </p:nvSpPr>
                <p:spPr>
                  <a:xfrm>
                    <a:off x="-177848" y="53418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9" name="Google Shape;269;p7"/>
                  <p:cNvSpPr/>
                  <p:nvPr/>
                </p:nvSpPr>
                <p:spPr>
                  <a:xfrm>
                    <a:off x="225519" y="47135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0" name="Google Shape;270;p7"/>
                  <p:cNvSpPr/>
                  <p:nvPr/>
                </p:nvSpPr>
                <p:spPr>
                  <a:xfrm>
                    <a:off x="-177" y="50761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1" name="Google Shape;271;p7"/>
                  <p:cNvSpPr/>
                  <p:nvPr/>
                </p:nvSpPr>
                <p:spPr>
                  <a:xfrm>
                    <a:off x="396342" y="49842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2" name="Google Shape;272;p7"/>
                  <p:cNvSpPr/>
                  <p:nvPr/>
                </p:nvSpPr>
                <p:spPr>
                  <a:xfrm>
                    <a:off x="244656" y="52245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273" name="Google Shape;273;p7"/>
              <p:cNvGrpSpPr/>
              <p:nvPr/>
            </p:nvGrpSpPr>
            <p:grpSpPr>
              <a:xfrm rot="-5189473">
                <a:off x="1779119" y="4488060"/>
                <a:ext cx="70211" cy="266572"/>
                <a:chOff x="5640409" y="3563458"/>
                <a:chExt cx="70213" cy="266579"/>
              </a:xfrm>
            </p:grpSpPr>
            <p:sp>
              <p:nvSpPr>
                <p:cNvPr id="274" name="Google Shape;274;p7"/>
                <p:cNvSpPr/>
                <p:nvPr/>
              </p:nvSpPr>
              <p:spPr>
                <a:xfrm>
                  <a:off x="5649987" y="3563458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" name="Google Shape;275;p7"/>
                <p:cNvSpPr/>
                <p:nvPr/>
              </p:nvSpPr>
              <p:spPr>
                <a:xfrm>
                  <a:off x="5640409" y="3770149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276" name="Google Shape;276;p7"/>
            <p:cNvSpPr/>
            <p:nvPr/>
          </p:nvSpPr>
          <p:spPr>
            <a:xfrm flipH="1" rot="10800000">
              <a:off x="187830" y="3746166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 flipH="1" rot="10800000">
              <a:off x="239728" y="2283015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 flipH="1" rot="10800000">
              <a:off x="7145028" y="4870685"/>
              <a:ext cx="217168" cy="176324"/>
            </a:xfrm>
            <a:custGeom>
              <a:rect b="b" l="l" r="r" t="t"/>
              <a:pathLst>
                <a:path extrusionOk="0" h="5297" w="6524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 flipH="1" rot="10800000">
              <a:off x="8627667" y="2686516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0" name="Google Shape;280;p7"/>
          <p:cNvSpPr txBox="1"/>
          <p:nvPr>
            <p:ph type="title"/>
          </p:nvPr>
        </p:nvSpPr>
        <p:spPr>
          <a:xfrm>
            <a:off x="714614" y="898925"/>
            <a:ext cx="3400200" cy="22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1" name="Google Shape;281;p7"/>
          <p:cNvSpPr txBox="1"/>
          <p:nvPr>
            <p:ph idx="1" type="subTitle"/>
          </p:nvPr>
        </p:nvSpPr>
        <p:spPr>
          <a:xfrm>
            <a:off x="714614" y="3264600"/>
            <a:ext cx="34002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7"/>
          <p:cNvSpPr/>
          <p:nvPr>
            <p:ph idx="2" type="pic"/>
          </p:nvPr>
        </p:nvSpPr>
        <p:spPr>
          <a:xfrm>
            <a:off x="4572000" y="741173"/>
            <a:ext cx="3781200" cy="3777300"/>
          </a:xfrm>
          <a:prstGeom prst="teardrop">
            <a:avLst>
              <a:gd fmla="val 10000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8"/>
          <p:cNvGrpSpPr/>
          <p:nvPr/>
        </p:nvGrpSpPr>
        <p:grpSpPr>
          <a:xfrm>
            <a:off x="-962610" y="-595805"/>
            <a:ext cx="10527862" cy="6542949"/>
            <a:chOff x="-962610" y="-595805"/>
            <a:chExt cx="10527862" cy="6542949"/>
          </a:xfrm>
        </p:grpSpPr>
        <p:grpSp>
          <p:nvGrpSpPr>
            <p:cNvPr id="285" name="Google Shape;285;p8"/>
            <p:cNvGrpSpPr/>
            <p:nvPr/>
          </p:nvGrpSpPr>
          <p:grpSpPr>
            <a:xfrm flipH="1" rot="421830">
              <a:off x="-802104" y="-434622"/>
              <a:ext cx="2805458" cy="2795036"/>
              <a:chOff x="7545828" y="-718153"/>
              <a:chExt cx="2805405" cy="2794983"/>
            </a:xfrm>
          </p:grpSpPr>
          <p:grpSp>
            <p:nvGrpSpPr>
              <p:cNvPr id="286" name="Google Shape;286;p8"/>
              <p:cNvGrpSpPr/>
              <p:nvPr/>
            </p:nvGrpSpPr>
            <p:grpSpPr>
              <a:xfrm>
                <a:off x="7568552" y="-718153"/>
                <a:ext cx="2554222" cy="2762605"/>
                <a:chOff x="7568552" y="-718153"/>
                <a:chExt cx="2554222" cy="2762605"/>
              </a:xfrm>
            </p:grpSpPr>
            <p:sp>
              <p:nvSpPr>
                <p:cNvPr id="287" name="Google Shape;287;p8"/>
                <p:cNvSpPr/>
                <p:nvPr/>
              </p:nvSpPr>
              <p:spPr>
                <a:xfrm rot="-49921">
                  <a:off x="7588213" y="-700037"/>
                  <a:ext cx="2514900" cy="2726373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88" name="Google Shape;288;p8"/>
                <p:cNvGrpSpPr/>
                <p:nvPr/>
              </p:nvGrpSpPr>
              <p:grpSpPr>
                <a:xfrm rot="8100000">
                  <a:off x="8889962" y="1557871"/>
                  <a:ext cx="70212" cy="266577"/>
                  <a:chOff x="6051275" y="3616391"/>
                  <a:chExt cx="70213" cy="266579"/>
                </a:xfrm>
              </p:grpSpPr>
              <p:sp>
                <p:nvSpPr>
                  <p:cNvPr id="289" name="Google Shape;289;p8"/>
                  <p:cNvSpPr/>
                  <p:nvPr/>
                </p:nvSpPr>
                <p:spPr>
                  <a:xfrm>
                    <a:off x="6060853" y="361639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0" name="Google Shape;290;p8"/>
                  <p:cNvSpPr/>
                  <p:nvPr/>
                </p:nvSpPr>
                <p:spPr>
                  <a:xfrm>
                    <a:off x="6051275" y="382308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291" name="Google Shape;291;p8"/>
              <p:cNvSpPr/>
              <p:nvPr/>
            </p:nvSpPr>
            <p:spPr>
              <a:xfrm rot="-549082">
                <a:off x="7717456" y="-459425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2" name="Google Shape;292;p8"/>
              <p:cNvGrpSpPr/>
              <p:nvPr/>
            </p:nvGrpSpPr>
            <p:grpSpPr>
              <a:xfrm rot="-3298310">
                <a:off x="8300529" y="-296371"/>
                <a:ext cx="697299" cy="899737"/>
                <a:chOff x="8560167" y="-438018"/>
                <a:chExt cx="697274" cy="899704"/>
              </a:xfrm>
            </p:grpSpPr>
            <p:sp>
              <p:nvSpPr>
                <p:cNvPr id="293" name="Google Shape;293;p8"/>
                <p:cNvSpPr/>
                <p:nvPr/>
              </p:nvSpPr>
              <p:spPr>
                <a:xfrm>
                  <a:off x="8560167" y="365608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4" name="Google Shape;294;p8"/>
                <p:cNvSpPr/>
                <p:nvPr/>
              </p:nvSpPr>
              <p:spPr>
                <a:xfrm>
                  <a:off x="8797599" y="37324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5" name="Google Shape;295;p8"/>
                <p:cNvSpPr/>
                <p:nvPr/>
              </p:nvSpPr>
              <p:spPr>
                <a:xfrm>
                  <a:off x="8579844" y="-247445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6" name="Google Shape;296;p8"/>
                <p:cNvSpPr/>
                <p:nvPr/>
              </p:nvSpPr>
              <p:spPr>
                <a:xfrm>
                  <a:off x="8748341" y="-438018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" name="Google Shape;297;p8"/>
                <p:cNvSpPr/>
                <p:nvPr/>
              </p:nvSpPr>
              <p:spPr>
                <a:xfrm>
                  <a:off x="9135329" y="42351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" name="Google Shape;298;p8"/>
                <p:cNvSpPr/>
                <p:nvPr/>
              </p:nvSpPr>
              <p:spPr>
                <a:xfrm>
                  <a:off x="8884093" y="-147652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" name="Google Shape;299;p8"/>
                <p:cNvSpPr/>
                <p:nvPr/>
              </p:nvSpPr>
              <p:spPr>
                <a:xfrm>
                  <a:off x="9015890" y="27049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" name="Google Shape;300;p8"/>
                <p:cNvSpPr/>
                <p:nvPr/>
              </p:nvSpPr>
              <p:spPr>
                <a:xfrm>
                  <a:off x="8668220" y="96499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01" name="Google Shape;301;p8"/>
            <p:cNvGrpSpPr/>
            <p:nvPr/>
          </p:nvGrpSpPr>
          <p:grpSpPr>
            <a:xfrm rot="-5400000">
              <a:off x="6343862" y="2725754"/>
              <a:ext cx="4341985" cy="2100795"/>
              <a:chOff x="-1013962" y="3673802"/>
              <a:chExt cx="4341985" cy="2100795"/>
            </a:xfrm>
          </p:grpSpPr>
          <p:grpSp>
            <p:nvGrpSpPr>
              <p:cNvPr id="302" name="Google Shape;302;p8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303" name="Google Shape;303;p8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4" name="Google Shape;304;p8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05" name="Google Shape;305;p8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306" name="Google Shape;306;p8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7" name="Google Shape;307;p8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8" name="Google Shape;308;p8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9" name="Google Shape;309;p8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0" name="Google Shape;310;p8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1" name="Google Shape;311;p8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2" name="Google Shape;312;p8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3" name="Google Shape;313;p8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314" name="Google Shape;314;p8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315" name="Google Shape;315;p8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6" name="Google Shape;316;p8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17" name="Google Shape;317;p8"/>
            <p:cNvSpPr/>
            <p:nvPr/>
          </p:nvSpPr>
          <p:spPr>
            <a:xfrm flipH="1" rot="9884829">
              <a:off x="30618" y="3652538"/>
              <a:ext cx="1508230" cy="1268252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 rot="10800000">
              <a:off x="7058263" y="-96623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9" name="Google Shape;319;p8"/>
            <p:cNvGrpSpPr/>
            <p:nvPr/>
          </p:nvGrpSpPr>
          <p:grpSpPr>
            <a:xfrm rot="2996445">
              <a:off x="6566121" y="3991709"/>
              <a:ext cx="740371" cy="757532"/>
              <a:chOff x="4391775" y="4244400"/>
              <a:chExt cx="715125" cy="731700"/>
            </a:xfrm>
          </p:grpSpPr>
          <p:sp>
            <p:nvSpPr>
              <p:cNvPr id="320" name="Google Shape;320;p8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3" name="Google Shape;323;p8"/>
            <p:cNvSpPr/>
            <p:nvPr/>
          </p:nvSpPr>
          <p:spPr>
            <a:xfrm>
              <a:off x="8129873" y="1504347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2812520" y="4462387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14578" y="2975508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5195161" y="4605997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7" name="Google Shape;327;p8"/>
          <p:cNvSpPr txBox="1"/>
          <p:nvPr>
            <p:ph type="title"/>
          </p:nvPr>
        </p:nvSpPr>
        <p:spPr>
          <a:xfrm>
            <a:off x="1253400" y="1215450"/>
            <a:ext cx="6637200" cy="27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9"/>
          <p:cNvGrpSpPr/>
          <p:nvPr/>
        </p:nvGrpSpPr>
        <p:grpSpPr>
          <a:xfrm>
            <a:off x="-1564452" y="-512905"/>
            <a:ext cx="11609788" cy="6915974"/>
            <a:chOff x="-1564452" y="-512905"/>
            <a:chExt cx="11609788" cy="6915974"/>
          </a:xfrm>
        </p:grpSpPr>
        <p:sp>
          <p:nvSpPr>
            <p:cNvPr id="330" name="Google Shape;330;p9"/>
            <p:cNvSpPr/>
            <p:nvPr/>
          </p:nvSpPr>
          <p:spPr>
            <a:xfrm flipH="1" rot="425420">
              <a:off x="7975294" y="3902539"/>
              <a:ext cx="1508194" cy="1268221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 flipH="1" rot="-10587449">
              <a:off x="-329433" y="861046"/>
              <a:ext cx="1508261" cy="1268278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 rot="10800000">
              <a:off x="6301442" y="4353675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 rot="10800000">
              <a:off x="2903455" y="4639516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 rot="10800000">
              <a:off x="4321124" y="616619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 rot="10800000">
              <a:off x="292870" y="361181"/>
              <a:ext cx="217168" cy="176324"/>
            </a:xfrm>
            <a:custGeom>
              <a:rect b="b" l="l" r="r" t="t"/>
              <a:pathLst>
                <a:path extrusionOk="0" h="5297" w="6524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6" name="Google Shape;336;p9"/>
            <p:cNvGrpSpPr/>
            <p:nvPr/>
          </p:nvGrpSpPr>
          <p:grpSpPr>
            <a:xfrm rot="-9990510">
              <a:off x="-1232810" y="2854884"/>
              <a:ext cx="3190613" cy="3220433"/>
              <a:chOff x="7044875" y="-1293869"/>
              <a:chExt cx="3190628" cy="3220448"/>
            </a:xfrm>
          </p:grpSpPr>
          <p:grpSp>
            <p:nvGrpSpPr>
              <p:cNvPr id="337" name="Google Shape;337;p9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338" name="Google Shape;338;p9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39" name="Google Shape;339;p9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340" name="Google Shape;340;p9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1" name="Google Shape;341;p9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342" name="Google Shape;342;p9"/>
              <p:cNvSpPr/>
              <p:nvPr/>
            </p:nvSpPr>
            <p:spPr>
              <a:xfrm rot="-549082">
                <a:off x="7216503" y="-817125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3" name="Google Shape;343;p9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344" name="Google Shape;344;p9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" name="Google Shape;345;p9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" name="Google Shape;346;p9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" name="Google Shape;347;p9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" name="Google Shape;348;p9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" name="Google Shape;349;p9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0" name="Google Shape;350;p9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1" name="Google Shape;351;p9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52" name="Google Shape;352;p9"/>
            <p:cNvGrpSpPr/>
            <p:nvPr/>
          </p:nvGrpSpPr>
          <p:grpSpPr>
            <a:xfrm rot="-7803555">
              <a:off x="4522886" y="4754330"/>
              <a:ext cx="740371" cy="757532"/>
              <a:chOff x="4391775" y="4244400"/>
              <a:chExt cx="715125" cy="731700"/>
            </a:xfrm>
          </p:grpSpPr>
          <p:sp>
            <p:nvSpPr>
              <p:cNvPr id="353" name="Google Shape;353;p9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6" name="Google Shape;356;p9"/>
            <p:cNvGrpSpPr/>
            <p:nvPr/>
          </p:nvGrpSpPr>
          <p:grpSpPr>
            <a:xfrm rot="10800000">
              <a:off x="8792848" y="1895755"/>
              <a:ext cx="763146" cy="697824"/>
              <a:chOff x="3681125" y="1846650"/>
              <a:chExt cx="515500" cy="471375"/>
            </a:xfrm>
          </p:grpSpPr>
          <p:sp>
            <p:nvSpPr>
              <p:cNvPr id="357" name="Google Shape;357;p9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0" name="Google Shape;360;p9"/>
            <p:cNvGrpSpPr/>
            <p:nvPr/>
          </p:nvGrpSpPr>
          <p:grpSpPr>
            <a:xfrm rot="10800000">
              <a:off x="5703351" y="-512905"/>
              <a:ext cx="4341985" cy="2100795"/>
              <a:chOff x="-1013962" y="3673802"/>
              <a:chExt cx="4341985" cy="2100795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64" name="Google Shape;364;p9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365" name="Google Shape;365;p9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6" name="Google Shape;366;p9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7" name="Google Shape;367;p9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8" name="Google Shape;368;p9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9" name="Google Shape;369;p9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70" name="Google Shape;370;p9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71" name="Google Shape;371;p9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72" name="Google Shape;372;p9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373" name="Google Shape;373;p9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374" name="Google Shape;374;p9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5" name="Google Shape;375;p9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376" name="Google Shape;376;p9"/>
          <p:cNvSpPr txBox="1"/>
          <p:nvPr>
            <p:ph type="title"/>
          </p:nvPr>
        </p:nvSpPr>
        <p:spPr>
          <a:xfrm>
            <a:off x="1913700" y="1208525"/>
            <a:ext cx="5316600" cy="113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7" name="Google Shape;377;p9"/>
          <p:cNvSpPr txBox="1"/>
          <p:nvPr>
            <p:ph idx="1" type="subTitle"/>
          </p:nvPr>
        </p:nvSpPr>
        <p:spPr>
          <a:xfrm>
            <a:off x="1913700" y="2337950"/>
            <a:ext cx="5316600" cy="13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0"/>
          <p:cNvGrpSpPr/>
          <p:nvPr/>
        </p:nvGrpSpPr>
        <p:grpSpPr>
          <a:xfrm>
            <a:off x="-1776517" y="-2128490"/>
            <a:ext cx="11812433" cy="7895252"/>
            <a:chOff x="-1776517" y="-2128490"/>
            <a:chExt cx="11812433" cy="7895252"/>
          </a:xfrm>
        </p:grpSpPr>
        <p:sp>
          <p:nvSpPr>
            <p:cNvPr id="380" name="Google Shape;380;p10"/>
            <p:cNvSpPr/>
            <p:nvPr/>
          </p:nvSpPr>
          <p:spPr>
            <a:xfrm rot="915171">
              <a:off x="-223357" y="2213138"/>
              <a:ext cx="1508230" cy="1268252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1" name="Google Shape;381;p10"/>
            <p:cNvGrpSpPr/>
            <p:nvPr/>
          </p:nvGrpSpPr>
          <p:grpSpPr>
            <a:xfrm rot="-3014747">
              <a:off x="-1090455" y="-1532075"/>
              <a:ext cx="3061704" cy="3220470"/>
              <a:chOff x="7173820" y="-1293869"/>
              <a:chExt cx="3061683" cy="3220448"/>
            </a:xfrm>
          </p:grpSpPr>
          <p:grpSp>
            <p:nvGrpSpPr>
              <p:cNvPr id="382" name="Google Shape;382;p10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383" name="Google Shape;383;p10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84" name="Google Shape;384;p10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385" name="Google Shape;385;p10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86" name="Google Shape;386;p10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387" name="Google Shape;387;p10"/>
              <p:cNvSpPr/>
              <p:nvPr/>
            </p:nvSpPr>
            <p:spPr>
              <a:xfrm>
                <a:off x="7473594" y="-605030"/>
                <a:ext cx="2462130" cy="2355434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88" name="Google Shape;388;p10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389" name="Google Shape;389;p10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0" name="Google Shape;390;p10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1" name="Google Shape;391;p10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2" name="Google Shape;392;p10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3" name="Google Shape;393;p10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4" name="Google Shape;394;p10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5" name="Google Shape;395;p10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" name="Google Shape;396;p10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97" name="Google Shape;397;p10"/>
            <p:cNvSpPr/>
            <p:nvPr/>
          </p:nvSpPr>
          <p:spPr>
            <a:xfrm>
              <a:off x="8166995" y="2359437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8" name="Google Shape;398;p10"/>
            <p:cNvGrpSpPr/>
            <p:nvPr/>
          </p:nvGrpSpPr>
          <p:grpSpPr>
            <a:xfrm flipH="1">
              <a:off x="5570428" y="3445251"/>
              <a:ext cx="4465489" cy="2321512"/>
              <a:chOff x="-1075731" y="3535076"/>
              <a:chExt cx="4465489" cy="2321512"/>
            </a:xfrm>
          </p:grpSpPr>
          <p:grpSp>
            <p:nvGrpSpPr>
              <p:cNvPr id="399" name="Google Shape;399;p10"/>
              <p:cNvGrpSpPr/>
              <p:nvPr/>
            </p:nvGrpSpPr>
            <p:grpSpPr>
              <a:xfrm>
                <a:off x="-1075731" y="3535076"/>
                <a:ext cx="4465489" cy="2321512"/>
                <a:chOff x="-891956" y="3885663"/>
                <a:chExt cx="4465489" cy="2321512"/>
              </a:xfrm>
            </p:grpSpPr>
            <p:sp>
              <p:nvSpPr>
                <p:cNvPr id="400" name="Google Shape;400;p10"/>
                <p:cNvSpPr/>
                <p:nvPr/>
              </p:nvSpPr>
              <p:spPr>
                <a:xfrm rot="223296">
                  <a:off x="-830202" y="4024424"/>
                  <a:ext cx="4341981" cy="2043990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1" name="Google Shape;401;p10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402" name="Google Shape;402;p10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403" name="Google Shape;403;p10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4" name="Google Shape;404;p10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5" name="Google Shape;405;p10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6" name="Google Shape;406;p10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7" name="Google Shape;407;p10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8" name="Google Shape;408;p10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9" name="Google Shape;409;p10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0" name="Google Shape;410;p10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411" name="Google Shape;411;p10"/>
              <p:cNvGrpSpPr/>
              <p:nvPr/>
            </p:nvGrpSpPr>
            <p:grpSpPr>
              <a:xfrm rot="-5189473">
                <a:off x="2083919" y="4475431"/>
                <a:ext cx="70211" cy="266572"/>
                <a:chOff x="5671669" y="3866922"/>
                <a:chExt cx="70213" cy="266579"/>
              </a:xfrm>
            </p:grpSpPr>
            <p:sp>
              <p:nvSpPr>
                <p:cNvPr id="412" name="Google Shape;412;p10"/>
                <p:cNvSpPr/>
                <p:nvPr/>
              </p:nvSpPr>
              <p:spPr>
                <a:xfrm>
                  <a:off x="5681247" y="3866922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" name="Google Shape;413;p10"/>
                <p:cNvSpPr/>
                <p:nvPr/>
              </p:nvSpPr>
              <p:spPr>
                <a:xfrm>
                  <a:off x="5671669" y="407361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14" name="Google Shape;414;p10"/>
            <p:cNvSpPr/>
            <p:nvPr/>
          </p:nvSpPr>
          <p:spPr>
            <a:xfrm>
              <a:off x="7475392" y="4048599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8409066" y="3100796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0"/>
            <p:cNvSpPr/>
            <p:nvPr/>
          </p:nvSpPr>
          <p:spPr>
            <a:xfrm flipH="1" rot="-5248956">
              <a:off x="3115584" y="-410609"/>
              <a:ext cx="1508194" cy="1268221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7" name="Google Shape;417;p10"/>
            <p:cNvGrpSpPr/>
            <p:nvPr/>
          </p:nvGrpSpPr>
          <p:grpSpPr>
            <a:xfrm rot="2996445">
              <a:off x="5500646" y="-568216"/>
              <a:ext cx="740371" cy="757532"/>
              <a:chOff x="4391775" y="4244400"/>
              <a:chExt cx="715125" cy="731700"/>
            </a:xfrm>
          </p:grpSpPr>
          <p:sp>
            <p:nvSpPr>
              <p:cNvPr id="418" name="Google Shape;418;p10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10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10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21" name="Google Shape;421;p10"/>
          <p:cNvSpPr txBox="1"/>
          <p:nvPr>
            <p:ph idx="1" type="body"/>
          </p:nvPr>
        </p:nvSpPr>
        <p:spPr>
          <a:xfrm>
            <a:off x="3907226" y="378712"/>
            <a:ext cx="4529100" cy="15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>
                <a:latin typeface="Chewy"/>
                <a:ea typeface="Chewy"/>
                <a:cs typeface="Chewy"/>
                <a:sym typeface="Chewy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38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hewy"/>
              <a:buNone/>
              <a:defRPr sz="41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4575" y="1235435"/>
            <a:ext cx="77148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gif"/><Relationship Id="rId4" Type="http://schemas.openxmlformats.org/officeDocument/2006/relationships/hyperlink" Target="http://www.youtube.com/watch?v=K7_LKkPsop0" TargetMode="External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39"/>
          <p:cNvSpPr txBox="1"/>
          <p:nvPr>
            <p:ph type="ctrTitle"/>
          </p:nvPr>
        </p:nvSpPr>
        <p:spPr>
          <a:xfrm flipH="1">
            <a:off x="223500" y="2847650"/>
            <a:ext cx="5256300" cy="8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rPr lang="en">
                <a:solidFill>
                  <a:schemeClr val="accent5"/>
                </a:solidFill>
              </a:rPr>
              <a:t>Brindando lo Mejor</a:t>
            </a:r>
            <a:endParaRPr/>
          </a:p>
        </p:txBody>
      </p:sp>
      <p:sp>
        <p:nvSpPr>
          <p:cNvPr id="1667" name="Google Shape;1667;p39"/>
          <p:cNvSpPr txBox="1"/>
          <p:nvPr>
            <p:ph idx="2" type="ctrTitle"/>
          </p:nvPr>
        </p:nvSpPr>
        <p:spPr>
          <a:xfrm flipH="1">
            <a:off x="485816" y="1633092"/>
            <a:ext cx="42717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" sz="6600"/>
              <a:t>CARIDAD</a:t>
            </a:r>
            <a:endParaRPr sz="6600"/>
          </a:p>
        </p:txBody>
      </p:sp>
      <p:sp>
        <p:nvSpPr>
          <p:cNvPr id="1668" name="Google Shape;1668;p39"/>
          <p:cNvSpPr/>
          <p:nvPr/>
        </p:nvSpPr>
        <p:spPr>
          <a:xfrm flipH="1">
            <a:off x="4757515" y="4422508"/>
            <a:ext cx="54636" cy="54456"/>
          </a:xfrm>
          <a:custGeom>
            <a:rect b="b" l="l" r="r" t="t"/>
            <a:pathLst>
              <a:path extrusionOk="0" h="2115" w="2122">
                <a:moveTo>
                  <a:pt x="928" y="1"/>
                </a:moveTo>
                <a:cubicBezTo>
                  <a:pt x="590" y="1"/>
                  <a:pt x="275" y="268"/>
                  <a:pt x="164" y="699"/>
                </a:cubicBezTo>
                <a:cubicBezTo>
                  <a:pt x="0" y="1205"/>
                  <a:pt x="224" y="1756"/>
                  <a:pt x="686" y="2025"/>
                </a:cubicBezTo>
                <a:cubicBezTo>
                  <a:pt x="808" y="2087"/>
                  <a:pt x="923" y="2114"/>
                  <a:pt x="1030" y="2114"/>
                </a:cubicBezTo>
                <a:cubicBezTo>
                  <a:pt x="1817" y="2114"/>
                  <a:pt x="2121" y="588"/>
                  <a:pt x="1282" y="103"/>
                </a:cubicBezTo>
                <a:cubicBezTo>
                  <a:pt x="1166" y="33"/>
                  <a:pt x="1045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9" name="Google Shape;1669;p39"/>
          <p:cNvSpPr/>
          <p:nvPr/>
        </p:nvSpPr>
        <p:spPr>
          <a:xfrm flipH="1">
            <a:off x="5817328" y="3067328"/>
            <a:ext cx="322616" cy="427537"/>
          </a:xfrm>
          <a:custGeom>
            <a:rect b="b" l="l" r="r" t="t"/>
            <a:pathLst>
              <a:path extrusionOk="0" h="16605" w="12530">
                <a:moveTo>
                  <a:pt x="11097" y="1"/>
                </a:moveTo>
                <a:cubicBezTo>
                  <a:pt x="10961" y="1"/>
                  <a:pt x="10816" y="27"/>
                  <a:pt x="10667" y="83"/>
                </a:cubicBezTo>
                <a:cubicBezTo>
                  <a:pt x="10354" y="217"/>
                  <a:pt x="10056" y="426"/>
                  <a:pt x="9833" y="679"/>
                </a:cubicBezTo>
                <a:cubicBezTo>
                  <a:pt x="9356" y="1170"/>
                  <a:pt x="8939" y="1722"/>
                  <a:pt x="8626" y="2332"/>
                </a:cubicBezTo>
                <a:cubicBezTo>
                  <a:pt x="8551" y="2481"/>
                  <a:pt x="8447" y="2630"/>
                  <a:pt x="8298" y="2720"/>
                </a:cubicBezTo>
                <a:cubicBezTo>
                  <a:pt x="7643" y="3062"/>
                  <a:pt x="7017" y="3450"/>
                  <a:pt x="6406" y="3897"/>
                </a:cubicBezTo>
                <a:cubicBezTo>
                  <a:pt x="6302" y="3792"/>
                  <a:pt x="6242" y="3658"/>
                  <a:pt x="6257" y="3509"/>
                </a:cubicBezTo>
                <a:cubicBezTo>
                  <a:pt x="6242" y="3092"/>
                  <a:pt x="6093" y="2675"/>
                  <a:pt x="5810" y="2362"/>
                </a:cubicBezTo>
                <a:cubicBezTo>
                  <a:pt x="5619" y="2113"/>
                  <a:pt x="5338" y="1990"/>
                  <a:pt x="5056" y="1990"/>
                </a:cubicBezTo>
                <a:cubicBezTo>
                  <a:pt x="4765" y="1990"/>
                  <a:pt x="4472" y="2120"/>
                  <a:pt x="4276" y="2377"/>
                </a:cubicBezTo>
                <a:cubicBezTo>
                  <a:pt x="4067" y="2645"/>
                  <a:pt x="3918" y="2973"/>
                  <a:pt x="3874" y="3316"/>
                </a:cubicBezTo>
                <a:cubicBezTo>
                  <a:pt x="3740" y="4150"/>
                  <a:pt x="3769" y="4999"/>
                  <a:pt x="3978" y="5804"/>
                </a:cubicBezTo>
                <a:cubicBezTo>
                  <a:pt x="4037" y="6042"/>
                  <a:pt x="4097" y="6280"/>
                  <a:pt x="3933" y="6519"/>
                </a:cubicBezTo>
                <a:cubicBezTo>
                  <a:pt x="3471" y="7144"/>
                  <a:pt x="3054" y="7815"/>
                  <a:pt x="2682" y="8485"/>
                </a:cubicBezTo>
                <a:cubicBezTo>
                  <a:pt x="2607" y="8612"/>
                  <a:pt x="2540" y="8668"/>
                  <a:pt x="2473" y="8668"/>
                </a:cubicBezTo>
                <a:cubicBezTo>
                  <a:pt x="2406" y="8668"/>
                  <a:pt x="2339" y="8612"/>
                  <a:pt x="2265" y="8515"/>
                </a:cubicBezTo>
                <a:cubicBezTo>
                  <a:pt x="2086" y="8291"/>
                  <a:pt x="1848" y="8113"/>
                  <a:pt x="1594" y="7993"/>
                </a:cubicBezTo>
                <a:cubicBezTo>
                  <a:pt x="1432" y="7911"/>
                  <a:pt x="1264" y="7873"/>
                  <a:pt x="1100" y="7873"/>
                </a:cubicBezTo>
                <a:cubicBezTo>
                  <a:pt x="524" y="7873"/>
                  <a:pt x="4" y="8339"/>
                  <a:pt x="15" y="8977"/>
                </a:cubicBezTo>
                <a:cubicBezTo>
                  <a:pt x="0" y="9275"/>
                  <a:pt x="60" y="9588"/>
                  <a:pt x="164" y="9871"/>
                </a:cubicBezTo>
                <a:cubicBezTo>
                  <a:pt x="358" y="10392"/>
                  <a:pt x="686" y="10854"/>
                  <a:pt x="1088" y="11226"/>
                </a:cubicBezTo>
                <a:cubicBezTo>
                  <a:pt x="1326" y="11435"/>
                  <a:pt x="1401" y="11763"/>
                  <a:pt x="1281" y="12046"/>
                </a:cubicBezTo>
                <a:cubicBezTo>
                  <a:pt x="954" y="13178"/>
                  <a:pt x="760" y="14355"/>
                  <a:pt x="730" y="15532"/>
                </a:cubicBezTo>
                <a:cubicBezTo>
                  <a:pt x="715" y="15725"/>
                  <a:pt x="730" y="15904"/>
                  <a:pt x="760" y="16098"/>
                </a:cubicBezTo>
                <a:cubicBezTo>
                  <a:pt x="820" y="16381"/>
                  <a:pt x="1073" y="16589"/>
                  <a:pt x="1371" y="16604"/>
                </a:cubicBezTo>
                <a:cubicBezTo>
                  <a:pt x="1684" y="16604"/>
                  <a:pt x="1967" y="16396"/>
                  <a:pt x="2041" y="16083"/>
                </a:cubicBezTo>
                <a:cubicBezTo>
                  <a:pt x="2071" y="15904"/>
                  <a:pt x="2086" y="15710"/>
                  <a:pt x="2086" y="15532"/>
                </a:cubicBezTo>
                <a:cubicBezTo>
                  <a:pt x="2131" y="14772"/>
                  <a:pt x="2220" y="14012"/>
                  <a:pt x="2369" y="13267"/>
                </a:cubicBezTo>
                <a:cubicBezTo>
                  <a:pt x="2425" y="12972"/>
                  <a:pt x="2548" y="12849"/>
                  <a:pt x="2826" y="12849"/>
                </a:cubicBezTo>
                <a:cubicBezTo>
                  <a:pt x="2842" y="12849"/>
                  <a:pt x="2858" y="12849"/>
                  <a:pt x="2875" y="12850"/>
                </a:cubicBezTo>
                <a:cubicBezTo>
                  <a:pt x="2950" y="12858"/>
                  <a:pt x="3024" y="12861"/>
                  <a:pt x="3099" y="12861"/>
                </a:cubicBezTo>
                <a:cubicBezTo>
                  <a:pt x="3173" y="12861"/>
                  <a:pt x="3248" y="12858"/>
                  <a:pt x="3322" y="12850"/>
                </a:cubicBezTo>
                <a:cubicBezTo>
                  <a:pt x="3948" y="12790"/>
                  <a:pt x="4529" y="12627"/>
                  <a:pt x="5006" y="12195"/>
                </a:cubicBezTo>
                <a:cubicBezTo>
                  <a:pt x="5274" y="12001"/>
                  <a:pt x="5378" y="11643"/>
                  <a:pt x="5289" y="11331"/>
                </a:cubicBezTo>
                <a:cubicBezTo>
                  <a:pt x="5199" y="11003"/>
                  <a:pt x="4946" y="10764"/>
                  <a:pt x="4618" y="10690"/>
                </a:cubicBezTo>
                <a:cubicBezTo>
                  <a:pt x="4459" y="10648"/>
                  <a:pt x="4299" y="10630"/>
                  <a:pt x="4140" y="10630"/>
                </a:cubicBezTo>
                <a:cubicBezTo>
                  <a:pt x="4016" y="10630"/>
                  <a:pt x="3893" y="10641"/>
                  <a:pt x="3769" y="10660"/>
                </a:cubicBezTo>
                <a:cubicBezTo>
                  <a:pt x="3658" y="10680"/>
                  <a:pt x="3546" y="10735"/>
                  <a:pt x="3435" y="10735"/>
                </a:cubicBezTo>
                <a:cubicBezTo>
                  <a:pt x="3382" y="10735"/>
                  <a:pt x="3330" y="10723"/>
                  <a:pt x="3278" y="10690"/>
                </a:cubicBezTo>
                <a:cubicBezTo>
                  <a:pt x="3263" y="10645"/>
                  <a:pt x="3248" y="10615"/>
                  <a:pt x="3248" y="10586"/>
                </a:cubicBezTo>
                <a:cubicBezTo>
                  <a:pt x="3516" y="9781"/>
                  <a:pt x="3948" y="9066"/>
                  <a:pt x="4365" y="8351"/>
                </a:cubicBezTo>
                <a:cubicBezTo>
                  <a:pt x="4453" y="8215"/>
                  <a:pt x="4553" y="8168"/>
                  <a:pt x="4669" y="8168"/>
                </a:cubicBezTo>
                <a:cubicBezTo>
                  <a:pt x="4732" y="8168"/>
                  <a:pt x="4799" y="8181"/>
                  <a:pt x="4872" y="8202"/>
                </a:cubicBezTo>
                <a:cubicBezTo>
                  <a:pt x="5289" y="8321"/>
                  <a:pt x="5721" y="8411"/>
                  <a:pt x="6153" y="8440"/>
                </a:cubicBezTo>
                <a:cubicBezTo>
                  <a:pt x="6340" y="8473"/>
                  <a:pt x="6529" y="8488"/>
                  <a:pt x="6719" y="8488"/>
                </a:cubicBezTo>
                <a:cubicBezTo>
                  <a:pt x="6969" y="8488"/>
                  <a:pt x="7219" y="8461"/>
                  <a:pt x="7464" y="8411"/>
                </a:cubicBezTo>
                <a:cubicBezTo>
                  <a:pt x="7792" y="8351"/>
                  <a:pt x="8045" y="8098"/>
                  <a:pt x="8119" y="7770"/>
                </a:cubicBezTo>
                <a:cubicBezTo>
                  <a:pt x="8194" y="7457"/>
                  <a:pt x="8075" y="7115"/>
                  <a:pt x="7821" y="6906"/>
                </a:cubicBezTo>
                <a:cubicBezTo>
                  <a:pt x="7568" y="6668"/>
                  <a:pt x="7255" y="6504"/>
                  <a:pt x="6913" y="6444"/>
                </a:cubicBezTo>
                <a:cubicBezTo>
                  <a:pt x="6600" y="6399"/>
                  <a:pt x="6302" y="6340"/>
                  <a:pt x="5929" y="6280"/>
                </a:cubicBezTo>
                <a:cubicBezTo>
                  <a:pt x="6630" y="5461"/>
                  <a:pt x="7449" y="4776"/>
                  <a:pt x="8373" y="4224"/>
                </a:cubicBezTo>
                <a:cubicBezTo>
                  <a:pt x="8489" y="4128"/>
                  <a:pt x="8632" y="4081"/>
                  <a:pt x="8776" y="4081"/>
                </a:cubicBezTo>
                <a:cubicBezTo>
                  <a:pt x="8965" y="4081"/>
                  <a:pt x="9155" y="4162"/>
                  <a:pt x="9281" y="4314"/>
                </a:cubicBezTo>
                <a:cubicBezTo>
                  <a:pt x="9833" y="4805"/>
                  <a:pt x="10518" y="5088"/>
                  <a:pt x="11248" y="5133"/>
                </a:cubicBezTo>
                <a:cubicBezTo>
                  <a:pt x="11312" y="5140"/>
                  <a:pt x="11375" y="5144"/>
                  <a:pt x="11436" y="5144"/>
                </a:cubicBezTo>
                <a:cubicBezTo>
                  <a:pt x="11887" y="5144"/>
                  <a:pt x="12247" y="4954"/>
                  <a:pt x="12365" y="4627"/>
                </a:cubicBezTo>
                <a:cubicBezTo>
                  <a:pt x="12529" y="4180"/>
                  <a:pt x="12350" y="3807"/>
                  <a:pt x="12052" y="3480"/>
                </a:cubicBezTo>
                <a:cubicBezTo>
                  <a:pt x="11993" y="3405"/>
                  <a:pt x="11918" y="3345"/>
                  <a:pt x="11844" y="3286"/>
                </a:cubicBezTo>
                <a:cubicBezTo>
                  <a:pt x="11695" y="3167"/>
                  <a:pt x="11531" y="3062"/>
                  <a:pt x="11367" y="2973"/>
                </a:cubicBezTo>
                <a:cubicBezTo>
                  <a:pt x="11084" y="2839"/>
                  <a:pt x="11114" y="2690"/>
                  <a:pt x="11307" y="2496"/>
                </a:cubicBezTo>
                <a:cubicBezTo>
                  <a:pt x="11382" y="2422"/>
                  <a:pt x="11456" y="2332"/>
                  <a:pt x="11531" y="2243"/>
                </a:cubicBezTo>
                <a:cubicBezTo>
                  <a:pt x="11784" y="1915"/>
                  <a:pt x="11948" y="1513"/>
                  <a:pt x="12008" y="1096"/>
                </a:cubicBezTo>
                <a:cubicBezTo>
                  <a:pt x="12055" y="438"/>
                  <a:pt x="11652" y="1"/>
                  <a:pt x="110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0" name="Google Shape;1670;p39"/>
          <p:cNvSpPr/>
          <p:nvPr/>
        </p:nvSpPr>
        <p:spPr>
          <a:xfrm flipH="1">
            <a:off x="2461632" y="4415011"/>
            <a:ext cx="81355" cy="69471"/>
          </a:xfrm>
          <a:custGeom>
            <a:rect b="b" l="l" r="r" t="t"/>
            <a:pathLst>
              <a:path extrusionOk="0" h="2087" w="2444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1" name="Google Shape;1671;p39"/>
          <p:cNvSpPr/>
          <p:nvPr/>
        </p:nvSpPr>
        <p:spPr>
          <a:xfrm flipH="1">
            <a:off x="8684480" y="1429860"/>
            <a:ext cx="103225" cy="85382"/>
          </a:xfrm>
          <a:custGeom>
            <a:rect b="b" l="l" r="r" t="t"/>
            <a:pathLst>
              <a:path extrusionOk="0" h="2565" w="3101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2" name="Google Shape;1672;p39"/>
          <p:cNvSpPr/>
          <p:nvPr/>
        </p:nvSpPr>
        <p:spPr>
          <a:xfrm flipH="1">
            <a:off x="5726828" y="552221"/>
            <a:ext cx="252885" cy="205750"/>
          </a:xfrm>
          <a:custGeom>
            <a:rect b="b" l="l" r="r" t="t"/>
            <a:pathLst>
              <a:path extrusionOk="0" h="6181" w="7597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3" name="Google Shape;1673;p39"/>
          <p:cNvGrpSpPr/>
          <p:nvPr/>
        </p:nvGrpSpPr>
        <p:grpSpPr>
          <a:xfrm>
            <a:off x="5092288" y="708025"/>
            <a:ext cx="3256545" cy="3399408"/>
            <a:chOff x="5092288" y="708025"/>
            <a:chExt cx="3256545" cy="3399408"/>
          </a:xfrm>
        </p:grpSpPr>
        <p:sp>
          <p:nvSpPr>
            <p:cNvPr id="1674" name="Google Shape;1674;p39"/>
            <p:cNvSpPr/>
            <p:nvPr/>
          </p:nvSpPr>
          <p:spPr>
            <a:xfrm>
              <a:off x="7247240" y="1282593"/>
              <a:ext cx="288326" cy="369706"/>
            </a:xfrm>
            <a:custGeom>
              <a:rect b="b" l="l" r="r" t="t"/>
              <a:pathLst>
                <a:path extrusionOk="0" h="9456" w="7375">
                  <a:moveTo>
                    <a:pt x="6114" y="0"/>
                  </a:moveTo>
                  <a:cubicBezTo>
                    <a:pt x="5775" y="0"/>
                    <a:pt x="5477" y="172"/>
                    <a:pt x="5215" y="424"/>
                  </a:cubicBezTo>
                  <a:cubicBezTo>
                    <a:pt x="4842" y="781"/>
                    <a:pt x="4544" y="1198"/>
                    <a:pt x="4306" y="1660"/>
                  </a:cubicBezTo>
                  <a:cubicBezTo>
                    <a:pt x="4083" y="2077"/>
                    <a:pt x="3889" y="2494"/>
                    <a:pt x="3606" y="3060"/>
                  </a:cubicBezTo>
                  <a:cubicBezTo>
                    <a:pt x="3442" y="2539"/>
                    <a:pt x="3248" y="2047"/>
                    <a:pt x="2995" y="1571"/>
                  </a:cubicBezTo>
                  <a:cubicBezTo>
                    <a:pt x="2742" y="1064"/>
                    <a:pt x="2369" y="632"/>
                    <a:pt x="1922" y="304"/>
                  </a:cubicBezTo>
                  <a:cubicBezTo>
                    <a:pt x="1681" y="142"/>
                    <a:pt x="1438" y="64"/>
                    <a:pt x="1211" y="64"/>
                  </a:cubicBezTo>
                  <a:cubicBezTo>
                    <a:pt x="792" y="64"/>
                    <a:pt x="427" y="328"/>
                    <a:pt x="224" y="811"/>
                  </a:cubicBezTo>
                  <a:cubicBezTo>
                    <a:pt x="60" y="1213"/>
                    <a:pt x="1" y="1645"/>
                    <a:pt x="60" y="2062"/>
                  </a:cubicBezTo>
                  <a:cubicBezTo>
                    <a:pt x="224" y="3522"/>
                    <a:pt x="611" y="4937"/>
                    <a:pt x="1237" y="6263"/>
                  </a:cubicBezTo>
                  <a:cubicBezTo>
                    <a:pt x="1654" y="7202"/>
                    <a:pt x="2131" y="8126"/>
                    <a:pt x="2831" y="8900"/>
                  </a:cubicBezTo>
                  <a:cubicBezTo>
                    <a:pt x="3161" y="9273"/>
                    <a:pt x="3525" y="9456"/>
                    <a:pt x="3887" y="9456"/>
                  </a:cubicBezTo>
                  <a:cubicBezTo>
                    <a:pt x="4278" y="9456"/>
                    <a:pt x="4666" y="9243"/>
                    <a:pt x="5006" y="8826"/>
                  </a:cubicBezTo>
                  <a:cubicBezTo>
                    <a:pt x="5259" y="8483"/>
                    <a:pt x="5483" y="8126"/>
                    <a:pt x="5662" y="7738"/>
                  </a:cubicBezTo>
                  <a:cubicBezTo>
                    <a:pt x="6273" y="6427"/>
                    <a:pt x="6734" y="5072"/>
                    <a:pt x="7032" y="3671"/>
                  </a:cubicBezTo>
                  <a:cubicBezTo>
                    <a:pt x="7211" y="2807"/>
                    <a:pt x="7375" y="1928"/>
                    <a:pt x="7211" y="1064"/>
                  </a:cubicBezTo>
                  <a:cubicBezTo>
                    <a:pt x="7137" y="602"/>
                    <a:pt x="6913" y="185"/>
                    <a:pt x="6436" y="51"/>
                  </a:cubicBezTo>
                  <a:cubicBezTo>
                    <a:pt x="6325" y="16"/>
                    <a:pt x="6217" y="0"/>
                    <a:pt x="6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5487499" y="783412"/>
              <a:ext cx="350096" cy="461702"/>
            </a:xfrm>
            <a:custGeom>
              <a:rect b="b" l="l" r="r" t="t"/>
              <a:pathLst>
                <a:path extrusionOk="0" h="11809" w="8955">
                  <a:moveTo>
                    <a:pt x="7396" y="0"/>
                  </a:moveTo>
                  <a:cubicBezTo>
                    <a:pt x="7080" y="0"/>
                    <a:pt x="6749" y="125"/>
                    <a:pt x="6437" y="383"/>
                  </a:cubicBezTo>
                  <a:cubicBezTo>
                    <a:pt x="5900" y="830"/>
                    <a:pt x="5573" y="1426"/>
                    <a:pt x="5290" y="2067"/>
                  </a:cubicBezTo>
                  <a:cubicBezTo>
                    <a:pt x="5051" y="2677"/>
                    <a:pt x="4858" y="3318"/>
                    <a:pt x="4723" y="3974"/>
                  </a:cubicBezTo>
                  <a:cubicBezTo>
                    <a:pt x="4321" y="3333"/>
                    <a:pt x="4023" y="2841"/>
                    <a:pt x="3710" y="2365"/>
                  </a:cubicBezTo>
                  <a:cubicBezTo>
                    <a:pt x="3368" y="1828"/>
                    <a:pt x="2936" y="1352"/>
                    <a:pt x="2444" y="964"/>
                  </a:cubicBezTo>
                  <a:cubicBezTo>
                    <a:pt x="2126" y="708"/>
                    <a:pt x="1786" y="550"/>
                    <a:pt x="1421" y="550"/>
                  </a:cubicBezTo>
                  <a:cubicBezTo>
                    <a:pt x="1256" y="550"/>
                    <a:pt x="1086" y="582"/>
                    <a:pt x="910" y="651"/>
                  </a:cubicBezTo>
                  <a:cubicBezTo>
                    <a:pt x="329" y="875"/>
                    <a:pt x="120" y="1411"/>
                    <a:pt x="75" y="1977"/>
                  </a:cubicBezTo>
                  <a:cubicBezTo>
                    <a:pt x="1" y="3065"/>
                    <a:pt x="299" y="4108"/>
                    <a:pt x="627" y="5136"/>
                  </a:cubicBezTo>
                  <a:cubicBezTo>
                    <a:pt x="1163" y="6804"/>
                    <a:pt x="1908" y="8413"/>
                    <a:pt x="2817" y="9918"/>
                  </a:cubicBezTo>
                  <a:cubicBezTo>
                    <a:pt x="3070" y="10365"/>
                    <a:pt x="3383" y="10797"/>
                    <a:pt x="3740" y="11169"/>
                  </a:cubicBezTo>
                  <a:cubicBezTo>
                    <a:pt x="4167" y="11595"/>
                    <a:pt x="4616" y="11809"/>
                    <a:pt x="5050" y="11809"/>
                  </a:cubicBezTo>
                  <a:cubicBezTo>
                    <a:pt x="5541" y="11809"/>
                    <a:pt x="6012" y="11536"/>
                    <a:pt x="6407" y="10990"/>
                  </a:cubicBezTo>
                  <a:cubicBezTo>
                    <a:pt x="7167" y="9947"/>
                    <a:pt x="7629" y="8771"/>
                    <a:pt x="8031" y="7564"/>
                  </a:cubicBezTo>
                  <a:cubicBezTo>
                    <a:pt x="8612" y="5866"/>
                    <a:pt x="8910" y="4093"/>
                    <a:pt x="8939" y="2305"/>
                  </a:cubicBezTo>
                  <a:cubicBezTo>
                    <a:pt x="8954" y="1784"/>
                    <a:pt x="8835" y="1262"/>
                    <a:pt x="8582" y="800"/>
                  </a:cubicBezTo>
                  <a:cubicBezTo>
                    <a:pt x="8297" y="275"/>
                    <a:pt x="7864" y="0"/>
                    <a:pt x="7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5228685" y="1574861"/>
              <a:ext cx="485208" cy="599247"/>
            </a:xfrm>
            <a:custGeom>
              <a:rect b="b" l="l" r="r" t="t"/>
              <a:pathLst>
                <a:path extrusionOk="0" h="15327" w="12411">
                  <a:moveTo>
                    <a:pt x="11237" y="1"/>
                  </a:moveTo>
                  <a:cubicBezTo>
                    <a:pt x="11127" y="1"/>
                    <a:pt x="11011" y="18"/>
                    <a:pt x="10890" y="54"/>
                  </a:cubicBezTo>
                  <a:cubicBezTo>
                    <a:pt x="10578" y="158"/>
                    <a:pt x="10295" y="322"/>
                    <a:pt x="10056" y="560"/>
                  </a:cubicBezTo>
                  <a:cubicBezTo>
                    <a:pt x="9565" y="992"/>
                    <a:pt x="9133" y="1514"/>
                    <a:pt x="8775" y="2065"/>
                  </a:cubicBezTo>
                  <a:cubicBezTo>
                    <a:pt x="8686" y="2199"/>
                    <a:pt x="8611" y="2363"/>
                    <a:pt x="8447" y="2422"/>
                  </a:cubicBezTo>
                  <a:cubicBezTo>
                    <a:pt x="7792" y="2705"/>
                    <a:pt x="7151" y="3048"/>
                    <a:pt x="6540" y="3420"/>
                  </a:cubicBezTo>
                  <a:cubicBezTo>
                    <a:pt x="6436" y="3331"/>
                    <a:pt x="6391" y="3197"/>
                    <a:pt x="6406" y="3063"/>
                  </a:cubicBezTo>
                  <a:cubicBezTo>
                    <a:pt x="6421" y="2661"/>
                    <a:pt x="6287" y="2258"/>
                    <a:pt x="6049" y="1931"/>
                  </a:cubicBezTo>
                  <a:cubicBezTo>
                    <a:pt x="5866" y="1660"/>
                    <a:pt x="5572" y="1521"/>
                    <a:pt x="5276" y="1521"/>
                  </a:cubicBezTo>
                  <a:cubicBezTo>
                    <a:pt x="5019" y="1521"/>
                    <a:pt x="4761" y="1626"/>
                    <a:pt x="4574" y="1841"/>
                  </a:cubicBezTo>
                  <a:cubicBezTo>
                    <a:pt x="4350" y="2095"/>
                    <a:pt x="4187" y="2393"/>
                    <a:pt x="4112" y="2705"/>
                  </a:cubicBezTo>
                  <a:cubicBezTo>
                    <a:pt x="3933" y="3495"/>
                    <a:pt x="3918" y="4314"/>
                    <a:pt x="4052" y="5119"/>
                  </a:cubicBezTo>
                  <a:cubicBezTo>
                    <a:pt x="4097" y="5357"/>
                    <a:pt x="4142" y="5581"/>
                    <a:pt x="3963" y="5789"/>
                  </a:cubicBezTo>
                  <a:cubicBezTo>
                    <a:pt x="3471" y="6370"/>
                    <a:pt x="3025" y="6981"/>
                    <a:pt x="2622" y="7607"/>
                  </a:cubicBezTo>
                  <a:cubicBezTo>
                    <a:pt x="2552" y="7720"/>
                    <a:pt x="2488" y="7769"/>
                    <a:pt x="2426" y="7769"/>
                  </a:cubicBezTo>
                  <a:cubicBezTo>
                    <a:pt x="2357" y="7769"/>
                    <a:pt x="2291" y="7708"/>
                    <a:pt x="2220" y="7607"/>
                  </a:cubicBezTo>
                  <a:cubicBezTo>
                    <a:pt x="2056" y="7383"/>
                    <a:pt x="1848" y="7190"/>
                    <a:pt x="1609" y="7055"/>
                  </a:cubicBezTo>
                  <a:cubicBezTo>
                    <a:pt x="1436" y="6948"/>
                    <a:pt x="1250" y="6899"/>
                    <a:pt x="1069" y="6899"/>
                  </a:cubicBezTo>
                  <a:cubicBezTo>
                    <a:pt x="547" y="6899"/>
                    <a:pt x="63" y="7304"/>
                    <a:pt x="30" y="7890"/>
                  </a:cubicBezTo>
                  <a:cubicBezTo>
                    <a:pt x="0" y="8173"/>
                    <a:pt x="30" y="8471"/>
                    <a:pt x="120" y="8754"/>
                  </a:cubicBezTo>
                  <a:cubicBezTo>
                    <a:pt x="269" y="9275"/>
                    <a:pt x="537" y="9737"/>
                    <a:pt x="909" y="10124"/>
                  </a:cubicBezTo>
                  <a:cubicBezTo>
                    <a:pt x="1118" y="10333"/>
                    <a:pt x="1177" y="10661"/>
                    <a:pt x="1043" y="10929"/>
                  </a:cubicBezTo>
                  <a:cubicBezTo>
                    <a:pt x="641" y="11987"/>
                    <a:pt x="388" y="13104"/>
                    <a:pt x="283" y="14236"/>
                  </a:cubicBezTo>
                  <a:cubicBezTo>
                    <a:pt x="254" y="14430"/>
                    <a:pt x="254" y="14609"/>
                    <a:pt x="283" y="14787"/>
                  </a:cubicBezTo>
                  <a:cubicBezTo>
                    <a:pt x="313" y="15070"/>
                    <a:pt x="552" y="15294"/>
                    <a:pt x="835" y="15324"/>
                  </a:cubicBezTo>
                  <a:cubicBezTo>
                    <a:pt x="855" y="15326"/>
                    <a:pt x="875" y="15327"/>
                    <a:pt x="895" y="15327"/>
                  </a:cubicBezTo>
                  <a:cubicBezTo>
                    <a:pt x="1170" y="15327"/>
                    <a:pt x="1423" y="15140"/>
                    <a:pt x="1520" y="14862"/>
                  </a:cubicBezTo>
                  <a:cubicBezTo>
                    <a:pt x="1550" y="14683"/>
                    <a:pt x="1580" y="14504"/>
                    <a:pt x="1594" y="14325"/>
                  </a:cubicBezTo>
                  <a:cubicBezTo>
                    <a:pt x="1684" y="13595"/>
                    <a:pt x="1818" y="12866"/>
                    <a:pt x="2012" y="12150"/>
                  </a:cubicBezTo>
                  <a:cubicBezTo>
                    <a:pt x="2089" y="11906"/>
                    <a:pt x="2199" y="11784"/>
                    <a:pt x="2420" y="11784"/>
                  </a:cubicBezTo>
                  <a:cubicBezTo>
                    <a:pt x="2455" y="11784"/>
                    <a:pt x="2492" y="11787"/>
                    <a:pt x="2533" y="11793"/>
                  </a:cubicBezTo>
                  <a:cubicBezTo>
                    <a:pt x="2667" y="11823"/>
                    <a:pt x="2816" y="11823"/>
                    <a:pt x="2965" y="11823"/>
                  </a:cubicBezTo>
                  <a:cubicBezTo>
                    <a:pt x="3561" y="11793"/>
                    <a:pt x="4127" y="11689"/>
                    <a:pt x="4619" y="11301"/>
                  </a:cubicBezTo>
                  <a:cubicBezTo>
                    <a:pt x="4887" y="11123"/>
                    <a:pt x="5021" y="10795"/>
                    <a:pt x="4946" y="10482"/>
                  </a:cubicBezTo>
                  <a:cubicBezTo>
                    <a:pt x="4887" y="10169"/>
                    <a:pt x="4648" y="9916"/>
                    <a:pt x="4350" y="9826"/>
                  </a:cubicBezTo>
                  <a:cubicBezTo>
                    <a:pt x="4149" y="9759"/>
                    <a:pt x="3940" y="9726"/>
                    <a:pt x="3735" y="9726"/>
                  </a:cubicBezTo>
                  <a:cubicBezTo>
                    <a:pt x="3666" y="9726"/>
                    <a:pt x="3598" y="9730"/>
                    <a:pt x="3531" y="9737"/>
                  </a:cubicBezTo>
                  <a:cubicBezTo>
                    <a:pt x="3426" y="9747"/>
                    <a:pt x="3327" y="9787"/>
                    <a:pt x="3226" y="9787"/>
                  </a:cubicBezTo>
                  <a:cubicBezTo>
                    <a:pt x="3170" y="9787"/>
                    <a:pt x="3113" y="9774"/>
                    <a:pt x="3054" y="9737"/>
                  </a:cubicBezTo>
                  <a:cubicBezTo>
                    <a:pt x="3039" y="9692"/>
                    <a:pt x="3025" y="9663"/>
                    <a:pt x="3039" y="9633"/>
                  </a:cubicBezTo>
                  <a:cubicBezTo>
                    <a:pt x="3367" y="8888"/>
                    <a:pt x="3784" y="8188"/>
                    <a:pt x="4276" y="7547"/>
                  </a:cubicBezTo>
                  <a:cubicBezTo>
                    <a:pt x="4348" y="7438"/>
                    <a:pt x="4443" y="7396"/>
                    <a:pt x="4546" y="7396"/>
                  </a:cubicBezTo>
                  <a:cubicBezTo>
                    <a:pt x="4612" y="7396"/>
                    <a:pt x="4683" y="7414"/>
                    <a:pt x="4753" y="7443"/>
                  </a:cubicBezTo>
                  <a:cubicBezTo>
                    <a:pt x="5155" y="7592"/>
                    <a:pt x="5557" y="7696"/>
                    <a:pt x="5974" y="7771"/>
                  </a:cubicBezTo>
                  <a:cubicBezTo>
                    <a:pt x="6244" y="7828"/>
                    <a:pt x="6519" y="7861"/>
                    <a:pt x="6793" y="7861"/>
                  </a:cubicBezTo>
                  <a:cubicBezTo>
                    <a:pt x="6943" y="7861"/>
                    <a:pt x="7093" y="7851"/>
                    <a:pt x="7241" y="7830"/>
                  </a:cubicBezTo>
                  <a:cubicBezTo>
                    <a:pt x="7553" y="7785"/>
                    <a:pt x="7822" y="7562"/>
                    <a:pt x="7926" y="7264"/>
                  </a:cubicBezTo>
                  <a:cubicBezTo>
                    <a:pt x="8015" y="6951"/>
                    <a:pt x="7926" y="6623"/>
                    <a:pt x="7688" y="6400"/>
                  </a:cubicBezTo>
                  <a:cubicBezTo>
                    <a:pt x="7464" y="6162"/>
                    <a:pt x="7166" y="5983"/>
                    <a:pt x="6838" y="5908"/>
                  </a:cubicBezTo>
                  <a:cubicBezTo>
                    <a:pt x="6555" y="5834"/>
                    <a:pt x="6257" y="5759"/>
                    <a:pt x="5915" y="5670"/>
                  </a:cubicBezTo>
                  <a:cubicBezTo>
                    <a:pt x="6630" y="4940"/>
                    <a:pt x="7479" y="4329"/>
                    <a:pt x="8403" y="3867"/>
                  </a:cubicBezTo>
                  <a:cubicBezTo>
                    <a:pt x="8513" y="3792"/>
                    <a:pt x="8640" y="3755"/>
                    <a:pt x="8765" y="3755"/>
                  </a:cubicBezTo>
                  <a:cubicBezTo>
                    <a:pt x="8959" y="3755"/>
                    <a:pt x="9149" y="3844"/>
                    <a:pt x="9267" y="4016"/>
                  </a:cubicBezTo>
                  <a:cubicBezTo>
                    <a:pt x="9758" y="4523"/>
                    <a:pt x="10414" y="4851"/>
                    <a:pt x="11114" y="4955"/>
                  </a:cubicBezTo>
                  <a:cubicBezTo>
                    <a:pt x="11192" y="4967"/>
                    <a:pt x="11270" y="4973"/>
                    <a:pt x="11345" y="4973"/>
                  </a:cubicBezTo>
                  <a:cubicBezTo>
                    <a:pt x="11741" y="4973"/>
                    <a:pt x="12079" y="4811"/>
                    <a:pt x="12216" y="4523"/>
                  </a:cubicBezTo>
                  <a:cubicBezTo>
                    <a:pt x="12410" y="4106"/>
                    <a:pt x="12246" y="3748"/>
                    <a:pt x="11993" y="3406"/>
                  </a:cubicBezTo>
                  <a:cubicBezTo>
                    <a:pt x="11933" y="3331"/>
                    <a:pt x="11874" y="3257"/>
                    <a:pt x="11814" y="3212"/>
                  </a:cubicBezTo>
                  <a:cubicBezTo>
                    <a:pt x="11665" y="3078"/>
                    <a:pt x="11516" y="2974"/>
                    <a:pt x="11367" y="2869"/>
                  </a:cubicBezTo>
                  <a:cubicBezTo>
                    <a:pt x="11114" y="2720"/>
                    <a:pt x="11144" y="2586"/>
                    <a:pt x="11337" y="2407"/>
                  </a:cubicBezTo>
                  <a:cubicBezTo>
                    <a:pt x="11412" y="2333"/>
                    <a:pt x="11501" y="2258"/>
                    <a:pt x="11561" y="2169"/>
                  </a:cubicBezTo>
                  <a:cubicBezTo>
                    <a:pt x="11844" y="1886"/>
                    <a:pt x="12038" y="1514"/>
                    <a:pt x="12112" y="1111"/>
                  </a:cubicBezTo>
                  <a:cubicBezTo>
                    <a:pt x="12212" y="462"/>
                    <a:pt x="11809" y="1"/>
                    <a:pt x="1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7864211" y="1574861"/>
              <a:ext cx="484622" cy="599247"/>
            </a:xfrm>
            <a:custGeom>
              <a:rect b="b" l="l" r="r" t="t"/>
              <a:pathLst>
                <a:path extrusionOk="0" h="15327" w="12396">
                  <a:moveTo>
                    <a:pt x="1159" y="1"/>
                  </a:moveTo>
                  <a:cubicBezTo>
                    <a:pt x="587" y="1"/>
                    <a:pt x="184" y="462"/>
                    <a:pt x="283" y="1111"/>
                  </a:cubicBezTo>
                  <a:cubicBezTo>
                    <a:pt x="358" y="1514"/>
                    <a:pt x="552" y="1886"/>
                    <a:pt x="820" y="2169"/>
                  </a:cubicBezTo>
                  <a:cubicBezTo>
                    <a:pt x="894" y="2258"/>
                    <a:pt x="984" y="2333"/>
                    <a:pt x="1073" y="2407"/>
                  </a:cubicBezTo>
                  <a:cubicBezTo>
                    <a:pt x="1267" y="2586"/>
                    <a:pt x="1297" y="2720"/>
                    <a:pt x="1043" y="2869"/>
                  </a:cubicBezTo>
                  <a:cubicBezTo>
                    <a:pt x="879" y="2974"/>
                    <a:pt x="730" y="3078"/>
                    <a:pt x="596" y="3197"/>
                  </a:cubicBezTo>
                  <a:cubicBezTo>
                    <a:pt x="522" y="3257"/>
                    <a:pt x="462" y="3331"/>
                    <a:pt x="418" y="3406"/>
                  </a:cubicBezTo>
                  <a:cubicBezTo>
                    <a:pt x="149" y="3733"/>
                    <a:pt x="0" y="4106"/>
                    <a:pt x="194" y="4523"/>
                  </a:cubicBezTo>
                  <a:cubicBezTo>
                    <a:pt x="328" y="4803"/>
                    <a:pt x="642" y="4964"/>
                    <a:pt x="1030" y="4964"/>
                  </a:cubicBezTo>
                  <a:cubicBezTo>
                    <a:pt x="1115" y="4964"/>
                    <a:pt x="1205" y="4956"/>
                    <a:pt x="1297" y="4940"/>
                  </a:cubicBezTo>
                  <a:cubicBezTo>
                    <a:pt x="1997" y="4851"/>
                    <a:pt x="2637" y="4523"/>
                    <a:pt x="3129" y="4016"/>
                  </a:cubicBezTo>
                  <a:cubicBezTo>
                    <a:pt x="3256" y="3844"/>
                    <a:pt x="3449" y="3755"/>
                    <a:pt x="3645" y="3755"/>
                  </a:cubicBezTo>
                  <a:cubicBezTo>
                    <a:pt x="3770" y="3755"/>
                    <a:pt x="3897" y="3792"/>
                    <a:pt x="4008" y="3867"/>
                  </a:cubicBezTo>
                  <a:cubicBezTo>
                    <a:pt x="4932" y="4329"/>
                    <a:pt x="5766" y="4940"/>
                    <a:pt x="6496" y="5670"/>
                  </a:cubicBezTo>
                  <a:cubicBezTo>
                    <a:pt x="6138" y="5759"/>
                    <a:pt x="5855" y="5834"/>
                    <a:pt x="5557" y="5908"/>
                  </a:cubicBezTo>
                  <a:cubicBezTo>
                    <a:pt x="5229" y="5983"/>
                    <a:pt x="4946" y="6162"/>
                    <a:pt x="4723" y="6400"/>
                  </a:cubicBezTo>
                  <a:cubicBezTo>
                    <a:pt x="4485" y="6623"/>
                    <a:pt x="4395" y="6951"/>
                    <a:pt x="4485" y="7264"/>
                  </a:cubicBezTo>
                  <a:cubicBezTo>
                    <a:pt x="4574" y="7562"/>
                    <a:pt x="4842" y="7785"/>
                    <a:pt x="5170" y="7815"/>
                  </a:cubicBezTo>
                  <a:cubicBezTo>
                    <a:pt x="5332" y="7844"/>
                    <a:pt x="5495" y="7857"/>
                    <a:pt x="5658" y="7857"/>
                  </a:cubicBezTo>
                  <a:cubicBezTo>
                    <a:pt x="5912" y="7857"/>
                    <a:pt x="6167" y="7825"/>
                    <a:pt x="6421" y="7771"/>
                  </a:cubicBezTo>
                  <a:cubicBezTo>
                    <a:pt x="6838" y="7696"/>
                    <a:pt x="7241" y="7592"/>
                    <a:pt x="7643" y="7443"/>
                  </a:cubicBezTo>
                  <a:cubicBezTo>
                    <a:pt x="7723" y="7412"/>
                    <a:pt x="7798" y="7392"/>
                    <a:pt x="7867" y="7392"/>
                  </a:cubicBezTo>
                  <a:cubicBezTo>
                    <a:pt x="7967" y="7392"/>
                    <a:pt x="8056" y="7433"/>
                    <a:pt x="8135" y="7547"/>
                  </a:cubicBezTo>
                  <a:cubicBezTo>
                    <a:pt x="8626" y="8188"/>
                    <a:pt x="9028" y="8888"/>
                    <a:pt x="9356" y="9618"/>
                  </a:cubicBezTo>
                  <a:cubicBezTo>
                    <a:pt x="9371" y="9648"/>
                    <a:pt x="9356" y="9692"/>
                    <a:pt x="9341" y="9737"/>
                  </a:cubicBezTo>
                  <a:cubicBezTo>
                    <a:pt x="9288" y="9774"/>
                    <a:pt x="9233" y="9787"/>
                    <a:pt x="9177" y="9787"/>
                  </a:cubicBezTo>
                  <a:cubicBezTo>
                    <a:pt x="9077" y="9787"/>
                    <a:pt x="8975" y="9747"/>
                    <a:pt x="8879" y="9737"/>
                  </a:cubicBezTo>
                  <a:cubicBezTo>
                    <a:pt x="8809" y="9730"/>
                    <a:pt x="8738" y="9726"/>
                    <a:pt x="8668" y="9726"/>
                  </a:cubicBezTo>
                  <a:cubicBezTo>
                    <a:pt x="8457" y="9726"/>
                    <a:pt x="8250" y="9759"/>
                    <a:pt x="8060" y="9826"/>
                  </a:cubicBezTo>
                  <a:cubicBezTo>
                    <a:pt x="7747" y="9916"/>
                    <a:pt x="7509" y="10169"/>
                    <a:pt x="7464" y="10482"/>
                  </a:cubicBezTo>
                  <a:cubicBezTo>
                    <a:pt x="7390" y="10795"/>
                    <a:pt x="7524" y="11123"/>
                    <a:pt x="7792" y="11301"/>
                  </a:cubicBezTo>
                  <a:cubicBezTo>
                    <a:pt x="8269" y="11689"/>
                    <a:pt x="8835" y="11793"/>
                    <a:pt x="9431" y="11823"/>
                  </a:cubicBezTo>
                  <a:cubicBezTo>
                    <a:pt x="9580" y="11823"/>
                    <a:pt x="9729" y="11823"/>
                    <a:pt x="9878" y="11793"/>
                  </a:cubicBezTo>
                  <a:cubicBezTo>
                    <a:pt x="9916" y="11787"/>
                    <a:pt x="9952" y="11784"/>
                    <a:pt x="9986" y="11784"/>
                  </a:cubicBezTo>
                  <a:cubicBezTo>
                    <a:pt x="10200" y="11784"/>
                    <a:pt x="10320" y="11906"/>
                    <a:pt x="10384" y="12150"/>
                  </a:cubicBezTo>
                  <a:cubicBezTo>
                    <a:pt x="10578" y="12866"/>
                    <a:pt x="10712" y="13595"/>
                    <a:pt x="10801" y="14325"/>
                  </a:cubicBezTo>
                  <a:cubicBezTo>
                    <a:pt x="10801" y="14504"/>
                    <a:pt x="10831" y="14683"/>
                    <a:pt x="10876" y="14862"/>
                  </a:cubicBezTo>
                  <a:cubicBezTo>
                    <a:pt x="10959" y="15140"/>
                    <a:pt x="11211" y="15327"/>
                    <a:pt x="11498" y="15327"/>
                  </a:cubicBezTo>
                  <a:cubicBezTo>
                    <a:pt x="11519" y="15327"/>
                    <a:pt x="11540" y="15326"/>
                    <a:pt x="11561" y="15324"/>
                  </a:cubicBezTo>
                  <a:cubicBezTo>
                    <a:pt x="11844" y="15294"/>
                    <a:pt x="12082" y="15070"/>
                    <a:pt x="12112" y="14787"/>
                  </a:cubicBezTo>
                  <a:cubicBezTo>
                    <a:pt x="12142" y="14609"/>
                    <a:pt x="12142" y="14430"/>
                    <a:pt x="12112" y="14236"/>
                  </a:cubicBezTo>
                  <a:cubicBezTo>
                    <a:pt x="12008" y="13104"/>
                    <a:pt x="11755" y="11987"/>
                    <a:pt x="11352" y="10929"/>
                  </a:cubicBezTo>
                  <a:cubicBezTo>
                    <a:pt x="11218" y="10661"/>
                    <a:pt x="11278" y="10333"/>
                    <a:pt x="11486" y="10124"/>
                  </a:cubicBezTo>
                  <a:cubicBezTo>
                    <a:pt x="11859" y="9737"/>
                    <a:pt x="12127" y="9275"/>
                    <a:pt x="12276" y="8754"/>
                  </a:cubicBezTo>
                  <a:cubicBezTo>
                    <a:pt x="12365" y="8471"/>
                    <a:pt x="12395" y="8173"/>
                    <a:pt x="12365" y="7890"/>
                  </a:cubicBezTo>
                  <a:cubicBezTo>
                    <a:pt x="12332" y="7304"/>
                    <a:pt x="11848" y="6899"/>
                    <a:pt x="11327" y="6899"/>
                  </a:cubicBezTo>
                  <a:cubicBezTo>
                    <a:pt x="11145" y="6899"/>
                    <a:pt x="10959" y="6948"/>
                    <a:pt x="10786" y="7055"/>
                  </a:cubicBezTo>
                  <a:cubicBezTo>
                    <a:pt x="10548" y="7190"/>
                    <a:pt x="10339" y="7383"/>
                    <a:pt x="10175" y="7607"/>
                  </a:cubicBezTo>
                  <a:cubicBezTo>
                    <a:pt x="10105" y="7708"/>
                    <a:pt x="10039" y="7769"/>
                    <a:pt x="9970" y="7769"/>
                  </a:cubicBezTo>
                  <a:cubicBezTo>
                    <a:pt x="9908" y="7769"/>
                    <a:pt x="9844" y="7720"/>
                    <a:pt x="9773" y="7607"/>
                  </a:cubicBezTo>
                  <a:cubicBezTo>
                    <a:pt x="9356" y="6981"/>
                    <a:pt x="8909" y="6370"/>
                    <a:pt x="8432" y="5789"/>
                  </a:cubicBezTo>
                  <a:cubicBezTo>
                    <a:pt x="8254" y="5581"/>
                    <a:pt x="8298" y="5357"/>
                    <a:pt x="8328" y="5119"/>
                  </a:cubicBezTo>
                  <a:cubicBezTo>
                    <a:pt x="8477" y="4314"/>
                    <a:pt x="8462" y="3495"/>
                    <a:pt x="8283" y="2705"/>
                  </a:cubicBezTo>
                  <a:cubicBezTo>
                    <a:pt x="8209" y="2393"/>
                    <a:pt x="8045" y="2095"/>
                    <a:pt x="7822" y="1841"/>
                  </a:cubicBezTo>
                  <a:cubicBezTo>
                    <a:pt x="7634" y="1626"/>
                    <a:pt x="7376" y="1521"/>
                    <a:pt x="7119" y="1521"/>
                  </a:cubicBezTo>
                  <a:cubicBezTo>
                    <a:pt x="6824" y="1521"/>
                    <a:pt x="6530" y="1660"/>
                    <a:pt x="6347" y="1931"/>
                  </a:cubicBezTo>
                  <a:cubicBezTo>
                    <a:pt x="6094" y="2258"/>
                    <a:pt x="5974" y="2661"/>
                    <a:pt x="5989" y="3063"/>
                  </a:cubicBezTo>
                  <a:cubicBezTo>
                    <a:pt x="6004" y="3197"/>
                    <a:pt x="5959" y="3331"/>
                    <a:pt x="5855" y="3420"/>
                  </a:cubicBezTo>
                  <a:cubicBezTo>
                    <a:pt x="5244" y="3048"/>
                    <a:pt x="4604" y="2705"/>
                    <a:pt x="3948" y="2422"/>
                  </a:cubicBezTo>
                  <a:cubicBezTo>
                    <a:pt x="3784" y="2363"/>
                    <a:pt x="3710" y="2199"/>
                    <a:pt x="3621" y="2065"/>
                  </a:cubicBezTo>
                  <a:cubicBezTo>
                    <a:pt x="3263" y="1514"/>
                    <a:pt x="2831" y="992"/>
                    <a:pt x="2339" y="560"/>
                  </a:cubicBezTo>
                  <a:cubicBezTo>
                    <a:pt x="2101" y="322"/>
                    <a:pt x="1818" y="158"/>
                    <a:pt x="1505" y="54"/>
                  </a:cubicBezTo>
                  <a:cubicBezTo>
                    <a:pt x="1385" y="18"/>
                    <a:pt x="1269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5296450" y="3562804"/>
              <a:ext cx="435675" cy="352190"/>
            </a:xfrm>
            <a:custGeom>
              <a:rect b="b" l="l" r="r" t="t"/>
              <a:pathLst>
                <a:path extrusionOk="0" h="9008" w="11144">
                  <a:moveTo>
                    <a:pt x="1318" y="0"/>
                  </a:moveTo>
                  <a:cubicBezTo>
                    <a:pt x="1286" y="0"/>
                    <a:pt x="1254" y="1"/>
                    <a:pt x="1222" y="2"/>
                  </a:cubicBezTo>
                  <a:cubicBezTo>
                    <a:pt x="447" y="62"/>
                    <a:pt x="0" y="643"/>
                    <a:pt x="164" y="1417"/>
                  </a:cubicBezTo>
                  <a:cubicBezTo>
                    <a:pt x="239" y="1790"/>
                    <a:pt x="432" y="2132"/>
                    <a:pt x="716" y="2401"/>
                  </a:cubicBezTo>
                  <a:cubicBezTo>
                    <a:pt x="1282" y="2997"/>
                    <a:pt x="2012" y="3354"/>
                    <a:pt x="2771" y="3637"/>
                  </a:cubicBezTo>
                  <a:cubicBezTo>
                    <a:pt x="3144" y="3756"/>
                    <a:pt x="3442" y="4054"/>
                    <a:pt x="3576" y="4427"/>
                  </a:cubicBezTo>
                  <a:cubicBezTo>
                    <a:pt x="4514" y="6572"/>
                    <a:pt x="6064" y="8047"/>
                    <a:pt x="8611" y="8807"/>
                  </a:cubicBezTo>
                  <a:cubicBezTo>
                    <a:pt x="9109" y="8943"/>
                    <a:pt x="9628" y="9008"/>
                    <a:pt x="10150" y="9008"/>
                  </a:cubicBezTo>
                  <a:cubicBezTo>
                    <a:pt x="10253" y="9008"/>
                    <a:pt x="10356" y="9005"/>
                    <a:pt x="10459" y="9000"/>
                  </a:cubicBezTo>
                  <a:cubicBezTo>
                    <a:pt x="10468" y="9001"/>
                    <a:pt x="10477" y="9001"/>
                    <a:pt x="10486" y="9001"/>
                  </a:cubicBezTo>
                  <a:cubicBezTo>
                    <a:pt x="10832" y="9001"/>
                    <a:pt x="11129" y="8723"/>
                    <a:pt x="11129" y="8375"/>
                  </a:cubicBezTo>
                  <a:cubicBezTo>
                    <a:pt x="11144" y="8032"/>
                    <a:pt x="10905" y="7749"/>
                    <a:pt x="10578" y="7689"/>
                  </a:cubicBezTo>
                  <a:cubicBezTo>
                    <a:pt x="10369" y="7645"/>
                    <a:pt x="10161" y="7615"/>
                    <a:pt x="9952" y="7585"/>
                  </a:cubicBezTo>
                  <a:cubicBezTo>
                    <a:pt x="7837" y="7332"/>
                    <a:pt x="6302" y="6229"/>
                    <a:pt x="5244" y="4397"/>
                  </a:cubicBezTo>
                  <a:cubicBezTo>
                    <a:pt x="4991" y="3965"/>
                    <a:pt x="4961" y="3831"/>
                    <a:pt x="5349" y="3473"/>
                  </a:cubicBezTo>
                  <a:cubicBezTo>
                    <a:pt x="5945" y="2937"/>
                    <a:pt x="6243" y="2237"/>
                    <a:pt x="6377" y="1462"/>
                  </a:cubicBezTo>
                  <a:cubicBezTo>
                    <a:pt x="6466" y="1105"/>
                    <a:pt x="6287" y="717"/>
                    <a:pt x="5959" y="538"/>
                  </a:cubicBezTo>
                  <a:cubicBezTo>
                    <a:pt x="5832" y="472"/>
                    <a:pt x="5709" y="443"/>
                    <a:pt x="5589" y="443"/>
                  </a:cubicBezTo>
                  <a:cubicBezTo>
                    <a:pt x="5386" y="443"/>
                    <a:pt x="5193" y="527"/>
                    <a:pt x="5006" y="658"/>
                  </a:cubicBezTo>
                  <a:cubicBezTo>
                    <a:pt x="4753" y="851"/>
                    <a:pt x="4544" y="1105"/>
                    <a:pt x="4380" y="1373"/>
                  </a:cubicBezTo>
                  <a:cubicBezTo>
                    <a:pt x="4256" y="1582"/>
                    <a:pt x="4185" y="1682"/>
                    <a:pt x="4103" y="1682"/>
                  </a:cubicBezTo>
                  <a:cubicBezTo>
                    <a:pt x="4027" y="1682"/>
                    <a:pt x="3942" y="1597"/>
                    <a:pt x="3799" y="1432"/>
                  </a:cubicBezTo>
                  <a:cubicBezTo>
                    <a:pt x="3397" y="941"/>
                    <a:pt x="2905" y="524"/>
                    <a:pt x="2339" y="240"/>
                  </a:cubicBezTo>
                  <a:cubicBezTo>
                    <a:pt x="2025" y="77"/>
                    <a:pt x="1673" y="0"/>
                    <a:pt x="1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7720363" y="3605479"/>
              <a:ext cx="435675" cy="352190"/>
            </a:xfrm>
            <a:custGeom>
              <a:rect b="b" l="l" r="r" t="t"/>
              <a:pathLst>
                <a:path extrusionOk="0" h="9008" w="11144">
                  <a:moveTo>
                    <a:pt x="9826" y="0"/>
                  </a:moveTo>
                  <a:cubicBezTo>
                    <a:pt x="9473" y="0"/>
                    <a:pt x="9134" y="77"/>
                    <a:pt x="8820" y="240"/>
                  </a:cubicBezTo>
                  <a:cubicBezTo>
                    <a:pt x="8239" y="524"/>
                    <a:pt x="7747" y="941"/>
                    <a:pt x="7345" y="1432"/>
                  </a:cubicBezTo>
                  <a:cubicBezTo>
                    <a:pt x="7202" y="1597"/>
                    <a:pt x="7121" y="1682"/>
                    <a:pt x="7047" y="1682"/>
                  </a:cubicBezTo>
                  <a:cubicBezTo>
                    <a:pt x="6967" y="1682"/>
                    <a:pt x="6896" y="1582"/>
                    <a:pt x="6764" y="1373"/>
                  </a:cubicBezTo>
                  <a:cubicBezTo>
                    <a:pt x="6600" y="1105"/>
                    <a:pt x="6391" y="851"/>
                    <a:pt x="6138" y="658"/>
                  </a:cubicBezTo>
                  <a:cubicBezTo>
                    <a:pt x="5951" y="527"/>
                    <a:pt x="5758" y="443"/>
                    <a:pt x="5555" y="443"/>
                  </a:cubicBezTo>
                  <a:cubicBezTo>
                    <a:pt x="5435" y="443"/>
                    <a:pt x="5312" y="472"/>
                    <a:pt x="5185" y="538"/>
                  </a:cubicBezTo>
                  <a:cubicBezTo>
                    <a:pt x="4857" y="717"/>
                    <a:pt x="4678" y="1105"/>
                    <a:pt x="4768" y="1462"/>
                  </a:cubicBezTo>
                  <a:cubicBezTo>
                    <a:pt x="4902" y="2237"/>
                    <a:pt x="5200" y="2937"/>
                    <a:pt x="5781" y="3473"/>
                  </a:cubicBezTo>
                  <a:cubicBezTo>
                    <a:pt x="6198" y="3831"/>
                    <a:pt x="6153" y="3965"/>
                    <a:pt x="5900" y="4397"/>
                  </a:cubicBezTo>
                  <a:cubicBezTo>
                    <a:pt x="4842" y="6229"/>
                    <a:pt x="3293" y="7332"/>
                    <a:pt x="1192" y="7585"/>
                  </a:cubicBezTo>
                  <a:cubicBezTo>
                    <a:pt x="984" y="7615"/>
                    <a:pt x="775" y="7645"/>
                    <a:pt x="567" y="7689"/>
                  </a:cubicBezTo>
                  <a:cubicBezTo>
                    <a:pt x="239" y="7749"/>
                    <a:pt x="0" y="8032"/>
                    <a:pt x="15" y="8375"/>
                  </a:cubicBezTo>
                  <a:cubicBezTo>
                    <a:pt x="15" y="8723"/>
                    <a:pt x="313" y="9001"/>
                    <a:pt x="659" y="9001"/>
                  </a:cubicBezTo>
                  <a:cubicBezTo>
                    <a:pt x="668" y="9001"/>
                    <a:pt x="677" y="9001"/>
                    <a:pt x="686" y="9000"/>
                  </a:cubicBezTo>
                  <a:cubicBezTo>
                    <a:pt x="789" y="9005"/>
                    <a:pt x="891" y="9008"/>
                    <a:pt x="994" y="9008"/>
                  </a:cubicBezTo>
                  <a:cubicBezTo>
                    <a:pt x="1516" y="9008"/>
                    <a:pt x="2035" y="8943"/>
                    <a:pt x="2533" y="8807"/>
                  </a:cubicBezTo>
                  <a:cubicBezTo>
                    <a:pt x="5080" y="8047"/>
                    <a:pt x="6630" y="6572"/>
                    <a:pt x="7568" y="4427"/>
                  </a:cubicBezTo>
                  <a:cubicBezTo>
                    <a:pt x="7702" y="4054"/>
                    <a:pt x="8000" y="3756"/>
                    <a:pt x="8388" y="3637"/>
                  </a:cubicBezTo>
                  <a:cubicBezTo>
                    <a:pt x="9133" y="3354"/>
                    <a:pt x="9878" y="2997"/>
                    <a:pt x="10429" y="2401"/>
                  </a:cubicBezTo>
                  <a:cubicBezTo>
                    <a:pt x="10712" y="2132"/>
                    <a:pt x="10905" y="1790"/>
                    <a:pt x="10995" y="1417"/>
                  </a:cubicBezTo>
                  <a:cubicBezTo>
                    <a:pt x="11144" y="643"/>
                    <a:pt x="10712" y="62"/>
                    <a:pt x="9922" y="2"/>
                  </a:cubicBezTo>
                  <a:cubicBezTo>
                    <a:pt x="9890" y="1"/>
                    <a:pt x="9858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6787727" y="708025"/>
              <a:ext cx="162909" cy="190991"/>
            </a:xfrm>
            <a:custGeom>
              <a:rect b="b" l="l" r="r" t="t"/>
              <a:pathLst>
                <a:path extrusionOk="0" h="4885" w="4167">
                  <a:moveTo>
                    <a:pt x="2096" y="1"/>
                  </a:moveTo>
                  <a:cubicBezTo>
                    <a:pt x="1961" y="1"/>
                    <a:pt x="1823" y="20"/>
                    <a:pt x="1684" y="59"/>
                  </a:cubicBezTo>
                  <a:cubicBezTo>
                    <a:pt x="686" y="327"/>
                    <a:pt x="0" y="1623"/>
                    <a:pt x="179" y="2905"/>
                  </a:cubicBezTo>
                  <a:cubicBezTo>
                    <a:pt x="365" y="4258"/>
                    <a:pt x="1203" y="4884"/>
                    <a:pt x="2049" y="4884"/>
                  </a:cubicBezTo>
                  <a:cubicBezTo>
                    <a:pt x="3102" y="4884"/>
                    <a:pt x="4167" y="3912"/>
                    <a:pt x="3993" y="2160"/>
                  </a:cubicBezTo>
                  <a:cubicBezTo>
                    <a:pt x="3863" y="910"/>
                    <a:pt x="3038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6067298" y="1535767"/>
              <a:ext cx="177530" cy="178988"/>
            </a:xfrm>
            <a:custGeom>
              <a:rect b="b" l="l" r="r" t="t"/>
              <a:pathLst>
                <a:path extrusionOk="0" h="4578" w="4541">
                  <a:moveTo>
                    <a:pt x="1974" y="1"/>
                  </a:moveTo>
                  <a:cubicBezTo>
                    <a:pt x="1240" y="1"/>
                    <a:pt x="544" y="579"/>
                    <a:pt x="298" y="1515"/>
                  </a:cubicBezTo>
                  <a:cubicBezTo>
                    <a:pt x="0" y="2677"/>
                    <a:pt x="477" y="3914"/>
                    <a:pt x="1430" y="4391"/>
                  </a:cubicBezTo>
                  <a:cubicBezTo>
                    <a:pt x="1693" y="4520"/>
                    <a:pt x="1941" y="4578"/>
                    <a:pt x="2169" y="4578"/>
                  </a:cubicBezTo>
                  <a:cubicBezTo>
                    <a:pt x="3894" y="4578"/>
                    <a:pt x="4540" y="1270"/>
                    <a:pt x="2712" y="204"/>
                  </a:cubicBezTo>
                  <a:cubicBezTo>
                    <a:pt x="2472" y="66"/>
                    <a:pt x="2221" y="1"/>
                    <a:pt x="1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8144141" y="2587363"/>
              <a:ext cx="168617" cy="169097"/>
            </a:xfrm>
            <a:custGeom>
              <a:rect b="b" l="l" r="r" t="t"/>
              <a:pathLst>
                <a:path extrusionOk="0" h="4325" w="4313">
                  <a:moveTo>
                    <a:pt x="1870" y="1"/>
                  </a:moveTo>
                  <a:cubicBezTo>
                    <a:pt x="1174" y="1"/>
                    <a:pt x="517" y="539"/>
                    <a:pt x="284" y="1417"/>
                  </a:cubicBezTo>
                  <a:cubicBezTo>
                    <a:pt x="1" y="2520"/>
                    <a:pt x="463" y="3696"/>
                    <a:pt x="1357" y="4143"/>
                  </a:cubicBezTo>
                  <a:cubicBezTo>
                    <a:pt x="1608" y="4268"/>
                    <a:pt x="1845" y="4324"/>
                    <a:pt x="2063" y="4324"/>
                  </a:cubicBezTo>
                  <a:cubicBezTo>
                    <a:pt x="3695" y="4324"/>
                    <a:pt x="4312" y="1194"/>
                    <a:pt x="2578" y="196"/>
                  </a:cubicBezTo>
                  <a:cubicBezTo>
                    <a:pt x="2347" y="63"/>
                    <a:pt x="2106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5092288" y="2664988"/>
              <a:ext cx="167991" cy="169097"/>
            </a:xfrm>
            <a:custGeom>
              <a:rect b="b" l="l" r="r" t="t"/>
              <a:pathLst>
                <a:path extrusionOk="0" h="4325" w="4297">
                  <a:moveTo>
                    <a:pt x="1854" y="1"/>
                  </a:moveTo>
                  <a:cubicBezTo>
                    <a:pt x="1158" y="1"/>
                    <a:pt x="502" y="539"/>
                    <a:pt x="268" y="1417"/>
                  </a:cubicBezTo>
                  <a:cubicBezTo>
                    <a:pt x="0" y="2520"/>
                    <a:pt x="447" y="3696"/>
                    <a:pt x="1356" y="4143"/>
                  </a:cubicBezTo>
                  <a:cubicBezTo>
                    <a:pt x="1606" y="4268"/>
                    <a:pt x="1841" y="4324"/>
                    <a:pt x="2058" y="4324"/>
                  </a:cubicBezTo>
                  <a:cubicBezTo>
                    <a:pt x="3679" y="4324"/>
                    <a:pt x="4297" y="1194"/>
                    <a:pt x="2563" y="196"/>
                  </a:cubicBezTo>
                  <a:cubicBezTo>
                    <a:pt x="2332" y="63"/>
                    <a:pt x="2091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7159904" y="834377"/>
              <a:ext cx="113258" cy="114321"/>
            </a:xfrm>
            <a:custGeom>
              <a:rect b="b" l="l" r="r" t="t"/>
              <a:pathLst>
                <a:path extrusionOk="0" h="2924" w="2897">
                  <a:moveTo>
                    <a:pt x="1250" y="1"/>
                  </a:moveTo>
                  <a:cubicBezTo>
                    <a:pt x="780" y="1"/>
                    <a:pt x="334" y="369"/>
                    <a:pt x="179" y="969"/>
                  </a:cubicBezTo>
                  <a:cubicBezTo>
                    <a:pt x="0" y="1714"/>
                    <a:pt x="298" y="2488"/>
                    <a:pt x="909" y="2801"/>
                  </a:cubicBezTo>
                  <a:cubicBezTo>
                    <a:pt x="1078" y="2886"/>
                    <a:pt x="1238" y="2924"/>
                    <a:pt x="1385" y="2924"/>
                  </a:cubicBezTo>
                  <a:cubicBezTo>
                    <a:pt x="2480" y="2924"/>
                    <a:pt x="2897" y="817"/>
                    <a:pt x="1728" y="134"/>
                  </a:cubicBezTo>
                  <a:cubicBezTo>
                    <a:pt x="1573" y="43"/>
                    <a:pt x="1410" y="1"/>
                    <a:pt x="1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5477288" y="1852665"/>
              <a:ext cx="2067500" cy="2032601"/>
            </a:xfrm>
            <a:custGeom>
              <a:rect b="b" l="l" r="r" t="t"/>
              <a:pathLst>
                <a:path extrusionOk="0" h="51988" w="52884">
                  <a:moveTo>
                    <a:pt x="17842" y="0"/>
                  </a:moveTo>
                  <a:cubicBezTo>
                    <a:pt x="15466" y="0"/>
                    <a:pt x="13133" y="370"/>
                    <a:pt x="10876" y="1260"/>
                  </a:cubicBezTo>
                  <a:cubicBezTo>
                    <a:pt x="5230" y="3495"/>
                    <a:pt x="1908" y="7696"/>
                    <a:pt x="746" y="13611"/>
                  </a:cubicBezTo>
                  <a:cubicBezTo>
                    <a:pt x="1" y="17394"/>
                    <a:pt x="433" y="21104"/>
                    <a:pt x="1580" y="24754"/>
                  </a:cubicBezTo>
                  <a:cubicBezTo>
                    <a:pt x="3040" y="29402"/>
                    <a:pt x="5528" y="33663"/>
                    <a:pt x="8865" y="37223"/>
                  </a:cubicBezTo>
                  <a:cubicBezTo>
                    <a:pt x="11740" y="40337"/>
                    <a:pt x="14809" y="43271"/>
                    <a:pt x="18295" y="45774"/>
                  </a:cubicBezTo>
                  <a:cubicBezTo>
                    <a:pt x="21707" y="48217"/>
                    <a:pt x="25297" y="50333"/>
                    <a:pt x="29334" y="51584"/>
                  </a:cubicBezTo>
                  <a:cubicBezTo>
                    <a:pt x="30020" y="51823"/>
                    <a:pt x="30735" y="51957"/>
                    <a:pt x="31465" y="51987"/>
                  </a:cubicBezTo>
                  <a:cubicBezTo>
                    <a:pt x="31482" y="51987"/>
                    <a:pt x="31500" y="51987"/>
                    <a:pt x="31517" y="51987"/>
                  </a:cubicBezTo>
                  <a:cubicBezTo>
                    <a:pt x="31915" y="51987"/>
                    <a:pt x="32296" y="51825"/>
                    <a:pt x="32582" y="51540"/>
                  </a:cubicBezTo>
                  <a:cubicBezTo>
                    <a:pt x="33059" y="51093"/>
                    <a:pt x="33118" y="50348"/>
                    <a:pt x="32701" y="49841"/>
                  </a:cubicBezTo>
                  <a:cubicBezTo>
                    <a:pt x="32418" y="49469"/>
                    <a:pt x="32075" y="49141"/>
                    <a:pt x="31688" y="48888"/>
                  </a:cubicBezTo>
                  <a:cubicBezTo>
                    <a:pt x="30615" y="48068"/>
                    <a:pt x="29513" y="47294"/>
                    <a:pt x="28366" y="46564"/>
                  </a:cubicBezTo>
                  <a:cubicBezTo>
                    <a:pt x="26116" y="45119"/>
                    <a:pt x="24046" y="43420"/>
                    <a:pt x="21975" y="41737"/>
                  </a:cubicBezTo>
                  <a:cubicBezTo>
                    <a:pt x="21513" y="41365"/>
                    <a:pt x="21081" y="40947"/>
                    <a:pt x="20709" y="40471"/>
                  </a:cubicBezTo>
                  <a:cubicBezTo>
                    <a:pt x="20351" y="39994"/>
                    <a:pt x="20336" y="39562"/>
                    <a:pt x="20649" y="39204"/>
                  </a:cubicBezTo>
                  <a:cubicBezTo>
                    <a:pt x="20821" y="38989"/>
                    <a:pt x="21069" y="38868"/>
                    <a:pt x="21344" y="38868"/>
                  </a:cubicBezTo>
                  <a:cubicBezTo>
                    <a:pt x="21545" y="38868"/>
                    <a:pt x="21761" y="38932"/>
                    <a:pt x="21975" y="39070"/>
                  </a:cubicBezTo>
                  <a:cubicBezTo>
                    <a:pt x="22496" y="39413"/>
                    <a:pt x="22943" y="39785"/>
                    <a:pt x="23405" y="40143"/>
                  </a:cubicBezTo>
                  <a:cubicBezTo>
                    <a:pt x="27040" y="43033"/>
                    <a:pt x="30928" y="45506"/>
                    <a:pt x="34980" y="47726"/>
                  </a:cubicBezTo>
                  <a:cubicBezTo>
                    <a:pt x="35889" y="48247"/>
                    <a:pt x="36843" y="48679"/>
                    <a:pt x="37811" y="49022"/>
                  </a:cubicBezTo>
                  <a:cubicBezTo>
                    <a:pt x="38198" y="49171"/>
                    <a:pt x="38601" y="49275"/>
                    <a:pt x="39018" y="49320"/>
                  </a:cubicBezTo>
                  <a:cubicBezTo>
                    <a:pt x="39078" y="49323"/>
                    <a:pt x="39137" y="49325"/>
                    <a:pt x="39195" y="49325"/>
                  </a:cubicBezTo>
                  <a:cubicBezTo>
                    <a:pt x="39673" y="49325"/>
                    <a:pt x="40091" y="49202"/>
                    <a:pt x="40344" y="48724"/>
                  </a:cubicBezTo>
                  <a:cubicBezTo>
                    <a:pt x="40641" y="48173"/>
                    <a:pt x="40433" y="47756"/>
                    <a:pt x="40120" y="47353"/>
                  </a:cubicBezTo>
                  <a:cubicBezTo>
                    <a:pt x="39867" y="47041"/>
                    <a:pt x="39599" y="46758"/>
                    <a:pt x="39301" y="46504"/>
                  </a:cubicBezTo>
                  <a:cubicBezTo>
                    <a:pt x="37871" y="45283"/>
                    <a:pt x="36425" y="44046"/>
                    <a:pt x="34966" y="42854"/>
                  </a:cubicBezTo>
                  <a:cubicBezTo>
                    <a:pt x="32671" y="40977"/>
                    <a:pt x="30452" y="39026"/>
                    <a:pt x="28277" y="37015"/>
                  </a:cubicBezTo>
                  <a:cubicBezTo>
                    <a:pt x="27919" y="36687"/>
                    <a:pt x="27576" y="36329"/>
                    <a:pt x="27263" y="35942"/>
                  </a:cubicBezTo>
                  <a:cubicBezTo>
                    <a:pt x="26831" y="35406"/>
                    <a:pt x="26831" y="34884"/>
                    <a:pt x="27189" y="34452"/>
                  </a:cubicBezTo>
                  <a:cubicBezTo>
                    <a:pt x="27438" y="34176"/>
                    <a:pt x="27784" y="34030"/>
                    <a:pt x="28131" y="34030"/>
                  </a:cubicBezTo>
                  <a:cubicBezTo>
                    <a:pt x="28346" y="34030"/>
                    <a:pt x="28560" y="34085"/>
                    <a:pt x="28753" y="34199"/>
                  </a:cubicBezTo>
                  <a:cubicBezTo>
                    <a:pt x="29066" y="34378"/>
                    <a:pt x="29364" y="34586"/>
                    <a:pt x="29632" y="34825"/>
                  </a:cubicBezTo>
                  <a:cubicBezTo>
                    <a:pt x="32790" y="37342"/>
                    <a:pt x="35993" y="39771"/>
                    <a:pt x="39450" y="41826"/>
                  </a:cubicBezTo>
                  <a:cubicBezTo>
                    <a:pt x="41520" y="43063"/>
                    <a:pt x="43606" y="44285"/>
                    <a:pt x="45811" y="45283"/>
                  </a:cubicBezTo>
                  <a:cubicBezTo>
                    <a:pt x="46183" y="45461"/>
                    <a:pt x="46586" y="45581"/>
                    <a:pt x="46988" y="45655"/>
                  </a:cubicBezTo>
                  <a:cubicBezTo>
                    <a:pt x="47112" y="45689"/>
                    <a:pt x="47237" y="45705"/>
                    <a:pt x="47360" y="45705"/>
                  </a:cubicBezTo>
                  <a:cubicBezTo>
                    <a:pt x="47783" y="45705"/>
                    <a:pt x="48186" y="45513"/>
                    <a:pt x="48463" y="45178"/>
                  </a:cubicBezTo>
                  <a:cubicBezTo>
                    <a:pt x="48865" y="44717"/>
                    <a:pt x="48820" y="44165"/>
                    <a:pt x="48597" y="43644"/>
                  </a:cubicBezTo>
                  <a:cubicBezTo>
                    <a:pt x="48344" y="43123"/>
                    <a:pt x="47986" y="42661"/>
                    <a:pt x="47539" y="42303"/>
                  </a:cubicBezTo>
                  <a:cubicBezTo>
                    <a:pt x="45468" y="40426"/>
                    <a:pt x="43278" y="38653"/>
                    <a:pt x="41148" y="36851"/>
                  </a:cubicBezTo>
                  <a:cubicBezTo>
                    <a:pt x="38615" y="34691"/>
                    <a:pt x="36202" y="32411"/>
                    <a:pt x="33833" y="30087"/>
                  </a:cubicBezTo>
                  <a:cubicBezTo>
                    <a:pt x="33684" y="29938"/>
                    <a:pt x="33550" y="29789"/>
                    <a:pt x="33416" y="29625"/>
                  </a:cubicBezTo>
                  <a:cubicBezTo>
                    <a:pt x="33044" y="29104"/>
                    <a:pt x="33088" y="28434"/>
                    <a:pt x="33520" y="28076"/>
                  </a:cubicBezTo>
                  <a:cubicBezTo>
                    <a:pt x="33699" y="27916"/>
                    <a:pt x="33878" y="27839"/>
                    <a:pt x="34068" y="27839"/>
                  </a:cubicBezTo>
                  <a:cubicBezTo>
                    <a:pt x="34320" y="27839"/>
                    <a:pt x="34591" y="27976"/>
                    <a:pt x="34906" y="28240"/>
                  </a:cubicBezTo>
                  <a:cubicBezTo>
                    <a:pt x="36232" y="29402"/>
                    <a:pt x="37543" y="30594"/>
                    <a:pt x="38884" y="31741"/>
                  </a:cubicBezTo>
                  <a:cubicBezTo>
                    <a:pt x="41952" y="34378"/>
                    <a:pt x="45126" y="36895"/>
                    <a:pt x="48597" y="38996"/>
                  </a:cubicBezTo>
                  <a:cubicBezTo>
                    <a:pt x="49088" y="39294"/>
                    <a:pt x="49595" y="39547"/>
                    <a:pt x="50116" y="39800"/>
                  </a:cubicBezTo>
                  <a:cubicBezTo>
                    <a:pt x="50459" y="39964"/>
                    <a:pt x="50831" y="40083"/>
                    <a:pt x="51234" y="40113"/>
                  </a:cubicBezTo>
                  <a:cubicBezTo>
                    <a:pt x="51289" y="40118"/>
                    <a:pt x="51342" y="40120"/>
                    <a:pt x="51395" y="40120"/>
                  </a:cubicBezTo>
                  <a:cubicBezTo>
                    <a:pt x="52352" y="40120"/>
                    <a:pt x="52884" y="39361"/>
                    <a:pt x="52545" y="38415"/>
                  </a:cubicBezTo>
                  <a:cubicBezTo>
                    <a:pt x="52411" y="38072"/>
                    <a:pt x="52217" y="37759"/>
                    <a:pt x="51979" y="37476"/>
                  </a:cubicBezTo>
                  <a:cubicBezTo>
                    <a:pt x="51234" y="36538"/>
                    <a:pt x="50399" y="35704"/>
                    <a:pt x="49580" y="34825"/>
                  </a:cubicBezTo>
                  <a:cubicBezTo>
                    <a:pt x="47345" y="32441"/>
                    <a:pt x="45066" y="30102"/>
                    <a:pt x="42831" y="27718"/>
                  </a:cubicBezTo>
                  <a:cubicBezTo>
                    <a:pt x="39777" y="24426"/>
                    <a:pt x="36679" y="21164"/>
                    <a:pt x="34042" y="17529"/>
                  </a:cubicBezTo>
                  <a:cubicBezTo>
                    <a:pt x="32716" y="15696"/>
                    <a:pt x="31450" y="13834"/>
                    <a:pt x="30154" y="11972"/>
                  </a:cubicBezTo>
                  <a:cubicBezTo>
                    <a:pt x="30020" y="11823"/>
                    <a:pt x="29915" y="11614"/>
                    <a:pt x="29900" y="11391"/>
                  </a:cubicBezTo>
                  <a:lnTo>
                    <a:pt x="29900" y="11391"/>
                  </a:lnTo>
                  <a:cubicBezTo>
                    <a:pt x="30228" y="11450"/>
                    <a:pt x="30437" y="11659"/>
                    <a:pt x="30660" y="11793"/>
                  </a:cubicBezTo>
                  <a:cubicBezTo>
                    <a:pt x="32850" y="13208"/>
                    <a:pt x="34995" y="14653"/>
                    <a:pt x="37245" y="15964"/>
                  </a:cubicBezTo>
                  <a:cubicBezTo>
                    <a:pt x="38824" y="16903"/>
                    <a:pt x="40507" y="17678"/>
                    <a:pt x="42250" y="18273"/>
                  </a:cubicBezTo>
                  <a:cubicBezTo>
                    <a:pt x="42548" y="18378"/>
                    <a:pt x="42846" y="18452"/>
                    <a:pt x="43144" y="18527"/>
                  </a:cubicBezTo>
                  <a:cubicBezTo>
                    <a:pt x="43306" y="18568"/>
                    <a:pt x="43463" y="18587"/>
                    <a:pt x="43615" y="18587"/>
                  </a:cubicBezTo>
                  <a:cubicBezTo>
                    <a:pt x="44675" y="18587"/>
                    <a:pt x="45435" y="17637"/>
                    <a:pt x="45304" y="16516"/>
                  </a:cubicBezTo>
                  <a:cubicBezTo>
                    <a:pt x="45230" y="15994"/>
                    <a:pt x="45021" y="15503"/>
                    <a:pt x="44738" y="15070"/>
                  </a:cubicBezTo>
                  <a:cubicBezTo>
                    <a:pt x="43785" y="13536"/>
                    <a:pt x="42563" y="12225"/>
                    <a:pt x="41282" y="10974"/>
                  </a:cubicBezTo>
                  <a:cubicBezTo>
                    <a:pt x="38928" y="8709"/>
                    <a:pt x="36366" y="6653"/>
                    <a:pt x="33640" y="4851"/>
                  </a:cubicBezTo>
                  <a:cubicBezTo>
                    <a:pt x="29781" y="2288"/>
                    <a:pt x="25357" y="679"/>
                    <a:pt x="20753" y="173"/>
                  </a:cubicBezTo>
                  <a:cubicBezTo>
                    <a:pt x="19777" y="61"/>
                    <a:pt x="18806" y="0"/>
                    <a:pt x="17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5584484" y="2503818"/>
              <a:ext cx="131633" cy="254251"/>
            </a:xfrm>
            <a:custGeom>
              <a:rect b="b" l="l" r="r" t="t"/>
              <a:pathLst>
                <a:path extrusionOk="0" h="6503" w="3367">
                  <a:moveTo>
                    <a:pt x="1730" y="0"/>
                  </a:moveTo>
                  <a:cubicBezTo>
                    <a:pt x="1208" y="0"/>
                    <a:pt x="868" y="425"/>
                    <a:pt x="626" y="947"/>
                  </a:cubicBezTo>
                  <a:cubicBezTo>
                    <a:pt x="507" y="1215"/>
                    <a:pt x="402" y="1498"/>
                    <a:pt x="313" y="1781"/>
                  </a:cubicBezTo>
                  <a:cubicBezTo>
                    <a:pt x="0" y="3107"/>
                    <a:pt x="45" y="4239"/>
                    <a:pt x="477" y="5297"/>
                  </a:cubicBezTo>
                  <a:cubicBezTo>
                    <a:pt x="818" y="6086"/>
                    <a:pt x="1318" y="6503"/>
                    <a:pt x="1873" y="6503"/>
                  </a:cubicBezTo>
                  <a:cubicBezTo>
                    <a:pt x="2020" y="6503"/>
                    <a:pt x="2171" y="6474"/>
                    <a:pt x="2324" y="6414"/>
                  </a:cubicBezTo>
                  <a:cubicBezTo>
                    <a:pt x="3054" y="6116"/>
                    <a:pt x="3367" y="5357"/>
                    <a:pt x="3143" y="4225"/>
                  </a:cubicBezTo>
                  <a:cubicBezTo>
                    <a:pt x="2950" y="3286"/>
                    <a:pt x="2637" y="2377"/>
                    <a:pt x="2756" y="1364"/>
                  </a:cubicBezTo>
                  <a:cubicBezTo>
                    <a:pt x="2831" y="753"/>
                    <a:pt x="2592" y="202"/>
                    <a:pt x="2011" y="38"/>
                  </a:cubicBezTo>
                  <a:cubicBezTo>
                    <a:pt x="1912" y="12"/>
                    <a:pt x="1819" y="0"/>
                    <a:pt x="1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5618848" y="2355690"/>
              <a:ext cx="87377" cy="96532"/>
            </a:xfrm>
            <a:custGeom>
              <a:rect b="b" l="l" r="r" t="t"/>
              <a:pathLst>
                <a:path extrusionOk="0" h="2469" w="2235">
                  <a:moveTo>
                    <a:pt x="1233" y="1"/>
                  </a:moveTo>
                  <a:cubicBezTo>
                    <a:pt x="1056" y="1"/>
                    <a:pt x="868" y="69"/>
                    <a:pt x="670" y="207"/>
                  </a:cubicBezTo>
                  <a:cubicBezTo>
                    <a:pt x="119" y="609"/>
                    <a:pt x="0" y="1637"/>
                    <a:pt x="417" y="2144"/>
                  </a:cubicBezTo>
                  <a:cubicBezTo>
                    <a:pt x="577" y="2356"/>
                    <a:pt x="820" y="2469"/>
                    <a:pt x="1067" y="2469"/>
                  </a:cubicBezTo>
                  <a:cubicBezTo>
                    <a:pt x="1235" y="2469"/>
                    <a:pt x="1404" y="2417"/>
                    <a:pt x="1549" y="2308"/>
                  </a:cubicBezTo>
                  <a:cubicBezTo>
                    <a:pt x="2086" y="1906"/>
                    <a:pt x="2235" y="848"/>
                    <a:pt x="1832" y="326"/>
                  </a:cubicBezTo>
                  <a:cubicBezTo>
                    <a:pt x="1658" y="110"/>
                    <a:pt x="145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6194824" y="1013742"/>
              <a:ext cx="782252" cy="1110213"/>
            </a:xfrm>
            <a:custGeom>
              <a:rect b="b" l="l" r="r" t="t"/>
              <a:pathLst>
                <a:path extrusionOk="0" h="28396" w="20009">
                  <a:moveTo>
                    <a:pt x="10459" y="7598"/>
                  </a:moveTo>
                  <a:cubicBezTo>
                    <a:pt x="10831" y="6407"/>
                    <a:pt x="11248" y="4902"/>
                    <a:pt x="12127" y="3666"/>
                  </a:cubicBezTo>
                  <a:cubicBezTo>
                    <a:pt x="12917" y="2533"/>
                    <a:pt x="14049" y="1312"/>
                    <a:pt x="15435" y="835"/>
                  </a:cubicBezTo>
                  <a:cubicBezTo>
                    <a:pt x="17878" y="1"/>
                    <a:pt x="20008" y="1699"/>
                    <a:pt x="19412" y="4306"/>
                  </a:cubicBezTo>
                  <a:cubicBezTo>
                    <a:pt x="19204" y="5051"/>
                    <a:pt x="18861" y="5751"/>
                    <a:pt x="18384" y="6362"/>
                  </a:cubicBezTo>
                  <a:cubicBezTo>
                    <a:pt x="16656" y="8701"/>
                    <a:pt x="13319" y="10533"/>
                    <a:pt x="10876" y="12068"/>
                  </a:cubicBezTo>
                  <a:cubicBezTo>
                    <a:pt x="10816" y="15330"/>
                    <a:pt x="11487" y="22407"/>
                    <a:pt x="12485" y="26176"/>
                  </a:cubicBezTo>
                  <a:cubicBezTo>
                    <a:pt x="12649" y="26786"/>
                    <a:pt x="13185" y="27948"/>
                    <a:pt x="12366" y="28172"/>
                  </a:cubicBezTo>
                  <a:cubicBezTo>
                    <a:pt x="11457" y="28395"/>
                    <a:pt x="11219" y="26295"/>
                    <a:pt x="11010" y="25178"/>
                  </a:cubicBezTo>
                  <a:cubicBezTo>
                    <a:pt x="10310" y="21453"/>
                    <a:pt x="9729" y="15047"/>
                    <a:pt x="9878" y="11934"/>
                  </a:cubicBezTo>
                  <a:cubicBezTo>
                    <a:pt x="7628" y="11785"/>
                    <a:pt x="5543" y="11189"/>
                    <a:pt x="3606" y="9878"/>
                  </a:cubicBezTo>
                  <a:cubicBezTo>
                    <a:pt x="2235" y="8939"/>
                    <a:pt x="552" y="7613"/>
                    <a:pt x="239" y="5647"/>
                  </a:cubicBezTo>
                  <a:cubicBezTo>
                    <a:pt x="1" y="4247"/>
                    <a:pt x="880" y="3055"/>
                    <a:pt x="2250" y="2682"/>
                  </a:cubicBezTo>
                  <a:cubicBezTo>
                    <a:pt x="5900" y="1654"/>
                    <a:pt x="9342" y="4470"/>
                    <a:pt x="10459" y="75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6706176" y="1476774"/>
              <a:ext cx="338445" cy="761893"/>
            </a:xfrm>
            <a:custGeom>
              <a:rect b="b" l="l" r="r" t="t"/>
              <a:pathLst>
                <a:path extrusionOk="0" h="19487" w="8657">
                  <a:moveTo>
                    <a:pt x="1222" y="522"/>
                  </a:moveTo>
                  <a:cubicBezTo>
                    <a:pt x="1893" y="179"/>
                    <a:pt x="2504" y="984"/>
                    <a:pt x="2846" y="1386"/>
                  </a:cubicBezTo>
                  <a:cubicBezTo>
                    <a:pt x="3442" y="2131"/>
                    <a:pt x="3889" y="3203"/>
                    <a:pt x="4142" y="4261"/>
                  </a:cubicBezTo>
                  <a:cubicBezTo>
                    <a:pt x="4694" y="3024"/>
                    <a:pt x="5453" y="1058"/>
                    <a:pt x="6630" y="328"/>
                  </a:cubicBezTo>
                  <a:cubicBezTo>
                    <a:pt x="7167" y="0"/>
                    <a:pt x="8120" y="15"/>
                    <a:pt x="8373" y="641"/>
                  </a:cubicBezTo>
                  <a:cubicBezTo>
                    <a:pt x="8656" y="1326"/>
                    <a:pt x="8269" y="2339"/>
                    <a:pt x="7941" y="2875"/>
                  </a:cubicBezTo>
                  <a:cubicBezTo>
                    <a:pt x="7092" y="4261"/>
                    <a:pt x="5424" y="5214"/>
                    <a:pt x="4336" y="6302"/>
                  </a:cubicBezTo>
                  <a:cubicBezTo>
                    <a:pt x="3874" y="9311"/>
                    <a:pt x="3293" y="12633"/>
                    <a:pt x="3457" y="16462"/>
                  </a:cubicBezTo>
                  <a:cubicBezTo>
                    <a:pt x="3487" y="17162"/>
                    <a:pt x="3815" y="19412"/>
                    <a:pt x="2965" y="19442"/>
                  </a:cubicBezTo>
                  <a:cubicBezTo>
                    <a:pt x="2116" y="19486"/>
                    <a:pt x="2146" y="17490"/>
                    <a:pt x="2146" y="16522"/>
                  </a:cubicBezTo>
                  <a:cubicBezTo>
                    <a:pt x="2146" y="13259"/>
                    <a:pt x="2370" y="10801"/>
                    <a:pt x="2965" y="7985"/>
                  </a:cubicBezTo>
                  <a:cubicBezTo>
                    <a:pt x="3055" y="7538"/>
                    <a:pt x="3368" y="6838"/>
                    <a:pt x="3338" y="6496"/>
                  </a:cubicBezTo>
                  <a:cubicBezTo>
                    <a:pt x="3293" y="6198"/>
                    <a:pt x="2667" y="5438"/>
                    <a:pt x="2459" y="5125"/>
                  </a:cubicBezTo>
                  <a:cubicBezTo>
                    <a:pt x="2146" y="4678"/>
                    <a:pt x="1848" y="4231"/>
                    <a:pt x="1580" y="3754"/>
                  </a:cubicBezTo>
                  <a:cubicBezTo>
                    <a:pt x="1073" y="2801"/>
                    <a:pt x="1" y="1147"/>
                    <a:pt x="1222" y="5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5862171" y="1840389"/>
              <a:ext cx="2110270" cy="2070486"/>
            </a:xfrm>
            <a:custGeom>
              <a:rect b="b" l="l" r="r" t="t"/>
              <a:pathLst>
                <a:path extrusionOk="0" h="52957" w="53978">
                  <a:moveTo>
                    <a:pt x="35691" y="0"/>
                  </a:moveTo>
                  <a:cubicBezTo>
                    <a:pt x="34738" y="0"/>
                    <a:pt x="33753" y="58"/>
                    <a:pt x="32733" y="174"/>
                  </a:cubicBezTo>
                  <a:cubicBezTo>
                    <a:pt x="28040" y="696"/>
                    <a:pt x="23556" y="2319"/>
                    <a:pt x="19623" y="4926"/>
                  </a:cubicBezTo>
                  <a:cubicBezTo>
                    <a:pt x="16867" y="6744"/>
                    <a:pt x="14290" y="8815"/>
                    <a:pt x="11906" y="11109"/>
                  </a:cubicBezTo>
                  <a:cubicBezTo>
                    <a:pt x="10834" y="12152"/>
                    <a:pt x="9448" y="13582"/>
                    <a:pt x="8391" y="15310"/>
                  </a:cubicBezTo>
                  <a:cubicBezTo>
                    <a:pt x="8048" y="15787"/>
                    <a:pt x="7824" y="16353"/>
                    <a:pt x="7735" y="16934"/>
                  </a:cubicBezTo>
                  <a:cubicBezTo>
                    <a:pt x="7646" y="17723"/>
                    <a:pt x="7929" y="18513"/>
                    <a:pt x="8525" y="19049"/>
                  </a:cubicBezTo>
                  <a:cubicBezTo>
                    <a:pt x="8923" y="19383"/>
                    <a:pt x="9415" y="19561"/>
                    <a:pt x="9921" y="19561"/>
                  </a:cubicBezTo>
                  <a:cubicBezTo>
                    <a:pt x="10115" y="19561"/>
                    <a:pt x="10312" y="19535"/>
                    <a:pt x="10506" y="19481"/>
                  </a:cubicBezTo>
                  <a:lnTo>
                    <a:pt x="10655" y="19437"/>
                  </a:lnTo>
                  <a:cubicBezTo>
                    <a:pt x="10908" y="19377"/>
                    <a:pt x="11176" y="19303"/>
                    <a:pt x="11430" y="19228"/>
                  </a:cubicBezTo>
                  <a:cubicBezTo>
                    <a:pt x="13202" y="18617"/>
                    <a:pt x="14916" y="17828"/>
                    <a:pt x="16525" y="16859"/>
                  </a:cubicBezTo>
                  <a:cubicBezTo>
                    <a:pt x="18223" y="15891"/>
                    <a:pt x="19877" y="14818"/>
                    <a:pt x="21471" y="13776"/>
                  </a:cubicBezTo>
                  <a:cubicBezTo>
                    <a:pt x="21515" y="13731"/>
                    <a:pt x="21575" y="13701"/>
                    <a:pt x="21620" y="13671"/>
                  </a:cubicBezTo>
                  <a:lnTo>
                    <a:pt x="21620" y="13671"/>
                  </a:lnTo>
                  <a:cubicBezTo>
                    <a:pt x="20905" y="14938"/>
                    <a:pt x="19847" y="16681"/>
                    <a:pt x="19087" y="17723"/>
                  </a:cubicBezTo>
                  <a:cubicBezTo>
                    <a:pt x="16584" y="21180"/>
                    <a:pt x="13635" y="24353"/>
                    <a:pt x="10774" y="27407"/>
                  </a:cubicBezTo>
                  <a:lnTo>
                    <a:pt x="10342" y="27869"/>
                  </a:lnTo>
                  <a:cubicBezTo>
                    <a:pt x="9180" y="29105"/>
                    <a:pt x="8003" y="30356"/>
                    <a:pt x="6841" y="31563"/>
                  </a:cubicBezTo>
                  <a:cubicBezTo>
                    <a:pt x="5769" y="32680"/>
                    <a:pt x="4666" y="33843"/>
                    <a:pt x="3594" y="34990"/>
                  </a:cubicBezTo>
                  <a:cubicBezTo>
                    <a:pt x="3400" y="35183"/>
                    <a:pt x="3206" y="35392"/>
                    <a:pt x="3027" y="35586"/>
                  </a:cubicBezTo>
                  <a:cubicBezTo>
                    <a:pt x="2387" y="36241"/>
                    <a:pt x="1746" y="36926"/>
                    <a:pt x="1165" y="37671"/>
                  </a:cubicBezTo>
                  <a:cubicBezTo>
                    <a:pt x="897" y="37984"/>
                    <a:pt x="674" y="38356"/>
                    <a:pt x="525" y="38744"/>
                  </a:cubicBezTo>
                  <a:cubicBezTo>
                    <a:pt x="0" y="39875"/>
                    <a:pt x="856" y="41122"/>
                    <a:pt x="2051" y="41122"/>
                  </a:cubicBezTo>
                  <a:cubicBezTo>
                    <a:pt x="2146" y="41122"/>
                    <a:pt x="2243" y="41114"/>
                    <a:pt x="2342" y="41098"/>
                  </a:cubicBezTo>
                  <a:cubicBezTo>
                    <a:pt x="2789" y="41053"/>
                    <a:pt x="3236" y="40919"/>
                    <a:pt x="3638" y="40725"/>
                  </a:cubicBezTo>
                  <a:cubicBezTo>
                    <a:pt x="4145" y="40472"/>
                    <a:pt x="4681" y="40219"/>
                    <a:pt x="5173" y="39906"/>
                  </a:cubicBezTo>
                  <a:cubicBezTo>
                    <a:pt x="8986" y="37597"/>
                    <a:pt x="12413" y="34796"/>
                    <a:pt x="14960" y="32606"/>
                  </a:cubicBezTo>
                  <a:cubicBezTo>
                    <a:pt x="15780" y="31906"/>
                    <a:pt x="16599" y="31191"/>
                    <a:pt x="17374" y="30491"/>
                  </a:cubicBezTo>
                  <a:cubicBezTo>
                    <a:pt x="17895" y="30029"/>
                    <a:pt x="18417" y="29567"/>
                    <a:pt x="18938" y="29120"/>
                  </a:cubicBezTo>
                  <a:cubicBezTo>
                    <a:pt x="19153" y="28926"/>
                    <a:pt x="19320" y="28864"/>
                    <a:pt x="19449" y="28864"/>
                  </a:cubicBezTo>
                  <a:cubicBezTo>
                    <a:pt x="19596" y="28864"/>
                    <a:pt x="19694" y="28945"/>
                    <a:pt x="19757" y="29001"/>
                  </a:cubicBezTo>
                  <a:cubicBezTo>
                    <a:pt x="20249" y="29433"/>
                    <a:pt x="19549" y="30178"/>
                    <a:pt x="19430" y="30297"/>
                  </a:cubicBezTo>
                  <a:cubicBezTo>
                    <a:pt x="16703" y="32993"/>
                    <a:pt x="14573" y="35288"/>
                    <a:pt x="12324" y="37194"/>
                  </a:cubicBezTo>
                  <a:cubicBezTo>
                    <a:pt x="11668" y="37746"/>
                    <a:pt x="11013" y="38297"/>
                    <a:pt x="10357" y="38848"/>
                  </a:cubicBezTo>
                  <a:cubicBezTo>
                    <a:pt x="8882" y="40085"/>
                    <a:pt x="7378" y="41351"/>
                    <a:pt x="5918" y="42662"/>
                  </a:cubicBezTo>
                  <a:cubicBezTo>
                    <a:pt x="5426" y="43079"/>
                    <a:pt x="5039" y="43585"/>
                    <a:pt x="4756" y="44166"/>
                  </a:cubicBezTo>
                  <a:cubicBezTo>
                    <a:pt x="4324" y="45150"/>
                    <a:pt x="4621" y="45820"/>
                    <a:pt x="4949" y="46207"/>
                  </a:cubicBezTo>
                  <a:cubicBezTo>
                    <a:pt x="5324" y="46653"/>
                    <a:pt x="5865" y="46905"/>
                    <a:pt x="6435" y="46905"/>
                  </a:cubicBezTo>
                  <a:cubicBezTo>
                    <a:pt x="6589" y="46905"/>
                    <a:pt x="6745" y="46886"/>
                    <a:pt x="6901" y="46848"/>
                  </a:cubicBezTo>
                  <a:cubicBezTo>
                    <a:pt x="7348" y="46759"/>
                    <a:pt x="7780" y="46625"/>
                    <a:pt x="8182" y="46431"/>
                  </a:cubicBezTo>
                  <a:cubicBezTo>
                    <a:pt x="10372" y="45433"/>
                    <a:pt x="12458" y="44226"/>
                    <a:pt x="14588" y="42960"/>
                  </a:cubicBezTo>
                  <a:cubicBezTo>
                    <a:pt x="18223" y="40785"/>
                    <a:pt x="21620" y="38178"/>
                    <a:pt x="24450" y="35913"/>
                  </a:cubicBezTo>
                  <a:cubicBezTo>
                    <a:pt x="24672" y="35741"/>
                    <a:pt x="25259" y="35173"/>
                    <a:pt x="25691" y="35173"/>
                  </a:cubicBezTo>
                  <a:cubicBezTo>
                    <a:pt x="25783" y="35173"/>
                    <a:pt x="25867" y="35198"/>
                    <a:pt x="25940" y="35258"/>
                  </a:cubicBezTo>
                  <a:cubicBezTo>
                    <a:pt x="26134" y="35407"/>
                    <a:pt x="26223" y="35690"/>
                    <a:pt x="25865" y="36122"/>
                  </a:cubicBezTo>
                  <a:cubicBezTo>
                    <a:pt x="25567" y="36494"/>
                    <a:pt x="25240" y="36837"/>
                    <a:pt x="24897" y="37150"/>
                  </a:cubicBezTo>
                  <a:cubicBezTo>
                    <a:pt x="22856" y="39072"/>
                    <a:pt x="20621" y="41023"/>
                    <a:pt x="18253" y="42960"/>
                  </a:cubicBezTo>
                  <a:cubicBezTo>
                    <a:pt x="16793" y="44166"/>
                    <a:pt x="15333" y="45403"/>
                    <a:pt x="13903" y="46625"/>
                  </a:cubicBezTo>
                  <a:cubicBezTo>
                    <a:pt x="13590" y="46893"/>
                    <a:pt x="13292" y="47206"/>
                    <a:pt x="13024" y="47533"/>
                  </a:cubicBezTo>
                  <a:cubicBezTo>
                    <a:pt x="12517" y="48174"/>
                    <a:pt x="12413" y="48815"/>
                    <a:pt x="12741" y="49425"/>
                  </a:cubicBezTo>
                  <a:cubicBezTo>
                    <a:pt x="13149" y="50204"/>
                    <a:pt x="13896" y="50296"/>
                    <a:pt x="14317" y="50296"/>
                  </a:cubicBezTo>
                  <a:cubicBezTo>
                    <a:pt x="14403" y="50296"/>
                    <a:pt x="14475" y="50292"/>
                    <a:pt x="14528" y="50289"/>
                  </a:cubicBezTo>
                  <a:cubicBezTo>
                    <a:pt x="14990" y="50245"/>
                    <a:pt x="15437" y="50140"/>
                    <a:pt x="15869" y="49977"/>
                  </a:cubicBezTo>
                  <a:cubicBezTo>
                    <a:pt x="16867" y="49619"/>
                    <a:pt x="17851" y="49172"/>
                    <a:pt x="18774" y="48651"/>
                  </a:cubicBezTo>
                  <a:cubicBezTo>
                    <a:pt x="23243" y="46193"/>
                    <a:pt x="27042" y="43690"/>
                    <a:pt x="30409" y="41008"/>
                  </a:cubicBezTo>
                  <a:lnTo>
                    <a:pt x="30603" y="40859"/>
                  </a:lnTo>
                  <a:cubicBezTo>
                    <a:pt x="30990" y="40546"/>
                    <a:pt x="31392" y="40248"/>
                    <a:pt x="31810" y="39965"/>
                  </a:cubicBezTo>
                  <a:cubicBezTo>
                    <a:pt x="31915" y="39892"/>
                    <a:pt x="32047" y="39828"/>
                    <a:pt x="32179" y="39828"/>
                  </a:cubicBezTo>
                  <a:cubicBezTo>
                    <a:pt x="32289" y="39828"/>
                    <a:pt x="32400" y="39873"/>
                    <a:pt x="32495" y="39995"/>
                  </a:cubicBezTo>
                  <a:cubicBezTo>
                    <a:pt x="32584" y="40099"/>
                    <a:pt x="32718" y="40248"/>
                    <a:pt x="32420" y="40666"/>
                  </a:cubicBezTo>
                  <a:cubicBezTo>
                    <a:pt x="32078" y="41098"/>
                    <a:pt x="31675" y="41500"/>
                    <a:pt x="31229" y="41842"/>
                  </a:cubicBezTo>
                  <a:cubicBezTo>
                    <a:pt x="29202" y="43496"/>
                    <a:pt x="27117" y="45209"/>
                    <a:pt x="24882" y="46625"/>
                  </a:cubicBezTo>
                  <a:cubicBezTo>
                    <a:pt x="23765" y="47340"/>
                    <a:pt x="22633" y="48129"/>
                    <a:pt x="21530" y="48978"/>
                  </a:cubicBezTo>
                  <a:cubicBezTo>
                    <a:pt x="21113" y="49276"/>
                    <a:pt x="20726" y="49634"/>
                    <a:pt x="20413" y="50036"/>
                  </a:cubicBezTo>
                  <a:cubicBezTo>
                    <a:pt x="19862" y="50736"/>
                    <a:pt x="19936" y="51734"/>
                    <a:pt x="20577" y="52360"/>
                  </a:cubicBezTo>
                  <a:cubicBezTo>
                    <a:pt x="20938" y="52735"/>
                    <a:pt x="21438" y="52957"/>
                    <a:pt x="21970" y="52957"/>
                  </a:cubicBezTo>
                  <a:cubicBezTo>
                    <a:pt x="21987" y="52957"/>
                    <a:pt x="22005" y="52956"/>
                    <a:pt x="22022" y="52956"/>
                  </a:cubicBezTo>
                  <a:lnTo>
                    <a:pt x="22052" y="52956"/>
                  </a:lnTo>
                  <a:cubicBezTo>
                    <a:pt x="22826" y="52926"/>
                    <a:pt x="23601" y="52792"/>
                    <a:pt x="24346" y="52539"/>
                  </a:cubicBezTo>
                  <a:cubicBezTo>
                    <a:pt x="27921" y="51422"/>
                    <a:pt x="31467" y="49559"/>
                    <a:pt x="35519" y="46654"/>
                  </a:cubicBezTo>
                  <a:cubicBezTo>
                    <a:pt x="38662" y="44390"/>
                    <a:pt x="41687" y="41649"/>
                    <a:pt x="45039" y="38029"/>
                  </a:cubicBezTo>
                  <a:cubicBezTo>
                    <a:pt x="48405" y="34424"/>
                    <a:pt x="50938" y="30088"/>
                    <a:pt x="52428" y="25381"/>
                  </a:cubicBezTo>
                  <a:cubicBezTo>
                    <a:pt x="53709" y="21329"/>
                    <a:pt x="53977" y="17619"/>
                    <a:pt x="53277" y="13999"/>
                  </a:cubicBezTo>
                  <a:cubicBezTo>
                    <a:pt x="52070" y="7831"/>
                    <a:pt x="48554" y="3556"/>
                    <a:pt x="42849" y="1291"/>
                  </a:cubicBezTo>
                  <a:cubicBezTo>
                    <a:pt x="40647" y="431"/>
                    <a:pt x="38287" y="0"/>
                    <a:pt x="35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7727748" y="2250683"/>
              <a:ext cx="151454" cy="304452"/>
            </a:xfrm>
            <a:custGeom>
              <a:rect b="b" l="l" r="r" t="t"/>
              <a:pathLst>
                <a:path extrusionOk="0" h="7787" w="3874">
                  <a:moveTo>
                    <a:pt x="1185" y="1"/>
                  </a:moveTo>
                  <a:cubicBezTo>
                    <a:pt x="1028" y="1"/>
                    <a:pt x="862" y="39"/>
                    <a:pt x="685" y="122"/>
                  </a:cubicBezTo>
                  <a:cubicBezTo>
                    <a:pt x="149" y="361"/>
                    <a:pt x="0" y="822"/>
                    <a:pt x="104" y="1359"/>
                  </a:cubicBezTo>
                  <a:cubicBezTo>
                    <a:pt x="164" y="1791"/>
                    <a:pt x="283" y="2238"/>
                    <a:pt x="447" y="2655"/>
                  </a:cubicBezTo>
                  <a:cubicBezTo>
                    <a:pt x="894" y="3787"/>
                    <a:pt x="1266" y="4949"/>
                    <a:pt x="1535" y="6141"/>
                  </a:cubicBezTo>
                  <a:cubicBezTo>
                    <a:pt x="1609" y="6454"/>
                    <a:pt x="1698" y="6752"/>
                    <a:pt x="1833" y="7035"/>
                  </a:cubicBezTo>
                  <a:cubicBezTo>
                    <a:pt x="1998" y="7449"/>
                    <a:pt x="2292" y="7786"/>
                    <a:pt x="2737" y="7786"/>
                  </a:cubicBezTo>
                  <a:cubicBezTo>
                    <a:pt x="2772" y="7786"/>
                    <a:pt x="2808" y="7784"/>
                    <a:pt x="2846" y="7780"/>
                  </a:cubicBezTo>
                  <a:cubicBezTo>
                    <a:pt x="3352" y="7735"/>
                    <a:pt x="3605" y="7362"/>
                    <a:pt x="3769" y="6811"/>
                  </a:cubicBezTo>
                  <a:cubicBezTo>
                    <a:pt x="3799" y="6618"/>
                    <a:pt x="3829" y="6424"/>
                    <a:pt x="3844" y="6230"/>
                  </a:cubicBezTo>
                  <a:cubicBezTo>
                    <a:pt x="3873" y="4547"/>
                    <a:pt x="3501" y="2893"/>
                    <a:pt x="2756" y="1389"/>
                  </a:cubicBezTo>
                  <a:cubicBezTo>
                    <a:pt x="2562" y="1031"/>
                    <a:pt x="2324" y="703"/>
                    <a:pt x="2026" y="420"/>
                  </a:cubicBezTo>
                  <a:cubicBezTo>
                    <a:pt x="1786" y="160"/>
                    <a:pt x="1506" y="1"/>
                    <a:pt x="1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7655032" y="2080271"/>
              <a:ext cx="98949" cy="106423"/>
            </a:xfrm>
            <a:custGeom>
              <a:rect b="b" l="l" r="r" t="t"/>
              <a:pathLst>
                <a:path extrusionOk="0" h="2722" w="2531">
                  <a:moveTo>
                    <a:pt x="928" y="1"/>
                  </a:moveTo>
                  <a:cubicBezTo>
                    <a:pt x="422" y="1"/>
                    <a:pt x="0" y="460"/>
                    <a:pt x="102" y="995"/>
                  </a:cubicBezTo>
                  <a:cubicBezTo>
                    <a:pt x="177" y="1666"/>
                    <a:pt x="579" y="2276"/>
                    <a:pt x="1175" y="2604"/>
                  </a:cubicBezTo>
                  <a:cubicBezTo>
                    <a:pt x="1302" y="2685"/>
                    <a:pt x="1441" y="2722"/>
                    <a:pt x="1577" y="2722"/>
                  </a:cubicBezTo>
                  <a:cubicBezTo>
                    <a:pt x="1922" y="2722"/>
                    <a:pt x="2252" y="2486"/>
                    <a:pt x="2337" y="2113"/>
                  </a:cubicBezTo>
                  <a:cubicBezTo>
                    <a:pt x="2531" y="1457"/>
                    <a:pt x="1845" y="221"/>
                    <a:pt x="1190" y="42"/>
                  </a:cubicBezTo>
                  <a:cubicBezTo>
                    <a:pt x="1102" y="14"/>
                    <a:pt x="1014" y="1"/>
                    <a:pt x="9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5948491" y="1852626"/>
              <a:ext cx="1304561" cy="726744"/>
            </a:xfrm>
            <a:custGeom>
              <a:rect b="b" l="l" r="r" t="t"/>
              <a:pathLst>
                <a:path extrusionOk="0" h="18588" w="33369">
                  <a:moveTo>
                    <a:pt x="5787" y="0"/>
                  </a:moveTo>
                  <a:cubicBezTo>
                    <a:pt x="3826" y="0"/>
                    <a:pt x="1890" y="255"/>
                    <a:pt x="0" y="844"/>
                  </a:cubicBezTo>
                  <a:cubicBezTo>
                    <a:pt x="104" y="934"/>
                    <a:pt x="209" y="1038"/>
                    <a:pt x="313" y="1127"/>
                  </a:cubicBezTo>
                  <a:cubicBezTo>
                    <a:pt x="864" y="1664"/>
                    <a:pt x="11710" y="7727"/>
                    <a:pt x="17847" y="11407"/>
                  </a:cubicBezTo>
                  <a:cubicBezTo>
                    <a:pt x="18130" y="11571"/>
                    <a:pt x="22942" y="14669"/>
                    <a:pt x="25192" y="15965"/>
                  </a:cubicBezTo>
                  <a:cubicBezTo>
                    <a:pt x="26771" y="16904"/>
                    <a:pt x="28454" y="17679"/>
                    <a:pt x="30197" y="18274"/>
                  </a:cubicBezTo>
                  <a:cubicBezTo>
                    <a:pt x="30495" y="18379"/>
                    <a:pt x="30793" y="18453"/>
                    <a:pt x="31091" y="18528"/>
                  </a:cubicBezTo>
                  <a:cubicBezTo>
                    <a:pt x="31251" y="18569"/>
                    <a:pt x="31407" y="18588"/>
                    <a:pt x="31557" y="18588"/>
                  </a:cubicBezTo>
                  <a:cubicBezTo>
                    <a:pt x="32607" y="18588"/>
                    <a:pt x="33369" y="17638"/>
                    <a:pt x="33251" y="16517"/>
                  </a:cubicBezTo>
                  <a:cubicBezTo>
                    <a:pt x="33162" y="15995"/>
                    <a:pt x="32968" y="15504"/>
                    <a:pt x="32670" y="15071"/>
                  </a:cubicBezTo>
                  <a:cubicBezTo>
                    <a:pt x="31732" y="13537"/>
                    <a:pt x="30510" y="12226"/>
                    <a:pt x="29229" y="10975"/>
                  </a:cubicBezTo>
                  <a:cubicBezTo>
                    <a:pt x="26875" y="8710"/>
                    <a:pt x="24313" y="6654"/>
                    <a:pt x="21587" y="4852"/>
                  </a:cubicBezTo>
                  <a:cubicBezTo>
                    <a:pt x="17728" y="2289"/>
                    <a:pt x="13304" y="680"/>
                    <a:pt x="8685" y="174"/>
                  </a:cubicBezTo>
                  <a:cubicBezTo>
                    <a:pt x="7715" y="61"/>
                    <a:pt x="6748" y="0"/>
                    <a:pt x="5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7624192" y="4037961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95" name="Google Shape;169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0075" y="3828200"/>
            <a:ext cx="2753925" cy="1315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4" name="Google Shape;1864;p48" title="BOTB S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-5"/>
            <a:ext cx="2374622" cy="8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5" name="Google Shape;1865;p48"/>
          <p:cNvSpPr txBox="1"/>
          <p:nvPr>
            <p:ph type="title"/>
          </p:nvPr>
        </p:nvSpPr>
        <p:spPr>
          <a:xfrm>
            <a:off x="868925" y="752950"/>
            <a:ext cx="5370900" cy="8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accent4"/>
                </a:solidFill>
              </a:rPr>
              <a:t>Actividad para la casa</a:t>
            </a:r>
            <a:endParaRPr sz="4400">
              <a:solidFill>
                <a:schemeClr val="accent4"/>
              </a:solidFill>
            </a:endParaRPr>
          </a:p>
        </p:txBody>
      </p:sp>
      <p:sp>
        <p:nvSpPr>
          <p:cNvPr id="1866" name="Google Shape;1866;p48"/>
          <p:cNvSpPr txBox="1"/>
          <p:nvPr>
            <p:ph idx="1" type="subTitle"/>
          </p:nvPr>
        </p:nvSpPr>
        <p:spPr>
          <a:xfrm>
            <a:off x="231425" y="2359288"/>
            <a:ext cx="5493900" cy="23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rPr>
              <a:t>Con tu familia, aprovecha la oportunidad de influir positivamente en tu comunidad ordenando tu casa y donando artículos usados a una organización benéfica local. </a:t>
            </a:r>
            <a:endParaRPr sz="2800">
              <a:solidFill>
                <a:schemeClr val="accent1"/>
              </a:solidFill>
              <a:latin typeface="Acme"/>
              <a:ea typeface="Acme"/>
              <a:cs typeface="Acme"/>
              <a:sym typeface="Acme"/>
            </a:endParaRPr>
          </a:p>
        </p:txBody>
      </p:sp>
      <p:grpSp>
        <p:nvGrpSpPr>
          <p:cNvPr id="1867" name="Google Shape;1867;p48"/>
          <p:cNvGrpSpPr/>
          <p:nvPr/>
        </p:nvGrpSpPr>
        <p:grpSpPr>
          <a:xfrm>
            <a:off x="5844967" y="2068610"/>
            <a:ext cx="2853267" cy="2845712"/>
            <a:chOff x="1288400" y="896999"/>
            <a:chExt cx="3121737" cy="3113470"/>
          </a:xfrm>
        </p:grpSpPr>
        <p:sp>
          <p:nvSpPr>
            <p:cNvPr id="1868" name="Google Shape;1868;p48"/>
            <p:cNvSpPr/>
            <p:nvPr/>
          </p:nvSpPr>
          <p:spPr>
            <a:xfrm>
              <a:off x="1296177" y="896999"/>
              <a:ext cx="3113960" cy="3113470"/>
            </a:xfrm>
            <a:custGeom>
              <a:rect b="b" l="l" r="r" t="t"/>
              <a:pathLst>
                <a:path extrusionOk="0" h="95286" w="95301">
                  <a:moveTo>
                    <a:pt x="47658" y="1"/>
                  </a:moveTo>
                  <a:cubicBezTo>
                    <a:pt x="21334" y="1"/>
                    <a:pt x="1" y="21334"/>
                    <a:pt x="1" y="47643"/>
                  </a:cubicBezTo>
                  <a:cubicBezTo>
                    <a:pt x="1" y="73952"/>
                    <a:pt x="21334" y="95285"/>
                    <a:pt x="47658" y="95285"/>
                  </a:cubicBezTo>
                  <a:cubicBezTo>
                    <a:pt x="73967" y="95285"/>
                    <a:pt x="95301" y="73952"/>
                    <a:pt x="95301" y="47643"/>
                  </a:cubicBezTo>
                  <a:cubicBezTo>
                    <a:pt x="95301" y="21334"/>
                    <a:pt x="73967" y="1"/>
                    <a:pt x="476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48"/>
            <p:cNvSpPr/>
            <p:nvPr/>
          </p:nvSpPr>
          <p:spPr>
            <a:xfrm>
              <a:off x="1319539" y="1604284"/>
              <a:ext cx="1029099" cy="884610"/>
            </a:xfrm>
            <a:custGeom>
              <a:rect b="b" l="l" r="r" t="t"/>
              <a:pathLst>
                <a:path extrusionOk="0" h="27073" w="31495">
                  <a:moveTo>
                    <a:pt x="19302" y="1"/>
                  </a:moveTo>
                  <a:cubicBezTo>
                    <a:pt x="18225" y="1"/>
                    <a:pt x="16739" y="716"/>
                    <a:pt x="15584" y="969"/>
                  </a:cubicBezTo>
                  <a:cubicBezTo>
                    <a:pt x="13841" y="1357"/>
                    <a:pt x="11859" y="1461"/>
                    <a:pt x="10236" y="2295"/>
                  </a:cubicBezTo>
                  <a:cubicBezTo>
                    <a:pt x="9059" y="2891"/>
                    <a:pt x="8359" y="4351"/>
                    <a:pt x="7345" y="4619"/>
                  </a:cubicBezTo>
                  <a:cubicBezTo>
                    <a:pt x="7317" y="4627"/>
                    <a:pt x="7280" y="4631"/>
                    <a:pt x="7235" y="4631"/>
                  </a:cubicBezTo>
                  <a:cubicBezTo>
                    <a:pt x="6859" y="4631"/>
                    <a:pt x="5931" y="4361"/>
                    <a:pt x="4694" y="3949"/>
                  </a:cubicBezTo>
                  <a:cubicBezTo>
                    <a:pt x="1982" y="7882"/>
                    <a:pt x="686" y="12619"/>
                    <a:pt x="1" y="17759"/>
                  </a:cubicBezTo>
                  <a:cubicBezTo>
                    <a:pt x="11612" y="22171"/>
                    <a:pt x="23510" y="27073"/>
                    <a:pt x="26353" y="27073"/>
                  </a:cubicBezTo>
                  <a:cubicBezTo>
                    <a:pt x="26688" y="27073"/>
                    <a:pt x="26897" y="27005"/>
                    <a:pt x="26966" y="26861"/>
                  </a:cubicBezTo>
                  <a:cubicBezTo>
                    <a:pt x="28530" y="23613"/>
                    <a:pt x="21960" y="21364"/>
                    <a:pt x="21021" y="19681"/>
                  </a:cubicBezTo>
                  <a:cubicBezTo>
                    <a:pt x="24001" y="19263"/>
                    <a:pt x="31077" y="19949"/>
                    <a:pt x="31077" y="17833"/>
                  </a:cubicBezTo>
                  <a:cubicBezTo>
                    <a:pt x="31077" y="15605"/>
                    <a:pt x="27391" y="15242"/>
                    <a:pt x="25122" y="15242"/>
                  </a:cubicBezTo>
                  <a:cubicBezTo>
                    <a:pt x="24843" y="15242"/>
                    <a:pt x="24585" y="15248"/>
                    <a:pt x="24358" y="15256"/>
                  </a:cubicBezTo>
                  <a:cubicBezTo>
                    <a:pt x="26876" y="13692"/>
                    <a:pt x="31494" y="9938"/>
                    <a:pt x="30258" y="7479"/>
                  </a:cubicBezTo>
                  <a:cubicBezTo>
                    <a:pt x="30101" y="7166"/>
                    <a:pt x="29841" y="7052"/>
                    <a:pt x="29523" y="7052"/>
                  </a:cubicBezTo>
                  <a:cubicBezTo>
                    <a:pt x="28994" y="7052"/>
                    <a:pt x="28302" y="7366"/>
                    <a:pt x="27651" y="7599"/>
                  </a:cubicBezTo>
                  <a:cubicBezTo>
                    <a:pt x="28470" y="6213"/>
                    <a:pt x="29617" y="4217"/>
                    <a:pt x="28470" y="3085"/>
                  </a:cubicBezTo>
                  <a:cubicBezTo>
                    <a:pt x="28173" y="2795"/>
                    <a:pt x="27862" y="2671"/>
                    <a:pt x="27541" y="2671"/>
                  </a:cubicBezTo>
                  <a:cubicBezTo>
                    <a:pt x="25895" y="2671"/>
                    <a:pt x="23983" y="5922"/>
                    <a:pt x="22362" y="6794"/>
                  </a:cubicBezTo>
                  <a:cubicBezTo>
                    <a:pt x="21081" y="7481"/>
                    <a:pt x="19797" y="7851"/>
                    <a:pt x="18601" y="7851"/>
                  </a:cubicBezTo>
                  <a:cubicBezTo>
                    <a:pt x="17281" y="7851"/>
                    <a:pt x="16070" y="7399"/>
                    <a:pt x="15092" y="6422"/>
                  </a:cubicBezTo>
                  <a:cubicBezTo>
                    <a:pt x="16195" y="4142"/>
                    <a:pt x="21737" y="2802"/>
                    <a:pt x="20470" y="597"/>
                  </a:cubicBezTo>
                  <a:cubicBezTo>
                    <a:pt x="20223" y="159"/>
                    <a:pt x="19807" y="1"/>
                    <a:pt x="19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48"/>
            <p:cNvSpPr/>
            <p:nvPr/>
          </p:nvSpPr>
          <p:spPr>
            <a:xfrm>
              <a:off x="1776630" y="2216190"/>
              <a:ext cx="460521" cy="255584"/>
            </a:xfrm>
            <a:custGeom>
              <a:rect b="b" l="l" r="r" t="t"/>
              <a:pathLst>
                <a:path extrusionOk="0" h="7822" w="14094">
                  <a:moveTo>
                    <a:pt x="13096" y="7821"/>
                  </a:moveTo>
                  <a:cubicBezTo>
                    <a:pt x="11293" y="4231"/>
                    <a:pt x="4664" y="1937"/>
                    <a:pt x="1" y="492"/>
                  </a:cubicBezTo>
                  <a:cubicBezTo>
                    <a:pt x="1952" y="0"/>
                    <a:pt x="4723" y="1147"/>
                    <a:pt x="7181" y="939"/>
                  </a:cubicBezTo>
                  <a:cubicBezTo>
                    <a:pt x="9163" y="2950"/>
                    <a:pt x="14094" y="4857"/>
                    <a:pt x="13096" y="7821"/>
                  </a:cubicBezTo>
                </a:path>
              </a:pathLst>
            </a:custGeom>
            <a:solidFill>
              <a:srgbClr val="768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48"/>
            <p:cNvSpPr/>
            <p:nvPr/>
          </p:nvSpPr>
          <p:spPr>
            <a:xfrm>
              <a:off x="1874002" y="2089117"/>
              <a:ext cx="459051" cy="89137"/>
            </a:xfrm>
            <a:custGeom>
              <a:rect b="b" l="l" r="r" t="t"/>
              <a:pathLst>
                <a:path extrusionOk="0" h="2728" w="14049">
                  <a:moveTo>
                    <a:pt x="14049" y="2519"/>
                  </a:moveTo>
                  <a:cubicBezTo>
                    <a:pt x="10354" y="1386"/>
                    <a:pt x="4038" y="2727"/>
                    <a:pt x="0" y="2295"/>
                  </a:cubicBezTo>
                  <a:cubicBezTo>
                    <a:pt x="4842" y="1759"/>
                    <a:pt x="5751" y="731"/>
                    <a:pt x="7389" y="418"/>
                  </a:cubicBezTo>
                  <a:cubicBezTo>
                    <a:pt x="9550" y="1"/>
                    <a:pt x="13795" y="597"/>
                    <a:pt x="14049" y="2519"/>
                  </a:cubicBezTo>
                  <a:close/>
                </a:path>
              </a:pathLst>
            </a:custGeom>
            <a:solidFill>
              <a:srgbClr val="768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48"/>
            <p:cNvSpPr/>
            <p:nvPr/>
          </p:nvSpPr>
          <p:spPr>
            <a:xfrm>
              <a:off x="1944580" y="1819449"/>
              <a:ext cx="361712" cy="224935"/>
            </a:xfrm>
            <a:custGeom>
              <a:rect b="b" l="l" r="r" t="t"/>
              <a:pathLst>
                <a:path extrusionOk="0" h="6884" w="11070">
                  <a:moveTo>
                    <a:pt x="0" y="6883"/>
                  </a:moveTo>
                  <a:cubicBezTo>
                    <a:pt x="388" y="6332"/>
                    <a:pt x="2175" y="5751"/>
                    <a:pt x="3129" y="5259"/>
                  </a:cubicBezTo>
                  <a:cubicBezTo>
                    <a:pt x="5602" y="4023"/>
                    <a:pt x="6973" y="2459"/>
                    <a:pt x="8522" y="1014"/>
                  </a:cubicBezTo>
                  <a:cubicBezTo>
                    <a:pt x="9386" y="224"/>
                    <a:pt x="10667" y="1"/>
                    <a:pt x="11069" y="790"/>
                  </a:cubicBezTo>
                  <a:cubicBezTo>
                    <a:pt x="6973" y="2637"/>
                    <a:pt x="7643" y="5885"/>
                    <a:pt x="0" y="6883"/>
                  </a:cubicBezTo>
                  <a:close/>
                </a:path>
              </a:pathLst>
            </a:custGeom>
            <a:solidFill>
              <a:srgbClr val="768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48"/>
            <p:cNvSpPr/>
            <p:nvPr/>
          </p:nvSpPr>
          <p:spPr>
            <a:xfrm>
              <a:off x="1772742" y="1623268"/>
              <a:ext cx="477088" cy="288716"/>
            </a:xfrm>
            <a:custGeom>
              <a:rect b="b" l="l" r="r" t="t"/>
              <a:pathLst>
                <a:path extrusionOk="0" h="8836" w="14601">
                  <a:moveTo>
                    <a:pt x="6585" y="1"/>
                  </a:moveTo>
                  <a:cubicBezTo>
                    <a:pt x="8179" y="2697"/>
                    <a:pt x="865" y="4887"/>
                    <a:pt x="1461" y="5751"/>
                  </a:cubicBezTo>
                  <a:cubicBezTo>
                    <a:pt x="2667" y="7524"/>
                    <a:pt x="6094" y="7614"/>
                    <a:pt x="8582" y="5528"/>
                  </a:cubicBezTo>
                  <a:cubicBezTo>
                    <a:pt x="10027" y="4306"/>
                    <a:pt x="12961" y="716"/>
                    <a:pt x="14600" y="2504"/>
                  </a:cubicBezTo>
                  <a:cubicBezTo>
                    <a:pt x="13125" y="895"/>
                    <a:pt x="10086" y="8016"/>
                    <a:pt x="4574" y="8641"/>
                  </a:cubicBezTo>
                  <a:cubicBezTo>
                    <a:pt x="2846" y="8835"/>
                    <a:pt x="1" y="7569"/>
                    <a:pt x="656" y="4977"/>
                  </a:cubicBezTo>
                  <a:cubicBezTo>
                    <a:pt x="1356" y="2236"/>
                    <a:pt x="5796" y="2221"/>
                    <a:pt x="6600" y="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48"/>
            <p:cNvSpPr/>
            <p:nvPr/>
          </p:nvSpPr>
          <p:spPr>
            <a:xfrm>
              <a:off x="2029274" y="2575420"/>
              <a:ext cx="867946" cy="294532"/>
            </a:xfrm>
            <a:custGeom>
              <a:rect b="b" l="l" r="r" t="t"/>
              <a:pathLst>
                <a:path extrusionOk="0" h="9014" w="26563">
                  <a:moveTo>
                    <a:pt x="26563" y="0"/>
                  </a:moveTo>
                  <a:cubicBezTo>
                    <a:pt x="26295" y="716"/>
                    <a:pt x="25535" y="1311"/>
                    <a:pt x="25222" y="2161"/>
                  </a:cubicBezTo>
                  <a:cubicBezTo>
                    <a:pt x="24969" y="2846"/>
                    <a:pt x="24850" y="3576"/>
                    <a:pt x="24865" y="4306"/>
                  </a:cubicBezTo>
                  <a:cubicBezTo>
                    <a:pt x="24909" y="5721"/>
                    <a:pt x="26027" y="6555"/>
                    <a:pt x="26191" y="7688"/>
                  </a:cubicBezTo>
                  <a:cubicBezTo>
                    <a:pt x="20470" y="8343"/>
                    <a:pt x="14272" y="8492"/>
                    <a:pt x="7941" y="8760"/>
                  </a:cubicBezTo>
                  <a:cubicBezTo>
                    <a:pt x="6109" y="8850"/>
                    <a:pt x="2965" y="9013"/>
                    <a:pt x="1595" y="7956"/>
                  </a:cubicBezTo>
                  <a:cubicBezTo>
                    <a:pt x="209" y="6898"/>
                    <a:pt x="1" y="3278"/>
                    <a:pt x="1714" y="1937"/>
                  </a:cubicBezTo>
                  <a:cubicBezTo>
                    <a:pt x="2786" y="1088"/>
                    <a:pt x="5245" y="820"/>
                    <a:pt x="7405" y="745"/>
                  </a:cubicBezTo>
                  <a:cubicBezTo>
                    <a:pt x="11472" y="611"/>
                    <a:pt x="16328" y="835"/>
                    <a:pt x="20157" y="537"/>
                  </a:cubicBezTo>
                  <a:cubicBezTo>
                    <a:pt x="22466" y="358"/>
                    <a:pt x="24596" y="135"/>
                    <a:pt x="26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48"/>
            <p:cNvSpPr/>
            <p:nvPr/>
          </p:nvSpPr>
          <p:spPr>
            <a:xfrm>
              <a:off x="1652040" y="2041901"/>
              <a:ext cx="1291447" cy="855791"/>
            </a:xfrm>
            <a:custGeom>
              <a:rect b="b" l="l" r="r" t="t"/>
              <a:pathLst>
                <a:path extrusionOk="0" h="26191" w="39524">
                  <a:moveTo>
                    <a:pt x="14689" y="18459"/>
                  </a:moveTo>
                  <a:cubicBezTo>
                    <a:pt x="13244" y="19338"/>
                    <a:pt x="12633" y="22124"/>
                    <a:pt x="13840" y="23330"/>
                  </a:cubicBezTo>
                  <a:cubicBezTo>
                    <a:pt x="20812" y="23286"/>
                    <a:pt x="28067" y="22973"/>
                    <a:pt x="35322" y="23241"/>
                  </a:cubicBezTo>
                  <a:cubicBezTo>
                    <a:pt x="36216" y="23271"/>
                    <a:pt x="38019" y="22943"/>
                    <a:pt x="38093" y="24105"/>
                  </a:cubicBezTo>
                  <a:cubicBezTo>
                    <a:pt x="38153" y="25297"/>
                    <a:pt x="36276" y="25029"/>
                    <a:pt x="35397" y="25103"/>
                  </a:cubicBezTo>
                  <a:cubicBezTo>
                    <a:pt x="29393" y="25580"/>
                    <a:pt x="22778" y="26191"/>
                    <a:pt x="16030" y="25669"/>
                  </a:cubicBezTo>
                  <a:cubicBezTo>
                    <a:pt x="14823" y="25580"/>
                    <a:pt x="13363" y="25550"/>
                    <a:pt x="12454" y="25118"/>
                  </a:cubicBezTo>
                  <a:cubicBezTo>
                    <a:pt x="11739" y="24775"/>
                    <a:pt x="11039" y="23718"/>
                    <a:pt x="10473" y="22943"/>
                  </a:cubicBezTo>
                  <a:cubicBezTo>
                    <a:pt x="7747" y="19204"/>
                    <a:pt x="5006" y="14749"/>
                    <a:pt x="2741" y="10727"/>
                  </a:cubicBezTo>
                  <a:cubicBezTo>
                    <a:pt x="1877" y="9193"/>
                    <a:pt x="507" y="7077"/>
                    <a:pt x="343" y="5498"/>
                  </a:cubicBezTo>
                  <a:cubicBezTo>
                    <a:pt x="0" y="2235"/>
                    <a:pt x="2428" y="1684"/>
                    <a:pt x="5125" y="1267"/>
                  </a:cubicBezTo>
                  <a:cubicBezTo>
                    <a:pt x="7047" y="954"/>
                    <a:pt x="8953" y="954"/>
                    <a:pt x="10622" y="895"/>
                  </a:cubicBezTo>
                  <a:cubicBezTo>
                    <a:pt x="14883" y="746"/>
                    <a:pt x="18160" y="329"/>
                    <a:pt x="21527" y="150"/>
                  </a:cubicBezTo>
                  <a:cubicBezTo>
                    <a:pt x="24074" y="1"/>
                    <a:pt x="26190" y="2802"/>
                    <a:pt x="27680" y="4112"/>
                  </a:cubicBezTo>
                  <a:cubicBezTo>
                    <a:pt x="30898" y="6988"/>
                    <a:pt x="33043" y="8895"/>
                    <a:pt x="36097" y="12172"/>
                  </a:cubicBezTo>
                  <a:cubicBezTo>
                    <a:pt x="36886" y="13021"/>
                    <a:pt x="39523" y="15777"/>
                    <a:pt x="39017" y="16775"/>
                  </a:cubicBezTo>
                  <a:cubicBezTo>
                    <a:pt x="38451" y="17848"/>
                    <a:pt x="34562" y="17490"/>
                    <a:pt x="33162" y="17565"/>
                  </a:cubicBezTo>
                  <a:cubicBezTo>
                    <a:pt x="26920" y="17893"/>
                    <a:pt x="20812" y="18235"/>
                    <a:pt x="14689" y="18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48"/>
            <p:cNvSpPr/>
            <p:nvPr/>
          </p:nvSpPr>
          <p:spPr>
            <a:xfrm>
              <a:off x="1689029" y="2214622"/>
              <a:ext cx="46497" cy="48196"/>
            </a:xfrm>
            <a:custGeom>
              <a:rect b="b" l="l" r="r" t="t"/>
              <a:pathLst>
                <a:path extrusionOk="0" h="1475" w="1423">
                  <a:moveTo>
                    <a:pt x="502" y="1"/>
                  </a:moveTo>
                  <a:cubicBezTo>
                    <a:pt x="296" y="1"/>
                    <a:pt x="109" y="147"/>
                    <a:pt x="75" y="361"/>
                  </a:cubicBezTo>
                  <a:cubicBezTo>
                    <a:pt x="0" y="733"/>
                    <a:pt x="417" y="1389"/>
                    <a:pt x="805" y="1463"/>
                  </a:cubicBezTo>
                  <a:cubicBezTo>
                    <a:pt x="838" y="1471"/>
                    <a:pt x="871" y="1474"/>
                    <a:pt x="903" y="1474"/>
                  </a:cubicBezTo>
                  <a:cubicBezTo>
                    <a:pt x="1189" y="1474"/>
                    <a:pt x="1423" y="1192"/>
                    <a:pt x="1356" y="897"/>
                  </a:cubicBezTo>
                  <a:cubicBezTo>
                    <a:pt x="1281" y="525"/>
                    <a:pt x="1043" y="212"/>
                    <a:pt x="700" y="48"/>
                  </a:cubicBezTo>
                  <a:cubicBezTo>
                    <a:pt x="635" y="16"/>
                    <a:pt x="568" y="1"/>
                    <a:pt x="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48"/>
            <p:cNvSpPr/>
            <p:nvPr/>
          </p:nvSpPr>
          <p:spPr>
            <a:xfrm>
              <a:off x="2111550" y="2335911"/>
              <a:ext cx="867946" cy="294532"/>
            </a:xfrm>
            <a:custGeom>
              <a:rect b="b" l="l" r="r" t="t"/>
              <a:pathLst>
                <a:path extrusionOk="0" h="9014" w="26563">
                  <a:moveTo>
                    <a:pt x="26563" y="1"/>
                  </a:moveTo>
                  <a:cubicBezTo>
                    <a:pt x="26309" y="716"/>
                    <a:pt x="25535" y="1312"/>
                    <a:pt x="25222" y="2161"/>
                  </a:cubicBezTo>
                  <a:cubicBezTo>
                    <a:pt x="24969" y="2846"/>
                    <a:pt x="24835" y="3576"/>
                    <a:pt x="24864" y="4306"/>
                  </a:cubicBezTo>
                  <a:cubicBezTo>
                    <a:pt x="24909" y="5722"/>
                    <a:pt x="26026" y="6556"/>
                    <a:pt x="26190" y="7688"/>
                  </a:cubicBezTo>
                  <a:cubicBezTo>
                    <a:pt x="20470" y="8343"/>
                    <a:pt x="14272" y="8492"/>
                    <a:pt x="7941" y="8761"/>
                  </a:cubicBezTo>
                  <a:cubicBezTo>
                    <a:pt x="6108" y="8850"/>
                    <a:pt x="2965" y="9014"/>
                    <a:pt x="1594" y="7956"/>
                  </a:cubicBezTo>
                  <a:cubicBezTo>
                    <a:pt x="209" y="6898"/>
                    <a:pt x="0" y="3278"/>
                    <a:pt x="1714" y="1938"/>
                  </a:cubicBezTo>
                  <a:cubicBezTo>
                    <a:pt x="2786" y="1088"/>
                    <a:pt x="5244" y="820"/>
                    <a:pt x="7404" y="746"/>
                  </a:cubicBezTo>
                  <a:cubicBezTo>
                    <a:pt x="11471" y="612"/>
                    <a:pt x="16328" y="835"/>
                    <a:pt x="20157" y="537"/>
                  </a:cubicBezTo>
                  <a:cubicBezTo>
                    <a:pt x="22466" y="344"/>
                    <a:pt x="24596" y="135"/>
                    <a:pt x="265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48"/>
            <p:cNvSpPr/>
            <p:nvPr/>
          </p:nvSpPr>
          <p:spPr>
            <a:xfrm>
              <a:off x="1734284" y="1802426"/>
              <a:ext cx="1291447" cy="855791"/>
            </a:xfrm>
            <a:custGeom>
              <a:rect b="b" l="l" r="r" t="t"/>
              <a:pathLst>
                <a:path extrusionOk="0" h="26191" w="39524">
                  <a:moveTo>
                    <a:pt x="14690" y="18458"/>
                  </a:moveTo>
                  <a:cubicBezTo>
                    <a:pt x="13245" y="19337"/>
                    <a:pt x="12634" y="22108"/>
                    <a:pt x="13841" y="23330"/>
                  </a:cubicBezTo>
                  <a:cubicBezTo>
                    <a:pt x="20813" y="23285"/>
                    <a:pt x="28068" y="22957"/>
                    <a:pt x="35323" y="23225"/>
                  </a:cubicBezTo>
                  <a:cubicBezTo>
                    <a:pt x="36217" y="23255"/>
                    <a:pt x="38019" y="22942"/>
                    <a:pt x="38094" y="24089"/>
                  </a:cubicBezTo>
                  <a:cubicBezTo>
                    <a:pt x="38153" y="25281"/>
                    <a:pt x="36276" y="25028"/>
                    <a:pt x="35397" y="25088"/>
                  </a:cubicBezTo>
                  <a:cubicBezTo>
                    <a:pt x="29394" y="25564"/>
                    <a:pt x="22779" y="26190"/>
                    <a:pt x="16030" y="25669"/>
                  </a:cubicBezTo>
                  <a:cubicBezTo>
                    <a:pt x="14824" y="25579"/>
                    <a:pt x="13364" y="25535"/>
                    <a:pt x="12455" y="25117"/>
                  </a:cubicBezTo>
                  <a:cubicBezTo>
                    <a:pt x="11740" y="24775"/>
                    <a:pt x="11040" y="23702"/>
                    <a:pt x="10474" y="22942"/>
                  </a:cubicBezTo>
                  <a:cubicBezTo>
                    <a:pt x="7747" y="19203"/>
                    <a:pt x="5006" y="14749"/>
                    <a:pt x="2742" y="10712"/>
                  </a:cubicBezTo>
                  <a:cubicBezTo>
                    <a:pt x="1878" y="9177"/>
                    <a:pt x="507" y="7077"/>
                    <a:pt x="343" y="5482"/>
                  </a:cubicBezTo>
                  <a:cubicBezTo>
                    <a:pt x="1" y="2235"/>
                    <a:pt x="2429" y="1684"/>
                    <a:pt x="5125" y="1252"/>
                  </a:cubicBezTo>
                  <a:cubicBezTo>
                    <a:pt x="7047" y="954"/>
                    <a:pt x="8954" y="954"/>
                    <a:pt x="10623" y="879"/>
                  </a:cubicBezTo>
                  <a:cubicBezTo>
                    <a:pt x="14883" y="745"/>
                    <a:pt x="18161" y="328"/>
                    <a:pt x="21528" y="134"/>
                  </a:cubicBezTo>
                  <a:cubicBezTo>
                    <a:pt x="24075" y="0"/>
                    <a:pt x="26191" y="2801"/>
                    <a:pt x="27680" y="4112"/>
                  </a:cubicBezTo>
                  <a:cubicBezTo>
                    <a:pt x="30883" y="6972"/>
                    <a:pt x="33043" y="8894"/>
                    <a:pt x="36097" y="12171"/>
                  </a:cubicBezTo>
                  <a:cubicBezTo>
                    <a:pt x="36887" y="13021"/>
                    <a:pt x="39524" y="15777"/>
                    <a:pt x="39017" y="16775"/>
                  </a:cubicBezTo>
                  <a:cubicBezTo>
                    <a:pt x="38451" y="17847"/>
                    <a:pt x="34563" y="17490"/>
                    <a:pt x="33163" y="17549"/>
                  </a:cubicBezTo>
                  <a:cubicBezTo>
                    <a:pt x="26921" y="17892"/>
                    <a:pt x="20813" y="18220"/>
                    <a:pt x="14690" y="184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1796595" y="1911234"/>
              <a:ext cx="76950" cy="137954"/>
            </a:xfrm>
            <a:custGeom>
              <a:rect b="b" l="l" r="r" t="t"/>
              <a:pathLst>
                <a:path extrusionOk="0" h="4222" w="2355">
                  <a:moveTo>
                    <a:pt x="581" y="0"/>
                  </a:moveTo>
                  <a:cubicBezTo>
                    <a:pt x="553" y="0"/>
                    <a:pt x="523" y="3"/>
                    <a:pt x="492" y="7"/>
                  </a:cubicBezTo>
                  <a:cubicBezTo>
                    <a:pt x="209" y="52"/>
                    <a:pt x="90" y="275"/>
                    <a:pt x="15" y="588"/>
                  </a:cubicBezTo>
                  <a:cubicBezTo>
                    <a:pt x="15" y="693"/>
                    <a:pt x="1" y="797"/>
                    <a:pt x="1" y="901"/>
                  </a:cubicBezTo>
                  <a:cubicBezTo>
                    <a:pt x="60" y="1825"/>
                    <a:pt x="328" y="2733"/>
                    <a:pt x="790" y="3523"/>
                  </a:cubicBezTo>
                  <a:cubicBezTo>
                    <a:pt x="909" y="3717"/>
                    <a:pt x="1058" y="3881"/>
                    <a:pt x="1237" y="4030"/>
                  </a:cubicBezTo>
                  <a:cubicBezTo>
                    <a:pt x="1354" y="4155"/>
                    <a:pt x="1514" y="4222"/>
                    <a:pt x="1675" y="4222"/>
                  </a:cubicBezTo>
                  <a:cubicBezTo>
                    <a:pt x="1781" y="4222"/>
                    <a:pt x="1887" y="4193"/>
                    <a:pt x="1982" y="4134"/>
                  </a:cubicBezTo>
                  <a:cubicBezTo>
                    <a:pt x="2235" y="4000"/>
                    <a:pt x="2354" y="3702"/>
                    <a:pt x="2265" y="3434"/>
                  </a:cubicBezTo>
                  <a:cubicBezTo>
                    <a:pt x="2205" y="3195"/>
                    <a:pt x="2116" y="2957"/>
                    <a:pt x="2027" y="2733"/>
                  </a:cubicBezTo>
                  <a:cubicBezTo>
                    <a:pt x="1729" y="2138"/>
                    <a:pt x="1475" y="1512"/>
                    <a:pt x="1282" y="871"/>
                  </a:cubicBezTo>
                  <a:cubicBezTo>
                    <a:pt x="1222" y="707"/>
                    <a:pt x="1163" y="544"/>
                    <a:pt x="1088" y="380"/>
                  </a:cubicBezTo>
                  <a:cubicBezTo>
                    <a:pt x="981" y="166"/>
                    <a:pt x="827" y="0"/>
                    <a:pt x="5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1865735" y="2076863"/>
              <a:ext cx="46987" cy="48196"/>
            </a:xfrm>
            <a:custGeom>
              <a:rect b="b" l="l" r="r" t="t"/>
              <a:pathLst>
                <a:path extrusionOk="0" h="1475" w="1438">
                  <a:moveTo>
                    <a:pt x="510" y="1"/>
                  </a:moveTo>
                  <a:cubicBezTo>
                    <a:pt x="311" y="1"/>
                    <a:pt x="123" y="147"/>
                    <a:pt x="89" y="361"/>
                  </a:cubicBezTo>
                  <a:cubicBezTo>
                    <a:pt x="0" y="733"/>
                    <a:pt x="432" y="1374"/>
                    <a:pt x="790" y="1463"/>
                  </a:cubicBezTo>
                  <a:cubicBezTo>
                    <a:pt x="826" y="1471"/>
                    <a:pt x="861" y="1474"/>
                    <a:pt x="896" y="1474"/>
                  </a:cubicBezTo>
                  <a:cubicBezTo>
                    <a:pt x="1203" y="1474"/>
                    <a:pt x="1438" y="1190"/>
                    <a:pt x="1371" y="882"/>
                  </a:cubicBezTo>
                  <a:cubicBezTo>
                    <a:pt x="1296" y="525"/>
                    <a:pt x="1043" y="212"/>
                    <a:pt x="700" y="48"/>
                  </a:cubicBezTo>
                  <a:cubicBezTo>
                    <a:pt x="639" y="16"/>
                    <a:pt x="574" y="1"/>
                    <a:pt x="5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48"/>
            <p:cNvSpPr/>
            <p:nvPr/>
          </p:nvSpPr>
          <p:spPr>
            <a:xfrm>
              <a:off x="1920727" y="1708452"/>
              <a:ext cx="1012043" cy="624583"/>
            </a:xfrm>
            <a:custGeom>
              <a:rect b="b" l="l" r="r" t="t"/>
              <a:pathLst>
                <a:path extrusionOk="0" h="19115" w="30973">
                  <a:moveTo>
                    <a:pt x="0" y="4262"/>
                  </a:moveTo>
                  <a:cubicBezTo>
                    <a:pt x="507" y="3338"/>
                    <a:pt x="1371" y="3100"/>
                    <a:pt x="1937" y="2236"/>
                  </a:cubicBezTo>
                  <a:cubicBezTo>
                    <a:pt x="2310" y="1640"/>
                    <a:pt x="2548" y="686"/>
                    <a:pt x="2935" y="1"/>
                  </a:cubicBezTo>
                  <a:cubicBezTo>
                    <a:pt x="3814" y="299"/>
                    <a:pt x="4291" y="1863"/>
                    <a:pt x="4753" y="2876"/>
                  </a:cubicBezTo>
                  <a:cubicBezTo>
                    <a:pt x="5706" y="4977"/>
                    <a:pt x="6287" y="6601"/>
                    <a:pt x="7345" y="8880"/>
                  </a:cubicBezTo>
                  <a:cubicBezTo>
                    <a:pt x="7732" y="9729"/>
                    <a:pt x="8358" y="11293"/>
                    <a:pt x="8954" y="11591"/>
                  </a:cubicBezTo>
                  <a:cubicBezTo>
                    <a:pt x="10295" y="12262"/>
                    <a:pt x="12991" y="11800"/>
                    <a:pt x="14600" y="11755"/>
                  </a:cubicBezTo>
                  <a:cubicBezTo>
                    <a:pt x="18429" y="11651"/>
                    <a:pt x="21304" y="11472"/>
                    <a:pt x="25475" y="11606"/>
                  </a:cubicBezTo>
                  <a:cubicBezTo>
                    <a:pt x="27829" y="11696"/>
                    <a:pt x="30972" y="12053"/>
                    <a:pt x="30779" y="14407"/>
                  </a:cubicBezTo>
                  <a:cubicBezTo>
                    <a:pt x="30585" y="16642"/>
                    <a:pt x="28112" y="17088"/>
                    <a:pt x="26146" y="17431"/>
                  </a:cubicBezTo>
                  <a:cubicBezTo>
                    <a:pt x="24105" y="17789"/>
                    <a:pt x="21945" y="17997"/>
                    <a:pt x="20187" y="18176"/>
                  </a:cubicBezTo>
                  <a:cubicBezTo>
                    <a:pt x="18295" y="18370"/>
                    <a:pt x="16373" y="18682"/>
                    <a:pt x="14019" y="18757"/>
                  </a:cubicBezTo>
                  <a:cubicBezTo>
                    <a:pt x="12067" y="18831"/>
                    <a:pt x="9162" y="19114"/>
                    <a:pt x="7464" y="18280"/>
                  </a:cubicBezTo>
                  <a:cubicBezTo>
                    <a:pt x="6496" y="17804"/>
                    <a:pt x="5617" y="16001"/>
                    <a:pt x="5110" y="15033"/>
                  </a:cubicBezTo>
                  <a:cubicBezTo>
                    <a:pt x="3129" y="11323"/>
                    <a:pt x="1907" y="7986"/>
                    <a:pt x="0" y="42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48"/>
            <p:cNvSpPr/>
            <p:nvPr/>
          </p:nvSpPr>
          <p:spPr>
            <a:xfrm>
              <a:off x="1897855" y="1659309"/>
              <a:ext cx="1045633" cy="676144"/>
            </a:xfrm>
            <a:custGeom>
              <a:rect b="b" l="l" r="r" t="t"/>
              <a:pathLst>
                <a:path extrusionOk="0" h="20693" w="32001">
                  <a:moveTo>
                    <a:pt x="537" y="4768"/>
                  </a:moveTo>
                  <a:cubicBezTo>
                    <a:pt x="1207" y="4470"/>
                    <a:pt x="4916" y="12410"/>
                    <a:pt x="6585" y="15732"/>
                  </a:cubicBezTo>
                  <a:cubicBezTo>
                    <a:pt x="7196" y="16954"/>
                    <a:pt x="7598" y="18786"/>
                    <a:pt x="8507" y="19248"/>
                  </a:cubicBezTo>
                  <a:cubicBezTo>
                    <a:pt x="9713" y="19844"/>
                    <a:pt x="13185" y="19427"/>
                    <a:pt x="14406" y="19337"/>
                  </a:cubicBezTo>
                  <a:cubicBezTo>
                    <a:pt x="18384" y="19084"/>
                    <a:pt x="21483" y="18816"/>
                    <a:pt x="25401" y="18235"/>
                  </a:cubicBezTo>
                  <a:cubicBezTo>
                    <a:pt x="26756" y="18026"/>
                    <a:pt x="29736" y="17862"/>
                    <a:pt x="30362" y="17013"/>
                  </a:cubicBezTo>
                  <a:cubicBezTo>
                    <a:pt x="30734" y="16507"/>
                    <a:pt x="31047" y="15538"/>
                    <a:pt x="30779" y="15121"/>
                  </a:cubicBezTo>
                  <a:cubicBezTo>
                    <a:pt x="30272" y="14332"/>
                    <a:pt x="27218" y="14481"/>
                    <a:pt x="25520" y="14436"/>
                  </a:cubicBezTo>
                  <a:cubicBezTo>
                    <a:pt x="21065" y="14332"/>
                    <a:pt x="16909" y="14674"/>
                    <a:pt x="12350" y="14808"/>
                  </a:cubicBezTo>
                  <a:cubicBezTo>
                    <a:pt x="11427" y="14838"/>
                    <a:pt x="10294" y="14943"/>
                    <a:pt x="9669" y="14704"/>
                  </a:cubicBezTo>
                  <a:cubicBezTo>
                    <a:pt x="8686" y="14302"/>
                    <a:pt x="8194" y="12604"/>
                    <a:pt x="7658" y="11531"/>
                  </a:cubicBezTo>
                  <a:cubicBezTo>
                    <a:pt x="5989" y="8164"/>
                    <a:pt x="2890" y="2160"/>
                    <a:pt x="3442" y="1207"/>
                  </a:cubicBezTo>
                  <a:cubicBezTo>
                    <a:pt x="4052" y="164"/>
                    <a:pt x="17639" y="0"/>
                    <a:pt x="22823" y="1133"/>
                  </a:cubicBezTo>
                  <a:cubicBezTo>
                    <a:pt x="23434" y="1252"/>
                    <a:pt x="24656" y="1475"/>
                    <a:pt x="25460" y="2086"/>
                  </a:cubicBezTo>
                  <a:cubicBezTo>
                    <a:pt x="27844" y="3918"/>
                    <a:pt x="29795" y="8551"/>
                    <a:pt x="30943" y="11710"/>
                  </a:cubicBezTo>
                  <a:cubicBezTo>
                    <a:pt x="31360" y="12902"/>
                    <a:pt x="32000" y="14376"/>
                    <a:pt x="31956" y="15389"/>
                  </a:cubicBezTo>
                  <a:cubicBezTo>
                    <a:pt x="31821" y="18265"/>
                    <a:pt x="30332" y="18503"/>
                    <a:pt x="28335" y="18890"/>
                  </a:cubicBezTo>
                  <a:cubicBezTo>
                    <a:pt x="23464" y="19829"/>
                    <a:pt x="19159" y="20112"/>
                    <a:pt x="13915" y="20470"/>
                  </a:cubicBezTo>
                  <a:cubicBezTo>
                    <a:pt x="13125" y="20514"/>
                    <a:pt x="11978" y="20633"/>
                    <a:pt x="10920" y="20648"/>
                  </a:cubicBezTo>
                  <a:cubicBezTo>
                    <a:pt x="9848" y="20663"/>
                    <a:pt x="8477" y="20693"/>
                    <a:pt x="7658" y="20291"/>
                  </a:cubicBezTo>
                  <a:cubicBezTo>
                    <a:pt x="6779" y="19844"/>
                    <a:pt x="6108" y="17758"/>
                    <a:pt x="5617" y="16745"/>
                  </a:cubicBezTo>
                  <a:cubicBezTo>
                    <a:pt x="4365" y="14078"/>
                    <a:pt x="0" y="5021"/>
                    <a:pt x="537" y="47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48"/>
            <p:cNvSpPr/>
            <p:nvPr/>
          </p:nvSpPr>
          <p:spPr>
            <a:xfrm>
              <a:off x="2646015" y="1728417"/>
              <a:ext cx="189384" cy="348577"/>
            </a:xfrm>
            <a:custGeom>
              <a:rect b="b" l="l" r="r" t="t"/>
              <a:pathLst>
                <a:path extrusionOk="0" h="10668" w="5796">
                  <a:moveTo>
                    <a:pt x="5394" y="10310"/>
                  </a:moveTo>
                  <a:cubicBezTo>
                    <a:pt x="5066" y="10667"/>
                    <a:pt x="4396" y="9386"/>
                    <a:pt x="4053" y="8671"/>
                  </a:cubicBezTo>
                  <a:cubicBezTo>
                    <a:pt x="3397" y="7286"/>
                    <a:pt x="1848" y="4798"/>
                    <a:pt x="1178" y="3144"/>
                  </a:cubicBezTo>
                  <a:cubicBezTo>
                    <a:pt x="790" y="2161"/>
                    <a:pt x="1" y="343"/>
                    <a:pt x="492" y="150"/>
                  </a:cubicBezTo>
                  <a:cubicBezTo>
                    <a:pt x="865" y="1"/>
                    <a:pt x="1491" y="1446"/>
                    <a:pt x="1833" y="2161"/>
                  </a:cubicBezTo>
                  <a:cubicBezTo>
                    <a:pt x="2548" y="3680"/>
                    <a:pt x="4053" y="6332"/>
                    <a:pt x="4813" y="7911"/>
                  </a:cubicBezTo>
                  <a:cubicBezTo>
                    <a:pt x="5126" y="8552"/>
                    <a:pt x="5796" y="9863"/>
                    <a:pt x="5394" y="103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48"/>
            <p:cNvSpPr/>
            <p:nvPr/>
          </p:nvSpPr>
          <p:spPr>
            <a:xfrm>
              <a:off x="2134161" y="2138717"/>
              <a:ext cx="397981" cy="134588"/>
            </a:xfrm>
            <a:custGeom>
              <a:rect b="b" l="l" r="r" t="t"/>
              <a:pathLst>
                <a:path extrusionOk="0" h="4119" w="12180">
                  <a:moveTo>
                    <a:pt x="136" y="0"/>
                  </a:moveTo>
                  <a:cubicBezTo>
                    <a:pt x="42" y="0"/>
                    <a:pt x="0" y="134"/>
                    <a:pt x="83" y="375"/>
                  </a:cubicBezTo>
                  <a:cubicBezTo>
                    <a:pt x="351" y="1239"/>
                    <a:pt x="679" y="2073"/>
                    <a:pt x="1081" y="2878"/>
                  </a:cubicBezTo>
                  <a:cubicBezTo>
                    <a:pt x="1245" y="3220"/>
                    <a:pt x="1468" y="3533"/>
                    <a:pt x="1737" y="3801"/>
                  </a:cubicBezTo>
                  <a:cubicBezTo>
                    <a:pt x="1841" y="3906"/>
                    <a:pt x="1960" y="3980"/>
                    <a:pt x="2109" y="4025"/>
                  </a:cubicBezTo>
                  <a:cubicBezTo>
                    <a:pt x="2169" y="4055"/>
                    <a:pt x="2243" y="4069"/>
                    <a:pt x="2303" y="4069"/>
                  </a:cubicBezTo>
                  <a:lnTo>
                    <a:pt x="2452" y="4084"/>
                  </a:lnTo>
                  <a:cubicBezTo>
                    <a:pt x="2645" y="4099"/>
                    <a:pt x="2809" y="4114"/>
                    <a:pt x="2988" y="4114"/>
                  </a:cubicBezTo>
                  <a:cubicBezTo>
                    <a:pt x="3119" y="4117"/>
                    <a:pt x="3249" y="4118"/>
                    <a:pt x="3379" y="4118"/>
                  </a:cubicBezTo>
                  <a:cubicBezTo>
                    <a:pt x="3929" y="4118"/>
                    <a:pt x="4472" y="4096"/>
                    <a:pt x="5014" y="4084"/>
                  </a:cubicBezTo>
                  <a:cubicBezTo>
                    <a:pt x="6370" y="4010"/>
                    <a:pt x="7711" y="3920"/>
                    <a:pt x="9051" y="3757"/>
                  </a:cubicBezTo>
                  <a:cubicBezTo>
                    <a:pt x="9945" y="3637"/>
                    <a:pt x="10824" y="3518"/>
                    <a:pt x="11718" y="3354"/>
                  </a:cubicBezTo>
                  <a:cubicBezTo>
                    <a:pt x="12180" y="3280"/>
                    <a:pt x="12090" y="3012"/>
                    <a:pt x="11599" y="2997"/>
                  </a:cubicBezTo>
                  <a:cubicBezTo>
                    <a:pt x="10966" y="2975"/>
                    <a:pt x="10334" y="2961"/>
                    <a:pt x="9701" y="2961"/>
                  </a:cubicBezTo>
                  <a:cubicBezTo>
                    <a:pt x="9470" y="2961"/>
                    <a:pt x="9238" y="2963"/>
                    <a:pt x="9007" y="2967"/>
                  </a:cubicBezTo>
                  <a:cubicBezTo>
                    <a:pt x="7666" y="2967"/>
                    <a:pt x="6325" y="3027"/>
                    <a:pt x="4984" y="3086"/>
                  </a:cubicBezTo>
                  <a:cubicBezTo>
                    <a:pt x="4329" y="3116"/>
                    <a:pt x="3658" y="3146"/>
                    <a:pt x="3003" y="3161"/>
                  </a:cubicBezTo>
                  <a:cubicBezTo>
                    <a:pt x="2839" y="3161"/>
                    <a:pt x="2675" y="3176"/>
                    <a:pt x="2511" y="3176"/>
                  </a:cubicBezTo>
                  <a:lnTo>
                    <a:pt x="2362" y="3176"/>
                  </a:lnTo>
                  <a:cubicBezTo>
                    <a:pt x="2347" y="3161"/>
                    <a:pt x="2333" y="3161"/>
                    <a:pt x="2318" y="3146"/>
                  </a:cubicBezTo>
                  <a:cubicBezTo>
                    <a:pt x="2109" y="2952"/>
                    <a:pt x="1915" y="2714"/>
                    <a:pt x="1752" y="2475"/>
                  </a:cubicBezTo>
                  <a:cubicBezTo>
                    <a:pt x="1290" y="1775"/>
                    <a:pt x="873" y="1015"/>
                    <a:pt x="426" y="271"/>
                  </a:cubicBezTo>
                  <a:cubicBezTo>
                    <a:pt x="320" y="85"/>
                    <a:pt x="211" y="0"/>
                    <a:pt x="136" y="0"/>
                  </a:cubicBezTo>
                  <a:close/>
                </a:path>
              </a:pathLst>
            </a:custGeom>
            <a:solidFill>
              <a:srgbClr val="222221">
                <a:alpha val="2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48"/>
            <p:cNvSpPr/>
            <p:nvPr/>
          </p:nvSpPr>
          <p:spPr>
            <a:xfrm>
              <a:off x="2280447" y="2150448"/>
              <a:ext cx="583216" cy="56528"/>
            </a:xfrm>
            <a:custGeom>
              <a:rect b="b" l="l" r="r" t="t"/>
              <a:pathLst>
                <a:path extrusionOk="0" h="1730" w="17849">
                  <a:moveTo>
                    <a:pt x="17759" y="403"/>
                  </a:moveTo>
                  <a:cubicBezTo>
                    <a:pt x="17610" y="1059"/>
                    <a:pt x="105" y="1729"/>
                    <a:pt x="45" y="954"/>
                  </a:cubicBezTo>
                  <a:cubicBezTo>
                    <a:pt x="1" y="433"/>
                    <a:pt x="4425" y="507"/>
                    <a:pt x="8775" y="403"/>
                  </a:cubicBezTo>
                  <a:cubicBezTo>
                    <a:pt x="13349" y="284"/>
                    <a:pt x="17848" y="1"/>
                    <a:pt x="17759" y="403"/>
                  </a:cubicBezTo>
                  <a:close/>
                </a:path>
              </a:pathLst>
            </a:custGeom>
            <a:solidFill>
              <a:srgbClr val="222221">
                <a:alpha val="2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48"/>
            <p:cNvSpPr/>
            <p:nvPr/>
          </p:nvSpPr>
          <p:spPr>
            <a:xfrm>
              <a:off x="1848189" y="1851798"/>
              <a:ext cx="1091639" cy="783906"/>
            </a:xfrm>
            <a:custGeom>
              <a:rect b="b" l="l" r="r" t="t"/>
              <a:pathLst>
                <a:path extrusionOk="0" h="23991" w="33409">
                  <a:moveTo>
                    <a:pt x="17402" y="1"/>
                  </a:moveTo>
                  <a:cubicBezTo>
                    <a:pt x="15937" y="1"/>
                    <a:pt x="14579" y="55"/>
                    <a:pt x="13513" y="188"/>
                  </a:cubicBezTo>
                  <a:cubicBezTo>
                    <a:pt x="11517" y="426"/>
                    <a:pt x="9044" y="724"/>
                    <a:pt x="7271" y="2303"/>
                  </a:cubicBezTo>
                  <a:cubicBezTo>
                    <a:pt x="5125" y="4210"/>
                    <a:pt x="4068" y="6012"/>
                    <a:pt x="3234" y="9201"/>
                  </a:cubicBezTo>
                  <a:cubicBezTo>
                    <a:pt x="2861" y="10675"/>
                    <a:pt x="388" y="21804"/>
                    <a:pt x="60" y="23323"/>
                  </a:cubicBezTo>
                  <a:cubicBezTo>
                    <a:pt x="1" y="23621"/>
                    <a:pt x="194" y="23904"/>
                    <a:pt x="477" y="23964"/>
                  </a:cubicBezTo>
                  <a:lnTo>
                    <a:pt x="492" y="23979"/>
                  </a:lnTo>
                  <a:cubicBezTo>
                    <a:pt x="531" y="23987"/>
                    <a:pt x="569" y="23990"/>
                    <a:pt x="607" y="23990"/>
                  </a:cubicBezTo>
                  <a:cubicBezTo>
                    <a:pt x="860" y="23990"/>
                    <a:pt x="1083" y="23821"/>
                    <a:pt x="1148" y="23562"/>
                  </a:cubicBezTo>
                  <a:cubicBezTo>
                    <a:pt x="1461" y="22042"/>
                    <a:pt x="3934" y="10944"/>
                    <a:pt x="4306" y="9484"/>
                  </a:cubicBezTo>
                  <a:cubicBezTo>
                    <a:pt x="5081" y="6504"/>
                    <a:pt x="6019" y="4895"/>
                    <a:pt x="8016" y="3137"/>
                  </a:cubicBezTo>
                  <a:cubicBezTo>
                    <a:pt x="9520" y="1782"/>
                    <a:pt x="11814" y="1498"/>
                    <a:pt x="13647" y="1275"/>
                  </a:cubicBezTo>
                  <a:cubicBezTo>
                    <a:pt x="14696" y="1145"/>
                    <a:pt x="16032" y="1092"/>
                    <a:pt x="17470" y="1092"/>
                  </a:cubicBezTo>
                  <a:cubicBezTo>
                    <a:pt x="21809" y="1092"/>
                    <a:pt x="27079" y="1576"/>
                    <a:pt x="28232" y="1901"/>
                  </a:cubicBezTo>
                  <a:cubicBezTo>
                    <a:pt x="29781" y="2333"/>
                    <a:pt x="31017" y="3197"/>
                    <a:pt x="31837" y="4389"/>
                  </a:cubicBezTo>
                  <a:cubicBezTo>
                    <a:pt x="32016" y="4672"/>
                    <a:pt x="32135" y="4985"/>
                    <a:pt x="32224" y="5312"/>
                  </a:cubicBezTo>
                  <a:cubicBezTo>
                    <a:pt x="32275" y="5640"/>
                    <a:pt x="32510" y="5784"/>
                    <a:pt x="32749" y="5784"/>
                  </a:cubicBezTo>
                  <a:cubicBezTo>
                    <a:pt x="33075" y="5784"/>
                    <a:pt x="33408" y="5518"/>
                    <a:pt x="33297" y="5089"/>
                  </a:cubicBezTo>
                  <a:cubicBezTo>
                    <a:pt x="33178" y="4612"/>
                    <a:pt x="32984" y="4165"/>
                    <a:pt x="32731" y="3763"/>
                  </a:cubicBezTo>
                  <a:cubicBezTo>
                    <a:pt x="31777" y="2363"/>
                    <a:pt x="30317" y="1350"/>
                    <a:pt x="28530" y="843"/>
                  </a:cubicBezTo>
                  <a:cubicBezTo>
                    <a:pt x="27329" y="506"/>
                    <a:pt x="21870" y="1"/>
                    <a:pt x="17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48"/>
            <p:cNvSpPr/>
            <p:nvPr/>
          </p:nvSpPr>
          <p:spPr>
            <a:xfrm>
              <a:off x="2290217" y="1652806"/>
              <a:ext cx="391381" cy="1265895"/>
            </a:xfrm>
            <a:custGeom>
              <a:rect b="b" l="l" r="r" t="t"/>
              <a:pathLst>
                <a:path extrusionOk="0" h="38742" w="11978">
                  <a:moveTo>
                    <a:pt x="766" y="1"/>
                  </a:moveTo>
                  <a:cubicBezTo>
                    <a:pt x="375" y="1"/>
                    <a:pt x="1" y="435"/>
                    <a:pt x="298" y="870"/>
                  </a:cubicBezTo>
                  <a:cubicBezTo>
                    <a:pt x="387" y="989"/>
                    <a:pt x="8670" y="13041"/>
                    <a:pt x="9638" y="14665"/>
                  </a:cubicBezTo>
                  <a:cubicBezTo>
                    <a:pt x="10830" y="16631"/>
                    <a:pt x="10130" y="19939"/>
                    <a:pt x="9579" y="22590"/>
                  </a:cubicBezTo>
                  <a:cubicBezTo>
                    <a:pt x="9475" y="23082"/>
                    <a:pt x="9370" y="23544"/>
                    <a:pt x="9296" y="23991"/>
                  </a:cubicBezTo>
                  <a:cubicBezTo>
                    <a:pt x="9013" y="25480"/>
                    <a:pt x="6495" y="36564"/>
                    <a:pt x="6123" y="38069"/>
                  </a:cubicBezTo>
                  <a:cubicBezTo>
                    <a:pt x="6048" y="38367"/>
                    <a:pt x="6242" y="38665"/>
                    <a:pt x="6525" y="38724"/>
                  </a:cubicBezTo>
                  <a:cubicBezTo>
                    <a:pt x="6571" y="38736"/>
                    <a:pt x="6616" y="38741"/>
                    <a:pt x="6661" y="38741"/>
                  </a:cubicBezTo>
                  <a:cubicBezTo>
                    <a:pt x="6909" y="38741"/>
                    <a:pt x="7130" y="38574"/>
                    <a:pt x="7180" y="38322"/>
                  </a:cubicBezTo>
                  <a:cubicBezTo>
                    <a:pt x="7553" y="36803"/>
                    <a:pt x="10085" y="25689"/>
                    <a:pt x="10368" y="24199"/>
                  </a:cubicBezTo>
                  <a:cubicBezTo>
                    <a:pt x="10443" y="23767"/>
                    <a:pt x="10547" y="23305"/>
                    <a:pt x="10651" y="22814"/>
                  </a:cubicBezTo>
                  <a:cubicBezTo>
                    <a:pt x="11247" y="19968"/>
                    <a:pt x="11977" y="16438"/>
                    <a:pt x="10577" y="14099"/>
                  </a:cubicBezTo>
                  <a:cubicBezTo>
                    <a:pt x="9579" y="12460"/>
                    <a:pt x="1549" y="751"/>
                    <a:pt x="1206" y="244"/>
                  </a:cubicBezTo>
                  <a:cubicBezTo>
                    <a:pt x="1086" y="72"/>
                    <a:pt x="925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48"/>
            <p:cNvSpPr/>
            <p:nvPr/>
          </p:nvSpPr>
          <p:spPr>
            <a:xfrm>
              <a:off x="2400691" y="1580823"/>
              <a:ext cx="236763" cy="294434"/>
            </a:xfrm>
            <a:custGeom>
              <a:rect b="b" l="l" r="r" t="t"/>
              <a:pathLst>
                <a:path extrusionOk="0" h="9011" w="7246">
                  <a:moveTo>
                    <a:pt x="2047" y="956"/>
                  </a:moveTo>
                  <a:cubicBezTo>
                    <a:pt x="2060" y="956"/>
                    <a:pt x="2073" y="956"/>
                    <a:pt x="2086" y="957"/>
                  </a:cubicBezTo>
                  <a:cubicBezTo>
                    <a:pt x="2280" y="987"/>
                    <a:pt x="2369" y="1166"/>
                    <a:pt x="2414" y="1330"/>
                  </a:cubicBezTo>
                  <a:cubicBezTo>
                    <a:pt x="2548" y="1851"/>
                    <a:pt x="2548" y="2387"/>
                    <a:pt x="2414" y="2909"/>
                  </a:cubicBezTo>
                  <a:cubicBezTo>
                    <a:pt x="2265" y="3669"/>
                    <a:pt x="1967" y="4399"/>
                    <a:pt x="1773" y="5143"/>
                  </a:cubicBezTo>
                  <a:cubicBezTo>
                    <a:pt x="1729" y="5352"/>
                    <a:pt x="1654" y="5575"/>
                    <a:pt x="1595" y="5784"/>
                  </a:cubicBezTo>
                  <a:lnTo>
                    <a:pt x="1535" y="5784"/>
                  </a:lnTo>
                  <a:cubicBezTo>
                    <a:pt x="1460" y="5546"/>
                    <a:pt x="1386" y="5307"/>
                    <a:pt x="1341" y="5069"/>
                  </a:cubicBezTo>
                  <a:cubicBezTo>
                    <a:pt x="1088" y="4026"/>
                    <a:pt x="999" y="2983"/>
                    <a:pt x="1311" y="1940"/>
                  </a:cubicBezTo>
                  <a:cubicBezTo>
                    <a:pt x="1371" y="1672"/>
                    <a:pt x="1475" y="1419"/>
                    <a:pt x="1639" y="1196"/>
                  </a:cubicBezTo>
                  <a:cubicBezTo>
                    <a:pt x="1722" y="1044"/>
                    <a:pt x="1882" y="956"/>
                    <a:pt x="2047" y="956"/>
                  </a:cubicBezTo>
                  <a:close/>
                  <a:moveTo>
                    <a:pt x="6000" y="3780"/>
                  </a:moveTo>
                  <a:cubicBezTo>
                    <a:pt x="6049" y="3780"/>
                    <a:pt x="6094" y="3795"/>
                    <a:pt x="6123" y="3847"/>
                  </a:cubicBezTo>
                  <a:cubicBezTo>
                    <a:pt x="6198" y="3937"/>
                    <a:pt x="6153" y="4026"/>
                    <a:pt x="6108" y="4116"/>
                  </a:cubicBezTo>
                  <a:cubicBezTo>
                    <a:pt x="6049" y="4235"/>
                    <a:pt x="5974" y="4339"/>
                    <a:pt x="5885" y="4443"/>
                  </a:cubicBezTo>
                  <a:cubicBezTo>
                    <a:pt x="5155" y="5233"/>
                    <a:pt x="4246" y="5814"/>
                    <a:pt x="3412" y="6529"/>
                  </a:cubicBezTo>
                  <a:lnTo>
                    <a:pt x="3397" y="6529"/>
                  </a:lnTo>
                  <a:cubicBezTo>
                    <a:pt x="3367" y="6454"/>
                    <a:pt x="3367" y="6365"/>
                    <a:pt x="3412" y="6305"/>
                  </a:cubicBezTo>
                  <a:cubicBezTo>
                    <a:pt x="3814" y="5575"/>
                    <a:pt x="4321" y="4905"/>
                    <a:pt x="4917" y="4339"/>
                  </a:cubicBezTo>
                  <a:cubicBezTo>
                    <a:pt x="5185" y="4071"/>
                    <a:pt x="5498" y="3892"/>
                    <a:pt x="5855" y="3803"/>
                  </a:cubicBezTo>
                  <a:cubicBezTo>
                    <a:pt x="5900" y="3795"/>
                    <a:pt x="5952" y="3780"/>
                    <a:pt x="6000" y="3780"/>
                  </a:cubicBezTo>
                  <a:close/>
                  <a:moveTo>
                    <a:pt x="2092" y="1"/>
                  </a:moveTo>
                  <a:cubicBezTo>
                    <a:pt x="2026" y="1"/>
                    <a:pt x="1959" y="7"/>
                    <a:pt x="1892" y="19"/>
                  </a:cubicBezTo>
                  <a:cubicBezTo>
                    <a:pt x="1252" y="108"/>
                    <a:pt x="850" y="510"/>
                    <a:pt x="596" y="1076"/>
                  </a:cubicBezTo>
                  <a:cubicBezTo>
                    <a:pt x="120" y="2179"/>
                    <a:pt x="0" y="3415"/>
                    <a:pt x="239" y="4607"/>
                  </a:cubicBezTo>
                  <a:cubicBezTo>
                    <a:pt x="388" y="5427"/>
                    <a:pt x="611" y="6246"/>
                    <a:pt x="909" y="7035"/>
                  </a:cubicBezTo>
                  <a:cubicBezTo>
                    <a:pt x="1103" y="7542"/>
                    <a:pt x="1282" y="8063"/>
                    <a:pt x="1520" y="8585"/>
                  </a:cubicBezTo>
                  <a:cubicBezTo>
                    <a:pt x="1641" y="8868"/>
                    <a:pt x="1837" y="9010"/>
                    <a:pt x="2045" y="9010"/>
                  </a:cubicBezTo>
                  <a:cubicBezTo>
                    <a:pt x="2221" y="9010"/>
                    <a:pt x="2406" y="8909"/>
                    <a:pt x="2563" y="8704"/>
                  </a:cubicBezTo>
                  <a:cubicBezTo>
                    <a:pt x="2712" y="8495"/>
                    <a:pt x="2891" y="8302"/>
                    <a:pt x="3069" y="8123"/>
                  </a:cubicBezTo>
                  <a:cubicBezTo>
                    <a:pt x="3844" y="7423"/>
                    <a:pt x="4634" y="6752"/>
                    <a:pt x="5468" y="6112"/>
                  </a:cubicBezTo>
                  <a:cubicBezTo>
                    <a:pt x="5974" y="5754"/>
                    <a:pt x="6421" y="5307"/>
                    <a:pt x="6809" y="4816"/>
                  </a:cubicBezTo>
                  <a:cubicBezTo>
                    <a:pt x="6987" y="4577"/>
                    <a:pt x="7092" y="4294"/>
                    <a:pt x="7136" y="3996"/>
                  </a:cubicBezTo>
                  <a:cubicBezTo>
                    <a:pt x="7245" y="3370"/>
                    <a:pt x="6758" y="2819"/>
                    <a:pt x="6161" y="2819"/>
                  </a:cubicBezTo>
                  <a:cubicBezTo>
                    <a:pt x="6105" y="2819"/>
                    <a:pt x="6047" y="2824"/>
                    <a:pt x="5989" y="2834"/>
                  </a:cubicBezTo>
                  <a:cubicBezTo>
                    <a:pt x="5304" y="2894"/>
                    <a:pt x="4663" y="3207"/>
                    <a:pt x="4202" y="3713"/>
                  </a:cubicBezTo>
                  <a:cubicBezTo>
                    <a:pt x="3740" y="4130"/>
                    <a:pt x="3338" y="4622"/>
                    <a:pt x="3010" y="5143"/>
                  </a:cubicBezTo>
                  <a:cubicBezTo>
                    <a:pt x="2935" y="5278"/>
                    <a:pt x="2846" y="5397"/>
                    <a:pt x="2742" y="5486"/>
                  </a:cubicBezTo>
                  <a:cubicBezTo>
                    <a:pt x="2652" y="5382"/>
                    <a:pt x="2712" y="5307"/>
                    <a:pt x="2742" y="5263"/>
                  </a:cubicBezTo>
                  <a:cubicBezTo>
                    <a:pt x="2891" y="4756"/>
                    <a:pt x="3054" y="4250"/>
                    <a:pt x="3218" y="3743"/>
                  </a:cubicBezTo>
                  <a:cubicBezTo>
                    <a:pt x="3412" y="3132"/>
                    <a:pt x="3501" y="2492"/>
                    <a:pt x="3486" y="1866"/>
                  </a:cubicBezTo>
                  <a:cubicBezTo>
                    <a:pt x="3486" y="1345"/>
                    <a:pt x="3308" y="838"/>
                    <a:pt x="2995" y="436"/>
                  </a:cubicBezTo>
                  <a:cubicBezTo>
                    <a:pt x="2770" y="161"/>
                    <a:pt x="2439" y="1"/>
                    <a:pt x="2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1288400" y="2317156"/>
              <a:ext cx="1359607" cy="832396"/>
            </a:xfrm>
            <a:custGeom>
              <a:rect b="b" l="l" r="r" t="t"/>
              <a:pathLst>
                <a:path extrusionOk="0" h="25475" w="41610">
                  <a:moveTo>
                    <a:pt x="26769" y="1"/>
                  </a:moveTo>
                  <a:cubicBezTo>
                    <a:pt x="25664" y="1"/>
                    <a:pt x="24146" y="1143"/>
                    <a:pt x="22928" y="1662"/>
                  </a:cubicBezTo>
                  <a:cubicBezTo>
                    <a:pt x="21304" y="2348"/>
                    <a:pt x="19352" y="2810"/>
                    <a:pt x="17907" y="3927"/>
                  </a:cubicBezTo>
                  <a:cubicBezTo>
                    <a:pt x="16865" y="4731"/>
                    <a:pt x="16433" y="6281"/>
                    <a:pt x="15479" y="6742"/>
                  </a:cubicBezTo>
                  <a:cubicBezTo>
                    <a:pt x="15408" y="6776"/>
                    <a:pt x="15271" y="6791"/>
                    <a:pt x="15078" y="6791"/>
                  </a:cubicBezTo>
                  <a:cubicBezTo>
                    <a:pt x="13011" y="6791"/>
                    <a:pt x="4477" y="5022"/>
                    <a:pt x="254" y="4150"/>
                  </a:cubicBezTo>
                  <a:cubicBezTo>
                    <a:pt x="254" y="4165"/>
                    <a:pt x="254" y="4165"/>
                    <a:pt x="254" y="4180"/>
                  </a:cubicBezTo>
                  <a:cubicBezTo>
                    <a:pt x="1" y="9573"/>
                    <a:pt x="760" y="14728"/>
                    <a:pt x="2801" y="19614"/>
                  </a:cubicBezTo>
                  <a:cubicBezTo>
                    <a:pt x="15929" y="21753"/>
                    <a:pt x="32382" y="25474"/>
                    <a:pt x="37321" y="25474"/>
                  </a:cubicBezTo>
                  <a:cubicBezTo>
                    <a:pt x="38194" y="25474"/>
                    <a:pt x="38707" y="25358"/>
                    <a:pt x="38779" y="25096"/>
                  </a:cubicBezTo>
                  <a:cubicBezTo>
                    <a:pt x="39747" y="21610"/>
                    <a:pt x="32865" y="20582"/>
                    <a:pt x="31658" y="19093"/>
                  </a:cubicBezTo>
                  <a:cubicBezTo>
                    <a:pt x="34503" y="18139"/>
                    <a:pt x="41609" y="17558"/>
                    <a:pt x="41207" y="15472"/>
                  </a:cubicBezTo>
                  <a:cubicBezTo>
                    <a:pt x="40950" y="14094"/>
                    <a:pt x="39410" y="13701"/>
                    <a:pt x="37747" y="13701"/>
                  </a:cubicBezTo>
                  <a:cubicBezTo>
                    <a:pt x="36426" y="13701"/>
                    <a:pt x="35027" y="13949"/>
                    <a:pt x="34131" y="14147"/>
                  </a:cubicBezTo>
                  <a:cubicBezTo>
                    <a:pt x="36336" y="12150"/>
                    <a:pt x="40194" y="7636"/>
                    <a:pt x="38555" y="5431"/>
                  </a:cubicBezTo>
                  <a:cubicBezTo>
                    <a:pt x="38388" y="5212"/>
                    <a:pt x="38181" y="5124"/>
                    <a:pt x="37948" y="5124"/>
                  </a:cubicBezTo>
                  <a:cubicBezTo>
                    <a:pt x="37389" y="5124"/>
                    <a:pt x="36680" y="5624"/>
                    <a:pt x="36008" y="6012"/>
                  </a:cubicBezTo>
                  <a:cubicBezTo>
                    <a:pt x="36574" y="4508"/>
                    <a:pt x="37334" y="2333"/>
                    <a:pt x="35993" y="1439"/>
                  </a:cubicBezTo>
                  <a:cubicBezTo>
                    <a:pt x="35725" y="1257"/>
                    <a:pt x="35467" y="1176"/>
                    <a:pt x="35217" y="1176"/>
                  </a:cubicBezTo>
                  <a:cubicBezTo>
                    <a:pt x="33505" y="1176"/>
                    <a:pt x="32168" y="4980"/>
                    <a:pt x="30660" y="6176"/>
                  </a:cubicBezTo>
                  <a:cubicBezTo>
                    <a:pt x="29217" y="7331"/>
                    <a:pt x="27675" y="7977"/>
                    <a:pt x="26198" y="7977"/>
                  </a:cubicBezTo>
                  <a:cubicBezTo>
                    <a:pt x="25235" y="7977"/>
                    <a:pt x="24299" y="7703"/>
                    <a:pt x="23434" y="7115"/>
                  </a:cubicBezTo>
                  <a:cubicBezTo>
                    <a:pt x="24105" y="4672"/>
                    <a:pt x="29319" y="2348"/>
                    <a:pt x="27680" y="411"/>
                  </a:cubicBezTo>
                  <a:cubicBezTo>
                    <a:pt x="27434" y="118"/>
                    <a:pt x="27123" y="1"/>
                    <a:pt x="26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2094036" y="2939518"/>
              <a:ext cx="478525" cy="186476"/>
            </a:xfrm>
            <a:custGeom>
              <a:rect b="b" l="l" r="r" t="t"/>
              <a:pathLst>
                <a:path extrusionOk="0" h="5707" w="14645">
                  <a:moveTo>
                    <a:pt x="14197" y="5707"/>
                  </a:moveTo>
                  <a:cubicBezTo>
                    <a:pt x="11769" y="2504"/>
                    <a:pt x="4842" y="1446"/>
                    <a:pt x="0" y="850"/>
                  </a:cubicBezTo>
                  <a:cubicBezTo>
                    <a:pt x="1818" y="16"/>
                    <a:pt x="4767" y="641"/>
                    <a:pt x="7136" y="1"/>
                  </a:cubicBezTo>
                  <a:cubicBezTo>
                    <a:pt x="9445" y="1625"/>
                    <a:pt x="14644" y="2623"/>
                    <a:pt x="14197" y="5707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2177259" y="2747258"/>
              <a:ext cx="453235" cy="135340"/>
            </a:xfrm>
            <a:custGeom>
              <a:rect b="b" l="l" r="r" t="t"/>
              <a:pathLst>
                <a:path extrusionOk="0" h="4142" w="13871">
                  <a:moveTo>
                    <a:pt x="13870" y="1848"/>
                  </a:moveTo>
                  <a:cubicBezTo>
                    <a:pt x="10027" y="1386"/>
                    <a:pt x="4053" y="3844"/>
                    <a:pt x="0" y="4142"/>
                  </a:cubicBezTo>
                  <a:cubicBezTo>
                    <a:pt x="4663" y="2756"/>
                    <a:pt x="5379" y="1579"/>
                    <a:pt x="6928" y="984"/>
                  </a:cubicBezTo>
                  <a:cubicBezTo>
                    <a:pt x="8984" y="194"/>
                    <a:pt x="13274" y="0"/>
                    <a:pt x="13870" y="18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2225455" y="2468343"/>
              <a:ext cx="319856" cy="284305"/>
            </a:xfrm>
            <a:custGeom>
              <a:rect b="b" l="l" r="r" t="t"/>
              <a:pathLst>
                <a:path extrusionOk="0" h="8701" w="9789">
                  <a:moveTo>
                    <a:pt x="0" y="8700"/>
                  </a:moveTo>
                  <a:cubicBezTo>
                    <a:pt x="283" y="8074"/>
                    <a:pt x="1922" y="7196"/>
                    <a:pt x="2786" y="6540"/>
                  </a:cubicBezTo>
                  <a:cubicBezTo>
                    <a:pt x="4991" y="4871"/>
                    <a:pt x="6064" y="3084"/>
                    <a:pt x="7330" y="1385"/>
                  </a:cubicBezTo>
                  <a:cubicBezTo>
                    <a:pt x="8030" y="462"/>
                    <a:pt x="9252" y="0"/>
                    <a:pt x="9788" y="715"/>
                  </a:cubicBezTo>
                  <a:cubicBezTo>
                    <a:pt x="6093" y="3263"/>
                    <a:pt x="7330" y="6331"/>
                    <a:pt x="0" y="870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2025385" y="2315980"/>
              <a:ext cx="439119" cy="319823"/>
            </a:xfrm>
            <a:custGeom>
              <a:rect b="b" l="l" r="r" t="t"/>
              <a:pathLst>
                <a:path extrusionOk="0" h="9788" w="13439">
                  <a:moveTo>
                    <a:pt x="5125" y="447"/>
                  </a:moveTo>
                  <a:cubicBezTo>
                    <a:pt x="7166" y="2816"/>
                    <a:pt x="358" y="6272"/>
                    <a:pt x="1103" y="7032"/>
                  </a:cubicBezTo>
                  <a:cubicBezTo>
                    <a:pt x="2608" y="8551"/>
                    <a:pt x="6004" y="8015"/>
                    <a:pt x="8060" y="5512"/>
                  </a:cubicBezTo>
                  <a:cubicBezTo>
                    <a:pt x="9267" y="4052"/>
                    <a:pt x="11516" y="0"/>
                    <a:pt x="13438" y="1460"/>
                  </a:cubicBezTo>
                  <a:cubicBezTo>
                    <a:pt x="11710" y="134"/>
                    <a:pt x="9997" y="7687"/>
                    <a:pt x="4693" y="9281"/>
                  </a:cubicBezTo>
                  <a:cubicBezTo>
                    <a:pt x="3010" y="9788"/>
                    <a:pt x="0" y="9058"/>
                    <a:pt x="179" y="6391"/>
                  </a:cubicBezTo>
                  <a:cubicBezTo>
                    <a:pt x="373" y="3575"/>
                    <a:pt x="4738" y="2756"/>
                    <a:pt x="5125" y="43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2923001" y="1416304"/>
              <a:ext cx="1486157" cy="1121308"/>
            </a:xfrm>
            <a:custGeom>
              <a:rect b="b" l="l" r="r" t="t"/>
              <a:pathLst>
                <a:path extrusionOk="0" h="34317" w="45483">
                  <a:moveTo>
                    <a:pt x="14672" y="1"/>
                  </a:moveTo>
                  <a:cubicBezTo>
                    <a:pt x="14373" y="1"/>
                    <a:pt x="14166" y="182"/>
                    <a:pt x="14153" y="674"/>
                  </a:cubicBezTo>
                  <a:cubicBezTo>
                    <a:pt x="14138" y="1419"/>
                    <a:pt x="14719" y="2283"/>
                    <a:pt x="15122" y="2864"/>
                  </a:cubicBezTo>
                  <a:cubicBezTo>
                    <a:pt x="15643" y="3624"/>
                    <a:pt x="16224" y="4354"/>
                    <a:pt x="16835" y="5039"/>
                  </a:cubicBezTo>
                  <a:cubicBezTo>
                    <a:pt x="18027" y="6409"/>
                    <a:pt x="19382" y="7527"/>
                    <a:pt x="19948" y="9314"/>
                  </a:cubicBezTo>
                  <a:cubicBezTo>
                    <a:pt x="17505" y="8108"/>
                    <a:pt x="15017" y="6961"/>
                    <a:pt x="12425" y="6082"/>
                  </a:cubicBezTo>
                  <a:cubicBezTo>
                    <a:pt x="10012" y="5292"/>
                    <a:pt x="7449" y="4741"/>
                    <a:pt x="4976" y="4190"/>
                  </a:cubicBezTo>
                  <a:cubicBezTo>
                    <a:pt x="4645" y="4116"/>
                    <a:pt x="4221" y="4041"/>
                    <a:pt x="3845" y="4041"/>
                  </a:cubicBezTo>
                  <a:cubicBezTo>
                    <a:pt x="3156" y="4041"/>
                    <a:pt x="2628" y="4294"/>
                    <a:pt x="3129" y="5277"/>
                  </a:cubicBezTo>
                  <a:cubicBezTo>
                    <a:pt x="3591" y="6171"/>
                    <a:pt x="4366" y="6827"/>
                    <a:pt x="5244" y="7288"/>
                  </a:cubicBezTo>
                  <a:cubicBezTo>
                    <a:pt x="6406" y="7884"/>
                    <a:pt x="7673" y="8182"/>
                    <a:pt x="8909" y="8540"/>
                  </a:cubicBezTo>
                  <a:cubicBezTo>
                    <a:pt x="10161" y="8882"/>
                    <a:pt x="11323" y="9478"/>
                    <a:pt x="12336" y="10283"/>
                  </a:cubicBezTo>
                  <a:cubicBezTo>
                    <a:pt x="10511" y="10169"/>
                    <a:pt x="8677" y="10098"/>
                    <a:pt x="6848" y="10098"/>
                  </a:cubicBezTo>
                  <a:cubicBezTo>
                    <a:pt x="6288" y="10098"/>
                    <a:pt x="5729" y="10105"/>
                    <a:pt x="5170" y="10119"/>
                  </a:cubicBezTo>
                  <a:cubicBezTo>
                    <a:pt x="4425" y="10149"/>
                    <a:pt x="1" y="9955"/>
                    <a:pt x="850" y="11653"/>
                  </a:cubicBezTo>
                  <a:cubicBezTo>
                    <a:pt x="1592" y="13150"/>
                    <a:pt x="3691" y="13353"/>
                    <a:pt x="5319" y="13353"/>
                  </a:cubicBezTo>
                  <a:cubicBezTo>
                    <a:pt x="5652" y="13353"/>
                    <a:pt x="5965" y="13344"/>
                    <a:pt x="6243" y="13337"/>
                  </a:cubicBezTo>
                  <a:cubicBezTo>
                    <a:pt x="6734" y="13324"/>
                    <a:pt x="7231" y="13302"/>
                    <a:pt x="7726" y="13302"/>
                  </a:cubicBezTo>
                  <a:cubicBezTo>
                    <a:pt x="8357" y="13302"/>
                    <a:pt x="8985" y="13337"/>
                    <a:pt x="9595" y="13471"/>
                  </a:cubicBezTo>
                  <a:cubicBezTo>
                    <a:pt x="10533" y="13664"/>
                    <a:pt x="11397" y="14097"/>
                    <a:pt x="12261" y="14514"/>
                  </a:cubicBezTo>
                  <a:cubicBezTo>
                    <a:pt x="9014" y="16987"/>
                    <a:pt x="7285" y="20637"/>
                    <a:pt x="7509" y="24733"/>
                  </a:cubicBezTo>
                  <a:cubicBezTo>
                    <a:pt x="7554" y="25419"/>
                    <a:pt x="7494" y="26625"/>
                    <a:pt x="8120" y="27087"/>
                  </a:cubicBezTo>
                  <a:cubicBezTo>
                    <a:pt x="8274" y="27204"/>
                    <a:pt x="8420" y="27254"/>
                    <a:pt x="8557" y="27254"/>
                  </a:cubicBezTo>
                  <a:cubicBezTo>
                    <a:pt x="9030" y="27254"/>
                    <a:pt x="9392" y="26665"/>
                    <a:pt x="9565" y="26238"/>
                  </a:cubicBezTo>
                  <a:cubicBezTo>
                    <a:pt x="10101" y="24942"/>
                    <a:pt x="9878" y="23527"/>
                    <a:pt x="10339" y="22216"/>
                  </a:cubicBezTo>
                  <a:cubicBezTo>
                    <a:pt x="11260" y="19583"/>
                    <a:pt x="13711" y="17996"/>
                    <a:pt x="16283" y="17996"/>
                  </a:cubicBezTo>
                  <a:cubicBezTo>
                    <a:pt x="17291" y="17996"/>
                    <a:pt x="18317" y="18239"/>
                    <a:pt x="19278" y="18759"/>
                  </a:cubicBezTo>
                  <a:cubicBezTo>
                    <a:pt x="22675" y="20607"/>
                    <a:pt x="23554" y="25389"/>
                    <a:pt x="21021" y="28324"/>
                  </a:cubicBezTo>
                  <a:cubicBezTo>
                    <a:pt x="19837" y="29693"/>
                    <a:pt x="18121" y="30489"/>
                    <a:pt x="16317" y="30489"/>
                  </a:cubicBezTo>
                  <a:cubicBezTo>
                    <a:pt x="16236" y="30489"/>
                    <a:pt x="16156" y="30487"/>
                    <a:pt x="16075" y="30484"/>
                  </a:cubicBezTo>
                  <a:cubicBezTo>
                    <a:pt x="14213" y="30409"/>
                    <a:pt x="12798" y="29471"/>
                    <a:pt x="11501" y="28234"/>
                  </a:cubicBezTo>
                  <a:cubicBezTo>
                    <a:pt x="11028" y="27798"/>
                    <a:pt x="10262" y="27174"/>
                    <a:pt x="9527" y="27174"/>
                  </a:cubicBezTo>
                  <a:cubicBezTo>
                    <a:pt x="9384" y="27174"/>
                    <a:pt x="9242" y="27198"/>
                    <a:pt x="9103" y="27251"/>
                  </a:cubicBezTo>
                  <a:cubicBezTo>
                    <a:pt x="8209" y="27623"/>
                    <a:pt x="8865" y="28636"/>
                    <a:pt x="9237" y="29143"/>
                  </a:cubicBezTo>
                  <a:cubicBezTo>
                    <a:pt x="10354" y="30663"/>
                    <a:pt x="11695" y="32078"/>
                    <a:pt x="13349" y="33016"/>
                  </a:cubicBezTo>
                  <a:cubicBezTo>
                    <a:pt x="15166" y="34059"/>
                    <a:pt x="17371" y="34253"/>
                    <a:pt x="19427" y="34312"/>
                  </a:cubicBezTo>
                  <a:cubicBezTo>
                    <a:pt x="19624" y="34315"/>
                    <a:pt x="19821" y="34317"/>
                    <a:pt x="20019" y="34317"/>
                  </a:cubicBezTo>
                  <a:cubicBezTo>
                    <a:pt x="21981" y="34317"/>
                    <a:pt x="23943" y="34182"/>
                    <a:pt x="25892" y="33925"/>
                  </a:cubicBezTo>
                  <a:cubicBezTo>
                    <a:pt x="29930" y="33434"/>
                    <a:pt x="33937" y="32718"/>
                    <a:pt x="37960" y="32123"/>
                  </a:cubicBezTo>
                  <a:cubicBezTo>
                    <a:pt x="39658" y="31869"/>
                    <a:pt x="41341" y="31467"/>
                    <a:pt x="43010" y="31080"/>
                  </a:cubicBezTo>
                  <a:lnTo>
                    <a:pt x="44917" y="30648"/>
                  </a:lnTo>
                  <a:cubicBezTo>
                    <a:pt x="45006" y="30633"/>
                    <a:pt x="45393" y="30543"/>
                    <a:pt x="45483" y="30528"/>
                  </a:cubicBezTo>
                  <a:cubicBezTo>
                    <a:pt x="45483" y="30528"/>
                    <a:pt x="45483" y="27340"/>
                    <a:pt x="45215" y="25553"/>
                  </a:cubicBezTo>
                  <a:cubicBezTo>
                    <a:pt x="44887" y="23214"/>
                    <a:pt x="44410" y="20905"/>
                    <a:pt x="43799" y="18625"/>
                  </a:cubicBezTo>
                  <a:cubicBezTo>
                    <a:pt x="43487" y="17508"/>
                    <a:pt x="42235" y="14022"/>
                    <a:pt x="41848" y="13426"/>
                  </a:cubicBezTo>
                  <a:lnTo>
                    <a:pt x="41311" y="13620"/>
                  </a:lnTo>
                  <a:lnTo>
                    <a:pt x="40418" y="13977"/>
                  </a:lnTo>
                  <a:cubicBezTo>
                    <a:pt x="38928" y="14543"/>
                    <a:pt x="37408" y="15095"/>
                    <a:pt x="35919" y="15661"/>
                  </a:cubicBezTo>
                  <a:cubicBezTo>
                    <a:pt x="35142" y="15957"/>
                    <a:pt x="34309" y="16057"/>
                    <a:pt x="33474" y="16057"/>
                  </a:cubicBezTo>
                  <a:cubicBezTo>
                    <a:pt x="33091" y="16057"/>
                    <a:pt x="32707" y="16036"/>
                    <a:pt x="32328" y="16003"/>
                  </a:cubicBezTo>
                  <a:cubicBezTo>
                    <a:pt x="29215" y="15735"/>
                    <a:pt x="27591" y="13441"/>
                    <a:pt x="26086" y="10983"/>
                  </a:cubicBezTo>
                  <a:cubicBezTo>
                    <a:pt x="25416" y="9895"/>
                    <a:pt x="24760" y="8808"/>
                    <a:pt x="24015" y="7780"/>
                  </a:cubicBezTo>
                  <a:cubicBezTo>
                    <a:pt x="23017" y="6380"/>
                    <a:pt x="21781" y="5218"/>
                    <a:pt x="20455" y="4145"/>
                  </a:cubicBezTo>
                  <a:cubicBezTo>
                    <a:pt x="19338" y="3236"/>
                    <a:pt x="18220" y="2342"/>
                    <a:pt x="17103" y="1419"/>
                  </a:cubicBezTo>
                  <a:cubicBezTo>
                    <a:pt x="16772" y="1152"/>
                    <a:pt x="15427" y="1"/>
                    <a:pt x="14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3549480" y="1669046"/>
              <a:ext cx="96914" cy="103645"/>
            </a:xfrm>
            <a:custGeom>
              <a:rect b="b" l="l" r="r" t="t"/>
              <a:pathLst>
                <a:path extrusionOk="0" h="3172" w="2966">
                  <a:moveTo>
                    <a:pt x="1" y="0"/>
                  </a:moveTo>
                  <a:lnTo>
                    <a:pt x="1" y="0"/>
                  </a:lnTo>
                  <a:cubicBezTo>
                    <a:pt x="268" y="564"/>
                    <a:pt x="579" y="1099"/>
                    <a:pt x="788" y="1589"/>
                  </a:cubicBezTo>
                  <a:lnTo>
                    <a:pt x="788" y="1589"/>
                  </a:lnTo>
                  <a:cubicBezTo>
                    <a:pt x="784" y="1586"/>
                    <a:pt x="780" y="1582"/>
                    <a:pt x="775" y="1579"/>
                  </a:cubicBezTo>
                  <a:lnTo>
                    <a:pt x="775" y="1579"/>
                  </a:lnTo>
                  <a:lnTo>
                    <a:pt x="790" y="1594"/>
                  </a:lnTo>
                  <a:cubicBezTo>
                    <a:pt x="789" y="1592"/>
                    <a:pt x="789" y="1590"/>
                    <a:pt x="788" y="1589"/>
                  </a:cubicBezTo>
                  <a:lnTo>
                    <a:pt x="788" y="1589"/>
                  </a:lnTo>
                  <a:cubicBezTo>
                    <a:pt x="1290" y="1959"/>
                    <a:pt x="1762" y="2373"/>
                    <a:pt x="2220" y="2816"/>
                  </a:cubicBezTo>
                  <a:cubicBezTo>
                    <a:pt x="2351" y="2960"/>
                    <a:pt x="2505" y="3172"/>
                    <a:pt x="2721" y="3172"/>
                  </a:cubicBezTo>
                  <a:cubicBezTo>
                    <a:pt x="2752" y="3172"/>
                    <a:pt x="2783" y="3168"/>
                    <a:pt x="2816" y="3159"/>
                  </a:cubicBezTo>
                  <a:cubicBezTo>
                    <a:pt x="2965" y="2831"/>
                    <a:pt x="2712" y="2458"/>
                    <a:pt x="2533" y="2190"/>
                  </a:cubicBezTo>
                  <a:cubicBezTo>
                    <a:pt x="1937" y="1296"/>
                    <a:pt x="1118" y="581"/>
                    <a:pt x="179" y="90"/>
                  </a:cubicBezTo>
                  <a:cubicBezTo>
                    <a:pt x="135" y="75"/>
                    <a:pt x="16" y="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3281773" y="1823468"/>
              <a:ext cx="361189" cy="67572"/>
            </a:xfrm>
            <a:custGeom>
              <a:rect b="b" l="l" r="r" t="t"/>
              <a:pathLst>
                <a:path extrusionOk="0" h="2068" w="11054">
                  <a:moveTo>
                    <a:pt x="5519" y="1"/>
                  </a:moveTo>
                  <a:cubicBezTo>
                    <a:pt x="4848" y="1"/>
                    <a:pt x="4219" y="59"/>
                    <a:pt x="3680" y="161"/>
                  </a:cubicBezTo>
                  <a:cubicBezTo>
                    <a:pt x="2413" y="399"/>
                    <a:pt x="1192" y="831"/>
                    <a:pt x="45" y="1442"/>
                  </a:cubicBezTo>
                  <a:lnTo>
                    <a:pt x="0" y="1457"/>
                  </a:lnTo>
                  <a:cubicBezTo>
                    <a:pt x="402" y="1710"/>
                    <a:pt x="849" y="1919"/>
                    <a:pt x="1296" y="2068"/>
                  </a:cubicBezTo>
                  <a:cubicBezTo>
                    <a:pt x="1296" y="2068"/>
                    <a:pt x="3382" y="1308"/>
                    <a:pt x="4559" y="1174"/>
                  </a:cubicBezTo>
                  <a:cubicBezTo>
                    <a:pt x="4939" y="1136"/>
                    <a:pt x="5322" y="1118"/>
                    <a:pt x="5708" y="1118"/>
                  </a:cubicBezTo>
                  <a:cubicBezTo>
                    <a:pt x="6093" y="1118"/>
                    <a:pt x="6480" y="1136"/>
                    <a:pt x="6868" y="1174"/>
                  </a:cubicBezTo>
                  <a:cubicBezTo>
                    <a:pt x="8030" y="1293"/>
                    <a:pt x="9177" y="1516"/>
                    <a:pt x="10279" y="1874"/>
                  </a:cubicBezTo>
                  <a:cubicBezTo>
                    <a:pt x="10423" y="1922"/>
                    <a:pt x="10579" y="1969"/>
                    <a:pt x="10704" y="1969"/>
                  </a:cubicBezTo>
                  <a:cubicBezTo>
                    <a:pt x="10814" y="1969"/>
                    <a:pt x="10900" y="1933"/>
                    <a:pt x="10935" y="1829"/>
                  </a:cubicBezTo>
                  <a:cubicBezTo>
                    <a:pt x="11054" y="1501"/>
                    <a:pt x="10428" y="1218"/>
                    <a:pt x="10130" y="1055"/>
                  </a:cubicBezTo>
                  <a:cubicBezTo>
                    <a:pt x="8731" y="293"/>
                    <a:pt x="7019" y="1"/>
                    <a:pt x="5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3268115" y="1715771"/>
              <a:ext cx="281397" cy="100900"/>
            </a:xfrm>
            <a:custGeom>
              <a:rect b="b" l="l" r="r" t="t"/>
              <a:pathLst>
                <a:path extrusionOk="0" h="3088" w="8612">
                  <a:moveTo>
                    <a:pt x="1" y="0"/>
                  </a:moveTo>
                  <a:cubicBezTo>
                    <a:pt x="627" y="388"/>
                    <a:pt x="1446" y="939"/>
                    <a:pt x="1774" y="1133"/>
                  </a:cubicBezTo>
                  <a:cubicBezTo>
                    <a:pt x="1967" y="1148"/>
                    <a:pt x="2191" y="1162"/>
                    <a:pt x="2399" y="1192"/>
                  </a:cubicBezTo>
                  <a:cubicBezTo>
                    <a:pt x="3934" y="1416"/>
                    <a:pt x="5424" y="1833"/>
                    <a:pt x="6854" y="2444"/>
                  </a:cubicBezTo>
                  <a:cubicBezTo>
                    <a:pt x="7092" y="2563"/>
                    <a:pt x="7509" y="2756"/>
                    <a:pt x="7688" y="2846"/>
                  </a:cubicBezTo>
                  <a:cubicBezTo>
                    <a:pt x="7841" y="2922"/>
                    <a:pt x="8122" y="3087"/>
                    <a:pt x="8308" y="3087"/>
                  </a:cubicBezTo>
                  <a:cubicBezTo>
                    <a:pt x="8376" y="3087"/>
                    <a:pt x="8431" y="3065"/>
                    <a:pt x="8463" y="3010"/>
                  </a:cubicBezTo>
                  <a:cubicBezTo>
                    <a:pt x="8612" y="2771"/>
                    <a:pt x="8105" y="2459"/>
                    <a:pt x="7912" y="2324"/>
                  </a:cubicBezTo>
                  <a:cubicBezTo>
                    <a:pt x="7614" y="2101"/>
                    <a:pt x="7345" y="1922"/>
                    <a:pt x="7107" y="1773"/>
                  </a:cubicBezTo>
                  <a:cubicBezTo>
                    <a:pt x="6452" y="1386"/>
                    <a:pt x="5736" y="1058"/>
                    <a:pt x="5006" y="820"/>
                  </a:cubicBezTo>
                  <a:cubicBezTo>
                    <a:pt x="3204" y="179"/>
                    <a:pt x="1520" y="12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2947344" y="2209753"/>
              <a:ext cx="934146" cy="794068"/>
            </a:xfrm>
            <a:custGeom>
              <a:rect b="b" l="l" r="r" t="t"/>
              <a:pathLst>
                <a:path extrusionOk="0" h="24302" w="28589">
                  <a:moveTo>
                    <a:pt x="12520" y="14480"/>
                  </a:moveTo>
                  <a:cubicBezTo>
                    <a:pt x="12667" y="14480"/>
                    <a:pt x="12824" y="14527"/>
                    <a:pt x="13006" y="14618"/>
                  </a:cubicBezTo>
                  <a:cubicBezTo>
                    <a:pt x="15375" y="15810"/>
                    <a:pt x="17758" y="16972"/>
                    <a:pt x="20142" y="18134"/>
                  </a:cubicBezTo>
                  <a:cubicBezTo>
                    <a:pt x="21498" y="18804"/>
                    <a:pt x="22868" y="19474"/>
                    <a:pt x="24239" y="20145"/>
                  </a:cubicBezTo>
                  <a:cubicBezTo>
                    <a:pt x="24492" y="20249"/>
                    <a:pt x="24730" y="20398"/>
                    <a:pt x="24969" y="20577"/>
                  </a:cubicBezTo>
                  <a:cubicBezTo>
                    <a:pt x="23211" y="20875"/>
                    <a:pt x="21468" y="20964"/>
                    <a:pt x="19665" y="21128"/>
                  </a:cubicBezTo>
                  <a:cubicBezTo>
                    <a:pt x="17877" y="21292"/>
                    <a:pt x="16060" y="21441"/>
                    <a:pt x="14302" y="21590"/>
                  </a:cubicBezTo>
                  <a:cubicBezTo>
                    <a:pt x="12544" y="21739"/>
                    <a:pt x="10786" y="21873"/>
                    <a:pt x="8999" y="22022"/>
                  </a:cubicBezTo>
                  <a:cubicBezTo>
                    <a:pt x="7211" y="22171"/>
                    <a:pt x="5438" y="22320"/>
                    <a:pt x="3650" y="22484"/>
                  </a:cubicBezTo>
                  <a:lnTo>
                    <a:pt x="3566" y="22315"/>
                  </a:lnTo>
                  <a:lnTo>
                    <a:pt x="3566" y="22315"/>
                  </a:lnTo>
                  <a:cubicBezTo>
                    <a:pt x="3937" y="21959"/>
                    <a:pt x="4322" y="21603"/>
                    <a:pt x="4708" y="21247"/>
                  </a:cubicBezTo>
                  <a:cubicBezTo>
                    <a:pt x="6108" y="19981"/>
                    <a:pt x="7524" y="18715"/>
                    <a:pt x="8924" y="17463"/>
                  </a:cubicBezTo>
                  <a:cubicBezTo>
                    <a:pt x="9922" y="16569"/>
                    <a:pt x="10935" y="15691"/>
                    <a:pt x="11904" y="14782"/>
                  </a:cubicBezTo>
                  <a:cubicBezTo>
                    <a:pt x="12115" y="14579"/>
                    <a:pt x="12306" y="14480"/>
                    <a:pt x="12520" y="14480"/>
                  </a:cubicBezTo>
                  <a:close/>
                  <a:moveTo>
                    <a:pt x="11893" y="1"/>
                  </a:moveTo>
                  <a:cubicBezTo>
                    <a:pt x="11842" y="1"/>
                    <a:pt x="11791" y="2"/>
                    <a:pt x="11740" y="3"/>
                  </a:cubicBezTo>
                  <a:cubicBezTo>
                    <a:pt x="9952" y="63"/>
                    <a:pt x="8611" y="987"/>
                    <a:pt x="7628" y="2462"/>
                  </a:cubicBezTo>
                  <a:cubicBezTo>
                    <a:pt x="7419" y="2759"/>
                    <a:pt x="7270" y="3102"/>
                    <a:pt x="7181" y="3460"/>
                  </a:cubicBezTo>
                  <a:cubicBezTo>
                    <a:pt x="7092" y="3817"/>
                    <a:pt x="7270" y="4175"/>
                    <a:pt x="7598" y="4324"/>
                  </a:cubicBezTo>
                  <a:cubicBezTo>
                    <a:pt x="7694" y="4372"/>
                    <a:pt x="7795" y="4394"/>
                    <a:pt x="7894" y="4394"/>
                  </a:cubicBezTo>
                  <a:cubicBezTo>
                    <a:pt x="8134" y="4394"/>
                    <a:pt x="8365" y="4262"/>
                    <a:pt x="8492" y="4041"/>
                  </a:cubicBezTo>
                  <a:cubicBezTo>
                    <a:pt x="8596" y="3892"/>
                    <a:pt x="8656" y="3713"/>
                    <a:pt x="8745" y="3549"/>
                  </a:cubicBezTo>
                  <a:cubicBezTo>
                    <a:pt x="9431" y="2357"/>
                    <a:pt x="10414" y="1687"/>
                    <a:pt x="11531" y="1642"/>
                  </a:cubicBezTo>
                  <a:cubicBezTo>
                    <a:pt x="13229" y="1702"/>
                    <a:pt x="14123" y="2670"/>
                    <a:pt x="14049" y="4070"/>
                  </a:cubicBezTo>
                  <a:cubicBezTo>
                    <a:pt x="14034" y="4681"/>
                    <a:pt x="13810" y="5262"/>
                    <a:pt x="13438" y="5739"/>
                  </a:cubicBezTo>
                  <a:cubicBezTo>
                    <a:pt x="13140" y="6111"/>
                    <a:pt x="12827" y="6484"/>
                    <a:pt x="12514" y="6856"/>
                  </a:cubicBezTo>
                  <a:cubicBezTo>
                    <a:pt x="12142" y="7318"/>
                    <a:pt x="11859" y="7854"/>
                    <a:pt x="11695" y="8435"/>
                  </a:cubicBezTo>
                  <a:cubicBezTo>
                    <a:pt x="11382" y="9508"/>
                    <a:pt x="11248" y="10610"/>
                    <a:pt x="11323" y="11728"/>
                  </a:cubicBezTo>
                  <a:cubicBezTo>
                    <a:pt x="11337" y="12026"/>
                    <a:pt x="11337" y="12324"/>
                    <a:pt x="11352" y="12622"/>
                  </a:cubicBezTo>
                  <a:cubicBezTo>
                    <a:pt x="11367" y="12905"/>
                    <a:pt x="11248" y="13173"/>
                    <a:pt x="11025" y="13352"/>
                  </a:cubicBezTo>
                  <a:cubicBezTo>
                    <a:pt x="10846" y="13515"/>
                    <a:pt x="10652" y="13694"/>
                    <a:pt x="10473" y="13858"/>
                  </a:cubicBezTo>
                  <a:cubicBezTo>
                    <a:pt x="7285" y="16748"/>
                    <a:pt x="4112" y="19623"/>
                    <a:pt x="939" y="22514"/>
                  </a:cubicBezTo>
                  <a:cubicBezTo>
                    <a:pt x="730" y="22677"/>
                    <a:pt x="537" y="22886"/>
                    <a:pt x="358" y="23095"/>
                  </a:cubicBezTo>
                  <a:cubicBezTo>
                    <a:pt x="0" y="23571"/>
                    <a:pt x="298" y="24242"/>
                    <a:pt x="894" y="24301"/>
                  </a:cubicBezTo>
                  <a:cubicBezTo>
                    <a:pt x="1028" y="24301"/>
                    <a:pt x="1162" y="24301"/>
                    <a:pt x="1311" y="24286"/>
                  </a:cubicBezTo>
                  <a:cubicBezTo>
                    <a:pt x="3010" y="24227"/>
                    <a:pt x="4708" y="24048"/>
                    <a:pt x="6406" y="23899"/>
                  </a:cubicBezTo>
                  <a:cubicBezTo>
                    <a:pt x="9222" y="23646"/>
                    <a:pt x="12053" y="23422"/>
                    <a:pt x="14883" y="23184"/>
                  </a:cubicBezTo>
                  <a:cubicBezTo>
                    <a:pt x="18205" y="22916"/>
                    <a:pt x="21527" y="22633"/>
                    <a:pt x="24864" y="22350"/>
                  </a:cubicBezTo>
                  <a:cubicBezTo>
                    <a:pt x="25803" y="22275"/>
                    <a:pt x="26756" y="22156"/>
                    <a:pt x="27680" y="22067"/>
                  </a:cubicBezTo>
                  <a:cubicBezTo>
                    <a:pt x="28038" y="22052"/>
                    <a:pt x="28350" y="21813"/>
                    <a:pt x="28470" y="21471"/>
                  </a:cubicBezTo>
                  <a:cubicBezTo>
                    <a:pt x="28589" y="21083"/>
                    <a:pt x="28380" y="20815"/>
                    <a:pt x="28112" y="20577"/>
                  </a:cubicBezTo>
                  <a:cubicBezTo>
                    <a:pt x="28038" y="20517"/>
                    <a:pt x="27963" y="20458"/>
                    <a:pt x="27889" y="20398"/>
                  </a:cubicBezTo>
                  <a:cubicBezTo>
                    <a:pt x="27278" y="19936"/>
                    <a:pt x="26637" y="19534"/>
                    <a:pt x="25967" y="19191"/>
                  </a:cubicBezTo>
                  <a:lnTo>
                    <a:pt x="20440" y="16480"/>
                  </a:lnTo>
                  <a:cubicBezTo>
                    <a:pt x="18161" y="15363"/>
                    <a:pt x="15896" y="14231"/>
                    <a:pt x="13617" y="13128"/>
                  </a:cubicBezTo>
                  <a:cubicBezTo>
                    <a:pt x="13155" y="12905"/>
                    <a:pt x="12946" y="12592"/>
                    <a:pt x="12976" y="12100"/>
                  </a:cubicBezTo>
                  <a:cubicBezTo>
                    <a:pt x="13006" y="11385"/>
                    <a:pt x="12991" y="10670"/>
                    <a:pt x="13051" y="9955"/>
                  </a:cubicBezTo>
                  <a:cubicBezTo>
                    <a:pt x="13110" y="9076"/>
                    <a:pt x="13453" y="8227"/>
                    <a:pt x="14034" y="7571"/>
                  </a:cubicBezTo>
                  <a:cubicBezTo>
                    <a:pt x="14406" y="7154"/>
                    <a:pt x="14749" y="6722"/>
                    <a:pt x="15047" y="6245"/>
                  </a:cubicBezTo>
                  <a:cubicBezTo>
                    <a:pt x="15941" y="4741"/>
                    <a:pt x="16015" y="3191"/>
                    <a:pt x="15047" y="1687"/>
                  </a:cubicBezTo>
                  <a:cubicBezTo>
                    <a:pt x="14301" y="554"/>
                    <a:pt x="13197" y="1"/>
                    <a:pt x="11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2827688" y="2698572"/>
              <a:ext cx="1227600" cy="1214236"/>
            </a:xfrm>
            <a:custGeom>
              <a:rect b="b" l="l" r="r" t="t"/>
              <a:pathLst>
                <a:path extrusionOk="0" h="37161" w="37570">
                  <a:moveTo>
                    <a:pt x="21732" y="1"/>
                  </a:moveTo>
                  <a:cubicBezTo>
                    <a:pt x="21527" y="1"/>
                    <a:pt x="21459" y="136"/>
                    <a:pt x="21405" y="477"/>
                  </a:cubicBezTo>
                  <a:cubicBezTo>
                    <a:pt x="21391" y="567"/>
                    <a:pt x="21391" y="671"/>
                    <a:pt x="21391" y="760"/>
                  </a:cubicBezTo>
                  <a:cubicBezTo>
                    <a:pt x="21316" y="1818"/>
                    <a:pt x="20929" y="2846"/>
                    <a:pt x="20273" y="3680"/>
                  </a:cubicBezTo>
                  <a:cubicBezTo>
                    <a:pt x="19429" y="4824"/>
                    <a:pt x="18125" y="5437"/>
                    <a:pt x="16799" y="5437"/>
                  </a:cubicBezTo>
                  <a:cubicBezTo>
                    <a:pt x="16018" y="5437"/>
                    <a:pt x="15229" y="5224"/>
                    <a:pt x="14523" y="4783"/>
                  </a:cubicBezTo>
                  <a:cubicBezTo>
                    <a:pt x="13271" y="4023"/>
                    <a:pt x="12497" y="2861"/>
                    <a:pt x="11931" y="1535"/>
                  </a:cubicBezTo>
                  <a:cubicBezTo>
                    <a:pt x="11714" y="1015"/>
                    <a:pt x="11623" y="788"/>
                    <a:pt x="11422" y="788"/>
                  </a:cubicBezTo>
                  <a:cubicBezTo>
                    <a:pt x="11276" y="788"/>
                    <a:pt x="11073" y="906"/>
                    <a:pt x="10724" y="1118"/>
                  </a:cubicBezTo>
                  <a:cubicBezTo>
                    <a:pt x="7938" y="2786"/>
                    <a:pt x="5242" y="4604"/>
                    <a:pt x="2560" y="6451"/>
                  </a:cubicBezTo>
                  <a:cubicBezTo>
                    <a:pt x="2053" y="6809"/>
                    <a:pt x="1651" y="7300"/>
                    <a:pt x="1413" y="7881"/>
                  </a:cubicBezTo>
                  <a:cubicBezTo>
                    <a:pt x="1219" y="8328"/>
                    <a:pt x="1085" y="8790"/>
                    <a:pt x="996" y="9267"/>
                  </a:cubicBezTo>
                  <a:cubicBezTo>
                    <a:pt x="608" y="11591"/>
                    <a:pt x="310" y="13915"/>
                    <a:pt x="147" y="16194"/>
                  </a:cubicBezTo>
                  <a:cubicBezTo>
                    <a:pt x="147" y="16447"/>
                    <a:pt x="161" y="16641"/>
                    <a:pt x="132" y="16820"/>
                  </a:cubicBezTo>
                  <a:cubicBezTo>
                    <a:pt x="0" y="18147"/>
                    <a:pt x="426" y="18489"/>
                    <a:pt x="1659" y="18489"/>
                  </a:cubicBezTo>
                  <a:cubicBezTo>
                    <a:pt x="1686" y="18489"/>
                    <a:pt x="1713" y="18489"/>
                    <a:pt x="1741" y="18488"/>
                  </a:cubicBezTo>
                  <a:cubicBezTo>
                    <a:pt x="3692" y="18444"/>
                    <a:pt x="5644" y="18280"/>
                    <a:pt x="7595" y="18176"/>
                  </a:cubicBezTo>
                  <a:cubicBezTo>
                    <a:pt x="7725" y="18168"/>
                    <a:pt x="7833" y="18162"/>
                    <a:pt x="7924" y="18162"/>
                  </a:cubicBezTo>
                  <a:cubicBezTo>
                    <a:pt x="8356" y="18162"/>
                    <a:pt x="8395" y="18287"/>
                    <a:pt x="8445" y="18891"/>
                  </a:cubicBezTo>
                  <a:cubicBezTo>
                    <a:pt x="8474" y="19099"/>
                    <a:pt x="8504" y="19308"/>
                    <a:pt x="8504" y="19516"/>
                  </a:cubicBezTo>
                  <a:cubicBezTo>
                    <a:pt x="8534" y="21825"/>
                    <a:pt x="8623" y="24164"/>
                    <a:pt x="8757" y="26488"/>
                  </a:cubicBezTo>
                  <a:cubicBezTo>
                    <a:pt x="8906" y="28946"/>
                    <a:pt x="9040" y="31405"/>
                    <a:pt x="9189" y="33863"/>
                  </a:cubicBezTo>
                  <a:cubicBezTo>
                    <a:pt x="9234" y="34652"/>
                    <a:pt x="9279" y="35427"/>
                    <a:pt x="9383" y="36202"/>
                  </a:cubicBezTo>
                  <a:cubicBezTo>
                    <a:pt x="9458" y="36857"/>
                    <a:pt x="9800" y="37125"/>
                    <a:pt x="10456" y="37155"/>
                  </a:cubicBezTo>
                  <a:cubicBezTo>
                    <a:pt x="10504" y="37159"/>
                    <a:pt x="10553" y="37161"/>
                    <a:pt x="10602" y="37161"/>
                  </a:cubicBezTo>
                  <a:cubicBezTo>
                    <a:pt x="10737" y="37161"/>
                    <a:pt x="10876" y="37147"/>
                    <a:pt x="11007" y="37125"/>
                  </a:cubicBezTo>
                  <a:cubicBezTo>
                    <a:pt x="14195" y="36768"/>
                    <a:pt x="17353" y="36276"/>
                    <a:pt x="20526" y="35814"/>
                  </a:cubicBezTo>
                  <a:cubicBezTo>
                    <a:pt x="24728" y="35218"/>
                    <a:pt x="28914" y="34593"/>
                    <a:pt x="33115" y="33997"/>
                  </a:cubicBezTo>
                  <a:cubicBezTo>
                    <a:pt x="34426" y="33803"/>
                    <a:pt x="34664" y="33520"/>
                    <a:pt x="34336" y="32224"/>
                  </a:cubicBezTo>
                  <a:cubicBezTo>
                    <a:pt x="33309" y="28187"/>
                    <a:pt x="32281" y="24135"/>
                    <a:pt x="31238" y="20097"/>
                  </a:cubicBezTo>
                  <a:cubicBezTo>
                    <a:pt x="30910" y="18846"/>
                    <a:pt x="30567" y="17609"/>
                    <a:pt x="30240" y="16358"/>
                  </a:cubicBezTo>
                  <a:cubicBezTo>
                    <a:pt x="30106" y="15822"/>
                    <a:pt x="30150" y="15762"/>
                    <a:pt x="30672" y="15658"/>
                  </a:cubicBezTo>
                  <a:cubicBezTo>
                    <a:pt x="31119" y="15568"/>
                    <a:pt x="31580" y="15479"/>
                    <a:pt x="32027" y="15390"/>
                  </a:cubicBezTo>
                  <a:cubicBezTo>
                    <a:pt x="33398" y="15151"/>
                    <a:pt x="34754" y="14928"/>
                    <a:pt x="36109" y="14645"/>
                  </a:cubicBezTo>
                  <a:cubicBezTo>
                    <a:pt x="37137" y="14436"/>
                    <a:pt x="37569" y="13751"/>
                    <a:pt x="37286" y="12768"/>
                  </a:cubicBezTo>
                  <a:cubicBezTo>
                    <a:pt x="36631" y="10488"/>
                    <a:pt x="35901" y="8224"/>
                    <a:pt x="34858" y="6094"/>
                  </a:cubicBezTo>
                  <a:cubicBezTo>
                    <a:pt x="34500" y="5334"/>
                    <a:pt x="33934" y="4693"/>
                    <a:pt x="33234" y="4231"/>
                  </a:cubicBezTo>
                  <a:cubicBezTo>
                    <a:pt x="32728" y="3919"/>
                    <a:pt x="32191" y="3650"/>
                    <a:pt x="31640" y="3412"/>
                  </a:cubicBezTo>
                  <a:cubicBezTo>
                    <a:pt x="29376" y="2488"/>
                    <a:pt x="27052" y="1714"/>
                    <a:pt x="24742" y="909"/>
                  </a:cubicBezTo>
                  <a:cubicBezTo>
                    <a:pt x="23849" y="611"/>
                    <a:pt x="22955" y="328"/>
                    <a:pt x="22046" y="60"/>
                  </a:cubicBezTo>
                  <a:cubicBezTo>
                    <a:pt x="21915" y="22"/>
                    <a:pt x="21813" y="1"/>
                    <a:pt x="21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3753437" y="2811987"/>
              <a:ext cx="124165" cy="81589"/>
            </a:xfrm>
            <a:custGeom>
              <a:rect b="b" l="l" r="r" t="t"/>
              <a:pathLst>
                <a:path extrusionOk="0" h="2497" w="3800">
                  <a:moveTo>
                    <a:pt x="671" y="1"/>
                  </a:moveTo>
                  <a:cubicBezTo>
                    <a:pt x="373" y="30"/>
                    <a:pt x="165" y="105"/>
                    <a:pt x="90" y="358"/>
                  </a:cubicBezTo>
                  <a:cubicBezTo>
                    <a:pt x="1" y="611"/>
                    <a:pt x="150" y="805"/>
                    <a:pt x="343" y="954"/>
                  </a:cubicBezTo>
                  <a:cubicBezTo>
                    <a:pt x="463" y="1043"/>
                    <a:pt x="612" y="1118"/>
                    <a:pt x="746" y="1192"/>
                  </a:cubicBezTo>
                  <a:cubicBezTo>
                    <a:pt x="1312" y="1461"/>
                    <a:pt x="1848" y="1773"/>
                    <a:pt x="2355" y="2116"/>
                  </a:cubicBezTo>
                  <a:cubicBezTo>
                    <a:pt x="2548" y="2250"/>
                    <a:pt x="2742" y="2354"/>
                    <a:pt x="2950" y="2429"/>
                  </a:cubicBezTo>
                  <a:cubicBezTo>
                    <a:pt x="3032" y="2475"/>
                    <a:pt x="3121" y="2496"/>
                    <a:pt x="3208" y="2496"/>
                  </a:cubicBezTo>
                  <a:cubicBezTo>
                    <a:pt x="3375" y="2496"/>
                    <a:pt x="3538" y="2417"/>
                    <a:pt x="3636" y="2280"/>
                  </a:cubicBezTo>
                  <a:cubicBezTo>
                    <a:pt x="3800" y="2071"/>
                    <a:pt x="3800" y="1773"/>
                    <a:pt x="3636" y="1580"/>
                  </a:cubicBezTo>
                  <a:cubicBezTo>
                    <a:pt x="3531" y="1401"/>
                    <a:pt x="3397" y="1252"/>
                    <a:pt x="3234" y="1118"/>
                  </a:cubicBezTo>
                  <a:cubicBezTo>
                    <a:pt x="2578" y="582"/>
                    <a:pt x="1788" y="209"/>
                    <a:pt x="969" y="45"/>
                  </a:cubicBezTo>
                  <a:cubicBezTo>
                    <a:pt x="850" y="30"/>
                    <a:pt x="731" y="16"/>
                    <a:pt x="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3894626" y="2898119"/>
              <a:ext cx="45190" cy="41007"/>
            </a:xfrm>
            <a:custGeom>
              <a:rect b="b" l="l" r="r" t="t"/>
              <a:pathLst>
                <a:path extrusionOk="0" h="1255" w="1383">
                  <a:moveTo>
                    <a:pt x="493" y="0"/>
                  </a:moveTo>
                  <a:cubicBezTo>
                    <a:pt x="483" y="0"/>
                    <a:pt x="472" y="1"/>
                    <a:pt x="462" y="2"/>
                  </a:cubicBezTo>
                  <a:cubicBezTo>
                    <a:pt x="194" y="2"/>
                    <a:pt x="0" y="255"/>
                    <a:pt x="89" y="523"/>
                  </a:cubicBezTo>
                  <a:cubicBezTo>
                    <a:pt x="194" y="851"/>
                    <a:pt x="447" y="1119"/>
                    <a:pt x="775" y="1223"/>
                  </a:cubicBezTo>
                  <a:cubicBezTo>
                    <a:pt x="828" y="1244"/>
                    <a:pt x="882" y="1254"/>
                    <a:pt x="935" y="1254"/>
                  </a:cubicBezTo>
                  <a:cubicBezTo>
                    <a:pt x="1174" y="1254"/>
                    <a:pt x="1383" y="1048"/>
                    <a:pt x="1371" y="791"/>
                  </a:cubicBezTo>
                  <a:cubicBezTo>
                    <a:pt x="1356" y="459"/>
                    <a:pt x="837" y="0"/>
                    <a:pt x="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3169796" y="3742083"/>
              <a:ext cx="99822" cy="117924"/>
            </a:xfrm>
            <a:custGeom>
              <a:rect b="b" l="l" r="r" t="t"/>
              <a:pathLst>
                <a:path extrusionOk="0" h="3609" w="3055">
                  <a:moveTo>
                    <a:pt x="692" y="1"/>
                  </a:moveTo>
                  <a:cubicBezTo>
                    <a:pt x="628" y="1"/>
                    <a:pt x="561" y="12"/>
                    <a:pt x="492" y="35"/>
                  </a:cubicBezTo>
                  <a:cubicBezTo>
                    <a:pt x="60" y="154"/>
                    <a:pt x="1" y="556"/>
                    <a:pt x="45" y="973"/>
                  </a:cubicBezTo>
                  <a:cubicBezTo>
                    <a:pt x="75" y="1152"/>
                    <a:pt x="120" y="1331"/>
                    <a:pt x="164" y="1509"/>
                  </a:cubicBezTo>
                  <a:cubicBezTo>
                    <a:pt x="373" y="2239"/>
                    <a:pt x="820" y="2880"/>
                    <a:pt x="1431" y="3327"/>
                  </a:cubicBezTo>
                  <a:cubicBezTo>
                    <a:pt x="1699" y="3515"/>
                    <a:pt x="1956" y="3608"/>
                    <a:pt x="2182" y="3608"/>
                  </a:cubicBezTo>
                  <a:cubicBezTo>
                    <a:pt x="2421" y="3608"/>
                    <a:pt x="2626" y="3504"/>
                    <a:pt x="2772" y="3297"/>
                  </a:cubicBezTo>
                  <a:cubicBezTo>
                    <a:pt x="3055" y="2910"/>
                    <a:pt x="2980" y="2403"/>
                    <a:pt x="2474" y="1867"/>
                  </a:cubicBezTo>
                  <a:cubicBezTo>
                    <a:pt x="2071" y="1435"/>
                    <a:pt x="1595" y="1063"/>
                    <a:pt x="1326" y="482"/>
                  </a:cubicBezTo>
                  <a:cubicBezTo>
                    <a:pt x="1194" y="193"/>
                    <a:pt x="964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1984509" y="3203957"/>
              <a:ext cx="946301" cy="538419"/>
            </a:xfrm>
            <a:custGeom>
              <a:rect b="b" l="l" r="r" t="t"/>
              <a:pathLst>
                <a:path extrusionOk="0" h="16478" w="28961">
                  <a:moveTo>
                    <a:pt x="854" y="1"/>
                  </a:moveTo>
                  <a:cubicBezTo>
                    <a:pt x="736" y="1"/>
                    <a:pt x="617" y="29"/>
                    <a:pt x="507" y="87"/>
                  </a:cubicBezTo>
                  <a:cubicBezTo>
                    <a:pt x="164" y="250"/>
                    <a:pt x="0" y="638"/>
                    <a:pt x="89" y="1010"/>
                  </a:cubicBezTo>
                  <a:cubicBezTo>
                    <a:pt x="179" y="1323"/>
                    <a:pt x="343" y="1636"/>
                    <a:pt x="551" y="1904"/>
                  </a:cubicBezTo>
                  <a:cubicBezTo>
                    <a:pt x="1281" y="2962"/>
                    <a:pt x="2130" y="3960"/>
                    <a:pt x="3069" y="4854"/>
                  </a:cubicBezTo>
                  <a:cubicBezTo>
                    <a:pt x="7911" y="9412"/>
                    <a:pt x="13527" y="12451"/>
                    <a:pt x="20201" y="13330"/>
                  </a:cubicBezTo>
                  <a:cubicBezTo>
                    <a:pt x="21736" y="13524"/>
                    <a:pt x="23270" y="13748"/>
                    <a:pt x="24939" y="13837"/>
                  </a:cubicBezTo>
                  <a:cubicBezTo>
                    <a:pt x="24745" y="14001"/>
                    <a:pt x="24626" y="14105"/>
                    <a:pt x="24507" y="14180"/>
                  </a:cubicBezTo>
                  <a:cubicBezTo>
                    <a:pt x="24075" y="14478"/>
                    <a:pt x="23583" y="14701"/>
                    <a:pt x="23240" y="15073"/>
                  </a:cubicBezTo>
                  <a:cubicBezTo>
                    <a:pt x="22883" y="15446"/>
                    <a:pt x="22868" y="15848"/>
                    <a:pt x="23151" y="16191"/>
                  </a:cubicBezTo>
                  <a:cubicBezTo>
                    <a:pt x="23300" y="16376"/>
                    <a:pt x="23523" y="16477"/>
                    <a:pt x="23747" y="16477"/>
                  </a:cubicBezTo>
                  <a:cubicBezTo>
                    <a:pt x="23903" y="16477"/>
                    <a:pt x="24060" y="16428"/>
                    <a:pt x="24194" y="16325"/>
                  </a:cubicBezTo>
                  <a:cubicBezTo>
                    <a:pt x="25564" y="15491"/>
                    <a:pt x="26920" y="14627"/>
                    <a:pt x="28276" y="13762"/>
                  </a:cubicBezTo>
                  <a:cubicBezTo>
                    <a:pt x="28335" y="13718"/>
                    <a:pt x="28410" y="13673"/>
                    <a:pt x="28469" y="13614"/>
                  </a:cubicBezTo>
                  <a:cubicBezTo>
                    <a:pt x="28901" y="13196"/>
                    <a:pt x="28961" y="12735"/>
                    <a:pt x="28618" y="12228"/>
                  </a:cubicBezTo>
                  <a:cubicBezTo>
                    <a:pt x="28425" y="11945"/>
                    <a:pt x="28171" y="11707"/>
                    <a:pt x="27903" y="11513"/>
                  </a:cubicBezTo>
                  <a:cubicBezTo>
                    <a:pt x="26637" y="10589"/>
                    <a:pt x="25430" y="9606"/>
                    <a:pt x="24283" y="8563"/>
                  </a:cubicBezTo>
                  <a:cubicBezTo>
                    <a:pt x="24134" y="8414"/>
                    <a:pt x="23970" y="8295"/>
                    <a:pt x="23777" y="8221"/>
                  </a:cubicBezTo>
                  <a:cubicBezTo>
                    <a:pt x="23655" y="8162"/>
                    <a:pt x="23527" y="8134"/>
                    <a:pt x="23401" y="8134"/>
                  </a:cubicBezTo>
                  <a:cubicBezTo>
                    <a:pt x="23142" y="8134"/>
                    <a:pt x="22894" y="8253"/>
                    <a:pt x="22734" y="8474"/>
                  </a:cubicBezTo>
                  <a:cubicBezTo>
                    <a:pt x="22480" y="8757"/>
                    <a:pt x="22480" y="9174"/>
                    <a:pt x="22704" y="9487"/>
                  </a:cubicBezTo>
                  <a:cubicBezTo>
                    <a:pt x="22853" y="9681"/>
                    <a:pt x="23032" y="9874"/>
                    <a:pt x="23225" y="10038"/>
                  </a:cubicBezTo>
                  <a:cubicBezTo>
                    <a:pt x="23896" y="10649"/>
                    <a:pt x="24581" y="11245"/>
                    <a:pt x="25385" y="11960"/>
                  </a:cubicBezTo>
                  <a:cubicBezTo>
                    <a:pt x="23255" y="11900"/>
                    <a:pt x="21125" y="11662"/>
                    <a:pt x="19024" y="11260"/>
                  </a:cubicBezTo>
                  <a:cubicBezTo>
                    <a:pt x="15821" y="10619"/>
                    <a:pt x="12767" y="9591"/>
                    <a:pt x="9996" y="7848"/>
                  </a:cubicBezTo>
                  <a:cubicBezTo>
                    <a:pt x="6808" y="5852"/>
                    <a:pt x="3829" y="3617"/>
                    <a:pt x="1624" y="519"/>
                  </a:cubicBezTo>
                  <a:cubicBezTo>
                    <a:pt x="1564" y="429"/>
                    <a:pt x="1505" y="355"/>
                    <a:pt x="1430" y="280"/>
                  </a:cubicBezTo>
                  <a:cubicBezTo>
                    <a:pt x="1285" y="97"/>
                    <a:pt x="1071" y="1"/>
                    <a:pt x="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2245419" y="1159021"/>
              <a:ext cx="1030047" cy="246696"/>
            </a:xfrm>
            <a:custGeom>
              <a:rect b="b" l="l" r="r" t="t"/>
              <a:pathLst>
                <a:path extrusionOk="0" h="7550" w="31524">
                  <a:moveTo>
                    <a:pt x="3586" y="1"/>
                  </a:moveTo>
                  <a:cubicBezTo>
                    <a:pt x="3315" y="1"/>
                    <a:pt x="3056" y="149"/>
                    <a:pt x="2920" y="399"/>
                  </a:cubicBezTo>
                  <a:cubicBezTo>
                    <a:pt x="2041" y="1740"/>
                    <a:pt x="1192" y="3110"/>
                    <a:pt x="328" y="4466"/>
                  </a:cubicBezTo>
                  <a:cubicBezTo>
                    <a:pt x="283" y="4526"/>
                    <a:pt x="253" y="4600"/>
                    <a:pt x="224" y="4674"/>
                  </a:cubicBezTo>
                  <a:cubicBezTo>
                    <a:pt x="0" y="5241"/>
                    <a:pt x="164" y="5688"/>
                    <a:pt x="685" y="6000"/>
                  </a:cubicBezTo>
                  <a:cubicBezTo>
                    <a:pt x="983" y="6164"/>
                    <a:pt x="1296" y="6283"/>
                    <a:pt x="1639" y="6328"/>
                  </a:cubicBezTo>
                  <a:cubicBezTo>
                    <a:pt x="3158" y="6626"/>
                    <a:pt x="4678" y="6999"/>
                    <a:pt x="6153" y="7445"/>
                  </a:cubicBezTo>
                  <a:cubicBezTo>
                    <a:pt x="6361" y="7520"/>
                    <a:pt x="6555" y="7550"/>
                    <a:pt x="6764" y="7550"/>
                  </a:cubicBezTo>
                  <a:cubicBezTo>
                    <a:pt x="7181" y="7550"/>
                    <a:pt x="7523" y="7267"/>
                    <a:pt x="7613" y="6879"/>
                  </a:cubicBezTo>
                  <a:cubicBezTo>
                    <a:pt x="7702" y="6507"/>
                    <a:pt x="7538" y="6120"/>
                    <a:pt x="7196" y="5941"/>
                  </a:cubicBezTo>
                  <a:cubicBezTo>
                    <a:pt x="6972" y="5822"/>
                    <a:pt x="6734" y="5717"/>
                    <a:pt x="6481" y="5658"/>
                  </a:cubicBezTo>
                  <a:cubicBezTo>
                    <a:pt x="5617" y="5404"/>
                    <a:pt x="4752" y="5136"/>
                    <a:pt x="3710" y="4838"/>
                  </a:cubicBezTo>
                  <a:cubicBezTo>
                    <a:pt x="5676" y="3989"/>
                    <a:pt x="7702" y="3304"/>
                    <a:pt x="9773" y="2797"/>
                  </a:cubicBezTo>
                  <a:cubicBezTo>
                    <a:pt x="12069" y="2215"/>
                    <a:pt x="14372" y="1860"/>
                    <a:pt x="16706" y="1860"/>
                  </a:cubicBezTo>
                  <a:cubicBezTo>
                    <a:pt x="17598" y="1860"/>
                    <a:pt x="18495" y="1911"/>
                    <a:pt x="19397" y="2023"/>
                  </a:cubicBezTo>
                  <a:cubicBezTo>
                    <a:pt x="23121" y="2470"/>
                    <a:pt x="26771" y="3215"/>
                    <a:pt x="30093" y="5077"/>
                  </a:cubicBezTo>
                  <a:cubicBezTo>
                    <a:pt x="30183" y="5121"/>
                    <a:pt x="30287" y="5166"/>
                    <a:pt x="30376" y="5211"/>
                  </a:cubicBezTo>
                  <a:cubicBezTo>
                    <a:pt x="30473" y="5257"/>
                    <a:pt x="30576" y="5279"/>
                    <a:pt x="30679" y="5279"/>
                  </a:cubicBezTo>
                  <a:cubicBezTo>
                    <a:pt x="30911" y="5279"/>
                    <a:pt x="31141" y="5168"/>
                    <a:pt x="31285" y="4972"/>
                  </a:cubicBezTo>
                  <a:cubicBezTo>
                    <a:pt x="31523" y="4674"/>
                    <a:pt x="31508" y="4257"/>
                    <a:pt x="31270" y="3974"/>
                  </a:cubicBezTo>
                  <a:cubicBezTo>
                    <a:pt x="31047" y="3721"/>
                    <a:pt x="30778" y="3512"/>
                    <a:pt x="30466" y="3364"/>
                  </a:cubicBezTo>
                  <a:cubicBezTo>
                    <a:pt x="29348" y="2708"/>
                    <a:pt x="28157" y="2172"/>
                    <a:pt x="26935" y="1755"/>
                  </a:cubicBezTo>
                  <a:cubicBezTo>
                    <a:pt x="23512" y="643"/>
                    <a:pt x="20076" y="37"/>
                    <a:pt x="16629" y="37"/>
                  </a:cubicBezTo>
                  <a:cubicBezTo>
                    <a:pt x="13700" y="37"/>
                    <a:pt x="10764" y="474"/>
                    <a:pt x="7821" y="1412"/>
                  </a:cubicBezTo>
                  <a:cubicBezTo>
                    <a:pt x="6347" y="1889"/>
                    <a:pt x="4872" y="2350"/>
                    <a:pt x="3307" y="2976"/>
                  </a:cubicBezTo>
                  <a:cubicBezTo>
                    <a:pt x="3427" y="2738"/>
                    <a:pt x="3486" y="2604"/>
                    <a:pt x="3561" y="2470"/>
                  </a:cubicBezTo>
                  <a:cubicBezTo>
                    <a:pt x="3829" y="2038"/>
                    <a:pt x="4171" y="1620"/>
                    <a:pt x="4335" y="1129"/>
                  </a:cubicBezTo>
                  <a:cubicBezTo>
                    <a:pt x="4499" y="637"/>
                    <a:pt x="4335" y="265"/>
                    <a:pt x="3933" y="86"/>
                  </a:cubicBezTo>
                  <a:cubicBezTo>
                    <a:pt x="3821" y="28"/>
                    <a:pt x="3703" y="1"/>
                    <a:pt x="3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1526928" y="3205787"/>
              <a:ext cx="195723" cy="306230"/>
            </a:xfrm>
            <a:custGeom>
              <a:rect b="b" l="l" r="r" t="t"/>
              <a:pathLst>
                <a:path extrusionOk="0" h="9372" w="5990">
                  <a:moveTo>
                    <a:pt x="2742" y="194"/>
                  </a:moveTo>
                  <a:cubicBezTo>
                    <a:pt x="1788" y="1"/>
                    <a:pt x="1982" y="1148"/>
                    <a:pt x="2012" y="1848"/>
                  </a:cubicBezTo>
                  <a:cubicBezTo>
                    <a:pt x="2071" y="2801"/>
                    <a:pt x="1684" y="3904"/>
                    <a:pt x="1222" y="4187"/>
                  </a:cubicBezTo>
                  <a:cubicBezTo>
                    <a:pt x="775" y="4485"/>
                    <a:pt x="239" y="4232"/>
                    <a:pt x="120" y="4857"/>
                  </a:cubicBezTo>
                  <a:cubicBezTo>
                    <a:pt x="0" y="5528"/>
                    <a:pt x="566" y="5632"/>
                    <a:pt x="969" y="5736"/>
                  </a:cubicBezTo>
                  <a:cubicBezTo>
                    <a:pt x="2041" y="6019"/>
                    <a:pt x="2354" y="6273"/>
                    <a:pt x="2429" y="7494"/>
                  </a:cubicBezTo>
                  <a:cubicBezTo>
                    <a:pt x="2488" y="8373"/>
                    <a:pt x="2265" y="9312"/>
                    <a:pt x="3084" y="9342"/>
                  </a:cubicBezTo>
                  <a:cubicBezTo>
                    <a:pt x="4201" y="9371"/>
                    <a:pt x="3635" y="7241"/>
                    <a:pt x="4231" y="6198"/>
                  </a:cubicBezTo>
                  <a:cubicBezTo>
                    <a:pt x="4350" y="5975"/>
                    <a:pt x="4544" y="5781"/>
                    <a:pt x="4768" y="5647"/>
                  </a:cubicBezTo>
                  <a:cubicBezTo>
                    <a:pt x="5006" y="5498"/>
                    <a:pt x="5915" y="5528"/>
                    <a:pt x="5989" y="4857"/>
                  </a:cubicBezTo>
                  <a:cubicBezTo>
                    <a:pt x="5974" y="4604"/>
                    <a:pt x="5855" y="4366"/>
                    <a:pt x="5647" y="4217"/>
                  </a:cubicBezTo>
                  <a:cubicBezTo>
                    <a:pt x="5289" y="4008"/>
                    <a:pt x="5095" y="4172"/>
                    <a:pt x="4842" y="4098"/>
                  </a:cubicBezTo>
                  <a:cubicBezTo>
                    <a:pt x="3993" y="3844"/>
                    <a:pt x="3635" y="2787"/>
                    <a:pt x="3457" y="1774"/>
                  </a:cubicBezTo>
                  <a:cubicBezTo>
                    <a:pt x="3323" y="1044"/>
                    <a:pt x="3397" y="343"/>
                    <a:pt x="2742" y="1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1900273" y="3447713"/>
              <a:ext cx="118806" cy="189384"/>
            </a:xfrm>
            <a:custGeom>
              <a:rect b="b" l="l" r="r" t="t"/>
              <a:pathLst>
                <a:path extrusionOk="0" h="5796" w="3636">
                  <a:moveTo>
                    <a:pt x="2563" y="5632"/>
                  </a:moveTo>
                  <a:cubicBezTo>
                    <a:pt x="2384" y="5721"/>
                    <a:pt x="2310" y="5796"/>
                    <a:pt x="2072" y="5736"/>
                  </a:cubicBezTo>
                  <a:cubicBezTo>
                    <a:pt x="1610" y="5617"/>
                    <a:pt x="1699" y="5170"/>
                    <a:pt x="1595" y="4813"/>
                  </a:cubicBezTo>
                  <a:cubicBezTo>
                    <a:pt x="1505" y="4455"/>
                    <a:pt x="1267" y="4023"/>
                    <a:pt x="954" y="3859"/>
                  </a:cubicBezTo>
                  <a:cubicBezTo>
                    <a:pt x="567" y="3651"/>
                    <a:pt x="1" y="3740"/>
                    <a:pt x="180" y="3129"/>
                  </a:cubicBezTo>
                  <a:cubicBezTo>
                    <a:pt x="284" y="2831"/>
                    <a:pt x="641" y="2876"/>
                    <a:pt x="850" y="2638"/>
                  </a:cubicBezTo>
                  <a:cubicBezTo>
                    <a:pt x="969" y="2474"/>
                    <a:pt x="1059" y="2265"/>
                    <a:pt x="1103" y="2057"/>
                  </a:cubicBezTo>
                  <a:cubicBezTo>
                    <a:pt x="1282" y="1401"/>
                    <a:pt x="969" y="1"/>
                    <a:pt x="1788" y="165"/>
                  </a:cubicBezTo>
                  <a:cubicBezTo>
                    <a:pt x="2533" y="314"/>
                    <a:pt x="2072" y="1997"/>
                    <a:pt x="2727" y="2429"/>
                  </a:cubicBezTo>
                  <a:cubicBezTo>
                    <a:pt x="3085" y="2653"/>
                    <a:pt x="3636" y="2519"/>
                    <a:pt x="3546" y="3129"/>
                  </a:cubicBezTo>
                  <a:cubicBezTo>
                    <a:pt x="3487" y="3546"/>
                    <a:pt x="3025" y="3546"/>
                    <a:pt x="2861" y="3904"/>
                  </a:cubicBezTo>
                  <a:cubicBezTo>
                    <a:pt x="2593" y="4515"/>
                    <a:pt x="2906" y="4977"/>
                    <a:pt x="2563" y="5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3933052" y="1288872"/>
              <a:ext cx="186476" cy="292082"/>
            </a:xfrm>
            <a:custGeom>
              <a:rect b="b" l="l" r="r" t="t"/>
              <a:pathLst>
                <a:path extrusionOk="0" h="8939" w="5707">
                  <a:moveTo>
                    <a:pt x="3532" y="8730"/>
                  </a:moveTo>
                  <a:cubicBezTo>
                    <a:pt x="3219" y="8835"/>
                    <a:pt x="3115" y="8939"/>
                    <a:pt x="2772" y="8805"/>
                  </a:cubicBezTo>
                  <a:cubicBezTo>
                    <a:pt x="2102" y="8537"/>
                    <a:pt x="2325" y="7881"/>
                    <a:pt x="2221" y="7345"/>
                  </a:cubicBezTo>
                  <a:cubicBezTo>
                    <a:pt x="2102" y="6794"/>
                    <a:pt x="1848" y="6078"/>
                    <a:pt x="1431" y="5795"/>
                  </a:cubicBezTo>
                  <a:cubicBezTo>
                    <a:pt x="865" y="5423"/>
                    <a:pt x="1" y="5453"/>
                    <a:pt x="388" y="4559"/>
                  </a:cubicBezTo>
                  <a:cubicBezTo>
                    <a:pt x="582" y="4127"/>
                    <a:pt x="1118" y="4261"/>
                    <a:pt x="1476" y="3948"/>
                  </a:cubicBezTo>
                  <a:cubicBezTo>
                    <a:pt x="1684" y="3710"/>
                    <a:pt x="1863" y="3427"/>
                    <a:pt x="1967" y="3114"/>
                  </a:cubicBezTo>
                  <a:cubicBezTo>
                    <a:pt x="2340" y="2160"/>
                    <a:pt x="2116" y="0"/>
                    <a:pt x="3323" y="388"/>
                  </a:cubicBezTo>
                  <a:cubicBezTo>
                    <a:pt x="4396" y="745"/>
                    <a:pt x="3413" y="3188"/>
                    <a:pt x="4336" y="3948"/>
                  </a:cubicBezTo>
                  <a:cubicBezTo>
                    <a:pt x="4828" y="4350"/>
                    <a:pt x="5707" y="4246"/>
                    <a:pt x="5453" y="5140"/>
                  </a:cubicBezTo>
                  <a:cubicBezTo>
                    <a:pt x="5290" y="5751"/>
                    <a:pt x="4589" y="5691"/>
                    <a:pt x="4291" y="6198"/>
                  </a:cubicBezTo>
                  <a:cubicBezTo>
                    <a:pt x="3770" y="7062"/>
                    <a:pt x="4157" y="7807"/>
                    <a:pt x="3532" y="87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3203876" y="910756"/>
              <a:ext cx="426441" cy="302080"/>
            </a:xfrm>
            <a:custGeom>
              <a:rect b="b" l="l" r="r" t="t"/>
              <a:pathLst>
                <a:path extrusionOk="0" h="9245" w="13051">
                  <a:moveTo>
                    <a:pt x="833" y="1"/>
                  </a:moveTo>
                  <a:cubicBezTo>
                    <a:pt x="749" y="1"/>
                    <a:pt x="665" y="14"/>
                    <a:pt x="581" y="42"/>
                  </a:cubicBezTo>
                  <a:cubicBezTo>
                    <a:pt x="209" y="176"/>
                    <a:pt x="0" y="608"/>
                    <a:pt x="149" y="980"/>
                  </a:cubicBezTo>
                  <a:cubicBezTo>
                    <a:pt x="328" y="1651"/>
                    <a:pt x="611" y="2291"/>
                    <a:pt x="999" y="2872"/>
                  </a:cubicBezTo>
                  <a:cubicBezTo>
                    <a:pt x="2682" y="5286"/>
                    <a:pt x="4783" y="6418"/>
                    <a:pt x="7360" y="6656"/>
                  </a:cubicBezTo>
                  <a:cubicBezTo>
                    <a:pt x="7807" y="6686"/>
                    <a:pt x="8209" y="6894"/>
                    <a:pt x="8477" y="7252"/>
                  </a:cubicBezTo>
                  <a:cubicBezTo>
                    <a:pt x="9043" y="7952"/>
                    <a:pt x="9669" y="8593"/>
                    <a:pt x="10503" y="8995"/>
                  </a:cubicBezTo>
                  <a:cubicBezTo>
                    <a:pt x="10812" y="9156"/>
                    <a:pt x="11163" y="9245"/>
                    <a:pt x="11511" y="9245"/>
                  </a:cubicBezTo>
                  <a:cubicBezTo>
                    <a:pt x="11583" y="9245"/>
                    <a:pt x="11654" y="9241"/>
                    <a:pt x="11725" y="9233"/>
                  </a:cubicBezTo>
                  <a:cubicBezTo>
                    <a:pt x="12604" y="9129"/>
                    <a:pt x="13051" y="8474"/>
                    <a:pt x="12842" y="7624"/>
                  </a:cubicBezTo>
                  <a:cubicBezTo>
                    <a:pt x="12738" y="7207"/>
                    <a:pt x="12514" y="6835"/>
                    <a:pt x="12216" y="6522"/>
                  </a:cubicBezTo>
                  <a:cubicBezTo>
                    <a:pt x="11710" y="6030"/>
                    <a:pt x="11114" y="5643"/>
                    <a:pt x="10444" y="5390"/>
                  </a:cubicBezTo>
                  <a:cubicBezTo>
                    <a:pt x="9982" y="5196"/>
                    <a:pt x="9967" y="5151"/>
                    <a:pt x="10310" y="4749"/>
                  </a:cubicBezTo>
                  <a:cubicBezTo>
                    <a:pt x="10548" y="4496"/>
                    <a:pt x="10727" y="4183"/>
                    <a:pt x="10846" y="3855"/>
                  </a:cubicBezTo>
                  <a:cubicBezTo>
                    <a:pt x="10980" y="3468"/>
                    <a:pt x="10950" y="3096"/>
                    <a:pt x="10637" y="2798"/>
                  </a:cubicBezTo>
                  <a:cubicBezTo>
                    <a:pt x="10464" y="2633"/>
                    <a:pt x="10234" y="2549"/>
                    <a:pt x="10002" y="2549"/>
                  </a:cubicBezTo>
                  <a:cubicBezTo>
                    <a:pt x="9836" y="2549"/>
                    <a:pt x="9669" y="2592"/>
                    <a:pt x="9520" y="2678"/>
                  </a:cubicBezTo>
                  <a:cubicBezTo>
                    <a:pt x="8760" y="3081"/>
                    <a:pt x="8105" y="3647"/>
                    <a:pt x="7762" y="4451"/>
                  </a:cubicBezTo>
                  <a:cubicBezTo>
                    <a:pt x="7599" y="4839"/>
                    <a:pt x="7470" y="4961"/>
                    <a:pt x="7233" y="4961"/>
                  </a:cubicBezTo>
                  <a:cubicBezTo>
                    <a:pt x="7124" y="4961"/>
                    <a:pt x="6992" y="4936"/>
                    <a:pt x="6824" y="4898"/>
                  </a:cubicBezTo>
                  <a:cubicBezTo>
                    <a:pt x="4529" y="4407"/>
                    <a:pt x="2831" y="3155"/>
                    <a:pt x="1818" y="1025"/>
                  </a:cubicBezTo>
                  <a:cubicBezTo>
                    <a:pt x="1729" y="801"/>
                    <a:pt x="1624" y="593"/>
                    <a:pt x="1505" y="384"/>
                  </a:cubicBezTo>
                  <a:cubicBezTo>
                    <a:pt x="1368" y="144"/>
                    <a:pt x="1108" y="1"/>
                    <a:pt x="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1806332" y="1255772"/>
              <a:ext cx="272150" cy="230751"/>
            </a:xfrm>
            <a:custGeom>
              <a:rect b="b" l="l" r="r" t="t"/>
              <a:pathLst>
                <a:path extrusionOk="0" h="7062" w="8329">
                  <a:moveTo>
                    <a:pt x="7896" y="1445"/>
                  </a:moveTo>
                  <a:cubicBezTo>
                    <a:pt x="8328" y="2637"/>
                    <a:pt x="7122" y="2578"/>
                    <a:pt x="6094" y="2890"/>
                  </a:cubicBezTo>
                  <a:cubicBezTo>
                    <a:pt x="4902" y="3263"/>
                    <a:pt x="3591" y="4231"/>
                    <a:pt x="2876" y="5110"/>
                  </a:cubicBezTo>
                  <a:cubicBezTo>
                    <a:pt x="2652" y="5378"/>
                    <a:pt x="2459" y="5885"/>
                    <a:pt x="2250" y="6213"/>
                  </a:cubicBezTo>
                  <a:cubicBezTo>
                    <a:pt x="2056" y="6481"/>
                    <a:pt x="1982" y="6928"/>
                    <a:pt x="1341" y="7017"/>
                  </a:cubicBezTo>
                  <a:cubicBezTo>
                    <a:pt x="969" y="7062"/>
                    <a:pt x="462" y="6868"/>
                    <a:pt x="328" y="6540"/>
                  </a:cubicBezTo>
                  <a:cubicBezTo>
                    <a:pt x="1" y="5646"/>
                    <a:pt x="1073" y="4350"/>
                    <a:pt x="1401" y="3933"/>
                  </a:cubicBezTo>
                  <a:cubicBezTo>
                    <a:pt x="2071" y="3159"/>
                    <a:pt x="2861" y="2488"/>
                    <a:pt x="3740" y="1967"/>
                  </a:cubicBezTo>
                  <a:cubicBezTo>
                    <a:pt x="4693" y="1371"/>
                    <a:pt x="7390" y="0"/>
                    <a:pt x="7896" y="14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1766403" y="1214372"/>
              <a:ext cx="123217" cy="131974"/>
            </a:xfrm>
            <a:custGeom>
              <a:rect b="b" l="l" r="r" t="t"/>
              <a:pathLst>
                <a:path extrusionOk="0" h="4039" w="3771">
                  <a:moveTo>
                    <a:pt x="3547" y="686"/>
                  </a:moveTo>
                  <a:cubicBezTo>
                    <a:pt x="3770" y="1461"/>
                    <a:pt x="3144" y="1625"/>
                    <a:pt x="2623" y="2295"/>
                  </a:cubicBezTo>
                  <a:cubicBezTo>
                    <a:pt x="2206" y="2846"/>
                    <a:pt x="1938" y="3710"/>
                    <a:pt x="1550" y="3845"/>
                  </a:cubicBezTo>
                  <a:cubicBezTo>
                    <a:pt x="925" y="4038"/>
                    <a:pt x="388" y="3651"/>
                    <a:pt x="299" y="3383"/>
                  </a:cubicBezTo>
                  <a:cubicBezTo>
                    <a:pt x="1" y="2563"/>
                    <a:pt x="746" y="1789"/>
                    <a:pt x="1088" y="1297"/>
                  </a:cubicBezTo>
                  <a:cubicBezTo>
                    <a:pt x="1386" y="880"/>
                    <a:pt x="1789" y="1"/>
                    <a:pt x="2757" y="31"/>
                  </a:cubicBezTo>
                  <a:cubicBezTo>
                    <a:pt x="3234" y="46"/>
                    <a:pt x="3442" y="344"/>
                    <a:pt x="3547" y="6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1" name="Google Shape;1911;p48"/>
          <p:cNvGrpSpPr/>
          <p:nvPr/>
        </p:nvGrpSpPr>
        <p:grpSpPr>
          <a:xfrm rot="2996445">
            <a:off x="1151071" y="-273241"/>
            <a:ext cx="740371" cy="757532"/>
            <a:chOff x="4391775" y="4244400"/>
            <a:chExt cx="715125" cy="731700"/>
          </a:xfrm>
        </p:grpSpPr>
        <p:sp>
          <p:nvSpPr>
            <p:cNvPr id="1912" name="Google Shape;1912;p48"/>
            <p:cNvSpPr/>
            <p:nvPr/>
          </p:nvSpPr>
          <p:spPr>
            <a:xfrm>
              <a:off x="4391775" y="4244400"/>
              <a:ext cx="715125" cy="731700"/>
            </a:xfrm>
            <a:custGeom>
              <a:rect b="b" l="l" r="r" t="t"/>
              <a:pathLst>
                <a:path extrusionOk="0" h="29268" w="28605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4434225" y="4314550"/>
              <a:ext cx="592225" cy="558725"/>
            </a:xfrm>
            <a:custGeom>
              <a:rect b="b" l="l" r="r" t="t"/>
              <a:pathLst>
                <a:path extrusionOk="0" h="22349" w="23689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4566075" y="4418825"/>
              <a:ext cx="377700" cy="387475"/>
            </a:xfrm>
            <a:custGeom>
              <a:rect b="b" l="l" r="r" t="t"/>
              <a:pathLst>
                <a:path extrusionOk="0" h="15499" w="15108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5" name="Google Shape;1915;p48"/>
          <p:cNvSpPr/>
          <p:nvPr/>
        </p:nvSpPr>
        <p:spPr>
          <a:xfrm flipH="1" rot="10800000">
            <a:off x="6459217" y="752941"/>
            <a:ext cx="81355" cy="69471"/>
          </a:xfrm>
          <a:custGeom>
            <a:rect b="b" l="l" r="r" t="t"/>
            <a:pathLst>
              <a:path extrusionOk="0" h="2087" w="2444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6" name="Google Shape;1916;p48"/>
          <p:cNvSpPr/>
          <p:nvPr/>
        </p:nvSpPr>
        <p:spPr>
          <a:xfrm flipH="1" rot="10800000">
            <a:off x="6503330" y="4477466"/>
            <a:ext cx="113943" cy="94536"/>
          </a:xfrm>
          <a:custGeom>
            <a:rect b="b" l="l" r="r" t="t"/>
            <a:pathLst>
              <a:path extrusionOk="0" h="2840" w="3423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7" name="Google Shape;1917;p48"/>
          <p:cNvSpPr/>
          <p:nvPr/>
        </p:nvSpPr>
        <p:spPr>
          <a:xfrm flipH="1" rot="10800000">
            <a:off x="3558403" y="4737997"/>
            <a:ext cx="217168" cy="176324"/>
          </a:xfrm>
          <a:custGeom>
            <a:rect b="b" l="l" r="r" t="t"/>
            <a:pathLst>
              <a:path extrusionOk="0" h="5297" w="6524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8" name="Google Shape;1918;p48"/>
          <p:cNvSpPr/>
          <p:nvPr/>
        </p:nvSpPr>
        <p:spPr>
          <a:xfrm flipH="1" rot="10800000">
            <a:off x="8698217" y="3604041"/>
            <a:ext cx="81355" cy="69471"/>
          </a:xfrm>
          <a:custGeom>
            <a:rect b="b" l="l" r="r" t="t"/>
            <a:pathLst>
              <a:path extrusionOk="0" h="2087" w="2444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9" name="Google Shape;1919;p48"/>
          <p:cNvSpPr txBox="1"/>
          <p:nvPr>
            <p:ph type="title"/>
          </p:nvPr>
        </p:nvSpPr>
        <p:spPr>
          <a:xfrm>
            <a:off x="466175" y="1391000"/>
            <a:ext cx="6627600" cy="10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accent5"/>
                </a:solidFill>
              </a:rPr>
              <a:t>Limpieza de primavera</a:t>
            </a:r>
            <a:endParaRPr sz="56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40"/>
          <p:cNvSpPr txBox="1"/>
          <p:nvPr>
            <p:ph type="title"/>
          </p:nvPr>
        </p:nvSpPr>
        <p:spPr>
          <a:xfrm>
            <a:off x="714575" y="461300"/>
            <a:ext cx="7714800" cy="10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chemeClr val="accent5"/>
                </a:solidFill>
              </a:rPr>
              <a:t>Objetivos</a:t>
            </a:r>
            <a:endParaRPr b="1" sz="6000">
              <a:solidFill>
                <a:schemeClr val="accent5"/>
              </a:solidFill>
            </a:endParaRPr>
          </a:p>
        </p:txBody>
      </p:sp>
      <p:sp>
        <p:nvSpPr>
          <p:cNvPr id="1701" name="Google Shape;1701;p40"/>
          <p:cNvSpPr/>
          <p:nvPr/>
        </p:nvSpPr>
        <p:spPr>
          <a:xfrm>
            <a:off x="7153561" y="952310"/>
            <a:ext cx="103225" cy="85382"/>
          </a:xfrm>
          <a:custGeom>
            <a:rect b="b" l="l" r="r" t="t"/>
            <a:pathLst>
              <a:path extrusionOk="0" h="2565" w="3101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2" name="Google Shape;1702;p40"/>
          <p:cNvSpPr/>
          <p:nvPr/>
        </p:nvSpPr>
        <p:spPr>
          <a:xfrm>
            <a:off x="7792678" y="1242928"/>
            <a:ext cx="217168" cy="176324"/>
          </a:xfrm>
          <a:custGeom>
            <a:rect b="b" l="l" r="r" t="t"/>
            <a:pathLst>
              <a:path extrusionOk="0" h="5297" w="6524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3" name="Google Shape;1703;p40"/>
          <p:cNvSpPr txBox="1"/>
          <p:nvPr/>
        </p:nvSpPr>
        <p:spPr>
          <a:xfrm>
            <a:off x="2623925" y="1508900"/>
            <a:ext cx="38961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El estudiante…</a:t>
            </a:r>
            <a:endParaRPr sz="2900">
              <a:solidFill>
                <a:schemeClr val="accen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1704" name="Google Shape;17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9788" y="1131813"/>
            <a:ext cx="1530750" cy="15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5" name="Google Shape;1705;p40"/>
          <p:cNvSpPr txBox="1"/>
          <p:nvPr/>
        </p:nvSpPr>
        <p:spPr>
          <a:xfrm>
            <a:off x="1686750" y="2662550"/>
            <a:ext cx="7015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cme"/>
              <a:buChar char="●"/>
            </a:pPr>
            <a:r>
              <a:rPr lang="en" sz="28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Describirá la caridad con sus propias palabras</a:t>
            </a:r>
            <a:r>
              <a:rPr lang="en" sz="28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.</a:t>
            </a:r>
            <a:endParaRPr sz="2800">
              <a:solidFill>
                <a:schemeClr val="lt2"/>
              </a:solidFill>
              <a:latin typeface="Acme"/>
              <a:ea typeface="Acme"/>
              <a:cs typeface="Acme"/>
              <a:sym typeface="Acme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cme"/>
              <a:buChar char="●"/>
            </a:pPr>
            <a:r>
              <a:rPr lang="en" sz="28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Explicará ejemplos de caridad.</a:t>
            </a:r>
            <a:endParaRPr sz="2800">
              <a:solidFill>
                <a:schemeClr val="lt2"/>
              </a:solidFill>
              <a:latin typeface="Acme"/>
              <a:ea typeface="Acme"/>
              <a:cs typeface="Acme"/>
              <a:sym typeface="Acme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cme"/>
              <a:buChar char="●"/>
            </a:pPr>
            <a:r>
              <a:rPr lang="en" sz="28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Explorará ideas acerca del apoyo a organizaciones de beneficencia.</a:t>
            </a:r>
            <a:endParaRPr sz="2800">
              <a:solidFill>
                <a:schemeClr val="lt2"/>
              </a:solidFill>
              <a:latin typeface="Acme"/>
              <a:ea typeface="Acme"/>
              <a:cs typeface="Acme"/>
              <a:sym typeface="Acm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41"/>
          <p:cNvSpPr txBox="1"/>
          <p:nvPr>
            <p:ph idx="1" type="subTitle"/>
          </p:nvPr>
        </p:nvSpPr>
        <p:spPr>
          <a:xfrm>
            <a:off x="3976000" y="1019875"/>
            <a:ext cx="4656000" cy="10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chemeClr val="accent1"/>
                </a:solidFill>
              </a:rPr>
              <a:t>CARIDAD es</a:t>
            </a:r>
            <a:r>
              <a:rPr lang="en" sz="6400">
                <a:solidFill>
                  <a:schemeClr val="accent1"/>
                </a:solidFill>
              </a:rPr>
              <a:t>… 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1711" name="Google Shape;1711;p41"/>
          <p:cNvSpPr txBox="1"/>
          <p:nvPr>
            <p:ph idx="2" type="subTitle"/>
          </p:nvPr>
        </p:nvSpPr>
        <p:spPr>
          <a:xfrm>
            <a:off x="3465100" y="2213150"/>
            <a:ext cx="5268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l</a:t>
            </a:r>
            <a:r>
              <a:rPr lang="en" sz="32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a a</a:t>
            </a:r>
            <a:r>
              <a:rPr lang="en" sz="32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yuda o el apoyo dado a los necesitados</a:t>
            </a:r>
            <a:endParaRPr sz="3200">
              <a:solidFill>
                <a:schemeClr val="lt2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712" name="Google Shape;1712;p41"/>
          <p:cNvSpPr/>
          <p:nvPr/>
        </p:nvSpPr>
        <p:spPr>
          <a:xfrm flipH="1" rot="10800000">
            <a:off x="6849267" y="720316"/>
            <a:ext cx="81355" cy="69471"/>
          </a:xfrm>
          <a:custGeom>
            <a:rect b="b" l="l" r="r" t="t"/>
            <a:pathLst>
              <a:path extrusionOk="0" h="2087" w="2444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41"/>
          <p:cNvSpPr/>
          <p:nvPr/>
        </p:nvSpPr>
        <p:spPr>
          <a:xfrm flipH="1" rot="10800000">
            <a:off x="3724195" y="3461185"/>
            <a:ext cx="172096" cy="143602"/>
          </a:xfrm>
          <a:custGeom>
            <a:rect b="b" l="l" r="r" t="t"/>
            <a:pathLst>
              <a:path extrusionOk="0" h="4314" w="517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4" name="Google Shape;1714;p41"/>
          <p:cNvGrpSpPr/>
          <p:nvPr/>
        </p:nvGrpSpPr>
        <p:grpSpPr>
          <a:xfrm>
            <a:off x="819910" y="1282593"/>
            <a:ext cx="2662948" cy="2779375"/>
            <a:chOff x="819910" y="1282593"/>
            <a:chExt cx="2662948" cy="2779375"/>
          </a:xfrm>
        </p:grpSpPr>
        <p:grpSp>
          <p:nvGrpSpPr>
            <p:cNvPr id="1715" name="Google Shape;1715;p41"/>
            <p:cNvGrpSpPr/>
            <p:nvPr/>
          </p:nvGrpSpPr>
          <p:grpSpPr>
            <a:xfrm>
              <a:off x="908749" y="1797846"/>
              <a:ext cx="2485248" cy="2264122"/>
              <a:chOff x="1088075" y="2344737"/>
              <a:chExt cx="2156584" cy="1964702"/>
            </a:xfrm>
          </p:grpSpPr>
          <p:sp>
            <p:nvSpPr>
              <p:cNvPr id="1716" name="Google Shape;1716;p41"/>
              <p:cNvSpPr/>
              <p:nvPr/>
            </p:nvSpPr>
            <p:spPr>
              <a:xfrm>
                <a:off x="1088075" y="2344737"/>
                <a:ext cx="2156584" cy="1964702"/>
              </a:xfrm>
              <a:custGeom>
                <a:rect b="b" l="l" r="r" t="t"/>
                <a:pathLst>
                  <a:path extrusionOk="0" h="56919" w="62478">
                    <a:moveTo>
                      <a:pt x="31239" y="0"/>
                    </a:moveTo>
                    <a:cubicBezTo>
                      <a:pt x="23957" y="0"/>
                      <a:pt x="16675" y="2779"/>
                      <a:pt x="11117" y="8337"/>
                    </a:cubicBezTo>
                    <a:cubicBezTo>
                      <a:pt x="1" y="19453"/>
                      <a:pt x="1" y="37465"/>
                      <a:pt x="11117" y="48581"/>
                    </a:cubicBezTo>
                    <a:cubicBezTo>
                      <a:pt x="16675" y="54139"/>
                      <a:pt x="23957" y="56918"/>
                      <a:pt x="31239" y="56918"/>
                    </a:cubicBezTo>
                    <a:cubicBezTo>
                      <a:pt x="38521" y="56918"/>
                      <a:pt x="45803" y="54139"/>
                      <a:pt x="51361" y="48581"/>
                    </a:cubicBezTo>
                    <a:cubicBezTo>
                      <a:pt x="62477" y="37465"/>
                      <a:pt x="62477" y="19453"/>
                      <a:pt x="51361" y="8337"/>
                    </a:cubicBezTo>
                    <a:cubicBezTo>
                      <a:pt x="45803" y="2779"/>
                      <a:pt x="38521" y="0"/>
                      <a:pt x="31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41"/>
              <p:cNvSpPr/>
              <p:nvPr/>
            </p:nvSpPr>
            <p:spPr>
              <a:xfrm>
                <a:off x="1951985" y="2380119"/>
                <a:ext cx="1163930" cy="866010"/>
              </a:xfrm>
              <a:custGeom>
                <a:rect b="b" l="l" r="r" t="t"/>
                <a:pathLst>
                  <a:path extrusionOk="0" h="25089" w="33720">
                    <a:moveTo>
                      <a:pt x="6097" y="5015"/>
                    </a:moveTo>
                    <a:cubicBezTo>
                      <a:pt x="6355" y="5015"/>
                      <a:pt x="6605" y="5150"/>
                      <a:pt x="6732" y="5395"/>
                    </a:cubicBezTo>
                    <a:cubicBezTo>
                      <a:pt x="6866" y="5603"/>
                      <a:pt x="6940" y="5841"/>
                      <a:pt x="6940" y="6094"/>
                    </a:cubicBezTo>
                    <a:cubicBezTo>
                      <a:pt x="6925" y="6391"/>
                      <a:pt x="7059" y="6673"/>
                      <a:pt x="7312" y="6837"/>
                    </a:cubicBezTo>
                    <a:cubicBezTo>
                      <a:pt x="7371" y="6881"/>
                      <a:pt x="7416" y="6941"/>
                      <a:pt x="7475" y="6985"/>
                    </a:cubicBezTo>
                    <a:cubicBezTo>
                      <a:pt x="7743" y="7297"/>
                      <a:pt x="7654" y="7639"/>
                      <a:pt x="7252" y="7788"/>
                    </a:cubicBezTo>
                    <a:cubicBezTo>
                      <a:pt x="7148" y="7818"/>
                      <a:pt x="7059" y="7847"/>
                      <a:pt x="6955" y="7862"/>
                    </a:cubicBezTo>
                    <a:cubicBezTo>
                      <a:pt x="6658" y="7877"/>
                      <a:pt x="6390" y="8070"/>
                      <a:pt x="6286" y="8367"/>
                    </a:cubicBezTo>
                    <a:cubicBezTo>
                      <a:pt x="6271" y="8367"/>
                      <a:pt x="6271" y="8382"/>
                      <a:pt x="6257" y="8397"/>
                    </a:cubicBezTo>
                    <a:cubicBezTo>
                      <a:pt x="6078" y="9036"/>
                      <a:pt x="5618" y="9348"/>
                      <a:pt x="4979" y="9467"/>
                    </a:cubicBezTo>
                    <a:cubicBezTo>
                      <a:pt x="4770" y="9527"/>
                      <a:pt x="4548" y="9586"/>
                      <a:pt x="4339" y="9631"/>
                    </a:cubicBezTo>
                    <a:cubicBezTo>
                      <a:pt x="4309" y="9635"/>
                      <a:pt x="4278" y="9637"/>
                      <a:pt x="4248" y="9637"/>
                    </a:cubicBezTo>
                    <a:cubicBezTo>
                      <a:pt x="4068" y="9637"/>
                      <a:pt x="3887" y="9564"/>
                      <a:pt x="3760" y="9437"/>
                    </a:cubicBezTo>
                    <a:cubicBezTo>
                      <a:pt x="3478" y="9229"/>
                      <a:pt x="3478" y="8813"/>
                      <a:pt x="3775" y="8605"/>
                    </a:cubicBezTo>
                    <a:cubicBezTo>
                      <a:pt x="3909" y="8501"/>
                      <a:pt x="4057" y="8412"/>
                      <a:pt x="4206" y="8338"/>
                    </a:cubicBezTo>
                    <a:cubicBezTo>
                      <a:pt x="4860" y="8026"/>
                      <a:pt x="5231" y="7327"/>
                      <a:pt x="5142" y="6614"/>
                    </a:cubicBezTo>
                    <a:cubicBezTo>
                      <a:pt x="5112" y="6346"/>
                      <a:pt x="5127" y="6079"/>
                      <a:pt x="5187" y="5811"/>
                    </a:cubicBezTo>
                    <a:cubicBezTo>
                      <a:pt x="5246" y="5514"/>
                      <a:pt x="5439" y="5261"/>
                      <a:pt x="5707" y="5128"/>
                    </a:cubicBezTo>
                    <a:cubicBezTo>
                      <a:pt x="5828" y="5052"/>
                      <a:pt x="5964" y="5015"/>
                      <a:pt x="6097" y="5015"/>
                    </a:cubicBezTo>
                    <a:close/>
                    <a:moveTo>
                      <a:pt x="13556" y="11670"/>
                    </a:moveTo>
                    <a:cubicBezTo>
                      <a:pt x="13817" y="11670"/>
                      <a:pt x="14074" y="11786"/>
                      <a:pt x="14252" y="12008"/>
                    </a:cubicBezTo>
                    <a:cubicBezTo>
                      <a:pt x="14549" y="12350"/>
                      <a:pt x="14965" y="12588"/>
                      <a:pt x="15411" y="12692"/>
                    </a:cubicBezTo>
                    <a:cubicBezTo>
                      <a:pt x="15604" y="12737"/>
                      <a:pt x="15783" y="12826"/>
                      <a:pt x="15946" y="12945"/>
                    </a:cubicBezTo>
                    <a:cubicBezTo>
                      <a:pt x="16288" y="13153"/>
                      <a:pt x="16407" y="13420"/>
                      <a:pt x="16332" y="13747"/>
                    </a:cubicBezTo>
                    <a:cubicBezTo>
                      <a:pt x="16214" y="14089"/>
                      <a:pt x="15887" y="14327"/>
                      <a:pt x="15530" y="14327"/>
                    </a:cubicBezTo>
                    <a:cubicBezTo>
                      <a:pt x="15114" y="14297"/>
                      <a:pt x="14713" y="14193"/>
                      <a:pt x="14326" y="14029"/>
                    </a:cubicBezTo>
                    <a:cubicBezTo>
                      <a:pt x="14118" y="13925"/>
                      <a:pt x="13910" y="13836"/>
                      <a:pt x="13687" y="13747"/>
                    </a:cubicBezTo>
                    <a:cubicBezTo>
                      <a:pt x="13599" y="13712"/>
                      <a:pt x="13507" y="13695"/>
                      <a:pt x="13414" y="13695"/>
                    </a:cubicBezTo>
                    <a:cubicBezTo>
                      <a:pt x="13272" y="13695"/>
                      <a:pt x="13130" y="13735"/>
                      <a:pt x="13004" y="13807"/>
                    </a:cubicBezTo>
                    <a:cubicBezTo>
                      <a:pt x="12766" y="13955"/>
                      <a:pt x="12528" y="14119"/>
                      <a:pt x="12335" y="14327"/>
                    </a:cubicBezTo>
                    <a:cubicBezTo>
                      <a:pt x="12275" y="14371"/>
                      <a:pt x="12231" y="14431"/>
                      <a:pt x="12171" y="14475"/>
                    </a:cubicBezTo>
                    <a:cubicBezTo>
                      <a:pt x="12040" y="14607"/>
                      <a:pt x="11908" y="14738"/>
                      <a:pt x="11730" y="14738"/>
                    </a:cubicBezTo>
                    <a:cubicBezTo>
                      <a:pt x="11687" y="14738"/>
                      <a:pt x="11641" y="14731"/>
                      <a:pt x="11592" y="14713"/>
                    </a:cubicBezTo>
                    <a:cubicBezTo>
                      <a:pt x="11354" y="14624"/>
                      <a:pt x="11205" y="14416"/>
                      <a:pt x="11190" y="14178"/>
                    </a:cubicBezTo>
                    <a:cubicBezTo>
                      <a:pt x="11131" y="13717"/>
                      <a:pt x="11042" y="13272"/>
                      <a:pt x="10893" y="12841"/>
                    </a:cubicBezTo>
                    <a:cubicBezTo>
                      <a:pt x="10849" y="12692"/>
                      <a:pt x="10834" y="12514"/>
                      <a:pt x="10878" y="12365"/>
                    </a:cubicBezTo>
                    <a:cubicBezTo>
                      <a:pt x="10923" y="12127"/>
                      <a:pt x="11116" y="11934"/>
                      <a:pt x="11354" y="11904"/>
                    </a:cubicBezTo>
                    <a:cubicBezTo>
                      <a:pt x="11467" y="11881"/>
                      <a:pt x="11580" y="11869"/>
                      <a:pt x="11693" y="11869"/>
                    </a:cubicBezTo>
                    <a:cubicBezTo>
                      <a:pt x="11862" y="11869"/>
                      <a:pt x="12032" y="11895"/>
                      <a:pt x="12201" y="11949"/>
                    </a:cubicBezTo>
                    <a:cubicBezTo>
                      <a:pt x="12297" y="11979"/>
                      <a:pt x="12396" y="11994"/>
                      <a:pt x="12496" y="11994"/>
                    </a:cubicBezTo>
                    <a:cubicBezTo>
                      <a:pt x="12689" y="11994"/>
                      <a:pt x="12881" y="11938"/>
                      <a:pt x="13048" y="11830"/>
                    </a:cubicBezTo>
                    <a:cubicBezTo>
                      <a:pt x="13203" y="11723"/>
                      <a:pt x="13380" y="11670"/>
                      <a:pt x="13556" y="11670"/>
                    </a:cubicBezTo>
                    <a:close/>
                    <a:moveTo>
                      <a:pt x="13791" y="1"/>
                    </a:moveTo>
                    <a:cubicBezTo>
                      <a:pt x="13747" y="253"/>
                      <a:pt x="13761" y="491"/>
                      <a:pt x="13806" y="729"/>
                    </a:cubicBezTo>
                    <a:cubicBezTo>
                      <a:pt x="13880" y="1056"/>
                      <a:pt x="13940" y="1383"/>
                      <a:pt x="13984" y="1724"/>
                    </a:cubicBezTo>
                    <a:cubicBezTo>
                      <a:pt x="14020" y="2010"/>
                      <a:pt x="14008" y="2076"/>
                      <a:pt x="13812" y="2076"/>
                    </a:cubicBezTo>
                    <a:cubicBezTo>
                      <a:pt x="13763" y="2076"/>
                      <a:pt x="13702" y="2072"/>
                      <a:pt x="13628" y="2066"/>
                    </a:cubicBezTo>
                    <a:cubicBezTo>
                      <a:pt x="13528" y="2059"/>
                      <a:pt x="13429" y="2055"/>
                      <a:pt x="13331" y="2055"/>
                    </a:cubicBezTo>
                    <a:cubicBezTo>
                      <a:pt x="12657" y="2055"/>
                      <a:pt x="12035" y="2242"/>
                      <a:pt x="11503" y="2735"/>
                    </a:cubicBezTo>
                    <a:cubicBezTo>
                      <a:pt x="11250" y="2988"/>
                      <a:pt x="10997" y="3240"/>
                      <a:pt x="10760" y="3523"/>
                    </a:cubicBezTo>
                    <a:cubicBezTo>
                      <a:pt x="10462" y="3864"/>
                      <a:pt x="10046" y="4102"/>
                      <a:pt x="9585" y="4177"/>
                    </a:cubicBezTo>
                    <a:cubicBezTo>
                      <a:pt x="9536" y="4185"/>
                      <a:pt x="9493" y="4190"/>
                      <a:pt x="9457" y="4190"/>
                    </a:cubicBezTo>
                    <a:cubicBezTo>
                      <a:pt x="9312" y="4190"/>
                      <a:pt x="9276" y="4112"/>
                      <a:pt x="9288" y="3909"/>
                    </a:cubicBezTo>
                    <a:cubicBezTo>
                      <a:pt x="9288" y="3864"/>
                      <a:pt x="9303" y="3820"/>
                      <a:pt x="9303" y="3760"/>
                    </a:cubicBezTo>
                    <a:cubicBezTo>
                      <a:pt x="9391" y="2805"/>
                      <a:pt x="8782" y="2155"/>
                      <a:pt x="7849" y="2155"/>
                    </a:cubicBezTo>
                    <a:cubicBezTo>
                      <a:pt x="7838" y="2155"/>
                      <a:pt x="7828" y="2155"/>
                      <a:pt x="7817" y="2155"/>
                    </a:cubicBezTo>
                    <a:cubicBezTo>
                      <a:pt x="7460" y="2170"/>
                      <a:pt x="7133" y="2259"/>
                      <a:pt x="6806" y="2408"/>
                    </a:cubicBezTo>
                    <a:cubicBezTo>
                      <a:pt x="5900" y="2839"/>
                      <a:pt x="4949" y="3211"/>
                      <a:pt x="3983" y="3523"/>
                    </a:cubicBezTo>
                    <a:cubicBezTo>
                      <a:pt x="3671" y="3627"/>
                      <a:pt x="3359" y="3775"/>
                      <a:pt x="3091" y="3969"/>
                    </a:cubicBezTo>
                    <a:cubicBezTo>
                      <a:pt x="2378" y="4444"/>
                      <a:pt x="2185" y="5202"/>
                      <a:pt x="2601" y="5945"/>
                    </a:cubicBezTo>
                    <a:cubicBezTo>
                      <a:pt x="2690" y="6109"/>
                      <a:pt x="2809" y="6272"/>
                      <a:pt x="2928" y="6435"/>
                    </a:cubicBezTo>
                    <a:cubicBezTo>
                      <a:pt x="3106" y="6733"/>
                      <a:pt x="3091" y="6866"/>
                      <a:pt x="2779" y="7045"/>
                    </a:cubicBezTo>
                    <a:cubicBezTo>
                      <a:pt x="2482" y="7238"/>
                      <a:pt x="2229" y="7372"/>
                      <a:pt x="1947" y="7535"/>
                    </a:cubicBezTo>
                    <a:cubicBezTo>
                      <a:pt x="1531" y="7758"/>
                      <a:pt x="1219" y="8115"/>
                      <a:pt x="1025" y="8546"/>
                    </a:cubicBezTo>
                    <a:cubicBezTo>
                      <a:pt x="639" y="9393"/>
                      <a:pt x="0" y="9527"/>
                      <a:pt x="372" y="10374"/>
                    </a:cubicBezTo>
                    <a:cubicBezTo>
                      <a:pt x="591" y="10954"/>
                      <a:pt x="1145" y="11321"/>
                      <a:pt x="1744" y="11321"/>
                    </a:cubicBezTo>
                    <a:cubicBezTo>
                      <a:pt x="1836" y="11321"/>
                      <a:pt x="1929" y="11313"/>
                      <a:pt x="2021" y="11295"/>
                    </a:cubicBezTo>
                    <a:cubicBezTo>
                      <a:pt x="2115" y="11308"/>
                      <a:pt x="2218" y="11314"/>
                      <a:pt x="2329" y="11314"/>
                    </a:cubicBezTo>
                    <a:cubicBezTo>
                      <a:pt x="3281" y="11314"/>
                      <a:pt x="4776" y="10885"/>
                      <a:pt x="5868" y="10885"/>
                    </a:cubicBezTo>
                    <a:cubicBezTo>
                      <a:pt x="7143" y="10885"/>
                      <a:pt x="7869" y="11469"/>
                      <a:pt x="6539" y="14000"/>
                    </a:cubicBezTo>
                    <a:cubicBezTo>
                      <a:pt x="5528" y="15902"/>
                      <a:pt x="8560" y="14297"/>
                      <a:pt x="10596" y="16184"/>
                    </a:cubicBezTo>
                    <a:cubicBezTo>
                      <a:pt x="10994" y="16555"/>
                      <a:pt x="11465" y="16727"/>
                      <a:pt x="11962" y="16727"/>
                    </a:cubicBezTo>
                    <a:cubicBezTo>
                      <a:pt x="12302" y="16727"/>
                      <a:pt x="12654" y="16647"/>
                      <a:pt x="13004" y="16496"/>
                    </a:cubicBezTo>
                    <a:cubicBezTo>
                      <a:pt x="13316" y="16348"/>
                      <a:pt x="13643" y="16273"/>
                      <a:pt x="13970" y="16259"/>
                    </a:cubicBezTo>
                    <a:cubicBezTo>
                      <a:pt x="13997" y="16257"/>
                      <a:pt x="14023" y="16256"/>
                      <a:pt x="14050" y="16256"/>
                    </a:cubicBezTo>
                    <a:cubicBezTo>
                      <a:pt x="14256" y="16256"/>
                      <a:pt x="14442" y="16312"/>
                      <a:pt x="14534" y="16496"/>
                    </a:cubicBezTo>
                    <a:cubicBezTo>
                      <a:pt x="15575" y="18785"/>
                      <a:pt x="18933" y="16526"/>
                      <a:pt x="22173" y="18934"/>
                    </a:cubicBezTo>
                    <a:cubicBezTo>
                      <a:pt x="22859" y="19454"/>
                      <a:pt x="23733" y="19580"/>
                      <a:pt x="24532" y="19580"/>
                    </a:cubicBezTo>
                    <a:cubicBezTo>
                      <a:pt x="25285" y="19580"/>
                      <a:pt x="25971" y="19468"/>
                      <a:pt x="26372" y="19468"/>
                    </a:cubicBezTo>
                    <a:cubicBezTo>
                      <a:pt x="26384" y="19468"/>
                      <a:pt x="26396" y="19468"/>
                      <a:pt x="26408" y="19469"/>
                    </a:cubicBezTo>
                    <a:cubicBezTo>
                      <a:pt x="26520" y="19466"/>
                      <a:pt x="26631" y="19465"/>
                      <a:pt x="26743" y="19465"/>
                    </a:cubicBezTo>
                    <a:cubicBezTo>
                      <a:pt x="27300" y="19465"/>
                      <a:pt x="27857" y="19496"/>
                      <a:pt x="28415" y="19558"/>
                    </a:cubicBezTo>
                    <a:cubicBezTo>
                      <a:pt x="29381" y="19677"/>
                      <a:pt x="30228" y="20033"/>
                      <a:pt x="30748" y="20925"/>
                    </a:cubicBezTo>
                    <a:cubicBezTo>
                      <a:pt x="30986" y="21341"/>
                      <a:pt x="31164" y="21802"/>
                      <a:pt x="31253" y="22277"/>
                    </a:cubicBezTo>
                    <a:cubicBezTo>
                      <a:pt x="31357" y="22842"/>
                      <a:pt x="31491" y="23422"/>
                      <a:pt x="31669" y="23972"/>
                    </a:cubicBezTo>
                    <a:cubicBezTo>
                      <a:pt x="31788" y="24328"/>
                      <a:pt x="32011" y="24655"/>
                      <a:pt x="32308" y="24908"/>
                    </a:cubicBezTo>
                    <a:cubicBezTo>
                      <a:pt x="32448" y="25030"/>
                      <a:pt x="32618" y="25088"/>
                      <a:pt x="32788" y="25088"/>
                    </a:cubicBezTo>
                    <a:cubicBezTo>
                      <a:pt x="33069" y="25088"/>
                      <a:pt x="33347" y="24928"/>
                      <a:pt x="33467" y="24640"/>
                    </a:cubicBezTo>
                    <a:cubicBezTo>
                      <a:pt x="33571" y="24447"/>
                      <a:pt x="33631" y="24224"/>
                      <a:pt x="33646" y="24001"/>
                    </a:cubicBezTo>
                    <a:cubicBezTo>
                      <a:pt x="33690" y="23392"/>
                      <a:pt x="33661" y="22768"/>
                      <a:pt x="33542" y="22158"/>
                    </a:cubicBezTo>
                    <a:cubicBezTo>
                      <a:pt x="33393" y="21415"/>
                      <a:pt x="33408" y="20732"/>
                      <a:pt x="33720" y="20167"/>
                    </a:cubicBezTo>
                    <a:cubicBezTo>
                      <a:pt x="31758" y="9705"/>
                      <a:pt x="23258" y="1487"/>
                      <a:pt x="137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41"/>
              <p:cNvSpPr/>
              <p:nvPr/>
            </p:nvSpPr>
            <p:spPr>
              <a:xfrm>
                <a:off x="1202472" y="3508549"/>
                <a:ext cx="469921" cy="617794"/>
              </a:xfrm>
              <a:custGeom>
                <a:rect b="b" l="l" r="r" t="t"/>
                <a:pathLst>
                  <a:path extrusionOk="0" h="17898" w="13614">
                    <a:moveTo>
                      <a:pt x="876" y="0"/>
                    </a:moveTo>
                    <a:cubicBezTo>
                      <a:pt x="833" y="0"/>
                      <a:pt x="789" y="2"/>
                      <a:pt x="744" y="5"/>
                    </a:cubicBezTo>
                    <a:cubicBezTo>
                      <a:pt x="506" y="20"/>
                      <a:pt x="268" y="79"/>
                      <a:pt x="60" y="168"/>
                    </a:cubicBezTo>
                    <a:cubicBezTo>
                      <a:pt x="31" y="168"/>
                      <a:pt x="16" y="183"/>
                      <a:pt x="1" y="198"/>
                    </a:cubicBezTo>
                    <a:cubicBezTo>
                      <a:pt x="506" y="7138"/>
                      <a:pt x="5247" y="14361"/>
                      <a:pt x="11399" y="17898"/>
                    </a:cubicBezTo>
                    <a:cubicBezTo>
                      <a:pt x="11518" y="17823"/>
                      <a:pt x="11637" y="17779"/>
                      <a:pt x="11771" y="17734"/>
                    </a:cubicBezTo>
                    <a:cubicBezTo>
                      <a:pt x="11920" y="17705"/>
                      <a:pt x="12068" y="17660"/>
                      <a:pt x="12232" y="17600"/>
                    </a:cubicBezTo>
                    <a:cubicBezTo>
                      <a:pt x="12455" y="17526"/>
                      <a:pt x="12677" y="17407"/>
                      <a:pt x="12871" y="17259"/>
                    </a:cubicBezTo>
                    <a:cubicBezTo>
                      <a:pt x="13614" y="16709"/>
                      <a:pt x="13599" y="15594"/>
                      <a:pt x="12856" y="15059"/>
                    </a:cubicBezTo>
                    <a:cubicBezTo>
                      <a:pt x="12648" y="14911"/>
                      <a:pt x="12440" y="14777"/>
                      <a:pt x="12247" y="14628"/>
                    </a:cubicBezTo>
                    <a:cubicBezTo>
                      <a:pt x="11845" y="14346"/>
                      <a:pt x="11518" y="13974"/>
                      <a:pt x="11310" y="13543"/>
                    </a:cubicBezTo>
                    <a:cubicBezTo>
                      <a:pt x="11117" y="13172"/>
                      <a:pt x="11162" y="12711"/>
                      <a:pt x="11444" y="12399"/>
                    </a:cubicBezTo>
                    <a:cubicBezTo>
                      <a:pt x="11607" y="12176"/>
                      <a:pt x="11786" y="11983"/>
                      <a:pt x="11964" y="11760"/>
                    </a:cubicBezTo>
                    <a:cubicBezTo>
                      <a:pt x="12247" y="11448"/>
                      <a:pt x="12469" y="11062"/>
                      <a:pt x="12633" y="10660"/>
                    </a:cubicBezTo>
                    <a:cubicBezTo>
                      <a:pt x="12811" y="10170"/>
                      <a:pt x="12663" y="9620"/>
                      <a:pt x="12247" y="9293"/>
                    </a:cubicBezTo>
                    <a:cubicBezTo>
                      <a:pt x="12024" y="9100"/>
                      <a:pt x="11786" y="8951"/>
                      <a:pt x="11518" y="8832"/>
                    </a:cubicBezTo>
                    <a:cubicBezTo>
                      <a:pt x="10181" y="8208"/>
                      <a:pt x="8873" y="7554"/>
                      <a:pt x="7521" y="6975"/>
                    </a:cubicBezTo>
                    <a:cubicBezTo>
                      <a:pt x="6778" y="6678"/>
                      <a:pt x="6020" y="6395"/>
                      <a:pt x="5291" y="6083"/>
                    </a:cubicBezTo>
                    <a:cubicBezTo>
                      <a:pt x="4132" y="5578"/>
                      <a:pt x="3345" y="4731"/>
                      <a:pt x="3062" y="3482"/>
                    </a:cubicBezTo>
                    <a:cubicBezTo>
                      <a:pt x="2973" y="3141"/>
                      <a:pt x="2899" y="2799"/>
                      <a:pt x="2825" y="2472"/>
                    </a:cubicBezTo>
                    <a:cubicBezTo>
                      <a:pt x="2691" y="1863"/>
                      <a:pt x="2542" y="1253"/>
                      <a:pt x="2186" y="748"/>
                    </a:cubicBezTo>
                    <a:cubicBezTo>
                      <a:pt x="1841" y="265"/>
                      <a:pt x="1432" y="0"/>
                      <a:pt x="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41"/>
              <p:cNvSpPr/>
              <p:nvPr/>
            </p:nvSpPr>
            <p:spPr>
              <a:xfrm>
                <a:off x="1188630" y="2560688"/>
                <a:ext cx="450937" cy="684965"/>
              </a:xfrm>
              <a:custGeom>
                <a:rect b="b" l="l" r="r" t="t"/>
                <a:pathLst>
                  <a:path extrusionOk="0" h="19844" w="13064">
                    <a:moveTo>
                      <a:pt x="10567" y="1"/>
                    </a:moveTo>
                    <a:cubicBezTo>
                      <a:pt x="3761" y="4355"/>
                      <a:pt x="1" y="12246"/>
                      <a:pt x="1" y="19840"/>
                    </a:cubicBezTo>
                    <a:cubicBezTo>
                      <a:pt x="38" y="19842"/>
                      <a:pt x="75" y="19843"/>
                      <a:pt x="113" y="19843"/>
                    </a:cubicBezTo>
                    <a:cubicBezTo>
                      <a:pt x="376" y="19843"/>
                      <a:pt x="647" y="19798"/>
                      <a:pt x="907" y="19706"/>
                    </a:cubicBezTo>
                    <a:cubicBezTo>
                      <a:pt x="1754" y="19439"/>
                      <a:pt x="2393" y="18741"/>
                      <a:pt x="2572" y="17864"/>
                    </a:cubicBezTo>
                    <a:cubicBezTo>
                      <a:pt x="2720" y="17150"/>
                      <a:pt x="2765" y="16422"/>
                      <a:pt x="2691" y="15709"/>
                    </a:cubicBezTo>
                    <a:cubicBezTo>
                      <a:pt x="2646" y="15412"/>
                      <a:pt x="2631" y="15100"/>
                      <a:pt x="2646" y="14802"/>
                    </a:cubicBezTo>
                    <a:cubicBezTo>
                      <a:pt x="2675" y="14544"/>
                      <a:pt x="2815" y="14402"/>
                      <a:pt x="2990" y="14402"/>
                    </a:cubicBezTo>
                    <a:cubicBezTo>
                      <a:pt x="3087" y="14402"/>
                      <a:pt x="3194" y="14445"/>
                      <a:pt x="3300" y="14535"/>
                    </a:cubicBezTo>
                    <a:cubicBezTo>
                      <a:pt x="3389" y="14609"/>
                      <a:pt x="3463" y="14698"/>
                      <a:pt x="3538" y="14773"/>
                    </a:cubicBezTo>
                    <a:cubicBezTo>
                      <a:pt x="3642" y="14891"/>
                      <a:pt x="3746" y="14996"/>
                      <a:pt x="3865" y="15085"/>
                    </a:cubicBezTo>
                    <a:cubicBezTo>
                      <a:pt x="3973" y="15165"/>
                      <a:pt x="4101" y="15203"/>
                      <a:pt x="4228" y="15203"/>
                    </a:cubicBezTo>
                    <a:cubicBezTo>
                      <a:pt x="4431" y="15203"/>
                      <a:pt x="4632" y="15104"/>
                      <a:pt x="4741" y="14921"/>
                    </a:cubicBezTo>
                    <a:cubicBezTo>
                      <a:pt x="4831" y="14802"/>
                      <a:pt x="4890" y="14654"/>
                      <a:pt x="4920" y="14520"/>
                    </a:cubicBezTo>
                    <a:cubicBezTo>
                      <a:pt x="4979" y="14238"/>
                      <a:pt x="4964" y="13940"/>
                      <a:pt x="4905" y="13673"/>
                    </a:cubicBezTo>
                    <a:cubicBezTo>
                      <a:pt x="4831" y="13346"/>
                      <a:pt x="4756" y="13034"/>
                      <a:pt x="4682" y="12722"/>
                    </a:cubicBezTo>
                    <a:cubicBezTo>
                      <a:pt x="4518" y="12157"/>
                      <a:pt x="4816" y="11548"/>
                      <a:pt x="5380" y="11325"/>
                    </a:cubicBezTo>
                    <a:cubicBezTo>
                      <a:pt x="5484" y="11280"/>
                      <a:pt x="5564" y="11255"/>
                      <a:pt x="5623" y="11255"/>
                    </a:cubicBezTo>
                    <a:cubicBezTo>
                      <a:pt x="5742" y="11255"/>
                      <a:pt x="5782" y="11355"/>
                      <a:pt x="5782" y="11592"/>
                    </a:cubicBezTo>
                    <a:cubicBezTo>
                      <a:pt x="5752" y="11830"/>
                      <a:pt x="5767" y="12053"/>
                      <a:pt x="5811" y="12291"/>
                    </a:cubicBezTo>
                    <a:cubicBezTo>
                      <a:pt x="5896" y="12574"/>
                      <a:pt x="6053" y="12719"/>
                      <a:pt x="6251" y="12719"/>
                    </a:cubicBezTo>
                    <a:cubicBezTo>
                      <a:pt x="6365" y="12719"/>
                      <a:pt x="6493" y="12671"/>
                      <a:pt x="6629" y="12573"/>
                    </a:cubicBezTo>
                    <a:cubicBezTo>
                      <a:pt x="6703" y="12499"/>
                      <a:pt x="6777" y="12439"/>
                      <a:pt x="6852" y="12365"/>
                    </a:cubicBezTo>
                    <a:cubicBezTo>
                      <a:pt x="7149" y="12023"/>
                      <a:pt x="7387" y="11607"/>
                      <a:pt x="7506" y="11176"/>
                    </a:cubicBezTo>
                    <a:cubicBezTo>
                      <a:pt x="7639" y="10701"/>
                      <a:pt x="7728" y="10225"/>
                      <a:pt x="7773" y="9750"/>
                    </a:cubicBezTo>
                    <a:cubicBezTo>
                      <a:pt x="7803" y="9155"/>
                      <a:pt x="7981" y="8576"/>
                      <a:pt x="8278" y="8070"/>
                    </a:cubicBezTo>
                    <a:cubicBezTo>
                      <a:pt x="8427" y="7832"/>
                      <a:pt x="8531" y="7580"/>
                      <a:pt x="8590" y="7327"/>
                    </a:cubicBezTo>
                    <a:cubicBezTo>
                      <a:pt x="8709" y="6926"/>
                      <a:pt x="8442" y="6525"/>
                      <a:pt x="8041" y="6480"/>
                    </a:cubicBezTo>
                    <a:cubicBezTo>
                      <a:pt x="7949" y="6463"/>
                      <a:pt x="7858" y="6454"/>
                      <a:pt x="7768" y="6454"/>
                    </a:cubicBezTo>
                    <a:cubicBezTo>
                      <a:pt x="7549" y="6454"/>
                      <a:pt x="7334" y="6504"/>
                      <a:pt x="7134" y="6599"/>
                    </a:cubicBezTo>
                    <a:cubicBezTo>
                      <a:pt x="6777" y="6792"/>
                      <a:pt x="6465" y="7075"/>
                      <a:pt x="6272" y="7431"/>
                    </a:cubicBezTo>
                    <a:cubicBezTo>
                      <a:pt x="6123" y="7654"/>
                      <a:pt x="6005" y="7892"/>
                      <a:pt x="5871" y="8115"/>
                    </a:cubicBezTo>
                    <a:cubicBezTo>
                      <a:pt x="5752" y="8338"/>
                      <a:pt x="5588" y="8546"/>
                      <a:pt x="5395" y="8724"/>
                    </a:cubicBezTo>
                    <a:cubicBezTo>
                      <a:pt x="5347" y="8772"/>
                      <a:pt x="5299" y="8840"/>
                      <a:pt x="5227" y="8840"/>
                    </a:cubicBezTo>
                    <a:cubicBezTo>
                      <a:pt x="5210" y="8840"/>
                      <a:pt x="5192" y="8837"/>
                      <a:pt x="5172" y="8828"/>
                    </a:cubicBezTo>
                    <a:cubicBezTo>
                      <a:pt x="5083" y="8784"/>
                      <a:pt x="5098" y="8650"/>
                      <a:pt x="5113" y="8561"/>
                    </a:cubicBezTo>
                    <a:cubicBezTo>
                      <a:pt x="5143" y="8353"/>
                      <a:pt x="5217" y="8174"/>
                      <a:pt x="5321" y="7996"/>
                    </a:cubicBezTo>
                    <a:cubicBezTo>
                      <a:pt x="5529" y="7669"/>
                      <a:pt x="5782" y="7372"/>
                      <a:pt x="6064" y="7119"/>
                    </a:cubicBezTo>
                    <a:cubicBezTo>
                      <a:pt x="7179" y="6049"/>
                      <a:pt x="8486" y="5172"/>
                      <a:pt x="9898" y="4548"/>
                    </a:cubicBezTo>
                    <a:cubicBezTo>
                      <a:pt x="10567" y="4281"/>
                      <a:pt x="11236" y="3969"/>
                      <a:pt x="11875" y="3612"/>
                    </a:cubicBezTo>
                    <a:cubicBezTo>
                      <a:pt x="12157" y="3448"/>
                      <a:pt x="12410" y="3240"/>
                      <a:pt x="12618" y="2988"/>
                    </a:cubicBezTo>
                    <a:cubicBezTo>
                      <a:pt x="13004" y="2527"/>
                      <a:pt x="13064" y="1858"/>
                      <a:pt x="12766" y="1323"/>
                    </a:cubicBezTo>
                    <a:cubicBezTo>
                      <a:pt x="12588" y="967"/>
                      <a:pt x="12291" y="684"/>
                      <a:pt x="11934" y="506"/>
                    </a:cubicBezTo>
                    <a:cubicBezTo>
                      <a:pt x="11548" y="328"/>
                      <a:pt x="11161" y="164"/>
                      <a:pt x="10760" y="45"/>
                    </a:cubicBezTo>
                    <a:cubicBezTo>
                      <a:pt x="10701" y="16"/>
                      <a:pt x="10641" y="1"/>
                      <a:pt x="10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41"/>
              <p:cNvSpPr/>
              <p:nvPr/>
            </p:nvSpPr>
            <p:spPr>
              <a:xfrm>
                <a:off x="1584667" y="2525065"/>
                <a:ext cx="170862" cy="119707"/>
              </a:xfrm>
              <a:custGeom>
                <a:rect b="b" l="l" r="r" t="t"/>
                <a:pathLst>
                  <a:path extrusionOk="0" h="3468" w="4950">
                    <a:moveTo>
                      <a:pt x="4085" y="1"/>
                    </a:moveTo>
                    <a:cubicBezTo>
                      <a:pt x="4052" y="1"/>
                      <a:pt x="4018" y="3"/>
                      <a:pt x="3983" y="7"/>
                    </a:cubicBezTo>
                    <a:cubicBezTo>
                      <a:pt x="3716" y="22"/>
                      <a:pt x="3448" y="67"/>
                      <a:pt x="3196" y="156"/>
                    </a:cubicBezTo>
                    <a:cubicBezTo>
                      <a:pt x="2140" y="557"/>
                      <a:pt x="1204" y="1211"/>
                      <a:pt x="446" y="2058"/>
                    </a:cubicBezTo>
                    <a:cubicBezTo>
                      <a:pt x="342" y="2162"/>
                      <a:pt x="268" y="2296"/>
                      <a:pt x="223" y="2355"/>
                    </a:cubicBezTo>
                    <a:cubicBezTo>
                      <a:pt x="45" y="2712"/>
                      <a:pt x="0" y="3009"/>
                      <a:pt x="238" y="3277"/>
                    </a:cubicBezTo>
                    <a:cubicBezTo>
                      <a:pt x="366" y="3413"/>
                      <a:pt x="516" y="3467"/>
                      <a:pt x="671" y="3467"/>
                    </a:cubicBezTo>
                    <a:cubicBezTo>
                      <a:pt x="804" y="3467"/>
                      <a:pt x="940" y="3428"/>
                      <a:pt x="1070" y="3366"/>
                    </a:cubicBezTo>
                    <a:cubicBezTo>
                      <a:pt x="1264" y="3292"/>
                      <a:pt x="1457" y="3188"/>
                      <a:pt x="1635" y="3054"/>
                    </a:cubicBezTo>
                    <a:cubicBezTo>
                      <a:pt x="2304" y="2593"/>
                      <a:pt x="3017" y="2192"/>
                      <a:pt x="3760" y="1835"/>
                    </a:cubicBezTo>
                    <a:cubicBezTo>
                      <a:pt x="4028" y="1701"/>
                      <a:pt x="4280" y="1538"/>
                      <a:pt x="4518" y="1360"/>
                    </a:cubicBezTo>
                    <a:cubicBezTo>
                      <a:pt x="4815" y="1137"/>
                      <a:pt x="4949" y="840"/>
                      <a:pt x="4801" y="468"/>
                    </a:cubicBezTo>
                    <a:cubicBezTo>
                      <a:pt x="4680" y="186"/>
                      <a:pt x="4401" y="1"/>
                      <a:pt x="40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41"/>
              <p:cNvSpPr/>
              <p:nvPr/>
            </p:nvSpPr>
            <p:spPr>
              <a:xfrm>
                <a:off x="1779596" y="2486023"/>
                <a:ext cx="73902" cy="47841"/>
              </a:xfrm>
              <a:custGeom>
                <a:rect b="b" l="l" r="r" t="t"/>
                <a:pathLst>
                  <a:path extrusionOk="0" h="1386" w="2141">
                    <a:moveTo>
                      <a:pt x="1362" y="0"/>
                    </a:moveTo>
                    <a:cubicBezTo>
                      <a:pt x="926" y="0"/>
                      <a:pt x="352" y="251"/>
                      <a:pt x="179" y="574"/>
                    </a:cubicBezTo>
                    <a:cubicBezTo>
                      <a:pt x="1" y="886"/>
                      <a:pt x="179" y="1272"/>
                      <a:pt x="536" y="1346"/>
                    </a:cubicBezTo>
                    <a:cubicBezTo>
                      <a:pt x="648" y="1373"/>
                      <a:pt x="763" y="1386"/>
                      <a:pt x="876" y="1386"/>
                    </a:cubicBezTo>
                    <a:cubicBezTo>
                      <a:pt x="1213" y="1386"/>
                      <a:pt x="1543" y="1271"/>
                      <a:pt x="1799" y="1049"/>
                    </a:cubicBezTo>
                    <a:cubicBezTo>
                      <a:pt x="2141" y="782"/>
                      <a:pt x="2081" y="247"/>
                      <a:pt x="1695" y="68"/>
                    </a:cubicBezTo>
                    <a:cubicBezTo>
                      <a:pt x="1604" y="21"/>
                      <a:pt x="1489" y="0"/>
                      <a:pt x="13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41"/>
              <p:cNvSpPr/>
              <p:nvPr/>
            </p:nvSpPr>
            <p:spPr>
              <a:xfrm>
                <a:off x="2720449" y="3886396"/>
                <a:ext cx="162646" cy="124884"/>
              </a:xfrm>
              <a:custGeom>
                <a:rect b="b" l="l" r="r" t="t"/>
                <a:pathLst>
                  <a:path extrusionOk="0" h="3618" w="4712">
                    <a:moveTo>
                      <a:pt x="3583" y="1"/>
                    </a:moveTo>
                    <a:cubicBezTo>
                      <a:pt x="3224" y="1"/>
                      <a:pt x="2829" y="188"/>
                      <a:pt x="2422" y="576"/>
                    </a:cubicBezTo>
                    <a:cubicBezTo>
                      <a:pt x="1873" y="1082"/>
                      <a:pt x="1412" y="1676"/>
                      <a:pt x="699" y="2018"/>
                    </a:cubicBezTo>
                    <a:cubicBezTo>
                      <a:pt x="253" y="2226"/>
                      <a:pt x="0" y="2597"/>
                      <a:pt x="134" y="3058"/>
                    </a:cubicBezTo>
                    <a:cubicBezTo>
                      <a:pt x="264" y="3483"/>
                      <a:pt x="600" y="3617"/>
                      <a:pt x="993" y="3617"/>
                    </a:cubicBezTo>
                    <a:cubicBezTo>
                      <a:pt x="1095" y="3617"/>
                      <a:pt x="1201" y="3608"/>
                      <a:pt x="1308" y="3593"/>
                    </a:cubicBezTo>
                    <a:cubicBezTo>
                      <a:pt x="1531" y="3563"/>
                      <a:pt x="1769" y="3519"/>
                      <a:pt x="1991" y="3444"/>
                    </a:cubicBezTo>
                    <a:cubicBezTo>
                      <a:pt x="2987" y="3103"/>
                      <a:pt x="3715" y="2612"/>
                      <a:pt x="4235" y="1869"/>
                    </a:cubicBezTo>
                    <a:cubicBezTo>
                      <a:pt x="4711" y="1186"/>
                      <a:pt x="4696" y="561"/>
                      <a:pt x="4191" y="205"/>
                    </a:cubicBezTo>
                    <a:cubicBezTo>
                      <a:pt x="4006" y="70"/>
                      <a:pt x="3801" y="1"/>
                      <a:pt x="3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41"/>
              <p:cNvSpPr/>
              <p:nvPr/>
            </p:nvSpPr>
            <p:spPr>
              <a:xfrm>
                <a:off x="2877407" y="3802756"/>
                <a:ext cx="63133" cy="65100"/>
              </a:xfrm>
              <a:custGeom>
                <a:rect b="b" l="l" r="r" t="t"/>
                <a:pathLst>
                  <a:path extrusionOk="0" h="1886" w="1829">
                    <a:moveTo>
                      <a:pt x="1093" y="1"/>
                    </a:moveTo>
                    <a:cubicBezTo>
                      <a:pt x="986" y="1"/>
                      <a:pt x="869" y="29"/>
                      <a:pt x="744" y="87"/>
                    </a:cubicBezTo>
                    <a:cubicBezTo>
                      <a:pt x="253" y="295"/>
                      <a:pt x="1" y="1052"/>
                      <a:pt x="238" y="1513"/>
                    </a:cubicBezTo>
                    <a:cubicBezTo>
                      <a:pt x="346" y="1750"/>
                      <a:pt x="571" y="1886"/>
                      <a:pt x="811" y="1886"/>
                    </a:cubicBezTo>
                    <a:cubicBezTo>
                      <a:pt x="902" y="1886"/>
                      <a:pt x="995" y="1866"/>
                      <a:pt x="1085" y="1825"/>
                    </a:cubicBezTo>
                    <a:cubicBezTo>
                      <a:pt x="1561" y="1602"/>
                      <a:pt x="1828" y="815"/>
                      <a:pt x="1606" y="354"/>
                    </a:cubicBezTo>
                    <a:cubicBezTo>
                      <a:pt x="1495" y="123"/>
                      <a:pt x="1317" y="1"/>
                      <a:pt x="10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41"/>
              <p:cNvSpPr/>
              <p:nvPr/>
            </p:nvSpPr>
            <p:spPr>
              <a:xfrm>
                <a:off x="1987885" y="2408839"/>
                <a:ext cx="663288" cy="250873"/>
              </a:xfrm>
              <a:custGeom>
                <a:rect b="b" l="l" r="r" t="t"/>
                <a:pathLst>
                  <a:path extrusionOk="0" h="7268" w="19216">
                    <a:moveTo>
                      <a:pt x="8620" y="4192"/>
                    </a:moveTo>
                    <a:cubicBezTo>
                      <a:pt x="6539" y="3701"/>
                      <a:pt x="4013" y="3939"/>
                      <a:pt x="1813" y="3434"/>
                    </a:cubicBezTo>
                    <a:cubicBezTo>
                      <a:pt x="1174" y="3285"/>
                      <a:pt x="327" y="3003"/>
                      <a:pt x="238" y="2334"/>
                    </a:cubicBezTo>
                    <a:cubicBezTo>
                      <a:pt x="0" y="818"/>
                      <a:pt x="3032" y="253"/>
                      <a:pt x="4652" y="135"/>
                    </a:cubicBezTo>
                    <a:cubicBezTo>
                      <a:pt x="6688" y="1"/>
                      <a:pt x="8427" y="239"/>
                      <a:pt x="10032" y="521"/>
                    </a:cubicBezTo>
                    <a:cubicBezTo>
                      <a:pt x="11651" y="803"/>
                      <a:pt x="13227" y="1234"/>
                      <a:pt x="14757" y="1829"/>
                    </a:cubicBezTo>
                    <a:cubicBezTo>
                      <a:pt x="15827" y="2245"/>
                      <a:pt x="16927" y="2706"/>
                      <a:pt x="17774" y="3463"/>
                    </a:cubicBezTo>
                    <a:cubicBezTo>
                      <a:pt x="18294" y="3924"/>
                      <a:pt x="19216" y="4652"/>
                      <a:pt x="18919" y="5767"/>
                    </a:cubicBezTo>
                    <a:cubicBezTo>
                      <a:pt x="18740" y="6525"/>
                      <a:pt x="17700" y="7030"/>
                      <a:pt x="16348" y="7119"/>
                    </a:cubicBezTo>
                    <a:cubicBezTo>
                      <a:pt x="14237" y="7268"/>
                      <a:pt x="12082" y="6688"/>
                      <a:pt x="10403" y="5930"/>
                    </a:cubicBezTo>
                    <a:cubicBezTo>
                      <a:pt x="9541" y="5529"/>
                      <a:pt x="8754" y="5158"/>
                      <a:pt x="8620" y="41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5" name="Google Shape;1725;p41"/>
            <p:cNvGrpSpPr/>
            <p:nvPr/>
          </p:nvGrpSpPr>
          <p:grpSpPr>
            <a:xfrm>
              <a:off x="819910" y="1282593"/>
              <a:ext cx="2662948" cy="967716"/>
              <a:chOff x="5457285" y="1206393"/>
              <a:chExt cx="2662948" cy="967716"/>
            </a:xfrm>
          </p:grpSpPr>
          <p:sp>
            <p:nvSpPr>
              <p:cNvPr id="1726" name="Google Shape;1726;p41"/>
              <p:cNvSpPr/>
              <p:nvPr/>
            </p:nvSpPr>
            <p:spPr>
              <a:xfrm>
                <a:off x="6628978" y="1206393"/>
                <a:ext cx="288326" cy="369706"/>
              </a:xfrm>
              <a:custGeom>
                <a:rect b="b" l="l" r="r" t="t"/>
                <a:pathLst>
                  <a:path extrusionOk="0" h="9456" w="7375">
                    <a:moveTo>
                      <a:pt x="6114" y="0"/>
                    </a:moveTo>
                    <a:cubicBezTo>
                      <a:pt x="5775" y="0"/>
                      <a:pt x="5477" y="172"/>
                      <a:pt x="5215" y="424"/>
                    </a:cubicBezTo>
                    <a:cubicBezTo>
                      <a:pt x="4842" y="781"/>
                      <a:pt x="4544" y="1198"/>
                      <a:pt x="4306" y="1660"/>
                    </a:cubicBezTo>
                    <a:cubicBezTo>
                      <a:pt x="4083" y="2077"/>
                      <a:pt x="3889" y="2494"/>
                      <a:pt x="3606" y="3060"/>
                    </a:cubicBezTo>
                    <a:cubicBezTo>
                      <a:pt x="3442" y="2539"/>
                      <a:pt x="3248" y="2047"/>
                      <a:pt x="2995" y="1571"/>
                    </a:cubicBezTo>
                    <a:cubicBezTo>
                      <a:pt x="2742" y="1064"/>
                      <a:pt x="2369" y="632"/>
                      <a:pt x="1922" y="304"/>
                    </a:cubicBezTo>
                    <a:cubicBezTo>
                      <a:pt x="1681" y="142"/>
                      <a:pt x="1438" y="64"/>
                      <a:pt x="1211" y="64"/>
                    </a:cubicBezTo>
                    <a:cubicBezTo>
                      <a:pt x="792" y="64"/>
                      <a:pt x="427" y="328"/>
                      <a:pt x="224" y="811"/>
                    </a:cubicBezTo>
                    <a:cubicBezTo>
                      <a:pt x="60" y="1213"/>
                      <a:pt x="1" y="1645"/>
                      <a:pt x="60" y="2062"/>
                    </a:cubicBezTo>
                    <a:cubicBezTo>
                      <a:pt x="224" y="3522"/>
                      <a:pt x="611" y="4937"/>
                      <a:pt x="1237" y="6263"/>
                    </a:cubicBezTo>
                    <a:cubicBezTo>
                      <a:pt x="1654" y="7202"/>
                      <a:pt x="2131" y="8126"/>
                      <a:pt x="2831" y="8900"/>
                    </a:cubicBezTo>
                    <a:cubicBezTo>
                      <a:pt x="3161" y="9273"/>
                      <a:pt x="3525" y="9456"/>
                      <a:pt x="3887" y="9456"/>
                    </a:cubicBezTo>
                    <a:cubicBezTo>
                      <a:pt x="4278" y="9456"/>
                      <a:pt x="4666" y="9243"/>
                      <a:pt x="5006" y="8826"/>
                    </a:cubicBezTo>
                    <a:cubicBezTo>
                      <a:pt x="5259" y="8483"/>
                      <a:pt x="5483" y="8126"/>
                      <a:pt x="5662" y="7738"/>
                    </a:cubicBezTo>
                    <a:cubicBezTo>
                      <a:pt x="6273" y="6427"/>
                      <a:pt x="6734" y="5072"/>
                      <a:pt x="7032" y="3671"/>
                    </a:cubicBezTo>
                    <a:cubicBezTo>
                      <a:pt x="7211" y="2807"/>
                      <a:pt x="7375" y="1928"/>
                      <a:pt x="7211" y="1064"/>
                    </a:cubicBezTo>
                    <a:cubicBezTo>
                      <a:pt x="7137" y="602"/>
                      <a:pt x="6913" y="185"/>
                      <a:pt x="6436" y="51"/>
                    </a:cubicBezTo>
                    <a:cubicBezTo>
                      <a:pt x="6325" y="16"/>
                      <a:pt x="6217" y="0"/>
                      <a:pt x="6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41"/>
              <p:cNvSpPr/>
              <p:nvPr/>
            </p:nvSpPr>
            <p:spPr>
              <a:xfrm>
                <a:off x="5457285" y="1574861"/>
                <a:ext cx="485208" cy="599247"/>
              </a:xfrm>
              <a:custGeom>
                <a:rect b="b" l="l" r="r" t="t"/>
                <a:pathLst>
                  <a:path extrusionOk="0" h="15327" w="12411">
                    <a:moveTo>
                      <a:pt x="11237" y="1"/>
                    </a:moveTo>
                    <a:cubicBezTo>
                      <a:pt x="11127" y="1"/>
                      <a:pt x="11011" y="18"/>
                      <a:pt x="10890" y="54"/>
                    </a:cubicBezTo>
                    <a:cubicBezTo>
                      <a:pt x="10578" y="158"/>
                      <a:pt x="10295" y="322"/>
                      <a:pt x="10056" y="560"/>
                    </a:cubicBezTo>
                    <a:cubicBezTo>
                      <a:pt x="9565" y="992"/>
                      <a:pt x="9133" y="1514"/>
                      <a:pt x="8775" y="2065"/>
                    </a:cubicBezTo>
                    <a:cubicBezTo>
                      <a:pt x="8686" y="2199"/>
                      <a:pt x="8611" y="2363"/>
                      <a:pt x="8447" y="2422"/>
                    </a:cubicBezTo>
                    <a:cubicBezTo>
                      <a:pt x="7792" y="2705"/>
                      <a:pt x="7151" y="3048"/>
                      <a:pt x="6540" y="3420"/>
                    </a:cubicBezTo>
                    <a:cubicBezTo>
                      <a:pt x="6436" y="3331"/>
                      <a:pt x="6391" y="3197"/>
                      <a:pt x="6406" y="3063"/>
                    </a:cubicBezTo>
                    <a:cubicBezTo>
                      <a:pt x="6421" y="2661"/>
                      <a:pt x="6287" y="2258"/>
                      <a:pt x="6049" y="1931"/>
                    </a:cubicBezTo>
                    <a:cubicBezTo>
                      <a:pt x="5866" y="1660"/>
                      <a:pt x="5572" y="1521"/>
                      <a:pt x="5276" y="1521"/>
                    </a:cubicBezTo>
                    <a:cubicBezTo>
                      <a:pt x="5019" y="1521"/>
                      <a:pt x="4761" y="1626"/>
                      <a:pt x="4574" y="1841"/>
                    </a:cubicBezTo>
                    <a:cubicBezTo>
                      <a:pt x="4350" y="2095"/>
                      <a:pt x="4187" y="2393"/>
                      <a:pt x="4112" y="2705"/>
                    </a:cubicBezTo>
                    <a:cubicBezTo>
                      <a:pt x="3933" y="3495"/>
                      <a:pt x="3918" y="4314"/>
                      <a:pt x="4052" y="5119"/>
                    </a:cubicBezTo>
                    <a:cubicBezTo>
                      <a:pt x="4097" y="5357"/>
                      <a:pt x="4142" y="5581"/>
                      <a:pt x="3963" y="5789"/>
                    </a:cubicBezTo>
                    <a:cubicBezTo>
                      <a:pt x="3471" y="6370"/>
                      <a:pt x="3025" y="6981"/>
                      <a:pt x="2622" y="7607"/>
                    </a:cubicBezTo>
                    <a:cubicBezTo>
                      <a:pt x="2552" y="7720"/>
                      <a:pt x="2488" y="7769"/>
                      <a:pt x="2426" y="7769"/>
                    </a:cubicBezTo>
                    <a:cubicBezTo>
                      <a:pt x="2357" y="7769"/>
                      <a:pt x="2291" y="7708"/>
                      <a:pt x="2220" y="7607"/>
                    </a:cubicBezTo>
                    <a:cubicBezTo>
                      <a:pt x="2056" y="7383"/>
                      <a:pt x="1848" y="7190"/>
                      <a:pt x="1609" y="7055"/>
                    </a:cubicBezTo>
                    <a:cubicBezTo>
                      <a:pt x="1436" y="6948"/>
                      <a:pt x="1250" y="6899"/>
                      <a:pt x="1069" y="6899"/>
                    </a:cubicBezTo>
                    <a:cubicBezTo>
                      <a:pt x="547" y="6899"/>
                      <a:pt x="63" y="7304"/>
                      <a:pt x="30" y="7890"/>
                    </a:cubicBezTo>
                    <a:cubicBezTo>
                      <a:pt x="0" y="8173"/>
                      <a:pt x="30" y="8471"/>
                      <a:pt x="120" y="8754"/>
                    </a:cubicBezTo>
                    <a:cubicBezTo>
                      <a:pt x="269" y="9275"/>
                      <a:pt x="537" y="9737"/>
                      <a:pt x="909" y="10124"/>
                    </a:cubicBezTo>
                    <a:cubicBezTo>
                      <a:pt x="1118" y="10333"/>
                      <a:pt x="1177" y="10661"/>
                      <a:pt x="1043" y="10929"/>
                    </a:cubicBezTo>
                    <a:cubicBezTo>
                      <a:pt x="641" y="11987"/>
                      <a:pt x="388" y="13104"/>
                      <a:pt x="283" y="14236"/>
                    </a:cubicBezTo>
                    <a:cubicBezTo>
                      <a:pt x="254" y="14430"/>
                      <a:pt x="254" y="14609"/>
                      <a:pt x="283" y="14787"/>
                    </a:cubicBezTo>
                    <a:cubicBezTo>
                      <a:pt x="313" y="15070"/>
                      <a:pt x="552" y="15294"/>
                      <a:pt x="835" y="15324"/>
                    </a:cubicBezTo>
                    <a:cubicBezTo>
                      <a:pt x="855" y="15326"/>
                      <a:pt x="875" y="15327"/>
                      <a:pt x="895" y="15327"/>
                    </a:cubicBezTo>
                    <a:cubicBezTo>
                      <a:pt x="1170" y="15327"/>
                      <a:pt x="1423" y="15140"/>
                      <a:pt x="1520" y="14862"/>
                    </a:cubicBezTo>
                    <a:cubicBezTo>
                      <a:pt x="1550" y="14683"/>
                      <a:pt x="1580" y="14504"/>
                      <a:pt x="1594" y="14325"/>
                    </a:cubicBezTo>
                    <a:cubicBezTo>
                      <a:pt x="1684" y="13595"/>
                      <a:pt x="1818" y="12866"/>
                      <a:pt x="2012" y="12150"/>
                    </a:cubicBezTo>
                    <a:cubicBezTo>
                      <a:pt x="2089" y="11906"/>
                      <a:pt x="2199" y="11784"/>
                      <a:pt x="2420" y="11784"/>
                    </a:cubicBezTo>
                    <a:cubicBezTo>
                      <a:pt x="2455" y="11784"/>
                      <a:pt x="2492" y="11787"/>
                      <a:pt x="2533" y="11793"/>
                    </a:cubicBezTo>
                    <a:cubicBezTo>
                      <a:pt x="2667" y="11823"/>
                      <a:pt x="2816" y="11823"/>
                      <a:pt x="2965" y="11823"/>
                    </a:cubicBezTo>
                    <a:cubicBezTo>
                      <a:pt x="3561" y="11793"/>
                      <a:pt x="4127" y="11689"/>
                      <a:pt x="4619" y="11301"/>
                    </a:cubicBezTo>
                    <a:cubicBezTo>
                      <a:pt x="4887" y="11123"/>
                      <a:pt x="5021" y="10795"/>
                      <a:pt x="4946" y="10482"/>
                    </a:cubicBezTo>
                    <a:cubicBezTo>
                      <a:pt x="4887" y="10169"/>
                      <a:pt x="4648" y="9916"/>
                      <a:pt x="4350" y="9826"/>
                    </a:cubicBezTo>
                    <a:cubicBezTo>
                      <a:pt x="4149" y="9759"/>
                      <a:pt x="3940" y="9726"/>
                      <a:pt x="3735" y="9726"/>
                    </a:cubicBezTo>
                    <a:cubicBezTo>
                      <a:pt x="3666" y="9726"/>
                      <a:pt x="3598" y="9730"/>
                      <a:pt x="3531" y="9737"/>
                    </a:cubicBezTo>
                    <a:cubicBezTo>
                      <a:pt x="3426" y="9747"/>
                      <a:pt x="3327" y="9787"/>
                      <a:pt x="3226" y="9787"/>
                    </a:cubicBezTo>
                    <a:cubicBezTo>
                      <a:pt x="3170" y="9787"/>
                      <a:pt x="3113" y="9774"/>
                      <a:pt x="3054" y="9737"/>
                    </a:cubicBezTo>
                    <a:cubicBezTo>
                      <a:pt x="3039" y="9692"/>
                      <a:pt x="3025" y="9663"/>
                      <a:pt x="3039" y="9633"/>
                    </a:cubicBezTo>
                    <a:cubicBezTo>
                      <a:pt x="3367" y="8888"/>
                      <a:pt x="3784" y="8188"/>
                      <a:pt x="4276" y="7547"/>
                    </a:cubicBezTo>
                    <a:cubicBezTo>
                      <a:pt x="4348" y="7438"/>
                      <a:pt x="4443" y="7396"/>
                      <a:pt x="4546" y="7396"/>
                    </a:cubicBezTo>
                    <a:cubicBezTo>
                      <a:pt x="4612" y="7396"/>
                      <a:pt x="4683" y="7414"/>
                      <a:pt x="4753" y="7443"/>
                    </a:cubicBezTo>
                    <a:cubicBezTo>
                      <a:pt x="5155" y="7592"/>
                      <a:pt x="5557" y="7696"/>
                      <a:pt x="5974" y="7771"/>
                    </a:cubicBezTo>
                    <a:cubicBezTo>
                      <a:pt x="6244" y="7828"/>
                      <a:pt x="6519" y="7861"/>
                      <a:pt x="6793" y="7861"/>
                    </a:cubicBezTo>
                    <a:cubicBezTo>
                      <a:pt x="6943" y="7861"/>
                      <a:pt x="7093" y="7851"/>
                      <a:pt x="7241" y="7830"/>
                    </a:cubicBezTo>
                    <a:cubicBezTo>
                      <a:pt x="7553" y="7785"/>
                      <a:pt x="7822" y="7562"/>
                      <a:pt x="7926" y="7264"/>
                    </a:cubicBezTo>
                    <a:cubicBezTo>
                      <a:pt x="8015" y="6951"/>
                      <a:pt x="7926" y="6623"/>
                      <a:pt x="7688" y="6400"/>
                    </a:cubicBezTo>
                    <a:cubicBezTo>
                      <a:pt x="7464" y="6162"/>
                      <a:pt x="7166" y="5983"/>
                      <a:pt x="6838" y="5908"/>
                    </a:cubicBezTo>
                    <a:cubicBezTo>
                      <a:pt x="6555" y="5834"/>
                      <a:pt x="6257" y="5759"/>
                      <a:pt x="5915" y="5670"/>
                    </a:cubicBezTo>
                    <a:cubicBezTo>
                      <a:pt x="6630" y="4940"/>
                      <a:pt x="7479" y="4329"/>
                      <a:pt x="8403" y="3867"/>
                    </a:cubicBezTo>
                    <a:cubicBezTo>
                      <a:pt x="8513" y="3792"/>
                      <a:pt x="8640" y="3755"/>
                      <a:pt x="8765" y="3755"/>
                    </a:cubicBezTo>
                    <a:cubicBezTo>
                      <a:pt x="8959" y="3755"/>
                      <a:pt x="9149" y="3844"/>
                      <a:pt x="9267" y="4016"/>
                    </a:cubicBezTo>
                    <a:cubicBezTo>
                      <a:pt x="9758" y="4523"/>
                      <a:pt x="10414" y="4851"/>
                      <a:pt x="11114" y="4955"/>
                    </a:cubicBezTo>
                    <a:cubicBezTo>
                      <a:pt x="11192" y="4967"/>
                      <a:pt x="11270" y="4973"/>
                      <a:pt x="11345" y="4973"/>
                    </a:cubicBezTo>
                    <a:cubicBezTo>
                      <a:pt x="11741" y="4973"/>
                      <a:pt x="12079" y="4811"/>
                      <a:pt x="12216" y="4523"/>
                    </a:cubicBezTo>
                    <a:cubicBezTo>
                      <a:pt x="12410" y="4106"/>
                      <a:pt x="12246" y="3748"/>
                      <a:pt x="11993" y="3406"/>
                    </a:cubicBezTo>
                    <a:cubicBezTo>
                      <a:pt x="11933" y="3331"/>
                      <a:pt x="11874" y="3257"/>
                      <a:pt x="11814" y="3212"/>
                    </a:cubicBezTo>
                    <a:cubicBezTo>
                      <a:pt x="11665" y="3078"/>
                      <a:pt x="11516" y="2974"/>
                      <a:pt x="11367" y="2869"/>
                    </a:cubicBezTo>
                    <a:cubicBezTo>
                      <a:pt x="11114" y="2720"/>
                      <a:pt x="11144" y="2586"/>
                      <a:pt x="11337" y="2407"/>
                    </a:cubicBezTo>
                    <a:cubicBezTo>
                      <a:pt x="11412" y="2333"/>
                      <a:pt x="11501" y="2258"/>
                      <a:pt x="11561" y="2169"/>
                    </a:cubicBezTo>
                    <a:cubicBezTo>
                      <a:pt x="11844" y="1886"/>
                      <a:pt x="12038" y="1514"/>
                      <a:pt x="12112" y="1111"/>
                    </a:cubicBezTo>
                    <a:cubicBezTo>
                      <a:pt x="12212" y="462"/>
                      <a:pt x="11809" y="1"/>
                      <a:pt x="11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41"/>
              <p:cNvSpPr/>
              <p:nvPr/>
            </p:nvSpPr>
            <p:spPr>
              <a:xfrm>
                <a:off x="7635611" y="1574861"/>
                <a:ext cx="484622" cy="599247"/>
              </a:xfrm>
              <a:custGeom>
                <a:rect b="b" l="l" r="r" t="t"/>
                <a:pathLst>
                  <a:path extrusionOk="0" h="15327" w="12396">
                    <a:moveTo>
                      <a:pt x="1159" y="1"/>
                    </a:moveTo>
                    <a:cubicBezTo>
                      <a:pt x="587" y="1"/>
                      <a:pt x="184" y="462"/>
                      <a:pt x="283" y="1111"/>
                    </a:cubicBezTo>
                    <a:cubicBezTo>
                      <a:pt x="358" y="1514"/>
                      <a:pt x="552" y="1886"/>
                      <a:pt x="820" y="2169"/>
                    </a:cubicBezTo>
                    <a:cubicBezTo>
                      <a:pt x="894" y="2258"/>
                      <a:pt x="984" y="2333"/>
                      <a:pt x="1073" y="2407"/>
                    </a:cubicBezTo>
                    <a:cubicBezTo>
                      <a:pt x="1267" y="2586"/>
                      <a:pt x="1297" y="2720"/>
                      <a:pt x="1043" y="2869"/>
                    </a:cubicBezTo>
                    <a:cubicBezTo>
                      <a:pt x="879" y="2974"/>
                      <a:pt x="730" y="3078"/>
                      <a:pt x="596" y="3197"/>
                    </a:cubicBezTo>
                    <a:cubicBezTo>
                      <a:pt x="522" y="3257"/>
                      <a:pt x="462" y="3331"/>
                      <a:pt x="418" y="3406"/>
                    </a:cubicBezTo>
                    <a:cubicBezTo>
                      <a:pt x="149" y="3733"/>
                      <a:pt x="0" y="4106"/>
                      <a:pt x="194" y="4523"/>
                    </a:cubicBezTo>
                    <a:cubicBezTo>
                      <a:pt x="328" y="4803"/>
                      <a:pt x="642" y="4964"/>
                      <a:pt x="1030" y="4964"/>
                    </a:cubicBezTo>
                    <a:cubicBezTo>
                      <a:pt x="1115" y="4964"/>
                      <a:pt x="1205" y="4956"/>
                      <a:pt x="1297" y="4940"/>
                    </a:cubicBezTo>
                    <a:cubicBezTo>
                      <a:pt x="1997" y="4851"/>
                      <a:pt x="2637" y="4523"/>
                      <a:pt x="3129" y="4016"/>
                    </a:cubicBezTo>
                    <a:cubicBezTo>
                      <a:pt x="3256" y="3844"/>
                      <a:pt x="3449" y="3755"/>
                      <a:pt x="3645" y="3755"/>
                    </a:cubicBezTo>
                    <a:cubicBezTo>
                      <a:pt x="3770" y="3755"/>
                      <a:pt x="3897" y="3792"/>
                      <a:pt x="4008" y="3867"/>
                    </a:cubicBezTo>
                    <a:cubicBezTo>
                      <a:pt x="4932" y="4329"/>
                      <a:pt x="5766" y="4940"/>
                      <a:pt x="6496" y="5670"/>
                    </a:cubicBezTo>
                    <a:cubicBezTo>
                      <a:pt x="6138" y="5759"/>
                      <a:pt x="5855" y="5834"/>
                      <a:pt x="5557" y="5908"/>
                    </a:cubicBezTo>
                    <a:cubicBezTo>
                      <a:pt x="5229" y="5983"/>
                      <a:pt x="4946" y="6162"/>
                      <a:pt x="4723" y="6400"/>
                    </a:cubicBezTo>
                    <a:cubicBezTo>
                      <a:pt x="4485" y="6623"/>
                      <a:pt x="4395" y="6951"/>
                      <a:pt x="4485" y="7264"/>
                    </a:cubicBezTo>
                    <a:cubicBezTo>
                      <a:pt x="4574" y="7562"/>
                      <a:pt x="4842" y="7785"/>
                      <a:pt x="5170" y="7815"/>
                    </a:cubicBezTo>
                    <a:cubicBezTo>
                      <a:pt x="5332" y="7844"/>
                      <a:pt x="5495" y="7857"/>
                      <a:pt x="5658" y="7857"/>
                    </a:cubicBezTo>
                    <a:cubicBezTo>
                      <a:pt x="5912" y="7857"/>
                      <a:pt x="6167" y="7825"/>
                      <a:pt x="6421" y="7771"/>
                    </a:cubicBezTo>
                    <a:cubicBezTo>
                      <a:pt x="6838" y="7696"/>
                      <a:pt x="7241" y="7592"/>
                      <a:pt x="7643" y="7443"/>
                    </a:cubicBezTo>
                    <a:cubicBezTo>
                      <a:pt x="7723" y="7412"/>
                      <a:pt x="7798" y="7392"/>
                      <a:pt x="7867" y="7392"/>
                    </a:cubicBezTo>
                    <a:cubicBezTo>
                      <a:pt x="7967" y="7392"/>
                      <a:pt x="8056" y="7433"/>
                      <a:pt x="8135" y="7547"/>
                    </a:cubicBezTo>
                    <a:cubicBezTo>
                      <a:pt x="8626" y="8188"/>
                      <a:pt x="9028" y="8888"/>
                      <a:pt x="9356" y="9618"/>
                    </a:cubicBezTo>
                    <a:cubicBezTo>
                      <a:pt x="9371" y="9648"/>
                      <a:pt x="9356" y="9692"/>
                      <a:pt x="9341" y="9737"/>
                    </a:cubicBezTo>
                    <a:cubicBezTo>
                      <a:pt x="9288" y="9774"/>
                      <a:pt x="9233" y="9787"/>
                      <a:pt x="9177" y="9787"/>
                    </a:cubicBezTo>
                    <a:cubicBezTo>
                      <a:pt x="9077" y="9787"/>
                      <a:pt x="8975" y="9747"/>
                      <a:pt x="8879" y="9737"/>
                    </a:cubicBezTo>
                    <a:cubicBezTo>
                      <a:pt x="8809" y="9730"/>
                      <a:pt x="8738" y="9726"/>
                      <a:pt x="8668" y="9726"/>
                    </a:cubicBezTo>
                    <a:cubicBezTo>
                      <a:pt x="8457" y="9726"/>
                      <a:pt x="8250" y="9759"/>
                      <a:pt x="8060" y="9826"/>
                    </a:cubicBezTo>
                    <a:cubicBezTo>
                      <a:pt x="7747" y="9916"/>
                      <a:pt x="7509" y="10169"/>
                      <a:pt x="7464" y="10482"/>
                    </a:cubicBezTo>
                    <a:cubicBezTo>
                      <a:pt x="7390" y="10795"/>
                      <a:pt x="7524" y="11123"/>
                      <a:pt x="7792" y="11301"/>
                    </a:cubicBezTo>
                    <a:cubicBezTo>
                      <a:pt x="8269" y="11689"/>
                      <a:pt x="8835" y="11793"/>
                      <a:pt x="9431" y="11823"/>
                    </a:cubicBezTo>
                    <a:cubicBezTo>
                      <a:pt x="9580" y="11823"/>
                      <a:pt x="9729" y="11823"/>
                      <a:pt x="9878" y="11793"/>
                    </a:cubicBezTo>
                    <a:cubicBezTo>
                      <a:pt x="9916" y="11787"/>
                      <a:pt x="9952" y="11784"/>
                      <a:pt x="9986" y="11784"/>
                    </a:cubicBezTo>
                    <a:cubicBezTo>
                      <a:pt x="10200" y="11784"/>
                      <a:pt x="10320" y="11906"/>
                      <a:pt x="10384" y="12150"/>
                    </a:cubicBezTo>
                    <a:cubicBezTo>
                      <a:pt x="10578" y="12866"/>
                      <a:pt x="10712" y="13595"/>
                      <a:pt x="10801" y="14325"/>
                    </a:cubicBezTo>
                    <a:cubicBezTo>
                      <a:pt x="10801" y="14504"/>
                      <a:pt x="10831" y="14683"/>
                      <a:pt x="10876" y="14862"/>
                    </a:cubicBezTo>
                    <a:cubicBezTo>
                      <a:pt x="10959" y="15140"/>
                      <a:pt x="11211" y="15327"/>
                      <a:pt x="11498" y="15327"/>
                    </a:cubicBezTo>
                    <a:cubicBezTo>
                      <a:pt x="11519" y="15327"/>
                      <a:pt x="11540" y="15326"/>
                      <a:pt x="11561" y="15324"/>
                    </a:cubicBezTo>
                    <a:cubicBezTo>
                      <a:pt x="11844" y="15294"/>
                      <a:pt x="12082" y="15070"/>
                      <a:pt x="12112" y="14787"/>
                    </a:cubicBezTo>
                    <a:cubicBezTo>
                      <a:pt x="12142" y="14609"/>
                      <a:pt x="12142" y="14430"/>
                      <a:pt x="12112" y="14236"/>
                    </a:cubicBezTo>
                    <a:cubicBezTo>
                      <a:pt x="12008" y="13104"/>
                      <a:pt x="11755" y="11987"/>
                      <a:pt x="11352" y="10929"/>
                    </a:cubicBezTo>
                    <a:cubicBezTo>
                      <a:pt x="11218" y="10661"/>
                      <a:pt x="11278" y="10333"/>
                      <a:pt x="11486" y="10124"/>
                    </a:cubicBezTo>
                    <a:cubicBezTo>
                      <a:pt x="11859" y="9737"/>
                      <a:pt x="12127" y="9275"/>
                      <a:pt x="12276" y="8754"/>
                    </a:cubicBezTo>
                    <a:cubicBezTo>
                      <a:pt x="12365" y="8471"/>
                      <a:pt x="12395" y="8173"/>
                      <a:pt x="12365" y="7890"/>
                    </a:cubicBezTo>
                    <a:cubicBezTo>
                      <a:pt x="12332" y="7304"/>
                      <a:pt x="11848" y="6899"/>
                      <a:pt x="11327" y="6899"/>
                    </a:cubicBezTo>
                    <a:cubicBezTo>
                      <a:pt x="11145" y="6899"/>
                      <a:pt x="10959" y="6948"/>
                      <a:pt x="10786" y="7055"/>
                    </a:cubicBezTo>
                    <a:cubicBezTo>
                      <a:pt x="10548" y="7190"/>
                      <a:pt x="10339" y="7383"/>
                      <a:pt x="10175" y="7607"/>
                    </a:cubicBezTo>
                    <a:cubicBezTo>
                      <a:pt x="10105" y="7708"/>
                      <a:pt x="10039" y="7769"/>
                      <a:pt x="9970" y="7769"/>
                    </a:cubicBezTo>
                    <a:cubicBezTo>
                      <a:pt x="9908" y="7769"/>
                      <a:pt x="9844" y="7720"/>
                      <a:pt x="9773" y="7607"/>
                    </a:cubicBezTo>
                    <a:cubicBezTo>
                      <a:pt x="9356" y="6981"/>
                      <a:pt x="8909" y="6370"/>
                      <a:pt x="8432" y="5789"/>
                    </a:cubicBezTo>
                    <a:cubicBezTo>
                      <a:pt x="8254" y="5581"/>
                      <a:pt x="8298" y="5357"/>
                      <a:pt x="8328" y="5119"/>
                    </a:cubicBezTo>
                    <a:cubicBezTo>
                      <a:pt x="8477" y="4314"/>
                      <a:pt x="8462" y="3495"/>
                      <a:pt x="8283" y="2705"/>
                    </a:cubicBezTo>
                    <a:cubicBezTo>
                      <a:pt x="8209" y="2393"/>
                      <a:pt x="8045" y="2095"/>
                      <a:pt x="7822" y="1841"/>
                    </a:cubicBezTo>
                    <a:cubicBezTo>
                      <a:pt x="7634" y="1626"/>
                      <a:pt x="7376" y="1521"/>
                      <a:pt x="7119" y="1521"/>
                    </a:cubicBezTo>
                    <a:cubicBezTo>
                      <a:pt x="6824" y="1521"/>
                      <a:pt x="6530" y="1660"/>
                      <a:pt x="6347" y="1931"/>
                    </a:cubicBezTo>
                    <a:cubicBezTo>
                      <a:pt x="6094" y="2258"/>
                      <a:pt x="5974" y="2661"/>
                      <a:pt x="5989" y="3063"/>
                    </a:cubicBezTo>
                    <a:cubicBezTo>
                      <a:pt x="6004" y="3197"/>
                      <a:pt x="5959" y="3331"/>
                      <a:pt x="5855" y="3420"/>
                    </a:cubicBezTo>
                    <a:cubicBezTo>
                      <a:pt x="5244" y="3048"/>
                      <a:pt x="4604" y="2705"/>
                      <a:pt x="3948" y="2422"/>
                    </a:cubicBezTo>
                    <a:cubicBezTo>
                      <a:pt x="3784" y="2363"/>
                      <a:pt x="3710" y="2199"/>
                      <a:pt x="3621" y="2065"/>
                    </a:cubicBezTo>
                    <a:cubicBezTo>
                      <a:pt x="3263" y="1514"/>
                      <a:pt x="2831" y="992"/>
                      <a:pt x="2339" y="560"/>
                    </a:cubicBezTo>
                    <a:cubicBezTo>
                      <a:pt x="2101" y="322"/>
                      <a:pt x="1818" y="158"/>
                      <a:pt x="1505" y="54"/>
                    </a:cubicBezTo>
                    <a:cubicBezTo>
                      <a:pt x="1385" y="18"/>
                      <a:pt x="1269" y="1"/>
                      <a:pt x="11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29" name="Google Shape;1729;p41"/>
            <p:cNvSpPr txBox="1"/>
            <p:nvPr/>
          </p:nvSpPr>
          <p:spPr>
            <a:xfrm>
              <a:off x="1461067" y="2755540"/>
              <a:ext cx="1349400" cy="9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endParaRPr>
            </a:p>
          </p:txBody>
        </p:sp>
      </p:grpSp>
      <p:sp>
        <p:nvSpPr>
          <p:cNvPr id="1730" name="Google Shape;1730;p41"/>
          <p:cNvSpPr/>
          <p:nvPr/>
        </p:nvSpPr>
        <p:spPr>
          <a:xfrm flipH="1" rot="10800000">
            <a:off x="3724205" y="1996828"/>
            <a:ext cx="113943" cy="94537"/>
          </a:xfrm>
          <a:custGeom>
            <a:rect b="b" l="l" r="r" t="t"/>
            <a:pathLst>
              <a:path extrusionOk="0" h="2840" w="3423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1" name="Google Shape;1731;p41"/>
          <p:cNvGrpSpPr/>
          <p:nvPr/>
        </p:nvGrpSpPr>
        <p:grpSpPr>
          <a:xfrm>
            <a:off x="3724197" y="4255079"/>
            <a:ext cx="763146" cy="697824"/>
            <a:chOff x="3764768" y="2214439"/>
            <a:chExt cx="515500" cy="471375"/>
          </a:xfrm>
        </p:grpSpPr>
        <p:sp>
          <p:nvSpPr>
            <p:cNvPr id="1732" name="Google Shape;1732;p41"/>
            <p:cNvSpPr/>
            <p:nvPr/>
          </p:nvSpPr>
          <p:spPr>
            <a:xfrm>
              <a:off x="3764768" y="2214439"/>
              <a:ext cx="515500" cy="471375"/>
            </a:xfrm>
            <a:custGeom>
              <a:rect b="b" l="l" r="r" t="t"/>
              <a:pathLst>
                <a:path extrusionOk="0" h="18855" w="20620">
                  <a:moveTo>
                    <a:pt x="9854" y="228"/>
                  </a:moveTo>
                  <a:cubicBezTo>
                    <a:pt x="11621" y="228"/>
                    <a:pt x="13416" y="541"/>
                    <a:pt x="14988" y="1401"/>
                  </a:cubicBezTo>
                  <a:cubicBezTo>
                    <a:pt x="16984" y="2533"/>
                    <a:pt x="18415" y="4559"/>
                    <a:pt x="19219" y="6674"/>
                  </a:cubicBezTo>
                  <a:cubicBezTo>
                    <a:pt x="20024" y="8611"/>
                    <a:pt x="20173" y="10786"/>
                    <a:pt x="19666" y="12842"/>
                  </a:cubicBezTo>
                  <a:cubicBezTo>
                    <a:pt x="18542" y="17002"/>
                    <a:pt x="14415" y="18633"/>
                    <a:pt x="10396" y="18633"/>
                  </a:cubicBezTo>
                  <a:cubicBezTo>
                    <a:pt x="9089" y="18633"/>
                    <a:pt x="7793" y="18461"/>
                    <a:pt x="6615" y="18146"/>
                  </a:cubicBezTo>
                  <a:cubicBezTo>
                    <a:pt x="5423" y="17818"/>
                    <a:pt x="4261" y="17371"/>
                    <a:pt x="3188" y="16746"/>
                  </a:cubicBezTo>
                  <a:cubicBezTo>
                    <a:pt x="2414" y="16329"/>
                    <a:pt x="1728" y="15733"/>
                    <a:pt x="1222" y="15047"/>
                  </a:cubicBezTo>
                  <a:cubicBezTo>
                    <a:pt x="983" y="14630"/>
                    <a:pt x="834" y="14153"/>
                    <a:pt x="775" y="13647"/>
                  </a:cubicBezTo>
                  <a:cubicBezTo>
                    <a:pt x="656" y="12991"/>
                    <a:pt x="566" y="12306"/>
                    <a:pt x="507" y="11621"/>
                  </a:cubicBezTo>
                  <a:cubicBezTo>
                    <a:pt x="209" y="7986"/>
                    <a:pt x="864" y="3665"/>
                    <a:pt x="4172" y="1520"/>
                  </a:cubicBezTo>
                  <a:cubicBezTo>
                    <a:pt x="4621" y="1239"/>
                    <a:pt x="5096" y="1011"/>
                    <a:pt x="5573" y="812"/>
                  </a:cubicBezTo>
                  <a:lnTo>
                    <a:pt x="5573" y="812"/>
                  </a:lnTo>
                  <a:cubicBezTo>
                    <a:pt x="5582" y="810"/>
                    <a:pt x="5592" y="807"/>
                    <a:pt x="5602" y="805"/>
                  </a:cubicBezTo>
                  <a:cubicBezTo>
                    <a:pt x="6615" y="507"/>
                    <a:pt x="7688" y="328"/>
                    <a:pt x="8731" y="268"/>
                  </a:cubicBezTo>
                  <a:cubicBezTo>
                    <a:pt x="9102" y="242"/>
                    <a:pt x="9478" y="228"/>
                    <a:pt x="9854" y="228"/>
                  </a:cubicBezTo>
                  <a:close/>
                  <a:moveTo>
                    <a:pt x="10006" y="1"/>
                  </a:moveTo>
                  <a:cubicBezTo>
                    <a:pt x="8568" y="1"/>
                    <a:pt x="7129" y="215"/>
                    <a:pt x="5811" y="566"/>
                  </a:cubicBezTo>
                  <a:lnTo>
                    <a:pt x="5615" y="610"/>
                  </a:lnTo>
                  <a:lnTo>
                    <a:pt x="5615" y="610"/>
                  </a:lnTo>
                  <a:cubicBezTo>
                    <a:pt x="5614" y="610"/>
                    <a:pt x="5613" y="610"/>
                    <a:pt x="5613" y="610"/>
                  </a:cubicBezTo>
                  <a:cubicBezTo>
                    <a:pt x="5581" y="610"/>
                    <a:pt x="5546" y="615"/>
                    <a:pt x="5513" y="626"/>
                  </a:cubicBezTo>
                  <a:cubicBezTo>
                    <a:pt x="3546" y="1371"/>
                    <a:pt x="1937" y="2861"/>
                    <a:pt x="1073" y="4797"/>
                  </a:cubicBezTo>
                  <a:cubicBezTo>
                    <a:pt x="328" y="6585"/>
                    <a:pt x="0" y="8522"/>
                    <a:pt x="90" y="10488"/>
                  </a:cubicBezTo>
                  <a:cubicBezTo>
                    <a:pt x="90" y="11859"/>
                    <a:pt x="268" y="13230"/>
                    <a:pt x="596" y="14571"/>
                  </a:cubicBezTo>
                  <a:cubicBezTo>
                    <a:pt x="834" y="15226"/>
                    <a:pt x="1281" y="15822"/>
                    <a:pt x="1848" y="16209"/>
                  </a:cubicBezTo>
                  <a:cubicBezTo>
                    <a:pt x="2771" y="16895"/>
                    <a:pt x="3784" y="17461"/>
                    <a:pt x="4857" y="17848"/>
                  </a:cubicBezTo>
                  <a:cubicBezTo>
                    <a:pt x="6586" y="18515"/>
                    <a:pt x="8402" y="18854"/>
                    <a:pt x="10220" y="18854"/>
                  </a:cubicBezTo>
                  <a:cubicBezTo>
                    <a:pt x="11410" y="18854"/>
                    <a:pt x="12600" y="18709"/>
                    <a:pt x="13766" y="18414"/>
                  </a:cubicBezTo>
                  <a:cubicBezTo>
                    <a:pt x="16120" y="17818"/>
                    <a:pt x="18266" y="16537"/>
                    <a:pt x="19428" y="14392"/>
                  </a:cubicBezTo>
                  <a:cubicBezTo>
                    <a:pt x="20381" y="12455"/>
                    <a:pt x="20619" y="10280"/>
                    <a:pt x="20113" y="8194"/>
                  </a:cubicBezTo>
                  <a:cubicBezTo>
                    <a:pt x="19636" y="5930"/>
                    <a:pt x="18444" y="3874"/>
                    <a:pt x="16746" y="2265"/>
                  </a:cubicBezTo>
                  <a:cubicBezTo>
                    <a:pt x="14921" y="628"/>
                    <a:pt x="12467" y="1"/>
                    <a:pt x="10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1"/>
            <p:cNvSpPr/>
            <p:nvPr/>
          </p:nvSpPr>
          <p:spPr>
            <a:xfrm>
              <a:off x="3832543" y="2263689"/>
              <a:ext cx="391850" cy="374500"/>
            </a:xfrm>
            <a:custGeom>
              <a:rect b="b" l="l" r="r" t="t"/>
              <a:pathLst>
                <a:path extrusionOk="0" h="14980" w="15674">
                  <a:moveTo>
                    <a:pt x="6437" y="198"/>
                  </a:moveTo>
                  <a:cubicBezTo>
                    <a:pt x="8838" y="198"/>
                    <a:pt x="11362" y="1635"/>
                    <a:pt x="12992" y="3304"/>
                  </a:cubicBezTo>
                  <a:cubicBezTo>
                    <a:pt x="13946" y="4287"/>
                    <a:pt x="14869" y="5509"/>
                    <a:pt x="15227" y="6880"/>
                  </a:cubicBezTo>
                  <a:cubicBezTo>
                    <a:pt x="15316" y="7237"/>
                    <a:pt x="15316" y="7625"/>
                    <a:pt x="15227" y="8012"/>
                  </a:cubicBezTo>
                  <a:cubicBezTo>
                    <a:pt x="15078" y="8429"/>
                    <a:pt x="14929" y="8846"/>
                    <a:pt x="14750" y="9234"/>
                  </a:cubicBezTo>
                  <a:cubicBezTo>
                    <a:pt x="13618" y="11796"/>
                    <a:pt x="11502" y="14657"/>
                    <a:pt x="8463" y="14776"/>
                  </a:cubicBezTo>
                  <a:cubicBezTo>
                    <a:pt x="8351" y="14783"/>
                    <a:pt x="8239" y="14787"/>
                    <a:pt x="8128" y="14787"/>
                  </a:cubicBezTo>
                  <a:cubicBezTo>
                    <a:pt x="7813" y="14787"/>
                    <a:pt x="7499" y="14757"/>
                    <a:pt x="7185" y="14699"/>
                  </a:cubicBezTo>
                  <a:lnTo>
                    <a:pt x="7185" y="14699"/>
                  </a:lnTo>
                  <a:cubicBezTo>
                    <a:pt x="7176" y="14694"/>
                    <a:pt x="7165" y="14690"/>
                    <a:pt x="7152" y="14686"/>
                  </a:cubicBezTo>
                  <a:cubicBezTo>
                    <a:pt x="6437" y="14478"/>
                    <a:pt x="5781" y="14210"/>
                    <a:pt x="5156" y="13882"/>
                  </a:cubicBezTo>
                  <a:cubicBezTo>
                    <a:pt x="3785" y="13256"/>
                    <a:pt x="2623" y="12332"/>
                    <a:pt x="1729" y="11141"/>
                  </a:cubicBezTo>
                  <a:cubicBezTo>
                    <a:pt x="686" y="9681"/>
                    <a:pt x="448" y="7833"/>
                    <a:pt x="686" y="6105"/>
                  </a:cubicBezTo>
                  <a:cubicBezTo>
                    <a:pt x="865" y="4347"/>
                    <a:pt x="1669" y="2708"/>
                    <a:pt x="2951" y="1516"/>
                  </a:cubicBezTo>
                  <a:cubicBezTo>
                    <a:pt x="3986" y="582"/>
                    <a:pt x="5195" y="198"/>
                    <a:pt x="6437" y="198"/>
                  </a:cubicBezTo>
                  <a:close/>
                  <a:moveTo>
                    <a:pt x="6457" y="0"/>
                  </a:moveTo>
                  <a:cubicBezTo>
                    <a:pt x="5636" y="0"/>
                    <a:pt x="4821" y="151"/>
                    <a:pt x="4053" y="503"/>
                  </a:cubicBezTo>
                  <a:cubicBezTo>
                    <a:pt x="2474" y="1278"/>
                    <a:pt x="1282" y="2678"/>
                    <a:pt x="716" y="4317"/>
                  </a:cubicBezTo>
                  <a:cubicBezTo>
                    <a:pt x="60" y="6105"/>
                    <a:pt x="1" y="8042"/>
                    <a:pt x="597" y="9859"/>
                  </a:cubicBezTo>
                  <a:cubicBezTo>
                    <a:pt x="1550" y="12422"/>
                    <a:pt x="4172" y="14090"/>
                    <a:pt x="6705" y="14835"/>
                  </a:cubicBezTo>
                  <a:lnTo>
                    <a:pt x="6871" y="14863"/>
                  </a:lnTo>
                  <a:lnTo>
                    <a:pt x="6871" y="14863"/>
                  </a:lnTo>
                  <a:cubicBezTo>
                    <a:pt x="6875" y="14864"/>
                    <a:pt x="6879" y="14864"/>
                    <a:pt x="6884" y="14865"/>
                  </a:cubicBezTo>
                  <a:cubicBezTo>
                    <a:pt x="6884" y="14865"/>
                    <a:pt x="6884" y="14865"/>
                    <a:pt x="6884" y="14865"/>
                  </a:cubicBezTo>
                  <a:lnTo>
                    <a:pt x="6884" y="14865"/>
                  </a:lnTo>
                  <a:cubicBezTo>
                    <a:pt x="6884" y="14865"/>
                    <a:pt x="6884" y="14865"/>
                    <a:pt x="6885" y="14865"/>
                  </a:cubicBezTo>
                  <a:lnTo>
                    <a:pt x="6885" y="14865"/>
                  </a:lnTo>
                  <a:cubicBezTo>
                    <a:pt x="7274" y="14942"/>
                    <a:pt x="7666" y="14979"/>
                    <a:pt x="8054" y="14979"/>
                  </a:cubicBezTo>
                  <a:cubicBezTo>
                    <a:pt x="9328" y="14979"/>
                    <a:pt x="10571" y="14576"/>
                    <a:pt x="11621" y="13822"/>
                  </a:cubicBezTo>
                  <a:cubicBezTo>
                    <a:pt x="12843" y="12869"/>
                    <a:pt x="13856" y="11677"/>
                    <a:pt x="14571" y="10306"/>
                  </a:cubicBezTo>
                  <a:cubicBezTo>
                    <a:pt x="14869" y="9770"/>
                    <a:pt x="15137" y="9204"/>
                    <a:pt x="15346" y="8638"/>
                  </a:cubicBezTo>
                  <a:cubicBezTo>
                    <a:pt x="15525" y="8310"/>
                    <a:pt x="15614" y="7923"/>
                    <a:pt x="15674" y="7535"/>
                  </a:cubicBezTo>
                  <a:cubicBezTo>
                    <a:pt x="15674" y="7029"/>
                    <a:pt x="15555" y="6492"/>
                    <a:pt x="15316" y="6045"/>
                  </a:cubicBezTo>
                  <a:cubicBezTo>
                    <a:pt x="15018" y="5360"/>
                    <a:pt x="14631" y="4734"/>
                    <a:pt x="14184" y="4168"/>
                  </a:cubicBezTo>
                  <a:cubicBezTo>
                    <a:pt x="13022" y="2649"/>
                    <a:pt x="11502" y="1457"/>
                    <a:pt x="9744" y="712"/>
                  </a:cubicBezTo>
                  <a:cubicBezTo>
                    <a:pt x="8712" y="282"/>
                    <a:pt x="7580" y="0"/>
                    <a:pt x="6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1"/>
            <p:cNvSpPr/>
            <p:nvPr/>
          </p:nvSpPr>
          <p:spPr>
            <a:xfrm>
              <a:off x="3870543" y="2324664"/>
              <a:ext cx="286075" cy="248100"/>
            </a:xfrm>
            <a:custGeom>
              <a:rect b="b" l="l" r="r" t="t"/>
              <a:pathLst>
                <a:path extrusionOk="0" h="9924" w="11443">
                  <a:moveTo>
                    <a:pt x="6972" y="217"/>
                  </a:moveTo>
                  <a:cubicBezTo>
                    <a:pt x="7693" y="217"/>
                    <a:pt x="8417" y="390"/>
                    <a:pt x="9058" y="686"/>
                  </a:cubicBezTo>
                  <a:cubicBezTo>
                    <a:pt x="9565" y="954"/>
                    <a:pt x="9803" y="1580"/>
                    <a:pt x="10072" y="2087"/>
                  </a:cubicBezTo>
                  <a:cubicBezTo>
                    <a:pt x="11055" y="4113"/>
                    <a:pt x="11442" y="6765"/>
                    <a:pt x="9535" y="8404"/>
                  </a:cubicBezTo>
                  <a:cubicBezTo>
                    <a:pt x="9058" y="8731"/>
                    <a:pt x="8552" y="9000"/>
                    <a:pt x="8016" y="9238"/>
                  </a:cubicBezTo>
                  <a:cubicBezTo>
                    <a:pt x="7333" y="9560"/>
                    <a:pt x="6591" y="9713"/>
                    <a:pt x="5849" y="9713"/>
                  </a:cubicBezTo>
                  <a:cubicBezTo>
                    <a:pt x="5425" y="9713"/>
                    <a:pt x="5001" y="9663"/>
                    <a:pt x="4589" y="9566"/>
                  </a:cubicBezTo>
                  <a:cubicBezTo>
                    <a:pt x="2503" y="8910"/>
                    <a:pt x="715" y="6526"/>
                    <a:pt x="954" y="4292"/>
                  </a:cubicBezTo>
                  <a:cubicBezTo>
                    <a:pt x="1252" y="1699"/>
                    <a:pt x="4172" y="329"/>
                    <a:pt x="6526" y="239"/>
                  </a:cubicBezTo>
                  <a:cubicBezTo>
                    <a:pt x="6674" y="224"/>
                    <a:pt x="6823" y="217"/>
                    <a:pt x="6972" y="217"/>
                  </a:cubicBezTo>
                  <a:close/>
                  <a:moveTo>
                    <a:pt x="7062" y="1"/>
                  </a:moveTo>
                  <a:cubicBezTo>
                    <a:pt x="5781" y="1"/>
                    <a:pt x="4500" y="269"/>
                    <a:pt x="3338" y="865"/>
                  </a:cubicBezTo>
                  <a:cubicBezTo>
                    <a:pt x="2205" y="1461"/>
                    <a:pt x="1133" y="2355"/>
                    <a:pt x="745" y="3606"/>
                  </a:cubicBezTo>
                  <a:cubicBezTo>
                    <a:pt x="0" y="5930"/>
                    <a:pt x="1639" y="8463"/>
                    <a:pt x="3695" y="9476"/>
                  </a:cubicBezTo>
                  <a:cubicBezTo>
                    <a:pt x="4309" y="9788"/>
                    <a:pt x="4984" y="9923"/>
                    <a:pt x="5671" y="9923"/>
                  </a:cubicBezTo>
                  <a:cubicBezTo>
                    <a:pt x="7139" y="9923"/>
                    <a:pt x="8669" y="9308"/>
                    <a:pt x="9805" y="8484"/>
                  </a:cubicBezTo>
                  <a:lnTo>
                    <a:pt x="9805" y="8484"/>
                  </a:lnTo>
                  <a:cubicBezTo>
                    <a:pt x="9816" y="8477"/>
                    <a:pt x="9826" y="8471"/>
                    <a:pt x="9833" y="8463"/>
                  </a:cubicBezTo>
                  <a:lnTo>
                    <a:pt x="9833" y="8463"/>
                  </a:lnTo>
                  <a:cubicBezTo>
                    <a:pt x="9833" y="8463"/>
                    <a:pt x="9833" y="8463"/>
                    <a:pt x="9833" y="8463"/>
                  </a:cubicBezTo>
                  <a:cubicBezTo>
                    <a:pt x="9865" y="8447"/>
                    <a:pt x="9879" y="8434"/>
                    <a:pt x="9880" y="8424"/>
                  </a:cubicBezTo>
                  <a:lnTo>
                    <a:pt x="9880" y="8424"/>
                  </a:lnTo>
                  <a:cubicBezTo>
                    <a:pt x="10774" y="7650"/>
                    <a:pt x="11264" y="6536"/>
                    <a:pt x="11293" y="5364"/>
                  </a:cubicBezTo>
                  <a:cubicBezTo>
                    <a:pt x="11263" y="4292"/>
                    <a:pt x="11025" y="3249"/>
                    <a:pt x="10578" y="2295"/>
                  </a:cubicBezTo>
                  <a:cubicBezTo>
                    <a:pt x="10429" y="1938"/>
                    <a:pt x="10250" y="1580"/>
                    <a:pt x="10042" y="1252"/>
                  </a:cubicBezTo>
                  <a:cubicBezTo>
                    <a:pt x="9923" y="1014"/>
                    <a:pt x="9774" y="805"/>
                    <a:pt x="9565" y="627"/>
                  </a:cubicBezTo>
                  <a:cubicBezTo>
                    <a:pt x="8880" y="120"/>
                    <a:pt x="7896" y="31"/>
                    <a:pt x="7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42"/>
          <p:cNvSpPr txBox="1"/>
          <p:nvPr>
            <p:ph type="title"/>
          </p:nvPr>
        </p:nvSpPr>
        <p:spPr>
          <a:xfrm>
            <a:off x="3648150" y="2359500"/>
            <a:ext cx="1847700" cy="42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Insert CFISD Video</a:t>
            </a:r>
            <a:endParaRPr sz="1400"/>
          </a:p>
        </p:txBody>
      </p:sp>
      <p:pic>
        <p:nvPicPr>
          <p:cNvPr id="1740" name="Google Shape;174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2325" y="2870588"/>
            <a:ext cx="1463576" cy="14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" name="Google Shape;1741;p42" title="April - Charity Elementary (Spanish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72650" y="-76674"/>
            <a:ext cx="9416650" cy="52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43"/>
          <p:cNvSpPr/>
          <p:nvPr/>
        </p:nvSpPr>
        <p:spPr>
          <a:xfrm>
            <a:off x="4721715" y="3189825"/>
            <a:ext cx="951973" cy="867426"/>
          </a:xfrm>
          <a:custGeom>
            <a:rect b="b" l="l" r="r" t="t"/>
            <a:pathLst>
              <a:path extrusionOk="0" h="83688" w="91845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7" name="Google Shape;1747;p43"/>
          <p:cNvSpPr/>
          <p:nvPr/>
        </p:nvSpPr>
        <p:spPr>
          <a:xfrm>
            <a:off x="4721715" y="1786675"/>
            <a:ext cx="951973" cy="867426"/>
          </a:xfrm>
          <a:custGeom>
            <a:rect b="b" l="l" r="r" t="t"/>
            <a:pathLst>
              <a:path extrusionOk="0" h="83688" w="91845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8" name="Google Shape;1748;p43"/>
          <p:cNvSpPr/>
          <p:nvPr/>
        </p:nvSpPr>
        <p:spPr>
          <a:xfrm>
            <a:off x="921515" y="3189828"/>
            <a:ext cx="951973" cy="867426"/>
          </a:xfrm>
          <a:custGeom>
            <a:rect b="b" l="l" r="r" t="t"/>
            <a:pathLst>
              <a:path extrusionOk="0" h="83688" w="91845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9" name="Google Shape;1749;p43"/>
          <p:cNvSpPr/>
          <p:nvPr/>
        </p:nvSpPr>
        <p:spPr>
          <a:xfrm>
            <a:off x="935627" y="1802365"/>
            <a:ext cx="951973" cy="867426"/>
          </a:xfrm>
          <a:custGeom>
            <a:rect b="b" l="l" r="r" t="t"/>
            <a:pathLst>
              <a:path extrusionOk="0" h="83688" w="91845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0" name="Google Shape;1750;p43"/>
          <p:cNvSpPr txBox="1"/>
          <p:nvPr>
            <p:ph type="title"/>
          </p:nvPr>
        </p:nvSpPr>
        <p:spPr>
          <a:xfrm>
            <a:off x="543125" y="383650"/>
            <a:ext cx="5019600" cy="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Ejemplos de caridad</a:t>
            </a:r>
            <a:endParaRPr sz="4800"/>
          </a:p>
        </p:txBody>
      </p:sp>
      <p:sp>
        <p:nvSpPr>
          <p:cNvPr id="1751" name="Google Shape;1751;p43"/>
          <p:cNvSpPr txBox="1"/>
          <p:nvPr>
            <p:ph idx="2" type="title"/>
          </p:nvPr>
        </p:nvSpPr>
        <p:spPr>
          <a:xfrm>
            <a:off x="791350" y="1910498"/>
            <a:ext cx="12123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52" name="Google Shape;1752;p43"/>
          <p:cNvSpPr txBox="1"/>
          <p:nvPr>
            <p:ph idx="1" type="subTitle"/>
          </p:nvPr>
        </p:nvSpPr>
        <p:spPr>
          <a:xfrm>
            <a:off x="1887600" y="1449250"/>
            <a:ext cx="2937300" cy="7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Donación de artículos</a:t>
            </a:r>
            <a:endParaRPr/>
          </a:p>
        </p:txBody>
      </p:sp>
      <p:sp>
        <p:nvSpPr>
          <p:cNvPr id="1753" name="Google Shape;1753;p43"/>
          <p:cNvSpPr txBox="1"/>
          <p:nvPr>
            <p:ph idx="3" type="subTitle"/>
          </p:nvPr>
        </p:nvSpPr>
        <p:spPr>
          <a:xfrm>
            <a:off x="1964800" y="2073425"/>
            <a:ext cx="2472600" cy="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Junta ropa o juguetes en buen estado que ya no uses para regalar.</a:t>
            </a:r>
            <a:endParaRPr/>
          </a:p>
        </p:txBody>
      </p:sp>
      <p:sp>
        <p:nvSpPr>
          <p:cNvPr id="1754" name="Google Shape;1754;p43"/>
          <p:cNvSpPr txBox="1"/>
          <p:nvPr>
            <p:ph idx="4" type="title"/>
          </p:nvPr>
        </p:nvSpPr>
        <p:spPr>
          <a:xfrm>
            <a:off x="791350" y="3313648"/>
            <a:ext cx="12123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55" name="Google Shape;1755;p43"/>
          <p:cNvSpPr txBox="1"/>
          <p:nvPr>
            <p:ph idx="5" type="subTitle"/>
          </p:nvPr>
        </p:nvSpPr>
        <p:spPr>
          <a:xfrm>
            <a:off x="1887600" y="3112350"/>
            <a:ext cx="2472600" cy="7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Donación de monedas</a:t>
            </a:r>
            <a:endParaRPr/>
          </a:p>
        </p:txBody>
      </p:sp>
      <p:sp>
        <p:nvSpPr>
          <p:cNvPr id="1756" name="Google Shape;1756;p43"/>
          <p:cNvSpPr txBox="1"/>
          <p:nvPr>
            <p:ph idx="6" type="subTitle"/>
          </p:nvPr>
        </p:nvSpPr>
        <p:spPr>
          <a:xfrm>
            <a:off x="1924075" y="3759825"/>
            <a:ext cx="2616900" cy="10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Evento organizado en el cual los participantes donan monedas a una organización de beneficencia.</a:t>
            </a:r>
            <a:endParaRPr/>
          </a:p>
        </p:txBody>
      </p:sp>
      <p:sp>
        <p:nvSpPr>
          <p:cNvPr id="1757" name="Google Shape;1757;p43"/>
          <p:cNvSpPr txBox="1"/>
          <p:nvPr>
            <p:ph idx="7" type="title"/>
          </p:nvPr>
        </p:nvSpPr>
        <p:spPr>
          <a:xfrm>
            <a:off x="4591550" y="1910498"/>
            <a:ext cx="12123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58" name="Google Shape;1758;p43"/>
          <p:cNvSpPr txBox="1"/>
          <p:nvPr>
            <p:ph idx="8" type="subTitle"/>
          </p:nvPr>
        </p:nvSpPr>
        <p:spPr>
          <a:xfrm>
            <a:off x="5803850" y="1383250"/>
            <a:ext cx="3084600" cy="8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Recolección de alimentos o juguetes</a:t>
            </a:r>
            <a:endParaRPr/>
          </a:p>
        </p:txBody>
      </p:sp>
      <p:sp>
        <p:nvSpPr>
          <p:cNvPr id="1759" name="Google Shape;1759;p43"/>
          <p:cNvSpPr txBox="1"/>
          <p:nvPr>
            <p:ph idx="9" type="subTitle"/>
          </p:nvPr>
        </p:nvSpPr>
        <p:spPr>
          <a:xfrm>
            <a:off x="5803850" y="1989875"/>
            <a:ext cx="3247800" cy="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Evento organizado en el cual se recogen alimentos y juguetes donados para regalar a los necesitados. </a:t>
            </a:r>
            <a:endParaRPr/>
          </a:p>
        </p:txBody>
      </p:sp>
      <p:sp>
        <p:nvSpPr>
          <p:cNvPr id="1760" name="Google Shape;1760;p43"/>
          <p:cNvSpPr txBox="1"/>
          <p:nvPr>
            <p:ph idx="13" type="title"/>
          </p:nvPr>
        </p:nvSpPr>
        <p:spPr>
          <a:xfrm>
            <a:off x="4591550" y="3313648"/>
            <a:ext cx="12123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61" name="Google Shape;1761;p43"/>
          <p:cNvSpPr txBox="1"/>
          <p:nvPr>
            <p:ph idx="14" type="subTitle"/>
          </p:nvPr>
        </p:nvSpPr>
        <p:spPr>
          <a:xfrm>
            <a:off x="5722250" y="3017700"/>
            <a:ext cx="3247800" cy="86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Programas de alcance comunitario</a:t>
            </a:r>
            <a:endParaRPr/>
          </a:p>
        </p:txBody>
      </p:sp>
      <p:sp>
        <p:nvSpPr>
          <p:cNvPr id="1762" name="Google Shape;1762;p43"/>
          <p:cNvSpPr txBox="1"/>
          <p:nvPr>
            <p:ph idx="15" type="subTitle"/>
          </p:nvPr>
        </p:nvSpPr>
        <p:spPr>
          <a:xfrm>
            <a:off x="5803850" y="3811325"/>
            <a:ext cx="2472600" cy="10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Son programas a nivel comunitario que fomentan el voluntariado.</a:t>
            </a:r>
            <a:endParaRPr/>
          </a:p>
        </p:txBody>
      </p:sp>
      <p:grpSp>
        <p:nvGrpSpPr>
          <p:cNvPr id="1763" name="Google Shape;1763;p43"/>
          <p:cNvGrpSpPr/>
          <p:nvPr/>
        </p:nvGrpSpPr>
        <p:grpSpPr>
          <a:xfrm>
            <a:off x="6954679" y="-615796"/>
            <a:ext cx="2865902" cy="2866186"/>
            <a:chOff x="7229917" y="-939609"/>
            <a:chExt cx="2865902" cy="2866186"/>
          </a:xfrm>
        </p:grpSpPr>
        <p:grpSp>
          <p:nvGrpSpPr>
            <p:cNvPr id="1764" name="Google Shape;1764;p43"/>
            <p:cNvGrpSpPr/>
            <p:nvPr/>
          </p:nvGrpSpPr>
          <p:grpSpPr>
            <a:xfrm>
              <a:off x="7229917" y="-938831"/>
              <a:ext cx="2865902" cy="2666882"/>
              <a:chOff x="7229917" y="-938831"/>
              <a:chExt cx="2865902" cy="2666882"/>
            </a:xfrm>
          </p:grpSpPr>
          <p:sp>
            <p:nvSpPr>
              <p:cNvPr id="1765" name="Google Shape;1765;p43"/>
              <p:cNvSpPr/>
              <p:nvPr/>
            </p:nvSpPr>
            <p:spPr>
              <a:xfrm flipH="1" rot="5202986">
                <a:off x="7405437" y="-968556"/>
                <a:ext cx="2514862" cy="2726332"/>
              </a:xfrm>
              <a:custGeom>
                <a:rect b="b" l="l" r="r" t="t"/>
                <a:pathLst>
                  <a:path extrusionOk="0" h="67670" w="62425">
                    <a:moveTo>
                      <a:pt x="42599" y="1"/>
                    </a:moveTo>
                    <a:cubicBezTo>
                      <a:pt x="33273" y="1"/>
                      <a:pt x="24436" y="5343"/>
                      <a:pt x="14889" y="5343"/>
                    </a:cubicBezTo>
                    <a:cubicBezTo>
                      <a:pt x="14388" y="5343"/>
                      <a:pt x="13885" y="5329"/>
                      <a:pt x="13379" y="5298"/>
                    </a:cubicBezTo>
                    <a:cubicBezTo>
                      <a:pt x="12134" y="5228"/>
                      <a:pt x="10849" y="5098"/>
                      <a:pt x="9587" y="5098"/>
                    </a:cubicBezTo>
                    <a:cubicBezTo>
                      <a:pt x="8161" y="5098"/>
                      <a:pt x="6763" y="5263"/>
                      <a:pt x="5483" y="5864"/>
                    </a:cubicBezTo>
                    <a:cubicBezTo>
                      <a:pt x="2831" y="7085"/>
                      <a:pt x="1252" y="9946"/>
                      <a:pt x="567" y="12806"/>
                    </a:cubicBezTo>
                    <a:cubicBezTo>
                      <a:pt x="1" y="15279"/>
                      <a:pt x="1" y="17812"/>
                      <a:pt x="537" y="20285"/>
                    </a:cubicBezTo>
                    <a:cubicBezTo>
                      <a:pt x="1461" y="24695"/>
                      <a:pt x="3993" y="28598"/>
                      <a:pt x="7658" y="31221"/>
                    </a:cubicBezTo>
                    <a:cubicBezTo>
                      <a:pt x="13350" y="35184"/>
                      <a:pt x="21603" y="35958"/>
                      <a:pt x="25209" y="41918"/>
                    </a:cubicBezTo>
                    <a:cubicBezTo>
                      <a:pt x="27801" y="46208"/>
                      <a:pt x="26937" y="51721"/>
                      <a:pt x="28337" y="56518"/>
                    </a:cubicBezTo>
                    <a:cubicBezTo>
                      <a:pt x="30524" y="64017"/>
                      <a:pt x="36902" y="67669"/>
                      <a:pt x="43484" y="67669"/>
                    </a:cubicBezTo>
                    <a:cubicBezTo>
                      <a:pt x="49010" y="67669"/>
                      <a:pt x="54680" y="65095"/>
                      <a:pt x="58134" y="60064"/>
                    </a:cubicBezTo>
                    <a:cubicBezTo>
                      <a:pt x="61531" y="55117"/>
                      <a:pt x="62425" y="48622"/>
                      <a:pt x="60875" y="42841"/>
                    </a:cubicBezTo>
                    <a:cubicBezTo>
                      <a:pt x="59713" y="38521"/>
                      <a:pt x="57300" y="34647"/>
                      <a:pt x="56108" y="30356"/>
                    </a:cubicBezTo>
                    <a:cubicBezTo>
                      <a:pt x="55274" y="27436"/>
                      <a:pt x="55005" y="24367"/>
                      <a:pt x="55363" y="21358"/>
                    </a:cubicBezTo>
                    <a:cubicBezTo>
                      <a:pt x="55840" y="16888"/>
                      <a:pt x="57598" y="12270"/>
                      <a:pt x="56197" y="7979"/>
                    </a:cubicBezTo>
                    <a:cubicBezTo>
                      <a:pt x="54767" y="3599"/>
                      <a:pt x="50208" y="828"/>
                      <a:pt x="45649" y="202"/>
                    </a:cubicBezTo>
                    <a:cubicBezTo>
                      <a:pt x="44626" y="63"/>
                      <a:pt x="43609" y="1"/>
                      <a:pt x="42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66" name="Google Shape;1766;p43"/>
              <p:cNvGrpSpPr/>
              <p:nvPr/>
            </p:nvGrpSpPr>
            <p:grpSpPr>
              <a:xfrm rot="8100000">
                <a:off x="8939114" y="1159920"/>
                <a:ext cx="70212" cy="266577"/>
                <a:chOff x="5735123" y="3863031"/>
                <a:chExt cx="70213" cy="266579"/>
              </a:xfrm>
            </p:grpSpPr>
            <p:sp>
              <p:nvSpPr>
                <p:cNvPr id="1767" name="Google Shape;1767;p43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8" name="Google Shape;1768;p43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769" name="Google Shape;1769;p43"/>
            <p:cNvSpPr/>
            <p:nvPr/>
          </p:nvSpPr>
          <p:spPr>
            <a:xfrm flipH="1" rot="4740398">
              <a:off x="7473622" y="-684296"/>
              <a:ext cx="2462087" cy="2355561"/>
            </a:xfrm>
            <a:custGeom>
              <a:rect b="b" l="l" r="r" t="t"/>
              <a:pathLst>
                <a:path extrusionOk="0" fill="none" h="58462" w="61114">
                  <a:moveTo>
                    <a:pt x="2920" y="14929"/>
                  </a:moveTo>
                  <a:cubicBezTo>
                    <a:pt x="4231" y="18594"/>
                    <a:pt x="7479" y="21216"/>
                    <a:pt x="10995" y="22825"/>
                  </a:cubicBezTo>
                  <a:cubicBezTo>
                    <a:pt x="13617" y="24047"/>
                    <a:pt x="16478" y="24821"/>
                    <a:pt x="18951" y="26341"/>
                  </a:cubicBezTo>
                  <a:cubicBezTo>
                    <a:pt x="22735" y="28695"/>
                    <a:pt x="25298" y="32598"/>
                    <a:pt x="25953" y="37008"/>
                  </a:cubicBezTo>
                  <a:cubicBezTo>
                    <a:pt x="26340" y="39600"/>
                    <a:pt x="26013" y="42223"/>
                    <a:pt x="26251" y="44815"/>
                  </a:cubicBezTo>
                  <a:cubicBezTo>
                    <a:pt x="26579" y="48778"/>
                    <a:pt x="28277" y="52741"/>
                    <a:pt x="31495" y="55065"/>
                  </a:cubicBezTo>
                  <a:cubicBezTo>
                    <a:pt x="33641" y="56614"/>
                    <a:pt x="36263" y="57359"/>
                    <a:pt x="38885" y="57627"/>
                  </a:cubicBezTo>
                  <a:cubicBezTo>
                    <a:pt x="46185" y="58462"/>
                    <a:pt x="54320" y="55601"/>
                    <a:pt x="57925" y="49195"/>
                  </a:cubicBezTo>
                  <a:cubicBezTo>
                    <a:pt x="61113" y="43474"/>
                    <a:pt x="60160" y="36412"/>
                    <a:pt x="58580" y="30066"/>
                  </a:cubicBezTo>
                  <a:cubicBezTo>
                    <a:pt x="57001" y="23749"/>
                    <a:pt x="54856" y="17253"/>
                    <a:pt x="55899" y="10817"/>
                  </a:cubicBezTo>
                  <a:cubicBezTo>
                    <a:pt x="56286" y="8612"/>
                    <a:pt x="56971" y="6348"/>
                    <a:pt x="56227" y="4232"/>
                  </a:cubicBezTo>
                  <a:cubicBezTo>
                    <a:pt x="55213" y="1342"/>
                    <a:pt x="51757" y="1"/>
                    <a:pt x="48688" y="239"/>
                  </a:cubicBezTo>
                  <a:cubicBezTo>
                    <a:pt x="45619" y="448"/>
                    <a:pt x="42788" y="1818"/>
                    <a:pt x="39838" y="2712"/>
                  </a:cubicBezTo>
                  <a:cubicBezTo>
                    <a:pt x="35488" y="4023"/>
                    <a:pt x="30870" y="4292"/>
                    <a:pt x="26370" y="3517"/>
                  </a:cubicBezTo>
                  <a:cubicBezTo>
                    <a:pt x="22556" y="2861"/>
                    <a:pt x="18862" y="1431"/>
                    <a:pt x="14958" y="1103"/>
                  </a:cubicBezTo>
                  <a:cubicBezTo>
                    <a:pt x="7420" y="537"/>
                    <a:pt x="0" y="6765"/>
                    <a:pt x="2920" y="14929"/>
                  </a:cubicBezTo>
                  <a:close/>
                </a:path>
              </a:pathLst>
            </a:custGeom>
            <a:noFill/>
            <a:ln cap="flat" cmpd="sng" w="9675">
              <a:solidFill>
                <a:schemeClr val="accent1"/>
              </a:solidFill>
              <a:prstDash val="solid"/>
              <a:miter lim="297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70" name="Google Shape;1770;p43"/>
            <p:cNvGrpSpPr/>
            <p:nvPr/>
          </p:nvGrpSpPr>
          <p:grpSpPr>
            <a:xfrm rot="-3298310">
              <a:off x="8268470" y="-365522"/>
              <a:ext cx="781177" cy="840852"/>
              <a:chOff x="8604632" y="-457076"/>
              <a:chExt cx="781149" cy="840821"/>
            </a:xfrm>
          </p:grpSpPr>
          <p:sp>
            <p:nvSpPr>
              <p:cNvPr id="1771" name="Google Shape;1771;p43"/>
              <p:cNvSpPr/>
              <p:nvPr/>
            </p:nvSpPr>
            <p:spPr>
              <a:xfrm>
                <a:off x="8617645" y="162156"/>
                <a:ext cx="91775" cy="76632"/>
              </a:xfrm>
              <a:custGeom>
                <a:rect b="b" l="l" r="r" t="t"/>
                <a:pathLst>
                  <a:path extrusionOk="0" h="1902" w="2278">
                    <a:moveTo>
                      <a:pt x="958" y="0"/>
                    </a:moveTo>
                    <a:cubicBezTo>
                      <a:pt x="479" y="0"/>
                      <a:pt x="1" y="856"/>
                      <a:pt x="362" y="1556"/>
                    </a:cubicBezTo>
                    <a:cubicBezTo>
                      <a:pt x="486" y="1794"/>
                      <a:pt x="716" y="1901"/>
                      <a:pt x="956" y="1901"/>
                    </a:cubicBezTo>
                    <a:cubicBezTo>
                      <a:pt x="1585" y="1901"/>
                      <a:pt x="2278" y="1169"/>
                      <a:pt x="1286" y="155"/>
                    </a:cubicBezTo>
                    <a:cubicBezTo>
                      <a:pt x="1184" y="47"/>
                      <a:pt x="1071" y="0"/>
                      <a:pt x="9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43"/>
              <p:cNvSpPr/>
              <p:nvPr/>
            </p:nvSpPr>
            <p:spPr>
              <a:xfrm>
                <a:off x="8805309" y="295309"/>
                <a:ext cx="134480" cy="88437"/>
              </a:xfrm>
              <a:custGeom>
                <a:rect b="b" l="l" r="r" t="t"/>
                <a:pathLst>
                  <a:path extrusionOk="0" h="2195" w="3338">
                    <a:moveTo>
                      <a:pt x="1367" y="1"/>
                    </a:moveTo>
                    <a:cubicBezTo>
                      <a:pt x="636" y="1"/>
                      <a:pt x="0" y="1354"/>
                      <a:pt x="1008" y="2035"/>
                    </a:cubicBezTo>
                    <a:cubicBezTo>
                      <a:pt x="1183" y="2145"/>
                      <a:pt x="1368" y="2194"/>
                      <a:pt x="1547" y="2194"/>
                    </a:cubicBezTo>
                    <a:cubicBezTo>
                      <a:pt x="2524" y="2194"/>
                      <a:pt x="3337" y="744"/>
                      <a:pt x="1574" y="38"/>
                    </a:cubicBezTo>
                    <a:cubicBezTo>
                      <a:pt x="1505" y="13"/>
                      <a:pt x="1436" y="1"/>
                      <a:pt x="1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43"/>
              <p:cNvSpPr/>
              <p:nvPr/>
            </p:nvSpPr>
            <p:spPr>
              <a:xfrm>
                <a:off x="8604632" y="-232871"/>
                <a:ext cx="102935" cy="110677"/>
              </a:xfrm>
              <a:custGeom>
                <a:rect b="b" l="l" r="r" t="t"/>
                <a:pathLst>
                  <a:path extrusionOk="0" h="2747" w="2555">
                    <a:moveTo>
                      <a:pt x="1324" y="1"/>
                    </a:moveTo>
                    <a:cubicBezTo>
                      <a:pt x="1290" y="1"/>
                      <a:pt x="1255" y="3"/>
                      <a:pt x="1222" y="8"/>
                    </a:cubicBezTo>
                    <a:cubicBezTo>
                      <a:pt x="149" y="127"/>
                      <a:pt x="0" y="991"/>
                      <a:pt x="179" y="2154"/>
                    </a:cubicBezTo>
                    <a:cubicBezTo>
                      <a:pt x="255" y="2576"/>
                      <a:pt x="551" y="2746"/>
                      <a:pt x="905" y="2746"/>
                    </a:cubicBezTo>
                    <a:cubicBezTo>
                      <a:pt x="1524" y="2746"/>
                      <a:pt x="2319" y="2224"/>
                      <a:pt x="2414" y="1617"/>
                    </a:cubicBezTo>
                    <a:cubicBezTo>
                      <a:pt x="2554" y="690"/>
                      <a:pt x="1899" y="1"/>
                      <a:pt x="13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43"/>
              <p:cNvSpPr/>
              <p:nvPr/>
            </p:nvSpPr>
            <p:spPr>
              <a:xfrm>
                <a:off x="8790684" y="-457076"/>
                <a:ext cx="142376" cy="145729"/>
              </a:xfrm>
              <a:custGeom>
                <a:rect b="b" l="l" r="r" t="t"/>
                <a:pathLst>
                  <a:path extrusionOk="0" h="3617" w="3534">
                    <a:moveTo>
                      <a:pt x="1139" y="0"/>
                    </a:moveTo>
                    <a:cubicBezTo>
                      <a:pt x="1127" y="0"/>
                      <a:pt x="1115" y="1"/>
                      <a:pt x="1103" y="1"/>
                    </a:cubicBezTo>
                    <a:cubicBezTo>
                      <a:pt x="60" y="61"/>
                      <a:pt x="1" y="1193"/>
                      <a:pt x="150" y="1849"/>
                    </a:cubicBezTo>
                    <a:cubicBezTo>
                      <a:pt x="292" y="2467"/>
                      <a:pt x="947" y="3616"/>
                      <a:pt x="1766" y="3616"/>
                    </a:cubicBezTo>
                    <a:cubicBezTo>
                      <a:pt x="1974" y="3616"/>
                      <a:pt x="2191" y="3543"/>
                      <a:pt x="2414" y="3368"/>
                    </a:cubicBezTo>
                    <a:cubicBezTo>
                      <a:pt x="3533" y="2514"/>
                      <a:pt x="2178" y="0"/>
                      <a:pt x="11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43"/>
              <p:cNvSpPr/>
              <p:nvPr/>
            </p:nvSpPr>
            <p:spPr>
              <a:xfrm>
                <a:off x="9263669" y="116510"/>
                <a:ext cx="122111" cy="129170"/>
              </a:xfrm>
              <a:custGeom>
                <a:rect b="b" l="l" r="r" t="t"/>
                <a:pathLst>
                  <a:path extrusionOk="0" h="3206" w="3031">
                    <a:moveTo>
                      <a:pt x="1533" y="0"/>
                    </a:moveTo>
                    <a:cubicBezTo>
                      <a:pt x="1499" y="0"/>
                      <a:pt x="1464" y="3"/>
                      <a:pt x="1431" y="7"/>
                    </a:cubicBezTo>
                    <a:cubicBezTo>
                      <a:pt x="179" y="186"/>
                      <a:pt x="0" y="1169"/>
                      <a:pt x="239" y="2510"/>
                    </a:cubicBezTo>
                    <a:cubicBezTo>
                      <a:pt x="325" y="3006"/>
                      <a:pt x="666" y="3206"/>
                      <a:pt x="1075" y="3206"/>
                    </a:cubicBezTo>
                    <a:cubicBezTo>
                      <a:pt x="1795" y="3206"/>
                      <a:pt x="2728" y="2587"/>
                      <a:pt x="2861" y="1884"/>
                    </a:cubicBezTo>
                    <a:cubicBezTo>
                      <a:pt x="3031" y="808"/>
                      <a:pt x="2204" y="0"/>
                      <a:pt x="1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43"/>
              <p:cNvSpPr/>
              <p:nvPr/>
            </p:nvSpPr>
            <p:spPr>
              <a:xfrm>
                <a:off x="8937495" y="-208053"/>
                <a:ext cx="179763" cy="162570"/>
              </a:xfrm>
              <a:custGeom>
                <a:rect b="b" l="l" r="r" t="t"/>
                <a:pathLst>
                  <a:path extrusionOk="0" h="4035" w="4462">
                    <a:moveTo>
                      <a:pt x="2115" y="0"/>
                    </a:moveTo>
                    <a:cubicBezTo>
                      <a:pt x="1605" y="0"/>
                      <a:pt x="1084" y="161"/>
                      <a:pt x="737" y="495"/>
                    </a:cubicBezTo>
                    <a:cubicBezTo>
                      <a:pt x="1" y="1202"/>
                      <a:pt x="1201" y="4035"/>
                      <a:pt x="2498" y="4035"/>
                    </a:cubicBezTo>
                    <a:cubicBezTo>
                      <a:pt x="2566" y="4035"/>
                      <a:pt x="2635" y="4027"/>
                      <a:pt x="2703" y="4011"/>
                    </a:cubicBezTo>
                    <a:cubicBezTo>
                      <a:pt x="4074" y="3713"/>
                      <a:pt x="4461" y="2163"/>
                      <a:pt x="3597" y="703"/>
                    </a:cubicBezTo>
                    <a:cubicBezTo>
                      <a:pt x="3351" y="243"/>
                      <a:pt x="2741" y="0"/>
                      <a:pt x="2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43"/>
              <p:cNvSpPr/>
              <p:nvPr/>
            </p:nvSpPr>
            <p:spPr>
              <a:xfrm>
                <a:off x="8990474" y="198053"/>
                <a:ext cx="112040" cy="93795"/>
              </a:xfrm>
              <a:custGeom>
                <a:rect b="b" l="l" r="r" t="t"/>
                <a:pathLst>
                  <a:path extrusionOk="0" h="2328" w="2781">
                    <a:moveTo>
                      <a:pt x="1169" y="1"/>
                    </a:moveTo>
                    <a:cubicBezTo>
                      <a:pt x="583" y="1"/>
                      <a:pt x="0" y="1047"/>
                      <a:pt x="435" y="1916"/>
                    </a:cubicBezTo>
                    <a:cubicBezTo>
                      <a:pt x="589" y="2200"/>
                      <a:pt x="868" y="2328"/>
                      <a:pt x="1157" y="2328"/>
                    </a:cubicBezTo>
                    <a:cubicBezTo>
                      <a:pt x="1929" y="2328"/>
                      <a:pt x="2781" y="1423"/>
                      <a:pt x="1567" y="188"/>
                    </a:cubicBezTo>
                    <a:cubicBezTo>
                      <a:pt x="1443" y="58"/>
                      <a:pt x="1306" y="1"/>
                      <a:pt x="1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43"/>
              <p:cNvSpPr/>
              <p:nvPr/>
            </p:nvSpPr>
            <p:spPr>
              <a:xfrm>
                <a:off x="8799628" y="-25507"/>
                <a:ext cx="134157" cy="87510"/>
              </a:xfrm>
              <a:custGeom>
                <a:rect b="b" l="l" r="r" t="t"/>
                <a:pathLst>
                  <a:path extrusionOk="0" h="2172" w="3330">
                    <a:moveTo>
                      <a:pt x="1341" y="1"/>
                    </a:moveTo>
                    <a:cubicBezTo>
                      <a:pt x="617" y="1"/>
                      <a:pt x="1" y="1337"/>
                      <a:pt x="1000" y="2012"/>
                    </a:cubicBezTo>
                    <a:cubicBezTo>
                      <a:pt x="1176" y="2123"/>
                      <a:pt x="1360" y="2172"/>
                      <a:pt x="1539" y="2172"/>
                    </a:cubicBezTo>
                    <a:cubicBezTo>
                      <a:pt x="2517" y="2172"/>
                      <a:pt x="3329" y="726"/>
                      <a:pt x="1566" y="46"/>
                    </a:cubicBezTo>
                    <a:cubicBezTo>
                      <a:pt x="1491" y="15"/>
                      <a:pt x="1415" y="1"/>
                      <a:pt x="1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79" name="Google Shape;1779;p43"/>
          <p:cNvSpPr/>
          <p:nvPr/>
        </p:nvSpPr>
        <p:spPr>
          <a:xfrm flipH="1" rot="10800000">
            <a:off x="7145017" y="1133941"/>
            <a:ext cx="81355" cy="69471"/>
          </a:xfrm>
          <a:custGeom>
            <a:rect b="b" l="l" r="r" t="t"/>
            <a:pathLst>
              <a:path extrusionOk="0" h="2087" w="2444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0" name="Google Shape;1780;p43"/>
          <p:cNvSpPr/>
          <p:nvPr/>
        </p:nvSpPr>
        <p:spPr>
          <a:xfrm flipH="1" rot="10800000">
            <a:off x="5673703" y="798810"/>
            <a:ext cx="217168" cy="176324"/>
          </a:xfrm>
          <a:custGeom>
            <a:rect b="b" l="l" r="r" t="t"/>
            <a:pathLst>
              <a:path extrusionOk="0" h="5297" w="6524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1" name="Google Shape;1781;p43"/>
          <p:cNvSpPr/>
          <p:nvPr/>
        </p:nvSpPr>
        <p:spPr>
          <a:xfrm flipH="1" rot="10800000">
            <a:off x="6515178" y="4776685"/>
            <a:ext cx="217168" cy="176324"/>
          </a:xfrm>
          <a:custGeom>
            <a:rect b="b" l="l" r="r" t="t"/>
            <a:pathLst>
              <a:path extrusionOk="0" h="5297" w="6524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44"/>
          <p:cNvSpPr txBox="1"/>
          <p:nvPr>
            <p:ph type="title"/>
          </p:nvPr>
        </p:nvSpPr>
        <p:spPr>
          <a:xfrm>
            <a:off x="78725" y="121125"/>
            <a:ext cx="74496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6 razones para ser caritativo</a:t>
            </a:r>
            <a:endParaRPr sz="4600"/>
          </a:p>
        </p:txBody>
      </p:sp>
      <p:cxnSp>
        <p:nvCxnSpPr>
          <p:cNvPr id="1787" name="Google Shape;1787;p44"/>
          <p:cNvCxnSpPr>
            <a:stCxn id="1788" idx="6"/>
            <a:endCxn id="1789" idx="2"/>
          </p:cNvCxnSpPr>
          <p:nvPr/>
        </p:nvCxnSpPr>
        <p:spPr>
          <a:xfrm flipH="1" rot="10800000">
            <a:off x="2664838" y="2528964"/>
            <a:ext cx="854400" cy="772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0" name="Google Shape;1790;p44"/>
          <p:cNvCxnSpPr/>
          <p:nvPr/>
        </p:nvCxnSpPr>
        <p:spPr>
          <a:xfrm>
            <a:off x="4251200" y="2602125"/>
            <a:ext cx="756600" cy="616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1" name="Google Shape;1791;p44"/>
          <p:cNvCxnSpPr>
            <a:stCxn id="1792" idx="6"/>
          </p:cNvCxnSpPr>
          <p:nvPr/>
        </p:nvCxnSpPr>
        <p:spPr>
          <a:xfrm flipH="1" rot="10800000">
            <a:off x="5539234" y="2447840"/>
            <a:ext cx="1024500" cy="948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3" name="Google Shape;1793;p44"/>
          <p:cNvCxnSpPr>
            <a:stCxn id="1794" idx="6"/>
          </p:cNvCxnSpPr>
          <p:nvPr/>
        </p:nvCxnSpPr>
        <p:spPr>
          <a:xfrm flipH="1" rot="-5400000">
            <a:off x="7074738" y="2398614"/>
            <a:ext cx="744000" cy="728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5" name="Google Shape;1795;p44"/>
          <p:cNvSpPr/>
          <p:nvPr/>
        </p:nvSpPr>
        <p:spPr>
          <a:xfrm>
            <a:off x="7528323" y="1726547"/>
            <a:ext cx="103225" cy="85382"/>
          </a:xfrm>
          <a:custGeom>
            <a:rect b="b" l="l" r="r" t="t"/>
            <a:pathLst>
              <a:path extrusionOk="0" h="2565" w="3101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6" name="Google Shape;1796;p44"/>
          <p:cNvGrpSpPr/>
          <p:nvPr/>
        </p:nvGrpSpPr>
        <p:grpSpPr>
          <a:xfrm>
            <a:off x="6954679" y="-703696"/>
            <a:ext cx="2865902" cy="2866186"/>
            <a:chOff x="7229917" y="-939609"/>
            <a:chExt cx="2865902" cy="2866186"/>
          </a:xfrm>
        </p:grpSpPr>
        <p:grpSp>
          <p:nvGrpSpPr>
            <p:cNvPr id="1797" name="Google Shape;1797;p44"/>
            <p:cNvGrpSpPr/>
            <p:nvPr/>
          </p:nvGrpSpPr>
          <p:grpSpPr>
            <a:xfrm>
              <a:off x="7229917" y="-938831"/>
              <a:ext cx="2865902" cy="2666882"/>
              <a:chOff x="7229917" y="-938831"/>
              <a:chExt cx="2865902" cy="2666882"/>
            </a:xfrm>
          </p:grpSpPr>
          <p:sp>
            <p:nvSpPr>
              <p:cNvPr id="1798" name="Google Shape;1798;p44"/>
              <p:cNvSpPr/>
              <p:nvPr/>
            </p:nvSpPr>
            <p:spPr>
              <a:xfrm flipH="1" rot="5202986">
                <a:off x="7405437" y="-968556"/>
                <a:ext cx="2514862" cy="2726332"/>
              </a:xfrm>
              <a:custGeom>
                <a:rect b="b" l="l" r="r" t="t"/>
                <a:pathLst>
                  <a:path extrusionOk="0" h="67670" w="62425">
                    <a:moveTo>
                      <a:pt x="42599" y="1"/>
                    </a:moveTo>
                    <a:cubicBezTo>
                      <a:pt x="33273" y="1"/>
                      <a:pt x="24436" y="5343"/>
                      <a:pt x="14889" y="5343"/>
                    </a:cubicBezTo>
                    <a:cubicBezTo>
                      <a:pt x="14388" y="5343"/>
                      <a:pt x="13885" y="5329"/>
                      <a:pt x="13379" y="5298"/>
                    </a:cubicBezTo>
                    <a:cubicBezTo>
                      <a:pt x="12134" y="5228"/>
                      <a:pt x="10849" y="5098"/>
                      <a:pt x="9587" y="5098"/>
                    </a:cubicBezTo>
                    <a:cubicBezTo>
                      <a:pt x="8161" y="5098"/>
                      <a:pt x="6763" y="5263"/>
                      <a:pt x="5483" y="5864"/>
                    </a:cubicBezTo>
                    <a:cubicBezTo>
                      <a:pt x="2831" y="7085"/>
                      <a:pt x="1252" y="9946"/>
                      <a:pt x="567" y="12806"/>
                    </a:cubicBezTo>
                    <a:cubicBezTo>
                      <a:pt x="1" y="15279"/>
                      <a:pt x="1" y="17812"/>
                      <a:pt x="537" y="20285"/>
                    </a:cubicBezTo>
                    <a:cubicBezTo>
                      <a:pt x="1461" y="24695"/>
                      <a:pt x="3993" y="28598"/>
                      <a:pt x="7658" y="31221"/>
                    </a:cubicBezTo>
                    <a:cubicBezTo>
                      <a:pt x="13350" y="35184"/>
                      <a:pt x="21603" y="35958"/>
                      <a:pt x="25209" y="41918"/>
                    </a:cubicBezTo>
                    <a:cubicBezTo>
                      <a:pt x="27801" y="46208"/>
                      <a:pt x="26937" y="51721"/>
                      <a:pt x="28337" y="56518"/>
                    </a:cubicBezTo>
                    <a:cubicBezTo>
                      <a:pt x="30524" y="64017"/>
                      <a:pt x="36902" y="67669"/>
                      <a:pt x="43484" y="67669"/>
                    </a:cubicBezTo>
                    <a:cubicBezTo>
                      <a:pt x="49010" y="67669"/>
                      <a:pt x="54680" y="65095"/>
                      <a:pt x="58134" y="60064"/>
                    </a:cubicBezTo>
                    <a:cubicBezTo>
                      <a:pt x="61531" y="55117"/>
                      <a:pt x="62425" y="48622"/>
                      <a:pt x="60875" y="42841"/>
                    </a:cubicBezTo>
                    <a:cubicBezTo>
                      <a:pt x="59713" y="38521"/>
                      <a:pt x="57300" y="34647"/>
                      <a:pt x="56108" y="30356"/>
                    </a:cubicBezTo>
                    <a:cubicBezTo>
                      <a:pt x="55274" y="27436"/>
                      <a:pt x="55005" y="24367"/>
                      <a:pt x="55363" y="21358"/>
                    </a:cubicBezTo>
                    <a:cubicBezTo>
                      <a:pt x="55840" y="16888"/>
                      <a:pt x="57598" y="12270"/>
                      <a:pt x="56197" y="7979"/>
                    </a:cubicBezTo>
                    <a:cubicBezTo>
                      <a:pt x="54767" y="3599"/>
                      <a:pt x="50208" y="828"/>
                      <a:pt x="45649" y="202"/>
                    </a:cubicBezTo>
                    <a:cubicBezTo>
                      <a:pt x="44626" y="63"/>
                      <a:pt x="43609" y="1"/>
                      <a:pt x="42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99" name="Google Shape;1799;p44"/>
              <p:cNvGrpSpPr/>
              <p:nvPr/>
            </p:nvGrpSpPr>
            <p:grpSpPr>
              <a:xfrm rot="8100000">
                <a:off x="8939114" y="1159920"/>
                <a:ext cx="70212" cy="266577"/>
                <a:chOff x="5735123" y="3863031"/>
                <a:chExt cx="70213" cy="266579"/>
              </a:xfrm>
            </p:grpSpPr>
            <p:sp>
              <p:nvSpPr>
                <p:cNvPr id="1800" name="Google Shape;1800;p44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1" name="Google Shape;1801;p44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802" name="Google Shape;1802;p44"/>
            <p:cNvSpPr/>
            <p:nvPr/>
          </p:nvSpPr>
          <p:spPr>
            <a:xfrm flipH="1" rot="4740398">
              <a:off x="7473622" y="-684296"/>
              <a:ext cx="2462087" cy="2355561"/>
            </a:xfrm>
            <a:custGeom>
              <a:rect b="b" l="l" r="r" t="t"/>
              <a:pathLst>
                <a:path extrusionOk="0" fill="none" h="58462" w="61114">
                  <a:moveTo>
                    <a:pt x="2920" y="14929"/>
                  </a:moveTo>
                  <a:cubicBezTo>
                    <a:pt x="4231" y="18594"/>
                    <a:pt x="7479" y="21216"/>
                    <a:pt x="10995" y="22825"/>
                  </a:cubicBezTo>
                  <a:cubicBezTo>
                    <a:pt x="13617" y="24047"/>
                    <a:pt x="16478" y="24821"/>
                    <a:pt x="18951" y="26341"/>
                  </a:cubicBezTo>
                  <a:cubicBezTo>
                    <a:pt x="22735" y="28695"/>
                    <a:pt x="25298" y="32598"/>
                    <a:pt x="25953" y="37008"/>
                  </a:cubicBezTo>
                  <a:cubicBezTo>
                    <a:pt x="26340" y="39600"/>
                    <a:pt x="26013" y="42223"/>
                    <a:pt x="26251" y="44815"/>
                  </a:cubicBezTo>
                  <a:cubicBezTo>
                    <a:pt x="26579" y="48778"/>
                    <a:pt x="28277" y="52741"/>
                    <a:pt x="31495" y="55065"/>
                  </a:cubicBezTo>
                  <a:cubicBezTo>
                    <a:pt x="33641" y="56614"/>
                    <a:pt x="36263" y="57359"/>
                    <a:pt x="38885" y="57627"/>
                  </a:cubicBezTo>
                  <a:cubicBezTo>
                    <a:pt x="46185" y="58462"/>
                    <a:pt x="54320" y="55601"/>
                    <a:pt x="57925" y="49195"/>
                  </a:cubicBezTo>
                  <a:cubicBezTo>
                    <a:pt x="61113" y="43474"/>
                    <a:pt x="60160" y="36412"/>
                    <a:pt x="58580" y="30066"/>
                  </a:cubicBezTo>
                  <a:cubicBezTo>
                    <a:pt x="57001" y="23749"/>
                    <a:pt x="54856" y="17253"/>
                    <a:pt x="55899" y="10817"/>
                  </a:cubicBezTo>
                  <a:cubicBezTo>
                    <a:pt x="56286" y="8612"/>
                    <a:pt x="56971" y="6348"/>
                    <a:pt x="56227" y="4232"/>
                  </a:cubicBezTo>
                  <a:cubicBezTo>
                    <a:pt x="55213" y="1342"/>
                    <a:pt x="51757" y="1"/>
                    <a:pt x="48688" y="239"/>
                  </a:cubicBezTo>
                  <a:cubicBezTo>
                    <a:pt x="45619" y="448"/>
                    <a:pt x="42788" y="1818"/>
                    <a:pt x="39838" y="2712"/>
                  </a:cubicBezTo>
                  <a:cubicBezTo>
                    <a:pt x="35488" y="4023"/>
                    <a:pt x="30870" y="4292"/>
                    <a:pt x="26370" y="3517"/>
                  </a:cubicBezTo>
                  <a:cubicBezTo>
                    <a:pt x="22556" y="2861"/>
                    <a:pt x="18862" y="1431"/>
                    <a:pt x="14958" y="1103"/>
                  </a:cubicBezTo>
                  <a:cubicBezTo>
                    <a:pt x="7420" y="537"/>
                    <a:pt x="0" y="6765"/>
                    <a:pt x="2920" y="14929"/>
                  </a:cubicBezTo>
                  <a:close/>
                </a:path>
              </a:pathLst>
            </a:custGeom>
            <a:noFill/>
            <a:ln cap="flat" cmpd="sng" w="9675">
              <a:solidFill>
                <a:schemeClr val="accent1"/>
              </a:solidFill>
              <a:prstDash val="solid"/>
              <a:miter lim="297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03" name="Google Shape;1803;p44"/>
            <p:cNvGrpSpPr/>
            <p:nvPr/>
          </p:nvGrpSpPr>
          <p:grpSpPr>
            <a:xfrm rot="-3298310">
              <a:off x="8268470" y="-365522"/>
              <a:ext cx="781177" cy="840852"/>
              <a:chOff x="8604632" y="-457076"/>
              <a:chExt cx="781149" cy="840821"/>
            </a:xfrm>
          </p:grpSpPr>
          <p:sp>
            <p:nvSpPr>
              <p:cNvPr id="1804" name="Google Shape;1804;p44"/>
              <p:cNvSpPr/>
              <p:nvPr/>
            </p:nvSpPr>
            <p:spPr>
              <a:xfrm>
                <a:off x="8617645" y="162156"/>
                <a:ext cx="91775" cy="76632"/>
              </a:xfrm>
              <a:custGeom>
                <a:rect b="b" l="l" r="r" t="t"/>
                <a:pathLst>
                  <a:path extrusionOk="0" h="1902" w="2278">
                    <a:moveTo>
                      <a:pt x="958" y="0"/>
                    </a:moveTo>
                    <a:cubicBezTo>
                      <a:pt x="479" y="0"/>
                      <a:pt x="1" y="856"/>
                      <a:pt x="362" y="1556"/>
                    </a:cubicBezTo>
                    <a:cubicBezTo>
                      <a:pt x="486" y="1794"/>
                      <a:pt x="716" y="1901"/>
                      <a:pt x="956" y="1901"/>
                    </a:cubicBezTo>
                    <a:cubicBezTo>
                      <a:pt x="1585" y="1901"/>
                      <a:pt x="2278" y="1169"/>
                      <a:pt x="1286" y="155"/>
                    </a:cubicBezTo>
                    <a:cubicBezTo>
                      <a:pt x="1184" y="47"/>
                      <a:pt x="1071" y="0"/>
                      <a:pt x="9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5" name="Google Shape;1805;p44"/>
              <p:cNvSpPr/>
              <p:nvPr/>
            </p:nvSpPr>
            <p:spPr>
              <a:xfrm>
                <a:off x="8805309" y="295309"/>
                <a:ext cx="134480" cy="88437"/>
              </a:xfrm>
              <a:custGeom>
                <a:rect b="b" l="l" r="r" t="t"/>
                <a:pathLst>
                  <a:path extrusionOk="0" h="2195" w="3338">
                    <a:moveTo>
                      <a:pt x="1367" y="1"/>
                    </a:moveTo>
                    <a:cubicBezTo>
                      <a:pt x="636" y="1"/>
                      <a:pt x="0" y="1354"/>
                      <a:pt x="1008" y="2035"/>
                    </a:cubicBezTo>
                    <a:cubicBezTo>
                      <a:pt x="1183" y="2145"/>
                      <a:pt x="1368" y="2194"/>
                      <a:pt x="1547" y="2194"/>
                    </a:cubicBezTo>
                    <a:cubicBezTo>
                      <a:pt x="2524" y="2194"/>
                      <a:pt x="3337" y="744"/>
                      <a:pt x="1574" y="38"/>
                    </a:cubicBezTo>
                    <a:cubicBezTo>
                      <a:pt x="1505" y="13"/>
                      <a:pt x="1436" y="1"/>
                      <a:pt x="1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6" name="Google Shape;1806;p44"/>
              <p:cNvSpPr/>
              <p:nvPr/>
            </p:nvSpPr>
            <p:spPr>
              <a:xfrm>
                <a:off x="8604632" y="-232871"/>
                <a:ext cx="102935" cy="110677"/>
              </a:xfrm>
              <a:custGeom>
                <a:rect b="b" l="l" r="r" t="t"/>
                <a:pathLst>
                  <a:path extrusionOk="0" h="2747" w="2555">
                    <a:moveTo>
                      <a:pt x="1324" y="1"/>
                    </a:moveTo>
                    <a:cubicBezTo>
                      <a:pt x="1290" y="1"/>
                      <a:pt x="1255" y="3"/>
                      <a:pt x="1222" y="8"/>
                    </a:cubicBezTo>
                    <a:cubicBezTo>
                      <a:pt x="149" y="127"/>
                      <a:pt x="0" y="991"/>
                      <a:pt x="179" y="2154"/>
                    </a:cubicBezTo>
                    <a:cubicBezTo>
                      <a:pt x="255" y="2576"/>
                      <a:pt x="551" y="2746"/>
                      <a:pt x="905" y="2746"/>
                    </a:cubicBezTo>
                    <a:cubicBezTo>
                      <a:pt x="1524" y="2746"/>
                      <a:pt x="2319" y="2224"/>
                      <a:pt x="2414" y="1617"/>
                    </a:cubicBezTo>
                    <a:cubicBezTo>
                      <a:pt x="2554" y="690"/>
                      <a:pt x="1899" y="1"/>
                      <a:pt x="13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7" name="Google Shape;1807;p44"/>
              <p:cNvSpPr/>
              <p:nvPr/>
            </p:nvSpPr>
            <p:spPr>
              <a:xfrm>
                <a:off x="8790684" y="-457076"/>
                <a:ext cx="142376" cy="145729"/>
              </a:xfrm>
              <a:custGeom>
                <a:rect b="b" l="l" r="r" t="t"/>
                <a:pathLst>
                  <a:path extrusionOk="0" h="3617" w="3534">
                    <a:moveTo>
                      <a:pt x="1139" y="0"/>
                    </a:moveTo>
                    <a:cubicBezTo>
                      <a:pt x="1127" y="0"/>
                      <a:pt x="1115" y="1"/>
                      <a:pt x="1103" y="1"/>
                    </a:cubicBezTo>
                    <a:cubicBezTo>
                      <a:pt x="60" y="61"/>
                      <a:pt x="1" y="1193"/>
                      <a:pt x="150" y="1849"/>
                    </a:cubicBezTo>
                    <a:cubicBezTo>
                      <a:pt x="292" y="2467"/>
                      <a:pt x="947" y="3616"/>
                      <a:pt x="1766" y="3616"/>
                    </a:cubicBezTo>
                    <a:cubicBezTo>
                      <a:pt x="1974" y="3616"/>
                      <a:pt x="2191" y="3543"/>
                      <a:pt x="2414" y="3368"/>
                    </a:cubicBezTo>
                    <a:cubicBezTo>
                      <a:pt x="3533" y="2514"/>
                      <a:pt x="2178" y="0"/>
                      <a:pt x="11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8" name="Google Shape;1808;p44"/>
              <p:cNvSpPr/>
              <p:nvPr/>
            </p:nvSpPr>
            <p:spPr>
              <a:xfrm>
                <a:off x="9263669" y="116510"/>
                <a:ext cx="122111" cy="129170"/>
              </a:xfrm>
              <a:custGeom>
                <a:rect b="b" l="l" r="r" t="t"/>
                <a:pathLst>
                  <a:path extrusionOk="0" h="3206" w="3031">
                    <a:moveTo>
                      <a:pt x="1533" y="0"/>
                    </a:moveTo>
                    <a:cubicBezTo>
                      <a:pt x="1499" y="0"/>
                      <a:pt x="1464" y="3"/>
                      <a:pt x="1431" y="7"/>
                    </a:cubicBezTo>
                    <a:cubicBezTo>
                      <a:pt x="179" y="186"/>
                      <a:pt x="0" y="1169"/>
                      <a:pt x="239" y="2510"/>
                    </a:cubicBezTo>
                    <a:cubicBezTo>
                      <a:pt x="325" y="3006"/>
                      <a:pt x="666" y="3206"/>
                      <a:pt x="1075" y="3206"/>
                    </a:cubicBezTo>
                    <a:cubicBezTo>
                      <a:pt x="1795" y="3206"/>
                      <a:pt x="2728" y="2587"/>
                      <a:pt x="2861" y="1884"/>
                    </a:cubicBezTo>
                    <a:cubicBezTo>
                      <a:pt x="3031" y="808"/>
                      <a:pt x="2204" y="0"/>
                      <a:pt x="1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9" name="Google Shape;1809;p44"/>
              <p:cNvSpPr/>
              <p:nvPr/>
            </p:nvSpPr>
            <p:spPr>
              <a:xfrm>
                <a:off x="8937495" y="-208053"/>
                <a:ext cx="179763" cy="162570"/>
              </a:xfrm>
              <a:custGeom>
                <a:rect b="b" l="l" r="r" t="t"/>
                <a:pathLst>
                  <a:path extrusionOk="0" h="4035" w="4462">
                    <a:moveTo>
                      <a:pt x="2115" y="0"/>
                    </a:moveTo>
                    <a:cubicBezTo>
                      <a:pt x="1605" y="0"/>
                      <a:pt x="1084" y="161"/>
                      <a:pt x="737" y="495"/>
                    </a:cubicBezTo>
                    <a:cubicBezTo>
                      <a:pt x="1" y="1202"/>
                      <a:pt x="1201" y="4035"/>
                      <a:pt x="2498" y="4035"/>
                    </a:cubicBezTo>
                    <a:cubicBezTo>
                      <a:pt x="2566" y="4035"/>
                      <a:pt x="2635" y="4027"/>
                      <a:pt x="2703" y="4011"/>
                    </a:cubicBezTo>
                    <a:cubicBezTo>
                      <a:pt x="4074" y="3713"/>
                      <a:pt x="4461" y="2163"/>
                      <a:pt x="3597" y="703"/>
                    </a:cubicBezTo>
                    <a:cubicBezTo>
                      <a:pt x="3351" y="243"/>
                      <a:pt x="2741" y="0"/>
                      <a:pt x="2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0" name="Google Shape;1810;p44"/>
              <p:cNvSpPr/>
              <p:nvPr/>
            </p:nvSpPr>
            <p:spPr>
              <a:xfrm>
                <a:off x="8990474" y="198053"/>
                <a:ext cx="112040" cy="93795"/>
              </a:xfrm>
              <a:custGeom>
                <a:rect b="b" l="l" r="r" t="t"/>
                <a:pathLst>
                  <a:path extrusionOk="0" h="2328" w="2781">
                    <a:moveTo>
                      <a:pt x="1169" y="1"/>
                    </a:moveTo>
                    <a:cubicBezTo>
                      <a:pt x="583" y="1"/>
                      <a:pt x="0" y="1047"/>
                      <a:pt x="435" y="1916"/>
                    </a:cubicBezTo>
                    <a:cubicBezTo>
                      <a:pt x="589" y="2200"/>
                      <a:pt x="868" y="2328"/>
                      <a:pt x="1157" y="2328"/>
                    </a:cubicBezTo>
                    <a:cubicBezTo>
                      <a:pt x="1929" y="2328"/>
                      <a:pt x="2781" y="1423"/>
                      <a:pt x="1567" y="188"/>
                    </a:cubicBezTo>
                    <a:cubicBezTo>
                      <a:pt x="1443" y="58"/>
                      <a:pt x="1306" y="1"/>
                      <a:pt x="1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1" name="Google Shape;1811;p44"/>
              <p:cNvSpPr/>
              <p:nvPr/>
            </p:nvSpPr>
            <p:spPr>
              <a:xfrm>
                <a:off x="8799628" y="-25507"/>
                <a:ext cx="134157" cy="87510"/>
              </a:xfrm>
              <a:custGeom>
                <a:rect b="b" l="l" r="r" t="t"/>
                <a:pathLst>
                  <a:path extrusionOk="0" h="2172" w="3330">
                    <a:moveTo>
                      <a:pt x="1341" y="1"/>
                    </a:moveTo>
                    <a:cubicBezTo>
                      <a:pt x="617" y="1"/>
                      <a:pt x="1" y="1337"/>
                      <a:pt x="1000" y="2012"/>
                    </a:cubicBezTo>
                    <a:cubicBezTo>
                      <a:pt x="1176" y="2123"/>
                      <a:pt x="1360" y="2172"/>
                      <a:pt x="1539" y="2172"/>
                    </a:cubicBezTo>
                    <a:cubicBezTo>
                      <a:pt x="2517" y="2172"/>
                      <a:pt x="3329" y="726"/>
                      <a:pt x="1566" y="46"/>
                    </a:cubicBezTo>
                    <a:cubicBezTo>
                      <a:pt x="1491" y="15"/>
                      <a:pt x="1415" y="1"/>
                      <a:pt x="1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12" name="Google Shape;1812;p44"/>
          <p:cNvSpPr/>
          <p:nvPr/>
        </p:nvSpPr>
        <p:spPr>
          <a:xfrm>
            <a:off x="6078178" y="1176253"/>
            <a:ext cx="217168" cy="176324"/>
          </a:xfrm>
          <a:custGeom>
            <a:rect b="b" l="l" r="r" t="t"/>
            <a:pathLst>
              <a:path extrusionOk="0" h="5297" w="6524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3" name="Google Shape;1813;p44"/>
          <p:cNvSpPr txBox="1"/>
          <p:nvPr/>
        </p:nvSpPr>
        <p:spPr>
          <a:xfrm flipH="1">
            <a:off x="2519938" y="1460975"/>
            <a:ext cx="28659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rPr>
              <a:t>Valora la caridad</a:t>
            </a:r>
            <a:endParaRPr sz="27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814" name="Google Shape;1814;p44"/>
          <p:cNvSpPr txBox="1"/>
          <p:nvPr/>
        </p:nvSpPr>
        <p:spPr>
          <a:xfrm flipH="1">
            <a:off x="5136850" y="1232225"/>
            <a:ext cx="30135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Te conecta con la comunidad</a:t>
            </a:r>
            <a:endParaRPr sz="2800">
              <a:solidFill>
                <a:schemeClr val="accen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815" name="Google Shape;1815;p44"/>
          <p:cNvSpPr txBox="1"/>
          <p:nvPr/>
        </p:nvSpPr>
        <p:spPr>
          <a:xfrm flipH="1">
            <a:off x="548300" y="3829925"/>
            <a:ext cx="3214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rPr>
              <a:t>Refuerza los valores</a:t>
            </a:r>
            <a:endParaRPr sz="28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816" name="Google Shape;1816;p44"/>
          <p:cNvSpPr txBox="1"/>
          <p:nvPr/>
        </p:nvSpPr>
        <p:spPr>
          <a:xfrm flipH="1">
            <a:off x="3712355" y="3967925"/>
            <a:ext cx="2786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Identifica intereses</a:t>
            </a:r>
            <a:endParaRPr sz="2800">
              <a:solidFill>
                <a:schemeClr val="accen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817" name="Google Shape;1817;p44"/>
          <p:cNvSpPr txBox="1"/>
          <p:nvPr/>
        </p:nvSpPr>
        <p:spPr>
          <a:xfrm flipH="1">
            <a:off x="6915000" y="3818525"/>
            <a:ext cx="2229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rPr>
              <a:t>Te hace sentir bien</a:t>
            </a:r>
            <a:endParaRPr sz="28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818" name="Google Shape;1818;p44"/>
          <p:cNvSpPr/>
          <p:nvPr/>
        </p:nvSpPr>
        <p:spPr>
          <a:xfrm>
            <a:off x="4502873" y="1719535"/>
            <a:ext cx="103225" cy="85382"/>
          </a:xfrm>
          <a:custGeom>
            <a:rect b="b" l="l" r="r" t="t"/>
            <a:pathLst>
              <a:path extrusionOk="0" h="2565" w="3101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9" name="Google Shape;1819;p44"/>
          <p:cNvSpPr txBox="1"/>
          <p:nvPr/>
        </p:nvSpPr>
        <p:spPr>
          <a:xfrm flipH="1">
            <a:off x="396275" y="1147925"/>
            <a:ext cx="24939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Ayuda a los necesitados</a:t>
            </a:r>
            <a:endParaRPr sz="2800">
              <a:solidFill>
                <a:schemeClr val="accen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cxnSp>
        <p:nvCxnSpPr>
          <p:cNvPr id="1820" name="Google Shape;1820;p44"/>
          <p:cNvCxnSpPr>
            <a:endCxn id="1821" idx="5"/>
          </p:cNvCxnSpPr>
          <p:nvPr/>
        </p:nvCxnSpPr>
        <p:spPr>
          <a:xfrm rot="10800000">
            <a:off x="1385075" y="2559125"/>
            <a:ext cx="777900" cy="603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22" name="Google Shape;182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3950" y="110562"/>
            <a:ext cx="1463575" cy="146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3" name="Google Shape;182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534" y="1933515"/>
            <a:ext cx="1087016" cy="8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4" name="Google Shape;182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2184" y="2800815"/>
            <a:ext cx="1087016" cy="8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5" name="Google Shape;182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66460">
            <a:off x="3353459" y="2036102"/>
            <a:ext cx="1087016" cy="8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6" name="Google Shape;182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00334">
            <a:off x="7485997" y="2800815"/>
            <a:ext cx="1087016" cy="8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7" name="Google Shape;182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32772">
            <a:off x="6215434" y="2036090"/>
            <a:ext cx="1087016" cy="8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8" name="Google Shape;182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312293">
            <a:off x="4673622" y="2846290"/>
            <a:ext cx="1087016" cy="8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45"/>
          <p:cNvSpPr txBox="1"/>
          <p:nvPr>
            <p:ph type="title"/>
          </p:nvPr>
        </p:nvSpPr>
        <p:spPr>
          <a:xfrm>
            <a:off x="637100" y="-86625"/>
            <a:ext cx="60234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Actividad para la clase</a:t>
            </a:r>
            <a:endParaRPr sz="5000"/>
          </a:p>
        </p:txBody>
      </p:sp>
      <p:sp>
        <p:nvSpPr>
          <p:cNvPr id="1834" name="Google Shape;1834;p45"/>
          <p:cNvSpPr txBox="1"/>
          <p:nvPr>
            <p:ph idx="1" type="subTitle"/>
          </p:nvPr>
        </p:nvSpPr>
        <p:spPr>
          <a:xfrm>
            <a:off x="730050" y="701475"/>
            <a:ext cx="7683900" cy="13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Con tus compañeros de clase, hagan una lista de ideas relacionadas con la caridad</a:t>
            </a:r>
            <a:r>
              <a:rPr lang="en" sz="2000"/>
              <a:t>. ¿Cuáles serían algunas de las cosas que podrían hacer para ayudar a los necesitados?</a:t>
            </a:r>
            <a:endParaRPr sz="2000"/>
          </a:p>
        </p:txBody>
      </p:sp>
      <p:sp>
        <p:nvSpPr>
          <p:cNvPr id="1835" name="Google Shape;1835;p45"/>
          <p:cNvSpPr/>
          <p:nvPr/>
        </p:nvSpPr>
        <p:spPr>
          <a:xfrm rot="10800000">
            <a:off x="910119" y="3048900"/>
            <a:ext cx="81355" cy="69471"/>
          </a:xfrm>
          <a:custGeom>
            <a:rect b="b" l="l" r="r" t="t"/>
            <a:pathLst>
              <a:path extrusionOk="0" h="2087" w="2444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6" name="Google Shape;1836;p45"/>
          <p:cNvSpPr/>
          <p:nvPr/>
        </p:nvSpPr>
        <p:spPr>
          <a:xfrm rot="10800000">
            <a:off x="7963778" y="1668424"/>
            <a:ext cx="252885" cy="205750"/>
          </a:xfrm>
          <a:custGeom>
            <a:rect b="b" l="l" r="r" t="t"/>
            <a:pathLst>
              <a:path extrusionOk="0" h="6181" w="7597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7" name="Google Shape;1837;p45"/>
          <p:cNvSpPr/>
          <p:nvPr/>
        </p:nvSpPr>
        <p:spPr>
          <a:xfrm rot="10800000">
            <a:off x="1636099" y="1766069"/>
            <a:ext cx="172096" cy="143602"/>
          </a:xfrm>
          <a:custGeom>
            <a:rect b="b" l="l" r="r" t="t"/>
            <a:pathLst>
              <a:path extrusionOk="0" h="4314" w="517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8" name="Google Shape;1838;p45"/>
          <p:cNvSpPr/>
          <p:nvPr/>
        </p:nvSpPr>
        <p:spPr>
          <a:xfrm rot="10800000">
            <a:off x="1954253" y="3947399"/>
            <a:ext cx="252885" cy="205750"/>
          </a:xfrm>
          <a:custGeom>
            <a:rect b="b" l="l" r="r" t="t"/>
            <a:pathLst>
              <a:path extrusionOk="0" h="6181" w="7597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9" name="Google Shape;1839;p45"/>
          <p:cNvSpPr/>
          <p:nvPr/>
        </p:nvSpPr>
        <p:spPr>
          <a:xfrm rot="10800000">
            <a:off x="7438519" y="3606825"/>
            <a:ext cx="81355" cy="69471"/>
          </a:xfrm>
          <a:custGeom>
            <a:rect b="b" l="l" r="r" t="t"/>
            <a:pathLst>
              <a:path extrusionOk="0" h="2087" w="2444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0" name="Google Shape;184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5225" y="1766077"/>
            <a:ext cx="3086976" cy="39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46"/>
          <p:cNvSpPr txBox="1"/>
          <p:nvPr>
            <p:ph type="title"/>
          </p:nvPr>
        </p:nvSpPr>
        <p:spPr>
          <a:xfrm>
            <a:off x="273750" y="403050"/>
            <a:ext cx="8596500" cy="21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100"/>
              <a:t>¡Pensemos con originalidad!</a:t>
            </a:r>
            <a:endParaRPr sz="6100"/>
          </a:p>
        </p:txBody>
      </p:sp>
      <p:sp>
        <p:nvSpPr>
          <p:cNvPr id="1846" name="Google Shape;1846;p46"/>
          <p:cNvSpPr txBox="1"/>
          <p:nvPr>
            <p:ph idx="1" type="subTitle"/>
          </p:nvPr>
        </p:nvSpPr>
        <p:spPr>
          <a:xfrm>
            <a:off x="384125" y="1921500"/>
            <a:ext cx="8520000" cy="22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Muchas veces pensamos en la caridad como dar </a:t>
            </a:r>
            <a:r>
              <a:rPr i="1" lang="en" sz="27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cosas,  </a:t>
            </a:r>
            <a:r>
              <a:rPr lang="en" sz="27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sin embargo, podemos dar de nosotros mismos ¡y eso no cuesta dinero!  Piensa en unas 10 cosas que puedas dar a los demás que NO cuesten dinero. </a:t>
            </a:r>
            <a:endParaRPr sz="2700">
              <a:solidFill>
                <a:schemeClr val="lt2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¿Qué podrías dar y a quién podrías dárselo? </a:t>
            </a:r>
            <a:endParaRPr sz="2700">
              <a:solidFill>
                <a:schemeClr val="lt2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847" name="Google Shape;1847;p46"/>
          <p:cNvSpPr/>
          <p:nvPr/>
        </p:nvSpPr>
        <p:spPr>
          <a:xfrm>
            <a:off x="6244829" y="4241250"/>
            <a:ext cx="113297" cy="113774"/>
          </a:xfrm>
          <a:custGeom>
            <a:rect b="b" l="l" r="r" t="t"/>
            <a:pathLst>
              <a:path extrusionOk="0" h="2910" w="2898">
                <a:moveTo>
                  <a:pt x="1243" y="1"/>
                </a:moveTo>
                <a:cubicBezTo>
                  <a:pt x="771" y="1"/>
                  <a:pt x="335" y="366"/>
                  <a:pt x="179" y="954"/>
                </a:cubicBezTo>
                <a:cubicBezTo>
                  <a:pt x="1" y="1699"/>
                  <a:pt x="299" y="2488"/>
                  <a:pt x="909" y="2786"/>
                </a:cubicBezTo>
                <a:cubicBezTo>
                  <a:pt x="1079" y="2871"/>
                  <a:pt x="1238" y="2909"/>
                  <a:pt x="1386" y="2909"/>
                </a:cubicBezTo>
                <a:cubicBezTo>
                  <a:pt x="2480" y="2909"/>
                  <a:pt x="2897" y="804"/>
                  <a:pt x="1729" y="135"/>
                </a:cubicBezTo>
                <a:cubicBezTo>
                  <a:pt x="1569" y="44"/>
                  <a:pt x="1404" y="1"/>
                  <a:pt x="12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8" name="Google Shape;1848;p46"/>
          <p:cNvSpPr/>
          <p:nvPr/>
        </p:nvSpPr>
        <p:spPr>
          <a:xfrm>
            <a:off x="1122705" y="1192646"/>
            <a:ext cx="113943" cy="94536"/>
          </a:xfrm>
          <a:custGeom>
            <a:rect b="b" l="l" r="r" t="t"/>
            <a:pathLst>
              <a:path extrusionOk="0" h="2840" w="3423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9" name="Google Shape;1849;p46"/>
          <p:cNvSpPr/>
          <p:nvPr/>
        </p:nvSpPr>
        <p:spPr>
          <a:xfrm>
            <a:off x="4780898" y="1197222"/>
            <a:ext cx="103225" cy="85382"/>
          </a:xfrm>
          <a:custGeom>
            <a:rect b="b" l="l" r="r" t="t"/>
            <a:pathLst>
              <a:path extrusionOk="0" h="2565" w="3101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0" name="Google Shape;1850;p46"/>
          <p:cNvSpPr/>
          <p:nvPr/>
        </p:nvSpPr>
        <p:spPr>
          <a:xfrm>
            <a:off x="2350516" y="1013740"/>
            <a:ext cx="217168" cy="176324"/>
          </a:xfrm>
          <a:custGeom>
            <a:rect b="b" l="l" r="r" t="t"/>
            <a:pathLst>
              <a:path extrusionOk="0" h="5297" w="6524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1" name="Google Shape;185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8755" y="2612850"/>
            <a:ext cx="2037175" cy="253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47"/>
          <p:cNvSpPr txBox="1"/>
          <p:nvPr/>
        </p:nvSpPr>
        <p:spPr>
          <a:xfrm rot="-1713596">
            <a:off x="-229602" y="1448457"/>
            <a:ext cx="3746253" cy="882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rPr>
              <a:t>¿Qué otras cosas constituyen la CARIDAD?</a:t>
            </a:r>
            <a:endParaRPr sz="2400">
              <a:solidFill>
                <a:schemeClr val="lt2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857" name="Google Shape;1857;p47"/>
          <p:cNvSpPr txBox="1"/>
          <p:nvPr/>
        </p:nvSpPr>
        <p:spPr>
          <a:xfrm>
            <a:off x="3226325" y="47400"/>
            <a:ext cx="40770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C - </a:t>
            </a:r>
            <a:r>
              <a:rPr lang="en" sz="40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rPr>
              <a:t>C</a:t>
            </a:r>
            <a:r>
              <a:rPr lang="en" sz="26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rPr>
              <a:t>ontribuir a los demás</a:t>
            </a:r>
            <a:r>
              <a:rPr lang="en" sz="40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" sz="26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 </a:t>
            </a:r>
            <a:r>
              <a:rPr lang="en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              </a:t>
            </a:r>
            <a:r>
              <a:rPr lang="en" sz="40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rPr>
              <a:t>H - </a:t>
            </a:r>
            <a:r>
              <a:rPr lang="en" sz="4000">
                <a:solidFill>
                  <a:schemeClr val="accent4"/>
                </a:solidFill>
                <a:latin typeface="Acme"/>
                <a:ea typeface="Acme"/>
                <a:cs typeface="Acme"/>
                <a:sym typeface="Acme"/>
              </a:rPr>
              <a:t>A</a:t>
            </a:r>
            <a:r>
              <a:rPr lang="en" sz="2600">
                <a:solidFill>
                  <a:schemeClr val="accent4"/>
                </a:solidFill>
                <a:latin typeface="Acme"/>
                <a:ea typeface="Acme"/>
                <a:cs typeface="Acme"/>
                <a:sym typeface="Acme"/>
              </a:rPr>
              <a:t>yudar a otros</a:t>
            </a:r>
            <a:r>
              <a:rPr lang="en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                         </a:t>
            </a:r>
            <a:r>
              <a:rPr lang="en" sz="40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A - </a:t>
            </a:r>
            <a:r>
              <a:rPr lang="en" sz="40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A</a:t>
            </a:r>
            <a:r>
              <a:rPr lang="en" sz="26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sistir a otros     </a:t>
            </a:r>
            <a:r>
              <a:rPr lang="en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               </a:t>
            </a:r>
            <a:r>
              <a:rPr lang="en" sz="40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rPr>
              <a:t>R - </a:t>
            </a:r>
            <a:r>
              <a:rPr lang="en" sz="4000">
                <a:solidFill>
                  <a:schemeClr val="accent4"/>
                </a:solidFill>
                <a:latin typeface="Acme"/>
                <a:ea typeface="Acme"/>
                <a:cs typeface="Acme"/>
                <a:sym typeface="Acme"/>
              </a:rPr>
              <a:t>R</a:t>
            </a:r>
            <a:r>
              <a:rPr lang="en" sz="2600">
                <a:solidFill>
                  <a:schemeClr val="accent4"/>
                </a:solidFill>
                <a:latin typeface="Acme"/>
                <a:ea typeface="Acme"/>
                <a:cs typeface="Acme"/>
                <a:sym typeface="Acme"/>
              </a:rPr>
              <a:t>esponder a los demás  </a:t>
            </a:r>
            <a:r>
              <a:rPr lang="en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          </a:t>
            </a:r>
            <a:r>
              <a:rPr lang="en" sz="40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I - </a:t>
            </a:r>
            <a:r>
              <a:rPr lang="en" sz="40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I</a:t>
            </a:r>
            <a:r>
              <a:rPr lang="en" sz="26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nvertir en los demás</a:t>
            </a:r>
            <a:r>
              <a:rPr lang="en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                    </a:t>
            </a:r>
            <a:r>
              <a:rPr lang="en" sz="40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rPr>
              <a:t>T - </a:t>
            </a:r>
            <a:r>
              <a:rPr lang="en" sz="4000">
                <a:solidFill>
                  <a:schemeClr val="accent4"/>
                </a:solidFill>
                <a:latin typeface="Acme"/>
                <a:ea typeface="Acme"/>
                <a:cs typeface="Acme"/>
                <a:sym typeface="Acme"/>
              </a:rPr>
              <a:t>P</a:t>
            </a:r>
            <a:r>
              <a:rPr lang="en" sz="2600">
                <a:solidFill>
                  <a:schemeClr val="accent4"/>
                </a:solidFill>
                <a:latin typeface="Acme"/>
                <a:ea typeface="Acme"/>
                <a:cs typeface="Acme"/>
                <a:sym typeface="Acme"/>
              </a:rPr>
              <a:t>ensar en los demás     </a:t>
            </a:r>
            <a:r>
              <a:rPr lang="en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                        </a:t>
            </a:r>
            <a:r>
              <a:rPr lang="en" sz="40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Y - ¡T</a:t>
            </a:r>
            <a:r>
              <a:rPr lang="en" sz="26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ú marcas la diferencia!</a:t>
            </a:r>
            <a:endParaRPr>
              <a:solidFill>
                <a:schemeClr val="lt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858" name="Google Shape;1858;p47"/>
          <p:cNvSpPr/>
          <p:nvPr/>
        </p:nvSpPr>
        <p:spPr>
          <a:xfrm>
            <a:off x="7207024" y="1575824"/>
            <a:ext cx="350096" cy="461702"/>
          </a:xfrm>
          <a:custGeom>
            <a:rect b="b" l="l" r="r" t="t"/>
            <a:pathLst>
              <a:path extrusionOk="0" h="11809" w="8955">
                <a:moveTo>
                  <a:pt x="7396" y="0"/>
                </a:moveTo>
                <a:cubicBezTo>
                  <a:pt x="7080" y="0"/>
                  <a:pt x="6749" y="125"/>
                  <a:pt x="6437" y="383"/>
                </a:cubicBezTo>
                <a:cubicBezTo>
                  <a:pt x="5900" y="830"/>
                  <a:pt x="5573" y="1426"/>
                  <a:pt x="5290" y="2067"/>
                </a:cubicBezTo>
                <a:cubicBezTo>
                  <a:pt x="5051" y="2677"/>
                  <a:pt x="4858" y="3318"/>
                  <a:pt x="4723" y="3974"/>
                </a:cubicBezTo>
                <a:cubicBezTo>
                  <a:pt x="4321" y="3333"/>
                  <a:pt x="4023" y="2841"/>
                  <a:pt x="3710" y="2365"/>
                </a:cubicBezTo>
                <a:cubicBezTo>
                  <a:pt x="3368" y="1828"/>
                  <a:pt x="2936" y="1352"/>
                  <a:pt x="2444" y="964"/>
                </a:cubicBezTo>
                <a:cubicBezTo>
                  <a:pt x="2126" y="708"/>
                  <a:pt x="1786" y="550"/>
                  <a:pt x="1421" y="550"/>
                </a:cubicBezTo>
                <a:cubicBezTo>
                  <a:pt x="1256" y="550"/>
                  <a:pt x="1086" y="582"/>
                  <a:pt x="910" y="651"/>
                </a:cubicBezTo>
                <a:cubicBezTo>
                  <a:pt x="329" y="875"/>
                  <a:pt x="120" y="1411"/>
                  <a:pt x="75" y="1977"/>
                </a:cubicBezTo>
                <a:cubicBezTo>
                  <a:pt x="1" y="3065"/>
                  <a:pt x="299" y="4108"/>
                  <a:pt x="627" y="5136"/>
                </a:cubicBezTo>
                <a:cubicBezTo>
                  <a:pt x="1163" y="6804"/>
                  <a:pt x="1908" y="8413"/>
                  <a:pt x="2817" y="9918"/>
                </a:cubicBezTo>
                <a:cubicBezTo>
                  <a:pt x="3070" y="10365"/>
                  <a:pt x="3383" y="10797"/>
                  <a:pt x="3740" y="11169"/>
                </a:cubicBezTo>
                <a:cubicBezTo>
                  <a:pt x="4167" y="11595"/>
                  <a:pt x="4616" y="11809"/>
                  <a:pt x="5050" y="11809"/>
                </a:cubicBezTo>
                <a:cubicBezTo>
                  <a:pt x="5541" y="11809"/>
                  <a:pt x="6012" y="11536"/>
                  <a:pt x="6407" y="10990"/>
                </a:cubicBezTo>
                <a:cubicBezTo>
                  <a:pt x="7167" y="9947"/>
                  <a:pt x="7629" y="8771"/>
                  <a:pt x="8031" y="7564"/>
                </a:cubicBezTo>
                <a:cubicBezTo>
                  <a:pt x="8612" y="5866"/>
                  <a:pt x="8910" y="4093"/>
                  <a:pt x="8939" y="2305"/>
                </a:cubicBezTo>
                <a:cubicBezTo>
                  <a:pt x="8954" y="1784"/>
                  <a:pt x="8835" y="1262"/>
                  <a:pt x="8582" y="800"/>
                </a:cubicBezTo>
                <a:cubicBezTo>
                  <a:pt x="8297" y="275"/>
                  <a:pt x="7864" y="0"/>
                  <a:pt x="7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" name="Google Shape;1859;p47"/>
          <p:cNvSpPr/>
          <p:nvPr/>
        </p:nvSpPr>
        <p:spPr>
          <a:xfrm>
            <a:off x="1423174" y="2922587"/>
            <a:ext cx="350096" cy="461702"/>
          </a:xfrm>
          <a:custGeom>
            <a:rect b="b" l="l" r="r" t="t"/>
            <a:pathLst>
              <a:path extrusionOk="0" h="11809" w="8955">
                <a:moveTo>
                  <a:pt x="7396" y="0"/>
                </a:moveTo>
                <a:cubicBezTo>
                  <a:pt x="7080" y="0"/>
                  <a:pt x="6749" y="125"/>
                  <a:pt x="6437" y="383"/>
                </a:cubicBezTo>
                <a:cubicBezTo>
                  <a:pt x="5900" y="830"/>
                  <a:pt x="5573" y="1426"/>
                  <a:pt x="5290" y="2067"/>
                </a:cubicBezTo>
                <a:cubicBezTo>
                  <a:pt x="5051" y="2677"/>
                  <a:pt x="4858" y="3318"/>
                  <a:pt x="4723" y="3974"/>
                </a:cubicBezTo>
                <a:cubicBezTo>
                  <a:pt x="4321" y="3333"/>
                  <a:pt x="4023" y="2841"/>
                  <a:pt x="3710" y="2365"/>
                </a:cubicBezTo>
                <a:cubicBezTo>
                  <a:pt x="3368" y="1828"/>
                  <a:pt x="2936" y="1352"/>
                  <a:pt x="2444" y="964"/>
                </a:cubicBezTo>
                <a:cubicBezTo>
                  <a:pt x="2126" y="708"/>
                  <a:pt x="1786" y="550"/>
                  <a:pt x="1421" y="550"/>
                </a:cubicBezTo>
                <a:cubicBezTo>
                  <a:pt x="1256" y="550"/>
                  <a:pt x="1086" y="582"/>
                  <a:pt x="910" y="651"/>
                </a:cubicBezTo>
                <a:cubicBezTo>
                  <a:pt x="329" y="875"/>
                  <a:pt x="120" y="1411"/>
                  <a:pt x="75" y="1977"/>
                </a:cubicBezTo>
                <a:cubicBezTo>
                  <a:pt x="1" y="3065"/>
                  <a:pt x="299" y="4108"/>
                  <a:pt x="627" y="5136"/>
                </a:cubicBezTo>
                <a:cubicBezTo>
                  <a:pt x="1163" y="6804"/>
                  <a:pt x="1908" y="8413"/>
                  <a:pt x="2817" y="9918"/>
                </a:cubicBezTo>
                <a:cubicBezTo>
                  <a:pt x="3070" y="10365"/>
                  <a:pt x="3383" y="10797"/>
                  <a:pt x="3740" y="11169"/>
                </a:cubicBezTo>
                <a:cubicBezTo>
                  <a:pt x="4167" y="11595"/>
                  <a:pt x="4616" y="11809"/>
                  <a:pt x="5050" y="11809"/>
                </a:cubicBezTo>
                <a:cubicBezTo>
                  <a:pt x="5541" y="11809"/>
                  <a:pt x="6012" y="11536"/>
                  <a:pt x="6407" y="10990"/>
                </a:cubicBezTo>
                <a:cubicBezTo>
                  <a:pt x="7167" y="9947"/>
                  <a:pt x="7629" y="8771"/>
                  <a:pt x="8031" y="7564"/>
                </a:cubicBezTo>
                <a:cubicBezTo>
                  <a:pt x="8612" y="5866"/>
                  <a:pt x="8910" y="4093"/>
                  <a:pt x="8939" y="2305"/>
                </a:cubicBezTo>
                <a:cubicBezTo>
                  <a:pt x="8954" y="1784"/>
                  <a:pt x="8835" y="1262"/>
                  <a:pt x="8582" y="800"/>
                </a:cubicBezTo>
                <a:cubicBezTo>
                  <a:pt x="8297" y="275"/>
                  <a:pt x="7864" y="0"/>
                  <a:pt x="7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lementary Awareness-raising Activities on Environmental Education Day by Slidesgo">
  <a:themeElements>
    <a:clrScheme name="Simple Light">
      <a:dk1>
        <a:srgbClr val="222221"/>
      </a:dk1>
      <a:lt1>
        <a:srgbClr val="EFF1E8"/>
      </a:lt1>
      <a:dk2>
        <a:srgbClr val="C6D576"/>
      </a:dk2>
      <a:lt2>
        <a:srgbClr val="76861F"/>
      </a:lt2>
      <a:accent1>
        <a:srgbClr val="616F18"/>
      </a:accent1>
      <a:accent2>
        <a:srgbClr val="DEE2A3"/>
      </a:accent2>
      <a:accent3>
        <a:srgbClr val="EBEECE"/>
      </a:accent3>
      <a:accent4>
        <a:srgbClr val="AFCDF4"/>
      </a:accent4>
      <a:accent5>
        <a:srgbClr val="8FB7F6"/>
      </a:accent5>
      <a:accent6>
        <a:srgbClr val="FFFFFF"/>
      </a:accent6>
      <a:hlink>
        <a:srgbClr val="2222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