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95" r:id="rId4"/>
  </p:sldMasterIdLst>
  <p:notesMasterIdLst>
    <p:notesMasterId r:id="rId39"/>
  </p:notesMasterIdLst>
  <p:handoutMasterIdLst>
    <p:handoutMasterId r:id="rId40"/>
  </p:handoutMasterIdLst>
  <p:sldIdLst>
    <p:sldId id="318" r:id="rId5"/>
    <p:sldId id="327" r:id="rId6"/>
    <p:sldId id="324" r:id="rId7"/>
    <p:sldId id="332" r:id="rId8"/>
    <p:sldId id="300" r:id="rId9"/>
    <p:sldId id="257" r:id="rId10"/>
    <p:sldId id="317" r:id="rId11"/>
    <p:sldId id="261" r:id="rId12"/>
    <p:sldId id="320" r:id="rId13"/>
    <p:sldId id="321" r:id="rId14"/>
    <p:sldId id="296" r:id="rId15"/>
    <p:sldId id="319" r:id="rId16"/>
    <p:sldId id="291" r:id="rId17"/>
    <p:sldId id="344" r:id="rId18"/>
    <p:sldId id="308" r:id="rId19"/>
    <p:sldId id="345" r:id="rId20"/>
    <p:sldId id="294" r:id="rId21"/>
    <p:sldId id="293" r:id="rId22"/>
    <p:sldId id="315" r:id="rId23"/>
    <p:sldId id="331" r:id="rId24"/>
    <p:sldId id="295" r:id="rId25"/>
    <p:sldId id="268" r:id="rId26"/>
    <p:sldId id="302" r:id="rId27"/>
    <p:sldId id="283" r:id="rId28"/>
    <p:sldId id="335" r:id="rId29"/>
    <p:sldId id="303" r:id="rId30"/>
    <p:sldId id="330" r:id="rId31"/>
    <p:sldId id="336" r:id="rId32"/>
    <p:sldId id="282" r:id="rId33"/>
    <p:sldId id="263" r:id="rId34"/>
    <p:sldId id="347" r:id="rId35"/>
    <p:sldId id="356" r:id="rId36"/>
    <p:sldId id="328" r:id="rId37"/>
    <p:sldId id="280" r:id="rId38"/>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aff, Claire" initials="GC" lastIdx="10" clrIdx="0">
    <p:extLst>
      <p:ext uri="{19B8F6BF-5375-455C-9EA6-DF929625EA0E}">
        <p15:presenceInfo xmlns:p15="http://schemas.microsoft.com/office/powerpoint/2012/main" userId="S::graffce@fultonschools.org::c2537429-98ce-4858-a2dd-2f2b0cb262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0BB20"/>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097033-87B8-4799-8DB6-0BD26037B438}" v="71" dt="2025-03-20T20:38:49.7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guide orient="horz" pos="2160"/>
        <p:guide pos="2880"/>
      </p:guideLst>
    </p:cSldViewPr>
  </p:slide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llard, Claire" userId="c2537429-98ce-4858-a2dd-2f2b0cb26239" providerId="ADAL" clId="{EA097033-87B8-4799-8DB6-0BD26037B438}"/>
    <pc:docChg chg="undo custSel delSld modSld sldOrd modNotesMaster modHandout">
      <pc:chgData name="Dillard, Claire" userId="c2537429-98ce-4858-a2dd-2f2b0cb26239" providerId="ADAL" clId="{EA097033-87B8-4799-8DB6-0BD26037B438}" dt="2025-03-20T20:38:49.758" v="340"/>
      <pc:docMkLst>
        <pc:docMk/>
      </pc:docMkLst>
      <pc:sldChg chg="ord modNotesTx">
        <pc:chgData name="Dillard, Claire" userId="c2537429-98ce-4858-a2dd-2f2b0cb26239" providerId="ADAL" clId="{EA097033-87B8-4799-8DB6-0BD26037B438}" dt="2025-03-20T20:30:24.130" v="210" actId="20577"/>
        <pc:sldMkLst>
          <pc:docMk/>
          <pc:sldMk cId="0" sldId="257"/>
        </pc:sldMkLst>
      </pc:sldChg>
      <pc:sldChg chg="modNotesTx">
        <pc:chgData name="Dillard, Claire" userId="c2537429-98ce-4858-a2dd-2f2b0cb26239" providerId="ADAL" clId="{EA097033-87B8-4799-8DB6-0BD26037B438}" dt="2025-03-20T20:30:42.822" v="223" actId="20577"/>
        <pc:sldMkLst>
          <pc:docMk/>
          <pc:sldMk cId="0" sldId="261"/>
        </pc:sldMkLst>
      </pc:sldChg>
      <pc:sldChg chg="mod modShow modNotesTx">
        <pc:chgData name="Dillard, Claire" userId="c2537429-98ce-4858-a2dd-2f2b0cb26239" providerId="ADAL" clId="{EA097033-87B8-4799-8DB6-0BD26037B438}" dt="2025-03-20T20:33:04.415" v="337" actId="20577"/>
        <pc:sldMkLst>
          <pc:docMk/>
          <pc:sldMk cId="0" sldId="263"/>
        </pc:sldMkLst>
      </pc:sldChg>
      <pc:sldChg chg="modSp modNotesTx">
        <pc:chgData name="Dillard, Claire" userId="c2537429-98ce-4858-a2dd-2f2b0cb26239" providerId="ADAL" clId="{EA097033-87B8-4799-8DB6-0BD26037B438}" dt="2025-03-20T20:32:12.879" v="300" actId="20577"/>
        <pc:sldMkLst>
          <pc:docMk/>
          <pc:sldMk cId="0" sldId="268"/>
        </pc:sldMkLst>
        <pc:graphicFrameChg chg="mod">
          <ac:chgData name="Dillard, Claire" userId="c2537429-98ce-4858-a2dd-2f2b0cb26239" providerId="ADAL" clId="{EA097033-87B8-4799-8DB6-0BD26037B438}" dt="2025-03-12T18:52:05.508" v="24" actId="20577"/>
          <ac:graphicFrameMkLst>
            <pc:docMk/>
            <pc:sldMk cId="0" sldId="268"/>
            <ac:graphicFrameMk id="14341" creationId="{7CC1ADC9-5129-22AA-3B81-4D6FA499EE64}"/>
          </ac:graphicFrameMkLst>
        </pc:graphicFrameChg>
      </pc:sldChg>
      <pc:sldChg chg="modNotesTx">
        <pc:chgData name="Dillard, Claire" userId="c2537429-98ce-4858-a2dd-2f2b0cb26239" providerId="ADAL" clId="{EA097033-87B8-4799-8DB6-0BD26037B438}" dt="2025-03-20T20:32:28.221" v="311" actId="20577"/>
        <pc:sldMkLst>
          <pc:docMk/>
          <pc:sldMk cId="0" sldId="283"/>
        </pc:sldMkLst>
      </pc:sldChg>
      <pc:sldChg chg="modNotesTx">
        <pc:chgData name="Dillard, Claire" userId="c2537429-98ce-4858-a2dd-2f2b0cb26239" providerId="ADAL" clId="{EA097033-87B8-4799-8DB6-0BD26037B438}" dt="2025-03-20T20:31:25.381" v="251" actId="20577"/>
        <pc:sldMkLst>
          <pc:docMk/>
          <pc:sldMk cId="0" sldId="291"/>
        </pc:sldMkLst>
      </pc:sldChg>
      <pc:sldChg chg="ord">
        <pc:chgData name="Dillard, Claire" userId="c2537429-98ce-4858-a2dd-2f2b0cb26239" providerId="ADAL" clId="{EA097033-87B8-4799-8DB6-0BD26037B438}" dt="2025-03-12T18:50:09.970" v="21"/>
        <pc:sldMkLst>
          <pc:docMk/>
          <pc:sldMk cId="0" sldId="293"/>
        </pc:sldMkLst>
      </pc:sldChg>
      <pc:sldChg chg="modNotesTx">
        <pc:chgData name="Dillard, Claire" userId="c2537429-98ce-4858-a2dd-2f2b0cb26239" providerId="ADAL" clId="{EA097033-87B8-4799-8DB6-0BD26037B438}" dt="2025-03-20T20:32:05.495" v="291" actId="20577"/>
        <pc:sldMkLst>
          <pc:docMk/>
          <pc:sldMk cId="0" sldId="295"/>
        </pc:sldMkLst>
      </pc:sldChg>
      <pc:sldChg chg="modNotesTx">
        <pc:chgData name="Dillard, Claire" userId="c2537429-98ce-4858-a2dd-2f2b0cb26239" providerId="ADAL" clId="{EA097033-87B8-4799-8DB6-0BD26037B438}" dt="2025-03-20T20:31:11.005" v="234" actId="20577"/>
        <pc:sldMkLst>
          <pc:docMk/>
          <pc:sldMk cId="0" sldId="296"/>
        </pc:sldMkLst>
      </pc:sldChg>
      <pc:sldChg chg="modSp mod modNotesTx">
        <pc:chgData name="Dillard, Claire" userId="c2537429-98ce-4858-a2dd-2f2b0cb26239" providerId="ADAL" clId="{EA097033-87B8-4799-8DB6-0BD26037B438}" dt="2025-03-20T20:30:19.491" v="203" actId="20577"/>
        <pc:sldMkLst>
          <pc:docMk/>
          <pc:sldMk cId="0" sldId="300"/>
        </pc:sldMkLst>
        <pc:graphicFrameChg chg="mod">
          <ac:chgData name="Dillard, Claire" userId="c2537429-98ce-4858-a2dd-2f2b0cb26239" providerId="ADAL" clId="{EA097033-87B8-4799-8DB6-0BD26037B438}" dt="2025-03-12T19:06:10.023" v="177" actId="1076"/>
          <ac:graphicFrameMkLst>
            <pc:docMk/>
            <pc:sldMk cId="0" sldId="300"/>
            <ac:graphicFrameMk id="65541" creationId="{9C0AC406-70ED-41E7-A1CF-3FF44A0AAAD4}"/>
          </ac:graphicFrameMkLst>
        </pc:graphicFrameChg>
      </pc:sldChg>
      <pc:sldChg chg="ord">
        <pc:chgData name="Dillard, Claire" userId="c2537429-98ce-4858-a2dd-2f2b0cb26239" providerId="ADAL" clId="{EA097033-87B8-4799-8DB6-0BD26037B438}" dt="2025-03-13T17:18:43.089" v="181"/>
        <pc:sldMkLst>
          <pc:docMk/>
          <pc:sldMk cId="0" sldId="302"/>
        </pc:sldMkLst>
      </pc:sldChg>
      <pc:sldChg chg="modNotesTx">
        <pc:chgData name="Dillard, Claire" userId="c2537429-98ce-4858-a2dd-2f2b0cb26239" providerId="ADAL" clId="{EA097033-87B8-4799-8DB6-0BD26037B438}" dt="2025-03-20T20:32:42.467" v="324" actId="20577"/>
        <pc:sldMkLst>
          <pc:docMk/>
          <pc:sldMk cId="0" sldId="303"/>
        </pc:sldMkLst>
      </pc:sldChg>
      <pc:sldChg chg="modSp mod">
        <pc:chgData name="Dillard, Claire" userId="c2537429-98ce-4858-a2dd-2f2b0cb26239" providerId="ADAL" clId="{EA097033-87B8-4799-8DB6-0BD26037B438}" dt="2025-03-12T19:05:15.662" v="122" actId="14100"/>
        <pc:sldMkLst>
          <pc:docMk/>
          <pc:sldMk cId="0" sldId="308"/>
        </pc:sldMkLst>
        <pc:graphicFrameChg chg="mod modGraphic">
          <ac:chgData name="Dillard, Claire" userId="c2537429-98ce-4858-a2dd-2f2b0cb26239" providerId="ADAL" clId="{EA097033-87B8-4799-8DB6-0BD26037B438}" dt="2025-03-12T19:05:09.500" v="121" actId="20577"/>
          <ac:graphicFrameMkLst>
            <pc:docMk/>
            <pc:sldMk cId="0" sldId="308"/>
            <ac:graphicFrameMk id="3" creationId="{22A389D2-E2E6-4B3C-8B12-FFD99B7B2027}"/>
          </ac:graphicFrameMkLst>
        </pc:graphicFrameChg>
        <pc:picChg chg="mod">
          <ac:chgData name="Dillard, Claire" userId="c2537429-98ce-4858-a2dd-2f2b0cb26239" providerId="ADAL" clId="{EA097033-87B8-4799-8DB6-0BD26037B438}" dt="2025-03-12T19:04:47.800" v="110" actId="1076"/>
          <ac:picMkLst>
            <pc:docMk/>
            <pc:sldMk cId="0" sldId="308"/>
            <ac:picMk id="5" creationId="{7AC0A7DE-B0C6-4D39-91C7-E6DDDD940E40}"/>
          </ac:picMkLst>
        </pc:picChg>
        <pc:picChg chg="mod">
          <ac:chgData name="Dillard, Claire" userId="c2537429-98ce-4858-a2dd-2f2b0cb26239" providerId="ADAL" clId="{EA097033-87B8-4799-8DB6-0BD26037B438}" dt="2025-03-12T19:04:36.365" v="109" actId="1076"/>
          <ac:picMkLst>
            <pc:docMk/>
            <pc:sldMk cId="0" sldId="308"/>
            <ac:picMk id="7" creationId="{8DAA1237-03E9-4511-95E0-CB9B50DD83A3}"/>
          </ac:picMkLst>
        </pc:picChg>
        <pc:picChg chg="mod">
          <ac:chgData name="Dillard, Claire" userId="c2537429-98ce-4858-a2dd-2f2b0cb26239" providerId="ADAL" clId="{EA097033-87B8-4799-8DB6-0BD26037B438}" dt="2025-03-12T19:04:33.763" v="108" actId="1076"/>
          <ac:picMkLst>
            <pc:docMk/>
            <pc:sldMk cId="0" sldId="308"/>
            <ac:picMk id="8" creationId="{B35A2098-CAB3-4978-A5DD-2804F4F6147D}"/>
          </ac:picMkLst>
        </pc:picChg>
        <pc:picChg chg="mod">
          <ac:chgData name="Dillard, Claire" userId="c2537429-98ce-4858-a2dd-2f2b0cb26239" providerId="ADAL" clId="{EA097033-87B8-4799-8DB6-0BD26037B438}" dt="2025-03-12T19:05:15.662" v="122" actId="14100"/>
          <ac:picMkLst>
            <pc:docMk/>
            <pc:sldMk cId="0" sldId="308"/>
            <ac:picMk id="10" creationId="{341E4B9F-FDBE-4013-B8DB-9C8A0998EC05}"/>
          </ac:picMkLst>
        </pc:picChg>
      </pc:sldChg>
      <pc:sldChg chg="modNotesTx">
        <pc:chgData name="Dillard, Claire" userId="c2537429-98ce-4858-a2dd-2f2b0cb26239" providerId="ADAL" clId="{EA097033-87B8-4799-8DB6-0BD26037B438}" dt="2025-03-20T20:30:33.559" v="217" actId="20577"/>
        <pc:sldMkLst>
          <pc:docMk/>
          <pc:sldMk cId="854009821" sldId="317"/>
        </pc:sldMkLst>
      </pc:sldChg>
      <pc:sldChg chg="modNotesTx">
        <pc:chgData name="Dillard, Claire" userId="c2537429-98ce-4858-a2dd-2f2b0cb26239" providerId="ADAL" clId="{EA097033-87B8-4799-8DB6-0BD26037B438}" dt="2025-03-20T20:31:14.221" v="239" actId="20577"/>
        <pc:sldMkLst>
          <pc:docMk/>
          <pc:sldMk cId="742634988" sldId="319"/>
        </pc:sldMkLst>
      </pc:sldChg>
      <pc:sldChg chg="modNotesTx">
        <pc:chgData name="Dillard, Claire" userId="c2537429-98ce-4858-a2dd-2f2b0cb26239" providerId="ADAL" clId="{EA097033-87B8-4799-8DB6-0BD26037B438}" dt="2025-03-20T20:30:47.392" v="229" actId="20577"/>
        <pc:sldMkLst>
          <pc:docMk/>
          <pc:sldMk cId="3822057982" sldId="320"/>
        </pc:sldMkLst>
      </pc:sldChg>
      <pc:sldChg chg="addSp modSp">
        <pc:chgData name="Dillard, Claire" userId="c2537429-98ce-4858-a2dd-2f2b0cb26239" providerId="ADAL" clId="{EA097033-87B8-4799-8DB6-0BD26037B438}" dt="2025-03-20T20:38:49.758" v="340"/>
        <pc:sldMkLst>
          <pc:docMk/>
          <pc:sldMk cId="1482075501" sldId="324"/>
        </pc:sldMkLst>
        <pc:picChg chg="add mod">
          <ac:chgData name="Dillard, Claire" userId="c2537429-98ce-4858-a2dd-2f2b0cb26239" providerId="ADAL" clId="{EA097033-87B8-4799-8DB6-0BD26037B438}" dt="2025-03-20T20:38:49.758" v="340"/>
          <ac:picMkLst>
            <pc:docMk/>
            <pc:sldMk cId="1482075501" sldId="324"/>
            <ac:picMk id="8" creationId="{C0B818EA-A510-F3AD-9F46-226D0841AF6B}"/>
          </ac:picMkLst>
        </pc:picChg>
      </pc:sldChg>
      <pc:sldChg chg="modNotesTx">
        <pc:chgData name="Dillard, Claire" userId="c2537429-98ce-4858-a2dd-2f2b0cb26239" providerId="ADAL" clId="{EA097033-87B8-4799-8DB6-0BD26037B438}" dt="2025-03-20T20:30:00.582" v="189" actId="20577"/>
        <pc:sldMkLst>
          <pc:docMk/>
          <pc:sldMk cId="3912293404" sldId="327"/>
        </pc:sldMkLst>
      </pc:sldChg>
      <pc:sldChg chg="modNotesTx">
        <pc:chgData name="Dillard, Claire" userId="c2537429-98ce-4858-a2dd-2f2b0cb26239" providerId="ADAL" clId="{EA097033-87B8-4799-8DB6-0BD26037B438}" dt="2025-03-20T20:32:47.901" v="330" actId="20577"/>
        <pc:sldMkLst>
          <pc:docMk/>
          <pc:sldMk cId="3279024228" sldId="330"/>
        </pc:sldMkLst>
      </pc:sldChg>
      <pc:sldChg chg="modNotesTx">
        <pc:chgData name="Dillard, Claire" userId="c2537429-98ce-4858-a2dd-2f2b0cb26239" providerId="ADAL" clId="{EA097033-87B8-4799-8DB6-0BD26037B438}" dt="2025-03-20T20:32:01.657" v="282" actId="20577"/>
        <pc:sldMkLst>
          <pc:docMk/>
          <pc:sldMk cId="290223347" sldId="331"/>
        </pc:sldMkLst>
      </pc:sldChg>
      <pc:sldChg chg="modNotesTx">
        <pc:chgData name="Dillard, Claire" userId="c2537429-98ce-4858-a2dd-2f2b0cb26239" providerId="ADAL" clId="{EA097033-87B8-4799-8DB6-0BD26037B438}" dt="2025-03-20T20:30:12.185" v="196" actId="20577"/>
        <pc:sldMkLst>
          <pc:docMk/>
          <pc:sldMk cId="1034373818" sldId="332"/>
        </pc:sldMkLst>
      </pc:sldChg>
      <pc:sldChg chg="modNotesTx">
        <pc:chgData name="Dillard, Claire" userId="c2537429-98ce-4858-a2dd-2f2b0cb26239" providerId="ADAL" clId="{EA097033-87B8-4799-8DB6-0BD26037B438}" dt="2025-03-20T20:32:31.466" v="318" actId="20577"/>
        <pc:sldMkLst>
          <pc:docMk/>
          <pc:sldMk cId="2959598873" sldId="335"/>
        </pc:sldMkLst>
      </pc:sldChg>
      <pc:sldChg chg="modNotesTx">
        <pc:chgData name="Dillard, Claire" userId="c2537429-98ce-4858-a2dd-2f2b0cb26239" providerId="ADAL" clId="{EA097033-87B8-4799-8DB6-0BD26037B438}" dt="2025-03-20T20:31:32.188" v="267" actId="20577"/>
        <pc:sldMkLst>
          <pc:docMk/>
          <pc:sldMk cId="0" sldId="344"/>
        </pc:sldMkLst>
      </pc:sldChg>
      <pc:sldChg chg="modNotesTx">
        <pc:chgData name="Dillard, Claire" userId="c2537429-98ce-4858-a2dd-2f2b0cb26239" providerId="ADAL" clId="{EA097033-87B8-4799-8DB6-0BD26037B438}" dt="2025-03-20T20:31:45.519" v="273" actId="20577"/>
        <pc:sldMkLst>
          <pc:docMk/>
          <pc:sldMk cId="3274901150" sldId="345"/>
        </pc:sldMkLst>
      </pc:sldChg>
      <pc:sldChg chg="del">
        <pc:chgData name="Dillard, Claire" userId="c2537429-98ce-4858-a2dd-2f2b0cb26239" providerId="ADAL" clId="{EA097033-87B8-4799-8DB6-0BD26037B438}" dt="2025-03-12T19:06:36.650" v="178" actId="47"/>
        <pc:sldMkLst>
          <pc:docMk/>
          <pc:sldMk cId="2172446373" sldId="354"/>
        </pc:sldMkLst>
      </pc:sldChg>
      <pc:sldChg chg="del ord">
        <pc:chgData name="Dillard, Claire" userId="c2537429-98ce-4858-a2dd-2f2b0cb26239" providerId="ADAL" clId="{EA097033-87B8-4799-8DB6-0BD26037B438}" dt="2025-03-13T17:11:37.189" v="179" actId="47"/>
        <pc:sldMkLst>
          <pc:docMk/>
          <pc:sldMk cId="609430058" sldId="355"/>
        </pc:sldMkLst>
      </pc:sldChg>
      <pc:sldChg chg="modNotesTx">
        <pc:chgData name="Dillard, Claire" userId="c2537429-98ce-4858-a2dd-2f2b0cb26239" providerId="ADAL" clId="{EA097033-87B8-4799-8DB6-0BD26037B438}" dt="2025-03-20T20:33:08.167" v="338" actId="20577"/>
        <pc:sldMkLst>
          <pc:docMk/>
          <pc:sldMk cId="3747123096" sldId="356"/>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hyperlink" Target="https://www.mypaymentsplus.com/" TargetMode="Externa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s://www.mypaymentsplus.com/" TargetMode="External"/><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3C2F43-253A-4799-B12A-BFFB2215AE17}"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F0D238BF-71FF-4612-8EC7-CC676C54A36B}">
      <dgm:prSet custT="1"/>
      <dgm:spPr/>
      <dgm:t>
        <a:bodyPr/>
        <a:lstStyle/>
        <a:p>
          <a:pPr>
            <a:lnSpc>
              <a:spcPct val="100000"/>
            </a:lnSpc>
          </a:pPr>
          <a:r>
            <a:rPr lang="en-US" sz="1800">
              <a:latin typeface="Baskerville Old Face" panose="02020602080505020303" pitchFamily="18" charset="0"/>
              <a:cs typeface="Calibri" panose="020F0502020204030204" pitchFamily="34" charset="0"/>
            </a:rPr>
            <a:t>When 6</a:t>
          </a:r>
          <a:r>
            <a:rPr lang="en-US" sz="1800" baseline="30000">
              <a:latin typeface="Baskerville Old Face" panose="02020602080505020303" pitchFamily="18" charset="0"/>
              <a:cs typeface="Calibri" panose="020F0502020204030204" pitchFamily="34" charset="0"/>
            </a:rPr>
            <a:t>th</a:t>
          </a:r>
          <a:r>
            <a:rPr lang="en-US" sz="1800">
              <a:latin typeface="Baskerville Old Face" panose="02020602080505020303" pitchFamily="18" charset="0"/>
              <a:cs typeface="Calibri" panose="020F0502020204030204" pitchFamily="34" charset="0"/>
            </a:rPr>
            <a:t> grade students arrive to school, they report to the cafeteria until released to go down to their 1</a:t>
          </a:r>
          <a:r>
            <a:rPr lang="en-US" sz="1800" baseline="30000">
              <a:latin typeface="Baskerville Old Face" panose="02020602080505020303" pitchFamily="18" charset="0"/>
              <a:cs typeface="Calibri" panose="020F0502020204030204" pitchFamily="34" charset="0"/>
            </a:rPr>
            <a:t>st</a:t>
          </a:r>
          <a:r>
            <a:rPr lang="en-US" sz="1800">
              <a:latin typeface="Baskerville Old Face" panose="02020602080505020303" pitchFamily="18" charset="0"/>
              <a:cs typeface="Calibri" panose="020F0502020204030204" pitchFamily="34" charset="0"/>
            </a:rPr>
            <a:t> period class. 7</a:t>
          </a:r>
          <a:r>
            <a:rPr lang="en-US" sz="1800" baseline="30000">
              <a:latin typeface="Baskerville Old Face" panose="02020602080505020303" pitchFamily="18" charset="0"/>
              <a:cs typeface="Calibri" panose="020F0502020204030204" pitchFamily="34" charset="0"/>
            </a:rPr>
            <a:t>th</a:t>
          </a:r>
          <a:r>
            <a:rPr lang="en-US" sz="1800">
              <a:latin typeface="Baskerville Old Face" panose="02020602080505020303" pitchFamily="18" charset="0"/>
              <a:cs typeface="Calibri" panose="020F0502020204030204" pitchFamily="34" charset="0"/>
            </a:rPr>
            <a:t> and 8</a:t>
          </a:r>
          <a:r>
            <a:rPr lang="en-US" sz="1800" baseline="30000">
              <a:latin typeface="Baskerville Old Face" panose="02020602080505020303" pitchFamily="18" charset="0"/>
              <a:cs typeface="Calibri" panose="020F0502020204030204" pitchFamily="34" charset="0"/>
            </a:rPr>
            <a:t>th</a:t>
          </a:r>
          <a:r>
            <a:rPr lang="en-US" sz="1800">
              <a:latin typeface="Baskerville Old Face" panose="02020602080505020303" pitchFamily="18" charset="0"/>
              <a:cs typeface="Calibri" panose="020F0502020204030204" pitchFamily="34" charset="0"/>
            </a:rPr>
            <a:t> graders go to the Gym.</a:t>
          </a:r>
        </a:p>
        <a:p>
          <a:pPr>
            <a:lnSpc>
              <a:spcPct val="100000"/>
            </a:lnSpc>
          </a:pPr>
          <a:r>
            <a:rPr lang="en-US" sz="1800">
              <a:latin typeface="Baskerville Old Face" panose="02020602080505020303" pitchFamily="18" charset="0"/>
              <a:cs typeface="Calibri" panose="020F0502020204030204" pitchFamily="34" charset="0"/>
            </a:rPr>
            <a:t>Students should not arrive before 8:15am.</a:t>
          </a:r>
        </a:p>
      </dgm:t>
    </dgm:pt>
    <dgm:pt modelId="{9CBA9AFE-6187-49AC-96BE-4D92A8AA1D4B}" type="parTrans" cxnId="{60EA95EA-CD1E-4734-96BB-B037E412431D}">
      <dgm:prSet/>
      <dgm:spPr/>
      <dgm:t>
        <a:bodyPr/>
        <a:lstStyle/>
        <a:p>
          <a:endParaRPr lang="en-US">
            <a:solidFill>
              <a:schemeClr val="tx1"/>
            </a:solidFill>
            <a:latin typeface="Baskerville Old Face" panose="02020602080505020303" pitchFamily="18" charset="0"/>
          </a:endParaRPr>
        </a:p>
      </dgm:t>
    </dgm:pt>
    <dgm:pt modelId="{6BB24B69-E6B8-4F3A-8B16-2C46FE7A9B28}" type="sibTrans" cxnId="{60EA95EA-CD1E-4734-96BB-B037E412431D}">
      <dgm:prSet/>
      <dgm:spPr/>
      <dgm:t>
        <a:bodyPr/>
        <a:lstStyle/>
        <a:p>
          <a:pPr>
            <a:lnSpc>
              <a:spcPct val="100000"/>
            </a:lnSpc>
          </a:pPr>
          <a:endParaRPr lang="en-US">
            <a:solidFill>
              <a:schemeClr val="tx1"/>
            </a:solidFill>
            <a:latin typeface="Baskerville Old Face" panose="02020602080505020303" pitchFamily="18" charset="0"/>
          </a:endParaRPr>
        </a:p>
      </dgm:t>
    </dgm:pt>
    <dgm:pt modelId="{3E3ADF75-AE6D-4D72-8054-C688EE693B85}">
      <dgm:prSet custT="1"/>
      <dgm:spPr/>
      <dgm:t>
        <a:bodyPr/>
        <a:lstStyle/>
        <a:p>
          <a:pPr>
            <a:lnSpc>
              <a:spcPct val="100000"/>
            </a:lnSpc>
          </a:pPr>
          <a:r>
            <a:rPr lang="en-US" sz="1800">
              <a:latin typeface="Baskerville Old Face" panose="02020602080505020303" pitchFamily="18" charset="0"/>
              <a:cs typeface="Calibri" panose="020F0502020204030204" pitchFamily="34" charset="0"/>
            </a:rPr>
            <a:t>6</a:t>
          </a:r>
          <a:r>
            <a:rPr lang="en-US" sz="1800" baseline="30000">
              <a:latin typeface="Baskerville Old Face" panose="02020602080505020303" pitchFamily="18" charset="0"/>
              <a:cs typeface="Calibri" panose="020F0502020204030204" pitchFamily="34" charset="0"/>
            </a:rPr>
            <a:t>th</a:t>
          </a:r>
          <a:r>
            <a:rPr lang="en-US" sz="1800">
              <a:latin typeface="Baskerville Old Face" panose="02020602080505020303" pitchFamily="18" charset="0"/>
              <a:cs typeface="Calibri" panose="020F0502020204030204" pitchFamily="34" charset="0"/>
            </a:rPr>
            <a:t> graders have very little interaction with 7</a:t>
          </a:r>
          <a:r>
            <a:rPr lang="en-US" sz="1800" baseline="30000">
              <a:latin typeface="Baskerville Old Face" panose="02020602080505020303" pitchFamily="18" charset="0"/>
              <a:cs typeface="Calibri" panose="020F0502020204030204" pitchFamily="34" charset="0"/>
            </a:rPr>
            <a:t>th</a:t>
          </a:r>
          <a:r>
            <a:rPr lang="en-US" sz="1800">
              <a:latin typeface="Baskerville Old Face" panose="02020602080505020303" pitchFamily="18" charset="0"/>
              <a:cs typeface="Calibri" panose="020F0502020204030204" pitchFamily="34" charset="0"/>
            </a:rPr>
            <a:t> and 8</a:t>
          </a:r>
          <a:r>
            <a:rPr lang="en-US" sz="1800" baseline="30000">
              <a:latin typeface="Baskerville Old Face" panose="02020602080505020303" pitchFamily="18" charset="0"/>
              <a:cs typeface="Calibri" panose="020F0502020204030204" pitchFamily="34" charset="0"/>
            </a:rPr>
            <a:t>th</a:t>
          </a:r>
          <a:r>
            <a:rPr lang="en-US" sz="1800">
              <a:latin typeface="Baskerville Old Face" panose="02020602080505020303" pitchFamily="18" charset="0"/>
              <a:cs typeface="Calibri" panose="020F0502020204030204" pitchFamily="34" charset="0"/>
            </a:rPr>
            <a:t> graders.</a:t>
          </a:r>
        </a:p>
      </dgm:t>
    </dgm:pt>
    <dgm:pt modelId="{D7149284-1870-4527-8932-7179E96B5B9A}" type="parTrans" cxnId="{8BA69705-E2DC-4915-A3A4-B82D8EB5C81D}">
      <dgm:prSet/>
      <dgm:spPr/>
      <dgm:t>
        <a:bodyPr/>
        <a:lstStyle/>
        <a:p>
          <a:endParaRPr lang="en-US">
            <a:solidFill>
              <a:schemeClr val="tx1"/>
            </a:solidFill>
            <a:latin typeface="Baskerville Old Face" panose="02020602080505020303" pitchFamily="18" charset="0"/>
          </a:endParaRPr>
        </a:p>
      </dgm:t>
    </dgm:pt>
    <dgm:pt modelId="{BD879A9F-F7AD-4BFD-AE52-F908A73FA0EE}" type="sibTrans" cxnId="{8BA69705-E2DC-4915-A3A4-B82D8EB5C81D}">
      <dgm:prSet/>
      <dgm:spPr/>
      <dgm:t>
        <a:bodyPr/>
        <a:lstStyle/>
        <a:p>
          <a:pPr>
            <a:lnSpc>
              <a:spcPct val="100000"/>
            </a:lnSpc>
          </a:pPr>
          <a:endParaRPr lang="en-US">
            <a:solidFill>
              <a:schemeClr val="tx1"/>
            </a:solidFill>
            <a:latin typeface="Baskerville Old Face" panose="02020602080505020303" pitchFamily="18" charset="0"/>
          </a:endParaRPr>
        </a:p>
      </dgm:t>
    </dgm:pt>
    <dgm:pt modelId="{9C261F0D-500E-4754-8C6D-FDC45D088FBC}">
      <dgm:prSet custT="1"/>
      <dgm:spPr/>
      <dgm:t>
        <a:bodyPr/>
        <a:lstStyle/>
        <a:p>
          <a:pPr>
            <a:lnSpc>
              <a:spcPct val="100000"/>
            </a:lnSpc>
          </a:pPr>
          <a:r>
            <a:rPr lang="en-US" sz="1800">
              <a:latin typeface="Baskerville Old Face" panose="02020602080505020303" pitchFamily="18" charset="0"/>
              <a:cs typeface="Calibri" panose="020F0502020204030204" pitchFamily="34" charset="0"/>
            </a:rPr>
            <a:t>Lunch takes place during 4</a:t>
          </a:r>
          <a:r>
            <a:rPr lang="en-US" sz="1800" baseline="30000">
              <a:latin typeface="Baskerville Old Face" panose="02020602080505020303" pitchFamily="18" charset="0"/>
              <a:cs typeface="Calibri" panose="020F0502020204030204" pitchFamily="34" charset="0"/>
            </a:rPr>
            <a:t>th</a:t>
          </a:r>
          <a:r>
            <a:rPr lang="en-US" sz="1800">
              <a:latin typeface="Baskerville Old Face" panose="02020602080505020303" pitchFamily="18" charset="0"/>
              <a:cs typeface="Calibri" panose="020F0502020204030204" pitchFamily="34" charset="0"/>
            </a:rPr>
            <a:t> period for 6</a:t>
          </a:r>
          <a:r>
            <a:rPr lang="en-US" sz="1800" baseline="30000">
              <a:latin typeface="Baskerville Old Face" panose="02020602080505020303" pitchFamily="18" charset="0"/>
              <a:cs typeface="Calibri" panose="020F0502020204030204" pitchFamily="34" charset="0"/>
            </a:rPr>
            <a:t>th</a:t>
          </a:r>
          <a:r>
            <a:rPr lang="en-US" sz="1800">
              <a:latin typeface="Baskerville Old Face" panose="02020602080505020303" pitchFamily="18" charset="0"/>
              <a:cs typeface="Calibri" panose="020F0502020204030204" pitchFamily="34" charset="0"/>
            </a:rPr>
            <a:t> graders. </a:t>
          </a:r>
        </a:p>
        <a:p>
          <a:pPr>
            <a:lnSpc>
              <a:spcPct val="100000"/>
            </a:lnSpc>
          </a:pPr>
          <a:r>
            <a:rPr lang="en-US" sz="1800">
              <a:latin typeface="Baskerville Old Face" panose="02020602080505020303" pitchFamily="18" charset="0"/>
              <a:cs typeface="Calibri" panose="020F0502020204030204" pitchFamily="34" charset="0"/>
            </a:rPr>
            <a:t>Money can be placed on a student’s lunch account (same from elementary) by going online. </a:t>
          </a:r>
        </a:p>
        <a:p>
          <a:pPr>
            <a:lnSpc>
              <a:spcPct val="100000"/>
            </a:lnSpc>
          </a:pPr>
          <a:r>
            <a:rPr lang="en-US" sz="1800">
              <a:latin typeface="Baskerville Old Face" panose="02020602080505020303" pitchFamily="18" charset="0"/>
              <a:cs typeface="Calibri" panose="020F0502020204030204" pitchFamily="34" charset="0"/>
            </a:rPr>
            <a:t>Visit:  </a:t>
          </a:r>
          <a:r>
            <a:rPr lang="en-US" sz="1800">
              <a:latin typeface="Baskerville Old Face" panose="02020602080505020303" pitchFamily="18" charset="0"/>
              <a:cs typeface="Calibri" panose="020F0502020204030204" pitchFamily="34" charset="0"/>
              <a:hlinkClick xmlns:r="http://schemas.openxmlformats.org/officeDocument/2006/relationships" r:id="rId1">
                <a:extLst>
                  <a:ext uri="{A12FA001-AC4F-418D-AE19-62706E023703}">
                    <ahyp:hlinkClr xmlns:ahyp="http://schemas.microsoft.com/office/drawing/2018/hyperlinkcolor" val="tx"/>
                  </a:ext>
                </a:extLst>
              </a:hlinkClick>
            </a:rPr>
            <a:t>www.mypaymentsplus.com/</a:t>
          </a:r>
          <a:r>
            <a:rPr lang="en-US" sz="1800">
              <a:latin typeface="Baskerville Old Face" panose="02020602080505020303" pitchFamily="18" charset="0"/>
              <a:cs typeface="Calibri" panose="020F0502020204030204" pitchFamily="34" charset="0"/>
            </a:rPr>
            <a:t>. </a:t>
          </a:r>
        </a:p>
      </dgm:t>
    </dgm:pt>
    <dgm:pt modelId="{C4DDB352-D90F-457B-A2F2-3CF6BDC57B77}" type="parTrans" cxnId="{C84A206A-77B8-4029-AEE5-E65A1552C7D0}">
      <dgm:prSet/>
      <dgm:spPr/>
      <dgm:t>
        <a:bodyPr/>
        <a:lstStyle/>
        <a:p>
          <a:endParaRPr lang="en-US">
            <a:solidFill>
              <a:schemeClr val="tx1"/>
            </a:solidFill>
            <a:latin typeface="Baskerville Old Face" panose="02020602080505020303" pitchFamily="18" charset="0"/>
          </a:endParaRPr>
        </a:p>
      </dgm:t>
    </dgm:pt>
    <dgm:pt modelId="{593B5653-B0A1-4D41-ABB0-D9CE2C2B5E7B}" type="sibTrans" cxnId="{C84A206A-77B8-4029-AEE5-E65A1552C7D0}">
      <dgm:prSet/>
      <dgm:spPr/>
      <dgm:t>
        <a:bodyPr/>
        <a:lstStyle/>
        <a:p>
          <a:endParaRPr lang="en-US">
            <a:solidFill>
              <a:schemeClr val="tx1"/>
            </a:solidFill>
            <a:latin typeface="Baskerville Old Face" panose="02020602080505020303" pitchFamily="18" charset="0"/>
          </a:endParaRPr>
        </a:p>
      </dgm:t>
    </dgm:pt>
    <dgm:pt modelId="{D1448E44-2D5C-4504-8F8D-7F5407164204}" type="pres">
      <dgm:prSet presAssocID="{F03C2F43-253A-4799-B12A-BFFB2215AE17}" presName="root" presStyleCnt="0">
        <dgm:presLayoutVars>
          <dgm:dir/>
          <dgm:resizeHandles val="exact"/>
        </dgm:presLayoutVars>
      </dgm:prSet>
      <dgm:spPr/>
    </dgm:pt>
    <dgm:pt modelId="{20DC80BD-774B-465C-BE60-9324D577F148}" type="pres">
      <dgm:prSet presAssocID="{F0D238BF-71FF-4612-8EC7-CC676C54A36B}" presName="compNode" presStyleCnt="0"/>
      <dgm:spPr/>
    </dgm:pt>
    <dgm:pt modelId="{BE5C43FA-9F1D-40C0-BABB-D162A15AE59B}" type="pres">
      <dgm:prSet presAssocID="{F0D238BF-71FF-4612-8EC7-CC676C54A36B}" presName="iconRect" presStyleLbl="node1" presStyleIdx="0" presStyleCnt="3" custLinFactNeighborX="363" custLinFactNeighborY="-6196"/>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lassroom"/>
        </a:ext>
      </dgm:extLst>
    </dgm:pt>
    <dgm:pt modelId="{D695DA3F-57E5-4EA1-8693-DF6BDC53E3A3}" type="pres">
      <dgm:prSet presAssocID="{F0D238BF-71FF-4612-8EC7-CC676C54A36B}" presName="spaceRect" presStyleCnt="0"/>
      <dgm:spPr/>
    </dgm:pt>
    <dgm:pt modelId="{847F9523-28E2-45DF-8B26-4D96D86E3788}" type="pres">
      <dgm:prSet presAssocID="{F0D238BF-71FF-4612-8EC7-CC676C54A36B}" presName="textRect" presStyleLbl="revTx" presStyleIdx="0" presStyleCnt="3">
        <dgm:presLayoutVars>
          <dgm:chMax val="1"/>
          <dgm:chPref val="1"/>
        </dgm:presLayoutVars>
      </dgm:prSet>
      <dgm:spPr/>
    </dgm:pt>
    <dgm:pt modelId="{C274ED1D-1114-4C67-9CD9-E9F53F3308DC}" type="pres">
      <dgm:prSet presAssocID="{6BB24B69-E6B8-4F3A-8B16-2C46FE7A9B28}" presName="sibTrans" presStyleCnt="0"/>
      <dgm:spPr/>
    </dgm:pt>
    <dgm:pt modelId="{02E35AAC-29E7-4840-81EF-A8573FDD5FC0}" type="pres">
      <dgm:prSet presAssocID="{3E3ADF75-AE6D-4D72-8054-C688EE693B85}" presName="compNode" presStyleCnt="0"/>
      <dgm:spPr/>
    </dgm:pt>
    <dgm:pt modelId="{10CA6522-5746-4A14-83B7-164A85A52107}" type="pres">
      <dgm:prSet presAssocID="{3E3ADF75-AE6D-4D72-8054-C688EE693B85}" presName="iconRect" presStyleLbl="node1" presStyleIdx="1" presStyleCnt="3"/>
      <dgm:spPr>
        <a:blipFill>
          <a:blip xmlns:r="http://schemas.openxmlformats.org/officeDocument/2006/relationships" r:embed="rId4">
            <a:extLst>
              <a:ext uri="{96DAC541-7B7A-43D3-8B79-37D633B846F1}">
                <asvg:svgBlip xmlns:asvg="http://schemas.microsoft.com/office/drawing/2016/SVG/main" r:embed="rId5"/>
              </a:ext>
            </a:extLst>
          </a:blip>
          <a:srcRect/>
          <a:stretch>
            <a:fillRect/>
          </a:stretch>
        </a:blipFill>
        <a:ln>
          <a:noFill/>
        </a:ln>
      </dgm:spPr>
      <dgm:extLst>
        <a:ext uri="{E40237B7-FDA0-4F09-8148-C483321AD2D9}">
          <dgm14:cNvPr xmlns:dgm14="http://schemas.microsoft.com/office/drawing/2010/diagram" id="0" name="" descr="Users with solid fill"/>
        </a:ext>
      </dgm:extLst>
    </dgm:pt>
    <dgm:pt modelId="{368EBD80-D6C7-4110-A7E7-3E101768802D}" type="pres">
      <dgm:prSet presAssocID="{3E3ADF75-AE6D-4D72-8054-C688EE693B85}" presName="spaceRect" presStyleCnt="0"/>
      <dgm:spPr/>
    </dgm:pt>
    <dgm:pt modelId="{D94598D5-53CC-4E27-BCD7-5A555F981B38}" type="pres">
      <dgm:prSet presAssocID="{3E3ADF75-AE6D-4D72-8054-C688EE693B85}" presName="textRect" presStyleLbl="revTx" presStyleIdx="1" presStyleCnt="3">
        <dgm:presLayoutVars>
          <dgm:chMax val="1"/>
          <dgm:chPref val="1"/>
        </dgm:presLayoutVars>
      </dgm:prSet>
      <dgm:spPr/>
    </dgm:pt>
    <dgm:pt modelId="{A0A131DE-670C-45DB-B80D-D898A9583710}" type="pres">
      <dgm:prSet presAssocID="{BD879A9F-F7AD-4BFD-AE52-F908A73FA0EE}" presName="sibTrans" presStyleCnt="0"/>
      <dgm:spPr/>
    </dgm:pt>
    <dgm:pt modelId="{D4FED2E2-B5E7-48BF-8BB6-C2721DB1128D}" type="pres">
      <dgm:prSet presAssocID="{9C261F0D-500E-4754-8C6D-FDC45D088FBC}" presName="compNode" presStyleCnt="0"/>
      <dgm:spPr/>
    </dgm:pt>
    <dgm:pt modelId="{061290B5-0DF2-4E7B-B45A-C9B3C91C34C4}" type="pres">
      <dgm:prSet presAssocID="{9C261F0D-500E-4754-8C6D-FDC45D088FBC}" presName="iconRect" presStyleLbl="node1" presStyleIdx="2"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Fork and knife"/>
        </a:ext>
      </dgm:extLst>
    </dgm:pt>
    <dgm:pt modelId="{5BC24AFB-E29C-4A42-838B-3D7BC9A0955B}" type="pres">
      <dgm:prSet presAssocID="{9C261F0D-500E-4754-8C6D-FDC45D088FBC}" presName="spaceRect" presStyleCnt="0"/>
      <dgm:spPr/>
    </dgm:pt>
    <dgm:pt modelId="{A1AD9227-DDC3-4A7A-9DD1-C213971448A2}" type="pres">
      <dgm:prSet presAssocID="{9C261F0D-500E-4754-8C6D-FDC45D088FBC}" presName="textRect" presStyleLbl="revTx" presStyleIdx="2" presStyleCnt="3" custScaleX="141109" custLinFactNeighborX="4642" custLinFactNeighborY="953">
        <dgm:presLayoutVars>
          <dgm:chMax val="1"/>
          <dgm:chPref val="1"/>
        </dgm:presLayoutVars>
      </dgm:prSet>
      <dgm:spPr/>
    </dgm:pt>
  </dgm:ptLst>
  <dgm:cxnLst>
    <dgm:cxn modelId="{8BA69705-E2DC-4915-A3A4-B82D8EB5C81D}" srcId="{F03C2F43-253A-4799-B12A-BFFB2215AE17}" destId="{3E3ADF75-AE6D-4D72-8054-C688EE693B85}" srcOrd="1" destOrd="0" parTransId="{D7149284-1870-4527-8932-7179E96B5B9A}" sibTransId="{BD879A9F-F7AD-4BFD-AE52-F908A73FA0EE}"/>
    <dgm:cxn modelId="{40EE031D-8470-4485-AEB5-CA68F551FDEA}" type="presOf" srcId="{F0D238BF-71FF-4612-8EC7-CC676C54A36B}" destId="{847F9523-28E2-45DF-8B26-4D96D86E3788}" srcOrd="0" destOrd="0" presId="urn:microsoft.com/office/officeart/2018/2/layout/IconLabelList"/>
    <dgm:cxn modelId="{8929D71F-5E30-4390-9BA1-CE42EF7334EA}" type="presOf" srcId="{3E3ADF75-AE6D-4D72-8054-C688EE693B85}" destId="{D94598D5-53CC-4E27-BCD7-5A555F981B38}" srcOrd="0" destOrd="0" presId="urn:microsoft.com/office/officeart/2018/2/layout/IconLabelList"/>
    <dgm:cxn modelId="{C84A206A-77B8-4029-AEE5-E65A1552C7D0}" srcId="{F03C2F43-253A-4799-B12A-BFFB2215AE17}" destId="{9C261F0D-500E-4754-8C6D-FDC45D088FBC}" srcOrd="2" destOrd="0" parTransId="{C4DDB352-D90F-457B-A2F2-3CF6BDC57B77}" sibTransId="{593B5653-B0A1-4D41-ABB0-D9CE2C2B5E7B}"/>
    <dgm:cxn modelId="{9777F351-1BBF-4437-A2BD-C4D95465745C}" type="presOf" srcId="{F03C2F43-253A-4799-B12A-BFFB2215AE17}" destId="{D1448E44-2D5C-4504-8F8D-7F5407164204}" srcOrd="0" destOrd="0" presId="urn:microsoft.com/office/officeart/2018/2/layout/IconLabelList"/>
    <dgm:cxn modelId="{157B3EBD-DF50-41AE-B548-7AD0202D68D9}" type="presOf" srcId="{9C261F0D-500E-4754-8C6D-FDC45D088FBC}" destId="{A1AD9227-DDC3-4A7A-9DD1-C213971448A2}" srcOrd="0" destOrd="0" presId="urn:microsoft.com/office/officeart/2018/2/layout/IconLabelList"/>
    <dgm:cxn modelId="{60EA95EA-CD1E-4734-96BB-B037E412431D}" srcId="{F03C2F43-253A-4799-B12A-BFFB2215AE17}" destId="{F0D238BF-71FF-4612-8EC7-CC676C54A36B}" srcOrd="0" destOrd="0" parTransId="{9CBA9AFE-6187-49AC-96BE-4D92A8AA1D4B}" sibTransId="{6BB24B69-E6B8-4F3A-8B16-2C46FE7A9B28}"/>
    <dgm:cxn modelId="{3B7A605B-2CC5-4805-846D-713BB4EF32EF}" type="presParOf" srcId="{D1448E44-2D5C-4504-8F8D-7F5407164204}" destId="{20DC80BD-774B-465C-BE60-9324D577F148}" srcOrd="0" destOrd="0" presId="urn:microsoft.com/office/officeart/2018/2/layout/IconLabelList"/>
    <dgm:cxn modelId="{7D5673F0-350D-4ADF-A1F9-57BBC6B3D579}" type="presParOf" srcId="{20DC80BD-774B-465C-BE60-9324D577F148}" destId="{BE5C43FA-9F1D-40C0-BABB-D162A15AE59B}" srcOrd="0" destOrd="0" presId="urn:microsoft.com/office/officeart/2018/2/layout/IconLabelList"/>
    <dgm:cxn modelId="{962A7FDF-1F55-438B-84B4-7853C59C87A6}" type="presParOf" srcId="{20DC80BD-774B-465C-BE60-9324D577F148}" destId="{D695DA3F-57E5-4EA1-8693-DF6BDC53E3A3}" srcOrd="1" destOrd="0" presId="urn:microsoft.com/office/officeart/2018/2/layout/IconLabelList"/>
    <dgm:cxn modelId="{D30B14EE-6F91-4778-A576-7AB342EDA731}" type="presParOf" srcId="{20DC80BD-774B-465C-BE60-9324D577F148}" destId="{847F9523-28E2-45DF-8B26-4D96D86E3788}" srcOrd="2" destOrd="0" presId="urn:microsoft.com/office/officeart/2018/2/layout/IconLabelList"/>
    <dgm:cxn modelId="{3E8CD02C-A383-4254-8194-CAA20C4EAA4D}" type="presParOf" srcId="{D1448E44-2D5C-4504-8F8D-7F5407164204}" destId="{C274ED1D-1114-4C67-9CD9-E9F53F3308DC}" srcOrd="1" destOrd="0" presId="urn:microsoft.com/office/officeart/2018/2/layout/IconLabelList"/>
    <dgm:cxn modelId="{4422FA88-F596-4672-8209-58E9AAAD47B5}" type="presParOf" srcId="{D1448E44-2D5C-4504-8F8D-7F5407164204}" destId="{02E35AAC-29E7-4840-81EF-A8573FDD5FC0}" srcOrd="2" destOrd="0" presId="urn:microsoft.com/office/officeart/2018/2/layout/IconLabelList"/>
    <dgm:cxn modelId="{9F89D69F-3470-472A-A87B-7AF02D04025E}" type="presParOf" srcId="{02E35AAC-29E7-4840-81EF-A8573FDD5FC0}" destId="{10CA6522-5746-4A14-83B7-164A85A52107}" srcOrd="0" destOrd="0" presId="urn:microsoft.com/office/officeart/2018/2/layout/IconLabelList"/>
    <dgm:cxn modelId="{56B2D452-9B0F-44B3-8684-9C8A87225473}" type="presParOf" srcId="{02E35AAC-29E7-4840-81EF-A8573FDD5FC0}" destId="{368EBD80-D6C7-4110-A7E7-3E101768802D}" srcOrd="1" destOrd="0" presId="urn:microsoft.com/office/officeart/2018/2/layout/IconLabelList"/>
    <dgm:cxn modelId="{306093BB-CEFC-40A3-AC6D-DCD570BA0B9D}" type="presParOf" srcId="{02E35AAC-29E7-4840-81EF-A8573FDD5FC0}" destId="{D94598D5-53CC-4E27-BCD7-5A555F981B38}" srcOrd="2" destOrd="0" presId="urn:microsoft.com/office/officeart/2018/2/layout/IconLabelList"/>
    <dgm:cxn modelId="{27BAF4D2-453F-4278-B71C-208919CFDE54}" type="presParOf" srcId="{D1448E44-2D5C-4504-8F8D-7F5407164204}" destId="{A0A131DE-670C-45DB-B80D-D898A9583710}" srcOrd="3" destOrd="0" presId="urn:microsoft.com/office/officeart/2018/2/layout/IconLabelList"/>
    <dgm:cxn modelId="{44AF52F3-9026-461A-B9A2-6A68B4DAE563}" type="presParOf" srcId="{D1448E44-2D5C-4504-8F8D-7F5407164204}" destId="{D4FED2E2-B5E7-48BF-8BB6-C2721DB1128D}" srcOrd="4" destOrd="0" presId="urn:microsoft.com/office/officeart/2018/2/layout/IconLabelList"/>
    <dgm:cxn modelId="{9429930C-0C1E-46C7-B012-92C0F3B4A82A}" type="presParOf" srcId="{D4FED2E2-B5E7-48BF-8BB6-C2721DB1128D}" destId="{061290B5-0DF2-4E7B-B45A-C9B3C91C34C4}" srcOrd="0" destOrd="0" presId="urn:microsoft.com/office/officeart/2018/2/layout/IconLabelList"/>
    <dgm:cxn modelId="{FE17AC19-4FAB-4F57-AF5C-89F9BF551D92}" type="presParOf" srcId="{D4FED2E2-B5E7-48BF-8BB6-C2721DB1128D}" destId="{5BC24AFB-E29C-4A42-838B-3D7BC9A0955B}" srcOrd="1" destOrd="0" presId="urn:microsoft.com/office/officeart/2018/2/layout/IconLabelList"/>
    <dgm:cxn modelId="{4D090085-8EF8-49DB-AA24-7D641FDA7242}" type="presParOf" srcId="{D4FED2E2-B5E7-48BF-8BB6-C2721DB1128D}" destId="{A1AD9227-DDC3-4A7A-9DD1-C213971448A2}" srcOrd="2" destOrd="0" presId="urn:microsoft.com/office/officeart/2018/2/layout/IconLabel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CC8E10-074C-4751-851A-EA17E9D972FD}" type="doc">
      <dgm:prSet loTypeId="urn:microsoft.com/office/officeart/2005/8/layout/default" loCatId="list" qsTypeId="urn:microsoft.com/office/officeart/2005/8/quickstyle/simple2" qsCatId="simple" csTypeId="urn:microsoft.com/office/officeart/2005/8/colors/colorful1" csCatId="colorful" phldr="1"/>
      <dgm:spPr/>
      <dgm:t>
        <a:bodyPr/>
        <a:lstStyle/>
        <a:p>
          <a:endParaRPr lang="en-US"/>
        </a:p>
      </dgm:t>
    </dgm:pt>
    <dgm:pt modelId="{CD09C97B-1097-4F37-A319-4D1BB4DE1E1D}">
      <dgm:prSet custT="1"/>
      <dgm:spPr/>
      <dgm:t>
        <a:bodyPr/>
        <a:lstStyle/>
        <a:p>
          <a:r>
            <a:rPr lang="en-US" sz="2800">
              <a:solidFill>
                <a:schemeClr val="tx1"/>
              </a:solidFill>
              <a:effectLst/>
              <a:latin typeface="Baskerville Old Face" panose="02020602080505020303" pitchFamily="18" charset="0"/>
            </a:rPr>
            <a:t>Teachers​</a:t>
          </a:r>
        </a:p>
      </dgm:t>
    </dgm:pt>
    <dgm:pt modelId="{3849CAE9-BA04-436B-A050-E127BEC32FD1}" type="parTrans" cxnId="{1F073499-13D7-4FCE-9CF9-2AAB4430658D}">
      <dgm:prSet/>
      <dgm:spPr/>
      <dgm:t>
        <a:bodyPr/>
        <a:lstStyle/>
        <a:p>
          <a:endParaRPr lang="en-US">
            <a:solidFill>
              <a:schemeClr val="tx1"/>
            </a:solidFill>
            <a:effectLst>
              <a:outerShdw blurRad="38100" dist="38100" dir="2700000" algn="tl">
                <a:srgbClr val="000000">
                  <a:alpha val="43137"/>
                </a:srgbClr>
              </a:outerShdw>
            </a:effectLst>
            <a:latin typeface="Baskerville Old Face" panose="02020602080505020303" pitchFamily="18" charset="0"/>
          </a:endParaRPr>
        </a:p>
      </dgm:t>
    </dgm:pt>
    <dgm:pt modelId="{848433C5-FB7C-41E6-BCA4-02EDD0EA96FE}" type="sibTrans" cxnId="{1F073499-13D7-4FCE-9CF9-2AAB4430658D}">
      <dgm:prSet/>
      <dgm:spPr/>
      <dgm:t>
        <a:bodyPr/>
        <a:lstStyle/>
        <a:p>
          <a:endParaRPr lang="en-US">
            <a:solidFill>
              <a:schemeClr val="tx1"/>
            </a:solidFill>
            <a:effectLst>
              <a:outerShdw blurRad="38100" dist="38100" dir="2700000" algn="tl">
                <a:srgbClr val="000000">
                  <a:alpha val="43137"/>
                </a:srgbClr>
              </a:outerShdw>
            </a:effectLst>
            <a:latin typeface="Baskerville Old Face" panose="02020602080505020303" pitchFamily="18" charset="0"/>
          </a:endParaRPr>
        </a:p>
      </dgm:t>
    </dgm:pt>
    <dgm:pt modelId="{E5579B76-9B18-4F1E-9FB1-36CB40438F10}">
      <dgm:prSet/>
      <dgm:spPr>
        <a:solidFill>
          <a:srgbClr val="E0BB20"/>
        </a:solidFill>
      </dgm:spPr>
      <dgm:t>
        <a:bodyPr/>
        <a:lstStyle/>
        <a:p>
          <a:pPr algn="ctr"/>
          <a:r>
            <a:rPr lang="en-US">
              <a:solidFill>
                <a:schemeClr val="tx1"/>
              </a:solidFill>
              <a:effectLst/>
              <a:latin typeface="Baskerville Old Face" panose="02020602080505020303" pitchFamily="18" charset="0"/>
            </a:rPr>
            <a:t>Canvas</a:t>
          </a:r>
        </a:p>
      </dgm:t>
    </dgm:pt>
    <dgm:pt modelId="{AB1A6DCB-FFE3-4AAC-B137-3F48DADBE4B7}" type="parTrans" cxnId="{E9A7A24C-1B26-459C-B45D-A4DFE2B441B8}">
      <dgm:prSet/>
      <dgm:spPr/>
      <dgm:t>
        <a:bodyPr/>
        <a:lstStyle/>
        <a:p>
          <a:endParaRPr lang="en-US">
            <a:solidFill>
              <a:schemeClr val="tx1"/>
            </a:solidFill>
            <a:effectLst>
              <a:outerShdw blurRad="38100" dist="38100" dir="2700000" algn="tl">
                <a:srgbClr val="000000">
                  <a:alpha val="43137"/>
                </a:srgbClr>
              </a:outerShdw>
            </a:effectLst>
            <a:latin typeface="Baskerville Old Face" panose="02020602080505020303" pitchFamily="18" charset="0"/>
          </a:endParaRPr>
        </a:p>
      </dgm:t>
    </dgm:pt>
    <dgm:pt modelId="{F0D447BB-393A-4812-BA92-64946DD6283C}" type="sibTrans" cxnId="{E9A7A24C-1B26-459C-B45D-A4DFE2B441B8}">
      <dgm:prSet/>
      <dgm:spPr/>
      <dgm:t>
        <a:bodyPr/>
        <a:lstStyle/>
        <a:p>
          <a:endParaRPr lang="en-US">
            <a:solidFill>
              <a:schemeClr val="tx1"/>
            </a:solidFill>
            <a:effectLst>
              <a:outerShdw blurRad="38100" dist="38100" dir="2700000" algn="tl">
                <a:srgbClr val="000000">
                  <a:alpha val="43137"/>
                </a:srgbClr>
              </a:outerShdw>
            </a:effectLst>
            <a:latin typeface="Baskerville Old Face" panose="02020602080505020303" pitchFamily="18" charset="0"/>
          </a:endParaRPr>
        </a:p>
      </dgm:t>
    </dgm:pt>
    <dgm:pt modelId="{A82B287D-E957-433E-9136-6D7D3BB5A7FF}">
      <dgm:prSet custT="1"/>
      <dgm:spPr>
        <a:solidFill>
          <a:srgbClr val="E0BB20"/>
        </a:solidFill>
      </dgm:spPr>
      <dgm:t>
        <a:bodyPr/>
        <a:lstStyle/>
        <a:p>
          <a:r>
            <a:rPr lang="en-US" sz="2000">
              <a:solidFill>
                <a:schemeClr val="tx1"/>
              </a:solidFill>
              <a:effectLst/>
              <a:latin typeface="Baskerville Old Face" panose="02020602080505020303" pitchFamily="18" charset="0"/>
            </a:rPr>
            <a:t>Teachers’ Help Sessions​</a:t>
          </a:r>
        </a:p>
      </dgm:t>
    </dgm:pt>
    <dgm:pt modelId="{EB11190B-871B-4D71-8681-45C190538A9C}" type="parTrans" cxnId="{F5861011-8970-48B3-A900-4878A2CCDC9A}">
      <dgm:prSet/>
      <dgm:spPr/>
      <dgm:t>
        <a:bodyPr/>
        <a:lstStyle/>
        <a:p>
          <a:endParaRPr lang="en-US">
            <a:solidFill>
              <a:schemeClr val="tx1"/>
            </a:solidFill>
            <a:effectLst>
              <a:outerShdw blurRad="38100" dist="38100" dir="2700000" algn="tl">
                <a:srgbClr val="000000">
                  <a:alpha val="43137"/>
                </a:srgbClr>
              </a:outerShdw>
            </a:effectLst>
            <a:latin typeface="Baskerville Old Face" panose="02020602080505020303" pitchFamily="18" charset="0"/>
          </a:endParaRPr>
        </a:p>
      </dgm:t>
    </dgm:pt>
    <dgm:pt modelId="{A0D26E2E-6053-4C41-879B-E6A3F55100BF}" type="sibTrans" cxnId="{F5861011-8970-48B3-A900-4878A2CCDC9A}">
      <dgm:prSet/>
      <dgm:spPr/>
      <dgm:t>
        <a:bodyPr/>
        <a:lstStyle/>
        <a:p>
          <a:endParaRPr lang="en-US">
            <a:solidFill>
              <a:schemeClr val="tx1"/>
            </a:solidFill>
            <a:effectLst>
              <a:outerShdw blurRad="38100" dist="38100" dir="2700000" algn="tl">
                <a:srgbClr val="000000">
                  <a:alpha val="43137"/>
                </a:srgbClr>
              </a:outerShdw>
            </a:effectLst>
            <a:latin typeface="Baskerville Old Face" panose="02020602080505020303" pitchFamily="18" charset="0"/>
          </a:endParaRPr>
        </a:p>
      </dgm:t>
    </dgm:pt>
    <dgm:pt modelId="{2767FB67-75E8-42AD-B922-60B778D8A8E2}">
      <dgm:prSet custT="1"/>
      <dgm:spPr/>
      <dgm:t>
        <a:bodyPr/>
        <a:lstStyle/>
        <a:p>
          <a:r>
            <a:rPr lang="en-US" sz="2400">
              <a:solidFill>
                <a:schemeClr val="bg2"/>
              </a:solidFill>
              <a:effectLst/>
              <a:latin typeface="Baskerville Old Face" panose="02020602080505020303" pitchFamily="18" charset="0"/>
            </a:rPr>
            <a:t>Friends/</a:t>
          </a:r>
        </a:p>
        <a:p>
          <a:r>
            <a:rPr lang="en-US" sz="2400">
              <a:solidFill>
                <a:schemeClr val="bg2"/>
              </a:solidFill>
              <a:effectLst/>
              <a:latin typeface="Baskerville Old Face" panose="02020602080505020303" pitchFamily="18" charset="0"/>
            </a:rPr>
            <a:t>classmates​</a:t>
          </a:r>
        </a:p>
      </dgm:t>
    </dgm:pt>
    <dgm:pt modelId="{C3B855FD-2580-4083-ADF7-779A915AEE9E}" type="parTrans" cxnId="{599196E3-0794-41F8-8A15-F4AEF5ECD3AC}">
      <dgm:prSet/>
      <dgm:spPr/>
      <dgm:t>
        <a:bodyPr/>
        <a:lstStyle/>
        <a:p>
          <a:endParaRPr lang="en-US">
            <a:solidFill>
              <a:schemeClr val="tx1"/>
            </a:solidFill>
            <a:effectLst>
              <a:outerShdw blurRad="38100" dist="38100" dir="2700000" algn="tl">
                <a:srgbClr val="000000">
                  <a:alpha val="43137"/>
                </a:srgbClr>
              </a:outerShdw>
            </a:effectLst>
            <a:latin typeface="Baskerville Old Face" panose="02020602080505020303" pitchFamily="18" charset="0"/>
          </a:endParaRPr>
        </a:p>
      </dgm:t>
    </dgm:pt>
    <dgm:pt modelId="{F628BBF4-1A64-4B31-A775-F4E924C50F6A}" type="sibTrans" cxnId="{599196E3-0794-41F8-8A15-F4AEF5ECD3AC}">
      <dgm:prSet/>
      <dgm:spPr/>
      <dgm:t>
        <a:bodyPr/>
        <a:lstStyle/>
        <a:p>
          <a:endParaRPr lang="en-US">
            <a:solidFill>
              <a:schemeClr val="tx1"/>
            </a:solidFill>
            <a:effectLst>
              <a:outerShdw blurRad="38100" dist="38100" dir="2700000" algn="tl">
                <a:srgbClr val="000000">
                  <a:alpha val="43137"/>
                </a:srgbClr>
              </a:outerShdw>
            </a:effectLst>
            <a:latin typeface="Baskerville Old Face" panose="02020602080505020303" pitchFamily="18" charset="0"/>
          </a:endParaRPr>
        </a:p>
      </dgm:t>
    </dgm:pt>
    <dgm:pt modelId="{D901A031-A858-4F99-8C21-3C6EA69A2465}">
      <dgm:prSet custT="1"/>
      <dgm:spPr/>
      <dgm:t>
        <a:bodyPr/>
        <a:lstStyle/>
        <a:p>
          <a:r>
            <a:rPr lang="en-US" sz="2800">
              <a:solidFill>
                <a:schemeClr val="bg2"/>
              </a:solidFill>
              <a:effectLst>
                <a:outerShdw blurRad="38100" dist="38100" dir="2700000" algn="tl">
                  <a:srgbClr val="000000">
                    <a:alpha val="43137"/>
                  </a:srgbClr>
                </a:outerShdw>
              </a:effectLst>
              <a:latin typeface="Baskerville Old Face" panose="02020602080505020303" pitchFamily="18" charset="0"/>
            </a:rPr>
            <a:t>Parents </a:t>
          </a:r>
        </a:p>
      </dgm:t>
    </dgm:pt>
    <dgm:pt modelId="{09EE0DC5-CCDA-4A18-A854-70F28D7E45DC}" type="parTrans" cxnId="{131E3127-7757-4E55-AD5E-F7271E820A45}">
      <dgm:prSet/>
      <dgm:spPr/>
      <dgm:t>
        <a:bodyPr/>
        <a:lstStyle/>
        <a:p>
          <a:endParaRPr lang="en-US">
            <a:solidFill>
              <a:schemeClr val="tx1"/>
            </a:solidFill>
            <a:effectLst>
              <a:outerShdw blurRad="38100" dist="38100" dir="2700000" algn="tl">
                <a:srgbClr val="000000">
                  <a:alpha val="43137"/>
                </a:srgbClr>
              </a:outerShdw>
            </a:effectLst>
            <a:latin typeface="Baskerville Old Face" panose="02020602080505020303" pitchFamily="18" charset="0"/>
          </a:endParaRPr>
        </a:p>
      </dgm:t>
    </dgm:pt>
    <dgm:pt modelId="{B52C41EB-C31D-4855-A8F1-3AF29AFBC76B}" type="sibTrans" cxnId="{131E3127-7757-4E55-AD5E-F7271E820A45}">
      <dgm:prSet/>
      <dgm:spPr/>
      <dgm:t>
        <a:bodyPr/>
        <a:lstStyle/>
        <a:p>
          <a:endParaRPr lang="en-US">
            <a:solidFill>
              <a:schemeClr val="tx1"/>
            </a:solidFill>
            <a:effectLst>
              <a:outerShdw blurRad="38100" dist="38100" dir="2700000" algn="tl">
                <a:srgbClr val="000000">
                  <a:alpha val="43137"/>
                </a:srgbClr>
              </a:outerShdw>
            </a:effectLst>
            <a:latin typeface="Baskerville Old Face" panose="02020602080505020303" pitchFamily="18" charset="0"/>
          </a:endParaRPr>
        </a:p>
      </dgm:t>
    </dgm:pt>
    <dgm:pt modelId="{79419FD7-D9DD-49C3-9E0F-B198FFD8286B}">
      <dgm:prSet custT="1"/>
      <dgm:spPr>
        <a:solidFill>
          <a:srgbClr val="E0BB20"/>
        </a:solidFill>
      </dgm:spPr>
      <dgm:t>
        <a:bodyPr/>
        <a:lstStyle/>
        <a:p>
          <a:r>
            <a:rPr lang="en-US" sz="2000">
              <a:solidFill>
                <a:schemeClr val="tx1"/>
              </a:solidFill>
              <a:effectLst/>
              <a:latin typeface="Baskerville Old Face" panose="02020602080505020303" pitchFamily="18" charset="0"/>
            </a:rPr>
            <a:t>1-2-1 </a:t>
          </a:r>
        </a:p>
        <a:p>
          <a:r>
            <a:rPr lang="en-US" sz="2000">
              <a:solidFill>
                <a:schemeClr val="tx1"/>
              </a:solidFill>
              <a:effectLst/>
              <a:latin typeface="Baskerville Old Face" panose="02020602080505020303" pitchFamily="18" charset="0"/>
            </a:rPr>
            <a:t>Reach Club</a:t>
          </a:r>
        </a:p>
      </dgm:t>
    </dgm:pt>
    <dgm:pt modelId="{99D77B2C-3B62-4558-BC77-5BEC45BE361F}" type="parTrans" cxnId="{789242E6-5677-4166-913E-98EF6E0F6D33}">
      <dgm:prSet/>
      <dgm:spPr/>
      <dgm:t>
        <a:bodyPr/>
        <a:lstStyle/>
        <a:p>
          <a:endParaRPr lang="en-US">
            <a:solidFill>
              <a:schemeClr val="tx1"/>
            </a:solidFill>
            <a:effectLst>
              <a:outerShdw blurRad="38100" dist="38100" dir="2700000" algn="tl">
                <a:srgbClr val="000000">
                  <a:alpha val="43137"/>
                </a:srgbClr>
              </a:outerShdw>
            </a:effectLst>
            <a:latin typeface="Baskerville Old Face" panose="02020602080505020303" pitchFamily="18" charset="0"/>
          </a:endParaRPr>
        </a:p>
      </dgm:t>
    </dgm:pt>
    <dgm:pt modelId="{14BA96D0-2229-4172-995D-8957120AC8E7}" type="sibTrans" cxnId="{789242E6-5677-4166-913E-98EF6E0F6D33}">
      <dgm:prSet/>
      <dgm:spPr/>
      <dgm:t>
        <a:bodyPr/>
        <a:lstStyle/>
        <a:p>
          <a:endParaRPr lang="en-US">
            <a:solidFill>
              <a:schemeClr val="tx1"/>
            </a:solidFill>
            <a:effectLst>
              <a:outerShdw blurRad="38100" dist="38100" dir="2700000" algn="tl">
                <a:srgbClr val="000000">
                  <a:alpha val="43137"/>
                </a:srgbClr>
              </a:outerShdw>
            </a:effectLst>
            <a:latin typeface="Baskerville Old Face" panose="02020602080505020303" pitchFamily="18" charset="0"/>
          </a:endParaRPr>
        </a:p>
      </dgm:t>
    </dgm:pt>
    <dgm:pt modelId="{BFFCC7E9-D69D-47D7-826F-9F87EF3948CF}" type="pres">
      <dgm:prSet presAssocID="{44CC8E10-074C-4751-851A-EA17E9D972FD}" presName="diagram" presStyleCnt="0">
        <dgm:presLayoutVars>
          <dgm:dir/>
          <dgm:resizeHandles val="exact"/>
        </dgm:presLayoutVars>
      </dgm:prSet>
      <dgm:spPr/>
    </dgm:pt>
    <dgm:pt modelId="{2BE2CF49-8AF3-48BF-B777-0AF44BB53451}" type="pres">
      <dgm:prSet presAssocID="{CD09C97B-1097-4F37-A319-4D1BB4DE1E1D}" presName="node" presStyleLbl="node1" presStyleIdx="0" presStyleCnt="6">
        <dgm:presLayoutVars>
          <dgm:bulletEnabled val="1"/>
        </dgm:presLayoutVars>
      </dgm:prSet>
      <dgm:spPr/>
    </dgm:pt>
    <dgm:pt modelId="{0E4D7F0A-7ECF-4CFE-85A8-E107DBAAF8F9}" type="pres">
      <dgm:prSet presAssocID="{848433C5-FB7C-41E6-BCA4-02EDD0EA96FE}" presName="sibTrans" presStyleCnt="0"/>
      <dgm:spPr/>
    </dgm:pt>
    <dgm:pt modelId="{9093477C-34B6-4C08-AEB4-F8DD4E0850A2}" type="pres">
      <dgm:prSet presAssocID="{E5579B76-9B18-4F1E-9FB1-36CB40438F10}" presName="node" presStyleLbl="node1" presStyleIdx="1" presStyleCnt="6">
        <dgm:presLayoutVars>
          <dgm:bulletEnabled val="1"/>
        </dgm:presLayoutVars>
      </dgm:prSet>
      <dgm:spPr/>
    </dgm:pt>
    <dgm:pt modelId="{4CCFA619-6B29-4418-8D97-348E2A189546}" type="pres">
      <dgm:prSet presAssocID="{F0D447BB-393A-4812-BA92-64946DD6283C}" presName="sibTrans" presStyleCnt="0"/>
      <dgm:spPr/>
    </dgm:pt>
    <dgm:pt modelId="{6A077AEE-8E49-4960-9E7E-09A4E33C68F6}" type="pres">
      <dgm:prSet presAssocID="{A82B287D-E957-433E-9136-6D7D3BB5A7FF}" presName="node" presStyleLbl="node1" presStyleIdx="2" presStyleCnt="6">
        <dgm:presLayoutVars>
          <dgm:bulletEnabled val="1"/>
        </dgm:presLayoutVars>
      </dgm:prSet>
      <dgm:spPr/>
    </dgm:pt>
    <dgm:pt modelId="{59EB912F-6053-460B-9F8E-E8C730201F59}" type="pres">
      <dgm:prSet presAssocID="{A0D26E2E-6053-4C41-879B-E6A3F55100BF}" presName="sibTrans" presStyleCnt="0"/>
      <dgm:spPr/>
    </dgm:pt>
    <dgm:pt modelId="{6EB2B785-2BCE-4C5B-A8BE-1D508E7EE613}" type="pres">
      <dgm:prSet presAssocID="{2767FB67-75E8-42AD-B922-60B778D8A8E2}" presName="node" presStyleLbl="node1" presStyleIdx="3" presStyleCnt="6">
        <dgm:presLayoutVars>
          <dgm:bulletEnabled val="1"/>
        </dgm:presLayoutVars>
      </dgm:prSet>
      <dgm:spPr/>
    </dgm:pt>
    <dgm:pt modelId="{AE4A5B0E-6908-405F-9A68-69C83EB6DF15}" type="pres">
      <dgm:prSet presAssocID="{F628BBF4-1A64-4B31-A775-F4E924C50F6A}" presName="sibTrans" presStyleCnt="0"/>
      <dgm:spPr/>
    </dgm:pt>
    <dgm:pt modelId="{D20076B9-F026-410E-B200-3B1E48EDF396}" type="pres">
      <dgm:prSet presAssocID="{D901A031-A858-4F99-8C21-3C6EA69A2465}" presName="node" presStyleLbl="node1" presStyleIdx="4" presStyleCnt="6">
        <dgm:presLayoutVars>
          <dgm:bulletEnabled val="1"/>
        </dgm:presLayoutVars>
      </dgm:prSet>
      <dgm:spPr/>
    </dgm:pt>
    <dgm:pt modelId="{BA6976AA-9A3C-4948-8F84-9C94CAE35755}" type="pres">
      <dgm:prSet presAssocID="{B52C41EB-C31D-4855-A8F1-3AF29AFBC76B}" presName="sibTrans" presStyleCnt="0"/>
      <dgm:spPr/>
    </dgm:pt>
    <dgm:pt modelId="{E5F38C9E-C98D-43BC-94ED-196BF693BF0F}" type="pres">
      <dgm:prSet presAssocID="{79419FD7-D9DD-49C3-9E0F-B198FFD8286B}" presName="node" presStyleLbl="node1" presStyleIdx="5" presStyleCnt="6">
        <dgm:presLayoutVars>
          <dgm:bulletEnabled val="1"/>
        </dgm:presLayoutVars>
      </dgm:prSet>
      <dgm:spPr/>
    </dgm:pt>
  </dgm:ptLst>
  <dgm:cxnLst>
    <dgm:cxn modelId="{F5861011-8970-48B3-A900-4878A2CCDC9A}" srcId="{44CC8E10-074C-4751-851A-EA17E9D972FD}" destId="{A82B287D-E957-433E-9136-6D7D3BB5A7FF}" srcOrd="2" destOrd="0" parTransId="{EB11190B-871B-4D71-8681-45C190538A9C}" sibTransId="{A0D26E2E-6053-4C41-879B-E6A3F55100BF}"/>
    <dgm:cxn modelId="{8809141F-BCAF-4382-97CF-075E7F9C8CC5}" type="presOf" srcId="{D901A031-A858-4F99-8C21-3C6EA69A2465}" destId="{D20076B9-F026-410E-B200-3B1E48EDF396}" srcOrd="0" destOrd="0" presId="urn:microsoft.com/office/officeart/2005/8/layout/default"/>
    <dgm:cxn modelId="{131E3127-7757-4E55-AD5E-F7271E820A45}" srcId="{44CC8E10-074C-4751-851A-EA17E9D972FD}" destId="{D901A031-A858-4F99-8C21-3C6EA69A2465}" srcOrd="4" destOrd="0" parTransId="{09EE0DC5-CCDA-4A18-A854-70F28D7E45DC}" sibTransId="{B52C41EB-C31D-4855-A8F1-3AF29AFBC76B}"/>
    <dgm:cxn modelId="{2E9A962A-32FE-491F-9DA2-E63DB83729A3}" type="presOf" srcId="{44CC8E10-074C-4751-851A-EA17E9D972FD}" destId="{BFFCC7E9-D69D-47D7-826F-9F87EF3948CF}" srcOrd="0" destOrd="0" presId="urn:microsoft.com/office/officeart/2005/8/layout/default"/>
    <dgm:cxn modelId="{E9A7A24C-1B26-459C-B45D-A4DFE2B441B8}" srcId="{44CC8E10-074C-4751-851A-EA17E9D972FD}" destId="{E5579B76-9B18-4F1E-9FB1-36CB40438F10}" srcOrd="1" destOrd="0" parTransId="{AB1A6DCB-FFE3-4AAC-B137-3F48DADBE4B7}" sibTransId="{F0D447BB-393A-4812-BA92-64946DD6283C}"/>
    <dgm:cxn modelId="{B0E9A855-EE8C-4445-AE27-3586D0297296}" type="presOf" srcId="{A82B287D-E957-433E-9136-6D7D3BB5A7FF}" destId="{6A077AEE-8E49-4960-9E7E-09A4E33C68F6}" srcOrd="0" destOrd="0" presId="urn:microsoft.com/office/officeart/2005/8/layout/default"/>
    <dgm:cxn modelId="{3EF0F790-ACB3-471B-84E7-9F0A9399BEFE}" type="presOf" srcId="{2767FB67-75E8-42AD-B922-60B778D8A8E2}" destId="{6EB2B785-2BCE-4C5B-A8BE-1D508E7EE613}" srcOrd="0" destOrd="0" presId="urn:microsoft.com/office/officeart/2005/8/layout/default"/>
    <dgm:cxn modelId="{1F073499-13D7-4FCE-9CF9-2AAB4430658D}" srcId="{44CC8E10-074C-4751-851A-EA17E9D972FD}" destId="{CD09C97B-1097-4F37-A319-4D1BB4DE1E1D}" srcOrd="0" destOrd="0" parTransId="{3849CAE9-BA04-436B-A050-E127BEC32FD1}" sibTransId="{848433C5-FB7C-41E6-BCA4-02EDD0EA96FE}"/>
    <dgm:cxn modelId="{2CD65A9F-9DEF-4A21-8790-2062BEF30E35}" type="presOf" srcId="{E5579B76-9B18-4F1E-9FB1-36CB40438F10}" destId="{9093477C-34B6-4C08-AEB4-F8DD4E0850A2}" srcOrd="0" destOrd="0" presId="urn:microsoft.com/office/officeart/2005/8/layout/default"/>
    <dgm:cxn modelId="{78E265BB-1043-4732-9464-7FEF4F68723B}" type="presOf" srcId="{CD09C97B-1097-4F37-A319-4D1BB4DE1E1D}" destId="{2BE2CF49-8AF3-48BF-B777-0AF44BB53451}" srcOrd="0" destOrd="0" presId="urn:microsoft.com/office/officeart/2005/8/layout/default"/>
    <dgm:cxn modelId="{AC8250C9-52A5-477F-AB16-3F2ECAE657D6}" type="presOf" srcId="{79419FD7-D9DD-49C3-9E0F-B198FFD8286B}" destId="{E5F38C9E-C98D-43BC-94ED-196BF693BF0F}" srcOrd="0" destOrd="0" presId="urn:microsoft.com/office/officeart/2005/8/layout/default"/>
    <dgm:cxn modelId="{599196E3-0794-41F8-8A15-F4AEF5ECD3AC}" srcId="{44CC8E10-074C-4751-851A-EA17E9D972FD}" destId="{2767FB67-75E8-42AD-B922-60B778D8A8E2}" srcOrd="3" destOrd="0" parTransId="{C3B855FD-2580-4083-ADF7-779A915AEE9E}" sibTransId="{F628BBF4-1A64-4B31-A775-F4E924C50F6A}"/>
    <dgm:cxn modelId="{789242E6-5677-4166-913E-98EF6E0F6D33}" srcId="{44CC8E10-074C-4751-851A-EA17E9D972FD}" destId="{79419FD7-D9DD-49C3-9E0F-B198FFD8286B}" srcOrd="5" destOrd="0" parTransId="{99D77B2C-3B62-4558-BC77-5BEC45BE361F}" sibTransId="{14BA96D0-2229-4172-995D-8957120AC8E7}"/>
    <dgm:cxn modelId="{71C9AB11-D1CC-414D-B2EC-2025E52DB7A6}" type="presParOf" srcId="{BFFCC7E9-D69D-47D7-826F-9F87EF3948CF}" destId="{2BE2CF49-8AF3-48BF-B777-0AF44BB53451}" srcOrd="0" destOrd="0" presId="urn:microsoft.com/office/officeart/2005/8/layout/default"/>
    <dgm:cxn modelId="{A2B6801A-2FBE-4735-ADAD-63C63380567C}" type="presParOf" srcId="{BFFCC7E9-D69D-47D7-826F-9F87EF3948CF}" destId="{0E4D7F0A-7ECF-4CFE-85A8-E107DBAAF8F9}" srcOrd="1" destOrd="0" presId="urn:microsoft.com/office/officeart/2005/8/layout/default"/>
    <dgm:cxn modelId="{A367E0DA-51F5-4A5A-A5EA-16A388C4886E}" type="presParOf" srcId="{BFFCC7E9-D69D-47D7-826F-9F87EF3948CF}" destId="{9093477C-34B6-4C08-AEB4-F8DD4E0850A2}" srcOrd="2" destOrd="0" presId="urn:microsoft.com/office/officeart/2005/8/layout/default"/>
    <dgm:cxn modelId="{A9557A1E-A90E-4CB6-82BF-1BDA67D06931}" type="presParOf" srcId="{BFFCC7E9-D69D-47D7-826F-9F87EF3948CF}" destId="{4CCFA619-6B29-4418-8D97-348E2A189546}" srcOrd="3" destOrd="0" presId="urn:microsoft.com/office/officeart/2005/8/layout/default"/>
    <dgm:cxn modelId="{35E17441-3707-42BA-B02F-21F8B7AF56AC}" type="presParOf" srcId="{BFFCC7E9-D69D-47D7-826F-9F87EF3948CF}" destId="{6A077AEE-8E49-4960-9E7E-09A4E33C68F6}" srcOrd="4" destOrd="0" presId="urn:microsoft.com/office/officeart/2005/8/layout/default"/>
    <dgm:cxn modelId="{C296EF69-C741-4E66-8876-4B300CFFF638}" type="presParOf" srcId="{BFFCC7E9-D69D-47D7-826F-9F87EF3948CF}" destId="{59EB912F-6053-460B-9F8E-E8C730201F59}" srcOrd="5" destOrd="0" presId="urn:microsoft.com/office/officeart/2005/8/layout/default"/>
    <dgm:cxn modelId="{F4DDB440-609F-4308-96FA-DF4D197BB77F}" type="presParOf" srcId="{BFFCC7E9-D69D-47D7-826F-9F87EF3948CF}" destId="{6EB2B785-2BCE-4C5B-A8BE-1D508E7EE613}" srcOrd="6" destOrd="0" presId="urn:microsoft.com/office/officeart/2005/8/layout/default"/>
    <dgm:cxn modelId="{750597CB-F912-49C4-AE0A-B4A91FBA544D}" type="presParOf" srcId="{BFFCC7E9-D69D-47D7-826F-9F87EF3948CF}" destId="{AE4A5B0E-6908-405F-9A68-69C83EB6DF15}" srcOrd="7" destOrd="0" presId="urn:microsoft.com/office/officeart/2005/8/layout/default"/>
    <dgm:cxn modelId="{B29D0622-AF1F-4536-BB7E-3E8E3EB97756}" type="presParOf" srcId="{BFFCC7E9-D69D-47D7-826F-9F87EF3948CF}" destId="{D20076B9-F026-410E-B200-3B1E48EDF396}" srcOrd="8" destOrd="0" presId="urn:microsoft.com/office/officeart/2005/8/layout/default"/>
    <dgm:cxn modelId="{E5D497B7-EC38-4457-8E98-92EC7322D13E}" type="presParOf" srcId="{BFFCC7E9-D69D-47D7-826F-9F87EF3948CF}" destId="{BA6976AA-9A3C-4948-8F84-9C94CAE35755}" srcOrd="9" destOrd="0" presId="urn:microsoft.com/office/officeart/2005/8/layout/default"/>
    <dgm:cxn modelId="{CF4B1815-EFDC-45F7-A11D-B7E51C1F640C}" type="presParOf" srcId="{BFFCC7E9-D69D-47D7-826F-9F87EF3948CF}" destId="{E5F38C9E-C98D-43BC-94ED-196BF693BF0F}"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5C43FA-9F1D-40C0-BABB-D162A15AE59B}">
      <dsp:nvSpPr>
        <dsp:cNvPr id="0" name=""/>
        <dsp:cNvSpPr/>
      </dsp:nvSpPr>
      <dsp:spPr>
        <a:xfrm>
          <a:off x="841572" y="965352"/>
          <a:ext cx="898418" cy="8984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7F9523-28E2-45DF-8B26-4D96D86E3788}">
      <dsp:nvSpPr>
        <dsp:cNvPr id="0" name=""/>
        <dsp:cNvSpPr/>
      </dsp:nvSpPr>
      <dsp:spPr>
        <a:xfrm>
          <a:off x="289278" y="2276284"/>
          <a:ext cx="1996484" cy="1122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a:latin typeface="Baskerville Old Face" panose="02020602080505020303" pitchFamily="18" charset="0"/>
              <a:cs typeface="Calibri" panose="020F0502020204030204" pitchFamily="34" charset="0"/>
            </a:rPr>
            <a:t>When 6</a:t>
          </a:r>
          <a:r>
            <a:rPr lang="en-US" sz="1800" kern="1200" baseline="30000">
              <a:latin typeface="Baskerville Old Face" panose="02020602080505020303" pitchFamily="18" charset="0"/>
              <a:cs typeface="Calibri" panose="020F0502020204030204" pitchFamily="34" charset="0"/>
            </a:rPr>
            <a:t>th</a:t>
          </a:r>
          <a:r>
            <a:rPr lang="en-US" sz="1800" kern="1200">
              <a:latin typeface="Baskerville Old Face" panose="02020602080505020303" pitchFamily="18" charset="0"/>
              <a:cs typeface="Calibri" panose="020F0502020204030204" pitchFamily="34" charset="0"/>
            </a:rPr>
            <a:t> grade students arrive to school, they report to the cafeteria until released to go down to their 1</a:t>
          </a:r>
          <a:r>
            <a:rPr lang="en-US" sz="1800" kern="1200" baseline="30000">
              <a:latin typeface="Baskerville Old Face" panose="02020602080505020303" pitchFamily="18" charset="0"/>
              <a:cs typeface="Calibri" panose="020F0502020204030204" pitchFamily="34" charset="0"/>
            </a:rPr>
            <a:t>st</a:t>
          </a:r>
          <a:r>
            <a:rPr lang="en-US" sz="1800" kern="1200">
              <a:latin typeface="Baskerville Old Face" panose="02020602080505020303" pitchFamily="18" charset="0"/>
              <a:cs typeface="Calibri" panose="020F0502020204030204" pitchFamily="34" charset="0"/>
            </a:rPr>
            <a:t> period class. 7</a:t>
          </a:r>
          <a:r>
            <a:rPr lang="en-US" sz="1800" kern="1200" baseline="30000">
              <a:latin typeface="Baskerville Old Face" panose="02020602080505020303" pitchFamily="18" charset="0"/>
              <a:cs typeface="Calibri" panose="020F0502020204030204" pitchFamily="34" charset="0"/>
            </a:rPr>
            <a:t>th</a:t>
          </a:r>
          <a:r>
            <a:rPr lang="en-US" sz="1800" kern="1200">
              <a:latin typeface="Baskerville Old Face" panose="02020602080505020303" pitchFamily="18" charset="0"/>
              <a:cs typeface="Calibri" panose="020F0502020204030204" pitchFamily="34" charset="0"/>
            </a:rPr>
            <a:t> and 8</a:t>
          </a:r>
          <a:r>
            <a:rPr lang="en-US" sz="1800" kern="1200" baseline="30000">
              <a:latin typeface="Baskerville Old Face" panose="02020602080505020303" pitchFamily="18" charset="0"/>
              <a:cs typeface="Calibri" panose="020F0502020204030204" pitchFamily="34" charset="0"/>
            </a:rPr>
            <a:t>th</a:t>
          </a:r>
          <a:r>
            <a:rPr lang="en-US" sz="1800" kern="1200">
              <a:latin typeface="Baskerville Old Face" panose="02020602080505020303" pitchFamily="18" charset="0"/>
              <a:cs typeface="Calibri" panose="020F0502020204030204" pitchFamily="34" charset="0"/>
            </a:rPr>
            <a:t> graders go to the Gym.</a:t>
          </a:r>
        </a:p>
        <a:p>
          <a:pPr marL="0" lvl="0" indent="0" algn="ctr" defTabSz="800100">
            <a:lnSpc>
              <a:spcPct val="100000"/>
            </a:lnSpc>
            <a:spcBef>
              <a:spcPct val="0"/>
            </a:spcBef>
            <a:spcAft>
              <a:spcPct val="35000"/>
            </a:spcAft>
            <a:buNone/>
          </a:pPr>
          <a:r>
            <a:rPr lang="en-US" sz="1800" kern="1200">
              <a:latin typeface="Baskerville Old Face" panose="02020602080505020303" pitchFamily="18" charset="0"/>
              <a:cs typeface="Calibri" panose="020F0502020204030204" pitchFamily="34" charset="0"/>
            </a:rPr>
            <a:t>Students should not arrive before 8:15am.</a:t>
          </a:r>
        </a:p>
      </dsp:txBody>
      <dsp:txXfrm>
        <a:off x="289278" y="2276284"/>
        <a:ext cx="1996484" cy="1122296"/>
      </dsp:txXfrm>
    </dsp:sp>
    <dsp:sp modelId="{10CA6522-5746-4A14-83B7-164A85A52107}">
      <dsp:nvSpPr>
        <dsp:cNvPr id="0" name=""/>
        <dsp:cNvSpPr/>
      </dsp:nvSpPr>
      <dsp:spPr>
        <a:xfrm>
          <a:off x="3184181" y="1021018"/>
          <a:ext cx="898418" cy="898418"/>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4598D5-53CC-4E27-BCD7-5A555F981B38}">
      <dsp:nvSpPr>
        <dsp:cNvPr id="0" name=""/>
        <dsp:cNvSpPr/>
      </dsp:nvSpPr>
      <dsp:spPr>
        <a:xfrm>
          <a:off x="2635148" y="2276284"/>
          <a:ext cx="1996484" cy="1122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a:latin typeface="Baskerville Old Face" panose="02020602080505020303" pitchFamily="18" charset="0"/>
              <a:cs typeface="Calibri" panose="020F0502020204030204" pitchFamily="34" charset="0"/>
            </a:rPr>
            <a:t>6</a:t>
          </a:r>
          <a:r>
            <a:rPr lang="en-US" sz="1800" kern="1200" baseline="30000">
              <a:latin typeface="Baskerville Old Face" panose="02020602080505020303" pitchFamily="18" charset="0"/>
              <a:cs typeface="Calibri" panose="020F0502020204030204" pitchFamily="34" charset="0"/>
            </a:rPr>
            <a:t>th</a:t>
          </a:r>
          <a:r>
            <a:rPr lang="en-US" sz="1800" kern="1200">
              <a:latin typeface="Baskerville Old Face" panose="02020602080505020303" pitchFamily="18" charset="0"/>
              <a:cs typeface="Calibri" panose="020F0502020204030204" pitchFamily="34" charset="0"/>
            </a:rPr>
            <a:t> graders have very little interaction with 7</a:t>
          </a:r>
          <a:r>
            <a:rPr lang="en-US" sz="1800" kern="1200" baseline="30000">
              <a:latin typeface="Baskerville Old Face" panose="02020602080505020303" pitchFamily="18" charset="0"/>
              <a:cs typeface="Calibri" panose="020F0502020204030204" pitchFamily="34" charset="0"/>
            </a:rPr>
            <a:t>th</a:t>
          </a:r>
          <a:r>
            <a:rPr lang="en-US" sz="1800" kern="1200">
              <a:latin typeface="Baskerville Old Face" panose="02020602080505020303" pitchFamily="18" charset="0"/>
              <a:cs typeface="Calibri" panose="020F0502020204030204" pitchFamily="34" charset="0"/>
            </a:rPr>
            <a:t> and 8</a:t>
          </a:r>
          <a:r>
            <a:rPr lang="en-US" sz="1800" kern="1200" baseline="30000">
              <a:latin typeface="Baskerville Old Face" panose="02020602080505020303" pitchFamily="18" charset="0"/>
              <a:cs typeface="Calibri" panose="020F0502020204030204" pitchFamily="34" charset="0"/>
            </a:rPr>
            <a:t>th</a:t>
          </a:r>
          <a:r>
            <a:rPr lang="en-US" sz="1800" kern="1200">
              <a:latin typeface="Baskerville Old Face" panose="02020602080505020303" pitchFamily="18" charset="0"/>
              <a:cs typeface="Calibri" panose="020F0502020204030204" pitchFamily="34" charset="0"/>
            </a:rPr>
            <a:t> graders.</a:t>
          </a:r>
        </a:p>
      </dsp:txBody>
      <dsp:txXfrm>
        <a:off x="2635148" y="2276284"/>
        <a:ext cx="1996484" cy="1122296"/>
      </dsp:txXfrm>
    </dsp:sp>
    <dsp:sp modelId="{061290B5-0DF2-4E7B-B45A-C9B3C91C34C4}">
      <dsp:nvSpPr>
        <dsp:cNvPr id="0" name=""/>
        <dsp:cNvSpPr/>
      </dsp:nvSpPr>
      <dsp:spPr>
        <a:xfrm>
          <a:off x="5940418" y="1021018"/>
          <a:ext cx="898418" cy="8984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AD9227-DDC3-4A7A-9DD1-C213971448A2}">
      <dsp:nvSpPr>
        <dsp:cNvPr id="0" name=""/>
        <dsp:cNvSpPr/>
      </dsp:nvSpPr>
      <dsp:spPr>
        <a:xfrm>
          <a:off x="5073694" y="2286980"/>
          <a:ext cx="2817219" cy="1122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a:latin typeface="Baskerville Old Face" panose="02020602080505020303" pitchFamily="18" charset="0"/>
              <a:cs typeface="Calibri" panose="020F0502020204030204" pitchFamily="34" charset="0"/>
            </a:rPr>
            <a:t>Lunch takes place during 4</a:t>
          </a:r>
          <a:r>
            <a:rPr lang="en-US" sz="1800" kern="1200" baseline="30000">
              <a:latin typeface="Baskerville Old Face" panose="02020602080505020303" pitchFamily="18" charset="0"/>
              <a:cs typeface="Calibri" panose="020F0502020204030204" pitchFamily="34" charset="0"/>
            </a:rPr>
            <a:t>th</a:t>
          </a:r>
          <a:r>
            <a:rPr lang="en-US" sz="1800" kern="1200">
              <a:latin typeface="Baskerville Old Face" panose="02020602080505020303" pitchFamily="18" charset="0"/>
              <a:cs typeface="Calibri" panose="020F0502020204030204" pitchFamily="34" charset="0"/>
            </a:rPr>
            <a:t> period for 6</a:t>
          </a:r>
          <a:r>
            <a:rPr lang="en-US" sz="1800" kern="1200" baseline="30000">
              <a:latin typeface="Baskerville Old Face" panose="02020602080505020303" pitchFamily="18" charset="0"/>
              <a:cs typeface="Calibri" panose="020F0502020204030204" pitchFamily="34" charset="0"/>
            </a:rPr>
            <a:t>th</a:t>
          </a:r>
          <a:r>
            <a:rPr lang="en-US" sz="1800" kern="1200">
              <a:latin typeface="Baskerville Old Face" panose="02020602080505020303" pitchFamily="18" charset="0"/>
              <a:cs typeface="Calibri" panose="020F0502020204030204" pitchFamily="34" charset="0"/>
            </a:rPr>
            <a:t> graders. </a:t>
          </a:r>
        </a:p>
        <a:p>
          <a:pPr marL="0" lvl="0" indent="0" algn="ctr" defTabSz="800100">
            <a:lnSpc>
              <a:spcPct val="100000"/>
            </a:lnSpc>
            <a:spcBef>
              <a:spcPct val="0"/>
            </a:spcBef>
            <a:spcAft>
              <a:spcPct val="35000"/>
            </a:spcAft>
            <a:buNone/>
          </a:pPr>
          <a:r>
            <a:rPr lang="en-US" sz="1800" kern="1200">
              <a:latin typeface="Baskerville Old Face" panose="02020602080505020303" pitchFamily="18" charset="0"/>
              <a:cs typeface="Calibri" panose="020F0502020204030204" pitchFamily="34" charset="0"/>
            </a:rPr>
            <a:t>Money can be placed on a student’s lunch account (same from elementary) by going online. </a:t>
          </a:r>
        </a:p>
        <a:p>
          <a:pPr marL="0" lvl="0" indent="0" algn="ctr" defTabSz="800100">
            <a:lnSpc>
              <a:spcPct val="100000"/>
            </a:lnSpc>
            <a:spcBef>
              <a:spcPct val="0"/>
            </a:spcBef>
            <a:spcAft>
              <a:spcPct val="35000"/>
            </a:spcAft>
            <a:buNone/>
          </a:pPr>
          <a:r>
            <a:rPr lang="en-US" sz="1800" kern="1200">
              <a:latin typeface="Baskerville Old Face" panose="02020602080505020303" pitchFamily="18" charset="0"/>
              <a:cs typeface="Calibri" panose="020F0502020204030204" pitchFamily="34" charset="0"/>
            </a:rPr>
            <a:t>Visit:  </a:t>
          </a:r>
          <a:r>
            <a:rPr lang="en-US" sz="1800" kern="1200">
              <a:latin typeface="Baskerville Old Face" panose="02020602080505020303" pitchFamily="18" charset="0"/>
              <a:cs typeface="Calibri" panose="020F0502020204030204" pitchFamily="34" charset="0"/>
              <a:hlinkClick xmlns:r="http://schemas.openxmlformats.org/officeDocument/2006/relationships" r:id="rId7">
                <a:extLst>
                  <a:ext uri="{A12FA001-AC4F-418D-AE19-62706E023703}">
                    <ahyp:hlinkClr xmlns:ahyp="http://schemas.microsoft.com/office/drawing/2018/hyperlinkcolor" val="tx"/>
                  </a:ext>
                </a:extLst>
              </a:hlinkClick>
            </a:rPr>
            <a:t>www.mypaymentsplus.com/</a:t>
          </a:r>
          <a:r>
            <a:rPr lang="en-US" sz="1800" kern="1200">
              <a:latin typeface="Baskerville Old Face" panose="02020602080505020303" pitchFamily="18" charset="0"/>
              <a:cs typeface="Calibri" panose="020F0502020204030204" pitchFamily="34" charset="0"/>
            </a:rPr>
            <a:t>. </a:t>
          </a:r>
        </a:p>
      </dsp:txBody>
      <dsp:txXfrm>
        <a:off x="5073694" y="2286980"/>
        <a:ext cx="2817219" cy="11222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E2CF49-8AF3-48BF-B777-0AF44BB53451}">
      <dsp:nvSpPr>
        <dsp:cNvPr id="0" name=""/>
        <dsp:cNvSpPr/>
      </dsp:nvSpPr>
      <dsp:spPr>
        <a:xfrm>
          <a:off x="94327" y="741"/>
          <a:ext cx="1846826" cy="1108096"/>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tx1"/>
              </a:solidFill>
              <a:effectLst/>
              <a:latin typeface="Baskerville Old Face" panose="02020602080505020303" pitchFamily="18" charset="0"/>
            </a:rPr>
            <a:t>Teachers​</a:t>
          </a:r>
        </a:p>
      </dsp:txBody>
      <dsp:txXfrm>
        <a:off x="94327" y="741"/>
        <a:ext cx="1846826" cy="1108096"/>
      </dsp:txXfrm>
    </dsp:sp>
    <dsp:sp modelId="{9093477C-34B6-4C08-AEB4-F8DD4E0850A2}">
      <dsp:nvSpPr>
        <dsp:cNvPr id="0" name=""/>
        <dsp:cNvSpPr/>
      </dsp:nvSpPr>
      <dsp:spPr>
        <a:xfrm>
          <a:off x="2125836" y="741"/>
          <a:ext cx="1846826" cy="1108096"/>
        </a:xfrm>
        <a:prstGeom prst="rect">
          <a:avLst/>
        </a:prstGeom>
        <a:solidFill>
          <a:srgbClr val="E0BB2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a:solidFill>
                <a:schemeClr val="tx1"/>
              </a:solidFill>
              <a:effectLst/>
              <a:latin typeface="Baskerville Old Face" panose="02020602080505020303" pitchFamily="18" charset="0"/>
            </a:rPr>
            <a:t>Canvas</a:t>
          </a:r>
        </a:p>
      </dsp:txBody>
      <dsp:txXfrm>
        <a:off x="2125836" y="741"/>
        <a:ext cx="1846826" cy="1108096"/>
      </dsp:txXfrm>
    </dsp:sp>
    <dsp:sp modelId="{6A077AEE-8E49-4960-9E7E-09A4E33C68F6}">
      <dsp:nvSpPr>
        <dsp:cNvPr id="0" name=""/>
        <dsp:cNvSpPr/>
      </dsp:nvSpPr>
      <dsp:spPr>
        <a:xfrm>
          <a:off x="94327" y="1293519"/>
          <a:ext cx="1846826" cy="1108096"/>
        </a:xfrm>
        <a:prstGeom prst="rect">
          <a:avLst/>
        </a:prstGeom>
        <a:solidFill>
          <a:srgbClr val="E0BB2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effectLst/>
              <a:latin typeface="Baskerville Old Face" panose="02020602080505020303" pitchFamily="18" charset="0"/>
            </a:rPr>
            <a:t>Teachers’ Help Sessions​</a:t>
          </a:r>
        </a:p>
      </dsp:txBody>
      <dsp:txXfrm>
        <a:off x="94327" y="1293519"/>
        <a:ext cx="1846826" cy="1108096"/>
      </dsp:txXfrm>
    </dsp:sp>
    <dsp:sp modelId="{6EB2B785-2BCE-4C5B-A8BE-1D508E7EE613}">
      <dsp:nvSpPr>
        <dsp:cNvPr id="0" name=""/>
        <dsp:cNvSpPr/>
      </dsp:nvSpPr>
      <dsp:spPr>
        <a:xfrm>
          <a:off x="2125836" y="1293519"/>
          <a:ext cx="1846826" cy="1108096"/>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bg2"/>
              </a:solidFill>
              <a:effectLst/>
              <a:latin typeface="Baskerville Old Face" panose="02020602080505020303" pitchFamily="18" charset="0"/>
            </a:rPr>
            <a:t>Friends/</a:t>
          </a:r>
        </a:p>
        <a:p>
          <a:pPr marL="0" lvl="0" indent="0" algn="ctr" defTabSz="1066800">
            <a:lnSpc>
              <a:spcPct val="90000"/>
            </a:lnSpc>
            <a:spcBef>
              <a:spcPct val="0"/>
            </a:spcBef>
            <a:spcAft>
              <a:spcPct val="35000"/>
            </a:spcAft>
            <a:buNone/>
          </a:pPr>
          <a:r>
            <a:rPr lang="en-US" sz="2400" kern="1200">
              <a:solidFill>
                <a:schemeClr val="bg2"/>
              </a:solidFill>
              <a:effectLst/>
              <a:latin typeface="Baskerville Old Face" panose="02020602080505020303" pitchFamily="18" charset="0"/>
            </a:rPr>
            <a:t>classmates​</a:t>
          </a:r>
        </a:p>
      </dsp:txBody>
      <dsp:txXfrm>
        <a:off x="2125836" y="1293519"/>
        <a:ext cx="1846826" cy="1108096"/>
      </dsp:txXfrm>
    </dsp:sp>
    <dsp:sp modelId="{D20076B9-F026-410E-B200-3B1E48EDF396}">
      <dsp:nvSpPr>
        <dsp:cNvPr id="0" name=""/>
        <dsp:cNvSpPr/>
      </dsp:nvSpPr>
      <dsp:spPr>
        <a:xfrm>
          <a:off x="94327" y="2586298"/>
          <a:ext cx="1846826" cy="1108096"/>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bg2"/>
              </a:solidFill>
              <a:effectLst>
                <a:outerShdw blurRad="38100" dist="38100" dir="2700000" algn="tl">
                  <a:srgbClr val="000000">
                    <a:alpha val="43137"/>
                  </a:srgbClr>
                </a:outerShdw>
              </a:effectLst>
              <a:latin typeface="Baskerville Old Face" panose="02020602080505020303" pitchFamily="18" charset="0"/>
            </a:rPr>
            <a:t>Parents </a:t>
          </a:r>
        </a:p>
      </dsp:txBody>
      <dsp:txXfrm>
        <a:off x="94327" y="2586298"/>
        <a:ext cx="1846826" cy="1108096"/>
      </dsp:txXfrm>
    </dsp:sp>
    <dsp:sp modelId="{E5F38C9E-C98D-43BC-94ED-196BF693BF0F}">
      <dsp:nvSpPr>
        <dsp:cNvPr id="0" name=""/>
        <dsp:cNvSpPr/>
      </dsp:nvSpPr>
      <dsp:spPr>
        <a:xfrm>
          <a:off x="2125836" y="2586298"/>
          <a:ext cx="1846826" cy="1108096"/>
        </a:xfrm>
        <a:prstGeom prst="rect">
          <a:avLst/>
        </a:prstGeom>
        <a:solidFill>
          <a:srgbClr val="E0BB2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effectLst/>
              <a:latin typeface="Baskerville Old Face" panose="02020602080505020303" pitchFamily="18" charset="0"/>
            </a:rPr>
            <a:t>1-2-1 </a:t>
          </a:r>
        </a:p>
        <a:p>
          <a:pPr marL="0" lvl="0" indent="0" algn="ctr" defTabSz="889000">
            <a:lnSpc>
              <a:spcPct val="90000"/>
            </a:lnSpc>
            <a:spcBef>
              <a:spcPct val="0"/>
            </a:spcBef>
            <a:spcAft>
              <a:spcPct val="35000"/>
            </a:spcAft>
            <a:buNone/>
          </a:pPr>
          <a:r>
            <a:rPr lang="en-US" sz="2000" kern="1200">
              <a:solidFill>
                <a:schemeClr val="tx1"/>
              </a:solidFill>
              <a:effectLst/>
              <a:latin typeface="Baskerville Old Face" panose="02020602080505020303" pitchFamily="18" charset="0"/>
            </a:rPr>
            <a:t>Reach Club</a:t>
          </a:r>
        </a:p>
      </dsp:txBody>
      <dsp:txXfrm>
        <a:off x="2125836" y="2586298"/>
        <a:ext cx="1846826" cy="1108096"/>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2" y="0"/>
            <a:ext cx="3038475" cy="465138"/>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lgn="l" eaLnBrk="1" hangingPunct="1">
              <a:lnSpc>
                <a:spcPct val="100000"/>
              </a:lnSpc>
              <a:spcBef>
                <a:spcPct val="0"/>
              </a:spcBef>
              <a:buClrTx/>
              <a:buSzTx/>
              <a:buFontTx/>
              <a:buNone/>
              <a:defRPr sz="1200">
                <a:effectLst/>
                <a:latin typeface="Arial" charset="0"/>
              </a:defRPr>
            </a:lvl1pPr>
          </a:lstStyle>
          <a:p>
            <a:pPr>
              <a:defRPr/>
            </a:pPr>
            <a:endParaRPr lang="en-US"/>
          </a:p>
        </p:txBody>
      </p:sp>
      <p:sp>
        <p:nvSpPr>
          <p:cNvPr id="47107"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lgn="r" eaLnBrk="1" hangingPunct="1">
              <a:lnSpc>
                <a:spcPct val="100000"/>
              </a:lnSpc>
              <a:spcBef>
                <a:spcPct val="0"/>
              </a:spcBef>
              <a:buClrTx/>
              <a:buSzTx/>
              <a:buFontTx/>
              <a:buNone/>
              <a:defRPr sz="1200">
                <a:effectLst/>
                <a:latin typeface="Arial" charset="0"/>
              </a:defRPr>
            </a:lvl1pPr>
          </a:lstStyle>
          <a:p>
            <a:pPr>
              <a:defRPr/>
            </a:pPr>
            <a:endParaRPr lang="en-US"/>
          </a:p>
        </p:txBody>
      </p:sp>
      <p:sp>
        <p:nvSpPr>
          <p:cNvPr id="47108" name="Rectangle 4"/>
          <p:cNvSpPr>
            <a:spLocks noGrp="1" noChangeArrowheads="1"/>
          </p:cNvSpPr>
          <p:nvPr>
            <p:ph type="ftr" sz="quarter" idx="2"/>
          </p:nvPr>
        </p:nvSpPr>
        <p:spPr bwMode="auto">
          <a:xfrm>
            <a:off x="2" y="8829675"/>
            <a:ext cx="3038475" cy="465138"/>
          </a:xfrm>
          <a:prstGeom prst="rect">
            <a:avLst/>
          </a:prstGeom>
          <a:noFill/>
          <a:ln w="9525">
            <a:noFill/>
            <a:miter lim="800000"/>
            <a:headEnd/>
            <a:tailEnd/>
          </a:ln>
          <a:effectLst/>
        </p:spPr>
        <p:txBody>
          <a:bodyPr vert="horz" wrap="square" lIns="91427" tIns="45713" rIns="91427" bIns="45713" numCol="1" anchor="b" anchorCtr="0" compatLnSpc="1">
            <a:prstTxWarp prst="textNoShape">
              <a:avLst/>
            </a:prstTxWarp>
          </a:bodyPr>
          <a:lstStyle>
            <a:lvl1pPr algn="l" eaLnBrk="1" hangingPunct="1">
              <a:lnSpc>
                <a:spcPct val="100000"/>
              </a:lnSpc>
              <a:spcBef>
                <a:spcPct val="0"/>
              </a:spcBef>
              <a:buClrTx/>
              <a:buSzTx/>
              <a:buFontTx/>
              <a:buNone/>
              <a:defRPr sz="1200">
                <a:effectLst/>
                <a:latin typeface="Arial" charset="0"/>
              </a:defRPr>
            </a:lvl1pPr>
          </a:lstStyle>
          <a:p>
            <a:pPr>
              <a:defRPr/>
            </a:pPr>
            <a:endParaRPr lang="en-US"/>
          </a:p>
        </p:txBody>
      </p:sp>
      <p:sp>
        <p:nvSpPr>
          <p:cNvPr id="47109"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1427" tIns="45713" rIns="91427" bIns="45713" numCol="1" anchor="b" anchorCtr="0" compatLnSpc="1">
            <a:prstTxWarp prst="textNoShape">
              <a:avLst/>
            </a:prstTxWarp>
          </a:bodyPr>
          <a:lstStyle>
            <a:lvl1pPr algn="r" eaLnBrk="1" hangingPunct="1">
              <a:lnSpc>
                <a:spcPct val="100000"/>
              </a:lnSpc>
              <a:spcBef>
                <a:spcPct val="0"/>
              </a:spcBef>
              <a:buClrTx/>
              <a:buSzTx/>
              <a:buFontTx/>
              <a:buNone/>
              <a:defRPr sz="1200">
                <a:effectLst/>
                <a:latin typeface="Arial" panose="020B0604020202020204" pitchFamily="34" charset="0"/>
              </a:defRPr>
            </a:lvl1pPr>
          </a:lstStyle>
          <a:p>
            <a:pPr>
              <a:defRPr/>
            </a:pPr>
            <a:fld id="{9BF716E2-5E5A-4188-86C4-9487C38866C1}" type="slidenum">
              <a:rPr lang="en-US" altLang="en-US"/>
              <a:pPr>
                <a:defRPr/>
              </a:pPr>
              <a:t>‹#›</a:t>
            </a:fld>
            <a:endParaRPr lang="en-US" altLang="en-US"/>
          </a:p>
        </p:txBody>
      </p:sp>
    </p:spTree>
    <p:extLst>
      <p:ext uri="{BB962C8B-B14F-4D97-AF65-F5344CB8AC3E}">
        <p14:creationId xmlns:p14="http://schemas.microsoft.com/office/powerpoint/2010/main" val="71069657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4"/>
            <a:ext cx="3038475" cy="466725"/>
          </a:xfrm>
          <a:prstGeom prst="rect">
            <a:avLst/>
          </a:prstGeom>
        </p:spPr>
        <p:txBody>
          <a:bodyPr vert="horz" lIns="91427" tIns="45713" rIns="91427" bIns="45713" rtlCol="0"/>
          <a:lstStyle>
            <a:lvl1pPr algn="l">
              <a:defRPr sz="1200"/>
            </a:lvl1pPr>
          </a:lstStyle>
          <a:p>
            <a:pPr>
              <a:defRPr/>
            </a:pPr>
            <a:endParaRPr lang="en-US"/>
          </a:p>
        </p:txBody>
      </p:sp>
      <p:sp>
        <p:nvSpPr>
          <p:cNvPr id="3" name="Date Placeholder 2"/>
          <p:cNvSpPr>
            <a:spLocks noGrp="1"/>
          </p:cNvSpPr>
          <p:nvPr>
            <p:ph type="dt" idx="1"/>
          </p:nvPr>
        </p:nvSpPr>
        <p:spPr>
          <a:xfrm>
            <a:off x="3970338" y="4"/>
            <a:ext cx="3038475" cy="466725"/>
          </a:xfrm>
          <a:prstGeom prst="rect">
            <a:avLst/>
          </a:prstGeom>
        </p:spPr>
        <p:txBody>
          <a:bodyPr vert="horz" lIns="91427" tIns="45713" rIns="91427" bIns="45713" rtlCol="0"/>
          <a:lstStyle>
            <a:lvl1pPr algn="r">
              <a:defRPr sz="1200"/>
            </a:lvl1pPr>
          </a:lstStyle>
          <a:p>
            <a:pPr>
              <a:defRPr/>
            </a:pPr>
            <a:fld id="{6EFA99F5-0FD4-42EA-B45D-0CC43E6606DA}" type="datetimeFigureOut">
              <a:rPr lang="en-US"/>
              <a:pPr>
                <a:defRPr/>
              </a:pPr>
              <a:t>3/20/2025</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27" tIns="45713" rIns="91427" bIns="45713" rtlCol="0" anchor="ctr"/>
          <a:lstStyle/>
          <a:p>
            <a:pPr lvl="0"/>
            <a:endParaRPr lang="en-US" noProof="0"/>
          </a:p>
        </p:txBody>
      </p:sp>
      <p:sp>
        <p:nvSpPr>
          <p:cNvPr id="5" name="Notes Placeholder 4"/>
          <p:cNvSpPr>
            <a:spLocks noGrp="1"/>
          </p:cNvSpPr>
          <p:nvPr>
            <p:ph type="body" sz="quarter" idx="3"/>
          </p:nvPr>
        </p:nvSpPr>
        <p:spPr>
          <a:xfrm>
            <a:off x="701677" y="4473579"/>
            <a:ext cx="5607050" cy="3660774"/>
          </a:xfrm>
          <a:prstGeom prst="rect">
            <a:avLst/>
          </a:prstGeom>
        </p:spPr>
        <p:txBody>
          <a:bodyPr vert="horz" lIns="91427" tIns="45713" rIns="91427" bIns="45713"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2" y="8829679"/>
            <a:ext cx="3038475" cy="466725"/>
          </a:xfrm>
          <a:prstGeom prst="rect">
            <a:avLst/>
          </a:prstGeom>
        </p:spPr>
        <p:txBody>
          <a:bodyPr vert="horz" lIns="91427" tIns="45713" rIns="91427" bIns="45713"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970338" y="8829679"/>
            <a:ext cx="3038475" cy="466725"/>
          </a:xfrm>
          <a:prstGeom prst="rect">
            <a:avLst/>
          </a:prstGeom>
        </p:spPr>
        <p:txBody>
          <a:bodyPr vert="horz" lIns="91427" tIns="45713" rIns="91427" bIns="45713" rtlCol="0" anchor="b"/>
          <a:lstStyle>
            <a:lvl1pPr algn="r">
              <a:defRPr sz="1200"/>
            </a:lvl1pPr>
          </a:lstStyle>
          <a:p>
            <a:pPr>
              <a:defRPr/>
            </a:pPr>
            <a:fld id="{0CC8731A-C5E5-40D2-827B-951CEB5AFEE0}" type="slidenum">
              <a:rPr lang="en-US"/>
              <a:pPr>
                <a:defRPr/>
              </a:pPr>
              <a:t>‹#›</a:t>
            </a:fld>
            <a:endParaRPr lang="en-US"/>
          </a:p>
        </p:txBody>
      </p:sp>
    </p:spTree>
    <p:extLst>
      <p:ext uri="{BB962C8B-B14F-4D97-AF65-F5344CB8AC3E}">
        <p14:creationId xmlns:p14="http://schemas.microsoft.com/office/powerpoint/2010/main" val="588867591"/>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Pinnock</a:t>
            </a:r>
          </a:p>
        </p:txBody>
      </p:sp>
      <p:sp>
        <p:nvSpPr>
          <p:cNvPr id="4" name="Slide Number Placeholder 3"/>
          <p:cNvSpPr>
            <a:spLocks noGrp="1"/>
          </p:cNvSpPr>
          <p:nvPr>
            <p:ph type="sldNum" sz="quarter" idx="5"/>
          </p:nvPr>
        </p:nvSpPr>
        <p:spPr/>
        <p:txBody>
          <a:bodyPr/>
          <a:lstStyle/>
          <a:p>
            <a:pPr>
              <a:defRPr/>
            </a:pPr>
            <a:fld id="{0CC8731A-C5E5-40D2-827B-951CEB5AFEE0}" type="slidenum">
              <a:rPr lang="en-US" smtClean="0"/>
              <a:pPr>
                <a:defRPr/>
              </a:pPr>
              <a:t>1</a:t>
            </a:fld>
            <a:endParaRPr lang="en-US"/>
          </a:p>
        </p:txBody>
      </p:sp>
      <p:sp>
        <p:nvSpPr>
          <p:cNvPr id="5" name="Footer Placeholder 4">
            <a:extLst>
              <a:ext uri="{FF2B5EF4-FFF2-40B4-BE49-F238E27FC236}">
                <a16:creationId xmlns:a16="http://schemas.microsoft.com/office/drawing/2014/main" id="{3F54247D-6534-7034-BFF2-B122F0B59A9E}"/>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55247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Lahmann</a:t>
            </a:r>
          </a:p>
        </p:txBody>
      </p:sp>
      <p:sp>
        <p:nvSpPr>
          <p:cNvPr id="4" name="Slide Number Placeholder 3"/>
          <p:cNvSpPr>
            <a:spLocks noGrp="1"/>
          </p:cNvSpPr>
          <p:nvPr>
            <p:ph type="sldNum" sz="quarter" idx="5"/>
          </p:nvPr>
        </p:nvSpPr>
        <p:spPr/>
        <p:txBody>
          <a:bodyPr/>
          <a:lstStyle/>
          <a:p>
            <a:pPr>
              <a:defRPr/>
            </a:pPr>
            <a:fld id="{0CC8731A-C5E5-40D2-827B-951CEB5AFEE0}" type="slidenum">
              <a:rPr lang="en-US" smtClean="0"/>
              <a:pPr>
                <a:defRPr/>
              </a:pPr>
              <a:t>10</a:t>
            </a:fld>
            <a:endParaRPr lang="en-US"/>
          </a:p>
        </p:txBody>
      </p:sp>
      <p:sp>
        <p:nvSpPr>
          <p:cNvPr id="5" name="Footer Placeholder 4">
            <a:extLst>
              <a:ext uri="{FF2B5EF4-FFF2-40B4-BE49-F238E27FC236}">
                <a16:creationId xmlns:a16="http://schemas.microsoft.com/office/drawing/2014/main" id="{1033B23E-4394-5A85-148C-7256A97BC5E9}"/>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518310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Reams</a:t>
            </a:r>
          </a:p>
        </p:txBody>
      </p:sp>
      <p:sp>
        <p:nvSpPr>
          <p:cNvPr id="4" name="Slide Number Placeholder 3"/>
          <p:cNvSpPr>
            <a:spLocks noGrp="1"/>
          </p:cNvSpPr>
          <p:nvPr>
            <p:ph type="sldNum" sz="quarter" idx="5"/>
          </p:nvPr>
        </p:nvSpPr>
        <p:spPr/>
        <p:txBody>
          <a:bodyPr/>
          <a:lstStyle/>
          <a:p>
            <a:pPr>
              <a:defRPr/>
            </a:pPr>
            <a:fld id="{0CC8731A-C5E5-40D2-827B-951CEB5AFEE0}" type="slidenum">
              <a:rPr lang="en-US" smtClean="0"/>
              <a:pPr>
                <a:defRPr/>
              </a:pPr>
              <a:t>11</a:t>
            </a:fld>
            <a:endParaRPr lang="en-US"/>
          </a:p>
        </p:txBody>
      </p:sp>
      <p:sp>
        <p:nvSpPr>
          <p:cNvPr id="5" name="Footer Placeholder 4">
            <a:extLst>
              <a:ext uri="{FF2B5EF4-FFF2-40B4-BE49-F238E27FC236}">
                <a16:creationId xmlns:a16="http://schemas.microsoft.com/office/drawing/2014/main" id="{D3788A23-D462-D803-DADC-0BBC6DD26E98}"/>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413509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Reams</a:t>
            </a:r>
          </a:p>
        </p:txBody>
      </p:sp>
      <p:sp>
        <p:nvSpPr>
          <p:cNvPr id="4" name="Slide Number Placeholder 3"/>
          <p:cNvSpPr>
            <a:spLocks noGrp="1"/>
          </p:cNvSpPr>
          <p:nvPr>
            <p:ph type="sldNum" sz="quarter" idx="5"/>
          </p:nvPr>
        </p:nvSpPr>
        <p:spPr/>
        <p:txBody>
          <a:bodyPr/>
          <a:lstStyle/>
          <a:p>
            <a:pPr>
              <a:defRPr/>
            </a:pPr>
            <a:fld id="{0CC8731A-C5E5-40D2-827B-951CEB5AFEE0}" type="slidenum">
              <a:rPr lang="en-US" smtClean="0"/>
              <a:pPr>
                <a:defRPr/>
              </a:pPr>
              <a:t>12</a:t>
            </a:fld>
            <a:endParaRPr lang="en-US"/>
          </a:p>
        </p:txBody>
      </p:sp>
      <p:sp>
        <p:nvSpPr>
          <p:cNvPr id="5" name="Footer Placeholder 4">
            <a:extLst>
              <a:ext uri="{FF2B5EF4-FFF2-40B4-BE49-F238E27FC236}">
                <a16:creationId xmlns:a16="http://schemas.microsoft.com/office/drawing/2014/main" id="{4E3DC41D-41EA-6900-A63A-397B6B9BC211}"/>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2759634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Morgan</a:t>
            </a:r>
          </a:p>
        </p:txBody>
      </p:sp>
      <p:sp>
        <p:nvSpPr>
          <p:cNvPr id="4" name="Slide Number Placeholder 3"/>
          <p:cNvSpPr>
            <a:spLocks noGrp="1"/>
          </p:cNvSpPr>
          <p:nvPr>
            <p:ph type="sldNum" sz="quarter" idx="5"/>
          </p:nvPr>
        </p:nvSpPr>
        <p:spPr/>
        <p:txBody>
          <a:bodyPr/>
          <a:lstStyle/>
          <a:p>
            <a:pPr>
              <a:defRPr/>
            </a:pPr>
            <a:fld id="{0CC8731A-C5E5-40D2-827B-951CEB5AFEE0}" type="slidenum">
              <a:rPr lang="en-US" smtClean="0"/>
              <a:pPr>
                <a:defRPr/>
              </a:pPr>
              <a:t>13</a:t>
            </a:fld>
            <a:endParaRPr lang="en-US"/>
          </a:p>
        </p:txBody>
      </p:sp>
      <p:sp>
        <p:nvSpPr>
          <p:cNvPr id="5" name="Footer Placeholder 4">
            <a:extLst>
              <a:ext uri="{FF2B5EF4-FFF2-40B4-BE49-F238E27FC236}">
                <a16:creationId xmlns:a16="http://schemas.microsoft.com/office/drawing/2014/main" id="{E23447FE-3C15-4867-2DEB-322EEBFC9AB9}"/>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2146306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Morgan</a:t>
            </a:r>
          </a:p>
        </p:txBody>
      </p:sp>
      <p:sp>
        <p:nvSpPr>
          <p:cNvPr id="4" name="Slide Number Placeholder 3"/>
          <p:cNvSpPr>
            <a:spLocks noGrp="1"/>
          </p:cNvSpPr>
          <p:nvPr>
            <p:ph type="sldNum" sz="quarter" idx="5"/>
          </p:nvPr>
        </p:nvSpPr>
        <p:spPr/>
        <p:txBody>
          <a:bodyPr/>
          <a:lstStyle/>
          <a:p>
            <a:pPr>
              <a:defRPr/>
            </a:pPr>
            <a:fld id="{0CC8731A-C5E5-40D2-827B-951CEB5AFEE0}" type="slidenum">
              <a:rPr lang="en-US" smtClean="0"/>
              <a:pPr>
                <a:defRPr/>
              </a:pPr>
              <a:t>14</a:t>
            </a:fld>
            <a:endParaRPr lang="en-US"/>
          </a:p>
        </p:txBody>
      </p:sp>
      <p:sp>
        <p:nvSpPr>
          <p:cNvPr id="5" name="Footer Placeholder 4">
            <a:extLst>
              <a:ext uri="{FF2B5EF4-FFF2-40B4-BE49-F238E27FC236}">
                <a16:creationId xmlns:a16="http://schemas.microsoft.com/office/drawing/2014/main" id="{EBACF5D7-19C6-EA25-6EBE-680FFE830AEB}"/>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77132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Smith</a:t>
            </a:r>
          </a:p>
        </p:txBody>
      </p:sp>
      <p:sp>
        <p:nvSpPr>
          <p:cNvPr id="4" name="Slide Number Placeholder 3"/>
          <p:cNvSpPr>
            <a:spLocks noGrp="1"/>
          </p:cNvSpPr>
          <p:nvPr>
            <p:ph type="sldNum" sz="quarter" idx="5"/>
          </p:nvPr>
        </p:nvSpPr>
        <p:spPr/>
        <p:txBody>
          <a:bodyPr/>
          <a:lstStyle/>
          <a:p>
            <a:pPr>
              <a:defRPr/>
            </a:pPr>
            <a:fld id="{0CC8731A-C5E5-40D2-827B-951CEB5AFEE0}" type="slidenum">
              <a:rPr lang="en-US" smtClean="0"/>
              <a:pPr>
                <a:defRPr/>
              </a:pPr>
              <a:t>15</a:t>
            </a:fld>
            <a:endParaRPr lang="en-US"/>
          </a:p>
        </p:txBody>
      </p:sp>
      <p:sp>
        <p:nvSpPr>
          <p:cNvPr id="5" name="Footer Placeholder 4">
            <a:extLst>
              <a:ext uri="{FF2B5EF4-FFF2-40B4-BE49-F238E27FC236}">
                <a16:creationId xmlns:a16="http://schemas.microsoft.com/office/drawing/2014/main" id="{4F98B769-896D-23CC-26DA-E8DA1AB4ACB4}"/>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2496058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MOrgan</a:t>
            </a:r>
            <a:endParaRPr lang="en-US"/>
          </a:p>
        </p:txBody>
      </p:sp>
      <p:sp>
        <p:nvSpPr>
          <p:cNvPr id="4" name="Slide Number Placeholder 3"/>
          <p:cNvSpPr>
            <a:spLocks noGrp="1"/>
          </p:cNvSpPr>
          <p:nvPr>
            <p:ph type="sldNum" sz="quarter" idx="5"/>
          </p:nvPr>
        </p:nvSpPr>
        <p:spPr/>
        <p:txBody>
          <a:bodyPr/>
          <a:lstStyle/>
          <a:p>
            <a:pPr>
              <a:defRPr/>
            </a:pPr>
            <a:fld id="{0CC8731A-C5E5-40D2-827B-951CEB5AFEE0}" type="slidenum">
              <a:rPr lang="en-US" smtClean="0"/>
              <a:pPr>
                <a:defRPr/>
              </a:pPr>
              <a:t>16</a:t>
            </a:fld>
            <a:endParaRPr lang="en-US"/>
          </a:p>
        </p:txBody>
      </p:sp>
      <p:sp>
        <p:nvSpPr>
          <p:cNvPr id="5" name="Footer Placeholder 4">
            <a:extLst>
              <a:ext uri="{FF2B5EF4-FFF2-40B4-BE49-F238E27FC236}">
                <a16:creationId xmlns:a16="http://schemas.microsoft.com/office/drawing/2014/main" id="{794E90A6-621E-5D32-D358-2365CF4EA4D0}"/>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3579920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Brown</a:t>
            </a:r>
          </a:p>
        </p:txBody>
      </p:sp>
      <p:sp>
        <p:nvSpPr>
          <p:cNvPr id="4" name="Slide Number Placeholder 3"/>
          <p:cNvSpPr>
            <a:spLocks noGrp="1"/>
          </p:cNvSpPr>
          <p:nvPr>
            <p:ph type="sldNum" sz="quarter" idx="5"/>
          </p:nvPr>
        </p:nvSpPr>
        <p:spPr/>
        <p:txBody>
          <a:bodyPr/>
          <a:lstStyle/>
          <a:p>
            <a:pPr>
              <a:defRPr/>
            </a:pPr>
            <a:fld id="{0CC8731A-C5E5-40D2-827B-951CEB5AFEE0}" type="slidenum">
              <a:rPr lang="en-US" smtClean="0"/>
              <a:pPr>
                <a:defRPr/>
              </a:pPr>
              <a:t>17</a:t>
            </a:fld>
            <a:endParaRPr lang="en-US"/>
          </a:p>
        </p:txBody>
      </p:sp>
      <p:sp>
        <p:nvSpPr>
          <p:cNvPr id="5" name="Footer Placeholder 4">
            <a:extLst>
              <a:ext uri="{FF2B5EF4-FFF2-40B4-BE49-F238E27FC236}">
                <a16:creationId xmlns:a16="http://schemas.microsoft.com/office/drawing/2014/main" id="{D7169EF1-9666-7028-2251-9AE24BD4C278}"/>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34879830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Brown</a:t>
            </a:r>
          </a:p>
        </p:txBody>
      </p:sp>
      <p:sp>
        <p:nvSpPr>
          <p:cNvPr id="4" name="Slide Number Placeholder 3"/>
          <p:cNvSpPr>
            <a:spLocks noGrp="1"/>
          </p:cNvSpPr>
          <p:nvPr>
            <p:ph type="sldNum" sz="quarter" idx="5"/>
          </p:nvPr>
        </p:nvSpPr>
        <p:spPr/>
        <p:txBody>
          <a:bodyPr/>
          <a:lstStyle/>
          <a:p>
            <a:pPr>
              <a:defRPr/>
            </a:pPr>
            <a:fld id="{0CC8731A-C5E5-40D2-827B-951CEB5AFEE0}" type="slidenum">
              <a:rPr lang="en-US" smtClean="0"/>
              <a:pPr>
                <a:defRPr/>
              </a:pPr>
              <a:t>18</a:t>
            </a:fld>
            <a:endParaRPr lang="en-US"/>
          </a:p>
        </p:txBody>
      </p:sp>
      <p:sp>
        <p:nvSpPr>
          <p:cNvPr id="5" name="Footer Placeholder 4">
            <a:extLst>
              <a:ext uri="{FF2B5EF4-FFF2-40B4-BE49-F238E27FC236}">
                <a16:creationId xmlns:a16="http://schemas.microsoft.com/office/drawing/2014/main" id="{5D450B76-56EB-6A16-0645-FEAF2E377DD5}"/>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2894983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Brown</a:t>
            </a:r>
          </a:p>
        </p:txBody>
      </p:sp>
      <p:sp>
        <p:nvSpPr>
          <p:cNvPr id="4" name="Slide Number Placeholder 3"/>
          <p:cNvSpPr>
            <a:spLocks noGrp="1"/>
          </p:cNvSpPr>
          <p:nvPr>
            <p:ph type="sldNum" sz="quarter" idx="5"/>
          </p:nvPr>
        </p:nvSpPr>
        <p:spPr/>
        <p:txBody>
          <a:bodyPr/>
          <a:lstStyle/>
          <a:p>
            <a:pPr>
              <a:defRPr/>
            </a:pPr>
            <a:fld id="{0CC8731A-C5E5-40D2-827B-951CEB5AFEE0}" type="slidenum">
              <a:rPr lang="en-US" smtClean="0"/>
              <a:pPr>
                <a:defRPr/>
              </a:pPr>
              <a:t>19</a:t>
            </a:fld>
            <a:endParaRPr lang="en-US"/>
          </a:p>
        </p:txBody>
      </p:sp>
      <p:sp>
        <p:nvSpPr>
          <p:cNvPr id="5" name="Footer Placeholder 4">
            <a:extLst>
              <a:ext uri="{FF2B5EF4-FFF2-40B4-BE49-F238E27FC236}">
                <a16:creationId xmlns:a16="http://schemas.microsoft.com/office/drawing/2014/main" id="{7449C7AC-FAA6-C531-5AF7-2A911981BE49}"/>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3933497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Jacober</a:t>
            </a:r>
          </a:p>
        </p:txBody>
      </p:sp>
      <p:sp>
        <p:nvSpPr>
          <p:cNvPr id="4" name="Slide Number Placeholder 3"/>
          <p:cNvSpPr>
            <a:spLocks noGrp="1"/>
          </p:cNvSpPr>
          <p:nvPr>
            <p:ph type="sldNum" sz="quarter" idx="5"/>
          </p:nvPr>
        </p:nvSpPr>
        <p:spPr/>
        <p:txBody>
          <a:bodyPr/>
          <a:lstStyle/>
          <a:p>
            <a:pPr>
              <a:defRPr/>
            </a:pPr>
            <a:fld id="{0CC8731A-C5E5-40D2-827B-951CEB5AFEE0}" type="slidenum">
              <a:rPr lang="en-US" smtClean="0"/>
              <a:pPr>
                <a:defRPr/>
              </a:pPr>
              <a:t>2</a:t>
            </a:fld>
            <a:endParaRPr lang="en-US"/>
          </a:p>
        </p:txBody>
      </p:sp>
      <p:sp>
        <p:nvSpPr>
          <p:cNvPr id="5" name="Footer Placeholder 4">
            <a:extLst>
              <a:ext uri="{FF2B5EF4-FFF2-40B4-BE49-F238E27FC236}">
                <a16:creationId xmlns:a16="http://schemas.microsoft.com/office/drawing/2014/main" id="{87DBE972-5383-8853-C497-B3B12B2862E6}"/>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6201577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O’Connor</a:t>
            </a:r>
          </a:p>
        </p:txBody>
      </p:sp>
      <p:sp>
        <p:nvSpPr>
          <p:cNvPr id="4" name="Slide Number Placeholder 3"/>
          <p:cNvSpPr>
            <a:spLocks noGrp="1"/>
          </p:cNvSpPr>
          <p:nvPr>
            <p:ph type="sldNum" sz="quarter" idx="5"/>
          </p:nvPr>
        </p:nvSpPr>
        <p:spPr/>
        <p:txBody>
          <a:bodyPr/>
          <a:lstStyle/>
          <a:p>
            <a:pPr>
              <a:defRPr/>
            </a:pPr>
            <a:fld id="{0CC8731A-C5E5-40D2-827B-951CEB5AFEE0}" type="slidenum">
              <a:rPr lang="en-US" smtClean="0"/>
              <a:pPr>
                <a:defRPr/>
              </a:pPr>
              <a:t>20</a:t>
            </a:fld>
            <a:endParaRPr lang="en-US"/>
          </a:p>
        </p:txBody>
      </p:sp>
      <p:sp>
        <p:nvSpPr>
          <p:cNvPr id="5" name="Footer Placeholder 4">
            <a:extLst>
              <a:ext uri="{FF2B5EF4-FFF2-40B4-BE49-F238E27FC236}">
                <a16:creationId xmlns:a16="http://schemas.microsoft.com/office/drawing/2014/main" id="{CD14001E-0086-BE55-84E5-8C095EB49202}"/>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32005797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O’Connor</a:t>
            </a:r>
          </a:p>
        </p:txBody>
      </p:sp>
      <p:sp>
        <p:nvSpPr>
          <p:cNvPr id="4" name="Slide Number Placeholder 3"/>
          <p:cNvSpPr>
            <a:spLocks noGrp="1"/>
          </p:cNvSpPr>
          <p:nvPr>
            <p:ph type="sldNum" sz="quarter" idx="5"/>
          </p:nvPr>
        </p:nvSpPr>
        <p:spPr/>
        <p:txBody>
          <a:bodyPr/>
          <a:lstStyle/>
          <a:p>
            <a:pPr>
              <a:defRPr/>
            </a:pPr>
            <a:fld id="{0CC8731A-C5E5-40D2-827B-951CEB5AFEE0}" type="slidenum">
              <a:rPr lang="en-US" smtClean="0"/>
              <a:pPr>
                <a:defRPr/>
              </a:pPr>
              <a:t>21</a:t>
            </a:fld>
            <a:endParaRPr lang="en-US"/>
          </a:p>
        </p:txBody>
      </p:sp>
      <p:sp>
        <p:nvSpPr>
          <p:cNvPr id="5" name="Footer Placeholder 4">
            <a:extLst>
              <a:ext uri="{FF2B5EF4-FFF2-40B4-BE49-F238E27FC236}">
                <a16:creationId xmlns:a16="http://schemas.microsoft.com/office/drawing/2014/main" id="{BE6AB18E-9A34-5AB3-111F-44712BACFF41}"/>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33312348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O’connor</a:t>
            </a:r>
            <a:endParaRPr lang="en-US"/>
          </a:p>
        </p:txBody>
      </p:sp>
      <p:sp>
        <p:nvSpPr>
          <p:cNvPr id="4" name="Slide Number Placeholder 3"/>
          <p:cNvSpPr>
            <a:spLocks noGrp="1"/>
          </p:cNvSpPr>
          <p:nvPr>
            <p:ph type="sldNum" sz="quarter" idx="5"/>
          </p:nvPr>
        </p:nvSpPr>
        <p:spPr/>
        <p:txBody>
          <a:bodyPr/>
          <a:lstStyle/>
          <a:p>
            <a:pPr>
              <a:defRPr/>
            </a:pPr>
            <a:fld id="{0CC8731A-C5E5-40D2-827B-951CEB5AFEE0}" type="slidenum">
              <a:rPr lang="en-US" smtClean="0"/>
              <a:pPr>
                <a:defRPr/>
              </a:pPr>
              <a:t>22</a:t>
            </a:fld>
            <a:endParaRPr lang="en-US"/>
          </a:p>
        </p:txBody>
      </p:sp>
      <p:sp>
        <p:nvSpPr>
          <p:cNvPr id="5" name="Footer Placeholder 4">
            <a:extLst>
              <a:ext uri="{FF2B5EF4-FFF2-40B4-BE49-F238E27FC236}">
                <a16:creationId xmlns:a16="http://schemas.microsoft.com/office/drawing/2014/main" id="{7A9A92EE-C03E-9F08-26B0-75FE265F30A1}"/>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1753902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Lahmann</a:t>
            </a:r>
          </a:p>
        </p:txBody>
      </p:sp>
      <p:sp>
        <p:nvSpPr>
          <p:cNvPr id="4" name="Slide Number Placeholder 3"/>
          <p:cNvSpPr>
            <a:spLocks noGrp="1"/>
          </p:cNvSpPr>
          <p:nvPr>
            <p:ph type="sldNum" sz="quarter" idx="5"/>
          </p:nvPr>
        </p:nvSpPr>
        <p:spPr/>
        <p:txBody>
          <a:bodyPr/>
          <a:lstStyle/>
          <a:p>
            <a:pPr>
              <a:defRPr/>
            </a:pPr>
            <a:fld id="{0CC8731A-C5E5-40D2-827B-951CEB5AFEE0}" type="slidenum">
              <a:rPr lang="en-US" smtClean="0"/>
              <a:pPr>
                <a:defRPr/>
              </a:pPr>
              <a:t>23</a:t>
            </a:fld>
            <a:endParaRPr lang="en-US"/>
          </a:p>
        </p:txBody>
      </p:sp>
      <p:sp>
        <p:nvSpPr>
          <p:cNvPr id="5" name="Footer Placeholder 4">
            <a:extLst>
              <a:ext uri="{FF2B5EF4-FFF2-40B4-BE49-F238E27FC236}">
                <a16:creationId xmlns:a16="http://schemas.microsoft.com/office/drawing/2014/main" id="{B0BE8AE4-55DB-6E5F-8141-2272668A4D05}"/>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41157073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Lahmann</a:t>
            </a:r>
          </a:p>
        </p:txBody>
      </p:sp>
      <p:sp>
        <p:nvSpPr>
          <p:cNvPr id="4" name="Slide Number Placeholder 3"/>
          <p:cNvSpPr>
            <a:spLocks noGrp="1"/>
          </p:cNvSpPr>
          <p:nvPr>
            <p:ph type="sldNum" sz="quarter" idx="5"/>
          </p:nvPr>
        </p:nvSpPr>
        <p:spPr/>
        <p:txBody>
          <a:bodyPr/>
          <a:lstStyle/>
          <a:p>
            <a:pPr>
              <a:defRPr/>
            </a:pPr>
            <a:fld id="{0CC8731A-C5E5-40D2-827B-951CEB5AFEE0}" type="slidenum">
              <a:rPr lang="en-US" smtClean="0"/>
              <a:pPr>
                <a:defRPr/>
              </a:pPr>
              <a:t>24</a:t>
            </a:fld>
            <a:endParaRPr lang="en-US"/>
          </a:p>
        </p:txBody>
      </p:sp>
      <p:sp>
        <p:nvSpPr>
          <p:cNvPr id="5" name="Footer Placeholder 4">
            <a:extLst>
              <a:ext uri="{FF2B5EF4-FFF2-40B4-BE49-F238E27FC236}">
                <a16:creationId xmlns:a16="http://schemas.microsoft.com/office/drawing/2014/main" id="{3CF72739-60C5-DB00-AFC5-5F83E354970C}"/>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11995898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Lahmann</a:t>
            </a:r>
          </a:p>
        </p:txBody>
      </p:sp>
      <p:sp>
        <p:nvSpPr>
          <p:cNvPr id="4" name="Slide Number Placeholder 3"/>
          <p:cNvSpPr>
            <a:spLocks noGrp="1"/>
          </p:cNvSpPr>
          <p:nvPr>
            <p:ph type="sldNum" sz="quarter" idx="5"/>
          </p:nvPr>
        </p:nvSpPr>
        <p:spPr/>
        <p:txBody>
          <a:bodyPr/>
          <a:lstStyle/>
          <a:p>
            <a:pPr>
              <a:defRPr/>
            </a:pPr>
            <a:fld id="{0CC8731A-C5E5-40D2-827B-951CEB5AFEE0}" type="slidenum">
              <a:rPr lang="en-US" smtClean="0"/>
              <a:pPr>
                <a:defRPr/>
              </a:pPr>
              <a:t>25</a:t>
            </a:fld>
            <a:endParaRPr lang="en-US"/>
          </a:p>
        </p:txBody>
      </p:sp>
      <p:sp>
        <p:nvSpPr>
          <p:cNvPr id="5" name="Footer Placeholder 4">
            <a:extLst>
              <a:ext uri="{FF2B5EF4-FFF2-40B4-BE49-F238E27FC236}">
                <a16:creationId xmlns:a16="http://schemas.microsoft.com/office/drawing/2014/main" id="{80B5B845-D0BE-BDAB-4D75-F2139DB138FB}"/>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28187782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Endres</a:t>
            </a:r>
          </a:p>
        </p:txBody>
      </p:sp>
      <p:sp>
        <p:nvSpPr>
          <p:cNvPr id="4" name="Slide Number Placeholder 3"/>
          <p:cNvSpPr>
            <a:spLocks noGrp="1"/>
          </p:cNvSpPr>
          <p:nvPr>
            <p:ph type="sldNum" sz="quarter" idx="5"/>
          </p:nvPr>
        </p:nvSpPr>
        <p:spPr/>
        <p:txBody>
          <a:bodyPr/>
          <a:lstStyle/>
          <a:p>
            <a:pPr>
              <a:defRPr/>
            </a:pPr>
            <a:fld id="{0CC8731A-C5E5-40D2-827B-951CEB5AFEE0}" type="slidenum">
              <a:rPr lang="en-US" smtClean="0"/>
              <a:pPr>
                <a:defRPr/>
              </a:pPr>
              <a:t>26</a:t>
            </a:fld>
            <a:endParaRPr lang="en-US"/>
          </a:p>
        </p:txBody>
      </p:sp>
      <p:sp>
        <p:nvSpPr>
          <p:cNvPr id="5" name="Footer Placeholder 4">
            <a:extLst>
              <a:ext uri="{FF2B5EF4-FFF2-40B4-BE49-F238E27FC236}">
                <a16:creationId xmlns:a16="http://schemas.microsoft.com/office/drawing/2014/main" id="{36E46BCC-3B66-E3FB-6839-44858B90446C}"/>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24191086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Endres</a:t>
            </a:r>
          </a:p>
        </p:txBody>
      </p:sp>
      <p:sp>
        <p:nvSpPr>
          <p:cNvPr id="4" name="Slide Number Placeholder 3"/>
          <p:cNvSpPr>
            <a:spLocks noGrp="1"/>
          </p:cNvSpPr>
          <p:nvPr>
            <p:ph type="sldNum" sz="quarter" idx="5"/>
          </p:nvPr>
        </p:nvSpPr>
        <p:spPr/>
        <p:txBody>
          <a:bodyPr/>
          <a:lstStyle/>
          <a:p>
            <a:pPr>
              <a:defRPr/>
            </a:pPr>
            <a:fld id="{0CC8731A-C5E5-40D2-827B-951CEB5AFEE0}" type="slidenum">
              <a:rPr lang="en-US" smtClean="0"/>
              <a:pPr>
                <a:defRPr/>
              </a:pPr>
              <a:t>27</a:t>
            </a:fld>
            <a:endParaRPr lang="en-US"/>
          </a:p>
        </p:txBody>
      </p:sp>
      <p:sp>
        <p:nvSpPr>
          <p:cNvPr id="5" name="Footer Placeholder 4">
            <a:extLst>
              <a:ext uri="{FF2B5EF4-FFF2-40B4-BE49-F238E27FC236}">
                <a16:creationId xmlns:a16="http://schemas.microsoft.com/office/drawing/2014/main" id="{0E48A61D-D899-4152-CF64-AC45D66EAC2E}"/>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3435258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a:t>Dillard</a:t>
            </a:r>
          </a:p>
          <a:p>
            <a:endParaRPr lang="en-US"/>
          </a:p>
        </p:txBody>
      </p:sp>
      <p:sp>
        <p:nvSpPr>
          <p:cNvPr id="4" name="Slide Number Placeholder 3"/>
          <p:cNvSpPr>
            <a:spLocks noGrp="1"/>
          </p:cNvSpPr>
          <p:nvPr>
            <p:ph type="sldNum" sz="quarter" idx="5"/>
          </p:nvPr>
        </p:nvSpPr>
        <p:spPr/>
        <p:txBody>
          <a:bodyPr/>
          <a:lstStyle/>
          <a:p>
            <a:pPr>
              <a:defRPr/>
            </a:pPr>
            <a:fld id="{0CC8731A-C5E5-40D2-827B-951CEB5AFEE0}" type="slidenum">
              <a:rPr lang="en-US" smtClean="0"/>
              <a:pPr>
                <a:defRPr/>
              </a:pPr>
              <a:t>28</a:t>
            </a:fld>
            <a:endParaRPr lang="en-US"/>
          </a:p>
        </p:txBody>
      </p:sp>
      <p:sp>
        <p:nvSpPr>
          <p:cNvPr id="5" name="Footer Placeholder 4">
            <a:extLst>
              <a:ext uri="{FF2B5EF4-FFF2-40B4-BE49-F238E27FC236}">
                <a16:creationId xmlns:a16="http://schemas.microsoft.com/office/drawing/2014/main" id="{8BA1B74F-8129-087E-58F9-36CFE3821910}"/>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23117094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a:t>Dillard</a:t>
            </a:r>
          </a:p>
          <a:p>
            <a:endParaRPr lang="en-US"/>
          </a:p>
        </p:txBody>
      </p:sp>
      <p:sp>
        <p:nvSpPr>
          <p:cNvPr id="4" name="Slide Number Placeholder 3"/>
          <p:cNvSpPr>
            <a:spLocks noGrp="1"/>
          </p:cNvSpPr>
          <p:nvPr>
            <p:ph type="sldNum" sz="quarter" idx="5"/>
          </p:nvPr>
        </p:nvSpPr>
        <p:spPr/>
        <p:txBody>
          <a:bodyPr/>
          <a:lstStyle/>
          <a:p>
            <a:pPr>
              <a:defRPr/>
            </a:pPr>
            <a:fld id="{0CC8731A-C5E5-40D2-827B-951CEB5AFEE0}" type="slidenum">
              <a:rPr lang="en-US" smtClean="0"/>
              <a:pPr>
                <a:defRPr/>
              </a:pPr>
              <a:t>29</a:t>
            </a:fld>
            <a:endParaRPr lang="en-US"/>
          </a:p>
        </p:txBody>
      </p:sp>
      <p:sp>
        <p:nvSpPr>
          <p:cNvPr id="5" name="Footer Placeholder 4">
            <a:extLst>
              <a:ext uri="{FF2B5EF4-FFF2-40B4-BE49-F238E27FC236}">
                <a16:creationId xmlns:a16="http://schemas.microsoft.com/office/drawing/2014/main" id="{95B52C7A-69EA-AD36-454E-D73FAD52932F}"/>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75091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Pinnock</a:t>
            </a:r>
          </a:p>
        </p:txBody>
      </p:sp>
      <p:sp>
        <p:nvSpPr>
          <p:cNvPr id="4" name="Slide Number Placeholder 3"/>
          <p:cNvSpPr>
            <a:spLocks noGrp="1"/>
          </p:cNvSpPr>
          <p:nvPr>
            <p:ph type="sldNum" sz="quarter" idx="5"/>
          </p:nvPr>
        </p:nvSpPr>
        <p:spPr/>
        <p:txBody>
          <a:bodyPr/>
          <a:lstStyle/>
          <a:p>
            <a:pPr>
              <a:defRPr/>
            </a:pPr>
            <a:fld id="{0CC8731A-C5E5-40D2-827B-951CEB5AFEE0}" type="slidenum">
              <a:rPr lang="en-US" smtClean="0"/>
              <a:pPr>
                <a:defRPr/>
              </a:pPr>
              <a:t>3</a:t>
            </a:fld>
            <a:endParaRPr lang="en-US"/>
          </a:p>
        </p:txBody>
      </p:sp>
      <p:sp>
        <p:nvSpPr>
          <p:cNvPr id="5" name="Footer Placeholder 4">
            <a:extLst>
              <a:ext uri="{FF2B5EF4-FFF2-40B4-BE49-F238E27FC236}">
                <a16:creationId xmlns:a16="http://schemas.microsoft.com/office/drawing/2014/main" id="{2110C4F2-A58E-398C-3312-0DB776E74FEF}"/>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17816184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a:t>Dillard</a:t>
            </a:r>
          </a:p>
          <a:p>
            <a:endParaRPr lang="en-US"/>
          </a:p>
        </p:txBody>
      </p:sp>
      <p:sp>
        <p:nvSpPr>
          <p:cNvPr id="4" name="Slide Number Placeholder 3"/>
          <p:cNvSpPr>
            <a:spLocks noGrp="1"/>
          </p:cNvSpPr>
          <p:nvPr>
            <p:ph type="sldNum" sz="quarter" idx="5"/>
          </p:nvPr>
        </p:nvSpPr>
        <p:spPr/>
        <p:txBody>
          <a:bodyPr/>
          <a:lstStyle/>
          <a:p>
            <a:pPr>
              <a:defRPr/>
            </a:pPr>
            <a:fld id="{0CC8731A-C5E5-40D2-827B-951CEB5AFEE0}" type="slidenum">
              <a:rPr lang="en-US" smtClean="0"/>
              <a:pPr>
                <a:defRPr/>
              </a:pPr>
              <a:t>30</a:t>
            </a:fld>
            <a:endParaRPr lang="en-US"/>
          </a:p>
        </p:txBody>
      </p:sp>
      <p:sp>
        <p:nvSpPr>
          <p:cNvPr id="5" name="Footer Placeholder 4">
            <a:extLst>
              <a:ext uri="{FF2B5EF4-FFF2-40B4-BE49-F238E27FC236}">
                <a16:creationId xmlns:a16="http://schemas.microsoft.com/office/drawing/2014/main" id="{63F8B194-0286-3EA6-897E-1BA101396813}"/>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2825530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a:t>PTO</a:t>
            </a:r>
          </a:p>
          <a:p>
            <a:endParaRPr lang="en-US"/>
          </a:p>
        </p:txBody>
      </p:sp>
      <p:sp>
        <p:nvSpPr>
          <p:cNvPr id="4" name="Slide Number Placeholder 3"/>
          <p:cNvSpPr>
            <a:spLocks noGrp="1"/>
          </p:cNvSpPr>
          <p:nvPr>
            <p:ph type="sldNum" sz="quarter" idx="5"/>
          </p:nvPr>
        </p:nvSpPr>
        <p:spPr/>
        <p:txBody>
          <a:bodyPr/>
          <a:lstStyle/>
          <a:p>
            <a:pPr>
              <a:defRPr/>
            </a:pPr>
            <a:fld id="{0CC8731A-C5E5-40D2-827B-951CEB5AFEE0}" type="slidenum">
              <a:rPr lang="en-US" smtClean="0"/>
              <a:pPr>
                <a:defRPr/>
              </a:pPr>
              <a:t>31</a:t>
            </a:fld>
            <a:endParaRPr lang="en-US"/>
          </a:p>
        </p:txBody>
      </p:sp>
      <p:sp>
        <p:nvSpPr>
          <p:cNvPr id="5" name="Footer Placeholder 4">
            <a:extLst>
              <a:ext uri="{FF2B5EF4-FFF2-40B4-BE49-F238E27FC236}">
                <a16:creationId xmlns:a16="http://schemas.microsoft.com/office/drawing/2014/main" id="{BC6EA661-5028-8F94-A01A-830E6FB674BA}"/>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24249215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PTO </a:t>
            </a:r>
          </a:p>
        </p:txBody>
      </p:sp>
      <p:sp>
        <p:nvSpPr>
          <p:cNvPr id="4" name="Slide Number Placeholder 3"/>
          <p:cNvSpPr>
            <a:spLocks noGrp="1"/>
          </p:cNvSpPr>
          <p:nvPr>
            <p:ph type="sldNum" sz="quarter" idx="5"/>
          </p:nvPr>
        </p:nvSpPr>
        <p:spPr/>
        <p:txBody>
          <a:bodyPr/>
          <a:lstStyle/>
          <a:p>
            <a:pPr>
              <a:defRPr/>
            </a:pPr>
            <a:fld id="{0CC8731A-C5E5-40D2-827B-951CEB5AFEE0}" type="slidenum">
              <a:rPr lang="en-US" smtClean="0"/>
              <a:pPr>
                <a:defRPr/>
              </a:pPr>
              <a:t>32</a:t>
            </a:fld>
            <a:endParaRPr lang="en-US"/>
          </a:p>
        </p:txBody>
      </p:sp>
      <p:sp>
        <p:nvSpPr>
          <p:cNvPr id="5" name="Footer Placeholder 4">
            <a:extLst>
              <a:ext uri="{FF2B5EF4-FFF2-40B4-BE49-F238E27FC236}">
                <a16:creationId xmlns:a16="http://schemas.microsoft.com/office/drawing/2014/main" id="{7124A804-18F1-A5C1-E924-B36AF666A391}"/>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36976306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a:t>Dillard</a:t>
            </a:r>
          </a:p>
          <a:p>
            <a:endParaRPr lang="en-US"/>
          </a:p>
        </p:txBody>
      </p:sp>
      <p:sp>
        <p:nvSpPr>
          <p:cNvPr id="4" name="Slide Number Placeholder 3"/>
          <p:cNvSpPr>
            <a:spLocks noGrp="1"/>
          </p:cNvSpPr>
          <p:nvPr>
            <p:ph type="sldNum" sz="quarter" idx="5"/>
          </p:nvPr>
        </p:nvSpPr>
        <p:spPr/>
        <p:txBody>
          <a:bodyPr/>
          <a:lstStyle/>
          <a:p>
            <a:pPr>
              <a:defRPr/>
            </a:pPr>
            <a:fld id="{0CC8731A-C5E5-40D2-827B-951CEB5AFEE0}" type="slidenum">
              <a:rPr lang="en-US" smtClean="0"/>
              <a:pPr>
                <a:defRPr/>
              </a:pPr>
              <a:t>33</a:t>
            </a:fld>
            <a:endParaRPr lang="en-US"/>
          </a:p>
        </p:txBody>
      </p:sp>
      <p:sp>
        <p:nvSpPr>
          <p:cNvPr id="5" name="Footer Placeholder 4">
            <a:extLst>
              <a:ext uri="{FF2B5EF4-FFF2-40B4-BE49-F238E27FC236}">
                <a16:creationId xmlns:a16="http://schemas.microsoft.com/office/drawing/2014/main" id="{97DE546A-17E2-9789-808F-9E57D2EE92A9}"/>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3901050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a:t>Dillard</a:t>
            </a:r>
          </a:p>
          <a:p>
            <a:endParaRPr lang="en-US"/>
          </a:p>
        </p:txBody>
      </p:sp>
      <p:sp>
        <p:nvSpPr>
          <p:cNvPr id="4" name="Slide Number Placeholder 3"/>
          <p:cNvSpPr>
            <a:spLocks noGrp="1"/>
          </p:cNvSpPr>
          <p:nvPr>
            <p:ph type="sldNum" sz="quarter" idx="5"/>
          </p:nvPr>
        </p:nvSpPr>
        <p:spPr/>
        <p:txBody>
          <a:bodyPr/>
          <a:lstStyle/>
          <a:p>
            <a:pPr>
              <a:defRPr/>
            </a:pPr>
            <a:fld id="{0CC8731A-C5E5-40D2-827B-951CEB5AFEE0}" type="slidenum">
              <a:rPr lang="en-US" smtClean="0"/>
              <a:pPr>
                <a:defRPr/>
              </a:pPr>
              <a:t>34</a:t>
            </a:fld>
            <a:endParaRPr lang="en-US"/>
          </a:p>
        </p:txBody>
      </p:sp>
      <p:sp>
        <p:nvSpPr>
          <p:cNvPr id="5" name="Footer Placeholder 4">
            <a:extLst>
              <a:ext uri="{FF2B5EF4-FFF2-40B4-BE49-F238E27FC236}">
                <a16:creationId xmlns:a16="http://schemas.microsoft.com/office/drawing/2014/main" id="{723DD01E-13FD-1197-BCFC-485769DD4BAC}"/>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1262260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Jacober</a:t>
            </a:r>
          </a:p>
        </p:txBody>
      </p:sp>
      <p:sp>
        <p:nvSpPr>
          <p:cNvPr id="4" name="Slide Number Placeholder 3"/>
          <p:cNvSpPr>
            <a:spLocks noGrp="1"/>
          </p:cNvSpPr>
          <p:nvPr>
            <p:ph type="sldNum" sz="quarter" idx="5"/>
          </p:nvPr>
        </p:nvSpPr>
        <p:spPr/>
        <p:txBody>
          <a:bodyPr/>
          <a:lstStyle/>
          <a:p>
            <a:pPr>
              <a:defRPr/>
            </a:pPr>
            <a:fld id="{0CC8731A-C5E5-40D2-827B-951CEB5AFEE0}" type="slidenum">
              <a:rPr lang="en-US" smtClean="0"/>
              <a:pPr>
                <a:defRPr/>
              </a:pPr>
              <a:t>4</a:t>
            </a:fld>
            <a:endParaRPr lang="en-US"/>
          </a:p>
        </p:txBody>
      </p:sp>
      <p:sp>
        <p:nvSpPr>
          <p:cNvPr id="5" name="Footer Placeholder 4">
            <a:extLst>
              <a:ext uri="{FF2B5EF4-FFF2-40B4-BE49-F238E27FC236}">
                <a16:creationId xmlns:a16="http://schemas.microsoft.com/office/drawing/2014/main" id="{EAD753B2-8893-0393-C87B-F4F1B041C228}"/>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3140349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Palermo</a:t>
            </a:r>
          </a:p>
        </p:txBody>
      </p:sp>
      <p:sp>
        <p:nvSpPr>
          <p:cNvPr id="4" name="Slide Number Placeholder 3"/>
          <p:cNvSpPr>
            <a:spLocks noGrp="1"/>
          </p:cNvSpPr>
          <p:nvPr>
            <p:ph type="sldNum" sz="quarter" idx="5"/>
          </p:nvPr>
        </p:nvSpPr>
        <p:spPr/>
        <p:txBody>
          <a:bodyPr/>
          <a:lstStyle/>
          <a:p>
            <a:pPr>
              <a:defRPr/>
            </a:pPr>
            <a:fld id="{0CC8731A-C5E5-40D2-827B-951CEB5AFEE0}" type="slidenum">
              <a:rPr lang="en-US" smtClean="0"/>
              <a:pPr>
                <a:defRPr/>
              </a:pPr>
              <a:t>5</a:t>
            </a:fld>
            <a:endParaRPr lang="en-US"/>
          </a:p>
        </p:txBody>
      </p:sp>
      <p:sp>
        <p:nvSpPr>
          <p:cNvPr id="5" name="Footer Placeholder 4">
            <a:extLst>
              <a:ext uri="{FF2B5EF4-FFF2-40B4-BE49-F238E27FC236}">
                <a16:creationId xmlns:a16="http://schemas.microsoft.com/office/drawing/2014/main" id="{4F000801-C5CD-8262-14C4-8BBCC583ED3F}"/>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4043116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Palermo</a:t>
            </a:r>
          </a:p>
        </p:txBody>
      </p:sp>
      <p:sp>
        <p:nvSpPr>
          <p:cNvPr id="4" name="Slide Number Placeholder 3"/>
          <p:cNvSpPr>
            <a:spLocks noGrp="1"/>
          </p:cNvSpPr>
          <p:nvPr>
            <p:ph type="sldNum" sz="quarter" idx="5"/>
          </p:nvPr>
        </p:nvSpPr>
        <p:spPr/>
        <p:txBody>
          <a:bodyPr/>
          <a:lstStyle/>
          <a:p>
            <a:pPr>
              <a:defRPr/>
            </a:pPr>
            <a:fld id="{0CC8731A-C5E5-40D2-827B-951CEB5AFEE0}" type="slidenum">
              <a:rPr lang="en-US" smtClean="0"/>
              <a:pPr>
                <a:defRPr/>
              </a:pPr>
              <a:t>6</a:t>
            </a:fld>
            <a:endParaRPr lang="en-US"/>
          </a:p>
        </p:txBody>
      </p:sp>
      <p:sp>
        <p:nvSpPr>
          <p:cNvPr id="5" name="Footer Placeholder 4">
            <a:extLst>
              <a:ext uri="{FF2B5EF4-FFF2-40B4-BE49-F238E27FC236}">
                <a16:creationId xmlns:a16="http://schemas.microsoft.com/office/drawing/2014/main" id="{139A0B8C-8D11-33F9-0457-B6D8077A913A}"/>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1866605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Palermo</a:t>
            </a:r>
          </a:p>
        </p:txBody>
      </p:sp>
      <p:sp>
        <p:nvSpPr>
          <p:cNvPr id="4" name="Slide Number Placeholder 3"/>
          <p:cNvSpPr>
            <a:spLocks noGrp="1"/>
          </p:cNvSpPr>
          <p:nvPr>
            <p:ph type="sldNum" sz="quarter" idx="5"/>
          </p:nvPr>
        </p:nvSpPr>
        <p:spPr/>
        <p:txBody>
          <a:bodyPr/>
          <a:lstStyle/>
          <a:p>
            <a:pPr>
              <a:defRPr/>
            </a:pPr>
            <a:fld id="{0CC8731A-C5E5-40D2-827B-951CEB5AFEE0}" type="slidenum">
              <a:rPr lang="en-US" smtClean="0"/>
              <a:pPr>
                <a:defRPr/>
              </a:pPr>
              <a:t>7</a:t>
            </a:fld>
            <a:endParaRPr lang="en-US"/>
          </a:p>
        </p:txBody>
      </p:sp>
      <p:sp>
        <p:nvSpPr>
          <p:cNvPr id="5" name="Footer Placeholder 4">
            <a:extLst>
              <a:ext uri="{FF2B5EF4-FFF2-40B4-BE49-F238E27FC236}">
                <a16:creationId xmlns:a16="http://schemas.microsoft.com/office/drawing/2014/main" id="{123ED266-EBD2-1FBC-C72D-96BA7B3EA1B3}"/>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839086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Endres</a:t>
            </a:r>
          </a:p>
        </p:txBody>
      </p:sp>
      <p:sp>
        <p:nvSpPr>
          <p:cNvPr id="4" name="Slide Number Placeholder 3"/>
          <p:cNvSpPr>
            <a:spLocks noGrp="1"/>
          </p:cNvSpPr>
          <p:nvPr>
            <p:ph type="sldNum" sz="quarter" idx="5"/>
          </p:nvPr>
        </p:nvSpPr>
        <p:spPr/>
        <p:txBody>
          <a:bodyPr/>
          <a:lstStyle/>
          <a:p>
            <a:pPr>
              <a:defRPr/>
            </a:pPr>
            <a:fld id="{0CC8731A-C5E5-40D2-827B-951CEB5AFEE0}" type="slidenum">
              <a:rPr lang="en-US" smtClean="0"/>
              <a:pPr>
                <a:defRPr/>
              </a:pPr>
              <a:t>8</a:t>
            </a:fld>
            <a:endParaRPr lang="en-US"/>
          </a:p>
        </p:txBody>
      </p:sp>
      <p:sp>
        <p:nvSpPr>
          <p:cNvPr id="5" name="Footer Placeholder 4">
            <a:extLst>
              <a:ext uri="{FF2B5EF4-FFF2-40B4-BE49-F238E27FC236}">
                <a16:creationId xmlns:a16="http://schemas.microsoft.com/office/drawing/2014/main" id="{0167CE99-B7D1-1B83-99DB-11DBB9F1E5B6}"/>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2219058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Endres</a:t>
            </a:r>
          </a:p>
        </p:txBody>
      </p:sp>
      <p:sp>
        <p:nvSpPr>
          <p:cNvPr id="4" name="Slide Number Placeholder 3"/>
          <p:cNvSpPr>
            <a:spLocks noGrp="1"/>
          </p:cNvSpPr>
          <p:nvPr>
            <p:ph type="sldNum" sz="quarter" idx="5"/>
          </p:nvPr>
        </p:nvSpPr>
        <p:spPr/>
        <p:txBody>
          <a:bodyPr/>
          <a:lstStyle/>
          <a:p>
            <a:pPr>
              <a:defRPr/>
            </a:pPr>
            <a:fld id="{0CC8731A-C5E5-40D2-827B-951CEB5AFEE0}" type="slidenum">
              <a:rPr lang="en-US" smtClean="0"/>
              <a:pPr>
                <a:defRPr/>
              </a:pPr>
              <a:t>9</a:t>
            </a:fld>
            <a:endParaRPr lang="en-US"/>
          </a:p>
        </p:txBody>
      </p:sp>
      <p:sp>
        <p:nvSpPr>
          <p:cNvPr id="5" name="Footer Placeholder 4">
            <a:extLst>
              <a:ext uri="{FF2B5EF4-FFF2-40B4-BE49-F238E27FC236}">
                <a16:creationId xmlns:a16="http://schemas.microsoft.com/office/drawing/2014/main" id="{9262196E-4AAD-EE6E-242B-552808B33CB0}"/>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3443022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79C8D2-4D76-48AE-A41C-65C06575ACA1}" type="datetimeFigureOut">
              <a:rPr lang="en-US" smtClean="0"/>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BF8270-F100-45E6-8872-86F250668394}" type="slidenum">
              <a:rPr lang="en-US" smtClean="0"/>
              <a:t>‹#›</a:t>
            </a:fld>
            <a:endParaRPr lang="en-US"/>
          </a:p>
        </p:txBody>
      </p:sp>
    </p:spTree>
    <p:extLst>
      <p:ext uri="{BB962C8B-B14F-4D97-AF65-F5344CB8AC3E}">
        <p14:creationId xmlns:p14="http://schemas.microsoft.com/office/powerpoint/2010/main" val="2385741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79C8D2-4D76-48AE-A41C-65C06575ACA1}" type="datetimeFigureOut">
              <a:rPr lang="en-US" smtClean="0"/>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BF8270-F100-45E6-8872-86F250668394}" type="slidenum">
              <a:rPr lang="en-US" smtClean="0"/>
              <a:t>‹#›</a:t>
            </a:fld>
            <a:endParaRPr lang="en-US"/>
          </a:p>
        </p:txBody>
      </p:sp>
    </p:spTree>
    <p:extLst>
      <p:ext uri="{BB962C8B-B14F-4D97-AF65-F5344CB8AC3E}">
        <p14:creationId xmlns:p14="http://schemas.microsoft.com/office/powerpoint/2010/main" val="1972503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79C8D2-4D76-48AE-A41C-65C06575ACA1}" type="datetimeFigureOut">
              <a:rPr lang="en-US" smtClean="0"/>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BF8270-F100-45E6-8872-86F250668394}" type="slidenum">
              <a:rPr lang="en-US" smtClean="0"/>
              <a:t>‹#›</a:t>
            </a:fld>
            <a:endParaRPr lang="en-US"/>
          </a:p>
        </p:txBody>
      </p:sp>
    </p:spTree>
    <p:extLst>
      <p:ext uri="{BB962C8B-B14F-4D97-AF65-F5344CB8AC3E}">
        <p14:creationId xmlns:p14="http://schemas.microsoft.com/office/powerpoint/2010/main" val="467544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79C8D2-4D76-48AE-A41C-65C06575ACA1}" type="datetimeFigureOut">
              <a:rPr lang="en-US" smtClean="0"/>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BF8270-F100-45E6-8872-86F250668394}" type="slidenum">
              <a:rPr lang="en-US" smtClean="0"/>
              <a:t>‹#›</a:t>
            </a:fld>
            <a:endParaRPr lang="en-US"/>
          </a:p>
        </p:txBody>
      </p:sp>
    </p:spTree>
    <p:extLst>
      <p:ext uri="{BB962C8B-B14F-4D97-AF65-F5344CB8AC3E}">
        <p14:creationId xmlns:p14="http://schemas.microsoft.com/office/powerpoint/2010/main" val="1887134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79C8D2-4D76-48AE-A41C-65C06575ACA1}" type="datetimeFigureOut">
              <a:rPr lang="en-US" smtClean="0"/>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BF8270-F100-45E6-8872-86F250668394}" type="slidenum">
              <a:rPr lang="en-US" smtClean="0"/>
              <a:t>‹#›</a:t>
            </a:fld>
            <a:endParaRPr lang="en-US"/>
          </a:p>
        </p:txBody>
      </p:sp>
    </p:spTree>
    <p:extLst>
      <p:ext uri="{BB962C8B-B14F-4D97-AF65-F5344CB8AC3E}">
        <p14:creationId xmlns:p14="http://schemas.microsoft.com/office/powerpoint/2010/main" val="3621129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79C8D2-4D76-48AE-A41C-65C06575ACA1}" type="datetimeFigureOut">
              <a:rPr lang="en-US" smtClean="0"/>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BF8270-F100-45E6-8872-86F250668394}" type="slidenum">
              <a:rPr lang="en-US" smtClean="0"/>
              <a:t>‹#›</a:t>
            </a:fld>
            <a:endParaRPr lang="en-US"/>
          </a:p>
        </p:txBody>
      </p:sp>
    </p:spTree>
    <p:extLst>
      <p:ext uri="{BB962C8B-B14F-4D97-AF65-F5344CB8AC3E}">
        <p14:creationId xmlns:p14="http://schemas.microsoft.com/office/powerpoint/2010/main" val="3709146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79C8D2-4D76-48AE-A41C-65C06575ACA1}" type="datetimeFigureOut">
              <a:rPr lang="en-US" smtClean="0"/>
              <a:t>3/20/2025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BF8270-F100-45E6-8872-86F250668394}" type="slidenum">
              <a:rPr lang="en-US" smtClean="0"/>
              <a:t>‹#›</a:t>
            </a:fld>
            <a:endParaRPr lang="en-US"/>
          </a:p>
        </p:txBody>
      </p:sp>
    </p:spTree>
    <p:extLst>
      <p:ext uri="{BB962C8B-B14F-4D97-AF65-F5344CB8AC3E}">
        <p14:creationId xmlns:p14="http://schemas.microsoft.com/office/powerpoint/2010/main" val="1638442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79C8D2-4D76-48AE-A41C-65C06575ACA1}" type="datetimeFigureOut">
              <a:rPr lang="en-US" smtClean="0"/>
              <a:t>3/20/2025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BF8270-F100-45E6-8872-86F250668394}" type="slidenum">
              <a:rPr lang="en-US" smtClean="0"/>
              <a:t>‹#›</a:t>
            </a:fld>
            <a:endParaRPr lang="en-US"/>
          </a:p>
        </p:txBody>
      </p:sp>
    </p:spTree>
    <p:extLst>
      <p:ext uri="{BB962C8B-B14F-4D97-AF65-F5344CB8AC3E}">
        <p14:creationId xmlns:p14="http://schemas.microsoft.com/office/powerpoint/2010/main" val="887430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79C8D2-4D76-48AE-A41C-65C06575ACA1}" type="datetimeFigureOut">
              <a:rPr lang="en-US" smtClean="0"/>
              <a:t>3/20/2025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BF8270-F100-45E6-8872-86F250668394}" type="slidenum">
              <a:rPr lang="en-US" smtClean="0"/>
              <a:t>‹#›</a:t>
            </a:fld>
            <a:endParaRPr lang="en-US"/>
          </a:p>
        </p:txBody>
      </p:sp>
    </p:spTree>
    <p:extLst>
      <p:ext uri="{BB962C8B-B14F-4D97-AF65-F5344CB8AC3E}">
        <p14:creationId xmlns:p14="http://schemas.microsoft.com/office/powerpoint/2010/main" val="366969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79C8D2-4D76-48AE-A41C-65C06575ACA1}" type="datetimeFigureOut">
              <a:rPr lang="en-US" smtClean="0"/>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BF8270-F100-45E6-8872-86F250668394}" type="slidenum">
              <a:rPr lang="en-US" smtClean="0"/>
              <a:t>‹#›</a:t>
            </a:fld>
            <a:endParaRPr lang="en-US"/>
          </a:p>
        </p:txBody>
      </p:sp>
    </p:spTree>
    <p:extLst>
      <p:ext uri="{BB962C8B-B14F-4D97-AF65-F5344CB8AC3E}">
        <p14:creationId xmlns:p14="http://schemas.microsoft.com/office/powerpoint/2010/main" val="227073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79C8D2-4D76-48AE-A41C-65C06575ACA1}" type="datetimeFigureOut">
              <a:rPr lang="en-US" smtClean="0"/>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BF8270-F100-45E6-8872-86F250668394}" type="slidenum">
              <a:rPr lang="en-US" smtClean="0"/>
              <a:t>‹#›</a:t>
            </a:fld>
            <a:endParaRPr lang="en-US"/>
          </a:p>
        </p:txBody>
      </p:sp>
    </p:spTree>
    <p:extLst>
      <p:ext uri="{BB962C8B-B14F-4D97-AF65-F5344CB8AC3E}">
        <p14:creationId xmlns:p14="http://schemas.microsoft.com/office/powerpoint/2010/main" val="1019451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294D920-057A-4BE9-8658-E13E02B8C706}" type="slidenum">
              <a:rPr lang="en-US" altLang="en-US" smtClean="0"/>
              <a:pPr>
                <a:defRPr/>
              </a:pPr>
              <a:t>‹#›</a:t>
            </a:fld>
            <a:endParaRPr lang="en-US" altLang="en-US"/>
          </a:p>
        </p:txBody>
      </p:sp>
    </p:spTree>
    <p:extLst>
      <p:ext uri="{BB962C8B-B14F-4D97-AF65-F5344CB8AC3E}">
        <p14:creationId xmlns:p14="http://schemas.microsoft.com/office/powerpoint/2010/main" val="2773097730"/>
      </p:ext>
    </p:extLst>
  </p:cSld>
  <p:clrMap bg1="lt1" tx1="dk1" bg2="lt2" tx2="dk2" accent1="accent1" accent2="accent2" accent3="accent3" accent4="accent4" accent5="accent5" accent6="accent6" hlink="hlink" folHlink="folHlink"/>
  <p:sldLayoutIdLst>
    <p:sldLayoutId id="2147484496" r:id="rId1"/>
    <p:sldLayoutId id="2147484497" r:id="rId2"/>
    <p:sldLayoutId id="2147484498" r:id="rId3"/>
    <p:sldLayoutId id="2147484499" r:id="rId4"/>
    <p:sldLayoutId id="2147484500" r:id="rId5"/>
    <p:sldLayoutId id="2147484501" r:id="rId6"/>
    <p:sldLayoutId id="2147484502" r:id="rId7"/>
    <p:sldLayoutId id="2147484503" r:id="rId8"/>
    <p:sldLayoutId id="2147484504" r:id="rId9"/>
    <p:sldLayoutId id="2147484505" r:id="rId10"/>
    <p:sldLayoutId id="21474845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hyperlink" Target="https://pixabay.com/en/checklist-task-to-do-list-plan-1295319/"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hyperlink" Target="https://www.publicdomainpictures.net/en/view-image.php?image=128827&amp;picture=clip-art-smiley-face" TargetMode="External"/><Relationship Id="rId4" Type="http://schemas.openxmlformats.org/officeDocument/2006/relationships/image" Target="../media/image24.jpeg"/><Relationship Id="rId9"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1.wmf"/><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hyperlink" Target="https://www.bettertechtips.com/bestbuy/dell-lightweight-laptop/"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mailto:--lahmannl@fultonschools.org"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mailto:robsersons1@fultonschools.org" TargetMode="External"/><Relationship Id="rId5" Type="http://schemas.openxmlformats.org/officeDocument/2006/relationships/hyperlink" Target="mailto:gannawayk@fultonschools.org" TargetMode="External"/><Relationship Id="rId4" Type="http://schemas.openxmlformats.org/officeDocument/2006/relationships/hyperlink" Target="mailto:ajorgborb@fultonschools.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56189" y="3408176"/>
            <a:ext cx="6267235" cy="1076812"/>
          </a:xfrm>
        </p:spPr>
        <p:txBody>
          <a:bodyPr>
            <a:normAutofit lnSpcReduction="10000"/>
          </a:bodyPr>
          <a:lstStyle/>
          <a:p>
            <a:r>
              <a:rPr lang="en-US" sz="3200">
                <a:solidFill>
                  <a:schemeClr val="tx1">
                    <a:lumMod val="85000"/>
                    <a:lumOff val="15000"/>
                  </a:schemeClr>
                </a:solidFill>
                <a:latin typeface="Baskerville Old Face" panose="02020602080505020303" pitchFamily="18" charset="0"/>
              </a:rPr>
              <a:t>Rising 6</a:t>
            </a:r>
            <a:r>
              <a:rPr lang="en-US" sz="3200" baseline="30000">
                <a:solidFill>
                  <a:schemeClr val="tx1">
                    <a:lumMod val="85000"/>
                    <a:lumOff val="15000"/>
                  </a:schemeClr>
                </a:solidFill>
                <a:latin typeface="Baskerville Old Face" panose="02020602080505020303" pitchFamily="18" charset="0"/>
              </a:rPr>
              <a:t>th</a:t>
            </a:r>
            <a:r>
              <a:rPr lang="en-US" sz="3200">
                <a:solidFill>
                  <a:schemeClr val="tx1">
                    <a:lumMod val="85000"/>
                    <a:lumOff val="15000"/>
                  </a:schemeClr>
                </a:solidFill>
                <a:latin typeface="Baskerville Old Face" panose="02020602080505020303" pitchFamily="18" charset="0"/>
              </a:rPr>
              <a:t> Grade Information</a:t>
            </a:r>
          </a:p>
          <a:p>
            <a:r>
              <a:rPr lang="en-US" sz="3200">
                <a:solidFill>
                  <a:schemeClr val="tx1">
                    <a:lumMod val="85000"/>
                    <a:lumOff val="15000"/>
                  </a:schemeClr>
                </a:solidFill>
                <a:latin typeface="Baskerville Old Face" panose="02020602080505020303" pitchFamily="18" charset="0"/>
              </a:rPr>
              <a:t>Spring 2025</a:t>
            </a:r>
          </a:p>
        </p:txBody>
      </p:sp>
      <p:sp>
        <p:nvSpPr>
          <p:cNvPr id="5" name="Rectangle 4"/>
          <p:cNvSpPr/>
          <p:nvPr/>
        </p:nvSpPr>
        <p:spPr>
          <a:xfrm>
            <a:off x="0" y="0"/>
            <a:ext cx="9144000" cy="244609"/>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6" name="Rectangle 5"/>
          <p:cNvSpPr/>
          <p:nvPr/>
        </p:nvSpPr>
        <p:spPr>
          <a:xfrm>
            <a:off x="0" y="244609"/>
            <a:ext cx="9144000" cy="136679"/>
          </a:xfrm>
          <a:prstGeom prst="rect">
            <a:avLst/>
          </a:prstGeom>
          <a:solidFill>
            <a:srgbClr val="E0BB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highlight>
                <a:srgbClr val="FFFF00"/>
              </a:highlight>
              <a:latin typeface="Calibri" panose="020F0502020204030204"/>
            </a:endParaRPr>
          </a:p>
        </p:txBody>
      </p:sp>
      <p:sp>
        <p:nvSpPr>
          <p:cNvPr id="9" name="Rectangle 8"/>
          <p:cNvSpPr/>
          <p:nvPr/>
        </p:nvSpPr>
        <p:spPr>
          <a:xfrm flipV="1">
            <a:off x="-14286" y="6550584"/>
            <a:ext cx="9158286" cy="318051"/>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0" name="Rectangle 9"/>
          <p:cNvSpPr/>
          <p:nvPr/>
        </p:nvSpPr>
        <p:spPr>
          <a:xfrm flipV="1">
            <a:off x="-14286" y="6462475"/>
            <a:ext cx="9158286" cy="105955"/>
          </a:xfrm>
          <a:prstGeom prst="rect">
            <a:avLst/>
          </a:prstGeom>
          <a:solidFill>
            <a:srgbClr val="E0BB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4" name="Rectangle 13"/>
          <p:cNvSpPr/>
          <p:nvPr/>
        </p:nvSpPr>
        <p:spPr>
          <a:xfrm>
            <a:off x="237917" y="3105128"/>
            <a:ext cx="8696739" cy="3428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2" name="Rectangle 11"/>
          <p:cNvSpPr/>
          <p:nvPr/>
        </p:nvSpPr>
        <p:spPr>
          <a:xfrm>
            <a:off x="1720769" y="2459847"/>
            <a:ext cx="5702459" cy="692497"/>
          </a:xfrm>
          <a:prstGeom prst="rect">
            <a:avLst/>
          </a:prstGeom>
          <a:noFill/>
        </p:spPr>
        <p:txBody>
          <a:bodyPr wrap="none" lIns="68580" tIns="34290" rIns="68580" bIns="34290">
            <a:spAutoFit/>
          </a:bodyPr>
          <a:lstStyle/>
          <a:p>
            <a:pPr algn="ctr" defTabSz="685800"/>
            <a:r>
              <a:rPr lang="en-US" sz="4050" b="1">
                <a:solidFill>
                  <a:prstClr val="black">
                    <a:lumMod val="75000"/>
                    <a:lumOff val="25000"/>
                  </a:prstClr>
                </a:solidFill>
                <a:latin typeface="Baguet Script" panose="00000500000000000000" pitchFamily="2" charset="0"/>
                <a:cs typeface="Times New Roman" panose="02020603050405020304" pitchFamily="18" charset="0"/>
              </a:rPr>
              <a:t>River Trail Middle School</a:t>
            </a:r>
            <a:endParaRPr lang="en-US" sz="4050" b="1" spc="38">
              <a:ln w="9525" cmpd="sng">
                <a:solidFill>
                  <a:srgbClr val="5B9BD5"/>
                </a:solidFill>
                <a:prstDash val="solid"/>
              </a:ln>
              <a:solidFill>
                <a:prstClr val="black">
                  <a:lumMod val="75000"/>
                  <a:lumOff val="25000"/>
                </a:prstClr>
              </a:solidFill>
              <a:latin typeface="Baguet Script" panose="00000500000000000000" pitchFamily="2" charset="0"/>
              <a:cs typeface="Times New Roman" panose="02020603050405020304" pitchFamily="18" charset="0"/>
            </a:endParaRPr>
          </a:p>
        </p:txBody>
      </p:sp>
      <p:sp>
        <p:nvSpPr>
          <p:cNvPr id="22" name="Rectangle 21"/>
          <p:cNvSpPr/>
          <p:nvPr/>
        </p:nvSpPr>
        <p:spPr>
          <a:xfrm>
            <a:off x="237917" y="3141477"/>
            <a:ext cx="8696740" cy="86049"/>
          </a:xfrm>
          <a:prstGeom prst="rect">
            <a:avLst/>
          </a:prstGeom>
          <a:solidFill>
            <a:srgbClr val="E0BB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3" name="TextBox 12">
            <a:extLst>
              <a:ext uri="{FF2B5EF4-FFF2-40B4-BE49-F238E27FC236}">
                <a16:creationId xmlns:a16="http://schemas.microsoft.com/office/drawing/2014/main" id="{D9FF1C88-EAC2-491E-855B-561EFDBB592B}"/>
              </a:ext>
            </a:extLst>
          </p:cNvPr>
          <p:cNvSpPr txBox="1"/>
          <p:nvPr/>
        </p:nvSpPr>
        <p:spPr>
          <a:xfrm>
            <a:off x="472524" y="5332342"/>
            <a:ext cx="8034564" cy="1061829"/>
          </a:xfrm>
          <a:prstGeom prst="rect">
            <a:avLst/>
          </a:prstGeom>
          <a:noFill/>
        </p:spPr>
        <p:txBody>
          <a:bodyPr wrap="square" rtlCol="0">
            <a:spAutoFit/>
          </a:bodyPr>
          <a:lstStyle/>
          <a:p>
            <a:pPr algn="ctr" defTabSz="685800"/>
            <a:r>
              <a:rPr lang="en-US" b="1">
                <a:solidFill>
                  <a:prstClr val="black"/>
                </a:solidFill>
                <a:latin typeface="Calibri" panose="020F0502020204030204"/>
              </a:rPr>
              <a:t>          Neil Pinnock, Principal </a:t>
            </a:r>
          </a:p>
          <a:p>
            <a:pPr algn="ctr" defTabSz="685800"/>
            <a:endParaRPr lang="en-US" b="1">
              <a:solidFill>
                <a:prstClr val="black"/>
              </a:solidFill>
              <a:latin typeface="Calibri" panose="020F0502020204030204"/>
            </a:endParaRPr>
          </a:p>
          <a:p>
            <a:pPr algn="ctr" defTabSz="685800"/>
            <a:r>
              <a:rPr lang="en-US" sz="1350">
                <a:solidFill>
                  <a:prstClr val="black"/>
                </a:solidFill>
                <a:latin typeface="Calibri" panose="020F0502020204030204"/>
              </a:rPr>
              <a:t>	</a:t>
            </a:r>
            <a:r>
              <a:rPr lang="en-US" sz="1350" b="1">
                <a:solidFill>
                  <a:prstClr val="black"/>
                </a:solidFill>
                <a:latin typeface="Calibri" panose="020F0502020204030204"/>
              </a:rPr>
              <a:t>Taylor Kidd, Assistant Principal 		      Guy Crotsley, Assistant Principal</a:t>
            </a:r>
          </a:p>
          <a:p>
            <a:pPr algn="ctr" defTabSz="685800"/>
            <a:r>
              <a:rPr lang="en-US" sz="1350" b="1">
                <a:solidFill>
                  <a:prstClr val="black"/>
                </a:solidFill>
                <a:latin typeface="Calibri" panose="020F0502020204030204"/>
              </a:rPr>
              <a:t>	Lori Lahmann-Scullion, Assistant Principal	       Radhika Godbole, Administrative Assistant</a:t>
            </a:r>
          </a:p>
        </p:txBody>
      </p:sp>
    </p:spTree>
    <p:extLst>
      <p:ext uri="{BB962C8B-B14F-4D97-AF65-F5344CB8AC3E}">
        <p14:creationId xmlns:p14="http://schemas.microsoft.com/office/powerpoint/2010/main" val="795878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Earth globe Americas">
            <a:extLst>
              <a:ext uri="{FF2B5EF4-FFF2-40B4-BE49-F238E27FC236}">
                <a16:creationId xmlns:a16="http://schemas.microsoft.com/office/drawing/2014/main" id="{B9A1EBF6-C6AA-47CD-86AB-2D2916D6EC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7200" y="117056"/>
            <a:ext cx="1771621" cy="1771621"/>
          </a:xfrm>
          <a:prstGeom prst="rect">
            <a:avLst/>
          </a:prstGeom>
        </p:spPr>
      </p:pic>
      <p:pic>
        <p:nvPicPr>
          <p:cNvPr id="5" name="Graphic 4" descr="Books">
            <a:extLst>
              <a:ext uri="{FF2B5EF4-FFF2-40B4-BE49-F238E27FC236}">
                <a16:creationId xmlns:a16="http://schemas.microsoft.com/office/drawing/2014/main" id="{7888BF01-AC44-4E30-A1EC-1FD18035EF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15179" y="117056"/>
            <a:ext cx="1771621" cy="1771621"/>
          </a:xfrm>
          <a:prstGeom prst="rect">
            <a:avLst/>
          </a:prstGeom>
        </p:spPr>
      </p:pic>
      <p:sp>
        <p:nvSpPr>
          <p:cNvPr id="2" name="Title 1">
            <a:extLst>
              <a:ext uri="{FF2B5EF4-FFF2-40B4-BE49-F238E27FC236}">
                <a16:creationId xmlns:a16="http://schemas.microsoft.com/office/drawing/2014/main" id="{ED940F10-098D-41E3-AE3F-7EF65BECA945}"/>
              </a:ext>
            </a:extLst>
          </p:cNvPr>
          <p:cNvSpPr>
            <a:spLocks noGrp="1"/>
          </p:cNvSpPr>
          <p:nvPr>
            <p:ph type="title"/>
          </p:nvPr>
        </p:nvSpPr>
        <p:spPr>
          <a:xfrm>
            <a:off x="2228821" y="354765"/>
            <a:ext cx="6331415" cy="1296202"/>
          </a:xfrm>
        </p:spPr>
        <p:txBody>
          <a:bodyPr>
            <a:normAutofit/>
          </a:bodyPr>
          <a:lstStyle/>
          <a:p>
            <a:r>
              <a:rPr lang="en-US" sz="2900">
                <a:latin typeface="Baguet Script" panose="00000500000000000000" pitchFamily="2" charset="0"/>
              </a:rPr>
              <a:t>World Languages &amp; Reading</a:t>
            </a:r>
          </a:p>
        </p:txBody>
      </p:sp>
      <p:sp>
        <p:nvSpPr>
          <p:cNvPr id="3" name="Content Placeholder 2">
            <a:extLst>
              <a:ext uri="{FF2B5EF4-FFF2-40B4-BE49-F238E27FC236}">
                <a16:creationId xmlns:a16="http://schemas.microsoft.com/office/drawing/2014/main" id="{AC9B7033-C280-490F-93D1-4DD2CD8EAA2B}"/>
              </a:ext>
            </a:extLst>
          </p:cNvPr>
          <p:cNvSpPr>
            <a:spLocks noGrp="1"/>
          </p:cNvSpPr>
          <p:nvPr>
            <p:ph idx="1"/>
          </p:nvPr>
        </p:nvSpPr>
        <p:spPr>
          <a:xfrm>
            <a:off x="457200" y="2126386"/>
            <a:ext cx="8381999" cy="4391713"/>
          </a:xfrm>
        </p:spPr>
        <p:txBody>
          <a:bodyPr>
            <a:normAutofit fontScale="62500" lnSpcReduction="20000"/>
          </a:bodyPr>
          <a:lstStyle/>
          <a:p>
            <a:pPr fontAlgn="base">
              <a:lnSpc>
                <a:spcPct val="110000"/>
              </a:lnSpc>
              <a:buClr>
                <a:srgbClr val="67C8D5"/>
              </a:buClr>
            </a:pPr>
            <a:r>
              <a:rPr lang="en-US" sz="2400">
                <a:effectLst/>
                <a:latin typeface="Baskerville Old Face" panose="02020602080505020303" pitchFamily="18" charset="0"/>
                <a:cs typeface="Calibri" panose="020F0502020204030204" pitchFamily="34" charset="0"/>
              </a:rPr>
              <a:t>At RTMS, we offer Reading or World Language classes to students as part of their daily academic schedules. The reading course offered uses a comprehensive literacy program designed to complement skills addressed in the language arts courses while accelerating reading and literacy gains through direct instruction, read-aloud, guided practice, and independent practice on skills such as: comprehension, fluency, phonics, vocabulary, grammar, and spelling.</a:t>
            </a:r>
          </a:p>
          <a:p>
            <a:pPr fontAlgn="base">
              <a:lnSpc>
                <a:spcPct val="110000"/>
              </a:lnSpc>
              <a:buClr>
                <a:srgbClr val="67C8D5"/>
              </a:buClr>
            </a:pPr>
            <a:r>
              <a:rPr lang="en-US" sz="2400" b="1">
                <a:effectLst/>
                <a:latin typeface="Baskerville Old Face" panose="02020602080505020303" pitchFamily="18" charset="0"/>
                <a:cs typeface="Calibri" panose="020F0502020204030204" pitchFamily="34" charset="0"/>
              </a:rPr>
              <a:t>Initial Placement Guidelines for Reading 6:  </a:t>
            </a:r>
            <a:r>
              <a:rPr lang="en-US" sz="2400">
                <a:effectLst/>
                <a:latin typeface="Baskerville Old Face" panose="02020602080505020303" pitchFamily="18" charset="0"/>
                <a:cs typeface="Calibri" panose="020F0502020204030204" pitchFamily="34" charset="0"/>
              </a:rPr>
              <a:t>Students performing below grade level on the Georgia Milestones Reading Indicator for Grade 4 OR at less than the 35th percentile on the Mid-Year i-Ready Reading diagnostic will be placed in Reading 6. </a:t>
            </a:r>
          </a:p>
          <a:p>
            <a:pPr fontAlgn="base">
              <a:lnSpc>
                <a:spcPct val="110000"/>
              </a:lnSpc>
              <a:buClr>
                <a:srgbClr val="67C8D5"/>
              </a:buClr>
            </a:pPr>
            <a:r>
              <a:rPr lang="en-US" sz="2400" b="1">
                <a:latin typeface="Baskerville Old Face" panose="02020602080505020303" pitchFamily="18" charset="0"/>
                <a:cs typeface="Calibri" panose="020F0502020204030204" pitchFamily="34" charset="0"/>
              </a:rPr>
              <a:t>Initial Placement Guidelines for Reading 6 Advanced: </a:t>
            </a:r>
            <a:r>
              <a:rPr lang="en-US" sz="2400">
                <a:latin typeface="Baskerville Old Face" panose="02020602080505020303" pitchFamily="18" charset="0"/>
                <a:cs typeface="Calibri" panose="020F0502020204030204" pitchFamily="34" charset="0"/>
              </a:rPr>
              <a:t>If a student performs below grade level on the Georgia Milestones Read</a:t>
            </a:r>
            <a:r>
              <a:rPr lang="en-US" sz="2400">
                <a:effectLst/>
                <a:latin typeface="Baskerville Old Face" panose="02020602080505020303" pitchFamily="18" charset="0"/>
                <a:cs typeface="Calibri" panose="020F0502020204030204" pitchFamily="34" charset="0"/>
              </a:rPr>
              <a:t>ing Indicator for Grade 5, they will be placed in Reading. Students performing above the 35th percentile on the Mid-Year </a:t>
            </a:r>
            <a:r>
              <a:rPr lang="en-US" sz="2400" err="1">
                <a:effectLst/>
                <a:latin typeface="Baskerville Old Face" panose="02020602080505020303" pitchFamily="18" charset="0"/>
                <a:cs typeface="Calibri" panose="020F0502020204030204" pitchFamily="34" charset="0"/>
              </a:rPr>
              <a:t>iReady</a:t>
            </a:r>
            <a:r>
              <a:rPr lang="en-US" sz="2400">
                <a:effectLst/>
                <a:latin typeface="Baskerville Old Face" panose="02020602080505020303" pitchFamily="18" charset="0"/>
                <a:cs typeface="Calibri" panose="020F0502020204030204" pitchFamily="34" charset="0"/>
              </a:rPr>
              <a:t> Reading Diagnostic, but below the 46th percentile will be placed in Reading 6 Advanced.</a:t>
            </a:r>
          </a:p>
          <a:p>
            <a:pPr fontAlgn="base">
              <a:lnSpc>
                <a:spcPct val="110000"/>
              </a:lnSpc>
              <a:buClr>
                <a:srgbClr val="67C8D5"/>
              </a:buClr>
            </a:pPr>
            <a:r>
              <a:rPr lang="en-US" sz="2400" b="1">
                <a:effectLst/>
                <a:latin typeface="Baskerville Old Face" panose="02020602080505020303" pitchFamily="18" charset="0"/>
                <a:cs typeface="Calibri" panose="020F0502020204030204" pitchFamily="34" charset="0"/>
              </a:rPr>
              <a:t>Initial Placement Guidelines for WL: </a:t>
            </a:r>
            <a:r>
              <a:rPr lang="en-US" sz="2400">
                <a:effectLst/>
                <a:latin typeface="Baskerville Old Face" panose="02020602080505020303" pitchFamily="18" charset="0"/>
                <a:cs typeface="Calibri" panose="020F0502020204030204" pitchFamily="34" charset="0"/>
              </a:rPr>
              <a:t>At/or above grade level on GMAS Reading indicator for Grade 4/5 AND at or above the 46th percentile on the Mid-Year </a:t>
            </a:r>
            <a:r>
              <a:rPr lang="en-US" sz="2400" err="1">
                <a:effectLst/>
                <a:latin typeface="Baskerville Old Face" panose="02020602080505020303" pitchFamily="18" charset="0"/>
                <a:cs typeface="Calibri" panose="020F0502020204030204" pitchFamily="34" charset="0"/>
              </a:rPr>
              <a:t>iReady</a:t>
            </a:r>
            <a:r>
              <a:rPr lang="en-US" sz="2400">
                <a:effectLst/>
                <a:latin typeface="Baskerville Old Face" panose="02020602080505020303" pitchFamily="18" charset="0"/>
                <a:cs typeface="Calibri" panose="020F0502020204030204" pitchFamily="34" charset="0"/>
              </a:rPr>
              <a:t> Reading Diagnostic.  Students who meet the placement criteria to take a World Language course will be placed in World Language. </a:t>
            </a:r>
          </a:p>
          <a:p>
            <a:pPr fontAlgn="base">
              <a:lnSpc>
                <a:spcPct val="110000"/>
              </a:lnSpc>
              <a:buClr>
                <a:srgbClr val="67C8D5"/>
              </a:buClr>
            </a:pPr>
            <a:r>
              <a:rPr lang="en-US" sz="2400">
                <a:effectLst/>
                <a:highlight>
                  <a:srgbClr val="E0BB20"/>
                </a:highlight>
                <a:latin typeface="Baskerville Old Face" panose="02020602080505020303" pitchFamily="18" charset="0"/>
                <a:cs typeface="Calibri" panose="020F0502020204030204" pitchFamily="34" charset="0"/>
              </a:rPr>
              <a:t>Our World Language course options for 6th grade students who qualify are Chinese, French, and Spanish. </a:t>
            </a:r>
            <a:endParaRPr lang="en-US" sz="400">
              <a:highlight>
                <a:srgbClr val="E0BB20"/>
              </a:highlight>
            </a:endParaRPr>
          </a:p>
        </p:txBody>
      </p:sp>
    </p:spTree>
    <p:extLst>
      <p:ext uri="{BB962C8B-B14F-4D97-AF65-F5344CB8AC3E}">
        <p14:creationId xmlns:p14="http://schemas.microsoft.com/office/powerpoint/2010/main" val="3906892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rrowheads="1"/>
          </p:cNvSpPr>
          <p:nvPr>
            <p:ph type="title"/>
          </p:nvPr>
        </p:nvSpPr>
        <p:spPr>
          <a:xfrm>
            <a:off x="685345" y="342298"/>
            <a:ext cx="7765321" cy="1326321"/>
          </a:xfrm>
        </p:spPr>
        <p:txBody>
          <a:bodyPr>
            <a:normAutofit/>
          </a:bodyPr>
          <a:lstStyle/>
          <a:p>
            <a:pPr eaLnBrk="1" hangingPunct="1">
              <a:defRPr/>
            </a:pPr>
            <a:r>
              <a:rPr lang="en-US">
                <a:latin typeface="Baguet Script" panose="00000500000000000000" pitchFamily="2" charset="0"/>
              </a:rPr>
              <a:t>Grading</a:t>
            </a:r>
          </a:p>
        </p:txBody>
      </p:sp>
      <p:sp>
        <p:nvSpPr>
          <p:cNvPr id="61443" name="Rectangle 3"/>
          <p:cNvSpPr>
            <a:spLocks noGrp="1" noChangeArrowheads="1"/>
          </p:cNvSpPr>
          <p:nvPr>
            <p:ph idx="1"/>
          </p:nvPr>
        </p:nvSpPr>
        <p:spPr>
          <a:xfrm>
            <a:off x="825624" y="1638300"/>
            <a:ext cx="8052046" cy="3581400"/>
          </a:xfrm>
        </p:spPr>
        <p:txBody>
          <a:bodyPr>
            <a:normAutofit/>
          </a:bodyPr>
          <a:lstStyle/>
          <a:p>
            <a:pPr fontAlgn="base"/>
            <a:r>
              <a:rPr lang="en-US" sz="2400">
                <a:effectLst/>
                <a:latin typeface="Baskerville Old Face" panose="02020602080505020303" pitchFamily="18" charset="0"/>
                <a:cs typeface="Calibri" panose="020F0502020204030204" pitchFamily="34" charset="0"/>
              </a:rPr>
              <a:t>Grades can be viewed in Infinite Campus by students and parents. Usernames and passwords are the same from elementary school. </a:t>
            </a:r>
          </a:p>
          <a:p>
            <a:pPr fontAlgn="base"/>
            <a:r>
              <a:rPr lang="en-US" sz="2400">
                <a:effectLst/>
                <a:latin typeface="Baskerville Old Face" panose="02020602080505020303" pitchFamily="18" charset="0"/>
                <a:cs typeface="Calibri" panose="020F0502020204030204" pitchFamily="34" charset="0"/>
              </a:rPr>
              <a:t>Grades are cumulative for an entire semester. </a:t>
            </a:r>
          </a:p>
          <a:p>
            <a:pPr lvl="1" fontAlgn="base"/>
            <a:r>
              <a:rPr lang="en-US" sz="2000">
                <a:effectLst/>
                <a:latin typeface="Baskerville Old Face" panose="02020602080505020303" pitchFamily="18" charset="0"/>
                <a:cs typeface="Calibri" panose="020F0502020204030204" pitchFamily="34" charset="0"/>
              </a:rPr>
              <a:t>​Unlike ES, grades do not start over every quarter.</a:t>
            </a:r>
          </a:p>
          <a:p>
            <a:pPr fontAlgn="base"/>
            <a:r>
              <a:rPr lang="en-US" sz="2400">
                <a:effectLst/>
                <a:latin typeface="Baskerville Old Face" panose="02020602080505020303" pitchFamily="18" charset="0"/>
                <a:cs typeface="Calibri" panose="020F0502020204030204" pitchFamily="34" charset="0"/>
              </a:rPr>
              <a:t>Graded papers are returned to students in class. </a:t>
            </a:r>
          </a:p>
          <a:p>
            <a:pPr lvl="1" fontAlgn="base"/>
            <a:r>
              <a:rPr lang="en-US" sz="2000">
                <a:effectLst/>
                <a:latin typeface="Baskerville Old Face" panose="02020602080505020303" pitchFamily="18" charset="0"/>
                <a:cs typeface="Calibri" panose="020F0502020204030204" pitchFamily="34" charset="0"/>
              </a:rPr>
              <a:t>They are not sent home directly to parents as in elementary school.</a:t>
            </a:r>
          </a:p>
          <a:p>
            <a:pPr fontAlgn="base"/>
            <a:r>
              <a:rPr lang="en-US" sz="2400">
                <a:effectLst/>
                <a:latin typeface="Baskerville Old Face" panose="02020602080505020303" pitchFamily="18" charset="0"/>
                <a:cs typeface="Calibri" panose="020F0502020204030204" pitchFamily="34" charset="0"/>
              </a:rPr>
              <a:t>RTMS follows Fulton County Schools grading policies.  </a:t>
            </a:r>
          </a:p>
        </p:txBody>
      </p:sp>
      <p:sp>
        <p:nvSpPr>
          <p:cNvPr id="2" name="Rectangle 1">
            <a:extLst>
              <a:ext uri="{FF2B5EF4-FFF2-40B4-BE49-F238E27FC236}">
                <a16:creationId xmlns:a16="http://schemas.microsoft.com/office/drawing/2014/main" id="{2D0C03F8-4FFF-44CD-9895-2C5A20FE5777}"/>
              </a:ext>
            </a:extLst>
          </p:cNvPr>
          <p:cNvSpPr>
            <a:spLocks noChangeArrowheads="1"/>
          </p:cNvSpPr>
          <p:nvPr/>
        </p:nvSpPr>
        <p:spPr bwMode="auto">
          <a:xfrm>
            <a:off x="1250757" y="5219700"/>
            <a:ext cx="6650475"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effectLst/>
                <a:highlight>
                  <a:srgbClr val="E0BB20"/>
                </a:highlight>
                <a:latin typeface="Calibri" panose="020F0502020204030204" pitchFamily="34" charset="0"/>
                <a:ea typeface="Times" panose="02020603050405020304" pitchFamily="18" charset="0"/>
                <a:cs typeface="Calibri" panose="020F0502020204030204" pitchFamily="34" charset="0"/>
              </a:rPr>
              <a:t>The grading scale is based on Fulton County policy.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effectLst/>
                <a:highlight>
                  <a:srgbClr val="E0BB20"/>
                </a:highlight>
                <a:latin typeface="Calibri" panose="020F0502020204030204" pitchFamily="34" charset="0"/>
                <a:ea typeface="Times" panose="02020603050405020304" pitchFamily="18" charset="0"/>
                <a:cs typeface="Calibri" panose="020F0502020204030204" pitchFamily="34" charset="0"/>
              </a:rPr>
              <a:t>The state of Georgia has set 70 as the minimum passing grade.</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000" b="1" i="0" u="none" strike="noStrike" cap="none" normalizeH="0" baseline="0">
              <a:ln>
                <a:noFill/>
              </a:ln>
              <a:effectLst/>
              <a:highlight>
                <a:srgbClr val="E0BB20"/>
              </a:highligh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effectLst/>
                <a:highlight>
                  <a:srgbClr val="E0BB20"/>
                </a:highlight>
                <a:latin typeface="Calibri" panose="020F0502020204030204" pitchFamily="34" charset="0"/>
                <a:ea typeface="Times" panose="02020603050405020304" pitchFamily="18" charset="0"/>
                <a:cs typeface="Calibri" panose="020F0502020204030204" pitchFamily="34" charset="0"/>
              </a:rPr>
              <a:t>A = 90 – 100		B = 80 – 89		C = 70 – 79		F = Below 70</a:t>
            </a:r>
            <a:endParaRPr kumimoji="0" lang="en-US" altLang="en-US" sz="3200" b="1" i="0" u="none" strike="noStrike" cap="none" normalizeH="0" baseline="0">
              <a:ln>
                <a:noFill/>
              </a:ln>
              <a:effectLst/>
              <a:highlight>
                <a:srgbClr val="E0BB20"/>
              </a:highlight>
              <a:latin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59123-337B-4EC6-BC3A-06BDB236E4E4}"/>
              </a:ext>
            </a:extLst>
          </p:cNvPr>
          <p:cNvSpPr>
            <a:spLocks noGrp="1"/>
          </p:cNvSpPr>
          <p:nvPr>
            <p:ph type="title"/>
          </p:nvPr>
        </p:nvSpPr>
        <p:spPr>
          <a:xfrm>
            <a:off x="3030821" y="217727"/>
            <a:ext cx="3815044" cy="1168638"/>
          </a:xfrm>
        </p:spPr>
        <p:txBody>
          <a:bodyPr vert="horz" lIns="91440" tIns="45720" rIns="91440" bIns="45720" rtlCol="0" anchor="b">
            <a:normAutofit/>
          </a:bodyPr>
          <a:lstStyle/>
          <a:p>
            <a:r>
              <a:rPr lang="en-US" sz="3800">
                <a:latin typeface="Baguet Script" panose="00000500000000000000" pitchFamily="2" charset="0"/>
              </a:rPr>
              <a:t>Infinite Campus</a:t>
            </a:r>
          </a:p>
        </p:txBody>
      </p:sp>
      <p:sp>
        <p:nvSpPr>
          <p:cNvPr id="4" name="TextBox 3">
            <a:extLst>
              <a:ext uri="{FF2B5EF4-FFF2-40B4-BE49-F238E27FC236}">
                <a16:creationId xmlns:a16="http://schemas.microsoft.com/office/drawing/2014/main" id="{DE057958-60B3-4DE3-9AF1-F34B4A97E822}"/>
              </a:ext>
            </a:extLst>
          </p:cNvPr>
          <p:cNvSpPr txBox="1"/>
          <p:nvPr/>
        </p:nvSpPr>
        <p:spPr>
          <a:xfrm>
            <a:off x="2057400" y="1600200"/>
            <a:ext cx="4800600" cy="914400"/>
          </a:xfrm>
          <a:prstGeom prst="rect">
            <a:avLst/>
          </a:prstGeom>
          <a:noFill/>
        </p:spPr>
        <p:txBody>
          <a:bodyPr wrap="square" rtlCol="0">
            <a:spAutoFit/>
          </a:bodyPr>
          <a:lstStyle/>
          <a:p>
            <a:endParaRPr lang="en-US"/>
          </a:p>
        </p:txBody>
      </p:sp>
      <p:sp>
        <p:nvSpPr>
          <p:cNvPr id="5" name="TextBox 4">
            <a:extLst>
              <a:ext uri="{FF2B5EF4-FFF2-40B4-BE49-F238E27FC236}">
                <a16:creationId xmlns:a16="http://schemas.microsoft.com/office/drawing/2014/main" id="{904A113A-3483-4B57-A052-327B58E05B81}"/>
              </a:ext>
            </a:extLst>
          </p:cNvPr>
          <p:cNvSpPr txBox="1"/>
          <p:nvPr/>
        </p:nvSpPr>
        <p:spPr>
          <a:xfrm>
            <a:off x="1519701" y="4343401"/>
            <a:ext cx="6548021" cy="1477328"/>
          </a:xfrm>
          <a:prstGeom prst="rect">
            <a:avLst/>
          </a:prstGeom>
          <a:noFill/>
        </p:spPr>
        <p:txBody>
          <a:bodyPr wrap="square" rtlCol="0">
            <a:spAutoFit/>
          </a:bodyPr>
          <a:lstStyle/>
          <a:p>
            <a:pPr algn="ctr"/>
            <a:r>
              <a:rPr lang="en-US" sz="1800">
                <a:effectLst/>
                <a:latin typeface="Baskerville Old Face" panose="02020602080505020303" pitchFamily="18" charset="0"/>
                <a:ea typeface="Times" panose="02020603050405020304" pitchFamily="18" charset="0"/>
              </a:rPr>
              <a:t>Infinite Campus Parent is an internet and app-based program that allows parents to get more involved in their child’s day to day education.  It gives parents timely information about their child’s progress in school.  Using the internet, parents can access their child’s grades, attendance, assignments, and discipline records. </a:t>
            </a:r>
            <a:endParaRPr lang="en-US">
              <a:latin typeface="Baskerville Old Face" panose="02020602080505020303" pitchFamily="18" charset="0"/>
            </a:endParaRPr>
          </a:p>
        </p:txBody>
      </p:sp>
      <p:sp>
        <p:nvSpPr>
          <p:cNvPr id="7" name="TextBox 6">
            <a:extLst>
              <a:ext uri="{FF2B5EF4-FFF2-40B4-BE49-F238E27FC236}">
                <a16:creationId xmlns:a16="http://schemas.microsoft.com/office/drawing/2014/main" id="{F53D5D2F-BD76-4D8C-8920-B357A93C7294}"/>
              </a:ext>
            </a:extLst>
          </p:cNvPr>
          <p:cNvSpPr txBox="1"/>
          <p:nvPr/>
        </p:nvSpPr>
        <p:spPr>
          <a:xfrm>
            <a:off x="2652343" y="6248400"/>
            <a:ext cx="4572000" cy="369332"/>
          </a:xfrm>
          <a:prstGeom prst="rect">
            <a:avLst/>
          </a:prstGeom>
          <a:noFill/>
        </p:spPr>
        <p:txBody>
          <a:bodyPr wrap="square">
            <a:spAutoFit/>
          </a:bodyPr>
          <a:lstStyle/>
          <a:p>
            <a:r>
              <a:rPr lang="en-US">
                <a:highlight>
                  <a:srgbClr val="E0BB20"/>
                </a:highlight>
                <a:latin typeface="Baskerville Old Face" panose="02020602080505020303" pitchFamily="18" charset="0"/>
                <a:cs typeface="Calibri" panose="020F0502020204030204" pitchFamily="34" charset="0"/>
              </a:rPr>
              <a:t>https://www.fultonschools.org/infinitecampus</a:t>
            </a:r>
          </a:p>
        </p:txBody>
      </p:sp>
      <p:pic>
        <p:nvPicPr>
          <p:cNvPr id="4098" name="Picture 2" descr="Infinite Campus Resources | 21st Century Cyber Charter School">
            <a:extLst>
              <a:ext uri="{FF2B5EF4-FFF2-40B4-BE49-F238E27FC236}">
                <a16:creationId xmlns:a16="http://schemas.microsoft.com/office/drawing/2014/main" id="{66EE4C63-2406-9A08-F24D-D7CD20B6D7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1776" y="1421360"/>
            <a:ext cx="5304686" cy="2856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2634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Rot="1" noChangeArrowheads="1"/>
          </p:cNvSpPr>
          <p:nvPr>
            <p:ph type="title"/>
          </p:nvPr>
        </p:nvSpPr>
        <p:spPr>
          <a:xfrm>
            <a:off x="6125593" y="250276"/>
            <a:ext cx="1793289" cy="1433494"/>
          </a:xfrm>
        </p:spPr>
        <p:txBody>
          <a:bodyPr>
            <a:normAutofit/>
          </a:bodyPr>
          <a:lstStyle/>
          <a:p>
            <a:pPr eaLnBrk="1" hangingPunct="1">
              <a:defRPr/>
            </a:pPr>
            <a:r>
              <a:rPr lang="en-US" b="1">
                <a:latin typeface="Baguet Script" panose="00000500000000000000" pitchFamily="2" charset="0"/>
              </a:rPr>
              <a:t>Teams</a:t>
            </a:r>
          </a:p>
        </p:txBody>
      </p:sp>
      <p:sp>
        <p:nvSpPr>
          <p:cNvPr id="56323" name="Rectangle 3"/>
          <p:cNvSpPr>
            <a:spLocks noGrp="1" noChangeArrowheads="1"/>
          </p:cNvSpPr>
          <p:nvPr>
            <p:ph idx="1"/>
          </p:nvPr>
        </p:nvSpPr>
        <p:spPr>
          <a:xfrm>
            <a:off x="5125948" y="1335767"/>
            <a:ext cx="3565517" cy="4620186"/>
          </a:xfrm>
        </p:spPr>
        <p:txBody>
          <a:bodyPr vert="horz" lIns="91440" tIns="45720" rIns="91440" bIns="45720" rtlCol="0" anchor="t">
            <a:normAutofit lnSpcReduction="10000"/>
          </a:bodyPr>
          <a:lstStyle/>
          <a:p>
            <a:pPr marL="0" indent="0" algn="ctr" eaLnBrk="1" hangingPunct="1">
              <a:buNone/>
              <a:defRPr/>
            </a:pPr>
            <a:r>
              <a:rPr lang="en-US">
                <a:latin typeface="Baskerville Old Face" panose="02020602080505020303" pitchFamily="18" charset="0"/>
                <a:cs typeface="Calibri" panose="020F0502020204030204" pitchFamily="34" charset="0"/>
              </a:rPr>
              <a:t>All 6</a:t>
            </a:r>
            <a:r>
              <a:rPr lang="en-US" baseline="30000">
                <a:latin typeface="Baskerville Old Face" panose="02020602080505020303" pitchFamily="18" charset="0"/>
                <a:cs typeface="Calibri" panose="020F0502020204030204" pitchFamily="34" charset="0"/>
              </a:rPr>
              <a:t>th</a:t>
            </a:r>
            <a:r>
              <a:rPr lang="en-US">
                <a:latin typeface="Baskerville Old Face" panose="02020602080505020303" pitchFamily="18" charset="0"/>
                <a:cs typeface="Calibri" panose="020F0502020204030204" pitchFamily="34" charset="0"/>
              </a:rPr>
              <a:t> grade students are assigned to a team.</a:t>
            </a:r>
          </a:p>
          <a:p>
            <a:pPr marL="0" indent="0" algn="ctr" eaLnBrk="1" hangingPunct="1">
              <a:buNone/>
              <a:defRPr/>
            </a:pPr>
            <a:endParaRPr lang="en-US">
              <a:latin typeface="Baskerville Old Face" panose="02020602080505020303" pitchFamily="18" charset="0"/>
              <a:cs typeface="Calibri" panose="020F0502020204030204" pitchFamily="34" charset="0"/>
            </a:endParaRPr>
          </a:p>
          <a:p>
            <a:pPr marL="0" indent="0" algn="ctr" eaLnBrk="1" hangingPunct="1">
              <a:buNone/>
              <a:defRPr/>
            </a:pPr>
            <a:r>
              <a:rPr lang="en-US">
                <a:latin typeface="Baskerville Old Face" panose="02020602080505020303" pitchFamily="18" charset="0"/>
                <a:cs typeface="Calibri" panose="020F0502020204030204" pitchFamily="34" charset="0"/>
              </a:rPr>
              <a:t>A team consists of students that share mostly the same group of teachers and wolf pack teachers.</a:t>
            </a:r>
          </a:p>
          <a:p>
            <a:pPr marL="0" indent="0" algn="ctr" eaLnBrk="1" hangingPunct="1">
              <a:buNone/>
              <a:defRPr/>
            </a:pPr>
            <a:endParaRPr lang="en-US">
              <a:latin typeface="Baskerville Old Face" panose="02020602080505020303" pitchFamily="18" charset="0"/>
              <a:cs typeface="Calibri" panose="020F0502020204030204" pitchFamily="34" charset="0"/>
            </a:endParaRPr>
          </a:p>
          <a:p>
            <a:pPr marL="0" indent="0" algn="ctr">
              <a:buNone/>
              <a:defRPr/>
            </a:pPr>
            <a:r>
              <a:rPr lang="en-US">
                <a:latin typeface="Baskerville Old Face"/>
                <a:cs typeface="Calibri"/>
              </a:rPr>
              <a:t>This year we had 4 teams: A, B, C, &amp; D. </a:t>
            </a:r>
            <a:endParaRPr lang="en-US">
              <a:latin typeface="Baskerville Old Face" panose="02020602080505020303" pitchFamily="18" charset="0"/>
              <a:cs typeface="Calibri" panose="020F0502020204030204" pitchFamily="34" charset="0"/>
            </a:endParaRPr>
          </a:p>
        </p:txBody>
      </p:sp>
      <p:pic>
        <p:nvPicPr>
          <p:cNvPr id="4" name="Picture 3" descr="A person sitting at a table with a book&#10;&#10;Description automatically generated">
            <a:extLst>
              <a:ext uri="{FF2B5EF4-FFF2-40B4-BE49-F238E27FC236}">
                <a16:creationId xmlns:a16="http://schemas.microsoft.com/office/drawing/2014/main" id="{D2D8AD06-0E73-0844-027E-4EB78FD52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877" t="-1090"/>
          <a:stretch/>
        </p:blipFill>
        <p:spPr>
          <a:xfrm rot="5400000">
            <a:off x="-138437" y="1397400"/>
            <a:ext cx="5357674" cy="40631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66067" y="635687"/>
            <a:ext cx="4755063" cy="1326321"/>
          </a:xfrm>
        </p:spPr>
        <p:txBody>
          <a:bodyPr vert="horz" lIns="91440" tIns="45720" rIns="91440" bIns="45720" rtlCol="0" anchor="ctr">
            <a:normAutofit/>
          </a:bodyPr>
          <a:lstStyle/>
          <a:p>
            <a:pPr>
              <a:defRPr/>
            </a:pPr>
            <a:r>
              <a:rPr lang="en-US" sz="4000">
                <a:latin typeface="Baguet Script" panose="00000500000000000000" pitchFamily="2" charset="0"/>
              </a:rPr>
              <a:t>Wolfpack – 3</a:t>
            </a:r>
            <a:r>
              <a:rPr lang="en-US" sz="4000" baseline="30000">
                <a:latin typeface="Baguet Script" panose="00000500000000000000" pitchFamily="2" charset="0"/>
              </a:rPr>
              <a:t>rd</a:t>
            </a:r>
            <a:r>
              <a:rPr lang="en-US" sz="4000">
                <a:latin typeface="Baguet Script" panose="00000500000000000000" pitchFamily="2" charset="0"/>
              </a:rPr>
              <a:t> Period</a:t>
            </a:r>
          </a:p>
        </p:txBody>
      </p:sp>
      <p:pic>
        <p:nvPicPr>
          <p:cNvPr id="4" name="Picture 3" descr="A group of people sitting on the floor playing cards&#10;&#10;Description automatically generated with medium confidence">
            <a:extLst>
              <a:ext uri="{FF2B5EF4-FFF2-40B4-BE49-F238E27FC236}">
                <a16:creationId xmlns:a16="http://schemas.microsoft.com/office/drawing/2014/main" id="{FAC72985-CA28-43CD-891B-2B16AAE689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899" r="15501"/>
          <a:stretch/>
        </p:blipFill>
        <p:spPr>
          <a:xfrm>
            <a:off x="20" y="10"/>
            <a:ext cx="3476985" cy="6857990"/>
          </a:xfrm>
          <a:prstGeom prst="rect">
            <a:avLst/>
          </a:prstGeom>
        </p:spPr>
      </p:pic>
      <p:sp>
        <p:nvSpPr>
          <p:cNvPr id="5" name="TextBox 4">
            <a:extLst>
              <a:ext uri="{FF2B5EF4-FFF2-40B4-BE49-F238E27FC236}">
                <a16:creationId xmlns:a16="http://schemas.microsoft.com/office/drawing/2014/main" id="{1E7A55F7-9530-4A80-9BFF-9A6DF3AE1861}"/>
              </a:ext>
            </a:extLst>
          </p:cNvPr>
          <p:cNvSpPr txBox="1"/>
          <p:nvPr/>
        </p:nvSpPr>
        <p:spPr>
          <a:xfrm>
            <a:off x="3695604" y="1962008"/>
            <a:ext cx="5025526" cy="4304736"/>
          </a:xfrm>
          <a:prstGeom prst="rect">
            <a:avLst/>
          </a:prstGeom>
        </p:spPr>
        <p:txBody>
          <a:bodyPr vert="horz" lIns="91440" tIns="45720" rIns="91440" bIns="45720" rtlCol="0">
            <a:normAutofit/>
          </a:bodyPr>
          <a:lstStyle/>
          <a:p>
            <a:pPr marL="285750" indent="-228600" defTabSz="914400">
              <a:lnSpc>
                <a:spcPct val="110000"/>
              </a:lnSpc>
              <a:spcAft>
                <a:spcPts val="600"/>
              </a:spcAft>
              <a:buFont typeface="Arial" panose="020B0604020202020204" pitchFamily="34" charset="0"/>
              <a:buChar char="•"/>
            </a:pPr>
            <a:r>
              <a:rPr lang="en-US">
                <a:latin typeface="Baskerville Old Face" panose="02020602080505020303" pitchFamily="18" charset="0"/>
                <a:cs typeface="Calibri" panose="020F0502020204030204" pitchFamily="34" charset="0"/>
              </a:rPr>
              <a:t>Wolfpack is a daily, schoolwide period for students to build relationships with teachers and peers, and to cultivate a sense of school pride and community. </a:t>
            </a:r>
          </a:p>
          <a:p>
            <a:pPr marL="285750" indent="-228600" defTabSz="914400">
              <a:lnSpc>
                <a:spcPct val="110000"/>
              </a:lnSpc>
              <a:spcAft>
                <a:spcPts val="600"/>
              </a:spcAft>
              <a:buFont typeface="Arial" panose="020B0604020202020204" pitchFamily="34" charset="0"/>
              <a:buChar char="•"/>
            </a:pPr>
            <a:r>
              <a:rPr lang="en-US">
                <a:latin typeface="Baskerville Old Face" panose="02020602080505020303" pitchFamily="18" charset="0"/>
                <a:cs typeface="Calibri" panose="020F0502020204030204" pitchFamily="34" charset="0"/>
              </a:rPr>
              <a:t>Essentially, it is a homeroom/advisement period. </a:t>
            </a:r>
          </a:p>
          <a:p>
            <a:pPr marL="285750" indent="-228600" defTabSz="914400">
              <a:lnSpc>
                <a:spcPct val="110000"/>
              </a:lnSpc>
              <a:spcAft>
                <a:spcPts val="600"/>
              </a:spcAft>
              <a:buFont typeface="Arial" panose="020B0604020202020204" pitchFamily="34" charset="0"/>
              <a:buChar char="•"/>
            </a:pPr>
            <a:r>
              <a:rPr lang="en-US">
                <a:latin typeface="Baskerville Old Face" panose="02020602080505020303" pitchFamily="18" charset="0"/>
                <a:cs typeface="Calibri" panose="020F0502020204030204" pitchFamily="34" charset="0"/>
              </a:rPr>
              <a:t>It is a great time to ask questions and get help too. </a:t>
            </a:r>
          </a:p>
          <a:p>
            <a:pPr marL="285750" indent="-228600" defTabSz="914400">
              <a:lnSpc>
                <a:spcPct val="110000"/>
              </a:lnSpc>
              <a:spcAft>
                <a:spcPts val="600"/>
              </a:spcAft>
              <a:buFont typeface="Arial" panose="020B0604020202020204" pitchFamily="34" charset="0"/>
              <a:buChar char="•"/>
            </a:pPr>
            <a:r>
              <a:rPr lang="en-US">
                <a:latin typeface="Baskerville Old Face" panose="02020602080505020303" pitchFamily="18" charset="0"/>
                <a:cs typeface="Calibri" panose="020F0502020204030204" pitchFamily="34" charset="0"/>
              </a:rPr>
              <a:t>The goal of Wolfpack is to foster a sense of belonging and focus on social emotional learning &amp; the needs of students. </a:t>
            </a:r>
          </a:p>
          <a:p>
            <a:pPr marL="285750" indent="-228600" defTabSz="914400">
              <a:lnSpc>
                <a:spcPct val="110000"/>
              </a:lnSpc>
              <a:spcAft>
                <a:spcPts val="600"/>
              </a:spcAft>
              <a:buFont typeface="Arial" panose="020B0604020202020204" pitchFamily="34" charset="0"/>
              <a:buChar char="•"/>
            </a:pPr>
            <a:r>
              <a:rPr lang="en-US">
                <a:latin typeface="Baskerville Old Face" panose="02020602080505020303" pitchFamily="18" charset="0"/>
                <a:cs typeface="Calibri" panose="020F0502020204030204" pitchFamily="34" charset="0"/>
              </a:rPr>
              <a:t>In addition, grade levels may use this time to address organizational and academic needs specific to the group.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1585" y="411286"/>
            <a:ext cx="4769689" cy="808885"/>
          </a:xfrm>
        </p:spPr>
        <p:txBody>
          <a:bodyPr>
            <a:normAutofit fontScale="90000"/>
          </a:bodyPr>
          <a:lstStyle/>
          <a:p>
            <a:pPr>
              <a:defRPr/>
            </a:pPr>
            <a:br>
              <a:rPr lang="en-US">
                <a:latin typeface="Baguet Script" panose="00000500000000000000" pitchFamily="2" charset="0"/>
              </a:rPr>
            </a:br>
            <a:r>
              <a:rPr lang="en-US">
                <a:latin typeface="Baguet Script" panose="00000500000000000000" pitchFamily="2" charset="0"/>
              </a:rPr>
              <a:t>Wolfpack Schedule</a:t>
            </a:r>
          </a:p>
        </p:txBody>
      </p:sp>
      <p:graphicFrame>
        <p:nvGraphicFramePr>
          <p:cNvPr id="3" name="Table 3">
            <a:extLst>
              <a:ext uri="{FF2B5EF4-FFF2-40B4-BE49-F238E27FC236}">
                <a16:creationId xmlns:a16="http://schemas.microsoft.com/office/drawing/2014/main" id="{22A389D2-E2E6-4B3C-8B12-FFD99B7B2027}"/>
              </a:ext>
            </a:extLst>
          </p:cNvPr>
          <p:cNvGraphicFramePr>
            <a:graphicFrameLocks noGrp="1"/>
          </p:cNvGraphicFramePr>
          <p:nvPr>
            <p:extLst>
              <p:ext uri="{D42A27DB-BD31-4B8C-83A1-F6EECF244321}">
                <p14:modId xmlns:p14="http://schemas.microsoft.com/office/powerpoint/2010/main" val="4221465724"/>
              </p:ext>
            </p:extLst>
          </p:nvPr>
        </p:nvGraphicFramePr>
        <p:xfrm>
          <a:off x="382770" y="1676400"/>
          <a:ext cx="8378460" cy="4067452"/>
        </p:xfrm>
        <a:graphic>
          <a:graphicData uri="http://schemas.openxmlformats.org/drawingml/2006/table">
            <a:tbl>
              <a:tblPr firstRow="1" bandRow="1">
                <a:tableStyleId>{F5AB1C69-6EDB-4FF4-983F-18BD219EF322}</a:tableStyleId>
              </a:tblPr>
              <a:tblGrid>
                <a:gridCol w="1844063">
                  <a:extLst>
                    <a:ext uri="{9D8B030D-6E8A-4147-A177-3AD203B41FA5}">
                      <a16:colId xmlns:a16="http://schemas.microsoft.com/office/drawing/2014/main" val="2648138971"/>
                    </a:ext>
                  </a:extLst>
                </a:gridCol>
                <a:gridCol w="1507321">
                  <a:extLst>
                    <a:ext uri="{9D8B030D-6E8A-4147-A177-3AD203B41FA5}">
                      <a16:colId xmlns:a16="http://schemas.microsoft.com/office/drawing/2014/main" val="3514929771"/>
                    </a:ext>
                  </a:extLst>
                </a:gridCol>
                <a:gridCol w="1839620">
                  <a:extLst>
                    <a:ext uri="{9D8B030D-6E8A-4147-A177-3AD203B41FA5}">
                      <a16:colId xmlns:a16="http://schemas.microsoft.com/office/drawing/2014/main" val="2919475666"/>
                    </a:ext>
                  </a:extLst>
                </a:gridCol>
                <a:gridCol w="1884301">
                  <a:extLst>
                    <a:ext uri="{9D8B030D-6E8A-4147-A177-3AD203B41FA5}">
                      <a16:colId xmlns:a16="http://schemas.microsoft.com/office/drawing/2014/main" val="1717055360"/>
                    </a:ext>
                  </a:extLst>
                </a:gridCol>
                <a:gridCol w="1303155">
                  <a:extLst>
                    <a:ext uri="{9D8B030D-6E8A-4147-A177-3AD203B41FA5}">
                      <a16:colId xmlns:a16="http://schemas.microsoft.com/office/drawing/2014/main" val="1146974724"/>
                    </a:ext>
                  </a:extLst>
                </a:gridCol>
              </a:tblGrid>
              <a:tr h="609600">
                <a:tc>
                  <a:txBody>
                    <a:bodyPr/>
                    <a:lstStyle/>
                    <a:p>
                      <a:pPr algn="ctr"/>
                      <a:r>
                        <a:rPr lang="en-US" sz="2800">
                          <a:ln w="19050">
                            <a:solidFill>
                              <a:schemeClr val="tx1"/>
                            </a:solidFill>
                          </a:ln>
                          <a:latin typeface="KG Blank Space Solid" panose="02000000000000000000" pitchFamily="2" charset="0"/>
                        </a:rPr>
                        <a:t>Monday </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E0BB20"/>
                    </a:solidFill>
                  </a:tcPr>
                </a:tc>
                <a:tc>
                  <a:txBody>
                    <a:bodyPr/>
                    <a:lstStyle/>
                    <a:p>
                      <a:pPr algn="ctr"/>
                      <a:r>
                        <a:rPr lang="en-US" sz="2800">
                          <a:ln w="19050">
                            <a:solidFill>
                              <a:schemeClr val="tx1"/>
                            </a:solidFill>
                          </a:ln>
                          <a:latin typeface="KG Blank Space Solid" panose="02000000000000000000" pitchFamily="2" charset="0"/>
                        </a:rPr>
                        <a:t>Tuesday</a:t>
                      </a:r>
                    </a:p>
                  </a:txBody>
                  <a:tcPr>
                    <a:lnT w="12700" cap="flat" cmpd="sng" algn="ctr">
                      <a:solidFill>
                        <a:schemeClr val="tx1"/>
                      </a:solidFill>
                      <a:prstDash val="solid"/>
                      <a:round/>
                      <a:headEnd type="none" w="med" len="med"/>
                      <a:tailEnd type="none" w="med" len="med"/>
                    </a:lnT>
                    <a:solidFill>
                      <a:srgbClr val="E0BB20"/>
                    </a:solidFill>
                  </a:tcPr>
                </a:tc>
                <a:tc>
                  <a:txBody>
                    <a:bodyPr/>
                    <a:lstStyle/>
                    <a:p>
                      <a:pPr algn="ctr"/>
                      <a:r>
                        <a:rPr lang="en-US" sz="2400">
                          <a:ln w="19050">
                            <a:solidFill>
                              <a:schemeClr val="tx1"/>
                            </a:solidFill>
                          </a:ln>
                          <a:latin typeface="KG Blank Space Solid" panose="02000000000000000000" pitchFamily="2" charset="0"/>
                        </a:rPr>
                        <a:t>Wednesday</a:t>
                      </a:r>
                    </a:p>
                  </a:txBody>
                  <a:tcPr>
                    <a:lnT w="12700" cap="flat" cmpd="sng" algn="ctr">
                      <a:solidFill>
                        <a:schemeClr val="tx1"/>
                      </a:solidFill>
                      <a:prstDash val="solid"/>
                      <a:round/>
                      <a:headEnd type="none" w="med" len="med"/>
                      <a:tailEnd type="none" w="med" len="med"/>
                    </a:lnT>
                    <a:solidFill>
                      <a:srgbClr val="E0BB20"/>
                    </a:solidFill>
                  </a:tcPr>
                </a:tc>
                <a:tc>
                  <a:txBody>
                    <a:bodyPr/>
                    <a:lstStyle/>
                    <a:p>
                      <a:pPr algn="ctr"/>
                      <a:r>
                        <a:rPr lang="en-US" sz="2800">
                          <a:ln w="19050">
                            <a:solidFill>
                              <a:schemeClr val="tx1"/>
                            </a:solidFill>
                          </a:ln>
                          <a:latin typeface="KG Blank Space Solid" panose="02000000000000000000" pitchFamily="2" charset="0"/>
                        </a:rPr>
                        <a:t>Thursday</a:t>
                      </a:r>
                      <a:r>
                        <a:rPr lang="en-US" sz="1800">
                          <a:ln w="19050">
                            <a:solidFill>
                              <a:schemeClr val="tx1"/>
                            </a:solidFill>
                          </a:ln>
                          <a:latin typeface="KG Blank Space Solid" panose="02000000000000000000" pitchFamily="2" charset="0"/>
                        </a:rPr>
                        <a:t> </a:t>
                      </a:r>
                    </a:p>
                  </a:txBody>
                  <a:tcPr>
                    <a:lnT w="12700" cap="flat" cmpd="sng" algn="ctr">
                      <a:solidFill>
                        <a:schemeClr val="tx1"/>
                      </a:solidFill>
                      <a:prstDash val="solid"/>
                      <a:round/>
                      <a:headEnd type="none" w="med" len="med"/>
                      <a:tailEnd type="none" w="med" len="med"/>
                    </a:lnT>
                    <a:solidFill>
                      <a:srgbClr val="E0BB20"/>
                    </a:solidFill>
                  </a:tcPr>
                </a:tc>
                <a:tc>
                  <a:txBody>
                    <a:bodyPr/>
                    <a:lstStyle/>
                    <a:p>
                      <a:pPr algn="ctr"/>
                      <a:r>
                        <a:rPr lang="en-US" sz="2800">
                          <a:ln w="19050">
                            <a:solidFill>
                              <a:schemeClr val="tx1"/>
                            </a:solidFill>
                          </a:ln>
                          <a:latin typeface="KG Blank Space Solid" panose="02000000000000000000" pitchFamily="2" charset="0"/>
                        </a:rPr>
                        <a:t>Friday</a:t>
                      </a:r>
                      <a:endParaRPr lang="en-US" sz="1800">
                        <a:ln w="19050">
                          <a:solidFill>
                            <a:schemeClr val="tx1"/>
                          </a:solidFill>
                        </a:ln>
                        <a:latin typeface="KG Blank Space Solid" panose="02000000000000000000" pitchFamily="2"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E0BB20"/>
                    </a:solidFill>
                  </a:tcPr>
                </a:tc>
                <a:extLst>
                  <a:ext uri="{0D108BD9-81ED-4DB2-BD59-A6C34878D82A}">
                    <a16:rowId xmlns:a16="http://schemas.microsoft.com/office/drawing/2014/main" val="3527026041"/>
                  </a:ext>
                </a:extLst>
              </a:tr>
              <a:tr h="3457852">
                <a:tc>
                  <a:txBody>
                    <a:bodyPr/>
                    <a:lstStyle/>
                    <a:p>
                      <a:endParaRPr lang="en-US" sz="2400">
                        <a:latin typeface="KG Blank Space Solid" panose="02000000000000000000" pitchFamily="2" charset="0"/>
                      </a:endParaRPr>
                    </a:p>
                    <a:p>
                      <a:endParaRPr lang="en-US" sz="2400">
                        <a:latin typeface="KG Blank Space Solid" panose="02000000000000000000" pitchFamily="2" charset="0"/>
                      </a:endParaRPr>
                    </a:p>
                    <a:p>
                      <a:pPr algn="ctr"/>
                      <a:r>
                        <a:rPr lang="en-US" sz="2400">
                          <a:latin typeface="KG Blank Space Solid" panose="02000000000000000000" pitchFamily="2" charset="0"/>
                        </a:rPr>
                        <a:t>Study Hall</a:t>
                      </a:r>
                    </a:p>
                    <a:p>
                      <a:pPr algn="ctr"/>
                      <a:r>
                        <a:rPr lang="en-US" sz="1800">
                          <a:latin typeface="KG Blank Space Solid" panose="02000000000000000000" pitchFamily="2" charset="0"/>
                        </a:rPr>
                        <a:t>/</a:t>
                      </a:r>
                      <a:r>
                        <a:rPr lang="en-US" sz="1600">
                          <a:latin typeface="KG Blank Space Solid" panose="02000000000000000000" pitchFamily="2" charset="0"/>
                        </a:rPr>
                        <a:t>Organization</a:t>
                      </a:r>
                      <a:endParaRPr lang="en-US" sz="2400">
                        <a:latin typeface="KG Blank Space Solid" panose="02000000000000000000" pitchFamily="2"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endParaRPr lang="en-US" sz="2400">
                        <a:latin typeface="KG Blank Space Solid" panose="02000000000000000000" pitchFamily="2" charset="0"/>
                      </a:endParaRPr>
                    </a:p>
                    <a:p>
                      <a:pPr algn="ctr"/>
                      <a:endParaRPr lang="en-US" sz="2400">
                        <a:latin typeface="KG Blank Space Solid" panose="02000000000000000000" pitchFamily="2" charset="0"/>
                      </a:endParaRPr>
                    </a:p>
                    <a:p>
                      <a:pPr algn="ctr"/>
                      <a:r>
                        <a:rPr lang="en-US" sz="3200">
                          <a:latin typeface="KG Blank Space Solid" panose="02000000000000000000" pitchFamily="2" charset="0"/>
                        </a:rPr>
                        <a:t>SSS</a:t>
                      </a:r>
                    </a:p>
                    <a:p>
                      <a:pPr algn="ctr"/>
                      <a:endParaRPr lang="en-US" sz="3200">
                        <a:latin typeface="KG Blank Space Solid" panose="02000000000000000000" pitchFamily="2" charset="0"/>
                      </a:endParaRPr>
                    </a:p>
                  </a:txBody>
                  <a:tcPr>
                    <a:lnB w="12700" cap="flat" cmpd="sng" algn="ctr">
                      <a:solidFill>
                        <a:schemeClr val="tx1"/>
                      </a:solidFill>
                      <a:prstDash val="solid"/>
                      <a:round/>
                      <a:headEnd type="none" w="med" len="med"/>
                      <a:tailEnd type="none" w="med" len="med"/>
                    </a:lnB>
                  </a:tcPr>
                </a:tc>
                <a:tc>
                  <a:txBody>
                    <a:bodyPr/>
                    <a:lstStyle/>
                    <a:p>
                      <a:pPr algn="ctr"/>
                      <a:endParaRPr lang="en-US" sz="2400">
                        <a:latin typeface="KG Blank Space Solid" panose="02000000000000000000" pitchFamily="2" charset="0"/>
                      </a:endParaRPr>
                    </a:p>
                    <a:p>
                      <a:pPr algn="ctr"/>
                      <a:endParaRPr lang="en-US" sz="1400">
                        <a:latin typeface="KG Blank Space Solid" panose="02000000000000000000" pitchFamily="2" charset="0"/>
                      </a:endParaRPr>
                    </a:p>
                    <a:p>
                      <a:pPr algn="ctr"/>
                      <a:r>
                        <a:rPr lang="en-US" sz="2400">
                          <a:latin typeface="KG Blank Space Solid" panose="02000000000000000000" pitchFamily="2" charset="0"/>
                        </a:rPr>
                        <a:t>Study </a:t>
                      </a:r>
                    </a:p>
                    <a:p>
                      <a:pPr algn="ctr"/>
                      <a:r>
                        <a:rPr lang="en-US" sz="2400">
                          <a:latin typeface="KG Blank Space Solid" panose="02000000000000000000" pitchFamily="2" charset="0"/>
                        </a:rPr>
                        <a:t>Hall</a:t>
                      </a:r>
                    </a:p>
                    <a:p>
                      <a:pPr algn="ctr"/>
                      <a:r>
                        <a:rPr lang="en-US" sz="1400">
                          <a:latin typeface="KG Blank Space Solid" panose="02000000000000000000" pitchFamily="2" charset="0"/>
                        </a:rPr>
                        <a:t>/</a:t>
                      </a:r>
                      <a:r>
                        <a:rPr lang="en-US" sz="1600">
                          <a:latin typeface="KG Blank Space Solid" panose="02000000000000000000" pitchFamily="2" charset="0"/>
                        </a:rPr>
                        <a:t>Academic Support</a:t>
                      </a:r>
                      <a:endParaRPr lang="en-US" sz="2400">
                        <a:latin typeface="KG Blank Space Solid" panose="02000000000000000000" pitchFamily="2" charset="0"/>
                      </a:endParaRPr>
                    </a:p>
                  </a:txBody>
                  <a:tcPr>
                    <a:lnB w="12700" cap="flat" cmpd="sng" algn="ctr">
                      <a:solidFill>
                        <a:schemeClr val="tx1"/>
                      </a:solidFill>
                      <a:prstDash val="solid"/>
                      <a:round/>
                      <a:headEnd type="none" w="med" len="med"/>
                      <a:tailEnd type="none" w="med" len="med"/>
                    </a:lnB>
                  </a:tcPr>
                </a:tc>
                <a:tc>
                  <a:txBody>
                    <a:bodyPr/>
                    <a:lstStyle/>
                    <a:p>
                      <a:pPr algn="ctr"/>
                      <a:endParaRPr lang="en-US" sz="2400">
                        <a:latin typeface="KG Blank Space Solid" panose="02000000000000000000" pitchFamily="2" charset="0"/>
                      </a:endParaRPr>
                    </a:p>
                    <a:p>
                      <a:pPr algn="ctr"/>
                      <a:endParaRPr lang="en-US" sz="2400">
                        <a:latin typeface="KG Blank Space Solid" panose="02000000000000000000" pitchFamily="2" charset="0"/>
                      </a:endParaRPr>
                    </a:p>
                    <a:p>
                      <a:pPr algn="ctr"/>
                      <a:r>
                        <a:rPr lang="en-US" sz="3200">
                          <a:latin typeface="KG Blank Space Solid" panose="02000000000000000000" pitchFamily="2" charset="0"/>
                        </a:rPr>
                        <a:t>SSS</a:t>
                      </a:r>
                    </a:p>
                  </a:txBody>
                  <a:tcPr>
                    <a:lnB w="12700" cap="flat" cmpd="sng" algn="ctr">
                      <a:solidFill>
                        <a:schemeClr val="tx1"/>
                      </a:solidFill>
                      <a:prstDash val="solid"/>
                      <a:round/>
                      <a:headEnd type="none" w="med" len="med"/>
                      <a:tailEnd type="none" w="med" len="med"/>
                    </a:lnB>
                  </a:tcPr>
                </a:tc>
                <a:tc>
                  <a:txBody>
                    <a:bodyPr/>
                    <a:lstStyle/>
                    <a:p>
                      <a:pPr algn="ctr"/>
                      <a:endParaRPr lang="en-US" sz="2400">
                        <a:latin typeface="KG Blank Space Solid" panose="02000000000000000000" pitchFamily="2" charset="0"/>
                      </a:endParaRPr>
                    </a:p>
                    <a:p>
                      <a:pPr algn="ctr"/>
                      <a:endParaRPr lang="en-US" sz="2000">
                        <a:latin typeface="KG Blank Space Solid"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latin typeface="KG Blank Space Solid" panose="02000000000000000000" pitchFamily="2" charset="0"/>
                        </a:rPr>
                        <a:t>Recess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latin typeface="KG Blank Space Solid" panose="02000000000000000000" pitchFamily="2" charset="0"/>
                        </a:rPr>
                        <a:t>/Academic Support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a:latin typeface="KG Blank Space Solid"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a:latin typeface="KG Blank Space Solid" panose="02000000000000000000" pitchFamily="2" charset="0"/>
                      </a:endParaRPr>
                    </a:p>
                    <a:p>
                      <a:pPr algn="ctr"/>
                      <a:endParaRPr lang="en-US" sz="2400">
                        <a:latin typeface="KG Blank Space Solid" panose="02000000000000000000" pitchFamily="2"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4360286"/>
                  </a:ext>
                </a:extLst>
              </a:tr>
            </a:tbl>
          </a:graphicData>
        </a:graphic>
      </p:graphicFrame>
      <p:pic>
        <p:nvPicPr>
          <p:cNvPr id="5" name="Picture 4" descr="Chart, diagram&#10;&#10;Description automatically generated">
            <a:extLst>
              <a:ext uri="{FF2B5EF4-FFF2-40B4-BE49-F238E27FC236}">
                <a16:creationId xmlns:a16="http://schemas.microsoft.com/office/drawing/2014/main" id="{7AC0A7DE-B0C6-4D39-91C7-E6DDDD940E40}"/>
              </a:ext>
            </a:extLst>
          </p:cNvPr>
          <p:cNvPicPr>
            <a:picLocks noChangeAspect="1"/>
          </p:cNvPicPr>
          <p:nvPr/>
        </p:nvPicPr>
        <p:blipFill>
          <a:blip r:embed="rId3"/>
          <a:stretch>
            <a:fillRect/>
          </a:stretch>
        </p:blipFill>
        <p:spPr>
          <a:xfrm>
            <a:off x="2387302" y="3876813"/>
            <a:ext cx="1270000" cy="1295400"/>
          </a:xfrm>
          <a:prstGeom prst="rect">
            <a:avLst/>
          </a:prstGeom>
        </p:spPr>
      </p:pic>
      <p:pic>
        <p:nvPicPr>
          <p:cNvPr id="7" name="Picture 6" descr="Chart, diagram&#10;&#10;Description automatically generated">
            <a:extLst>
              <a:ext uri="{FF2B5EF4-FFF2-40B4-BE49-F238E27FC236}">
                <a16:creationId xmlns:a16="http://schemas.microsoft.com/office/drawing/2014/main" id="{8DAA1237-03E9-4511-95E0-CB9B50DD83A3}"/>
              </a:ext>
            </a:extLst>
          </p:cNvPr>
          <p:cNvPicPr>
            <a:picLocks noChangeAspect="1"/>
          </p:cNvPicPr>
          <p:nvPr/>
        </p:nvPicPr>
        <p:blipFill>
          <a:blip r:embed="rId3"/>
          <a:stretch>
            <a:fillRect/>
          </a:stretch>
        </p:blipFill>
        <p:spPr>
          <a:xfrm>
            <a:off x="5889847" y="3886200"/>
            <a:ext cx="1270000" cy="1295400"/>
          </a:xfrm>
          <a:prstGeom prst="rect">
            <a:avLst/>
          </a:prstGeom>
        </p:spPr>
      </p:pic>
      <p:pic>
        <p:nvPicPr>
          <p:cNvPr id="8" name="Picture 7" descr="A yellow smiley face&#10;&#10;Description automatically generated with medium confidence">
            <a:extLst>
              <a:ext uri="{FF2B5EF4-FFF2-40B4-BE49-F238E27FC236}">
                <a16:creationId xmlns:a16="http://schemas.microsoft.com/office/drawing/2014/main" id="{B35A2098-CAB3-4978-A5DD-2804F4F6147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512847" y="4031394"/>
            <a:ext cx="1199267" cy="1150206"/>
          </a:xfrm>
          <a:prstGeom prst="rect">
            <a:avLst/>
          </a:prstGeom>
        </p:spPr>
      </p:pic>
      <p:pic>
        <p:nvPicPr>
          <p:cNvPr id="10" name="Picture 9" descr="Shape&#10;&#10;Description automatically generated with low confidence">
            <a:extLst>
              <a:ext uri="{FF2B5EF4-FFF2-40B4-BE49-F238E27FC236}">
                <a16:creationId xmlns:a16="http://schemas.microsoft.com/office/drawing/2014/main" id="{341E4B9F-FDBE-4013-B8DB-9C8A0998EC05}"/>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063819" y="4082977"/>
            <a:ext cx="1022531" cy="1102130"/>
          </a:xfrm>
          <a:prstGeom prst="rect">
            <a:avLst/>
          </a:prstGeom>
        </p:spPr>
      </p:pic>
      <p:pic>
        <p:nvPicPr>
          <p:cNvPr id="3074" name="Picture 2" descr="Swimming Cartoon png download - 512*512 - Free Transparent Locker png  Download. - CleanPNG / KissPNG">
            <a:extLst>
              <a:ext uri="{FF2B5EF4-FFF2-40B4-BE49-F238E27FC236}">
                <a16:creationId xmlns:a16="http://schemas.microsoft.com/office/drawing/2014/main" id="{E72D0E90-18CC-3DD4-2938-1E751FF5BFB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04002" y="3710126"/>
            <a:ext cx="2819400" cy="1628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0B237-71CA-4743-B62C-29E58A8B699A}"/>
              </a:ext>
            </a:extLst>
          </p:cNvPr>
          <p:cNvSpPr>
            <a:spLocks noGrp="1"/>
          </p:cNvSpPr>
          <p:nvPr>
            <p:ph type="title"/>
          </p:nvPr>
        </p:nvSpPr>
        <p:spPr>
          <a:xfrm>
            <a:off x="342900" y="-947633"/>
            <a:ext cx="8458200" cy="1895266"/>
          </a:xfrm>
        </p:spPr>
        <p:txBody>
          <a:bodyPr vert="horz" lIns="91440" tIns="45720" rIns="91440" bIns="45720" rtlCol="0" anchor="b">
            <a:normAutofit/>
          </a:bodyPr>
          <a:lstStyle/>
          <a:p>
            <a:r>
              <a:rPr lang="en-US" sz="3200">
                <a:latin typeface="Baguet Script" panose="00000500000000000000" pitchFamily="2" charset="0"/>
              </a:rPr>
              <a:t>Student Success Skills (SSS)</a:t>
            </a:r>
          </a:p>
        </p:txBody>
      </p:sp>
      <p:sp>
        <p:nvSpPr>
          <p:cNvPr id="3" name="Content Placeholder 2">
            <a:extLst>
              <a:ext uri="{FF2B5EF4-FFF2-40B4-BE49-F238E27FC236}">
                <a16:creationId xmlns:a16="http://schemas.microsoft.com/office/drawing/2014/main" id="{525FF44A-816F-436C-BF5C-1BFE9D50FC00}"/>
              </a:ext>
            </a:extLst>
          </p:cNvPr>
          <p:cNvSpPr>
            <a:spLocks noGrp="1"/>
          </p:cNvSpPr>
          <p:nvPr>
            <p:ph idx="1"/>
          </p:nvPr>
        </p:nvSpPr>
        <p:spPr>
          <a:xfrm>
            <a:off x="851835" y="3602038"/>
            <a:ext cx="4422294" cy="1655762"/>
          </a:xfrm>
        </p:spPr>
        <p:txBody>
          <a:bodyPr vert="horz" lIns="91440" tIns="45720" rIns="91440" bIns="45720" rtlCol="0">
            <a:normAutofit/>
          </a:bodyPr>
          <a:lstStyle/>
          <a:p>
            <a:pPr marL="0" indent="0" algn="ctr">
              <a:buNone/>
            </a:pPr>
            <a:r>
              <a:rPr lang="en-US" sz="2400" b="0" i="0"/>
              <a:t> </a:t>
            </a:r>
            <a:endParaRPr lang="en-US" sz="2400"/>
          </a:p>
        </p:txBody>
      </p:sp>
      <p:pic>
        <p:nvPicPr>
          <p:cNvPr id="2050" name="Picture 2">
            <a:extLst>
              <a:ext uri="{FF2B5EF4-FFF2-40B4-BE49-F238E27FC236}">
                <a16:creationId xmlns:a16="http://schemas.microsoft.com/office/drawing/2014/main" id="{8AEFBCB3-4CFF-494F-A391-8ED3E205091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23413" y="1645843"/>
            <a:ext cx="1863903" cy="1783157"/>
          </a:xfrm>
          <a:prstGeom prst="rect">
            <a:avLst/>
          </a:prstGeom>
          <a:gradFill>
            <a:gsLst>
              <a:gs pos="0">
                <a:srgbClr val="7030A0"/>
              </a:gs>
              <a:gs pos="100000">
                <a:schemeClr val="bg1">
                  <a:shade val="64000"/>
                  <a:lumMod val="88000"/>
                </a:schemeClr>
              </a:gs>
            </a:gsLst>
            <a:lin ang="5400000" scaled="0"/>
          </a:gradFill>
        </p:spPr>
      </p:pic>
      <p:pic>
        <p:nvPicPr>
          <p:cNvPr id="2052" name="Picture 4">
            <a:extLst>
              <a:ext uri="{FF2B5EF4-FFF2-40B4-BE49-F238E27FC236}">
                <a16:creationId xmlns:a16="http://schemas.microsoft.com/office/drawing/2014/main" id="{68AF7ABB-24B8-4E79-8FB6-694639A59D2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23413" y="3886200"/>
            <a:ext cx="1863903" cy="192795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D91FC9C-47D4-41DE-8C41-4DC50A8D19BA}"/>
              </a:ext>
            </a:extLst>
          </p:cNvPr>
          <p:cNvSpPr txBox="1"/>
          <p:nvPr/>
        </p:nvSpPr>
        <p:spPr>
          <a:xfrm>
            <a:off x="456684" y="1009020"/>
            <a:ext cx="6172200" cy="5186035"/>
          </a:xfrm>
          <a:prstGeom prst="rect">
            <a:avLst/>
          </a:prstGeom>
          <a:noFill/>
        </p:spPr>
        <p:txBody>
          <a:bodyPr wrap="square">
            <a:spAutoFit/>
          </a:bodyPr>
          <a:lstStyle/>
          <a:p>
            <a:pPr>
              <a:spcAft>
                <a:spcPts val="600"/>
              </a:spcAft>
            </a:pPr>
            <a:r>
              <a:rPr lang="en-US" b="1">
                <a:latin typeface="Baskerville Old Face" panose="02020602080505020303" pitchFamily="18" charset="0"/>
                <a:cs typeface="Calibri" panose="020F0502020204030204" pitchFamily="34" charset="0"/>
              </a:rPr>
              <a:t>During Wolfpack time, students learn new skills in… ​</a:t>
            </a:r>
          </a:p>
          <a:p>
            <a:pPr marL="285750" indent="-285750">
              <a:spcAft>
                <a:spcPts val="600"/>
              </a:spcAft>
              <a:buFont typeface="Arial" panose="020B0604020202020204" pitchFamily="34" charset="0"/>
              <a:buChar char="•"/>
            </a:pPr>
            <a:endParaRPr lang="en-US" sz="600">
              <a:latin typeface="Baskerville Old Face" panose="02020602080505020303" pitchFamily="18" charset="0"/>
              <a:cs typeface="Calibri" panose="020F0502020204030204" pitchFamily="34" charset="0"/>
            </a:endParaRPr>
          </a:p>
          <a:p>
            <a:pPr marL="285750" indent="-285750">
              <a:spcAft>
                <a:spcPts val="600"/>
              </a:spcAft>
              <a:buFont typeface="Arial" panose="020B0604020202020204" pitchFamily="34" charset="0"/>
              <a:buChar char="•"/>
            </a:pPr>
            <a:r>
              <a:rPr lang="en-US">
                <a:latin typeface="Baskerville Old Face" panose="02020602080505020303" pitchFamily="18" charset="0"/>
                <a:cs typeface="Calibri" panose="020F0502020204030204" pitchFamily="34" charset="0"/>
              </a:rPr>
              <a:t>Self-Awareness​</a:t>
            </a:r>
          </a:p>
          <a:p>
            <a:pPr marL="285750" indent="-285750">
              <a:spcAft>
                <a:spcPts val="600"/>
              </a:spcAft>
              <a:buFont typeface="Arial" panose="020B0604020202020204" pitchFamily="34" charset="0"/>
              <a:buChar char="•"/>
            </a:pPr>
            <a:r>
              <a:rPr lang="en-US">
                <a:latin typeface="Baskerville Old Face" panose="02020602080505020303" pitchFamily="18" charset="0"/>
                <a:cs typeface="Calibri" panose="020F0502020204030204" pitchFamily="34" charset="0"/>
              </a:rPr>
              <a:t>Self-Management​</a:t>
            </a:r>
          </a:p>
          <a:p>
            <a:pPr marL="285750" indent="-285750">
              <a:spcAft>
                <a:spcPts val="600"/>
              </a:spcAft>
              <a:buFont typeface="Arial" panose="020B0604020202020204" pitchFamily="34" charset="0"/>
              <a:buChar char="•"/>
            </a:pPr>
            <a:r>
              <a:rPr lang="en-US">
                <a:latin typeface="Baskerville Old Face" panose="02020602080505020303" pitchFamily="18" charset="0"/>
                <a:cs typeface="Calibri" panose="020F0502020204030204" pitchFamily="34" charset="0"/>
              </a:rPr>
              <a:t>Collaborative Problem Solving​</a:t>
            </a:r>
          </a:p>
          <a:p>
            <a:pPr marL="285750" indent="-285750">
              <a:spcAft>
                <a:spcPts val="600"/>
              </a:spcAft>
              <a:buFont typeface="Arial" panose="020B0604020202020204" pitchFamily="34" charset="0"/>
              <a:buChar char="•"/>
            </a:pPr>
            <a:r>
              <a:rPr lang="en-US">
                <a:latin typeface="Baskerville Old Face" panose="02020602080505020303" pitchFamily="18" charset="0"/>
                <a:cs typeface="Calibri" panose="020F0502020204030204" pitchFamily="34" charset="0"/>
              </a:rPr>
              <a:t>Reflective </a:t>
            </a:r>
            <a:r>
              <a:rPr lang="en-US" sz="2000">
                <a:latin typeface="Baskerville Old Face" panose="02020602080505020303" pitchFamily="18" charset="0"/>
                <a:cs typeface="Calibri" panose="020F0502020204030204" pitchFamily="34" charset="0"/>
              </a:rPr>
              <a:t>Learning</a:t>
            </a:r>
            <a:r>
              <a:rPr lang="en-US">
                <a:latin typeface="Baskerville Old Face" panose="02020602080505020303" pitchFamily="18" charset="0"/>
                <a:cs typeface="Calibri" panose="020F0502020204030204" pitchFamily="34" charset="0"/>
              </a:rPr>
              <a:t> Strategies​</a:t>
            </a:r>
          </a:p>
          <a:p>
            <a:pPr marL="285750" indent="-285750">
              <a:spcAft>
                <a:spcPts val="600"/>
              </a:spcAft>
              <a:buFont typeface="Arial" panose="020B0604020202020204" pitchFamily="34" charset="0"/>
              <a:buChar char="•"/>
            </a:pPr>
            <a:r>
              <a:rPr lang="en-US">
                <a:latin typeface="Baskerville Old Face" panose="02020602080505020303" pitchFamily="18" charset="0"/>
                <a:cs typeface="Calibri" panose="020F0502020204030204" pitchFamily="34" charset="0"/>
              </a:rPr>
              <a:t>Sense of Belonging​</a:t>
            </a:r>
          </a:p>
          <a:p>
            <a:pPr marL="285750" indent="-285750">
              <a:spcAft>
                <a:spcPts val="600"/>
              </a:spcAft>
              <a:buFont typeface="Arial" panose="020B0604020202020204" pitchFamily="34" charset="0"/>
              <a:buChar char="•"/>
            </a:pPr>
            <a:r>
              <a:rPr lang="en-US">
                <a:latin typeface="Baskerville Old Face" panose="02020602080505020303" pitchFamily="18" charset="0"/>
                <a:cs typeface="Calibri" panose="020F0502020204030204" pitchFamily="34" charset="0"/>
              </a:rPr>
              <a:t>Social Competence​</a:t>
            </a:r>
          </a:p>
          <a:p>
            <a:pPr marL="285750" indent="-285750">
              <a:spcAft>
                <a:spcPts val="600"/>
              </a:spcAft>
              <a:buFont typeface="Arial" panose="020B0604020202020204" pitchFamily="34" charset="0"/>
              <a:buChar char="•"/>
            </a:pPr>
            <a:r>
              <a:rPr lang="en-US">
                <a:latin typeface="Baskerville Old Face" panose="02020602080505020303" pitchFamily="18" charset="0"/>
                <a:cs typeface="Calibri" panose="020F0502020204030204" pitchFamily="34" charset="0"/>
              </a:rPr>
              <a:t>These skills are our Student Success Skills</a:t>
            </a:r>
          </a:p>
          <a:p>
            <a:pPr>
              <a:spcAft>
                <a:spcPts val="600"/>
              </a:spcAft>
            </a:pPr>
            <a:endParaRPr lang="en-US" sz="900">
              <a:latin typeface="Baskerville Old Face" panose="02020602080505020303" pitchFamily="18" charset="0"/>
              <a:cs typeface="Calibri" panose="020F0502020204030204" pitchFamily="34" charset="0"/>
            </a:endParaRPr>
          </a:p>
          <a:p>
            <a:pPr>
              <a:spcAft>
                <a:spcPts val="600"/>
              </a:spcAft>
            </a:pPr>
            <a:r>
              <a:rPr lang="en-US" sz="2400" err="1">
                <a:latin typeface="Baskerville Old Face" panose="02020602080505020303" pitchFamily="18" charset="0"/>
                <a:cs typeface="Calibri" panose="020F0502020204030204" pitchFamily="34" charset="0"/>
              </a:rPr>
              <a:t>ReThinkEd</a:t>
            </a:r>
            <a:r>
              <a:rPr lang="en-US" sz="2400">
                <a:latin typeface="Baskerville Old Face" panose="02020602080505020303" pitchFamily="18" charset="0"/>
                <a:cs typeface="Calibri" panose="020F0502020204030204" pitchFamily="34" charset="0"/>
              </a:rPr>
              <a:t>​</a:t>
            </a:r>
          </a:p>
          <a:p>
            <a:pPr>
              <a:spcAft>
                <a:spcPts val="600"/>
              </a:spcAft>
            </a:pPr>
            <a:endParaRPr lang="en-US" sz="900">
              <a:latin typeface="Baskerville Old Face" panose="02020602080505020303" pitchFamily="18" charset="0"/>
              <a:cs typeface="Calibri" panose="020F0502020204030204" pitchFamily="34" charset="0"/>
            </a:endParaRPr>
          </a:p>
          <a:p>
            <a:pPr marL="285750" indent="-285750">
              <a:spcAft>
                <a:spcPts val="600"/>
              </a:spcAft>
              <a:buFont typeface="Arial" panose="020B0604020202020204" pitchFamily="34" charset="0"/>
              <a:buChar char="•"/>
            </a:pPr>
            <a:r>
              <a:rPr lang="en-US">
                <a:latin typeface="Baskerville Old Face" panose="02020602080505020303" pitchFamily="18" charset="0"/>
                <a:cs typeface="Calibri" panose="020F0502020204030204" pitchFamily="34" charset="0"/>
              </a:rPr>
              <a:t>Students learn one lesson, 2 times a week using lessons, videos, and activities in </a:t>
            </a:r>
            <a:r>
              <a:rPr lang="en-US" err="1">
                <a:latin typeface="Baskerville Old Face" panose="02020602080505020303" pitchFamily="18" charset="0"/>
                <a:cs typeface="Calibri" panose="020F0502020204030204" pitchFamily="34" charset="0"/>
              </a:rPr>
              <a:t>ReThinkEd</a:t>
            </a:r>
            <a:r>
              <a:rPr lang="en-US">
                <a:latin typeface="Baskerville Old Face" panose="02020602080505020303" pitchFamily="18" charset="0"/>
                <a:cs typeface="Calibri" panose="020F0502020204030204" pitchFamily="34" charset="0"/>
              </a:rPr>
              <a:t>​.</a:t>
            </a:r>
          </a:p>
          <a:p>
            <a:pPr marL="285750" indent="-285750">
              <a:spcAft>
                <a:spcPts val="600"/>
              </a:spcAft>
              <a:buFont typeface="Arial" panose="020B0604020202020204" pitchFamily="34" charset="0"/>
              <a:buChar char="•"/>
            </a:pPr>
            <a:r>
              <a:rPr lang="en-US">
                <a:latin typeface="Baskerville Old Face" panose="02020602080505020303" pitchFamily="18" charset="0"/>
                <a:cs typeface="Calibri" panose="020F0502020204030204" pitchFamily="34" charset="0"/>
              </a:rPr>
              <a:t>Students will also have access to lessons, videos, and activities in the Student Center.</a:t>
            </a:r>
          </a:p>
        </p:txBody>
      </p:sp>
    </p:spTree>
    <p:extLst>
      <p:ext uri="{BB962C8B-B14F-4D97-AF65-F5344CB8AC3E}">
        <p14:creationId xmlns:p14="http://schemas.microsoft.com/office/powerpoint/2010/main" val="32749011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7" descr="j0434867[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3705" y="640079"/>
            <a:ext cx="1771621" cy="177162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8" descr="j0433866[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00747" y="2538330"/>
            <a:ext cx="1771621" cy="1771621"/>
          </a:xfrm>
          <a:prstGeom prst="rect">
            <a:avLst/>
          </a:prstGeom>
          <a:ln>
            <a:noFill/>
          </a:ln>
          <a:effectLst>
            <a:outerShdw blurRad="190500" algn="tl" rotWithShape="0">
              <a:srgbClr val="000000">
                <a:alpha val="70000"/>
              </a:srgbClr>
            </a:outerShdw>
          </a:effectLst>
        </p:spPr>
      </p:pic>
      <p:pic>
        <p:nvPicPr>
          <p:cNvPr id="19462" name="Picture 9" descr="j0199355[1]"/>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80059" y="4556969"/>
            <a:ext cx="2413000" cy="157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Rectangle 2"/>
          <p:cNvSpPr>
            <a:spLocks noGrp="1" noRot="1" noChangeArrowheads="1"/>
          </p:cNvSpPr>
          <p:nvPr>
            <p:ph type="title"/>
          </p:nvPr>
        </p:nvSpPr>
        <p:spPr>
          <a:xfrm>
            <a:off x="3931032" y="380198"/>
            <a:ext cx="4732909" cy="1296202"/>
          </a:xfrm>
        </p:spPr>
        <p:txBody>
          <a:bodyPr>
            <a:normAutofit/>
          </a:bodyPr>
          <a:lstStyle/>
          <a:p>
            <a:pPr eaLnBrk="1" hangingPunct="1">
              <a:defRPr/>
            </a:pPr>
            <a:r>
              <a:rPr lang="en-US">
                <a:latin typeface="Baguet Script" panose="00000500000000000000" pitchFamily="2" charset="0"/>
              </a:rPr>
              <a:t>Organization</a:t>
            </a:r>
          </a:p>
        </p:txBody>
      </p:sp>
      <p:sp>
        <p:nvSpPr>
          <p:cNvPr id="59395" name="Rectangle 3"/>
          <p:cNvSpPr>
            <a:spLocks noGrp="1" noChangeArrowheads="1"/>
          </p:cNvSpPr>
          <p:nvPr>
            <p:ph idx="1"/>
          </p:nvPr>
        </p:nvSpPr>
        <p:spPr>
          <a:xfrm>
            <a:off x="3717758" y="1676400"/>
            <a:ext cx="4946183" cy="4799799"/>
          </a:xfrm>
        </p:spPr>
        <p:txBody>
          <a:bodyPr>
            <a:normAutofit fontScale="70000" lnSpcReduction="20000"/>
          </a:bodyPr>
          <a:lstStyle/>
          <a:p>
            <a:pPr fontAlgn="base">
              <a:buClr>
                <a:srgbClr val="FFD28B"/>
              </a:buClr>
            </a:pPr>
            <a:r>
              <a:rPr lang="en-US">
                <a:effectLst/>
                <a:latin typeface="Baskerville Old Face" panose="02020602080505020303" pitchFamily="18" charset="0"/>
                <a:cs typeface="Calibri" panose="020F0502020204030204" pitchFamily="34" charset="0"/>
              </a:rPr>
              <a:t>Organization is a challenge for many 6</a:t>
            </a:r>
            <a:r>
              <a:rPr lang="en-US" baseline="30000">
                <a:effectLst/>
                <a:latin typeface="Baskerville Old Face" panose="02020602080505020303" pitchFamily="18" charset="0"/>
                <a:cs typeface="Calibri" panose="020F0502020204030204" pitchFamily="34" charset="0"/>
              </a:rPr>
              <a:t>th</a:t>
            </a:r>
            <a:r>
              <a:rPr lang="en-US">
                <a:effectLst/>
                <a:latin typeface="Baskerville Old Face" panose="02020602080505020303" pitchFamily="18" charset="0"/>
                <a:cs typeface="Calibri" panose="020F0502020204030204" pitchFamily="34" charset="0"/>
              </a:rPr>
              <a:t> graders.  With 5 academic classes and connections classes, this is a big adjustment from elementary school. </a:t>
            </a:r>
          </a:p>
          <a:p>
            <a:pPr fontAlgn="base">
              <a:buClr>
                <a:srgbClr val="FFD28B"/>
              </a:buClr>
            </a:pPr>
            <a:r>
              <a:rPr lang="en-US">
                <a:effectLst/>
                <a:latin typeface="Baskerville Old Face" panose="02020602080505020303" pitchFamily="18" charset="0"/>
                <a:cs typeface="Calibri" panose="020F0502020204030204" pitchFamily="34" charset="0"/>
              </a:rPr>
              <a:t>With time and patience, students create a system that works for them.</a:t>
            </a:r>
          </a:p>
          <a:p>
            <a:pPr fontAlgn="base">
              <a:buClr>
                <a:srgbClr val="FFD28B"/>
              </a:buClr>
            </a:pPr>
            <a:r>
              <a:rPr lang="en-US">
                <a:effectLst/>
                <a:latin typeface="Baskerville Old Face" panose="02020602080505020303" pitchFamily="18" charset="0"/>
                <a:cs typeface="Calibri" panose="020F0502020204030204" pitchFamily="34" charset="0"/>
              </a:rPr>
              <a:t>Teachers will help students with organization as they transition to middle school. ​</a:t>
            </a:r>
          </a:p>
          <a:p>
            <a:pPr fontAlgn="base">
              <a:buClr>
                <a:srgbClr val="FFD28B"/>
              </a:buClr>
            </a:pPr>
            <a:r>
              <a:rPr lang="en-US">
                <a:effectLst/>
                <a:latin typeface="Baskerville Old Face" panose="02020602080505020303" pitchFamily="18" charset="0"/>
                <a:cs typeface="Calibri" panose="020F0502020204030204" pitchFamily="34" charset="0"/>
              </a:rPr>
              <a:t>Some students use:​</a:t>
            </a:r>
          </a:p>
          <a:p>
            <a:pPr lvl="1" fontAlgn="base">
              <a:buClr>
                <a:srgbClr val="FFD28B"/>
              </a:buClr>
              <a:buFont typeface="Wingdings" panose="05000000000000000000" pitchFamily="2" charset="2"/>
              <a:buChar char="§"/>
            </a:pPr>
            <a:r>
              <a:rPr lang="en-US">
                <a:effectLst/>
                <a:latin typeface="Baskerville Old Face" panose="02020602080505020303" pitchFamily="18" charset="0"/>
                <a:cs typeface="Calibri" panose="020F0502020204030204" pitchFamily="34" charset="0"/>
              </a:rPr>
              <a:t>a different binder for every class​</a:t>
            </a:r>
          </a:p>
          <a:p>
            <a:pPr lvl="1" fontAlgn="base">
              <a:buClr>
                <a:srgbClr val="FFD28B"/>
              </a:buClr>
              <a:buFont typeface="Wingdings" panose="05000000000000000000" pitchFamily="2" charset="2"/>
              <a:buChar char="§"/>
            </a:pPr>
            <a:r>
              <a:rPr lang="en-US">
                <a:effectLst/>
                <a:latin typeface="Baskerville Old Face" panose="02020602080505020303" pitchFamily="18" charset="0"/>
                <a:cs typeface="Calibri" panose="020F0502020204030204" pitchFamily="34" charset="0"/>
              </a:rPr>
              <a:t>an accordion folder for all classes​</a:t>
            </a:r>
          </a:p>
          <a:p>
            <a:pPr lvl="1" fontAlgn="base">
              <a:buClr>
                <a:srgbClr val="FFD28B"/>
              </a:buClr>
              <a:buFont typeface="Wingdings" panose="05000000000000000000" pitchFamily="2" charset="2"/>
              <a:buChar char="§"/>
            </a:pPr>
            <a:r>
              <a:rPr lang="en-US">
                <a:effectLst/>
                <a:latin typeface="Baskerville Old Face" panose="02020602080505020303" pitchFamily="18" charset="0"/>
                <a:cs typeface="Calibri" panose="020F0502020204030204" pitchFamily="34" charset="0"/>
              </a:rPr>
              <a:t>one notebook for all their homework.  </a:t>
            </a:r>
          </a:p>
          <a:p>
            <a:pPr fontAlgn="base">
              <a:buClr>
                <a:srgbClr val="FFD28B"/>
              </a:buClr>
              <a:buFont typeface="Wingdings" panose="05000000000000000000" pitchFamily="2" charset="2"/>
              <a:buChar char="§"/>
            </a:pPr>
            <a:r>
              <a:rPr lang="en-US">
                <a:effectLst/>
                <a:latin typeface="Baskerville Old Face" panose="02020602080505020303" pitchFamily="18" charset="0"/>
                <a:cs typeface="Calibri" panose="020F0502020204030204" pitchFamily="34" charset="0"/>
              </a:rPr>
              <a:t>Organization of one’s time, time management, is also very important in middle school. </a:t>
            </a:r>
          </a:p>
          <a:p>
            <a:pPr lvl="1" fontAlgn="base">
              <a:buClr>
                <a:srgbClr val="FFD28B"/>
              </a:buClr>
              <a:buFont typeface="Wingdings" panose="05000000000000000000" pitchFamily="2" charset="2"/>
              <a:buChar char="§"/>
            </a:pPr>
            <a:r>
              <a:rPr lang="en-US">
                <a:effectLst/>
                <a:latin typeface="Baskerville Old Face" panose="02020602080505020303" pitchFamily="18" charset="0"/>
                <a:cs typeface="Calibri" panose="020F0502020204030204" pitchFamily="34" charset="0"/>
              </a:rPr>
              <a:t>Set alarms and reminders if needed</a:t>
            </a:r>
          </a:p>
          <a:p>
            <a:pPr lvl="1" fontAlgn="base">
              <a:buClr>
                <a:srgbClr val="FFD28B"/>
              </a:buClr>
              <a:buFont typeface="Wingdings" panose="05000000000000000000" pitchFamily="2" charset="2"/>
              <a:buChar char="§"/>
            </a:pPr>
            <a:r>
              <a:rPr lang="en-US">
                <a:effectLst/>
                <a:latin typeface="Baskerville Old Face" panose="02020602080505020303" pitchFamily="18" charset="0"/>
                <a:cs typeface="Calibri" panose="020F0502020204030204" pitchFamily="34" charset="0"/>
              </a:rPr>
              <a:t>Use an agenda or planner to keep track of important dates, assignments, and tests.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rrowheads="1"/>
          </p:cNvSpPr>
          <p:nvPr>
            <p:ph type="title"/>
          </p:nvPr>
        </p:nvSpPr>
        <p:spPr>
          <a:xfrm>
            <a:off x="4042356" y="218982"/>
            <a:ext cx="4755063" cy="1326321"/>
          </a:xfrm>
        </p:spPr>
        <p:txBody>
          <a:bodyPr>
            <a:normAutofit/>
          </a:bodyPr>
          <a:lstStyle/>
          <a:p>
            <a:pPr eaLnBrk="1" hangingPunct="1">
              <a:defRPr/>
            </a:pPr>
            <a:r>
              <a:rPr lang="en-US">
                <a:latin typeface="Baguet Script" panose="00000500000000000000" pitchFamily="2" charset="0"/>
              </a:rPr>
              <a:t>Lockers</a:t>
            </a:r>
          </a:p>
        </p:txBody>
      </p:sp>
      <p:sp>
        <p:nvSpPr>
          <p:cNvPr id="58371" name="Rectangle 3"/>
          <p:cNvSpPr>
            <a:spLocks noGrp="1" noChangeArrowheads="1"/>
          </p:cNvSpPr>
          <p:nvPr>
            <p:ph idx="1"/>
          </p:nvPr>
        </p:nvSpPr>
        <p:spPr>
          <a:xfrm>
            <a:off x="3810000" y="1260629"/>
            <a:ext cx="5219777" cy="5255581"/>
          </a:xfrm>
        </p:spPr>
        <p:txBody>
          <a:bodyPr>
            <a:normAutofit/>
          </a:bodyPr>
          <a:lstStyle/>
          <a:p>
            <a:pPr eaLnBrk="1" hangingPunct="1">
              <a:lnSpc>
                <a:spcPct val="110000"/>
              </a:lnSpc>
              <a:defRPr/>
            </a:pPr>
            <a:r>
              <a:rPr lang="en-US" sz="1800">
                <a:effectLst/>
                <a:latin typeface="Baskerville Old Face" panose="02020602080505020303" pitchFamily="18" charset="0"/>
                <a:cs typeface="Calibri" panose="020F0502020204030204" pitchFamily="34" charset="0"/>
              </a:rPr>
              <a:t>Students are assigned lockers at the beginning of the school year. Teachers will attempt to assign a locker relatively close to a student’s classes.</a:t>
            </a:r>
          </a:p>
          <a:p>
            <a:pPr eaLnBrk="1" hangingPunct="1">
              <a:lnSpc>
                <a:spcPct val="110000"/>
              </a:lnSpc>
              <a:defRPr/>
            </a:pPr>
            <a:r>
              <a:rPr lang="en-US" sz="1800" i="1">
                <a:effectLst/>
                <a:latin typeface="Baskerville Old Face" panose="02020602080505020303" pitchFamily="18" charset="0"/>
                <a:cs typeface="Calibri" panose="020F0502020204030204" pitchFamily="34" charset="0"/>
              </a:rPr>
              <a:t>Rolling backpacks will not fit in lockers and are not permitted. </a:t>
            </a:r>
          </a:p>
          <a:p>
            <a:pPr eaLnBrk="1" hangingPunct="1">
              <a:lnSpc>
                <a:spcPct val="110000"/>
              </a:lnSpc>
              <a:defRPr/>
            </a:pPr>
            <a:r>
              <a:rPr lang="en-US" sz="1800">
                <a:effectLst/>
                <a:latin typeface="Baskerville Old Face" panose="02020602080505020303" pitchFamily="18" charset="0"/>
                <a:cs typeface="Calibri" panose="020F0502020204030204" pitchFamily="34" charset="0"/>
              </a:rPr>
              <a:t>12” Locker shelves work well in lockers- anything smaller is not adequate</a:t>
            </a:r>
          </a:p>
          <a:p>
            <a:pPr eaLnBrk="1" hangingPunct="1">
              <a:lnSpc>
                <a:spcPct val="110000"/>
              </a:lnSpc>
              <a:defRPr/>
            </a:pPr>
            <a:r>
              <a:rPr lang="en-US" sz="1800">
                <a:effectLst/>
                <a:latin typeface="Baskerville Old Face" panose="02020602080505020303" pitchFamily="18" charset="0"/>
                <a:cs typeface="Calibri" panose="020F0502020204030204" pitchFamily="34" charset="0"/>
              </a:rPr>
              <a:t>Students store their backpacks in their lockers during the day. It is helpful when backpacks can fold into locker. </a:t>
            </a:r>
          </a:p>
          <a:p>
            <a:pPr eaLnBrk="1" hangingPunct="1">
              <a:lnSpc>
                <a:spcPct val="110000"/>
              </a:lnSpc>
              <a:defRPr/>
            </a:pPr>
            <a:r>
              <a:rPr lang="en-US" sz="1800">
                <a:effectLst/>
                <a:latin typeface="Baskerville Old Face" panose="02020602080505020303" pitchFamily="18" charset="0"/>
                <a:cs typeface="Calibri" panose="020F0502020204030204" pitchFamily="34" charset="0"/>
              </a:rPr>
              <a:t>Cellphones should be kept in locker, turned off. </a:t>
            </a:r>
          </a:p>
          <a:p>
            <a:pPr eaLnBrk="1" hangingPunct="1">
              <a:lnSpc>
                <a:spcPct val="110000"/>
              </a:lnSpc>
              <a:defRPr/>
            </a:pPr>
            <a:r>
              <a:rPr lang="en-US" sz="1800">
                <a:effectLst/>
                <a:highlight>
                  <a:srgbClr val="E0BB20"/>
                </a:highlight>
                <a:latin typeface="Baskerville Old Face" panose="02020602080505020303" pitchFamily="18" charset="0"/>
                <a:cs typeface="Calibri" panose="020F0502020204030204" pitchFamily="34" charset="0"/>
              </a:rPr>
              <a:t>Please put your child’s name on everything- </a:t>
            </a:r>
            <a:r>
              <a:rPr lang="en-US" sz="1800">
                <a:effectLst/>
                <a:latin typeface="Baskerville Old Face" panose="02020602080505020303" pitchFamily="18" charset="0"/>
                <a:cs typeface="Calibri" panose="020F0502020204030204" pitchFamily="34" charset="0"/>
              </a:rPr>
              <a:t>binders, book bags, pencil cases,  jackets, PE uniforms, water bottles,  lunch boxes, etc.</a:t>
            </a:r>
          </a:p>
        </p:txBody>
      </p:sp>
      <p:pic>
        <p:nvPicPr>
          <p:cNvPr id="3" name="Picture 2">
            <a:extLst>
              <a:ext uri="{FF2B5EF4-FFF2-40B4-BE49-F238E27FC236}">
                <a16:creationId xmlns:a16="http://schemas.microsoft.com/office/drawing/2014/main" id="{7E0E8A1B-50B2-4525-BCB9-2DF96DD468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9270"/>
          <a:stretch/>
        </p:blipFill>
        <p:spPr>
          <a:xfrm rot="5400000">
            <a:off x="-364617" y="364616"/>
            <a:ext cx="4206240" cy="3477005"/>
          </a:xfrm>
          <a:prstGeom prst="rect">
            <a:avLst/>
          </a:prstGeom>
          <a:gradFill>
            <a:gsLst>
              <a:gs pos="0">
                <a:schemeClr val="bg1">
                  <a:tint val="90000"/>
                  <a:lumMod val="110000"/>
                </a:schemeClr>
              </a:gs>
              <a:gs pos="100000">
                <a:schemeClr val="bg1">
                  <a:shade val="64000"/>
                  <a:lumMod val="88000"/>
                </a:schemeClr>
              </a:gs>
            </a:gsLst>
            <a:lin ang="5400000" scaled="0"/>
          </a:gradFill>
        </p:spPr>
      </p:pic>
      <p:pic>
        <p:nvPicPr>
          <p:cNvPr id="5" name="Picture 4" descr="A group of people standing in a room&#10;&#10;Description automatically generated">
            <a:extLst>
              <a:ext uri="{FF2B5EF4-FFF2-40B4-BE49-F238E27FC236}">
                <a16:creationId xmlns:a16="http://schemas.microsoft.com/office/drawing/2014/main" id="{9A37ED07-30D6-4F85-B6B3-BA593CFF7E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43" t="5260" r="3143" b="37358"/>
          <a:stretch/>
        </p:blipFill>
        <p:spPr>
          <a:xfrm>
            <a:off x="0" y="4334932"/>
            <a:ext cx="3476985" cy="2523068"/>
          </a:xfrm>
          <a:prstGeom prst="rect">
            <a:avLst/>
          </a:prstGeom>
          <a:gradFill>
            <a:gsLst>
              <a:gs pos="0">
                <a:schemeClr val="bg1">
                  <a:tint val="90000"/>
                  <a:lumMod val="110000"/>
                </a:schemeClr>
              </a:gs>
              <a:gs pos="100000">
                <a:schemeClr val="bg1">
                  <a:shade val="64000"/>
                  <a:lumMod val="88000"/>
                </a:schemeClr>
              </a:gs>
            </a:gsLst>
            <a:lin ang="5400000" scaled="0"/>
          </a:grad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open computer sitting on top of a table&#10;&#10;Description automatically generated">
            <a:extLst>
              <a:ext uri="{FF2B5EF4-FFF2-40B4-BE49-F238E27FC236}">
                <a16:creationId xmlns:a16="http://schemas.microsoft.com/office/drawing/2014/main" id="{19598D64-9647-468C-994B-BDE1BB38BC6F}"/>
              </a:ext>
            </a:extLst>
          </p:cNvPr>
          <p:cNvPicPr>
            <a:picLocks noChangeAspect="1"/>
          </p:cNvPicPr>
          <p:nvPr/>
        </p:nvPicPr>
        <p:blipFill rotWithShape="1">
          <a:blip r:embed="rId3">
            <a:alphaModFix amt="35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14311"/>
          <a:stretch/>
        </p:blipFill>
        <p:spPr>
          <a:xfrm>
            <a:off x="20" y="0"/>
            <a:ext cx="9143980" cy="6855970"/>
          </a:xfrm>
          <a:prstGeom prst="rect">
            <a:avLst/>
          </a:prstGeom>
          <a:solidFill>
            <a:schemeClr val="tx1">
              <a:lumMod val="65000"/>
            </a:schemeClr>
          </a:solidFill>
        </p:spPr>
      </p:pic>
      <p:sp>
        <p:nvSpPr>
          <p:cNvPr id="2" name="Title 1"/>
          <p:cNvSpPr>
            <a:spLocks noGrp="1"/>
          </p:cNvSpPr>
          <p:nvPr>
            <p:ph type="title"/>
          </p:nvPr>
        </p:nvSpPr>
        <p:spPr>
          <a:xfrm>
            <a:off x="2553586" y="668803"/>
            <a:ext cx="5250721" cy="1326321"/>
          </a:xfrm>
        </p:spPr>
        <p:txBody>
          <a:bodyPr>
            <a:normAutofit/>
          </a:bodyPr>
          <a:lstStyle/>
          <a:p>
            <a:r>
              <a:rPr lang="en-US">
                <a:solidFill>
                  <a:schemeClr val="bg1"/>
                </a:solidFill>
                <a:latin typeface="Baguet Script" panose="00000500000000000000" pitchFamily="2" charset="0"/>
              </a:rPr>
              <a:t>Student Devices</a:t>
            </a:r>
          </a:p>
        </p:txBody>
      </p:sp>
      <p:sp>
        <p:nvSpPr>
          <p:cNvPr id="3" name="Content Placeholder 2"/>
          <p:cNvSpPr>
            <a:spLocks noGrp="1"/>
          </p:cNvSpPr>
          <p:nvPr>
            <p:ph idx="1"/>
          </p:nvPr>
        </p:nvSpPr>
        <p:spPr>
          <a:xfrm>
            <a:off x="439119" y="1794299"/>
            <a:ext cx="5855149" cy="3695136"/>
          </a:xfrm>
        </p:spPr>
        <p:txBody>
          <a:bodyPr>
            <a:normAutofit/>
          </a:bodyPr>
          <a:lstStyle/>
          <a:p>
            <a:pPr marL="0" indent="0" fontAlgn="base">
              <a:buNone/>
            </a:pPr>
            <a:r>
              <a:rPr lang="en-US" sz="2400" b="1">
                <a:solidFill>
                  <a:schemeClr val="bg1"/>
                </a:solidFill>
                <a:effectLst>
                  <a:outerShdw blurRad="38100" dist="38100" dir="2700000" algn="tl">
                    <a:srgbClr val="000000">
                      <a:alpha val="43137"/>
                    </a:srgbClr>
                  </a:outerShdw>
                </a:effectLst>
                <a:highlight>
                  <a:srgbClr val="E0BB20"/>
                </a:highlight>
                <a:latin typeface="Baskerville Old Face" panose="02020602080505020303" pitchFamily="18" charset="0"/>
                <a:cs typeface="Calibri" panose="020F0502020204030204" pitchFamily="34" charset="0"/>
              </a:rPr>
              <a:t>Dell Laptop Computer​</a:t>
            </a:r>
          </a:p>
          <a:p>
            <a:pPr fontAlgn="base"/>
            <a:r>
              <a:rPr lang="en-US" sz="2400">
                <a:solidFill>
                  <a:schemeClr val="bg1"/>
                </a:solidFill>
                <a:effectLst>
                  <a:outerShdw blurRad="38100" dist="38100" dir="2700000" algn="tl">
                    <a:srgbClr val="000000">
                      <a:alpha val="43137"/>
                    </a:srgbClr>
                  </a:outerShdw>
                </a:effectLst>
                <a:latin typeface="Baskerville Old Face" panose="02020602080505020303" pitchFamily="18" charset="0"/>
                <a:cs typeface="Calibri" panose="020F0502020204030204" pitchFamily="34" charset="0"/>
              </a:rPr>
              <a:t>All students are issued a device. ​</a:t>
            </a:r>
          </a:p>
          <a:p>
            <a:pPr fontAlgn="base"/>
            <a:r>
              <a:rPr lang="en-US" sz="2400">
                <a:solidFill>
                  <a:schemeClr val="bg1"/>
                </a:solidFill>
                <a:effectLst>
                  <a:outerShdw blurRad="38100" dist="38100" dir="2700000" algn="tl">
                    <a:srgbClr val="000000">
                      <a:alpha val="43137"/>
                    </a:srgbClr>
                  </a:outerShdw>
                </a:effectLst>
                <a:latin typeface="Baskerville Old Face" panose="02020602080505020303" pitchFamily="18" charset="0"/>
                <a:cs typeface="Calibri" panose="020F0502020204030204" pitchFamily="34" charset="0"/>
              </a:rPr>
              <a:t>Devices go home with students each night.</a:t>
            </a:r>
          </a:p>
          <a:p>
            <a:pPr fontAlgn="base"/>
            <a:r>
              <a:rPr lang="en-US" sz="2400">
                <a:solidFill>
                  <a:schemeClr val="bg1"/>
                </a:solidFill>
                <a:effectLst>
                  <a:outerShdw blurRad="38100" dist="38100" dir="2700000" algn="tl">
                    <a:srgbClr val="000000">
                      <a:alpha val="43137"/>
                    </a:srgbClr>
                  </a:outerShdw>
                </a:effectLst>
                <a:latin typeface="Baskerville Old Face" panose="02020602080505020303" pitchFamily="18" charset="0"/>
                <a:cs typeface="Calibri" panose="020F0502020204030204" pitchFamily="34" charset="0"/>
              </a:rPr>
              <a:t>Only to be used for educational purposes ​</a:t>
            </a:r>
          </a:p>
          <a:p>
            <a:pPr fontAlgn="base"/>
            <a:r>
              <a:rPr lang="en-US" sz="2400">
                <a:solidFill>
                  <a:schemeClr val="bg1"/>
                </a:solidFill>
                <a:effectLst>
                  <a:outerShdw blurRad="38100" dist="38100" dir="2700000" algn="tl">
                    <a:srgbClr val="000000">
                      <a:alpha val="43137"/>
                    </a:srgbClr>
                  </a:outerShdw>
                </a:effectLst>
                <a:latin typeface="Baskerville Old Face" panose="02020602080505020303" pitchFamily="18" charset="0"/>
                <a:cs typeface="Calibri" panose="020F0502020204030204" pitchFamily="34" charset="0"/>
              </a:rPr>
              <a:t>Headphones (with wires) are needed</a:t>
            </a:r>
          </a:p>
          <a:p>
            <a:pPr marL="0" indent="0" fontAlgn="base">
              <a:buNone/>
            </a:pPr>
            <a:endParaRPr lang="en-US">
              <a:effectLst/>
              <a:latin typeface="Bookman Old Style" panose="02050604050505020204" pitchFamily="18" charset="0"/>
            </a:endParaRPr>
          </a:p>
        </p:txBody>
      </p:sp>
      <p:pic>
        <p:nvPicPr>
          <p:cNvPr id="6" name="Picture 5" descr="A picture containing person, boy, indoor, laptop&#10;&#10;Description automatically generated">
            <a:extLst>
              <a:ext uri="{FF2B5EF4-FFF2-40B4-BE49-F238E27FC236}">
                <a16:creationId xmlns:a16="http://schemas.microsoft.com/office/drawing/2014/main" id="{8BB280CD-42C1-4A43-8056-3D49F3D44F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0752" y="4471637"/>
            <a:ext cx="2714129" cy="20355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Join Us! Orientation to Canvas and Online Learning Success ...">
            <a:extLst>
              <a:ext uri="{FF2B5EF4-FFF2-40B4-BE49-F238E27FC236}">
                <a16:creationId xmlns:a16="http://schemas.microsoft.com/office/drawing/2014/main" id="{08B6C9AF-EB4B-C3EE-195F-4B26C7FB1EA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78397" y="2663927"/>
            <a:ext cx="2941782" cy="1709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548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1804F-DD20-4B6E-A0CA-74F1402FDB05}"/>
              </a:ext>
            </a:extLst>
          </p:cNvPr>
          <p:cNvSpPr>
            <a:spLocks noGrp="1"/>
          </p:cNvSpPr>
          <p:nvPr>
            <p:ph type="title"/>
          </p:nvPr>
        </p:nvSpPr>
        <p:spPr>
          <a:xfrm>
            <a:off x="4565616" y="451161"/>
            <a:ext cx="3423821" cy="669924"/>
          </a:xfrm>
        </p:spPr>
        <p:txBody>
          <a:bodyPr anchor="b">
            <a:normAutofit/>
          </a:bodyPr>
          <a:lstStyle/>
          <a:p>
            <a:r>
              <a:rPr lang="en-US" sz="3700" b="1">
                <a:solidFill>
                  <a:schemeClr val="bg1"/>
                </a:solidFill>
                <a:latin typeface="Baguet Script" panose="00000500000000000000" pitchFamily="2" charset="0"/>
              </a:rPr>
              <a:t>Our Community</a:t>
            </a:r>
          </a:p>
        </p:txBody>
      </p:sp>
      <p:sp>
        <p:nvSpPr>
          <p:cNvPr id="130" name="Content Placeholder 73">
            <a:extLst>
              <a:ext uri="{FF2B5EF4-FFF2-40B4-BE49-F238E27FC236}">
                <a16:creationId xmlns:a16="http://schemas.microsoft.com/office/drawing/2014/main" id="{523EBF47-991A-4281-9BE0-8896E249066E}"/>
              </a:ext>
            </a:extLst>
          </p:cNvPr>
          <p:cNvSpPr>
            <a:spLocks noGrp="1"/>
          </p:cNvSpPr>
          <p:nvPr>
            <p:ph idx="1"/>
          </p:nvPr>
        </p:nvSpPr>
        <p:spPr>
          <a:xfrm>
            <a:off x="4410023" y="1355292"/>
            <a:ext cx="3735005" cy="5051547"/>
          </a:xfrm>
        </p:spPr>
        <p:txBody>
          <a:bodyPr>
            <a:normAutofit/>
          </a:bodyPr>
          <a:lstStyle/>
          <a:p>
            <a:pPr>
              <a:buFont typeface="Wingdings" panose="05000000000000000000" pitchFamily="2" charset="2"/>
              <a:buChar char="§"/>
            </a:pPr>
            <a:r>
              <a:rPr lang="en-US" sz="1800">
                <a:solidFill>
                  <a:schemeClr val="bg1"/>
                </a:solidFill>
                <a:latin typeface="Baskerville Old Face" panose="02020602080505020303" pitchFamily="18" charset="0"/>
              </a:rPr>
              <a:t> </a:t>
            </a:r>
            <a:r>
              <a:rPr lang="en-US" sz="1600">
                <a:solidFill>
                  <a:schemeClr val="bg1"/>
                </a:solidFill>
                <a:latin typeface="Baskerville Old Face" panose="02020602080505020303" pitchFamily="18" charset="0"/>
              </a:rPr>
              <a:t>Many River Trail students attended one of our local feeder elementary schools:</a:t>
            </a:r>
          </a:p>
          <a:p>
            <a:pPr marL="0" indent="0">
              <a:buNone/>
            </a:pPr>
            <a:endParaRPr lang="en-US" sz="1600">
              <a:solidFill>
                <a:schemeClr val="bg1"/>
              </a:solidFill>
              <a:latin typeface="Baskerville Old Face" panose="02020602080505020303" pitchFamily="18" charset="0"/>
            </a:endParaRPr>
          </a:p>
          <a:p>
            <a:pPr lvl="1"/>
            <a:r>
              <a:rPr lang="en-US" sz="1600">
                <a:solidFill>
                  <a:schemeClr val="bg1"/>
                </a:solidFill>
                <a:latin typeface="Baskerville Old Face" panose="02020602080505020303" pitchFamily="18" charset="0"/>
              </a:rPr>
              <a:t>Shakerag ES</a:t>
            </a:r>
          </a:p>
          <a:p>
            <a:pPr lvl="1"/>
            <a:r>
              <a:rPr lang="en-US" sz="1600">
                <a:solidFill>
                  <a:schemeClr val="bg1"/>
                </a:solidFill>
                <a:latin typeface="Baskerville Old Face" panose="02020602080505020303" pitchFamily="18" charset="0"/>
              </a:rPr>
              <a:t>Findley Oaks ES</a:t>
            </a:r>
          </a:p>
          <a:p>
            <a:pPr lvl="1"/>
            <a:r>
              <a:rPr lang="en-US" sz="1600">
                <a:solidFill>
                  <a:schemeClr val="bg1"/>
                </a:solidFill>
                <a:latin typeface="Baskerville Old Face" panose="02020602080505020303" pitchFamily="18" charset="0"/>
              </a:rPr>
              <a:t>Wilson Creek ES</a:t>
            </a:r>
          </a:p>
          <a:p>
            <a:pPr lvl="1"/>
            <a:r>
              <a:rPr lang="en-US" sz="1600">
                <a:solidFill>
                  <a:schemeClr val="bg1"/>
                </a:solidFill>
                <a:latin typeface="Baskerville Old Face" panose="02020602080505020303" pitchFamily="18" charset="0"/>
              </a:rPr>
              <a:t>Medlock Bridge ES</a:t>
            </a:r>
          </a:p>
          <a:p>
            <a:pPr marL="342900" lvl="1" indent="0">
              <a:buNone/>
            </a:pPr>
            <a:endParaRPr lang="en-US" sz="1600">
              <a:solidFill>
                <a:schemeClr val="bg1"/>
              </a:solidFill>
              <a:latin typeface="Baskerville Old Face" panose="02020602080505020303" pitchFamily="18" charset="0"/>
            </a:endParaRPr>
          </a:p>
          <a:p>
            <a:pPr>
              <a:buFont typeface="Wingdings" panose="05000000000000000000" pitchFamily="2" charset="2"/>
              <a:buChar char="§"/>
            </a:pPr>
            <a:r>
              <a:rPr lang="en-US" sz="1600">
                <a:solidFill>
                  <a:schemeClr val="bg1"/>
                </a:solidFill>
                <a:latin typeface="Baskerville Old Face" panose="02020602080505020303" pitchFamily="18" charset="0"/>
              </a:rPr>
              <a:t> Students also come to RTMS from private schools, other FCS schools, other counties, other states, and other countries!</a:t>
            </a:r>
          </a:p>
          <a:p>
            <a:pPr>
              <a:buFont typeface="Wingdings" panose="05000000000000000000" pitchFamily="2" charset="2"/>
              <a:buChar char="§"/>
            </a:pPr>
            <a:r>
              <a:rPr lang="en-US" sz="1600">
                <a:solidFill>
                  <a:schemeClr val="bg1"/>
                </a:solidFill>
                <a:latin typeface="Baskerville Old Face" panose="02020602080505020303" pitchFamily="18" charset="0"/>
              </a:rPr>
              <a:t>All our students will attend Northview High School upon finishing middle school, unless they move away from our attendance zone or decide to attend another school, such as Innovation Academy. </a:t>
            </a:r>
          </a:p>
          <a:p>
            <a:pPr marL="0" indent="0">
              <a:buNone/>
            </a:pPr>
            <a:endParaRPr lang="en-US" sz="1300">
              <a:solidFill>
                <a:schemeClr val="bg1"/>
              </a:solidFill>
            </a:endParaRPr>
          </a:p>
        </p:txBody>
      </p:sp>
      <p:pic>
        <p:nvPicPr>
          <p:cNvPr id="5" name="Picture 4" descr="A logo with a wolf head&#10;&#10;Description automatically generated">
            <a:extLst>
              <a:ext uri="{FF2B5EF4-FFF2-40B4-BE49-F238E27FC236}">
                <a16:creationId xmlns:a16="http://schemas.microsoft.com/office/drawing/2014/main" id="{0D3F0FA5-FEF8-1755-37BE-D97F9BD05F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140" y="380140"/>
            <a:ext cx="3223520" cy="3223520"/>
          </a:xfrm>
          <a:prstGeom prst="rect">
            <a:avLst/>
          </a:prstGeom>
        </p:spPr>
      </p:pic>
      <p:pic>
        <p:nvPicPr>
          <p:cNvPr id="2050" name="Picture 2">
            <a:extLst>
              <a:ext uri="{FF2B5EF4-FFF2-40B4-BE49-F238E27FC236}">
                <a16:creationId xmlns:a16="http://schemas.microsoft.com/office/drawing/2014/main" id="{3C4FBD9F-A376-AF11-9972-5F9CA8D487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169" y="3725603"/>
            <a:ext cx="3440491" cy="2545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293404"/>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96866-DA29-44C1-9BF4-06A4E5E40798}"/>
              </a:ext>
            </a:extLst>
          </p:cNvPr>
          <p:cNvSpPr>
            <a:spLocks noGrp="1"/>
          </p:cNvSpPr>
          <p:nvPr>
            <p:ph type="title"/>
          </p:nvPr>
        </p:nvSpPr>
        <p:spPr>
          <a:xfrm>
            <a:off x="932154" y="365126"/>
            <a:ext cx="7583195" cy="1325563"/>
          </a:xfrm>
        </p:spPr>
        <p:txBody>
          <a:bodyPr vert="horz" lIns="91440" tIns="45720" rIns="91440" bIns="45720" rtlCol="0" anchor="ctr">
            <a:normAutofit/>
          </a:bodyPr>
          <a:lstStyle/>
          <a:p>
            <a:r>
              <a:rPr lang="en-US">
                <a:latin typeface="Baguet Script" panose="00000500000000000000" pitchFamily="2" charset="0"/>
              </a:rPr>
              <a:t>Cellphones</a:t>
            </a:r>
          </a:p>
        </p:txBody>
      </p:sp>
      <p:sp>
        <p:nvSpPr>
          <p:cNvPr id="6" name="TextBox 5">
            <a:extLst>
              <a:ext uri="{FF2B5EF4-FFF2-40B4-BE49-F238E27FC236}">
                <a16:creationId xmlns:a16="http://schemas.microsoft.com/office/drawing/2014/main" id="{A8FFC0CC-4167-4A87-9821-4E35F950E6DB}"/>
              </a:ext>
            </a:extLst>
          </p:cNvPr>
          <p:cNvSpPr txBox="1"/>
          <p:nvPr/>
        </p:nvSpPr>
        <p:spPr>
          <a:xfrm>
            <a:off x="677359" y="1435955"/>
            <a:ext cx="4764618" cy="4076136"/>
          </a:xfrm>
          <a:prstGeom prst="rect">
            <a:avLst/>
          </a:prstGeom>
        </p:spPr>
        <p:txBody>
          <a:bodyPr vert="horz" lIns="91440" tIns="45720" rIns="91440" bIns="45720" rtlCol="0">
            <a:normAutofit/>
          </a:bodyPr>
          <a:lstStyle/>
          <a:p>
            <a:pPr marL="342900" marR="0" lvl="0" indent="-228600" defTabSz="914400">
              <a:lnSpc>
                <a:spcPct val="120000"/>
              </a:lnSpc>
              <a:spcBef>
                <a:spcPts val="0"/>
              </a:spcBef>
              <a:spcAft>
                <a:spcPts val="600"/>
              </a:spcAft>
              <a:buFont typeface="Arial" panose="020B0604020202020204" pitchFamily="34" charset="0"/>
              <a:buChar char="•"/>
              <a:tabLst>
                <a:tab pos="457200" algn="l"/>
              </a:tabLst>
            </a:pPr>
            <a:r>
              <a:rPr lang="en-US">
                <a:latin typeface="Baskerville Old Face" panose="02020602080505020303" pitchFamily="18" charset="0"/>
                <a:cs typeface="Calibri" panose="020F0502020204030204" pitchFamily="34" charset="0"/>
              </a:rPr>
              <a:t>Personal technology devices, such as cellphones and smartwatches,  must remain put away during the school day unless requested in class by a teacher.  </a:t>
            </a:r>
          </a:p>
          <a:p>
            <a:pPr marL="342900" marR="0" lvl="0" indent="-228600" defTabSz="914400">
              <a:lnSpc>
                <a:spcPct val="120000"/>
              </a:lnSpc>
              <a:spcBef>
                <a:spcPts val="0"/>
              </a:spcBef>
              <a:spcAft>
                <a:spcPts val="600"/>
              </a:spcAft>
              <a:buFont typeface="Arial" panose="020B0604020202020204" pitchFamily="34" charset="0"/>
              <a:buChar char="•"/>
              <a:tabLst>
                <a:tab pos="457200" algn="l"/>
              </a:tabLst>
            </a:pPr>
            <a:r>
              <a:rPr lang="en-US">
                <a:latin typeface="Baskerville Old Face" panose="02020602080505020303" pitchFamily="18" charset="0"/>
                <a:cs typeface="Calibri" panose="020F0502020204030204" pitchFamily="34" charset="0"/>
              </a:rPr>
              <a:t>The school is not responsible for lost or stolen devices.  </a:t>
            </a:r>
          </a:p>
          <a:p>
            <a:pPr marL="342900" marR="0" lvl="0" indent="-228600" defTabSz="914400">
              <a:lnSpc>
                <a:spcPct val="120000"/>
              </a:lnSpc>
              <a:spcBef>
                <a:spcPts val="0"/>
              </a:spcBef>
              <a:spcAft>
                <a:spcPts val="600"/>
              </a:spcAft>
              <a:buFont typeface="Arial" panose="020B0604020202020204" pitchFamily="34" charset="0"/>
              <a:buChar char="•"/>
              <a:tabLst>
                <a:tab pos="457200" algn="l"/>
              </a:tabLst>
            </a:pPr>
            <a:r>
              <a:rPr lang="en-US">
                <a:latin typeface="Baskerville Old Face" panose="02020602080505020303" pitchFamily="18" charset="0"/>
                <a:cs typeface="Calibri" panose="020F0502020204030204" pitchFamily="34" charset="0"/>
              </a:rPr>
              <a:t>Cell phones may only be used before and after school outside of the building.</a:t>
            </a:r>
          </a:p>
          <a:p>
            <a:pPr marL="342900" marR="0" lvl="0" indent="-228600" defTabSz="914400">
              <a:lnSpc>
                <a:spcPct val="120000"/>
              </a:lnSpc>
              <a:spcBef>
                <a:spcPts val="0"/>
              </a:spcBef>
              <a:spcAft>
                <a:spcPts val="600"/>
              </a:spcAft>
              <a:buFont typeface="Arial" panose="020B0604020202020204" pitchFamily="34" charset="0"/>
              <a:buChar char="•"/>
              <a:tabLst>
                <a:tab pos="457200" algn="l"/>
              </a:tabLst>
            </a:pPr>
            <a:r>
              <a:rPr lang="en-US">
                <a:latin typeface="Baskerville Old Face" panose="02020602080505020303" pitchFamily="18" charset="0"/>
                <a:cs typeface="Calibri" panose="020F0502020204030204" pitchFamily="34" charset="0"/>
              </a:rPr>
              <a:t>Cell phones are to be turned off when kept in the locker.</a:t>
            </a:r>
          </a:p>
        </p:txBody>
      </p:sp>
      <p:pic>
        <p:nvPicPr>
          <p:cNvPr id="3" name="Picture 6" descr="Text&#10;&#10;Description automatically generated">
            <a:extLst>
              <a:ext uri="{FF2B5EF4-FFF2-40B4-BE49-F238E27FC236}">
                <a16:creationId xmlns:a16="http://schemas.microsoft.com/office/drawing/2014/main" id="{5877EF68-C11E-B762-8CB3-569FF49FFB18}"/>
              </a:ext>
            </a:extLst>
          </p:cNvPr>
          <p:cNvPicPr>
            <a:picLocks noChangeAspect="1"/>
          </p:cNvPicPr>
          <p:nvPr/>
        </p:nvPicPr>
        <p:blipFill rotWithShape="1">
          <a:blip r:embed="rId3"/>
          <a:srcRect l="35711" t="27277" r="25994" b="59536"/>
          <a:stretch/>
        </p:blipFill>
        <p:spPr>
          <a:xfrm>
            <a:off x="954349" y="5257357"/>
            <a:ext cx="7235301" cy="13797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a:extLst>
              <a:ext uri="{FF2B5EF4-FFF2-40B4-BE49-F238E27FC236}">
                <a16:creationId xmlns:a16="http://schemas.microsoft.com/office/drawing/2014/main" id="{4B293AAA-D3CF-43ED-24E4-8C2A5322AD9F}"/>
              </a:ext>
            </a:extLst>
          </p:cNvPr>
          <p:cNvPicPr>
            <a:picLocks noChangeAspect="1"/>
          </p:cNvPicPr>
          <p:nvPr/>
        </p:nvPicPr>
        <p:blipFill>
          <a:blip r:embed="rId4"/>
          <a:stretch>
            <a:fillRect/>
          </a:stretch>
        </p:blipFill>
        <p:spPr>
          <a:xfrm>
            <a:off x="5515703" y="905487"/>
            <a:ext cx="2950938" cy="3816455"/>
          </a:xfrm>
          <a:prstGeom prst="rect">
            <a:avLst/>
          </a:prstGeom>
        </p:spPr>
      </p:pic>
    </p:spTree>
    <p:extLst>
      <p:ext uri="{BB962C8B-B14F-4D97-AF65-F5344CB8AC3E}">
        <p14:creationId xmlns:p14="http://schemas.microsoft.com/office/powerpoint/2010/main" val="2902233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rrowheads="1"/>
          </p:cNvSpPr>
          <p:nvPr>
            <p:ph type="title"/>
          </p:nvPr>
        </p:nvSpPr>
        <p:spPr>
          <a:xfrm>
            <a:off x="689339" y="228600"/>
            <a:ext cx="7765321" cy="1326321"/>
          </a:xfrm>
        </p:spPr>
        <p:txBody>
          <a:bodyPr/>
          <a:lstStyle/>
          <a:p>
            <a:pPr eaLnBrk="1" hangingPunct="1">
              <a:defRPr/>
            </a:pPr>
            <a:r>
              <a:rPr lang="en-US">
                <a:latin typeface="Baguet Script" panose="00000500000000000000" pitchFamily="2" charset="0"/>
              </a:rPr>
              <a:t>Homework</a:t>
            </a:r>
          </a:p>
        </p:txBody>
      </p:sp>
      <p:sp>
        <p:nvSpPr>
          <p:cNvPr id="60419" name="Rectangle 3"/>
          <p:cNvSpPr>
            <a:spLocks noGrp="1" noChangeArrowheads="1"/>
          </p:cNvSpPr>
          <p:nvPr>
            <p:ph idx="1"/>
          </p:nvPr>
        </p:nvSpPr>
        <p:spPr>
          <a:xfrm>
            <a:off x="457200" y="1554921"/>
            <a:ext cx="4833891" cy="4678363"/>
          </a:xfrm>
        </p:spPr>
        <p:txBody>
          <a:bodyPr>
            <a:normAutofit/>
          </a:bodyPr>
          <a:lstStyle/>
          <a:p>
            <a:pPr fontAlgn="base"/>
            <a:r>
              <a:rPr lang="en-US" sz="2400">
                <a:effectLst/>
                <a:latin typeface="Baskerville Old Face" panose="02020602080505020303" pitchFamily="18" charset="0"/>
                <a:cs typeface="Calibri" panose="020F0502020204030204" pitchFamily="34" charset="0"/>
              </a:rPr>
              <a:t>Homework is given to practice and enhance the skills learned in class.​</a:t>
            </a:r>
          </a:p>
          <a:p>
            <a:pPr fontAlgn="base"/>
            <a:r>
              <a:rPr lang="en-US" sz="2400">
                <a:effectLst/>
                <a:latin typeface="Baskerville Old Face" panose="02020602080505020303" pitchFamily="18" charset="0"/>
                <a:cs typeface="Calibri" panose="020F0502020204030204" pitchFamily="34" charset="0"/>
              </a:rPr>
              <a:t>Homework may come in many forms such as: reading, studying for a quiz or test, completing assignments, working on projects, collaborating with peers, practicing skills, as well as vocabulary building. </a:t>
            </a:r>
          </a:p>
          <a:p>
            <a:pPr fontAlgn="base"/>
            <a:r>
              <a:rPr lang="en-US" sz="2400">
                <a:effectLst/>
                <a:latin typeface="Baskerville Old Face" panose="02020602080505020303" pitchFamily="18" charset="0"/>
                <a:cs typeface="Calibri" panose="020F0502020204030204" pitchFamily="34" charset="0"/>
              </a:rPr>
              <a:t>Students should expect homework every night. </a:t>
            </a:r>
            <a:r>
              <a:rPr lang="en-US" sz="2400">
                <a:effectLst/>
                <a:latin typeface="Baskerville Old Face" panose="02020602080505020303" pitchFamily="18" charset="0"/>
              </a:rPr>
              <a:t>​Particularly in Math. </a:t>
            </a:r>
          </a:p>
        </p:txBody>
      </p:sp>
      <p:pic>
        <p:nvPicPr>
          <p:cNvPr id="4" name="Picture 3" descr="A group of kids sitting at a table with books&#10;&#10;Description automatically generated">
            <a:extLst>
              <a:ext uri="{FF2B5EF4-FFF2-40B4-BE49-F238E27FC236}">
                <a16:creationId xmlns:a16="http://schemas.microsoft.com/office/drawing/2014/main" id="{32F9CCB9-754C-A974-2FCA-9D551CF0A6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463"/>
          <a:stretch/>
        </p:blipFill>
        <p:spPr>
          <a:xfrm rot="5400000">
            <a:off x="5174003" y="1805810"/>
            <a:ext cx="3763685" cy="32619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Rot="1" noChangeArrowheads="1"/>
          </p:cNvSpPr>
          <p:nvPr>
            <p:ph type="title"/>
          </p:nvPr>
        </p:nvSpPr>
        <p:spPr>
          <a:xfrm>
            <a:off x="1099167" y="658089"/>
            <a:ext cx="7886700" cy="1325563"/>
          </a:xfrm>
        </p:spPr>
        <p:txBody>
          <a:bodyPr>
            <a:normAutofit/>
          </a:bodyPr>
          <a:lstStyle/>
          <a:p>
            <a:pPr eaLnBrk="1" hangingPunct="1">
              <a:defRPr/>
            </a:pPr>
            <a:r>
              <a:rPr lang="en-US">
                <a:latin typeface="Baguet Script" panose="00000500000000000000" pitchFamily="2" charset="0"/>
              </a:rPr>
              <a:t>Helpful Homework Resources</a:t>
            </a:r>
          </a:p>
        </p:txBody>
      </p:sp>
      <p:graphicFrame>
        <p:nvGraphicFramePr>
          <p:cNvPr id="14341" name="Rectangle 3">
            <a:extLst>
              <a:ext uri="{FF2B5EF4-FFF2-40B4-BE49-F238E27FC236}">
                <a16:creationId xmlns:a16="http://schemas.microsoft.com/office/drawing/2014/main" id="{7CC1ADC9-5129-22AA-3B81-4D6FA499EE64}"/>
              </a:ext>
            </a:extLst>
          </p:cNvPr>
          <p:cNvGraphicFramePr>
            <a:graphicFrameLocks noGrp="1"/>
          </p:cNvGraphicFramePr>
          <p:nvPr>
            <p:ph idx="1"/>
            <p:extLst>
              <p:ext uri="{D42A27DB-BD31-4B8C-83A1-F6EECF244321}">
                <p14:modId xmlns:p14="http://schemas.microsoft.com/office/powerpoint/2010/main" val="200716680"/>
              </p:ext>
            </p:extLst>
          </p:nvPr>
        </p:nvGraphicFramePr>
        <p:xfrm>
          <a:off x="381000" y="2109957"/>
          <a:ext cx="4066991" cy="3695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picture containing food&#10;&#10;Description automatically generated">
            <a:extLst>
              <a:ext uri="{FF2B5EF4-FFF2-40B4-BE49-F238E27FC236}">
                <a16:creationId xmlns:a16="http://schemas.microsoft.com/office/drawing/2014/main" id="{8A35C54B-54AA-4FBC-A0F9-84DA972CD8C6}"/>
              </a:ext>
            </a:extLst>
          </p:cNvPr>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rcRect t="3635" r="-4" b="-4"/>
          <a:stretch/>
        </p:blipFill>
        <p:spPr>
          <a:xfrm>
            <a:off x="4767942" y="2210935"/>
            <a:ext cx="3624943" cy="3493180"/>
          </a:xfrm>
          <a:prstGeom prst="rect">
            <a:avLst/>
          </a:prstGeom>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601" name="Rectangle 67600">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03" name="Freeform: Shape 67602">
            <a:extLst>
              <a:ext uri="{FF2B5EF4-FFF2-40B4-BE49-F238E27FC236}">
                <a16:creationId xmlns:a16="http://schemas.microsoft.com/office/drawing/2014/main" id="{4F2E2428-58BA-458D-AA54-05502E63F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561161"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586" name="Rectangle 2"/>
          <p:cNvSpPr>
            <a:spLocks noGrp="1" noRot="1" noChangeArrowheads="1"/>
          </p:cNvSpPr>
          <p:nvPr>
            <p:ph type="title"/>
          </p:nvPr>
        </p:nvSpPr>
        <p:spPr>
          <a:xfrm>
            <a:off x="852775" y="609600"/>
            <a:ext cx="5160770" cy="1322887"/>
          </a:xfrm>
        </p:spPr>
        <p:txBody>
          <a:bodyPr>
            <a:normAutofit/>
          </a:bodyPr>
          <a:lstStyle/>
          <a:p>
            <a:pPr eaLnBrk="1" hangingPunct="1">
              <a:defRPr/>
            </a:pPr>
            <a:r>
              <a:rPr lang="en-US">
                <a:latin typeface="Baguet Script" panose="00000500000000000000" pitchFamily="2" charset="0"/>
              </a:rPr>
              <a:t>Communication with teachers</a:t>
            </a:r>
          </a:p>
        </p:txBody>
      </p:sp>
      <p:sp>
        <p:nvSpPr>
          <p:cNvPr id="67587" name="Rectangle 3"/>
          <p:cNvSpPr>
            <a:spLocks noGrp="1" noChangeArrowheads="1"/>
          </p:cNvSpPr>
          <p:nvPr>
            <p:ph idx="1"/>
          </p:nvPr>
        </p:nvSpPr>
        <p:spPr>
          <a:xfrm>
            <a:off x="852775" y="2194102"/>
            <a:ext cx="4930463" cy="3908585"/>
          </a:xfrm>
        </p:spPr>
        <p:txBody>
          <a:bodyPr>
            <a:normAutofit/>
          </a:bodyPr>
          <a:lstStyle/>
          <a:p>
            <a:pPr marL="0" indent="0" fontAlgn="base">
              <a:buNone/>
            </a:pPr>
            <a:r>
              <a:rPr lang="en-US" sz="1700" b="1">
                <a:effectLst/>
                <a:highlight>
                  <a:srgbClr val="E0BB20"/>
                </a:highlight>
                <a:latin typeface="Baskerville Old Face" panose="02020602080505020303" pitchFamily="18" charset="0"/>
                <a:cs typeface="Calibri" panose="020F0502020204030204" pitchFamily="34" charset="0"/>
              </a:rPr>
              <a:t>Email is the most efficient way to contact teachers.</a:t>
            </a:r>
            <a:r>
              <a:rPr lang="en-US" sz="1700" b="1">
                <a:effectLst/>
                <a:latin typeface="Baskerville Old Face" panose="02020602080505020303" pitchFamily="18" charset="0"/>
                <a:cs typeface="Calibri" panose="020F0502020204030204" pitchFamily="34" charset="0"/>
              </a:rPr>
              <a:t>​</a:t>
            </a:r>
          </a:p>
          <a:p>
            <a:pPr fontAlgn="base"/>
            <a:r>
              <a:rPr lang="en-US" sz="1700">
                <a:effectLst/>
                <a:latin typeface="Baskerville Old Face" panose="02020602080505020303" pitchFamily="18" charset="0"/>
                <a:cs typeface="Calibri" panose="020F0502020204030204" pitchFamily="34" charset="0"/>
              </a:rPr>
              <a:t>Conferences are scheduled by teacher or parent request. ​</a:t>
            </a:r>
          </a:p>
          <a:p>
            <a:pPr fontAlgn="base"/>
            <a:r>
              <a:rPr lang="en-US" sz="1700">
                <a:effectLst/>
                <a:latin typeface="Baskerville Old Face" panose="02020602080505020303" pitchFamily="18" charset="0"/>
                <a:cs typeface="Calibri" panose="020F0502020204030204" pitchFamily="34" charset="0"/>
              </a:rPr>
              <a:t>Conferences are often conducted with multiple teachers. </a:t>
            </a:r>
          </a:p>
          <a:p>
            <a:pPr lvl="1" fontAlgn="base"/>
            <a:r>
              <a:rPr lang="en-US" sz="1700">
                <a:effectLst/>
                <a:latin typeface="Baskerville Old Face" panose="02020602080505020303" pitchFamily="18" charset="0"/>
                <a:cs typeface="Calibri" panose="020F0502020204030204" pitchFamily="34" charset="0"/>
              </a:rPr>
              <a:t>By having multiple teachers in attendance, we can provide various perspectives and better address the needs of the whole child. </a:t>
            </a:r>
          </a:p>
          <a:p>
            <a:pPr lvl="1" fontAlgn="base"/>
            <a:r>
              <a:rPr lang="en-US" sz="1700">
                <a:effectLst/>
                <a:latin typeface="Baskerville Old Face" panose="02020602080505020303" pitchFamily="18" charset="0"/>
                <a:cs typeface="Calibri" panose="020F0502020204030204" pitchFamily="34" charset="0"/>
              </a:rPr>
              <a:t>Meetings typically happen before school or during teachers’ planning time. </a:t>
            </a:r>
          </a:p>
          <a:p>
            <a:pPr fontAlgn="base"/>
            <a:r>
              <a:rPr lang="en-US" sz="1700">
                <a:effectLst/>
                <a:latin typeface="Baskerville Old Face" panose="02020602080505020303" pitchFamily="18" charset="0"/>
                <a:cs typeface="Calibri" panose="020F0502020204030204" pitchFamily="34" charset="0"/>
              </a:rPr>
              <a:t>Students are encouraged to email their teachers. </a:t>
            </a:r>
          </a:p>
          <a:p>
            <a:pPr marL="0" indent="0" fontAlgn="base">
              <a:buNone/>
            </a:pPr>
            <a:endParaRPr lang="en-US" sz="1700">
              <a:effectLst/>
              <a:latin typeface="Bookman Old Style" panose="02050604050505020204" pitchFamily="18" charset="0"/>
            </a:endParaRPr>
          </a:p>
          <a:p>
            <a:pPr eaLnBrk="1" hangingPunct="1">
              <a:buFont typeface="Wingdings" panose="05000000000000000000" pitchFamily="2" charset="2"/>
              <a:buNone/>
              <a:defRPr/>
            </a:pPr>
            <a:endParaRPr lang="en-US" sz="1700"/>
          </a:p>
          <a:p>
            <a:pPr eaLnBrk="1" hangingPunct="1">
              <a:buFont typeface="Wingdings" panose="05000000000000000000" pitchFamily="2" charset="2"/>
              <a:buNone/>
              <a:defRPr/>
            </a:pPr>
            <a:endParaRPr lang="en-US" sz="1700"/>
          </a:p>
        </p:txBody>
      </p:sp>
      <p:pic>
        <p:nvPicPr>
          <p:cNvPr id="67591" name="Graphic 67590" descr="Envelope">
            <a:extLst>
              <a:ext uri="{FF2B5EF4-FFF2-40B4-BE49-F238E27FC236}">
                <a16:creationId xmlns:a16="http://schemas.microsoft.com/office/drawing/2014/main" id="{86249DD9-BD86-D6A1-3505-68DCBD2ECD9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96985" y="2353600"/>
            <a:ext cx="2180230" cy="218023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67DCC060-5533-4A03-99D5-8FF7B2222F0A}"/>
              </a:ext>
            </a:extLst>
          </p:cNvPr>
          <p:cNvPicPr>
            <a:picLocks noChangeAspect="1"/>
          </p:cNvPicPr>
          <p:nvPr/>
        </p:nvPicPr>
        <p:blipFill rotWithShape="1">
          <a:blip r:embed="rId3">
            <a:alphaModFix amt="12000"/>
            <a:extLst>
              <a:ext uri="{28A0092B-C50C-407E-A947-70E740481C1C}">
                <a14:useLocalDpi xmlns:a14="http://schemas.microsoft.com/office/drawing/2010/main" val="0"/>
              </a:ext>
            </a:extLst>
          </a:blip>
          <a:srcRect b="30"/>
          <a:stretch/>
        </p:blipFill>
        <p:spPr>
          <a:xfrm>
            <a:off x="0" y="0"/>
            <a:ext cx="9144000" cy="6858000"/>
          </a:xfrm>
          <a:prstGeom prst="rect">
            <a:avLst/>
          </a:prstGeom>
          <a:solidFill>
            <a:schemeClr val="bg1">
              <a:lumMod val="65000"/>
              <a:lumOff val="35000"/>
              <a:alpha val="42000"/>
            </a:schemeClr>
          </a:solidFill>
        </p:spPr>
      </p:pic>
      <p:sp>
        <p:nvSpPr>
          <p:cNvPr id="46082" name="Rectangle 2"/>
          <p:cNvSpPr>
            <a:spLocks noGrp="1" noRot="1" noChangeArrowheads="1"/>
          </p:cNvSpPr>
          <p:nvPr>
            <p:ph type="title"/>
          </p:nvPr>
        </p:nvSpPr>
        <p:spPr>
          <a:xfrm>
            <a:off x="709599" y="429704"/>
            <a:ext cx="7765321" cy="1326321"/>
          </a:xfrm>
        </p:spPr>
        <p:txBody>
          <a:bodyPr>
            <a:normAutofit/>
          </a:bodyPr>
          <a:lstStyle/>
          <a:p>
            <a:pPr eaLnBrk="1" hangingPunct="1">
              <a:defRPr/>
            </a:pPr>
            <a:r>
              <a:rPr lang="en-US">
                <a:latin typeface="Baguet Script" panose="00000500000000000000" pitchFamily="2" charset="0"/>
              </a:rPr>
              <a:t>Connections Classes</a:t>
            </a:r>
          </a:p>
        </p:txBody>
      </p:sp>
      <p:sp>
        <p:nvSpPr>
          <p:cNvPr id="46083" name="Rectangle 3"/>
          <p:cNvSpPr>
            <a:spLocks noGrp="1" noChangeArrowheads="1"/>
          </p:cNvSpPr>
          <p:nvPr>
            <p:ph idx="1"/>
          </p:nvPr>
        </p:nvSpPr>
        <p:spPr>
          <a:xfrm>
            <a:off x="731793" y="1756025"/>
            <a:ext cx="7712920" cy="4769678"/>
          </a:xfrm>
        </p:spPr>
        <p:txBody>
          <a:bodyPr>
            <a:normAutofit/>
          </a:bodyPr>
          <a:lstStyle/>
          <a:p>
            <a:pPr marL="0" marR="0" indent="0" algn="ctr">
              <a:lnSpc>
                <a:spcPct val="107000"/>
              </a:lnSpc>
              <a:spcBef>
                <a:spcPts val="0"/>
              </a:spcBef>
              <a:spcAft>
                <a:spcPts val="800"/>
              </a:spcAft>
              <a:buNone/>
            </a:pPr>
            <a:r>
              <a:rPr lang="en-US" sz="2400">
                <a:effectLst/>
                <a:latin typeface="Baskerville Old Face" panose="02020602080505020303" pitchFamily="18" charset="0"/>
                <a:cs typeface="Calibri" panose="020F0502020204030204" pitchFamily="34" charset="0"/>
              </a:rPr>
              <a:t>Like “Specials” in Elementary School, “Connections" classes provide opportunities for students to receive additional exposure to arts, science, career awareness, physical education, etc.  </a:t>
            </a:r>
          </a:p>
          <a:p>
            <a:pPr marL="0" marR="0" indent="0" algn="just">
              <a:lnSpc>
                <a:spcPct val="107000"/>
              </a:lnSpc>
              <a:spcBef>
                <a:spcPts val="0"/>
              </a:spcBef>
              <a:spcAft>
                <a:spcPts val="800"/>
              </a:spcAft>
              <a:buNone/>
            </a:pPr>
            <a:endParaRPr lang="en-US" sz="1400">
              <a:solidFill>
                <a:srgbClr val="E0BB20"/>
              </a:solidFill>
              <a:effectLst/>
              <a:latin typeface="Baskerville Old Face" panose="02020602080505020303" pitchFamily="18" charset="0"/>
              <a:cs typeface="Calibri" panose="020F0502020204030204" pitchFamily="34" charset="0"/>
            </a:endParaRPr>
          </a:p>
          <a:p>
            <a:pPr marL="0" marR="0" indent="0" algn="ctr">
              <a:lnSpc>
                <a:spcPct val="107000"/>
              </a:lnSpc>
              <a:spcBef>
                <a:spcPts val="0"/>
              </a:spcBef>
              <a:spcAft>
                <a:spcPts val="800"/>
              </a:spcAft>
              <a:buNone/>
            </a:pPr>
            <a:r>
              <a:rPr lang="en-US" sz="1600" b="1">
                <a:effectLst/>
                <a:highlight>
                  <a:srgbClr val="E0BB20"/>
                </a:highlight>
                <a:latin typeface="Baskerville Old Face" panose="02020602080505020303" pitchFamily="18" charset="0"/>
                <a:cs typeface="Calibri" panose="020F0502020204030204" pitchFamily="34" charset="0"/>
              </a:rPr>
              <a:t>At RTMS, the only courses that students can request to be placed in for connections are our music programs: Band, Orchestra, and Chorus</a:t>
            </a:r>
            <a:r>
              <a:rPr lang="en-US" sz="1600">
                <a:effectLst/>
                <a:highlight>
                  <a:srgbClr val="E0BB20"/>
                </a:highlight>
                <a:latin typeface="Baskerville Old Face" panose="02020602080505020303" pitchFamily="18" charset="0"/>
                <a:cs typeface="Calibri" panose="020F0502020204030204" pitchFamily="34" charset="0"/>
              </a:rPr>
              <a:t>. </a:t>
            </a:r>
          </a:p>
          <a:p>
            <a:pPr algn="just">
              <a:lnSpc>
                <a:spcPct val="107000"/>
              </a:lnSpc>
              <a:spcBef>
                <a:spcPts val="0"/>
              </a:spcBef>
              <a:spcAft>
                <a:spcPts val="800"/>
              </a:spcAft>
            </a:pPr>
            <a:r>
              <a:rPr lang="en-US" sz="1600">
                <a:effectLst/>
                <a:latin typeface="Baskerville Old Face" panose="02020602080505020303" pitchFamily="18" charset="0"/>
                <a:cs typeface="Calibri" panose="020F0502020204030204" pitchFamily="34" charset="0"/>
              </a:rPr>
              <a:t>All 6</a:t>
            </a:r>
            <a:r>
              <a:rPr lang="en-US" sz="1600" baseline="30000">
                <a:effectLst/>
                <a:latin typeface="Baskerville Old Face" panose="02020602080505020303" pitchFamily="18" charset="0"/>
                <a:cs typeface="Calibri" panose="020F0502020204030204" pitchFamily="34" charset="0"/>
              </a:rPr>
              <a:t>th</a:t>
            </a:r>
            <a:r>
              <a:rPr lang="en-US" sz="1600">
                <a:effectLst/>
                <a:latin typeface="Baskerville Old Face" panose="02020602080505020303" pitchFamily="18" charset="0"/>
                <a:cs typeface="Calibri" panose="020F0502020204030204" pitchFamily="34" charset="0"/>
              </a:rPr>
              <a:t> graders must take a 9-week/quarter-long Career Awareness Connections class to explore various career pathways.</a:t>
            </a:r>
          </a:p>
          <a:p>
            <a:pPr algn="just">
              <a:lnSpc>
                <a:spcPct val="107000"/>
              </a:lnSpc>
              <a:spcBef>
                <a:spcPts val="0"/>
              </a:spcBef>
              <a:spcAft>
                <a:spcPts val="800"/>
              </a:spcAft>
            </a:pPr>
            <a:r>
              <a:rPr lang="en-US" sz="1600">
                <a:effectLst/>
                <a:latin typeface="Baskerville Old Face" panose="02020602080505020303" pitchFamily="18" charset="0"/>
                <a:cs typeface="Calibri" panose="020F0502020204030204" pitchFamily="34" charset="0"/>
              </a:rPr>
              <a:t> 6th Graders will be scheduled for Career Awareness, PE, and Health. </a:t>
            </a:r>
          </a:p>
          <a:p>
            <a:pPr algn="just">
              <a:lnSpc>
                <a:spcPct val="107000"/>
              </a:lnSpc>
              <a:spcBef>
                <a:spcPts val="0"/>
              </a:spcBef>
              <a:spcAft>
                <a:spcPts val="800"/>
              </a:spcAft>
            </a:pPr>
            <a:r>
              <a:rPr lang="en-US" sz="1600">
                <a:effectLst/>
                <a:latin typeface="Baskerville Old Face" panose="02020602080505020303" pitchFamily="18" charset="0"/>
                <a:cs typeface="Calibri" panose="020F0502020204030204" pitchFamily="34" charset="0"/>
              </a:rPr>
              <a:t>Other connections courses beyond these classes are randomly assigned.</a:t>
            </a:r>
          </a:p>
          <a:p>
            <a:pPr marL="0" marR="0">
              <a:spcBef>
                <a:spcPts val="0"/>
              </a:spcBef>
              <a:spcAft>
                <a:spcPts val="0"/>
              </a:spcAft>
            </a:pPr>
            <a:r>
              <a:rPr lang="en-US" sz="1600">
                <a:effectLst/>
                <a:latin typeface="Baskerville Old Face" panose="02020602080505020303" pitchFamily="18" charset="0"/>
                <a:ea typeface="Calibri" panose="020F0502020204030204" pitchFamily="34" charset="0"/>
              </a:rPr>
              <a:t>6</a:t>
            </a:r>
            <a:r>
              <a:rPr lang="en-US" sz="1600" baseline="30000">
                <a:effectLst/>
                <a:latin typeface="Baskerville Old Face" panose="02020602080505020303" pitchFamily="18" charset="0"/>
                <a:ea typeface="Calibri" panose="020F0502020204030204" pitchFamily="34" charset="0"/>
              </a:rPr>
              <a:t>th</a:t>
            </a:r>
            <a:r>
              <a:rPr lang="en-US" sz="1600">
                <a:effectLst/>
                <a:latin typeface="Baskerville Old Face" panose="02020602080505020303" pitchFamily="18" charset="0"/>
                <a:ea typeface="Calibri" panose="020F0502020204030204" pitchFamily="34" charset="0"/>
              </a:rPr>
              <a:t> graders have their connection classes during 7</a:t>
            </a:r>
            <a:r>
              <a:rPr lang="en-US" sz="1600" baseline="30000">
                <a:effectLst/>
                <a:latin typeface="Baskerville Old Face" panose="02020602080505020303" pitchFamily="18" charset="0"/>
                <a:ea typeface="Calibri" panose="020F0502020204030204" pitchFamily="34" charset="0"/>
              </a:rPr>
              <a:t>th</a:t>
            </a:r>
            <a:r>
              <a:rPr lang="en-US" sz="1600">
                <a:effectLst/>
                <a:latin typeface="Baskerville Old Face" panose="02020602080505020303" pitchFamily="18" charset="0"/>
                <a:ea typeface="Calibri" panose="020F0502020204030204" pitchFamily="34" charset="0"/>
              </a:rPr>
              <a:t> and 8</a:t>
            </a:r>
            <a:r>
              <a:rPr lang="en-US" sz="1600" baseline="30000">
                <a:effectLst/>
                <a:latin typeface="Baskerville Old Face" panose="02020602080505020303" pitchFamily="18" charset="0"/>
                <a:ea typeface="Calibri" panose="020F0502020204030204" pitchFamily="34" charset="0"/>
              </a:rPr>
              <a:t>th</a:t>
            </a:r>
            <a:r>
              <a:rPr lang="en-US" sz="1600">
                <a:effectLst/>
                <a:latin typeface="Baskerville Old Face" panose="02020602080505020303" pitchFamily="18" charset="0"/>
                <a:ea typeface="Calibri" panose="020F0502020204030204" pitchFamily="34" charset="0"/>
              </a:rPr>
              <a:t> period each day.</a:t>
            </a:r>
            <a:endParaRPr lang="en-US" sz="1600">
              <a:latin typeface="Baskerville Old Face" panose="02020602080505020303" pitchFamily="18" charset="0"/>
            </a:endParaRPr>
          </a:p>
          <a:p>
            <a:pPr eaLnBrk="1" hangingPunct="1">
              <a:lnSpc>
                <a:spcPct val="110000"/>
              </a:lnSpc>
              <a:defRPr/>
            </a:pPr>
            <a:endParaRPr lang="en-US" sz="17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standing in front of a crowd&#10;&#10;Description automatically generated">
            <a:extLst>
              <a:ext uri="{FF2B5EF4-FFF2-40B4-BE49-F238E27FC236}">
                <a16:creationId xmlns:a16="http://schemas.microsoft.com/office/drawing/2014/main" id="{3BAA786C-6EA4-4179-9BAB-9E1CB50F79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859" r="16768" b="-3"/>
          <a:stretch/>
        </p:blipFill>
        <p:spPr>
          <a:xfrm>
            <a:off x="853656" y="1103182"/>
            <a:ext cx="2437748" cy="2651386"/>
          </a:xfrm>
          <a:prstGeom prst="rect">
            <a:avLst/>
          </a:prstGeom>
          <a:ln>
            <a:noFill/>
          </a:ln>
          <a:effectLst>
            <a:glow rad="127000">
              <a:srgbClr val="E0BB20"/>
            </a:glow>
            <a:outerShdw blurRad="292100" dist="139700" dir="2700000" algn="tl" rotWithShape="0">
              <a:srgbClr val="333333">
                <a:alpha val="65000"/>
              </a:srgbClr>
            </a:outerShdw>
          </a:effectLst>
        </p:spPr>
      </p:pic>
      <p:pic>
        <p:nvPicPr>
          <p:cNvPr id="9" name="Picture 8" descr="A group of people in a dark room&#10;&#10;Description automatically generated">
            <a:extLst>
              <a:ext uri="{FF2B5EF4-FFF2-40B4-BE49-F238E27FC236}">
                <a16:creationId xmlns:a16="http://schemas.microsoft.com/office/drawing/2014/main" id="{C9FEC122-168E-4B8B-8285-D5DF3755CB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216" r="9069" b="1"/>
          <a:stretch/>
        </p:blipFill>
        <p:spPr>
          <a:xfrm>
            <a:off x="3291404" y="1103182"/>
            <a:ext cx="2429196" cy="2651386"/>
          </a:xfrm>
          <a:prstGeom prst="rect">
            <a:avLst/>
          </a:prstGeom>
          <a:ln>
            <a:noFill/>
          </a:ln>
          <a:effectLst>
            <a:glow rad="127000">
              <a:srgbClr val="E0BB20"/>
            </a:glow>
            <a:outerShdw blurRad="292100" dist="139700" dir="2700000" algn="tl" rotWithShape="0">
              <a:srgbClr val="333333">
                <a:alpha val="65000"/>
              </a:srgbClr>
            </a:outerShdw>
          </a:effectLst>
        </p:spPr>
      </p:pic>
      <p:pic>
        <p:nvPicPr>
          <p:cNvPr id="7" name="Picture 6" descr="A group of people standing in a room&#10;&#10;Description automatically generated">
            <a:extLst>
              <a:ext uri="{FF2B5EF4-FFF2-40B4-BE49-F238E27FC236}">
                <a16:creationId xmlns:a16="http://schemas.microsoft.com/office/drawing/2014/main" id="{39539A3A-D2BD-41BC-8F49-DB3E91F570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712" r="10332" b="1"/>
          <a:stretch/>
        </p:blipFill>
        <p:spPr>
          <a:xfrm>
            <a:off x="5849892" y="1103183"/>
            <a:ext cx="2437747" cy="2651386"/>
          </a:xfrm>
          <a:prstGeom prst="rect">
            <a:avLst/>
          </a:prstGeom>
          <a:ln>
            <a:noFill/>
          </a:ln>
          <a:effectLst>
            <a:glow rad="127000">
              <a:srgbClr val="E0BB20"/>
            </a:glow>
            <a:outerShdw blurRad="292100" dist="139700" dir="2700000" algn="tl" rotWithShape="0">
              <a:srgbClr val="333333">
                <a:alpha val="65000"/>
              </a:srgbClr>
            </a:outerShdw>
          </a:effectLst>
        </p:spPr>
      </p:pic>
      <p:sp>
        <p:nvSpPr>
          <p:cNvPr id="4" name="Title 3">
            <a:extLst>
              <a:ext uri="{FF2B5EF4-FFF2-40B4-BE49-F238E27FC236}">
                <a16:creationId xmlns:a16="http://schemas.microsoft.com/office/drawing/2014/main" id="{29335BA4-0FA4-49F6-B527-D440890F0FE8}"/>
              </a:ext>
            </a:extLst>
          </p:cNvPr>
          <p:cNvSpPr>
            <a:spLocks noGrp="1"/>
          </p:cNvSpPr>
          <p:nvPr>
            <p:ph type="title"/>
          </p:nvPr>
        </p:nvSpPr>
        <p:spPr>
          <a:xfrm>
            <a:off x="2479658" y="-48197"/>
            <a:ext cx="4052688" cy="1326321"/>
          </a:xfrm>
        </p:spPr>
        <p:txBody>
          <a:bodyPr/>
          <a:lstStyle/>
          <a:p>
            <a:r>
              <a:rPr lang="en-US">
                <a:latin typeface="Baguet Script" panose="00000500000000000000" pitchFamily="2" charset="0"/>
              </a:rPr>
              <a:t>Music Programs</a:t>
            </a:r>
          </a:p>
        </p:txBody>
      </p:sp>
      <p:sp>
        <p:nvSpPr>
          <p:cNvPr id="10" name="TextBox 9">
            <a:extLst>
              <a:ext uri="{FF2B5EF4-FFF2-40B4-BE49-F238E27FC236}">
                <a16:creationId xmlns:a16="http://schemas.microsoft.com/office/drawing/2014/main" id="{221096B7-BFEE-49B1-AF04-F74B045D61E7}"/>
              </a:ext>
            </a:extLst>
          </p:cNvPr>
          <p:cNvSpPr txBox="1"/>
          <p:nvPr/>
        </p:nvSpPr>
        <p:spPr>
          <a:xfrm>
            <a:off x="380999" y="4242786"/>
            <a:ext cx="8382001" cy="2064027"/>
          </a:xfrm>
          <a:prstGeom prst="rect">
            <a:avLst/>
          </a:prstGeom>
          <a:noFill/>
        </p:spPr>
        <p:txBody>
          <a:bodyPr wrap="square">
            <a:spAutoFit/>
          </a:bodyPr>
          <a:lstStyle/>
          <a:p>
            <a:pPr marR="0" algn="ctr">
              <a:lnSpc>
                <a:spcPct val="107000"/>
              </a:lnSpc>
              <a:spcBef>
                <a:spcPts val="0"/>
              </a:spcBef>
              <a:spcAft>
                <a:spcPts val="800"/>
              </a:spcAft>
            </a:pPr>
            <a:r>
              <a:rPr lang="en-US" sz="1800">
                <a:effectLst/>
                <a:latin typeface="Baskerville Old Face" panose="02020602080505020303" pitchFamily="18" charset="0"/>
                <a:ea typeface="Calibri" panose="020F0502020204030204" pitchFamily="34" charset="0"/>
                <a:cs typeface="Calibri" panose="020F0502020204030204" pitchFamily="34" charset="0"/>
              </a:rPr>
              <a:t>Students may join Band, Chorus, or Orchestra regardless of experience level.</a:t>
            </a:r>
          </a:p>
          <a:p>
            <a:pPr marR="0" algn="ctr">
              <a:lnSpc>
                <a:spcPct val="107000"/>
              </a:lnSpc>
              <a:spcBef>
                <a:spcPts val="0"/>
              </a:spcBef>
              <a:spcAft>
                <a:spcPts val="800"/>
              </a:spcAft>
            </a:pPr>
            <a:endParaRPr lang="en-US" sz="1050">
              <a:effectLst/>
              <a:latin typeface="Baskerville Old Face" panose="02020602080505020303" pitchFamily="18" charset="0"/>
              <a:ea typeface="Calibri" panose="020F0502020204030204" pitchFamily="34" charset="0"/>
              <a:cs typeface="Calibri" panose="020F0502020204030204" pitchFamily="34" charset="0"/>
            </a:endParaRPr>
          </a:p>
          <a:p>
            <a:pPr marR="0" algn="ctr">
              <a:lnSpc>
                <a:spcPct val="107000"/>
              </a:lnSpc>
              <a:spcBef>
                <a:spcPts val="0"/>
              </a:spcBef>
              <a:spcAft>
                <a:spcPts val="800"/>
              </a:spcAft>
            </a:pPr>
            <a:r>
              <a:rPr lang="en-US" sz="2000">
                <a:effectLst/>
                <a:highlight>
                  <a:srgbClr val="E0BB20"/>
                </a:highlight>
                <a:latin typeface="Baskerville Old Face" panose="02020602080505020303" pitchFamily="18" charset="0"/>
                <a:ea typeface="Calibri" panose="020F0502020204030204" pitchFamily="34" charset="0"/>
                <a:cs typeface="Calibri" panose="020F0502020204030204" pitchFamily="34" charset="0"/>
              </a:rPr>
              <a:t>Participation in a music program is a yearlong commitment.</a:t>
            </a:r>
          </a:p>
          <a:p>
            <a:pPr marR="0" algn="ctr">
              <a:lnSpc>
                <a:spcPct val="107000"/>
              </a:lnSpc>
              <a:spcBef>
                <a:spcPts val="0"/>
              </a:spcBef>
              <a:spcAft>
                <a:spcPts val="800"/>
              </a:spcAft>
            </a:pPr>
            <a:endParaRPr lang="en-US" sz="1100">
              <a:effectLst/>
              <a:latin typeface="Baskerville Old Face" panose="02020602080505020303" pitchFamily="18" charset="0"/>
              <a:ea typeface="Calibri" panose="020F0502020204030204" pitchFamily="34" charset="0"/>
              <a:cs typeface="Calibri" panose="020F0502020204030204" pitchFamily="34" charset="0"/>
            </a:endParaRPr>
          </a:p>
          <a:p>
            <a:pPr marR="0" algn="ctr">
              <a:lnSpc>
                <a:spcPct val="107000"/>
              </a:lnSpc>
              <a:spcBef>
                <a:spcPts val="0"/>
              </a:spcBef>
              <a:spcAft>
                <a:spcPts val="800"/>
              </a:spcAft>
            </a:pPr>
            <a:r>
              <a:rPr lang="en-US" sz="1800">
                <a:effectLst/>
                <a:latin typeface="Baskerville Old Face" panose="02020602080505020303" pitchFamily="18" charset="0"/>
                <a:ea typeface="Calibri" panose="020F0502020204030204" pitchFamily="34" charset="0"/>
                <a:cs typeface="Calibri" panose="020F0502020204030204" pitchFamily="34" charset="0"/>
              </a:rPr>
              <a:t> These classes are the first of potentially seven years’ worth of music education. With hard work, students will continue to learn about and enjoy music for the rest of their lives.</a:t>
            </a:r>
          </a:p>
        </p:txBody>
      </p:sp>
    </p:spTree>
    <p:extLst>
      <p:ext uri="{BB962C8B-B14F-4D97-AF65-F5344CB8AC3E}">
        <p14:creationId xmlns:p14="http://schemas.microsoft.com/office/powerpoint/2010/main" val="29595988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615" name="Rectangle 68614">
            <a:extLst>
              <a:ext uri="{FF2B5EF4-FFF2-40B4-BE49-F238E27FC236}">
                <a16:creationId xmlns:a16="http://schemas.microsoft.com/office/drawing/2014/main" id="{CEF6118E-44FB-4509-B4D9-129052E4C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10" name="Rectangle 2"/>
          <p:cNvSpPr>
            <a:spLocks noGrp="1" noRot="1" noChangeArrowheads="1"/>
          </p:cNvSpPr>
          <p:nvPr>
            <p:ph type="title"/>
          </p:nvPr>
        </p:nvSpPr>
        <p:spPr>
          <a:xfrm>
            <a:off x="1114128" y="775284"/>
            <a:ext cx="2014092" cy="1194676"/>
          </a:xfrm>
        </p:spPr>
        <p:txBody>
          <a:bodyPr vert="horz" lIns="91440" tIns="45720" rIns="91440" bIns="45720" rtlCol="0" anchor="b">
            <a:normAutofit/>
          </a:bodyPr>
          <a:lstStyle/>
          <a:p>
            <a:pPr>
              <a:defRPr/>
            </a:pPr>
            <a:r>
              <a:rPr lang="en-US" sz="3500" kern="1200">
                <a:solidFill>
                  <a:schemeClr val="tx1"/>
                </a:solidFill>
                <a:latin typeface="Baguet Script" panose="00000500000000000000" pitchFamily="2" charset="0"/>
              </a:rPr>
              <a:t>Clubs &amp; Activities </a:t>
            </a:r>
            <a:endParaRPr lang="en-US" sz="3500" b="0" kern="1200">
              <a:solidFill>
                <a:schemeClr val="tx1"/>
              </a:solidFill>
              <a:latin typeface="Baguet Script" panose="00000500000000000000" pitchFamily="2" charset="0"/>
            </a:endParaRPr>
          </a:p>
        </p:txBody>
      </p:sp>
      <p:pic>
        <p:nvPicPr>
          <p:cNvPr id="1027" name="Picture 3" descr="Clubs &amp; Organizations - Eastland Junior-Senior High School">
            <a:extLst>
              <a:ext uri="{FF2B5EF4-FFF2-40B4-BE49-F238E27FC236}">
                <a16:creationId xmlns:a16="http://schemas.microsoft.com/office/drawing/2014/main" id="{51ACA8D0-56EC-F186-802C-43649315FC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88" r="3" b="6768"/>
          <a:stretch/>
        </p:blipFill>
        <p:spPr bwMode="auto">
          <a:xfrm>
            <a:off x="3889915" y="163646"/>
            <a:ext cx="5105027" cy="2623097"/>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9FB373A1-6604-4F43-B0A0-849924D30554}"/>
              </a:ext>
            </a:extLst>
          </p:cNvPr>
          <p:cNvSpPr>
            <a:spLocks noGrp="1"/>
          </p:cNvSpPr>
          <p:nvPr>
            <p:ph sz="half" idx="1"/>
          </p:nvPr>
        </p:nvSpPr>
        <p:spPr>
          <a:xfrm>
            <a:off x="626366" y="2280863"/>
            <a:ext cx="2989616" cy="3833895"/>
          </a:xfrm>
        </p:spPr>
        <p:txBody>
          <a:bodyPr vert="horz" lIns="91440" tIns="45720" rIns="91440" bIns="45720" rtlCol="0">
            <a:normAutofit fontScale="92500" lnSpcReduction="20000"/>
          </a:bodyPr>
          <a:lstStyle/>
          <a:p>
            <a:pPr marL="0" algn="ctr"/>
            <a:r>
              <a:rPr lang="en-US" sz="2400">
                <a:effectLst/>
                <a:latin typeface="Baskerville Old Face" panose="02020602080505020303" pitchFamily="18" charset="0"/>
              </a:rPr>
              <a:t>At RTMS, a wide range of clubs and activities are offered for students before and/or after school.  </a:t>
            </a:r>
          </a:p>
          <a:p>
            <a:pPr marL="0" algn="ctr"/>
            <a:r>
              <a:rPr lang="en-US" sz="2400">
                <a:effectLst/>
                <a:latin typeface="Baskerville Old Face" panose="02020602080505020303" pitchFamily="18" charset="0"/>
              </a:rPr>
              <a:t>A full listing of these clubs and activities will be available during the fall, and opportunities will be provided for students to enroll in these activities.  </a:t>
            </a:r>
          </a:p>
          <a:p>
            <a:pPr marL="0" algn="ctr"/>
            <a:r>
              <a:rPr lang="en-US" sz="2400" i="1">
                <a:effectLst/>
                <a:highlight>
                  <a:srgbClr val="E0BB20"/>
                </a:highlight>
                <a:latin typeface="Baskerville Old Face" panose="02020602080505020303" pitchFamily="18" charset="0"/>
              </a:rPr>
              <a:t>See website for current offerings. </a:t>
            </a:r>
          </a:p>
          <a:p>
            <a:pPr marL="0"/>
            <a:endParaRPr lang="en-US" sz="1400"/>
          </a:p>
        </p:txBody>
      </p:sp>
      <p:pic>
        <p:nvPicPr>
          <p:cNvPr id="3" name="Picture 2" descr="A group of people posing for the camera&#10;&#10;Description automatically generated">
            <a:extLst>
              <a:ext uri="{FF2B5EF4-FFF2-40B4-BE49-F238E27FC236}">
                <a16:creationId xmlns:a16="http://schemas.microsoft.com/office/drawing/2014/main" id="{37040E0D-1BA1-412D-8754-41BBC0DF7F4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6100"/>
                    </a14:imgEffect>
                    <a14:imgEffect>
                      <a14:brightnessContrast contrast="-3000"/>
                    </a14:imgEffect>
                  </a14:imgLayer>
                </a14:imgProps>
              </a:ext>
              <a:ext uri="{28A0092B-C50C-407E-A947-70E740481C1C}">
                <a14:useLocalDpi xmlns:a14="http://schemas.microsoft.com/office/drawing/2010/main" val="0"/>
              </a:ext>
            </a:extLst>
          </a:blip>
          <a:srcRect r="3" b="12438"/>
          <a:stretch/>
        </p:blipFill>
        <p:spPr>
          <a:xfrm>
            <a:off x="3889915" y="2956875"/>
            <a:ext cx="5105027" cy="3352653"/>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8A1504B-CEC9-4322-9EE6-253CD494EF9C}"/>
              </a:ext>
            </a:extLst>
          </p:cNvPr>
          <p:cNvSpPr>
            <a:spLocks noGrp="1"/>
          </p:cNvSpPr>
          <p:nvPr>
            <p:ph type="title"/>
          </p:nvPr>
        </p:nvSpPr>
        <p:spPr>
          <a:xfrm>
            <a:off x="562747" y="905756"/>
            <a:ext cx="3829397" cy="1326321"/>
          </a:xfrm>
        </p:spPr>
        <p:txBody>
          <a:bodyPr>
            <a:normAutofit/>
          </a:bodyPr>
          <a:lstStyle/>
          <a:p>
            <a:pPr algn="ctr"/>
            <a:r>
              <a:rPr lang="en-US" sz="3200">
                <a:latin typeface="Baguet Script" panose="00000500000000000000" pitchFamily="2" charset="0"/>
              </a:rPr>
              <a:t>Morning Announcements</a:t>
            </a:r>
          </a:p>
        </p:txBody>
      </p:sp>
      <p:pic>
        <p:nvPicPr>
          <p:cNvPr id="4" name="Content Placeholder 3">
            <a:extLst>
              <a:ext uri="{FF2B5EF4-FFF2-40B4-BE49-F238E27FC236}">
                <a16:creationId xmlns:a16="http://schemas.microsoft.com/office/drawing/2014/main" id="{5A0723BC-3123-4F89-8372-2911D97FD234}"/>
              </a:ext>
            </a:extLst>
          </p:cNvPr>
          <p:cNvPicPr>
            <a:picLocks noGrp="1" noChangeAspect="1"/>
          </p:cNvPicPr>
          <p:nvPr>
            <p:ph idx="1"/>
          </p:nvPr>
        </p:nvPicPr>
        <p:blipFill>
          <a:blip r:embed="rId3"/>
          <a:stretch>
            <a:fillRect/>
          </a:stretch>
        </p:blipFill>
        <p:spPr>
          <a:xfrm>
            <a:off x="281395" y="2036758"/>
            <a:ext cx="3979494" cy="2819984"/>
          </a:xfrm>
          <a:prstGeom prst="rect">
            <a:avLst/>
          </a:prstGeom>
          <a:ln>
            <a:solidFill>
              <a:schemeClr val="tx1"/>
            </a:solidFill>
          </a:ln>
          <a:effectLst>
            <a:softEdge rad="112500"/>
          </a:effectLst>
        </p:spPr>
      </p:pic>
      <p:sp>
        <p:nvSpPr>
          <p:cNvPr id="6" name="TextBox 5">
            <a:extLst>
              <a:ext uri="{FF2B5EF4-FFF2-40B4-BE49-F238E27FC236}">
                <a16:creationId xmlns:a16="http://schemas.microsoft.com/office/drawing/2014/main" id="{6BCF1036-8AD1-44DA-B426-A67BD2C0A3F3}"/>
              </a:ext>
            </a:extLst>
          </p:cNvPr>
          <p:cNvSpPr txBox="1"/>
          <p:nvPr/>
        </p:nvSpPr>
        <p:spPr>
          <a:xfrm>
            <a:off x="562747" y="5058054"/>
            <a:ext cx="3615619" cy="1200329"/>
          </a:xfrm>
          <a:prstGeom prst="rect">
            <a:avLst/>
          </a:prstGeom>
          <a:noFill/>
        </p:spPr>
        <p:txBody>
          <a:bodyPr wrap="square" rtlCol="0">
            <a:spAutoFit/>
          </a:bodyPr>
          <a:lstStyle/>
          <a:p>
            <a:pPr algn="ctr"/>
            <a:r>
              <a:rPr lang="en-US">
                <a:latin typeface="Baskerville Old Face" panose="02020602080505020303" pitchFamily="18" charset="0"/>
                <a:cs typeface="Calibri" panose="020F0502020204030204" pitchFamily="34" charset="0"/>
              </a:rPr>
              <a:t>WWPK is River Trail’s daily news program that includes important school announcements. WWPK is typically shown in Wolfpack. </a:t>
            </a:r>
          </a:p>
        </p:txBody>
      </p:sp>
      <p:pic>
        <p:nvPicPr>
          <p:cNvPr id="3" name="Picture 2">
            <a:extLst>
              <a:ext uri="{FF2B5EF4-FFF2-40B4-BE49-F238E27FC236}">
                <a16:creationId xmlns:a16="http://schemas.microsoft.com/office/drawing/2014/main" id="{75CD3796-816F-D669-1F1D-D2BCD133B067}"/>
              </a:ext>
            </a:extLst>
          </p:cNvPr>
          <p:cNvPicPr>
            <a:picLocks noChangeAspect="1"/>
          </p:cNvPicPr>
          <p:nvPr/>
        </p:nvPicPr>
        <p:blipFill>
          <a:blip r:embed="rId4"/>
          <a:stretch>
            <a:fillRect/>
          </a:stretch>
        </p:blipFill>
        <p:spPr>
          <a:xfrm>
            <a:off x="4883112" y="2166278"/>
            <a:ext cx="3830503" cy="2459646"/>
          </a:xfrm>
          <a:prstGeom prst="rect">
            <a:avLst/>
          </a:prstGeom>
          <a:ln>
            <a:solidFill>
              <a:schemeClr val="tx2"/>
            </a:solidFill>
          </a:ln>
        </p:spPr>
      </p:pic>
      <p:sp>
        <p:nvSpPr>
          <p:cNvPr id="7" name="Title 1">
            <a:extLst>
              <a:ext uri="{FF2B5EF4-FFF2-40B4-BE49-F238E27FC236}">
                <a16:creationId xmlns:a16="http://schemas.microsoft.com/office/drawing/2014/main" id="{0C98D79F-F763-28F0-7EDD-CD10F1ACCB25}"/>
              </a:ext>
            </a:extLst>
          </p:cNvPr>
          <p:cNvSpPr txBox="1">
            <a:spLocks/>
          </p:cNvSpPr>
          <p:nvPr/>
        </p:nvSpPr>
        <p:spPr>
          <a:xfrm>
            <a:off x="4815538" y="905756"/>
            <a:ext cx="3829397" cy="13263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a:latin typeface="Baguet Script" panose="00000500000000000000" pitchFamily="2" charset="0"/>
              </a:rPr>
              <a:t>Wolf Den News</a:t>
            </a:r>
          </a:p>
          <a:p>
            <a:pPr algn="ctr"/>
            <a:r>
              <a:rPr lang="en-US" sz="3200">
                <a:latin typeface="Baguet Script" panose="00000500000000000000" pitchFamily="2" charset="0"/>
              </a:rPr>
              <a:t>Weekly Newsletter</a:t>
            </a:r>
          </a:p>
        </p:txBody>
      </p:sp>
      <p:sp>
        <p:nvSpPr>
          <p:cNvPr id="8" name="TextBox 7">
            <a:extLst>
              <a:ext uri="{FF2B5EF4-FFF2-40B4-BE49-F238E27FC236}">
                <a16:creationId xmlns:a16="http://schemas.microsoft.com/office/drawing/2014/main" id="{6349C102-91AB-F315-9FF3-1F752CEC2F7A}"/>
              </a:ext>
            </a:extLst>
          </p:cNvPr>
          <p:cNvSpPr txBox="1"/>
          <p:nvPr/>
        </p:nvSpPr>
        <p:spPr>
          <a:xfrm>
            <a:off x="4990553" y="5046958"/>
            <a:ext cx="3615619" cy="1200329"/>
          </a:xfrm>
          <a:prstGeom prst="rect">
            <a:avLst/>
          </a:prstGeom>
          <a:noFill/>
        </p:spPr>
        <p:txBody>
          <a:bodyPr wrap="square" rtlCol="0">
            <a:spAutoFit/>
          </a:bodyPr>
          <a:lstStyle/>
          <a:p>
            <a:pPr algn="ctr"/>
            <a:r>
              <a:rPr lang="en-US">
                <a:latin typeface="Baskerville Old Face" panose="02020602080505020303" pitchFamily="18" charset="0"/>
                <a:cs typeface="Calibri" panose="020F0502020204030204" pitchFamily="34" charset="0"/>
              </a:rPr>
              <a:t>The Wolf Den News is our weekly parent communication that includes  upcoming events, announcements, and helpful reminders. </a:t>
            </a:r>
          </a:p>
        </p:txBody>
      </p:sp>
      <p:sp>
        <p:nvSpPr>
          <p:cNvPr id="12" name="Title 1">
            <a:extLst>
              <a:ext uri="{FF2B5EF4-FFF2-40B4-BE49-F238E27FC236}">
                <a16:creationId xmlns:a16="http://schemas.microsoft.com/office/drawing/2014/main" id="{2392FF04-CF54-1C95-F357-4ED91690E570}"/>
              </a:ext>
            </a:extLst>
          </p:cNvPr>
          <p:cNvSpPr txBox="1">
            <a:spLocks/>
          </p:cNvSpPr>
          <p:nvPr/>
        </p:nvSpPr>
        <p:spPr>
          <a:xfrm>
            <a:off x="2657301" y="80176"/>
            <a:ext cx="3829397" cy="13263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a:highlight>
                  <a:srgbClr val="E0BB20"/>
                </a:highlight>
                <a:latin typeface="Baguet Script" panose="00000500000000000000" pitchFamily="2" charset="0"/>
              </a:rPr>
              <a:t>School  News</a:t>
            </a:r>
          </a:p>
        </p:txBody>
      </p:sp>
    </p:spTree>
    <p:extLst>
      <p:ext uri="{BB962C8B-B14F-4D97-AF65-F5344CB8AC3E}">
        <p14:creationId xmlns:p14="http://schemas.microsoft.com/office/powerpoint/2010/main" val="32790242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B89FF-FA39-4848-8412-FDFAE6E9B598}"/>
              </a:ext>
            </a:extLst>
          </p:cNvPr>
          <p:cNvSpPr>
            <a:spLocks noGrp="1"/>
          </p:cNvSpPr>
          <p:nvPr>
            <p:ph type="title"/>
          </p:nvPr>
        </p:nvSpPr>
        <p:spPr>
          <a:xfrm>
            <a:off x="6310098" y="319683"/>
            <a:ext cx="2334834" cy="1453913"/>
          </a:xfrm>
        </p:spPr>
        <p:txBody>
          <a:bodyPr>
            <a:normAutofit/>
          </a:bodyPr>
          <a:lstStyle/>
          <a:p>
            <a:pPr algn="ctr"/>
            <a:r>
              <a:rPr lang="en-US" sz="3200">
                <a:latin typeface="Baguet Script" panose="00000500000000000000" pitchFamily="2" charset="0"/>
              </a:rPr>
              <a:t>We are here </a:t>
            </a:r>
            <a:br>
              <a:rPr lang="en-US" sz="3200">
                <a:latin typeface="Baguet Script" panose="00000500000000000000" pitchFamily="2" charset="0"/>
              </a:rPr>
            </a:br>
            <a:r>
              <a:rPr lang="en-US" sz="3200">
                <a:latin typeface="Baguet Script" panose="00000500000000000000" pitchFamily="2" charset="0"/>
              </a:rPr>
              <a:t>to support you! </a:t>
            </a:r>
          </a:p>
        </p:txBody>
      </p:sp>
      <p:sp>
        <p:nvSpPr>
          <p:cNvPr id="3" name="Content Placeholder 2">
            <a:extLst>
              <a:ext uri="{FF2B5EF4-FFF2-40B4-BE49-F238E27FC236}">
                <a16:creationId xmlns:a16="http://schemas.microsoft.com/office/drawing/2014/main" id="{2B9936BC-0508-4D7E-A82A-A80DD974C61D}"/>
              </a:ext>
            </a:extLst>
          </p:cNvPr>
          <p:cNvSpPr>
            <a:spLocks noGrp="1"/>
          </p:cNvSpPr>
          <p:nvPr>
            <p:ph idx="1"/>
          </p:nvPr>
        </p:nvSpPr>
        <p:spPr>
          <a:xfrm>
            <a:off x="6115833" y="1935921"/>
            <a:ext cx="2723365" cy="4457136"/>
          </a:xfrm>
        </p:spPr>
        <p:txBody>
          <a:bodyPr>
            <a:normAutofit lnSpcReduction="10000"/>
          </a:bodyPr>
          <a:lstStyle/>
          <a:p>
            <a:pPr marL="0" indent="0" algn="ctr">
              <a:lnSpc>
                <a:spcPct val="110000"/>
              </a:lnSpc>
              <a:buNone/>
            </a:pPr>
            <a:r>
              <a:rPr lang="en-US" sz="1800">
                <a:latin typeface="Baskerville Old Face" panose="02020602080505020303" pitchFamily="18" charset="0"/>
                <a:cs typeface="Calibri" panose="020F0502020204030204" pitchFamily="34" charset="0"/>
              </a:rPr>
              <a:t>At River Trail, we have a wonderful team of student support staff to help RTMS students and families.</a:t>
            </a:r>
          </a:p>
          <a:p>
            <a:pPr marL="0" indent="0" algn="ctr">
              <a:lnSpc>
                <a:spcPct val="110000"/>
              </a:lnSpc>
              <a:buNone/>
            </a:pPr>
            <a:r>
              <a:rPr lang="en-US" sz="1800">
                <a:latin typeface="Baskerville Old Face" panose="02020602080505020303" pitchFamily="18" charset="0"/>
                <a:cs typeface="Calibri" panose="020F0502020204030204" pitchFamily="34" charset="0"/>
              </a:rPr>
              <a:t> </a:t>
            </a:r>
          </a:p>
          <a:p>
            <a:pPr marL="0" indent="0" algn="ctr">
              <a:lnSpc>
                <a:spcPct val="110000"/>
              </a:lnSpc>
              <a:buNone/>
            </a:pPr>
            <a:endParaRPr lang="en-US" sz="1800">
              <a:latin typeface="Baskerville Old Face" panose="02020602080505020303" pitchFamily="18" charset="0"/>
              <a:cs typeface="Calibri" panose="020F0502020204030204" pitchFamily="34" charset="0"/>
            </a:endParaRPr>
          </a:p>
          <a:p>
            <a:pPr algn="ctr">
              <a:lnSpc>
                <a:spcPct val="110000"/>
              </a:lnSpc>
            </a:pPr>
            <a:r>
              <a:rPr lang="en-US" sz="1800">
                <a:latin typeface="Baskerville Old Face" panose="02020602080505020303" pitchFamily="18" charset="0"/>
                <a:cs typeface="Calibri" panose="020F0502020204030204" pitchFamily="34" charset="0"/>
              </a:rPr>
              <a:t>3 School Counselors</a:t>
            </a:r>
          </a:p>
          <a:p>
            <a:pPr algn="ctr">
              <a:lnSpc>
                <a:spcPct val="110000"/>
              </a:lnSpc>
            </a:pPr>
            <a:r>
              <a:rPr lang="en-US" sz="1800">
                <a:latin typeface="Baskerville Old Face" panose="02020602080505020303" pitchFamily="18" charset="0"/>
                <a:cs typeface="Calibri" panose="020F0502020204030204" pitchFamily="34" charset="0"/>
              </a:rPr>
              <a:t>School Psychologist</a:t>
            </a:r>
          </a:p>
          <a:p>
            <a:pPr algn="ctr">
              <a:lnSpc>
                <a:spcPct val="110000"/>
              </a:lnSpc>
            </a:pPr>
            <a:r>
              <a:rPr lang="en-US" sz="1800">
                <a:latin typeface="Baskerville Old Face" panose="02020602080505020303" pitchFamily="18" charset="0"/>
                <a:cs typeface="Calibri" panose="020F0502020204030204" pitchFamily="34" charset="0"/>
              </a:rPr>
              <a:t>School Social Worker</a:t>
            </a:r>
          </a:p>
          <a:p>
            <a:pPr algn="ctr">
              <a:lnSpc>
                <a:spcPct val="110000"/>
              </a:lnSpc>
            </a:pPr>
            <a:r>
              <a:rPr lang="en-US" sz="1800">
                <a:latin typeface="Baskerville Old Face" panose="02020602080505020303" pitchFamily="18" charset="0"/>
                <a:cs typeface="Calibri" panose="020F0502020204030204" pitchFamily="34" charset="0"/>
              </a:rPr>
              <a:t>Graduation Coach </a:t>
            </a:r>
          </a:p>
          <a:p>
            <a:pPr algn="ctr">
              <a:lnSpc>
                <a:spcPct val="110000"/>
              </a:lnSpc>
            </a:pPr>
            <a:r>
              <a:rPr lang="en-US" sz="1800">
                <a:latin typeface="Baskerville Old Face" panose="02020602080505020303" pitchFamily="18" charset="0"/>
                <a:cs typeface="Calibri" panose="020F0502020204030204" pitchFamily="34" charset="0"/>
              </a:rPr>
              <a:t>Instructional Support Teacher (IST) </a:t>
            </a:r>
          </a:p>
          <a:p>
            <a:pPr>
              <a:lnSpc>
                <a:spcPct val="110000"/>
              </a:lnSpc>
            </a:pPr>
            <a:endParaRPr lang="en-US" sz="1400"/>
          </a:p>
        </p:txBody>
      </p:sp>
      <p:pic>
        <p:nvPicPr>
          <p:cNvPr id="5" name="Graphic 4" descr="Questions with solid fill">
            <a:extLst>
              <a:ext uri="{FF2B5EF4-FFF2-40B4-BE49-F238E27FC236}">
                <a16:creationId xmlns:a16="http://schemas.microsoft.com/office/drawing/2014/main" id="{352D93BD-5AB4-4A30-B681-A9532DC3A6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72715" y="3200400"/>
            <a:ext cx="609600" cy="609600"/>
          </a:xfrm>
          <a:prstGeom prst="rect">
            <a:avLst/>
          </a:prstGeom>
        </p:spPr>
      </p:pic>
      <p:pic>
        <p:nvPicPr>
          <p:cNvPr id="8" name="Picture 7" descr="A group of women posing for a picture&#10;&#10;Description automatically generated">
            <a:extLst>
              <a:ext uri="{FF2B5EF4-FFF2-40B4-BE49-F238E27FC236}">
                <a16:creationId xmlns:a16="http://schemas.microsoft.com/office/drawing/2014/main" id="{3F2FD350-E0F9-6A80-39A8-E2FC155566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51" y="-105332"/>
            <a:ext cx="5695235" cy="7593647"/>
          </a:xfrm>
          <a:prstGeom prst="rect">
            <a:avLst/>
          </a:prstGeom>
        </p:spPr>
      </p:pic>
    </p:spTree>
    <p:extLst>
      <p:ext uri="{BB962C8B-B14F-4D97-AF65-F5344CB8AC3E}">
        <p14:creationId xmlns:p14="http://schemas.microsoft.com/office/powerpoint/2010/main" val="22800289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E0BB20">
            <a:alpha val="50000"/>
          </a:srgbClr>
        </a:solidFill>
        <a:effectLst/>
      </p:bgPr>
    </p:bg>
    <p:spTree>
      <p:nvGrpSpPr>
        <p:cNvPr id="1" name=""/>
        <p:cNvGrpSpPr/>
        <p:nvPr/>
      </p:nvGrpSpPr>
      <p:grpSpPr>
        <a:xfrm>
          <a:off x="0" y="0"/>
          <a:ext cx="0" cy="0"/>
          <a:chOff x="0" y="0"/>
          <a:chExt cx="0" cy="0"/>
        </a:xfrm>
      </p:grpSpPr>
      <p:sp>
        <p:nvSpPr>
          <p:cNvPr id="28674" name="Rectangle 2"/>
          <p:cNvSpPr>
            <a:spLocks noGrp="1" noRot="1" noChangeArrowheads="1"/>
          </p:cNvSpPr>
          <p:nvPr>
            <p:ph type="title"/>
          </p:nvPr>
        </p:nvSpPr>
        <p:spPr>
          <a:xfrm>
            <a:off x="767308" y="494860"/>
            <a:ext cx="7765321" cy="1326321"/>
          </a:xfrm>
        </p:spPr>
        <p:txBody>
          <a:bodyPr/>
          <a:lstStyle/>
          <a:p>
            <a:pPr eaLnBrk="1" hangingPunct="1">
              <a:defRPr/>
            </a:pPr>
            <a:r>
              <a:rPr lang="en-US">
                <a:latin typeface="Baguet Script" panose="00000500000000000000" pitchFamily="2" charset="0"/>
              </a:rPr>
              <a:t>What can Parents do to help?</a:t>
            </a:r>
          </a:p>
        </p:txBody>
      </p:sp>
      <p:sp>
        <p:nvSpPr>
          <p:cNvPr id="28675" name="Rectangle 3"/>
          <p:cNvSpPr>
            <a:spLocks noGrp="1" noChangeArrowheads="1"/>
          </p:cNvSpPr>
          <p:nvPr>
            <p:ph idx="1"/>
          </p:nvPr>
        </p:nvSpPr>
        <p:spPr>
          <a:xfrm>
            <a:off x="689339" y="1791140"/>
            <a:ext cx="7921260" cy="4572000"/>
          </a:xfrm>
        </p:spPr>
        <p:txBody>
          <a:bodyPr vert="horz" lIns="91440" tIns="45720" rIns="91440" bIns="45720" rtlCol="0" anchor="t">
            <a:normAutofit fontScale="92500"/>
          </a:bodyPr>
          <a:lstStyle/>
          <a:p>
            <a:pPr fontAlgn="base"/>
            <a:r>
              <a:rPr lang="en-US" sz="1800">
                <a:effectLst/>
                <a:latin typeface="Baskerville Old Face"/>
                <a:cs typeface="Calibri"/>
              </a:rPr>
              <a:t>Help your student stay organized manage the PACING of projects &amp; assignments. </a:t>
            </a:r>
          </a:p>
          <a:p>
            <a:pPr fontAlgn="base"/>
            <a:r>
              <a:rPr lang="en-US" sz="1800">
                <a:effectLst/>
                <a:latin typeface="Baskerville Old Face"/>
                <a:cs typeface="Calibri"/>
              </a:rPr>
              <a:t>Help foster responsibility and self-advocacy skills. Encourage them to ask questions!​</a:t>
            </a:r>
          </a:p>
          <a:p>
            <a:r>
              <a:rPr lang="en-US" sz="1700">
                <a:latin typeface="Baskerville Old Face"/>
              </a:rPr>
              <a:t>Help your child take responsibility for their decisions--don’t always “rescue” them!</a:t>
            </a:r>
            <a:endParaRPr lang="en-US" sz="1700">
              <a:latin typeface="Baskerville Old Face"/>
              <a:cs typeface="Calibri"/>
            </a:endParaRPr>
          </a:p>
          <a:p>
            <a:pPr fontAlgn="base"/>
            <a:r>
              <a:rPr lang="en-US" sz="1800">
                <a:effectLst/>
                <a:latin typeface="Baskerville Old Face"/>
                <a:cs typeface="Calibri"/>
              </a:rPr>
              <a:t>Help students set academic goals​ &amp; create social/emotional boundaries.</a:t>
            </a:r>
          </a:p>
          <a:p>
            <a:pPr fontAlgn="base"/>
            <a:r>
              <a:rPr lang="en-US" sz="1800">
                <a:effectLst/>
                <a:latin typeface="Baskerville Old Face"/>
                <a:cs typeface="Calibri"/>
              </a:rPr>
              <a:t>Use positive rewards/incentives to encourage your student.</a:t>
            </a:r>
          </a:p>
          <a:p>
            <a:pPr fontAlgn="base"/>
            <a:r>
              <a:rPr lang="en-US" sz="1800">
                <a:effectLst/>
                <a:latin typeface="Baskerville Old Face"/>
                <a:cs typeface="Calibri"/>
              </a:rPr>
              <a:t>Help your child study for tests and quizzes​. </a:t>
            </a:r>
          </a:p>
          <a:p>
            <a:pPr fontAlgn="base"/>
            <a:r>
              <a:rPr lang="en-US" sz="1800">
                <a:effectLst/>
                <a:latin typeface="Baskerville Old Face"/>
                <a:cs typeface="Calibri"/>
              </a:rPr>
              <a:t>Monitor and support (HW, attendance, internet sites, regulate social media usage)​</a:t>
            </a:r>
          </a:p>
          <a:p>
            <a:pPr fontAlgn="base"/>
            <a:r>
              <a:rPr lang="en-US" sz="1800">
                <a:effectLst/>
                <a:latin typeface="Baskerville Old Face"/>
                <a:cs typeface="Calibri"/>
              </a:rPr>
              <a:t>Talk to your child; stay connected with your child &amp; get involved as much as you can. </a:t>
            </a:r>
          </a:p>
          <a:p>
            <a:pPr lvl="1" fontAlgn="base"/>
            <a:r>
              <a:rPr lang="en-US" sz="1600">
                <a:effectLst/>
                <a:highlight>
                  <a:srgbClr val="C0C0C0"/>
                </a:highlight>
                <a:latin typeface="Baskerville Old Face"/>
                <a:cs typeface="Calibri"/>
              </a:rPr>
              <a:t>They are growing up, but they still need you. Allow students to experience natural consequences of their actions.  ​Set boundaries for your child. </a:t>
            </a:r>
          </a:p>
          <a:p>
            <a:pPr algn="l" rtl="0" fontAlgn="base">
              <a:buFont typeface="Arial" panose="020B0604020202020204" pitchFamily="34" charset="0"/>
              <a:buChar char="•"/>
            </a:pPr>
            <a:r>
              <a:rPr lang="en-US" sz="1800" i="0" u="none" strike="noStrike">
                <a:effectLst/>
                <a:latin typeface="Baskerville Old Face"/>
                <a:cs typeface="Calibri"/>
              </a:rPr>
              <a:t>Review student code of conduct &amp; school expectations</a:t>
            </a:r>
            <a:r>
              <a:rPr lang="en-US" sz="1800" i="0">
                <a:effectLst/>
                <a:latin typeface="Baskerville Old Face"/>
                <a:cs typeface="Calibri"/>
              </a:rPr>
              <a:t>.</a:t>
            </a:r>
          </a:p>
          <a:p>
            <a:pPr algn="l" rtl="0" fontAlgn="base">
              <a:buFont typeface="Arial" panose="020B0604020202020204" pitchFamily="34" charset="0"/>
              <a:buChar char="•"/>
            </a:pPr>
            <a:r>
              <a:rPr lang="en-US" sz="1800" i="0" u="none" strike="noStrike">
                <a:effectLst/>
                <a:latin typeface="Baskerville Old Face"/>
                <a:cs typeface="Calibri"/>
              </a:rPr>
              <a:t>Support teachers and administrators.  Support school rules and routines.</a:t>
            </a:r>
          </a:p>
          <a:p>
            <a:pPr algn="l" rtl="0" fontAlgn="base">
              <a:buFont typeface="Arial" panose="020B0604020202020204" pitchFamily="34" charset="0"/>
              <a:buChar char="•"/>
            </a:pPr>
            <a:r>
              <a:rPr lang="en-US" sz="1800">
                <a:effectLst/>
                <a:latin typeface="Baskerville Old Face" panose="02020602080505020303" pitchFamily="18" charset="0"/>
                <a:cs typeface="Calibri" panose="020F0502020204030204" pitchFamily="34" charset="0"/>
              </a:rPr>
              <a:t>Please partner with us!!!</a:t>
            </a:r>
          </a:p>
          <a:p>
            <a:pPr marL="0" indent="0" fontAlgn="base">
              <a:buNone/>
            </a:pPr>
            <a:endParaRPr lang="en-US" sz="1600" b="1">
              <a:solidFill>
                <a:srgbClr val="FFFFFF"/>
              </a:solidFill>
              <a:effectLst/>
              <a:highlight>
                <a:srgbClr val="E0BB20"/>
              </a:highlight>
              <a:latin typeface="Bookman Old Style" panose="020506040505050202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816681F-1B0D-469C-8B7A-B525ABA9B8FB}"/>
              </a:ext>
            </a:extLst>
          </p:cNvPr>
          <p:cNvSpPr>
            <a:spLocks noGrp="1"/>
          </p:cNvSpPr>
          <p:nvPr>
            <p:ph type="title"/>
          </p:nvPr>
        </p:nvSpPr>
        <p:spPr>
          <a:xfrm>
            <a:off x="482601" y="1607768"/>
            <a:ext cx="3465438" cy="4567137"/>
          </a:xfrm>
        </p:spPr>
        <p:txBody>
          <a:bodyPr vert="horz" lIns="91440" tIns="45720" rIns="91440" bIns="45720" rtlCol="0" anchor="b">
            <a:normAutofit/>
          </a:bodyPr>
          <a:lstStyle/>
          <a:p>
            <a:r>
              <a:rPr lang="en-US" sz="2100" kern="1200">
                <a:solidFill>
                  <a:schemeClr val="tx1"/>
                </a:solidFill>
                <a:latin typeface="Baskerville Old Face" panose="02020602080505020303" pitchFamily="18" charset="0"/>
              </a:rPr>
              <a:t>The </a:t>
            </a:r>
            <a:r>
              <a:rPr lang="en-US" sz="2100" b="1" kern="1200">
                <a:solidFill>
                  <a:schemeClr val="tx1"/>
                </a:solidFill>
                <a:latin typeface="Baskerville Old Face" panose="02020602080505020303" pitchFamily="18" charset="0"/>
              </a:rPr>
              <a:t>mission </a:t>
            </a:r>
            <a:r>
              <a:rPr lang="en-US" sz="2100" kern="1200">
                <a:solidFill>
                  <a:schemeClr val="tx1"/>
                </a:solidFill>
                <a:latin typeface="Baskerville Old Face" panose="02020602080505020303" pitchFamily="18" charset="0"/>
              </a:rPr>
              <a:t>of River Trail Middle School is to advance student creativity, critical thinking and citizenship by engaging students in educational and social opportunities through school and community collaboration.</a:t>
            </a:r>
            <a:br>
              <a:rPr lang="en-US" sz="2100" kern="1200">
                <a:solidFill>
                  <a:schemeClr val="tx1"/>
                </a:solidFill>
                <a:latin typeface="Baskerville Old Face" panose="02020602080505020303" pitchFamily="18" charset="0"/>
              </a:rPr>
            </a:br>
            <a:br>
              <a:rPr lang="en-US" sz="2100" kern="1200">
                <a:solidFill>
                  <a:schemeClr val="tx1"/>
                </a:solidFill>
                <a:latin typeface="Baskerville Old Face" panose="02020602080505020303" pitchFamily="18" charset="0"/>
              </a:rPr>
            </a:br>
            <a:r>
              <a:rPr lang="en-US" sz="2100" kern="1200">
                <a:solidFill>
                  <a:schemeClr val="tx1"/>
                </a:solidFill>
                <a:latin typeface="Baskerville Old Face" panose="02020602080505020303" pitchFamily="18" charset="0"/>
              </a:rPr>
              <a:t>The</a:t>
            </a:r>
            <a:r>
              <a:rPr lang="en-US" sz="2100" b="1" kern="1200">
                <a:solidFill>
                  <a:schemeClr val="tx1"/>
                </a:solidFill>
                <a:latin typeface="Baskerville Old Face" panose="02020602080505020303" pitchFamily="18" charset="0"/>
              </a:rPr>
              <a:t> vision </a:t>
            </a:r>
            <a:r>
              <a:rPr lang="en-US" sz="2100" kern="1200">
                <a:solidFill>
                  <a:schemeClr val="tx1"/>
                </a:solidFill>
                <a:latin typeface="Baskerville Old Face" panose="02020602080505020303" pitchFamily="18" charset="0"/>
              </a:rPr>
              <a:t>of River Trail Middle School is to guide all students toward their full potential as productive members of society.</a:t>
            </a:r>
            <a:br>
              <a:rPr lang="en-US" sz="2100" kern="1200">
                <a:solidFill>
                  <a:schemeClr val="tx1"/>
                </a:solidFill>
                <a:latin typeface="Baskerville Old Face" panose="02020602080505020303" pitchFamily="18" charset="0"/>
              </a:rPr>
            </a:br>
            <a:endParaRPr lang="en-US" sz="2100" kern="1200">
              <a:solidFill>
                <a:schemeClr val="tx1"/>
              </a:solidFill>
              <a:latin typeface="Baskerville Old Face" panose="02020602080505020303" pitchFamily="18" charset="0"/>
            </a:endParaRPr>
          </a:p>
        </p:txBody>
      </p:sp>
      <p:pic>
        <p:nvPicPr>
          <p:cNvPr id="2" name="Picture 1" descr="A black and white text&#10;&#10;Description automatically generated">
            <a:extLst>
              <a:ext uri="{FF2B5EF4-FFF2-40B4-BE49-F238E27FC236}">
                <a16:creationId xmlns:a16="http://schemas.microsoft.com/office/drawing/2014/main" id="{F3C5076A-AA0F-85A5-73A5-F8306598536B}"/>
              </a:ext>
            </a:extLst>
          </p:cNvPr>
          <p:cNvPicPr>
            <a:picLocks noChangeAspect="1"/>
          </p:cNvPicPr>
          <p:nvPr/>
        </p:nvPicPr>
        <p:blipFill>
          <a:blip r:embed="rId5"/>
          <a:stretch>
            <a:fillRect/>
          </a:stretch>
        </p:blipFill>
        <p:spPr>
          <a:xfrm>
            <a:off x="4671914" y="1323938"/>
            <a:ext cx="3989485" cy="4850967"/>
          </a:xfrm>
          <a:prstGeom prst="rect">
            <a:avLst/>
          </a:prstGeom>
        </p:spPr>
      </p:pic>
      <p:sp>
        <p:nvSpPr>
          <p:cNvPr id="3" name="Subtitle 2">
            <a:extLst>
              <a:ext uri="{FF2B5EF4-FFF2-40B4-BE49-F238E27FC236}">
                <a16:creationId xmlns:a16="http://schemas.microsoft.com/office/drawing/2014/main" id="{9E243E1D-D38E-8DC1-FAF7-3657E9E22EBE}"/>
              </a:ext>
            </a:extLst>
          </p:cNvPr>
          <p:cNvSpPr txBox="1">
            <a:spLocks/>
          </p:cNvSpPr>
          <p:nvPr/>
        </p:nvSpPr>
        <p:spPr>
          <a:xfrm>
            <a:off x="482601" y="785532"/>
            <a:ext cx="6858000" cy="10768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a:solidFill>
                  <a:schemeClr val="tx1">
                    <a:lumMod val="85000"/>
                    <a:lumOff val="15000"/>
                  </a:schemeClr>
                </a:solidFill>
                <a:latin typeface="Baguet Script" panose="00000500000000000000" pitchFamily="2" charset="0"/>
              </a:rPr>
              <a:t>Our Values</a:t>
            </a:r>
          </a:p>
        </p:txBody>
      </p:sp>
      <p:pic>
        <p:nvPicPr>
          <p:cNvPr id="8" name="Audio 7">
            <a:hlinkClick r:id="" action="ppaction://media"/>
            <a:extLst>
              <a:ext uri="{FF2B5EF4-FFF2-40B4-BE49-F238E27FC236}">
                <a16:creationId xmlns:a16="http://schemas.microsoft.com/office/drawing/2014/main" id="{C0B818EA-A510-F3AD-9F46-226D0841AF6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482075501"/>
      </p:ext>
    </p:extLst>
  </p:cSld>
  <p:clrMapOvr>
    <a:masterClrMapping/>
  </p:clrMapOvr>
  <mc:AlternateContent xmlns:mc="http://schemas.openxmlformats.org/markup-compatibility/2006">
    <mc:Choice xmlns:p14="http://schemas.microsoft.com/office/powerpoint/2010/main" Requires="p14">
      <p:transition spd="slow" p14:dur="2000" advTm="1336"/>
    </mc:Choice>
    <mc:Fallback>
      <p:transition spd="slow" advTm="1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rrowheads="1"/>
          </p:cNvSpPr>
          <p:nvPr>
            <p:ph type="title"/>
          </p:nvPr>
        </p:nvSpPr>
        <p:spPr>
          <a:xfrm>
            <a:off x="3004612" y="304800"/>
            <a:ext cx="3691345" cy="1326321"/>
          </a:xfrm>
        </p:spPr>
        <p:txBody>
          <a:bodyPr>
            <a:normAutofit fontScale="90000"/>
          </a:bodyPr>
          <a:lstStyle/>
          <a:p>
            <a:pPr eaLnBrk="1" hangingPunct="1">
              <a:defRPr/>
            </a:pPr>
            <a:br>
              <a:rPr lang="en-US" sz="2400" b="0"/>
            </a:br>
            <a:r>
              <a:rPr lang="en-US" sz="3200">
                <a:latin typeface="Baguet Script" panose="00000500000000000000" pitchFamily="2" charset="0"/>
              </a:rPr>
              <a:t>Immunizations</a:t>
            </a:r>
            <a:r>
              <a:rPr lang="en-US" sz="2400">
                <a:latin typeface="Baguet Script" panose="00000500000000000000" pitchFamily="2" charset="0"/>
              </a:rPr>
              <a:t> </a:t>
            </a:r>
            <a:br>
              <a:rPr lang="en-US" sz="4000" u="sng"/>
            </a:br>
            <a:endParaRPr lang="en-US" sz="4000" u="sng"/>
          </a:p>
        </p:txBody>
      </p:sp>
      <p:sp>
        <p:nvSpPr>
          <p:cNvPr id="9219" name="Rectangle 3"/>
          <p:cNvSpPr>
            <a:spLocks noGrp="1" noChangeArrowheads="1"/>
          </p:cNvSpPr>
          <p:nvPr>
            <p:ph idx="1"/>
          </p:nvPr>
        </p:nvSpPr>
        <p:spPr>
          <a:xfrm>
            <a:off x="339315" y="1143000"/>
            <a:ext cx="8457381" cy="5410200"/>
          </a:xfrm>
        </p:spPr>
        <p:txBody>
          <a:bodyPr>
            <a:normAutofit/>
          </a:bodyPr>
          <a:lstStyle/>
          <a:p>
            <a:pPr algn="ctr" eaLnBrk="1" hangingPunct="1">
              <a:lnSpc>
                <a:spcPct val="80000"/>
              </a:lnSpc>
              <a:buFont typeface="Wingdings" panose="05000000000000000000" pitchFamily="2" charset="2"/>
              <a:buNone/>
              <a:defRPr/>
            </a:pPr>
            <a:r>
              <a:rPr lang="en-US" sz="2800">
                <a:latin typeface="Baskerville Old Face" panose="02020602080505020303" pitchFamily="18" charset="0"/>
                <a:cs typeface="Calibri" panose="020F0502020204030204" pitchFamily="34" charset="0"/>
              </a:rPr>
              <a:t>All children entering sixth grade will need:</a:t>
            </a:r>
          </a:p>
          <a:p>
            <a:pPr algn="ctr" eaLnBrk="1" hangingPunct="1">
              <a:lnSpc>
                <a:spcPct val="80000"/>
              </a:lnSpc>
              <a:buFont typeface="Wingdings" panose="05000000000000000000" pitchFamily="2" charset="2"/>
              <a:buNone/>
              <a:defRPr/>
            </a:pPr>
            <a:endParaRPr lang="en-US" sz="2800">
              <a:latin typeface="Baskerville Old Face" panose="02020602080505020303" pitchFamily="18" charset="0"/>
              <a:cs typeface="Calibri" panose="020F0502020204030204" pitchFamily="34" charset="0"/>
            </a:endParaRPr>
          </a:p>
          <a:p>
            <a:pPr algn="ctr" eaLnBrk="1" hangingPunct="1">
              <a:lnSpc>
                <a:spcPct val="80000"/>
              </a:lnSpc>
              <a:defRPr/>
            </a:pPr>
            <a:r>
              <a:rPr lang="en-US" sz="2800">
                <a:latin typeface="Baskerville Old Face" panose="02020602080505020303" pitchFamily="18" charset="0"/>
                <a:cs typeface="Calibri" panose="020F0502020204030204" pitchFamily="34" charset="0"/>
              </a:rPr>
              <a:t>2 doses of MMR or each of the following: 2 doses of measles vaccine, 2 doses of mumps vaccine and 1 dose of rubella vaccine.</a:t>
            </a:r>
          </a:p>
          <a:p>
            <a:pPr algn="ctr" eaLnBrk="1" hangingPunct="1">
              <a:lnSpc>
                <a:spcPct val="80000"/>
              </a:lnSpc>
              <a:buFont typeface="Wingdings" panose="05000000000000000000" pitchFamily="2" charset="2"/>
              <a:buNone/>
              <a:defRPr/>
            </a:pPr>
            <a:r>
              <a:rPr lang="en-US" sz="2800">
                <a:latin typeface="Baskerville Old Face" panose="02020602080505020303" pitchFamily="18" charset="0"/>
                <a:cs typeface="Calibri" panose="020F0502020204030204" pitchFamily="34" charset="0"/>
              </a:rPr>
              <a:t>AND</a:t>
            </a:r>
          </a:p>
          <a:p>
            <a:pPr algn="ctr" eaLnBrk="1" hangingPunct="1">
              <a:lnSpc>
                <a:spcPct val="80000"/>
              </a:lnSpc>
              <a:defRPr/>
            </a:pPr>
            <a:r>
              <a:rPr lang="en-US" sz="2800">
                <a:latin typeface="Baskerville Old Face" panose="02020602080505020303" pitchFamily="18" charset="0"/>
                <a:cs typeface="Calibri" panose="020F0502020204030204" pitchFamily="34" charset="0"/>
              </a:rPr>
              <a:t>2 doses of varicella (chicken pox vaccine) or have a year for history of the disease, diagnosis, or serology.</a:t>
            </a:r>
          </a:p>
          <a:p>
            <a:pPr algn="ctr" eaLnBrk="1" hangingPunct="1">
              <a:lnSpc>
                <a:spcPct val="80000"/>
              </a:lnSpc>
              <a:buFont typeface="Wingdings" panose="05000000000000000000" pitchFamily="2" charset="2"/>
              <a:buNone/>
              <a:defRPr/>
            </a:pPr>
            <a:r>
              <a:rPr lang="en-US" sz="2800">
                <a:latin typeface="Baskerville Old Face" panose="02020602080505020303" pitchFamily="18" charset="0"/>
                <a:cs typeface="Calibri" panose="020F0502020204030204" pitchFamily="34" charset="0"/>
              </a:rPr>
              <a:t>AND</a:t>
            </a:r>
          </a:p>
          <a:p>
            <a:pPr algn="ctr" eaLnBrk="1" hangingPunct="1">
              <a:lnSpc>
                <a:spcPct val="80000"/>
              </a:lnSpc>
              <a:defRPr/>
            </a:pPr>
            <a:r>
              <a:rPr lang="en-US" sz="2400" b="1">
                <a:latin typeface="Baskerville Old Face" panose="02020602080505020303" pitchFamily="18" charset="0"/>
                <a:cs typeface="Calibri" panose="020F0502020204030204" pitchFamily="34" charset="0"/>
              </a:rPr>
              <a:t>3 Hepatitis B</a:t>
            </a:r>
          </a:p>
          <a:p>
            <a:pPr algn="ctr" eaLnBrk="1" hangingPunct="1">
              <a:lnSpc>
                <a:spcPct val="80000"/>
              </a:lnSpc>
              <a:buFont typeface="Wingdings" panose="05000000000000000000" pitchFamily="2" charset="2"/>
              <a:buNone/>
              <a:defRPr/>
            </a:pPr>
            <a:endParaRPr lang="en-US" sz="1000">
              <a:latin typeface="Baskerville Old Face" panose="02020602080505020303" pitchFamily="18" charset="0"/>
              <a:cs typeface="Calibri" panose="020F0502020204030204" pitchFamily="34" charset="0"/>
            </a:endParaRPr>
          </a:p>
          <a:p>
            <a:pPr algn="ctr" eaLnBrk="1" hangingPunct="1">
              <a:lnSpc>
                <a:spcPct val="80000"/>
              </a:lnSpc>
              <a:buFont typeface="Wingdings" panose="05000000000000000000" pitchFamily="2" charset="2"/>
              <a:buNone/>
              <a:defRPr/>
            </a:pPr>
            <a:r>
              <a:rPr lang="en-US" sz="2400" b="1">
                <a:highlight>
                  <a:srgbClr val="E0BB20"/>
                </a:highlight>
                <a:latin typeface="Baskerville Old Face" panose="02020602080505020303" pitchFamily="18" charset="0"/>
                <a:cs typeface="Calibri" panose="020F0502020204030204" pitchFamily="34" charset="0"/>
              </a:rPr>
              <a:t>Vaccines must be on an updated 3231 Immunization Form</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25A195-F4FB-71CE-377D-5DE5E8B331C6}"/>
              </a:ext>
            </a:extLst>
          </p:cNvPr>
          <p:cNvSpPr txBox="1"/>
          <p:nvPr/>
        </p:nvSpPr>
        <p:spPr>
          <a:xfrm>
            <a:off x="556799" y="1973526"/>
            <a:ext cx="8030402" cy="4555093"/>
          </a:xfrm>
          <a:prstGeom prst="rect">
            <a:avLst/>
          </a:prstGeom>
          <a:noFill/>
        </p:spPr>
        <p:txBody>
          <a:bodyPr wrap="square" numCol="1" rtlCol="0">
            <a:spAutoFit/>
          </a:bodyPr>
          <a:lstStyle/>
          <a:p>
            <a:pPr marL="0" marR="0" algn="ctr">
              <a:spcBef>
                <a:spcPts val="0"/>
              </a:spcBef>
              <a:spcAft>
                <a:spcPts val="0"/>
              </a:spcAft>
            </a:pPr>
            <a:r>
              <a:rPr lang="en-US" sz="2800" b="1">
                <a:latin typeface="Baskerville Old Face" panose="02020602080505020303" pitchFamily="18" charset="0"/>
              </a:rPr>
              <a:t>What's involved in volunteering?</a:t>
            </a:r>
          </a:p>
          <a:p>
            <a:pPr marL="0" marR="0" algn="ctr">
              <a:spcBef>
                <a:spcPts val="0"/>
              </a:spcBef>
              <a:spcAft>
                <a:spcPts val="0"/>
              </a:spcAft>
            </a:pPr>
            <a:br>
              <a:rPr lang="en-US" sz="1600">
                <a:latin typeface="Baskerville Old Face" panose="02020602080505020303" pitchFamily="18" charset="0"/>
              </a:rPr>
            </a:br>
            <a:r>
              <a:rPr lang="en-US" sz="1600">
                <a:latin typeface="Baskerville Old Face" panose="02020602080505020303" pitchFamily="18" charset="0"/>
              </a:rPr>
              <a:t>We strive to make all our PTO volunteers feel welcomed and appreciated! As part of our vibrant community of parents and educators, you'll join a fun group with a shared goal – making </a:t>
            </a:r>
          </a:p>
          <a:p>
            <a:pPr marL="0" marR="0" algn="ctr">
              <a:spcBef>
                <a:spcPts val="0"/>
              </a:spcBef>
              <a:spcAft>
                <a:spcPts val="0"/>
              </a:spcAft>
            </a:pPr>
            <a:r>
              <a:rPr lang="en-US" sz="1600">
                <a:latin typeface="Baskerville Old Face" panose="02020602080505020303" pitchFamily="18" charset="0"/>
              </a:rPr>
              <a:t>River Trail Middle School the best it can be.</a:t>
            </a:r>
          </a:p>
          <a:p>
            <a:pPr marL="0" marR="0" algn="ctr">
              <a:spcBef>
                <a:spcPts val="0"/>
              </a:spcBef>
              <a:spcAft>
                <a:spcPts val="0"/>
              </a:spcAft>
            </a:pPr>
            <a:br>
              <a:rPr lang="en-US" sz="1600">
                <a:latin typeface="Baskerville Old Face" panose="02020602080505020303" pitchFamily="18" charset="0"/>
              </a:rPr>
            </a:br>
            <a:r>
              <a:rPr lang="en-US" sz="1600">
                <a:latin typeface="Baskerville Old Face" panose="02020602080505020303" pitchFamily="18" charset="0"/>
              </a:rPr>
              <a:t>When you sign up, you can help us continue our commitment to improving the educational experience for our students, teachers, and administrators.</a:t>
            </a:r>
          </a:p>
          <a:p>
            <a:pPr marL="0" marR="0" algn="ctr">
              <a:spcBef>
                <a:spcPts val="0"/>
              </a:spcBef>
              <a:spcAft>
                <a:spcPts val="0"/>
              </a:spcAft>
            </a:pPr>
            <a:br>
              <a:rPr lang="en-US" sz="2000">
                <a:latin typeface="Baskerville Old Face" panose="02020602080505020303" pitchFamily="18" charset="0"/>
              </a:rPr>
            </a:br>
            <a:r>
              <a:rPr lang="en-US" sz="2800" b="1">
                <a:latin typeface="Baskerville Old Face" panose="02020602080505020303" pitchFamily="18" charset="0"/>
              </a:rPr>
              <a:t>Direct Impact of Your Support</a:t>
            </a:r>
          </a:p>
          <a:p>
            <a:pPr marL="0" marR="0" algn="ctr">
              <a:spcBef>
                <a:spcPts val="0"/>
              </a:spcBef>
              <a:spcAft>
                <a:spcPts val="0"/>
              </a:spcAft>
            </a:pPr>
            <a:br>
              <a:rPr lang="en-US" sz="1600">
                <a:latin typeface="Baskerville Old Face" panose="02020602080505020303" pitchFamily="18" charset="0"/>
              </a:rPr>
            </a:br>
            <a:r>
              <a:rPr lang="en-US" sz="1600">
                <a:latin typeface="Baskerville Old Face" panose="02020602080505020303" pitchFamily="18" charset="0"/>
              </a:rPr>
              <a:t>Proceeds from RTMS PTO Membership dues directly benefit all parents, students, teachers, and administration of River Trail Middle School. Your contribution plays a vital role in enhancing the overall educational experience for everyone involved.</a:t>
            </a:r>
            <a:br>
              <a:rPr lang="en-US" sz="1600">
                <a:latin typeface="Baskerville Old Face" panose="02020602080505020303" pitchFamily="18" charset="0"/>
              </a:rPr>
            </a:br>
            <a:r>
              <a:rPr lang="en-US" sz="1600">
                <a:latin typeface="Baskerville Old Face" panose="02020602080505020303" pitchFamily="18" charset="0"/>
              </a:rPr>
              <a:t>Additional donations are gladly accepted.</a:t>
            </a:r>
          </a:p>
          <a:p>
            <a:endParaRPr lang="en-US"/>
          </a:p>
        </p:txBody>
      </p:sp>
      <p:pic>
        <p:nvPicPr>
          <p:cNvPr id="5" name="Picture 4">
            <a:extLst>
              <a:ext uri="{FF2B5EF4-FFF2-40B4-BE49-F238E27FC236}">
                <a16:creationId xmlns:a16="http://schemas.microsoft.com/office/drawing/2014/main" id="{92054219-27E6-B10F-F0B1-703BF8715D76}"/>
              </a:ext>
            </a:extLst>
          </p:cNvPr>
          <p:cNvPicPr>
            <a:picLocks noChangeAspect="1"/>
          </p:cNvPicPr>
          <p:nvPr/>
        </p:nvPicPr>
        <p:blipFill>
          <a:blip r:embed="rId3"/>
          <a:stretch>
            <a:fillRect/>
          </a:stretch>
        </p:blipFill>
        <p:spPr>
          <a:xfrm>
            <a:off x="811658" y="329381"/>
            <a:ext cx="7520683" cy="1538951"/>
          </a:xfrm>
          <a:prstGeom prst="rect">
            <a:avLst/>
          </a:prstGeom>
        </p:spPr>
      </p:pic>
    </p:spTree>
    <p:extLst>
      <p:ext uri="{BB962C8B-B14F-4D97-AF65-F5344CB8AC3E}">
        <p14:creationId xmlns:p14="http://schemas.microsoft.com/office/powerpoint/2010/main" val="1842660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oin your parent-teacher organization - West Campus High School">
            <a:extLst>
              <a:ext uri="{FF2B5EF4-FFF2-40B4-BE49-F238E27FC236}">
                <a16:creationId xmlns:a16="http://schemas.microsoft.com/office/drawing/2014/main" id="{7ACE025A-9FE7-7FC8-C7DA-691B9A8BB1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0773" y="5093830"/>
            <a:ext cx="4020010" cy="14816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AB44431-22A5-56B6-C5A5-049677C72E86}"/>
              </a:ext>
            </a:extLst>
          </p:cNvPr>
          <p:cNvSpPr>
            <a:spLocks noGrp="1"/>
          </p:cNvSpPr>
          <p:nvPr>
            <p:ph type="title"/>
          </p:nvPr>
        </p:nvSpPr>
        <p:spPr/>
        <p:txBody>
          <a:bodyPr/>
          <a:lstStyle/>
          <a:p>
            <a:r>
              <a:rPr lang="en-US">
                <a:latin typeface="Baguet Script" panose="00000500000000000000" pitchFamily="2" charset="0"/>
              </a:rPr>
              <a:t>PTO Membership Benefits</a:t>
            </a:r>
          </a:p>
        </p:txBody>
      </p:sp>
      <p:sp>
        <p:nvSpPr>
          <p:cNvPr id="3" name="Content Placeholder 2">
            <a:extLst>
              <a:ext uri="{FF2B5EF4-FFF2-40B4-BE49-F238E27FC236}">
                <a16:creationId xmlns:a16="http://schemas.microsoft.com/office/drawing/2014/main" id="{7705BEAC-311D-0BE6-024F-ADC6CA240886}"/>
              </a:ext>
            </a:extLst>
          </p:cNvPr>
          <p:cNvSpPr>
            <a:spLocks noGrp="1"/>
          </p:cNvSpPr>
          <p:nvPr>
            <p:ph idx="1"/>
          </p:nvPr>
        </p:nvSpPr>
        <p:spPr>
          <a:xfrm>
            <a:off x="628650" y="1690689"/>
            <a:ext cx="7886700" cy="4486274"/>
          </a:xfrm>
        </p:spPr>
        <p:txBody>
          <a:bodyPr>
            <a:normAutofit fontScale="700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Baskerville Old Face" panose="02020602080505020303" pitchFamily="18" charset="0"/>
              </a:rPr>
              <a:t>Your contribution directly supports a wide range of school programs and events, including: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Baskerville Old Face" panose="02020602080505020303" pitchFamily="18" charset="0"/>
              </a:rPr>
              <a:t> </a:t>
            </a: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Baskerville Old Face" panose="02020602080505020303" pitchFamily="18" charset="0"/>
              </a:rPr>
              <a:t>• Teacher Mini Grants: Empowering educators with resources.</a:t>
            </a: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Baskerville Old Face" panose="02020602080505020303" pitchFamily="18" charset="0"/>
              </a:rPr>
              <a:t>• Academic Enrichments: Enhancing learning experiences.</a:t>
            </a: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Baskerville Old Face" panose="02020602080505020303" pitchFamily="18" charset="0"/>
              </a:rPr>
              <a:t>• Book Fair and Incentives: Fostering a love for reading.</a:t>
            </a: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Baskerville Old Face" panose="02020602080505020303" pitchFamily="18" charset="0"/>
              </a:rPr>
              <a:t>• Campus Beautification: Creating a welcoming environment.</a:t>
            </a: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Baskerville Old Face" panose="02020602080505020303" pitchFamily="18" charset="0"/>
              </a:rPr>
              <a:t>• Clinic Support: Ensuring health and well-being.</a:t>
            </a: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Baskerville Old Face" panose="02020602080505020303" pitchFamily="18" charset="0"/>
              </a:rPr>
              <a:t>• Communications &amp; Directory: Keeping everyone connected.</a:t>
            </a: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Baskerville Old Face" panose="02020602080505020303" pitchFamily="18" charset="0"/>
              </a:rPr>
              <a:t>• Exceptional Children's Week: Embracing the Unique Talents in Every Child</a:t>
            </a: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Baskerville Old Face" panose="02020602080505020303" pitchFamily="18" charset="0"/>
              </a:rPr>
              <a:t>• Facilities Enhancements: Improving our school facilities.</a:t>
            </a: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Baskerville Old Face" panose="02020602080505020303" pitchFamily="18" charset="0"/>
              </a:rPr>
              <a:t>• Health and Safety: Prioritizing the well-being of all.</a:t>
            </a: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Baskerville Old Face" panose="02020602080505020303" pitchFamily="18" charset="0"/>
              </a:rPr>
              <a:t>• Hospitality: Building a sense of community.</a:t>
            </a: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Baskerville Old Face" panose="02020602080505020303" pitchFamily="18" charset="0"/>
              </a:rPr>
              <a:t>• Media Center: Supporting library resources.</a:t>
            </a: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Baskerville Old Face" panose="02020602080505020303" pitchFamily="18" charset="0"/>
              </a:rPr>
              <a:t>• Red Ribbon Week: Promoting a drug-free lifestyle.</a:t>
            </a: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Baskerville Old Face" panose="02020602080505020303" pitchFamily="18" charset="0"/>
              </a:rPr>
              <a:t>• School Dances &amp; Store: Creating memorable experiences.</a:t>
            </a: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Baskerville Old Face" panose="02020602080505020303" pitchFamily="18" charset="0"/>
              </a:rPr>
              <a:t>• Spirit Wear: Fostering school pride.</a:t>
            </a: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Baskerville Old Face" panose="02020602080505020303" pitchFamily="18" charset="0"/>
              </a:rPr>
              <a:t>• Staff Appreciation: Recognizing our amazing educators.</a:t>
            </a: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Baskerville Old Face" panose="02020602080505020303" pitchFamily="18" charset="0"/>
              </a:rPr>
              <a:t>• S.T.E.M. &amp; SPARKS: Igniting curiosity and innovation.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Baskerville Old Face" panose="02020602080505020303" pitchFamily="18"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Baskerville Old Face" panose="02020602080505020303" pitchFamily="18" charset="0"/>
              </a:rPr>
              <a:t>...And More!</a:t>
            </a:r>
          </a:p>
          <a:p>
            <a:endParaRPr lang="en-US"/>
          </a:p>
        </p:txBody>
      </p:sp>
    </p:spTree>
    <p:extLst>
      <p:ext uri="{BB962C8B-B14F-4D97-AF65-F5344CB8AC3E}">
        <p14:creationId xmlns:p14="http://schemas.microsoft.com/office/powerpoint/2010/main" val="37471230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7" descr="A picture containing indoor, person, photo, woman&#10;&#10;Description generated with very high confidence">
            <a:extLst>
              <a:ext uri="{FF2B5EF4-FFF2-40B4-BE49-F238E27FC236}">
                <a16:creationId xmlns:a16="http://schemas.microsoft.com/office/drawing/2014/main" id="{812B3DF1-E380-F743-5CD0-4BE8B3E14A52}"/>
              </a:ext>
            </a:extLst>
          </p:cNvPr>
          <p:cNvPicPr>
            <a:picLocks noChangeAspect="1"/>
          </p:cNvPicPr>
          <p:nvPr/>
        </p:nvPicPr>
        <p:blipFill>
          <a:blip r:embed="rId3"/>
          <a:stretch>
            <a:fillRect/>
          </a:stretch>
        </p:blipFill>
        <p:spPr>
          <a:xfrm>
            <a:off x="1450508" y="1095156"/>
            <a:ext cx="6242984" cy="466768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4401878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rrowheads="1"/>
          </p:cNvSpPr>
          <p:nvPr>
            <p:ph type="title"/>
          </p:nvPr>
        </p:nvSpPr>
        <p:spPr>
          <a:xfrm>
            <a:off x="807628" y="375006"/>
            <a:ext cx="7765321" cy="1326321"/>
          </a:xfrm>
        </p:spPr>
        <p:txBody>
          <a:bodyPr>
            <a:normAutofit/>
          </a:bodyPr>
          <a:lstStyle/>
          <a:p>
            <a:pPr algn="ctr" eaLnBrk="1" hangingPunct="1">
              <a:defRPr/>
            </a:pPr>
            <a:r>
              <a:rPr lang="en-US" sz="4000">
                <a:latin typeface="Baguet Script" panose="00000500000000000000" pitchFamily="2" charset="0"/>
              </a:rPr>
              <a:t>Who to contact when </a:t>
            </a:r>
            <a:br>
              <a:rPr lang="en-US" sz="4000">
                <a:latin typeface="Baguet Script" panose="00000500000000000000" pitchFamily="2" charset="0"/>
              </a:rPr>
            </a:br>
            <a:r>
              <a:rPr lang="en-US" sz="4000">
                <a:latin typeface="Baguet Script" panose="00000500000000000000" pitchFamily="2" charset="0"/>
              </a:rPr>
              <a:t>you have a question…	</a:t>
            </a:r>
          </a:p>
        </p:txBody>
      </p:sp>
      <p:sp>
        <p:nvSpPr>
          <p:cNvPr id="26627" name="Rectangle 3"/>
          <p:cNvSpPr>
            <a:spLocks noGrp="1" noChangeArrowheads="1"/>
          </p:cNvSpPr>
          <p:nvPr>
            <p:ph idx="1"/>
          </p:nvPr>
        </p:nvSpPr>
        <p:spPr>
          <a:xfrm>
            <a:off x="689339" y="1828800"/>
            <a:ext cx="8001900" cy="4572000"/>
          </a:xfrm>
        </p:spPr>
        <p:txBody>
          <a:bodyPr>
            <a:noAutofit/>
          </a:bodyPr>
          <a:lstStyle/>
          <a:p>
            <a:pPr fontAlgn="base"/>
            <a:r>
              <a:rPr lang="en-US" sz="1800">
                <a:latin typeface="Baskerville Old Face" panose="02020602080505020303" pitchFamily="18" charset="0"/>
              </a:rPr>
              <a:t>Class Placements - 5th Grade Teacher​(s)</a:t>
            </a:r>
          </a:p>
          <a:p>
            <a:pPr fontAlgn="base"/>
            <a:r>
              <a:rPr lang="en-US" sz="1800">
                <a:latin typeface="Baskerville Old Face" panose="02020602080505020303" pitchFamily="18" charset="0"/>
              </a:rPr>
              <a:t>Assistant Principal – Ms. Lori Lahmann </a:t>
            </a:r>
            <a:r>
              <a:rPr lang="en-US" sz="1800">
                <a:latin typeface="Baskerville Old Face" panose="02020602080505020303" pitchFamily="18" charset="0"/>
                <a:hlinkClick r:id="rId3">
                  <a:extLst>
                    <a:ext uri="{A12FA001-AC4F-418D-AE19-62706E023703}">
                      <ahyp:hlinkClr xmlns:ahyp="http://schemas.microsoft.com/office/drawing/2018/hyperlinkcolor" val="tx"/>
                    </a:ext>
                  </a:extLst>
                </a:hlinkClick>
              </a:rPr>
              <a:t>– lahmannl@fultonschools.org</a:t>
            </a:r>
            <a:endParaRPr lang="en-US" sz="1800">
              <a:latin typeface="Baskerville Old Face" panose="02020602080505020303" pitchFamily="18" charset="0"/>
            </a:endParaRPr>
          </a:p>
          <a:p>
            <a:pPr fontAlgn="base"/>
            <a:r>
              <a:rPr lang="en-US" sz="1800">
                <a:latin typeface="Baskerville Old Face" panose="02020602080505020303" pitchFamily="18" charset="0"/>
              </a:rPr>
              <a:t>General questions - 6th Grade Counselor </a:t>
            </a:r>
            <a:r>
              <a:rPr lang="en-US" sz="1800" i="1">
                <a:latin typeface="Baskerville Old Face" panose="02020602080505020303" pitchFamily="18" charset="0"/>
              </a:rPr>
              <a:t>(on maternity leave until end of July</a:t>
            </a:r>
            <a:r>
              <a:rPr lang="en-US" sz="1800">
                <a:latin typeface="Baskerville Old Face" panose="02020602080505020303" pitchFamily="18" charset="0"/>
              </a:rPr>
              <a:t>)</a:t>
            </a:r>
          </a:p>
          <a:p>
            <a:pPr lvl="1" fontAlgn="base"/>
            <a:r>
              <a:rPr lang="en-US" sz="1800">
                <a:latin typeface="Baskerville Old Face" panose="02020602080505020303" pitchFamily="18" charset="0"/>
              </a:rPr>
              <a:t>Ms. Claire Dillard – DillardC3@fultonschools.org</a:t>
            </a:r>
          </a:p>
          <a:p>
            <a:pPr fontAlgn="base"/>
            <a:r>
              <a:rPr lang="en-US" sz="1800">
                <a:latin typeface="Baskerville Old Face" panose="02020602080505020303" pitchFamily="18" charset="0"/>
              </a:rPr>
              <a:t>Special Education - Instructional Support Teacher</a:t>
            </a:r>
          </a:p>
          <a:p>
            <a:pPr lvl="1" fontAlgn="base"/>
            <a:r>
              <a:rPr lang="en-US" sz="1800">
                <a:latin typeface="Baskerville Old Face" panose="02020602080505020303" pitchFamily="18" charset="0"/>
              </a:rPr>
              <a:t>Ms. Beatrice Ajorgbor -- </a:t>
            </a:r>
            <a:r>
              <a:rPr lang="en-US" sz="1800">
                <a:latin typeface="Baskerville Old Face" panose="02020602080505020303" pitchFamily="18" charset="0"/>
                <a:hlinkClick r:id="rId4">
                  <a:extLst>
                    <a:ext uri="{A12FA001-AC4F-418D-AE19-62706E023703}">
                      <ahyp:hlinkClr xmlns:ahyp="http://schemas.microsoft.com/office/drawing/2018/hyperlinkcolor" val="tx"/>
                    </a:ext>
                  </a:extLst>
                </a:hlinkClick>
              </a:rPr>
              <a:t>ajorgborb@fultonschools.org</a:t>
            </a:r>
            <a:endParaRPr lang="en-US" sz="1800">
              <a:latin typeface="Baskerville Old Face" panose="02020602080505020303" pitchFamily="18" charset="0"/>
            </a:endParaRPr>
          </a:p>
          <a:p>
            <a:pPr fontAlgn="base"/>
            <a:r>
              <a:rPr lang="en-US" sz="1800">
                <a:latin typeface="Baskerville Old Face" panose="02020602080505020303" pitchFamily="18" charset="0"/>
              </a:rPr>
              <a:t>TAG - 6th Grade TAG Coordinator for RTMS</a:t>
            </a:r>
          </a:p>
          <a:p>
            <a:pPr lvl="1" fontAlgn="base"/>
            <a:r>
              <a:rPr lang="en-US" sz="1800">
                <a:latin typeface="Baskerville Old Face" panose="02020602080505020303" pitchFamily="18" charset="0"/>
              </a:rPr>
              <a:t> Ms. Kiana Gannaway​ -- </a:t>
            </a:r>
            <a:r>
              <a:rPr lang="en-US" sz="1800">
                <a:latin typeface="Baskerville Old Face" panose="02020602080505020303" pitchFamily="18" charset="0"/>
                <a:hlinkClick r:id="rId5">
                  <a:extLst>
                    <a:ext uri="{A12FA001-AC4F-418D-AE19-62706E023703}">
                      <ahyp:hlinkClr xmlns:ahyp="http://schemas.microsoft.com/office/drawing/2018/hyperlinkcolor" val="tx"/>
                    </a:ext>
                  </a:extLst>
                </a:hlinkClick>
              </a:rPr>
              <a:t>gannawayk@fultonschools.org</a:t>
            </a:r>
            <a:endParaRPr lang="en-US" sz="1800">
              <a:latin typeface="Baskerville Old Face" panose="02020602080505020303" pitchFamily="18" charset="0"/>
            </a:endParaRPr>
          </a:p>
          <a:p>
            <a:pPr fontAlgn="base"/>
            <a:r>
              <a:rPr lang="en-US" sz="1800">
                <a:latin typeface="Baskerville Old Face" panose="02020602080505020303" pitchFamily="18" charset="0"/>
              </a:rPr>
              <a:t>504 – Graduation Coach/504 Chairperson </a:t>
            </a:r>
          </a:p>
          <a:p>
            <a:pPr lvl="1" fontAlgn="base"/>
            <a:r>
              <a:rPr lang="en-US" sz="1800">
                <a:latin typeface="Baskerville Old Face" panose="02020602080505020303" pitchFamily="18" charset="0"/>
              </a:rPr>
              <a:t>Ms. Sarah Roberson  -- </a:t>
            </a:r>
            <a:r>
              <a:rPr lang="en-US" sz="1800">
                <a:latin typeface="Baskerville Old Face" panose="02020602080505020303" pitchFamily="18" charset="0"/>
                <a:hlinkClick r:id="rId6">
                  <a:extLst>
                    <a:ext uri="{A12FA001-AC4F-418D-AE19-62706E023703}">
                      <ahyp:hlinkClr xmlns:ahyp="http://schemas.microsoft.com/office/drawing/2018/hyperlinkcolor" val="tx"/>
                    </a:ext>
                  </a:extLst>
                </a:hlinkClick>
              </a:rPr>
              <a:t>robsersons1@fultonschools.org</a:t>
            </a:r>
            <a:r>
              <a:rPr lang="en-US" sz="1800">
                <a:latin typeface="Baskerville Old Face" panose="02020602080505020303" pitchFamily="18" charset="0"/>
              </a:rPr>
              <a:t> </a:t>
            </a:r>
          </a:p>
          <a:p>
            <a:pPr fontAlgn="base"/>
            <a:r>
              <a:rPr lang="en-US" sz="1800">
                <a:latin typeface="Baskerville Old Face" panose="02020602080505020303" pitchFamily="18" charset="0"/>
              </a:rPr>
              <a:t>For general school information, check our website.</a:t>
            </a:r>
          </a:p>
          <a:p>
            <a:pPr marL="0" indent="0" algn="ctr" fontAlgn="base">
              <a:buNone/>
            </a:pPr>
            <a:r>
              <a:rPr lang="en-US" sz="1800">
                <a:highlight>
                  <a:srgbClr val="E0BB20"/>
                </a:highlight>
                <a:latin typeface="Baskerville Old Face" panose="02020602080505020303" pitchFamily="18" charset="0"/>
              </a:rPr>
              <a:t>All staff email addresses and contact information ​can be found </a:t>
            </a:r>
          </a:p>
          <a:p>
            <a:pPr marL="0" indent="0" algn="ctr" fontAlgn="base">
              <a:buNone/>
            </a:pPr>
            <a:r>
              <a:rPr lang="en-US" sz="1800">
                <a:highlight>
                  <a:srgbClr val="E0BB20"/>
                </a:highlight>
                <a:latin typeface="Baskerville Old Face" panose="02020602080505020303" pitchFamily="18" charset="0"/>
              </a:rPr>
              <a:t>on the RTMS school website.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0EC11-D065-48A5-9D51-51C8A05C6D3A}"/>
              </a:ext>
            </a:extLst>
          </p:cNvPr>
          <p:cNvSpPr>
            <a:spLocks noGrp="1"/>
          </p:cNvSpPr>
          <p:nvPr>
            <p:ph type="title"/>
          </p:nvPr>
        </p:nvSpPr>
        <p:spPr>
          <a:xfrm>
            <a:off x="557212" y="742951"/>
            <a:ext cx="2607469" cy="4962524"/>
          </a:xfrm>
        </p:spPr>
        <p:txBody>
          <a:bodyPr vert="horz" lIns="91440" tIns="45720" rIns="91440" bIns="45720" rtlCol="0" anchor="ctr">
            <a:normAutofit/>
          </a:bodyPr>
          <a:lstStyle/>
          <a:p>
            <a:pPr algn="ctr" defTabSz="914400"/>
            <a:r>
              <a:rPr lang="en-US" sz="4200" b="1" kern="1200">
                <a:solidFill>
                  <a:srgbClr val="FFFFFF"/>
                </a:solidFill>
                <a:latin typeface="+mj-lt"/>
                <a:ea typeface="+mj-ea"/>
                <a:cs typeface="+mj-cs"/>
              </a:rPr>
              <a:t>THE </a:t>
            </a:r>
            <a:br>
              <a:rPr lang="en-US" sz="4200" b="1" kern="1200">
                <a:solidFill>
                  <a:srgbClr val="FFFFFF"/>
                </a:solidFill>
                <a:latin typeface="+mj-lt"/>
                <a:ea typeface="+mj-ea"/>
                <a:cs typeface="+mj-cs"/>
              </a:rPr>
            </a:br>
            <a:r>
              <a:rPr lang="en-US" sz="4200" b="1" kern="1200">
                <a:solidFill>
                  <a:srgbClr val="FFFFFF"/>
                </a:solidFill>
                <a:latin typeface="+mj-lt"/>
                <a:ea typeface="+mj-ea"/>
                <a:cs typeface="+mj-cs"/>
              </a:rPr>
              <a:t>WOLF </a:t>
            </a:r>
            <a:br>
              <a:rPr lang="en-US" sz="4200" b="1" kern="1200">
                <a:solidFill>
                  <a:srgbClr val="FFFFFF"/>
                </a:solidFill>
                <a:latin typeface="+mj-lt"/>
                <a:ea typeface="+mj-ea"/>
                <a:cs typeface="+mj-cs"/>
              </a:rPr>
            </a:br>
            <a:r>
              <a:rPr lang="en-US" sz="4200" b="1" kern="1200">
                <a:solidFill>
                  <a:srgbClr val="FFFFFF"/>
                </a:solidFill>
                <a:latin typeface="+mj-lt"/>
                <a:ea typeface="+mj-ea"/>
                <a:cs typeface="+mj-cs"/>
              </a:rPr>
              <a:t>WAY</a:t>
            </a:r>
          </a:p>
        </p:txBody>
      </p:sp>
      <p:pic>
        <p:nvPicPr>
          <p:cNvPr id="5" name="Picture 4">
            <a:extLst>
              <a:ext uri="{FF2B5EF4-FFF2-40B4-BE49-F238E27FC236}">
                <a16:creationId xmlns:a16="http://schemas.microsoft.com/office/drawing/2014/main" id="{5E53F101-661D-51B3-DA83-5800C9F1F6E2}"/>
              </a:ext>
            </a:extLst>
          </p:cNvPr>
          <p:cNvPicPr>
            <a:picLocks noChangeAspect="1"/>
          </p:cNvPicPr>
          <p:nvPr/>
        </p:nvPicPr>
        <p:blipFill>
          <a:blip r:embed="rId3"/>
          <a:stretch>
            <a:fillRect/>
          </a:stretch>
        </p:blipFill>
        <p:spPr>
          <a:xfrm>
            <a:off x="4762" y="9525"/>
            <a:ext cx="9134475" cy="6838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34373818"/>
      </p:ext>
    </p:extLst>
  </p:cSld>
  <p:clrMapOvr>
    <a:masterClrMapping/>
  </p:clrMapOvr>
  <p:timing>
    <p:tnLst>
      <p:par>
        <p:cTn id="1" dur="indefinite" restart="never" nodeType="tmRoot">
          <p:childTnLst>
            <p:par>
              <p:cTn id="2"/>
            </p:par>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rrowheads="1"/>
          </p:cNvSpPr>
          <p:nvPr>
            <p:ph type="title"/>
          </p:nvPr>
        </p:nvSpPr>
        <p:spPr/>
        <p:txBody>
          <a:bodyPr>
            <a:normAutofit/>
          </a:bodyPr>
          <a:lstStyle/>
          <a:p>
            <a:pPr eaLnBrk="1" hangingPunct="1">
              <a:defRPr/>
            </a:pPr>
            <a:r>
              <a:rPr lang="en-US">
                <a:latin typeface="Baguet Script" panose="00000500000000000000" pitchFamily="2" charset="0"/>
              </a:rPr>
              <a:t>Daily Procedures</a:t>
            </a:r>
          </a:p>
        </p:txBody>
      </p:sp>
      <p:graphicFrame>
        <p:nvGraphicFramePr>
          <p:cNvPr id="65541" name="Rectangle 3">
            <a:extLst>
              <a:ext uri="{FF2B5EF4-FFF2-40B4-BE49-F238E27FC236}">
                <a16:creationId xmlns:a16="http://schemas.microsoft.com/office/drawing/2014/main" id="{9C0AC406-70ED-41E7-A1CF-3FF44A0AAAD4}"/>
              </a:ext>
            </a:extLst>
          </p:cNvPr>
          <p:cNvGraphicFramePr>
            <a:graphicFrameLocks noGrp="1"/>
          </p:cNvGraphicFramePr>
          <p:nvPr>
            <p:ph idx="1"/>
            <p:extLst>
              <p:ext uri="{D42A27DB-BD31-4B8C-83A1-F6EECF244321}">
                <p14:modId xmlns:p14="http://schemas.microsoft.com/office/powerpoint/2010/main" val="2821971806"/>
              </p:ext>
            </p:extLst>
          </p:nvPr>
        </p:nvGraphicFramePr>
        <p:xfrm>
          <a:off x="628650" y="1219200"/>
          <a:ext cx="8087516" cy="4419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2E6413-D01F-FF41-C193-49C1B71B9EB4}"/>
              </a:ext>
            </a:extLst>
          </p:cNvPr>
          <p:cNvPicPr>
            <a:picLocks noChangeAspect="1"/>
          </p:cNvPicPr>
          <p:nvPr/>
        </p:nvPicPr>
        <p:blipFill>
          <a:blip r:embed="rId3"/>
          <a:stretch>
            <a:fillRect/>
          </a:stretch>
        </p:blipFill>
        <p:spPr>
          <a:xfrm>
            <a:off x="2277332" y="419599"/>
            <a:ext cx="4589335" cy="601880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BCD25-BD68-43BB-A846-55342CD50496}"/>
              </a:ext>
            </a:extLst>
          </p:cNvPr>
          <p:cNvSpPr>
            <a:spLocks noGrp="1"/>
          </p:cNvSpPr>
          <p:nvPr>
            <p:ph type="title"/>
          </p:nvPr>
        </p:nvSpPr>
        <p:spPr>
          <a:xfrm>
            <a:off x="360759" y="3752849"/>
            <a:ext cx="2468166" cy="2452687"/>
          </a:xfrm>
        </p:spPr>
        <p:txBody>
          <a:bodyPr anchor="ctr">
            <a:normAutofit/>
          </a:bodyPr>
          <a:lstStyle/>
          <a:p>
            <a:r>
              <a:rPr lang="en-US" sz="3100">
                <a:latin typeface="Baguet Script" panose="00000500000000000000" pitchFamily="2" charset="0"/>
              </a:rPr>
              <a:t>Attendance</a:t>
            </a:r>
          </a:p>
        </p:txBody>
      </p:sp>
      <p:pic>
        <p:nvPicPr>
          <p:cNvPr id="5" name="Picture 4" descr="A large commercial kitchen&#10;&#10;Description automatically generated">
            <a:extLst>
              <a:ext uri="{FF2B5EF4-FFF2-40B4-BE49-F238E27FC236}">
                <a16:creationId xmlns:a16="http://schemas.microsoft.com/office/drawing/2014/main" id="{0F94408B-4CDD-442F-A6B5-85989930E430}"/>
              </a:ext>
            </a:extLst>
          </p:cNvPr>
          <p:cNvPicPr>
            <a:picLocks noChangeAspect="1"/>
          </p:cNvPicPr>
          <p:nvPr/>
        </p:nvPicPr>
        <p:blipFill rotWithShape="1">
          <a:blip r:embed="rId3">
            <a:extLst>
              <a:ext uri="{28A0092B-C50C-407E-A947-70E740481C1C}">
                <a14:useLocalDpi xmlns:a14="http://schemas.microsoft.com/office/drawing/2010/main" val="0"/>
              </a:ext>
            </a:extLst>
          </a:blip>
          <a:srcRect t="10791" b="35103"/>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3489709E-DFCB-45F6-B7C0-7EBBD2C8F22A}"/>
              </a:ext>
            </a:extLst>
          </p:cNvPr>
          <p:cNvSpPr>
            <a:spLocks noGrp="1"/>
          </p:cNvSpPr>
          <p:nvPr>
            <p:ph idx="1"/>
          </p:nvPr>
        </p:nvSpPr>
        <p:spPr>
          <a:xfrm>
            <a:off x="3167986" y="3752850"/>
            <a:ext cx="5614060" cy="2905402"/>
          </a:xfrm>
        </p:spPr>
        <p:txBody>
          <a:bodyPr anchor="ctr">
            <a:normAutofit lnSpcReduction="10000"/>
          </a:bodyPr>
          <a:lstStyle/>
          <a:p>
            <a:r>
              <a:rPr lang="en-US" sz="1600">
                <a:highlight>
                  <a:srgbClr val="E0BB20"/>
                </a:highlight>
                <a:latin typeface="Baskerville Old Face" panose="02020602080505020303" pitchFamily="18" charset="0"/>
                <a:cs typeface="Calibri" panose="020F0502020204030204" pitchFamily="34" charset="0"/>
              </a:rPr>
              <a:t>When students are absent, their parent/guardian should:</a:t>
            </a:r>
          </a:p>
          <a:p>
            <a:pPr lvl="1"/>
            <a:r>
              <a:rPr lang="en-US" sz="1600">
                <a:latin typeface="Baskerville Old Face" panose="02020602080505020303" pitchFamily="18" charset="0"/>
                <a:cs typeface="Calibri" panose="020F0502020204030204" pitchFamily="34" charset="0"/>
              </a:rPr>
              <a:t>Write a note stating the child’s name, date of the absence(s), reason for absence, and parent’s signature. </a:t>
            </a:r>
          </a:p>
          <a:p>
            <a:pPr lvl="1"/>
            <a:r>
              <a:rPr lang="en-US" sz="1600">
                <a:latin typeface="Baskerville Old Face" panose="02020602080505020303" pitchFamily="18" charset="0"/>
                <a:cs typeface="Calibri" panose="020F0502020204030204" pitchFamily="34" charset="0"/>
              </a:rPr>
              <a:t>The student should then give the note to the front office when they return to school. </a:t>
            </a:r>
          </a:p>
          <a:p>
            <a:pPr lvl="1"/>
            <a:r>
              <a:rPr lang="en-US" sz="1600">
                <a:latin typeface="Baskerville Old Face" panose="02020602080505020303" pitchFamily="18" charset="0"/>
                <a:cs typeface="Calibri" panose="020F0502020204030204" pitchFamily="34" charset="0"/>
              </a:rPr>
              <a:t>OR the parent should email the front office an electronic note/excuse for their child’s absence. </a:t>
            </a:r>
          </a:p>
          <a:p>
            <a:r>
              <a:rPr lang="en-US" sz="1600">
                <a:highlight>
                  <a:srgbClr val="E0BB20"/>
                </a:highlight>
                <a:latin typeface="Baskerville Old Face" panose="02020602080505020303" pitchFamily="18" charset="0"/>
                <a:cs typeface="Calibri" panose="020F0502020204030204" pitchFamily="34" charset="0"/>
              </a:rPr>
              <a:t>Excuses should be dropped off or emailed within 5 days of returning to school. </a:t>
            </a:r>
          </a:p>
          <a:p>
            <a:r>
              <a:rPr lang="en-US" sz="1600">
                <a:latin typeface="Baskerville Old Face" panose="02020602080505020303" pitchFamily="18" charset="0"/>
                <a:cs typeface="Calibri" panose="020F0502020204030204" pitchFamily="34" charset="0"/>
              </a:rPr>
              <a:t>It is the </a:t>
            </a:r>
            <a:r>
              <a:rPr lang="en-US" sz="1600" i="1">
                <a:latin typeface="Baskerville Old Face" panose="02020602080505020303" pitchFamily="18" charset="0"/>
                <a:cs typeface="Calibri" panose="020F0502020204030204" pitchFamily="34" charset="0"/>
              </a:rPr>
              <a:t>student’s responsibility </a:t>
            </a:r>
            <a:r>
              <a:rPr lang="en-US" sz="1600">
                <a:latin typeface="Baskerville Old Face" panose="02020602080505020303" pitchFamily="18" charset="0"/>
                <a:cs typeface="Calibri" panose="020F0502020204030204" pitchFamily="34" charset="0"/>
              </a:rPr>
              <a:t>to contact his/her teachers to initiate all make-up work. </a:t>
            </a:r>
          </a:p>
        </p:txBody>
      </p:sp>
    </p:spTree>
    <p:extLst>
      <p:ext uri="{BB962C8B-B14F-4D97-AF65-F5344CB8AC3E}">
        <p14:creationId xmlns:p14="http://schemas.microsoft.com/office/powerpoint/2010/main" val="8540098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Grp="1" noChangeArrowheads="1"/>
          </p:cNvSpPr>
          <p:nvPr>
            <p:ph type="title"/>
          </p:nvPr>
        </p:nvSpPr>
        <p:spPr>
          <a:xfrm>
            <a:off x="579430" y="479840"/>
            <a:ext cx="7765321" cy="1326321"/>
          </a:xfrm>
        </p:spPr>
        <p:txBody>
          <a:bodyPr/>
          <a:lstStyle/>
          <a:p>
            <a:pPr eaLnBrk="1" hangingPunct="1">
              <a:defRPr/>
            </a:pPr>
            <a:r>
              <a:rPr lang="en-US">
                <a:latin typeface="Baguet Script" panose="00000500000000000000" pitchFamily="2" charset="0"/>
              </a:rPr>
              <a:t>6</a:t>
            </a:r>
            <a:r>
              <a:rPr lang="en-US" baseline="30000">
                <a:latin typeface="Baguet Script" panose="00000500000000000000" pitchFamily="2" charset="0"/>
              </a:rPr>
              <a:t>th</a:t>
            </a:r>
            <a:r>
              <a:rPr lang="en-US">
                <a:latin typeface="Baguet Script" panose="00000500000000000000" pitchFamily="2" charset="0"/>
              </a:rPr>
              <a:t> Grade Curriculum</a:t>
            </a:r>
          </a:p>
        </p:txBody>
      </p:sp>
      <p:sp>
        <p:nvSpPr>
          <p:cNvPr id="7173" name="Rectangle 5"/>
          <p:cNvSpPr>
            <a:spLocks noGrp="1" noChangeArrowheads="1"/>
          </p:cNvSpPr>
          <p:nvPr>
            <p:ph sz="half" idx="1"/>
          </p:nvPr>
        </p:nvSpPr>
        <p:spPr>
          <a:xfrm>
            <a:off x="799249" y="1935922"/>
            <a:ext cx="4656980" cy="3733800"/>
          </a:xfrm>
        </p:spPr>
        <p:txBody>
          <a:bodyPr>
            <a:normAutofit fontScale="92500" lnSpcReduction="20000"/>
          </a:bodyPr>
          <a:lstStyle/>
          <a:p>
            <a:pPr eaLnBrk="1" hangingPunct="1">
              <a:lnSpc>
                <a:spcPct val="90000"/>
              </a:lnSpc>
              <a:buFont typeface="Wingdings" panose="05000000000000000000" pitchFamily="2" charset="2"/>
              <a:buNone/>
              <a:defRPr/>
            </a:pPr>
            <a:r>
              <a:rPr lang="en-US" sz="2400" b="1">
                <a:latin typeface="Baskerville Old Face" panose="02020602080505020303" pitchFamily="18" charset="0"/>
                <a:cs typeface="Calibri" panose="020F0502020204030204" pitchFamily="34" charset="0"/>
              </a:rPr>
              <a:t>Core Course Offerings in 6</a:t>
            </a:r>
            <a:r>
              <a:rPr lang="en-US" sz="2400" b="1" baseline="30000">
                <a:latin typeface="Baskerville Old Face" panose="02020602080505020303" pitchFamily="18" charset="0"/>
                <a:cs typeface="Calibri" panose="020F0502020204030204" pitchFamily="34" charset="0"/>
              </a:rPr>
              <a:t>th</a:t>
            </a:r>
            <a:r>
              <a:rPr lang="en-US" sz="2400" b="1">
                <a:latin typeface="Baskerville Old Face" panose="02020602080505020303" pitchFamily="18" charset="0"/>
                <a:cs typeface="Calibri" panose="020F0502020204030204" pitchFamily="34" charset="0"/>
              </a:rPr>
              <a:t> Grade:</a:t>
            </a:r>
          </a:p>
          <a:p>
            <a:pPr eaLnBrk="1" hangingPunct="1">
              <a:lnSpc>
                <a:spcPct val="90000"/>
              </a:lnSpc>
              <a:buFont typeface="Wingdings" panose="05000000000000000000" pitchFamily="2" charset="2"/>
              <a:buNone/>
              <a:defRPr/>
            </a:pPr>
            <a:endParaRPr lang="en-US" sz="1500" b="1">
              <a:latin typeface="Baskerville Old Face" panose="02020602080505020303" pitchFamily="18" charset="0"/>
              <a:cs typeface="Calibri" panose="020F0502020204030204" pitchFamily="34" charset="0"/>
            </a:endParaRPr>
          </a:p>
          <a:p>
            <a:pPr eaLnBrk="1" hangingPunct="1">
              <a:lnSpc>
                <a:spcPct val="90000"/>
              </a:lnSpc>
              <a:defRPr/>
            </a:pPr>
            <a:r>
              <a:rPr lang="en-US" sz="2400">
                <a:latin typeface="Baskerville Old Face" panose="02020602080505020303" pitchFamily="18" charset="0"/>
                <a:cs typeface="Calibri" panose="020F0502020204030204" pitchFamily="34" charset="0"/>
              </a:rPr>
              <a:t>English Language Arts (ELA)</a:t>
            </a:r>
          </a:p>
          <a:p>
            <a:pPr eaLnBrk="1" hangingPunct="1">
              <a:lnSpc>
                <a:spcPct val="90000"/>
              </a:lnSpc>
              <a:defRPr/>
            </a:pPr>
            <a:r>
              <a:rPr lang="en-US" sz="2400">
                <a:latin typeface="Baskerville Old Face" panose="02020602080505020303" pitchFamily="18" charset="0"/>
                <a:cs typeface="Calibri" panose="020F0502020204030204" pitchFamily="34" charset="0"/>
              </a:rPr>
              <a:t>Math </a:t>
            </a:r>
          </a:p>
          <a:p>
            <a:pPr eaLnBrk="1" hangingPunct="1">
              <a:lnSpc>
                <a:spcPct val="90000"/>
              </a:lnSpc>
              <a:defRPr/>
            </a:pPr>
            <a:r>
              <a:rPr lang="en-US" sz="2400">
                <a:latin typeface="Baskerville Old Face" panose="02020602080505020303" pitchFamily="18" charset="0"/>
                <a:cs typeface="Calibri" panose="020F0502020204030204" pitchFamily="34" charset="0"/>
              </a:rPr>
              <a:t>Social Studies </a:t>
            </a:r>
          </a:p>
          <a:p>
            <a:pPr eaLnBrk="1" hangingPunct="1">
              <a:lnSpc>
                <a:spcPct val="90000"/>
              </a:lnSpc>
              <a:defRPr/>
            </a:pPr>
            <a:r>
              <a:rPr lang="en-US" sz="2400">
                <a:latin typeface="Baskerville Old Face" panose="02020602080505020303" pitchFamily="18" charset="0"/>
                <a:cs typeface="Calibri" panose="020F0502020204030204" pitchFamily="34" charset="0"/>
              </a:rPr>
              <a:t>Science </a:t>
            </a:r>
          </a:p>
          <a:p>
            <a:pPr eaLnBrk="1" hangingPunct="1">
              <a:lnSpc>
                <a:spcPct val="90000"/>
              </a:lnSpc>
              <a:defRPr/>
            </a:pPr>
            <a:r>
              <a:rPr lang="en-US" sz="2400">
                <a:latin typeface="Baskerville Old Face" panose="02020602080505020303" pitchFamily="18" charset="0"/>
                <a:cs typeface="Calibri" panose="020F0502020204030204" pitchFamily="34" charset="0"/>
              </a:rPr>
              <a:t>Reading /World Language</a:t>
            </a:r>
          </a:p>
          <a:p>
            <a:pPr eaLnBrk="1" hangingPunct="1">
              <a:lnSpc>
                <a:spcPct val="90000"/>
              </a:lnSpc>
              <a:defRPr/>
            </a:pPr>
            <a:r>
              <a:rPr lang="en-US" sz="2400">
                <a:latin typeface="Baskerville Old Face" panose="02020602080505020303" pitchFamily="18" charset="0"/>
                <a:cs typeface="Calibri" panose="020F0502020204030204" pitchFamily="34" charset="0"/>
              </a:rPr>
              <a:t>Connections Courses </a:t>
            </a:r>
          </a:p>
          <a:p>
            <a:pPr marL="0" indent="0" eaLnBrk="1" hangingPunct="1">
              <a:lnSpc>
                <a:spcPct val="90000"/>
              </a:lnSpc>
              <a:buFont typeface="Wingdings" panose="05000000000000000000" pitchFamily="2" charset="2"/>
              <a:buNone/>
              <a:defRPr/>
            </a:pPr>
            <a:endParaRPr lang="en-US" sz="2400"/>
          </a:p>
          <a:p>
            <a:pPr lvl="4" eaLnBrk="1" hangingPunct="1">
              <a:lnSpc>
                <a:spcPct val="90000"/>
              </a:lnSpc>
              <a:defRPr/>
            </a:pPr>
            <a:endParaRPr lang="en-US" sz="2400"/>
          </a:p>
          <a:p>
            <a:pPr eaLnBrk="1" hangingPunct="1">
              <a:lnSpc>
                <a:spcPct val="90000"/>
              </a:lnSpc>
              <a:defRPr/>
            </a:pPr>
            <a:endParaRPr lang="en-US" sz="1400"/>
          </a:p>
        </p:txBody>
      </p:sp>
      <p:sp>
        <p:nvSpPr>
          <p:cNvPr id="7174" name="Rectangle 6"/>
          <p:cNvSpPr>
            <a:spLocks noGrp="1" noChangeArrowheads="1"/>
          </p:cNvSpPr>
          <p:nvPr>
            <p:ph sz="half" idx="2"/>
          </p:nvPr>
        </p:nvSpPr>
        <p:spPr>
          <a:xfrm>
            <a:off x="670412" y="5220603"/>
            <a:ext cx="4914654" cy="1107489"/>
          </a:xfrm>
        </p:spPr>
        <p:txBody>
          <a:bodyPr>
            <a:normAutofit fontScale="92500" lnSpcReduction="20000"/>
          </a:bodyPr>
          <a:lstStyle/>
          <a:p>
            <a:pPr eaLnBrk="1" hangingPunct="1">
              <a:lnSpc>
                <a:spcPct val="90000"/>
              </a:lnSpc>
              <a:buFont typeface="Wingdings" panose="05000000000000000000" pitchFamily="2" charset="2"/>
              <a:buNone/>
              <a:defRPr/>
            </a:pPr>
            <a:r>
              <a:rPr lang="en-US" sz="1800">
                <a:highlight>
                  <a:srgbClr val="E0BB20"/>
                </a:highlight>
                <a:latin typeface="Baguet Script" panose="00000500000000000000" pitchFamily="2" charset="0"/>
                <a:cs typeface="Calibri" panose="020F0502020204030204" pitchFamily="34" charset="0"/>
              </a:rPr>
              <a:t>Class Placements</a:t>
            </a:r>
          </a:p>
          <a:p>
            <a:pPr marL="0" indent="0" eaLnBrk="1" hangingPunct="1">
              <a:lnSpc>
                <a:spcPct val="90000"/>
              </a:lnSpc>
              <a:buNone/>
              <a:defRPr/>
            </a:pPr>
            <a:r>
              <a:rPr lang="en-US" sz="2000">
                <a:highlight>
                  <a:srgbClr val="E0BB20"/>
                </a:highlight>
                <a:latin typeface="Baskerville Old Face" panose="02020602080505020303" pitchFamily="18" charset="0"/>
                <a:cs typeface="Calibri" panose="020F0502020204030204" pitchFamily="34" charset="0"/>
              </a:rPr>
              <a:t>If you have questions about your child’s placement for next year, contact your child’s 5</a:t>
            </a:r>
            <a:r>
              <a:rPr lang="en-US" sz="2000" baseline="30000">
                <a:highlight>
                  <a:srgbClr val="E0BB20"/>
                </a:highlight>
                <a:latin typeface="Baskerville Old Face" panose="02020602080505020303" pitchFamily="18" charset="0"/>
                <a:cs typeface="Calibri" panose="020F0502020204030204" pitchFamily="34" charset="0"/>
              </a:rPr>
              <a:t>th</a:t>
            </a:r>
            <a:r>
              <a:rPr lang="en-US" sz="2000">
                <a:highlight>
                  <a:srgbClr val="E0BB20"/>
                </a:highlight>
                <a:latin typeface="Baskerville Old Face" panose="02020602080505020303" pitchFamily="18" charset="0"/>
                <a:cs typeface="Calibri" panose="020F0502020204030204" pitchFamily="34" charset="0"/>
              </a:rPr>
              <a:t> grade teacher.</a:t>
            </a:r>
          </a:p>
        </p:txBody>
      </p:sp>
      <p:sp>
        <p:nvSpPr>
          <p:cNvPr id="6" name="TextBox 5">
            <a:extLst>
              <a:ext uri="{FF2B5EF4-FFF2-40B4-BE49-F238E27FC236}">
                <a16:creationId xmlns:a16="http://schemas.microsoft.com/office/drawing/2014/main" id="{D48182D7-43E2-94BB-A823-7F5F026F988C}"/>
              </a:ext>
            </a:extLst>
          </p:cNvPr>
          <p:cNvSpPr txBox="1"/>
          <p:nvPr/>
        </p:nvSpPr>
        <p:spPr>
          <a:xfrm>
            <a:off x="6080158" y="1500155"/>
            <a:ext cx="3635406" cy="307777"/>
          </a:xfrm>
          <a:prstGeom prst="rect">
            <a:avLst/>
          </a:prstGeom>
          <a:noFill/>
        </p:spPr>
        <p:txBody>
          <a:bodyPr wrap="square">
            <a:spAutoFit/>
          </a:bodyPr>
          <a:lstStyle/>
          <a:p>
            <a:r>
              <a:rPr lang="en-US" sz="1400">
                <a:latin typeface="Baskerville Old Face" panose="02020602080505020303" pitchFamily="18" charset="0"/>
              </a:rPr>
              <a:t>safarihub.fultonschools.org/PORTAL/</a:t>
            </a:r>
          </a:p>
        </p:txBody>
      </p:sp>
      <p:pic>
        <p:nvPicPr>
          <p:cNvPr id="3" name="Picture 2">
            <a:extLst>
              <a:ext uri="{FF2B5EF4-FFF2-40B4-BE49-F238E27FC236}">
                <a16:creationId xmlns:a16="http://schemas.microsoft.com/office/drawing/2014/main" id="{0768E9F4-1965-1DC2-358E-E20FE88BC32B}"/>
              </a:ext>
            </a:extLst>
          </p:cNvPr>
          <p:cNvPicPr>
            <a:picLocks noChangeAspect="1"/>
          </p:cNvPicPr>
          <p:nvPr/>
        </p:nvPicPr>
        <p:blipFill>
          <a:blip r:embed="rId3"/>
          <a:stretch>
            <a:fillRect/>
          </a:stretch>
        </p:blipFill>
        <p:spPr>
          <a:xfrm>
            <a:off x="5713903" y="1929490"/>
            <a:ext cx="3150715" cy="3614774"/>
          </a:xfrm>
          <a:prstGeom prst="rect">
            <a:avLst/>
          </a:prstGeom>
          <a:ln w="28575">
            <a:solidFill>
              <a:schemeClr val="tx2"/>
            </a:solid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420EF5-44CF-427E-B13C-639BEF7B0FE9}"/>
              </a:ext>
            </a:extLst>
          </p:cNvPr>
          <p:cNvSpPr>
            <a:spLocks noGrp="1"/>
          </p:cNvSpPr>
          <p:nvPr>
            <p:ph type="title"/>
          </p:nvPr>
        </p:nvSpPr>
        <p:spPr>
          <a:xfrm>
            <a:off x="2539207" y="0"/>
            <a:ext cx="4122358" cy="1039972"/>
          </a:xfrm>
        </p:spPr>
        <p:txBody>
          <a:bodyPr/>
          <a:lstStyle/>
          <a:p>
            <a:r>
              <a:rPr lang="en-US">
                <a:latin typeface="Baguet Script" panose="00000500000000000000" pitchFamily="2" charset="0"/>
              </a:rPr>
              <a:t>Math Pathways</a:t>
            </a:r>
          </a:p>
        </p:txBody>
      </p:sp>
      <p:sp>
        <p:nvSpPr>
          <p:cNvPr id="7" name="Rectangle 1">
            <a:extLst>
              <a:ext uri="{FF2B5EF4-FFF2-40B4-BE49-F238E27FC236}">
                <a16:creationId xmlns:a16="http://schemas.microsoft.com/office/drawing/2014/main" id="{64B63CEF-1ED3-4146-B40D-2D24705A4807}"/>
              </a:ext>
            </a:extLst>
          </p:cNvPr>
          <p:cNvSpPr>
            <a:spLocks noChangeArrowheads="1"/>
          </p:cNvSpPr>
          <p:nvPr/>
        </p:nvSpPr>
        <p:spPr bwMode="auto">
          <a:xfrm>
            <a:off x="2539207" y="16856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8" name="Picture 7">
            <a:extLst>
              <a:ext uri="{FF2B5EF4-FFF2-40B4-BE49-F238E27FC236}">
                <a16:creationId xmlns:a16="http://schemas.microsoft.com/office/drawing/2014/main" id="{F0354A7B-5F07-86F1-6E01-30E3D163F5AE}"/>
              </a:ext>
            </a:extLst>
          </p:cNvPr>
          <p:cNvPicPr>
            <a:picLocks noChangeAspect="1"/>
          </p:cNvPicPr>
          <p:nvPr/>
        </p:nvPicPr>
        <p:blipFill>
          <a:blip r:embed="rId3"/>
          <a:stretch>
            <a:fillRect/>
          </a:stretch>
        </p:blipFill>
        <p:spPr>
          <a:xfrm>
            <a:off x="-1" y="875616"/>
            <a:ext cx="9144000" cy="5661572"/>
          </a:xfrm>
          <a:prstGeom prst="rect">
            <a:avLst/>
          </a:prstGeom>
        </p:spPr>
      </p:pic>
    </p:spTree>
    <p:extLst>
      <p:ext uri="{BB962C8B-B14F-4D97-AF65-F5344CB8AC3E}">
        <p14:creationId xmlns:p14="http://schemas.microsoft.com/office/powerpoint/2010/main" val="3822057982"/>
      </p:ext>
    </p:extLst>
  </p:cSld>
  <p:clrMapOvr>
    <a:masterClrMapping/>
  </p:clrMapOvr>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E18A47EDB98934F942A8C740A61511B" ma:contentTypeVersion="13" ma:contentTypeDescription="Create a new document." ma:contentTypeScope="" ma:versionID="d9063dd6fcbad0c3e3b7bf373d0e4cbf">
  <xsd:schema xmlns:xsd="http://www.w3.org/2001/XMLSchema" xmlns:xs="http://www.w3.org/2001/XMLSchema" xmlns:p="http://schemas.microsoft.com/office/2006/metadata/properties" xmlns:ns3="171ea4a9-7825-4d23-a503-e27e7aaf5dd3" xmlns:ns4="e13037af-6a7e-414a-8a05-8e67942da530" targetNamespace="http://schemas.microsoft.com/office/2006/metadata/properties" ma:root="true" ma:fieldsID="4c43a63f367d1098e83cd89d75c334ad" ns3:_="" ns4:_="">
    <xsd:import namespace="171ea4a9-7825-4d23-a503-e27e7aaf5dd3"/>
    <xsd:import namespace="e13037af-6a7e-414a-8a05-8e67942da530"/>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1ea4a9-7825-4d23-a503-e27e7aaf5dd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13037af-6a7e-414a-8a05-8e67942da53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2DC311-6D10-4893-8EF8-FE91583243DF}">
  <ds:schemaRefs>
    <ds:schemaRef ds:uri="171ea4a9-7825-4d23-a503-e27e7aaf5dd3"/>
    <ds:schemaRef ds:uri="e13037af-6a7e-414a-8a05-8e67942da53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7DC5027-7C1F-4AE7-A503-F642B87AC7FD}">
  <ds:schemaRefs>
    <ds:schemaRef ds:uri="171ea4a9-7825-4d23-a503-e27e7aaf5dd3"/>
    <ds:schemaRef ds:uri="e13037af-6a7e-414a-8a05-8e67942da53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C9D7BAE-7030-4B63-B8F1-73A5897511A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0</TotalTime>
  <Words>2721</Words>
  <Application>Microsoft Office PowerPoint</Application>
  <PresentationFormat>On-screen Show (4:3)</PresentationFormat>
  <Paragraphs>338</Paragraphs>
  <Slides>34</Slides>
  <Notes>34</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Arial</vt:lpstr>
      <vt:lpstr>Baguet Script</vt:lpstr>
      <vt:lpstr>Baskerville Old Face</vt:lpstr>
      <vt:lpstr>Bookman Old Style</vt:lpstr>
      <vt:lpstr>Calibri</vt:lpstr>
      <vt:lpstr>Calibri Light</vt:lpstr>
      <vt:lpstr>KG Blank Space Solid</vt:lpstr>
      <vt:lpstr>Times New Roman</vt:lpstr>
      <vt:lpstr>Wingdings</vt:lpstr>
      <vt:lpstr>Office Theme</vt:lpstr>
      <vt:lpstr>PowerPoint Presentation</vt:lpstr>
      <vt:lpstr>Our Community</vt:lpstr>
      <vt:lpstr>The mission of River Trail Middle School is to advance student creativity, critical thinking and citizenship by engaging students in educational and social opportunities through school and community collaboration.  The vision of River Trail Middle School is to guide all students toward their full potential as productive members of society. </vt:lpstr>
      <vt:lpstr>THE  WOLF  WAY</vt:lpstr>
      <vt:lpstr>Daily Procedures</vt:lpstr>
      <vt:lpstr>PowerPoint Presentation</vt:lpstr>
      <vt:lpstr>Attendance</vt:lpstr>
      <vt:lpstr>6th Grade Curriculum</vt:lpstr>
      <vt:lpstr>Math Pathways</vt:lpstr>
      <vt:lpstr>World Languages &amp; Reading</vt:lpstr>
      <vt:lpstr>Grading</vt:lpstr>
      <vt:lpstr>Infinite Campus</vt:lpstr>
      <vt:lpstr>Teams</vt:lpstr>
      <vt:lpstr>Wolfpack – 3rd Period</vt:lpstr>
      <vt:lpstr> Wolfpack Schedule</vt:lpstr>
      <vt:lpstr>Student Success Skills (SSS)</vt:lpstr>
      <vt:lpstr>Organization</vt:lpstr>
      <vt:lpstr>Lockers</vt:lpstr>
      <vt:lpstr>Student Devices</vt:lpstr>
      <vt:lpstr>Cellphones</vt:lpstr>
      <vt:lpstr>Homework</vt:lpstr>
      <vt:lpstr>Helpful Homework Resources</vt:lpstr>
      <vt:lpstr>Communication with teachers</vt:lpstr>
      <vt:lpstr>Connections Classes</vt:lpstr>
      <vt:lpstr>Music Programs</vt:lpstr>
      <vt:lpstr>Clubs &amp; Activities </vt:lpstr>
      <vt:lpstr>Morning Announcements</vt:lpstr>
      <vt:lpstr>We are here  to support you! </vt:lpstr>
      <vt:lpstr>What can Parents do to help?</vt:lpstr>
      <vt:lpstr> Immunizations  </vt:lpstr>
      <vt:lpstr>PowerPoint Presentation</vt:lpstr>
      <vt:lpstr>PTO Membership Benefits</vt:lpstr>
      <vt:lpstr>PowerPoint Presentation</vt:lpstr>
      <vt:lpstr>Who to contact when  you have a question…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Graff, Claire</dc:creator>
  <cp:lastModifiedBy>Dillard, Claire</cp:lastModifiedBy>
  <cp:revision>1</cp:revision>
  <cp:lastPrinted>2025-03-20T20:37:49Z</cp:lastPrinted>
  <dcterms:created xsi:type="dcterms:W3CDTF">2020-04-03T03:06:03Z</dcterms:created>
  <dcterms:modified xsi:type="dcterms:W3CDTF">2025-03-20T20:56:49Z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ee3c538-ec52-435f-ae58-017644bd9513_Enabled">
    <vt:lpwstr>True</vt:lpwstr>
  </property>
  <property fmtid="{D5CDD505-2E9C-101B-9397-08002B2CF9AE}" pid="3" name="MSIP_Label_0ee3c538-ec52-435f-ae58-017644bd9513_SiteId">
    <vt:lpwstr>0cdcb198-8169-4b70-ba9f-da7e3ba700c2</vt:lpwstr>
  </property>
  <property fmtid="{D5CDD505-2E9C-101B-9397-08002B2CF9AE}" pid="4" name="MSIP_Label_0ee3c538-ec52-435f-ae58-017644bd9513_Owner">
    <vt:lpwstr>graffce@fultonschools.org</vt:lpwstr>
  </property>
  <property fmtid="{D5CDD505-2E9C-101B-9397-08002B2CF9AE}" pid="5" name="MSIP_Label_0ee3c538-ec52-435f-ae58-017644bd9513_SetDate">
    <vt:lpwstr>2020-06-04T21:33:54.2967336Z</vt:lpwstr>
  </property>
  <property fmtid="{D5CDD505-2E9C-101B-9397-08002B2CF9AE}" pid="6" name="MSIP_Label_0ee3c538-ec52-435f-ae58-017644bd9513_Name">
    <vt:lpwstr>General</vt:lpwstr>
  </property>
  <property fmtid="{D5CDD505-2E9C-101B-9397-08002B2CF9AE}" pid="7" name="MSIP_Label_0ee3c538-ec52-435f-ae58-017644bd9513_Application">
    <vt:lpwstr>Microsoft Azure Information Protection</vt:lpwstr>
  </property>
  <property fmtid="{D5CDD505-2E9C-101B-9397-08002B2CF9AE}" pid="8" name="MSIP_Label_0ee3c538-ec52-435f-ae58-017644bd9513_ActionId">
    <vt:lpwstr>a055c796-959b-4188-a6f3-5e96a4709123</vt:lpwstr>
  </property>
  <property fmtid="{D5CDD505-2E9C-101B-9397-08002B2CF9AE}" pid="9" name="MSIP_Label_0ee3c538-ec52-435f-ae58-017644bd9513_Extended_MSFT_Method">
    <vt:lpwstr>Automatic</vt:lpwstr>
  </property>
  <property fmtid="{D5CDD505-2E9C-101B-9397-08002B2CF9AE}" pid="10" name="Sensitivity">
    <vt:lpwstr>General</vt:lpwstr>
  </property>
</Properties>
</file>