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7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1/31/2022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4D38-596E-4120-8752-8F77391DFCD7}"/>
              </a:ext>
            </a:extLst>
          </p:cNvPr>
          <p:cNvSpPr>
            <a:spLocks noGrp="1"/>
          </p:cNvSpPr>
          <p:nvPr>
            <p:ph type="title"/>
          </p:nvPr>
        </p:nvSpPr>
        <p:spPr/>
        <p:txBody>
          <a:bodyPr/>
          <a:lstStyle/>
          <a:p>
            <a:r>
              <a:rPr lang="en-US" dirty="0"/>
              <a:t>Fifth Grade assessments- </a:t>
            </a:r>
          </a:p>
        </p:txBody>
      </p:sp>
      <p:sp>
        <p:nvSpPr>
          <p:cNvPr id="6" name="Rectangle 5">
            <a:extLst>
              <a:ext uri="{FF2B5EF4-FFF2-40B4-BE49-F238E27FC236}">
                <a16:creationId xmlns:a16="http://schemas.microsoft.com/office/drawing/2014/main" id="{E09B9BCB-95CF-4651-997A-E0739EB4932B}"/>
              </a:ext>
            </a:extLst>
          </p:cNvPr>
          <p:cNvSpPr>
            <a:spLocks noChangeArrowheads="1"/>
          </p:cNvSpPr>
          <p:nvPr/>
        </p:nvSpPr>
        <p:spPr bwMode="auto">
          <a:xfrm>
            <a:off x="1141412" y="1970387"/>
            <a:ext cx="9778379"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
            </a:r>
            <a:r>
              <a:rPr lang="en-US" altLang="en-US" sz="2000" u="sng" dirty="0">
                <a:latin typeface="Calibri" panose="020F0502020204030204" pitchFamily="34" charset="0"/>
                <a:ea typeface="Calibri" panose="020F0502020204030204" pitchFamily="34" charset="0"/>
                <a:cs typeface="Times New Roman" panose="02020603050405020304" pitchFamily="18" charset="0"/>
              </a:rPr>
              <a:t>WEA-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This assessment in the MAP growth assessment. This is given three times per school year and is adaptive. The intention of this assessment is to determine what instruction students are ready to work on at the time they take the assessment. Teachers utilize the information to tailor small group or individual instruction.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u="sng" dirty="0">
                <a:latin typeface="Calibri" panose="020F0502020204030204" pitchFamily="34" charset="0"/>
                <a:ea typeface="Calibri" panose="020F0502020204030204" pitchFamily="34" charset="0"/>
                <a:cs typeface="Times New Roman" panose="02020603050405020304" pitchFamily="18" charset="0"/>
              </a:rPr>
              <a:t>Interim Assessments-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These are local assessments that are given three times per school year. These assessments cover the learning standards that were taught each quarter. These assessments help teachers understand how to enrich or remediate students learning based on student knowledge of the standards.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u="sng" dirty="0">
                <a:latin typeface="Calibri" panose="020F0502020204030204" pitchFamily="34" charset="0"/>
                <a:ea typeface="Calibri" panose="020F0502020204030204" pitchFamily="34" charset="0"/>
                <a:cs typeface="Times New Roman" panose="02020603050405020304" pitchFamily="18" charset="0"/>
              </a:rPr>
              <a:t>EOG-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The end of grade assessments are intended to see what level of mastery students have working with the grade level standards taught throughout the year. More information about these tests in on our website.</a:t>
            </a:r>
            <a:endPar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08952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13D284F4D59645A1D0A9F5B63118C0" ma:contentTypeVersion="12" ma:contentTypeDescription="Create a new document." ma:contentTypeScope="" ma:versionID="8f221ca4fb43a9a08ebc5ea07b17dcba">
  <xsd:schema xmlns:xsd="http://www.w3.org/2001/XMLSchema" xmlns:xs="http://www.w3.org/2001/XMLSchema" xmlns:p="http://schemas.microsoft.com/office/2006/metadata/properties" xmlns:ns3="ef87d1b6-ecc9-4869-b322-be336a3f83a8" xmlns:ns4="aafe232d-004c-48e3-ac22-1ee70c66e88c" targetNamespace="http://schemas.microsoft.com/office/2006/metadata/properties" ma:root="true" ma:fieldsID="7b7125d4644d9318df9cd7b9aed27ca3" ns3:_="" ns4:_="">
    <xsd:import namespace="ef87d1b6-ecc9-4869-b322-be336a3f83a8"/>
    <xsd:import namespace="aafe232d-004c-48e3-ac22-1ee70c66e88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7d1b6-ecc9-4869-b322-be336a3f83a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fe232d-004c-48e3-ac22-1ee70c66e88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9B5563-B36F-4082-BBC2-D5DE29A543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87d1b6-ecc9-4869-b322-be336a3f83a8"/>
    <ds:schemaRef ds:uri="aafe232d-004c-48e3-ac22-1ee70c66e8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D3CCF6-D68D-46B0-B637-607AD1A625E5}">
  <ds:schemaRefs>
    <ds:schemaRef ds:uri="http://schemas.microsoft.com/office/infopath/2007/PartnerControls"/>
    <ds:schemaRef ds:uri="http://schemas.openxmlformats.org/package/2006/metadata/core-properties"/>
    <ds:schemaRef ds:uri="http://purl.org/dc/terms/"/>
    <ds:schemaRef ds:uri="ef87d1b6-ecc9-4869-b322-be336a3f83a8"/>
    <ds:schemaRef ds:uri="http://purl.org/dc/dcmitype/"/>
    <ds:schemaRef ds:uri="http://schemas.microsoft.com/office/2006/documentManagement/types"/>
    <ds:schemaRef ds:uri="http://purl.org/dc/elements/1.1/"/>
    <ds:schemaRef ds:uri="aafe232d-004c-48e3-ac22-1ee70c66e88c"/>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77481D4-9555-4124-B93A-DA42395F1C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388</TotalTime>
  <Words>144</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Tw Cen MT</vt:lpstr>
      <vt:lpstr>Circuit</vt:lpstr>
      <vt:lpstr>Fifth Grade assessments-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Ashley E</dc:creator>
  <cp:lastModifiedBy>Johnson, Ashley E</cp:lastModifiedBy>
  <cp:revision>8</cp:revision>
  <dcterms:created xsi:type="dcterms:W3CDTF">2021-08-03T19:09:19Z</dcterms:created>
  <dcterms:modified xsi:type="dcterms:W3CDTF">2022-01-31T13:29:01Z</dcterms:modified>
</cp:coreProperties>
</file>