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dirty="0"/>
              <a:t>Fourth Grade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1141412" y="1970387"/>
            <a:ext cx="9778379"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Interim Assessments-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These are local assessments that are given three times per school year. These assessments cover the learning standards that were taught each quarter. These assessments help teachers understand how to enrich or remediate students learning based on student knowledge of the standards.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EOG-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 end of grade assessments are intended to see what level of mastery students have working with the grade level standards taught throughout the year. More information about these tests in on our website.</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7481D4-9555-4124-B93A-DA42395F1CAE}">
  <ds:schemaRefs>
    <ds:schemaRef ds:uri="http://schemas.microsoft.com/sharepoint/v3/contenttype/forms"/>
  </ds:schemaRefs>
</ds:datastoreItem>
</file>

<file path=customXml/itemProps2.xml><?xml version="1.0" encoding="utf-8"?>
<ds:datastoreItem xmlns:ds="http://schemas.openxmlformats.org/officeDocument/2006/customXml" ds:itemID="{FFD3CCF6-D68D-46B0-B637-607AD1A625E5}">
  <ds:schemaRefs>
    <ds:schemaRef ds:uri="http://schemas.microsoft.com/office/infopath/2007/PartnerControls"/>
    <ds:schemaRef ds:uri="http://purl.org/dc/terms/"/>
    <ds:schemaRef ds:uri="http://schemas.microsoft.com/office/2006/documentManagement/types"/>
    <ds:schemaRef ds:uri="aafe232d-004c-48e3-ac22-1ee70c66e88c"/>
    <ds:schemaRef ds:uri="http://purl.org/dc/dcmitype/"/>
    <ds:schemaRef ds:uri="ef87d1b6-ecc9-4869-b322-be336a3f83a8"/>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388</TotalTime>
  <Words>144</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Fourth Grade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7</cp:revision>
  <dcterms:created xsi:type="dcterms:W3CDTF">2021-08-03T19:09:19Z</dcterms:created>
  <dcterms:modified xsi:type="dcterms:W3CDTF">2022-01-31T13:27:17Z</dcterms:modified>
</cp:coreProperties>
</file>