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7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4D38-596E-4120-8752-8F77391DFCD7}"/>
              </a:ext>
            </a:extLst>
          </p:cNvPr>
          <p:cNvSpPr>
            <a:spLocks noGrp="1"/>
          </p:cNvSpPr>
          <p:nvPr>
            <p:ph type="title"/>
          </p:nvPr>
        </p:nvSpPr>
        <p:spPr/>
        <p:txBody>
          <a:bodyPr/>
          <a:lstStyle/>
          <a:p>
            <a:r>
              <a:rPr lang="en-US" dirty="0"/>
              <a:t>Third Grade assessments- </a:t>
            </a:r>
          </a:p>
        </p:txBody>
      </p:sp>
      <p:sp>
        <p:nvSpPr>
          <p:cNvPr id="6" name="Rectangle 5">
            <a:extLst>
              <a:ext uri="{FF2B5EF4-FFF2-40B4-BE49-F238E27FC236}">
                <a16:creationId xmlns:a16="http://schemas.microsoft.com/office/drawing/2014/main" id="{E09B9BCB-95CF-4651-997A-E0739EB4932B}"/>
              </a:ext>
            </a:extLst>
          </p:cNvPr>
          <p:cNvSpPr>
            <a:spLocks noChangeArrowheads="1"/>
          </p:cNvSpPr>
          <p:nvPr/>
        </p:nvSpPr>
        <p:spPr bwMode="auto">
          <a:xfrm>
            <a:off x="601386" y="1004879"/>
            <a:ext cx="10986051"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err="1">
                <a:latin typeface="Calibri" panose="020F0502020204030204" pitchFamily="34" charset="0"/>
                <a:ea typeface="Calibri" panose="020F0502020204030204" pitchFamily="34" charset="0"/>
                <a:cs typeface="Times New Roman" panose="02020603050405020304" pitchFamily="18" charset="0"/>
              </a:rPr>
              <a:t>Dibels</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is administered three times per year. Beginning of year, middle of year and end of year. These tests are intended to assess students reading skills. These assessments are completed one on one with the teacher and take 10-15 minutes each session. Teachers utilize the information from these assessments to tailor small group or individual instruction to support the reading needs of our students.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WEA-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in the MAP growth assessment. This is given three times per school year and is adaptive. The intention of this assessment is to determine what instruction students are ready to work on at the time they take the assessment. Teachers utilize the information to tailor small group or individual instruction.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BOG- </a:t>
            </a:r>
            <a:r>
              <a:rPr lang="en-US" altLang="en-US" sz="2000" dirty="0">
                <a:latin typeface="Calibri" panose="020F0502020204030204" pitchFamily="34" charset="0"/>
                <a:ea typeface="Calibri" panose="020F0502020204030204" pitchFamily="34" charset="0"/>
                <a:cs typeface="Times New Roman" panose="02020603050405020304" pitchFamily="18" charset="0"/>
              </a:rPr>
              <a:t>Beginning of grade test. This test helps teachers gain information about where students are in terms of standards at the beginning of the year.</a:t>
            </a:r>
          </a:p>
          <a:p>
            <a:pPr marL="342900" indent="-342900" defTabSz="914400" eaLnBrk="0" fontAlgn="base" hangingPunct="0">
              <a:spcBef>
                <a:spcPct val="0"/>
              </a:spcBef>
              <a:spcAft>
                <a:spcPct val="0"/>
              </a:spcAft>
              <a:buFont typeface="Arial" panose="020B0604020202020204" pitchFamily="34" charset="0"/>
              <a:buChar char="•"/>
            </a:pPr>
            <a:r>
              <a:rPr lang="en-US" altLang="en-US" sz="2000" u="sng" dirty="0">
                <a:latin typeface="Calibri" panose="020F0502020204030204" pitchFamily="34" charset="0"/>
                <a:ea typeface="Calibri" panose="020F0502020204030204" pitchFamily="34" charset="0"/>
                <a:cs typeface="Times New Roman" panose="02020603050405020304" pitchFamily="18" charset="0"/>
              </a:rPr>
              <a:t>EOG-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The end of grade assessments are intended to see what level of mastery students have working with the grade level standards taught throughout the year. More information about these tests in on our website.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a:latin typeface="Calibri" panose="020F0502020204030204" pitchFamily="34" charset="0"/>
                <a:ea typeface="Calibri" panose="020F0502020204030204" pitchFamily="34" charset="0"/>
                <a:cs typeface="Times New Roman" panose="02020603050405020304" pitchFamily="18" charset="0"/>
              </a:rPr>
              <a:t>Interim Assessments-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These are local assessments that are given three times per school year. These assessments cover the learning standards that were taught each quarter. These assessments help teachers understand how to enrich or remediate students learning based on student knowledge of the standards.</a:t>
            </a: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08952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13D284F4D59645A1D0A9F5B63118C0" ma:contentTypeVersion="12" ma:contentTypeDescription="Create a new document." ma:contentTypeScope="" ma:versionID="8f221ca4fb43a9a08ebc5ea07b17dcba">
  <xsd:schema xmlns:xsd="http://www.w3.org/2001/XMLSchema" xmlns:xs="http://www.w3.org/2001/XMLSchema" xmlns:p="http://schemas.microsoft.com/office/2006/metadata/properties" xmlns:ns3="ef87d1b6-ecc9-4869-b322-be336a3f83a8" xmlns:ns4="aafe232d-004c-48e3-ac22-1ee70c66e88c" targetNamespace="http://schemas.microsoft.com/office/2006/metadata/properties" ma:root="true" ma:fieldsID="7b7125d4644d9318df9cd7b9aed27ca3" ns3:_="" ns4:_="">
    <xsd:import namespace="ef87d1b6-ecc9-4869-b322-be336a3f83a8"/>
    <xsd:import namespace="aafe232d-004c-48e3-ac22-1ee70c66e8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7d1b6-ecc9-4869-b322-be336a3f83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fe232d-004c-48e3-ac22-1ee70c66e8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9B5563-B36F-4082-BBC2-D5DE29A54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7d1b6-ecc9-4869-b322-be336a3f83a8"/>
    <ds:schemaRef ds:uri="aafe232d-004c-48e3-ac22-1ee70c66e8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D3CCF6-D68D-46B0-B637-607AD1A625E5}">
  <ds:schemaRefs>
    <ds:schemaRef ds:uri="http://schemas.microsoft.com/office/2006/metadata/properties"/>
    <ds:schemaRef ds:uri="ef87d1b6-ecc9-4869-b322-be336a3f83a8"/>
    <ds:schemaRef ds:uri="http://www.w3.org/XML/1998/namespace"/>
    <ds:schemaRef ds:uri="aafe232d-004c-48e3-ac22-1ee70c66e88c"/>
    <ds:schemaRef ds:uri="http://schemas.openxmlformats.org/package/2006/metadata/core-properties"/>
    <ds:schemaRef ds:uri="http://purl.org/dc/dcmitype/"/>
    <ds:schemaRef ds:uri="http://purl.org/dc/elements/1.1/"/>
    <ds:schemaRef ds:uri="http://schemas.microsoft.com/office/2006/documentManagement/types"/>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777481D4-9555-4124-B93A-DA42395F1C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388</TotalTime>
  <Words>243</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Tw Cen MT</vt:lpstr>
      <vt:lpstr>Circuit</vt:lpstr>
      <vt:lpstr>Third Grade assessments-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Ashley E</dc:creator>
  <cp:lastModifiedBy>Johnson, Ashley E</cp:lastModifiedBy>
  <cp:revision>7</cp:revision>
  <dcterms:created xsi:type="dcterms:W3CDTF">2021-08-03T19:09:19Z</dcterms:created>
  <dcterms:modified xsi:type="dcterms:W3CDTF">2022-01-31T13:28:35Z</dcterms:modified>
</cp:coreProperties>
</file>