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7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1/31/2022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4D38-596E-4120-8752-8F77391DFCD7}"/>
              </a:ext>
            </a:extLst>
          </p:cNvPr>
          <p:cNvSpPr>
            <a:spLocks noGrp="1"/>
          </p:cNvSpPr>
          <p:nvPr>
            <p:ph type="title"/>
          </p:nvPr>
        </p:nvSpPr>
        <p:spPr/>
        <p:txBody>
          <a:bodyPr/>
          <a:lstStyle/>
          <a:p>
            <a:r>
              <a:rPr lang="en-US" dirty="0"/>
              <a:t>Kindergarten assessments- </a:t>
            </a:r>
          </a:p>
        </p:txBody>
      </p:sp>
      <p:sp>
        <p:nvSpPr>
          <p:cNvPr id="6" name="Rectangle 5">
            <a:extLst>
              <a:ext uri="{FF2B5EF4-FFF2-40B4-BE49-F238E27FC236}">
                <a16:creationId xmlns:a16="http://schemas.microsoft.com/office/drawing/2014/main" id="{E09B9BCB-95CF-4651-997A-E0739EB4932B}"/>
              </a:ext>
            </a:extLst>
          </p:cNvPr>
          <p:cNvSpPr>
            <a:spLocks noChangeArrowheads="1"/>
          </p:cNvSpPr>
          <p:nvPr/>
        </p:nvSpPr>
        <p:spPr bwMode="auto">
          <a:xfrm>
            <a:off x="1141412" y="1939608"/>
            <a:ext cx="9778379"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ELI (formerly KEA) Assessment process</a:t>
            </a:r>
            <a:r>
              <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Mandated and must happen, this is tied to state policy. Two checkpoints. Think through things you are already doing to go in and add notes for. Students are assessed observationally by the teacher.</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dirty="0" err="1">
                <a:latin typeface="Calibri" panose="020F0502020204030204" pitchFamily="34" charset="0"/>
                <a:ea typeface="Calibri" panose="020F0502020204030204" pitchFamily="34" charset="0"/>
                <a:cs typeface="Times New Roman" panose="02020603050405020304" pitchFamily="18" charset="0"/>
              </a:rPr>
              <a:t>Dibels</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is administered three times per year. Beginning of year, middle of year and end of year. These tests are intended to assess students reading skills. These assessments are completed one on one with the teacher and take 10-15 minutes each session. Teachers utilize the information from these assessments to tailor small group or individual instruction to support the reading needs of our students.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WEA-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in the MAP growth assessment. This is given three times per school year and is adaptive. The intention of this assessment is to determine what instruction students are ready to work on at the time they take the assessment. Teachers utilize the information to tailor small group or individual instruction.</a:t>
            </a:r>
            <a:endPar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08952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13D284F4D59645A1D0A9F5B63118C0" ma:contentTypeVersion="12" ma:contentTypeDescription="Create a new document." ma:contentTypeScope="" ma:versionID="8f221ca4fb43a9a08ebc5ea07b17dcba">
  <xsd:schema xmlns:xsd="http://www.w3.org/2001/XMLSchema" xmlns:xs="http://www.w3.org/2001/XMLSchema" xmlns:p="http://schemas.microsoft.com/office/2006/metadata/properties" xmlns:ns3="ef87d1b6-ecc9-4869-b322-be336a3f83a8" xmlns:ns4="aafe232d-004c-48e3-ac22-1ee70c66e88c" targetNamespace="http://schemas.microsoft.com/office/2006/metadata/properties" ma:root="true" ma:fieldsID="7b7125d4644d9318df9cd7b9aed27ca3" ns3:_="" ns4:_="">
    <xsd:import namespace="ef87d1b6-ecc9-4869-b322-be336a3f83a8"/>
    <xsd:import namespace="aafe232d-004c-48e3-ac22-1ee70c66e88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7d1b6-ecc9-4869-b322-be336a3f83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fe232d-004c-48e3-ac22-1ee70c66e88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7481D4-9555-4124-B93A-DA42395F1CAE}">
  <ds:schemaRefs>
    <ds:schemaRef ds:uri="http://schemas.microsoft.com/sharepoint/v3/contenttype/forms"/>
  </ds:schemaRefs>
</ds:datastoreItem>
</file>

<file path=customXml/itemProps2.xml><?xml version="1.0" encoding="utf-8"?>
<ds:datastoreItem xmlns:ds="http://schemas.openxmlformats.org/officeDocument/2006/customXml" ds:itemID="{FFD3CCF6-D68D-46B0-B637-607AD1A625E5}">
  <ds:schemaRefs>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purl.org/dc/terms/"/>
    <ds:schemaRef ds:uri="http://schemas.microsoft.com/office/2006/metadata/properties"/>
    <ds:schemaRef ds:uri="ef87d1b6-ecc9-4869-b322-be336a3f83a8"/>
    <ds:schemaRef ds:uri="aafe232d-004c-48e3-ac22-1ee70c66e88c"/>
    <ds:schemaRef ds:uri="http://purl.org/dc/dcmitype/"/>
  </ds:schemaRefs>
</ds:datastoreItem>
</file>

<file path=customXml/itemProps3.xml><?xml version="1.0" encoding="utf-8"?>
<ds:datastoreItem xmlns:ds="http://schemas.openxmlformats.org/officeDocument/2006/customXml" ds:itemID="{309B5563-B36F-4082-BBC2-D5DE29A54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7d1b6-ecc9-4869-b322-be336a3f83a8"/>
    <ds:schemaRef ds:uri="aafe232d-004c-48e3-ac22-1ee70c66e8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383</TotalTime>
  <Words>177</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Tw Cen MT</vt:lpstr>
      <vt:lpstr>Circuit</vt:lpstr>
      <vt:lpstr>Kindergarten assessments-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Ashley E</dc:creator>
  <cp:lastModifiedBy>Johnson, Ashley E</cp:lastModifiedBy>
  <cp:revision>3</cp:revision>
  <dcterms:created xsi:type="dcterms:W3CDTF">2021-08-03T19:09:19Z</dcterms:created>
  <dcterms:modified xsi:type="dcterms:W3CDTF">2022-01-31T13:22:06Z</dcterms:modified>
</cp:coreProperties>
</file>