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sldIdLst>
    <p:sldId id="256" r:id="rId5"/>
    <p:sldId id="259" r:id="rId6"/>
    <p:sldId id="261" r:id="rId7"/>
    <p:sldId id="262" r:id="rId8"/>
    <p:sldId id="264" r:id="rId9"/>
    <p:sldId id="265" r:id="rId10"/>
    <p:sldId id="266" r:id="rId11"/>
    <p:sldId id="279" r:id="rId12"/>
    <p:sldId id="269" r:id="rId13"/>
    <p:sldId id="271" r:id="rId14"/>
    <p:sldId id="268" r:id="rId15"/>
    <p:sldId id="270" r:id="rId16"/>
    <p:sldId id="27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D4AD93-9C07-4749-9F76-2A5DAA677CF0}" v="2" dt="2023-05-24T23:56:14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A8629-EFD2-4432-9526-5128D655F44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FCDA032-E1F0-4909-AD49-514EFA7750EA}">
      <dgm:prSet/>
      <dgm:spPr/>
      <dgm:t>
        <a:bodyPr/>
        <a:lstStyle/>
        <a:p>
          <a:r>
            <a:rPr lang="en-US" b="0" i="0"/>
            <a:t>Meaningful Service</a:t>
          </a:r>
          <a:endParaRPr lang="en-US"/>
        </a:p>
      </dgm:t>
    </dgm:pt>
    <dgm:pt modelId="{9D46A962-A91C-41C1-8B09-F0B3F6C371F0}" type="parTrans" cxnId="{530A1E7B-59F8-4197-8615-0B509A1228DA}">
      <dgm:prSet/>
      <dgm:spPr/>
      <dgm:t>
        <a:bodyPr/>
        <a:lstStyle/>
        <a:p>
          <a:endParaRPr lang="en-US"/>
        </a:p>
      </dgm:t>
    </dgm:pt>
    <dgm:pt modelId="{6AF37980-8486-44FA-9ECF-D110C9A1173E}" type="sibTrans" cxnId="{530A1E7B-59F8-4197-8615-0B509A1228DA}">
      <dgm:prSet/>
      <dgm:spPr/>
      <dgm:t>
        <a:bodyPr/>
        <a:lstStyle/>
        <a:p>
          <a:endParaRPr lang="en-US"/>
        </a:p>
      </dgm:t>
    </dgm:pt>
    <dgm:pt modelId="{63A466FD-CD99-4932-9E7B-6289BC0574B1}">
      <dgm:prSet/>
      <dgm:spPr/>
      <dgm:t>
        <a:bodyPr/>
        <a:lstStyle/>
        <a:p>
          <a:r>
            <a:rPr lang="en-US" b="0" i="0"/>
            <a:t>Link to Curriculum</a:t>
          </a:r>
          <a:endParaRPr lang="en-US"/>
        </a:p>
      </dgm:t>
    </dgm:pt>
    <dgm:pt modelId="{26FB7382-F356-4DE3-8AC3-0B38B18E485E}" type="parTrans" cxnId="{A1B9A362-FA99-426D-893B-48C47C408319}">
      <dgm:prSet/>
      <dgm:spPr/>
      <dgm:t>
        <a:bodyPr/>
        <a:lstStyle/>
        <a:p>
          <a:endParaRPr lang="en-US"/>
        </a:p>
      </dgm:t>
    </dgm:pt>
    <dgm:pt modelId="{967772B5-347B-499F-AAE1-2197A5BB8608}" type="sibTrans" cxnId="{A1B9A362-FA99-426D-893B-48C47C408319}">
      <dgm:prSet/>
      <dgm:spPr/>
      <dgm:t>
        <a:bodyPr/>
        <a:lstStyle/>
        <a:p>
          <a:endParaRPr lang="en-US"/>
        </a:p>
      </dgm:t>
    </dgm:pt>
    <dgm:pt modelId="{541260D1-00EE-4533-B5D8-E02884AC147C}">
      <dgm:prSet/>
      <dgm:spPr/>
      <dgm:t>
        <a:bodyPr/>
        <a:lstStyle/>
        <a:p>
          <a:r>
            <a:rPr lang="en-US" b="0" i="0"/>
            <a:t>Reflection</a:t>
          </a:r>
          <a:endParaRPr lang="en-US"/>
        </a:p>
      </dgm:t>
    </dgm:pt>
    <dgm:pt modelId="{24EDCCD2-1E0F-43F9-BBD9-CAE06B9B2587}" type="parTrans" cxnId="{2628B824-75E1-471D-9F3E-E12F05367D5C}">
      <dgm:prSet/>
      <dgm:spPr/>
      <dgm:t>
        <a:bodyPr/>
        <a:lstStyle/>
        <a:p>
          <a:endParaRPr lang="en-US"/>
        </a:p>
      </dgm:t>
    </dgm:pt>
    <dgm:pt modelId="{D2FA24AB-D4E8-45B6-9164-CD5BC86E282B}" type="sibTrans" cxnId="{2628B824-75E1-471D-9F3E-E12F05367D5C}">
      <dgm:prSet/>
      <dgm:spPr/>
      <dgm:t>
        <a:bodyPr/>
        <a:lstStyle/>
        <a:p>
          <a:endParaRPr lang="en-US"/>
        </a:p>
      </dgm:t>
    </dgm:pt>
    <dgm:pt modelId="{82934A5F-1C4A-4ACD-885B-C613FB4EFC63}">
      <dgm:prSet/>
      <dgm:spPr/>
      <dgm:t>
        <a:bodyPr/>
        <a:lstStyle/>
        <a:p>
          <a:r>
            <a:rPr lang="en-US" b="0" i="0"/>
            <a:t>Diversity</a:t>
          </a:r>
          <a:endParaRPr lang="en-US"/>
        </a:p>
      </dgm:t>
    </dgm:pt>
    <dgm:pt modelId="{FBDA92A4-A5A4-451A-9205-7A40E7492C23}" type="parTrans" cxnId="{BA8B470A-9A3C-4CE6-A32E-8C2726474E98}">
      <dgm:prSet/>
      <dgm:spPr/>
      <dgm:t>
        <a:bodyPr/>
        <a:lstStyle/>
        <a:p>
          <a:endParaRPr lang="en-US"/>
        </a:p>
      </dgm:t>
    </dgm:pt>
    <dgm:pt modelId="{173DDE0D-915C-4A4E-B588-AA73C82CAE63}" type="sibTrans" cxnId="{BA8B470A-9A3C-4CE6-A32E-8C2726474E98}">
      <dgm:prSet/>
      <dgm:spPr/>
      <dgm:t>
        <a:bodyPr/>
        <a:lstStyle/>
        <a:p>
          <a:endParaRPr lang="en-US"/>
        </a:p>
      </dgm:t>
    </dgm:pt>
    <dgm:pt modelId="{6C9E26E4-38A8-462F-A9D6-91CB671B4316}">
      <dgm:prSet/>
      <dgm:spPr/>
      <dgm:t>
        <a:bodyPr/>
        <a:lstStyle/>
        <a:p>
          <a:r>
            <a:rPr lang="en-US" b="0" i="0"/>
            <a:t>Youth Voice</a:t>
          </a:r>
          <a:endParaRPr lang="en-US"/>
        </a:p>
      </dgm:t>
    </dgm:pt>
    <dgm:pt modelId="{F5EE53C8-2D50-46BF-BB04-B34AB3D631BD}" type="parTrans" cxnId="{1BD5A1F8-8D0A-498B-8023-A6FB094B577D}">
      <dgm:prSet/>
      <dgm:spPr/>
      <dgm:t>
        <a:bodyPr/>
        <a:lstStyle/>
        <a:p>
          <a:endParaRPr lang="en-US"/>
        </a:p>
      </dgm:t>
    </dgm:pt>
    <dgm:pt modelId="{8F1E90F4-6D84-47C1-A81D-13247C136FC6}" type="sibTrans" cxnId="{1BD5A1F8-8D0A-498B-8023-A6FB094B577D}">
      <dgm:prSet/>
      <dgm:spPr/>
      <dgm:t>
        <a:bodyPr/>
        <a:lstStyle/>
        <a:p>
          <a:endParaRPr lang="en-US"/>
        </a:p>
      </dgm:t>
    </dgm:pt>
    <dgm:pt modelId="{FF9E9B5B-6E56-461A-B89C-28457020D7FF}">
      <dgm:prSet/>
      <dgm:spPr/>
      <dgm:t>
        <a:bodyPr/>
        <a:lstStyle/>
        <a:p>
          <a:r>
            <a:rPr lang="en-US" b="0" i="0"/>
            <a:t>Partnerships</a:t>
          </a:r>
          <a:endParaRPr lang="en-US"/>
        </a:p>
      </dgm:t>
    </dgm:pt>
    <dgm:pt modelId="{ABF7F07B-9E2F-435F-8C1E-462DFA092471}" type="parTrans" cxnId="{98C43AC5-6119-4909-B56F-EF6C9A5FAE2B}">
      <dgm:prSet/>
      <dgm:spPr/>
      <dgm:t>
        <a:bodyPr/>
        <a:lstStyle/>
        <a:p>
          <a:endParaRPr lang="en-US"/>
        </a:p>
      </dgm:t>
    </dgm:pt>
    <dgm:pt modelId="{6FAD3627-FBE4-4145-AA61-729763EE7D0B}" type="sibTrans" cxnId="{98C43AC5-6119-4909-B56F-EF6C9A5FAE2B}">
      <dgm:prSet/>
      <dgm:spPr/>
      <dgm:t>
        <a:bodyPr/>
        <a:lstStyle/>
        <a:p>
          <a:endParaRPr lang="en-US"/>
        </a:p>
      </dgm:t>
    </dgm:pt>
    <dgm:pt modelId="{C3B1DD9D-AF73-42C6-92D7-3E35AAACA6CD}">
      <dgm:prSet/>
      <dgm:spPr/>
      <dgm:t>
        <a:bodyPr/>
        <a:lstStyle/>
        <a:p>
          <a:r>
            <a:rPr lang="en-US" b="0" i="0"/>
            <a:t>Progress Monitoring</a:t>
          </a:r>
          <a:endParaRPr lang="en-US"/>
        </a:p>
      </dgm:t>
    </dgm:pt>
    <dgm:pt modelId="{D5449EBA-DA85-4189-A7AB-6C537000170A}" type="parTrans" cxnId="{6FB16D38-8FF4-4912-B161-55D36FBBAC2B}">
      <dgm:prSet/>
      <dgm:spPr/>
      <dgm:t>
        <a:bodyPr/>
        <a:lstStyle/>
        <a:p>
          <a:endParaRPr lang="en-US"/>
        </a:p>
      </dgm:t>
    </dgm:pt>
    <dgm:pt modelId="{43038D3C-528A-4CBD-98EA-42428520025F}" type="sibTrans" cxnId="{6FB16D38-8FF4-4912-B161-55D36FBBAC2B}">
      <dgm:prSet/>
      <dgm:spPr/>
      <dgm:t>
        <a:bodyPr/>
        <a:lstStyle/>
        <a:p>
          <a:endParaRPr lang="en-US"/>
        </a:p>
      </dgm:t>
    </dgm:pt>
    <dgm:pt modelId="{91972D6C-8D37-40FB-8163-E8E5D5DBD07B}">
      <dgm:prSet/>
      <dgm:spPr/>
      <dgm:t>
        <a:bodyPr/>
        <a:lstStyle/>
        <a:p>
          <a:r>
            <a:rPr lang="en-US" b="0" i="0"/>
            <a:t>Duration &amp; Intensity</a:t>
          </a:r>
          <a:endParaRPr lang="en-US"/>
        </a:p>
      </dgm:t>
    </dgm:pt>
    <dgm:pt modelId="{CF2D465B-D91C-48BA-BFE4-0AC998F01EE2}" type="parTrans" cxnId="{E78B61C7-6CBF-4B50-92A4-7D7DD6F0754C}">
      <dgm:prSet/>
      <dgm:spPr/>
      <dgm:t>
        <a:bodyPr/>
        <a:lstStyle/>
        <a:p>
          <a:endParaRPr lang="en-US"/>
        </a:p>
      </dgm:t>
    </dgm:pt>
    <dgm:pt modelId="{9A4EFF0F-2D9D-4E0E-BD8E-4281FFCFEB45}" type="sibTrans" cxnId="{E78B61C7-6CBF-4B50-92A4-7D7DD6F0754C}">
      <dgm:prSet/>
      <dgm:spPr/>
      <dgm:t>
        <a:bodyPr/>
        <a:lstStyle/>
        <a:p>
          <a:endParaRPr lang="en-US"/>
        </a:p>
      </dgm:t>
    </dgm:pt>
    <dgm:pt modelId="{C1863D6A-D5CE-4AE6-B82A-EFDCF1B95E66}" type="pres">
      <dgm:prSet presAssocID="{50DA8629-EFD2-4432-9526-5128D655F447}" presName="root" presStyleCnt="0">
        <dgm:presLayoutVars>
          <dgm:dir/>
          <dgm:resizeHandles val="exact"/>
        </dgm:presLayoutVars>
      </dgm:prSet>
      <dgm:spPr/>
    </dgm:pt>
    <dgm:pt modelId="{9ACFD8B3-88CA-4A33-B222-23A327C87A42}" type="pres">
      <dgm:prSet presAssocID="{50DA8629-EFD2-4432-9526-5128D655F447}" presName="container" presStyleCnt="0">
        <dgm:presLayoutVars>
          <dgm:dir/>
          <dgm:resizeHandles val="exact"/>
        </dgm:presLayoutVars>
      </dgm:prSet>
      <dgm:spPr/>
    </dgm:pt>
    <dgm:pt modelId="{F9844EB6-1ECB-4816-A141-2DAC8CE660E0}" type="pres">
      <dgm:prSet presAssocID="{7FCDA032-E1F0-4909-AD49-514EFA7750EA}" presName="compNode" presStyleCnt="0"/>
      <dgm:spPr/>
    </dgm:pt>
    <dgm:pt modelId="{C0B581FD-75CA-412C-A0EA-34A0FBA841E8}" type="pres">
      <dgm:prSet presAssocID="{7FCDA032-E1F0-4909-AD49-514EFA7750EA}" presName="iconBgRect" presStyleLbl="bgShp" presStyleIdx="0" presStyleCnt="8"/>
      <dgm:spPr/>
    </dgm:pt>
    <dgm:pt modelId="{4A817691-A561-4135-B46D-2DF3960EC9AF}" type="pres">
      <dgm:prSet presAssocID="{7FCDA032-E1F0-4909-AD49-514EFA7750EA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E81A3AD-DA6E-46EE-8B48-710F8938ED24}" type="pres">
      <dgm:prSet presAssocID="{7FCDA032-E1F0-4909-AD49-514EFA7750EA}" presName="spaceRect" presStyleCnt="0"/>
      <dgm:spPr/>
    </dgm:pt>
    <dgm:pt modelId="{1BB8C95D-6D51-4AA0-B972-F0331013D6A0}" type="pres">
      <dgm:prSet presAssocID="{7FCDA032-E1F0-4909-AD49-514EFA7750EA}" presName="textRect" presStyleLbl="revTx" presStyleIdx="0" presStyleCnt="8">
        <dgm:presLayoutVars>
          <dgm:chMax val="1"/>
          <dgm:chPref val="1"/>
        </dgm:presLayoutVars>
      </dgm:prSet>
      <dgm:spPr/>
    </dgm:pt>
    <dgm:pt modelId="{4CD4578E-46FE-48EE-AE99-2E7AE6D8EA56}" type="pres">
      <dgm:prSet presAssocID="{6AF37980-8486-44FA-9ECF-D110C9A1173E}" presName="sibTrans" presStyleLbl="sibTrans2D1" presStyleIdx="0" presStyleCnt="0"/>
      <dgm:spPr/>
    </dgm:pt>
    <dgm:pt modelId="{E27136F7-88FB-48E4-B313-5C4A40D840E5}" type="pres">
      <dgm:prSet presAssocID="{63A466FD-CD99-4932-9E7B-6289BC0574B1}" presName="compNode" presStyleCnt="0"/>
      <dgm:spPr/>
    </dgm:pt>
    <dgm:pt modelId="{453EC0B2-5239-481A-BA33-C65197B07F5D}" type="pres">
      <dgm:prSet presAssocID="{63A466FD-CD99-4932-9E7B-6289BC0574B1}" presName="iconBgRect" presStyleLbl="bgShp" presStyleIdx="1" presStyleCnt="8"/>
      <dgm:spPr/>
    </dgm:pt>
    <dgm:pt modelId="{EEEF82BC-C6B0-4837-981C-AB1F50FACD26}" type="pres">
      <dgm:prSet presAssocID="{63A466FD-CD99-4932-9E7B-6289BC0574B1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34B56B2-371C-4A5A-9DE1-10DB082D2B20}" type="pres">
      <dgm:prSet presAssocID="{63A466FD-CD99-4932-9E7B-6289BC0574B1}" presName="spaceRect" presStyleCnt="0"/>
      <dgm:spPr/>
    </dgm:pt>
    <dgm:pt modelId="{0ED7F34F-2CA9-4A2D-8649-16837CDD0134}" type="pres">
      <dgm:prSet presAssocID="{63A466FD-CD99-4932-9E7B-6289BC0574B1}" presName="textRect" presStyleLbl="revTx" presStyleIdx="1" presStyleCnt="8">
        <dgm:presLayoutVars>
          <dgm:chMax val="1"/>
          <dgm:chPref val="1"/>
        </dgm:presLayoutVars>
      </dgm:prSet>
      <dgm:spPr/>
    </dgm:pt>
    <dgm:pt modelId="{5CFC54E6-6B68-4DA5-94E9-8B139261EF52}" type="pres">
      <dgm:prSet presAssocID="{967772B5-347B-499F-AAE1-2197A5BB8608}" presName="sibTrans" presStyleLbl="sibTrans2D1" presStyleIdx="0" presStyleCnt="0"/>
      <dgm:spPr/>
    </dgm:pt>
    <dgm:pt modelId="{B9CBEDA6-A829-42A4-9B19-1325C7761299}" type="pres">
      <dgm:prSet presAssocID="{541260D1-00EE-4533-B5D8-E02884AC147C}" presName="compNode" presStyleCnt="0"/>
      <dgm:spPr/>
    </dgm:pt>
    <dgm:pt modelId="{53FE7FEC-9A2E-4F43-950D-C0DD2CCC3E92}" type="pres">
      <dgm:prSet presAssocID="{541260D1-00EE-4533-B5D8-E02884AC147C}" presName="iconBgRect" presStyleLbl="bgShp" presStyleIdx="2" presStyleCnt="8"/>
      <dgm:spPr/>
    </dgm:pt>
    <dgm:pt modelId="{1229AA37-B976-42C9-A80D-3DE5CDB4B4A6}" type="pres">
      <dgm:prSet presAssocID="{541260D1-00EE-4533-B5D8-E02884AC147C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50F3BEEB-9C04-4DF5-8A76-153246168C11}" type="pres">
      <dgm:prSet presAssocID="{541260D1-00EE-4533-B5D8-E02884AC147C}" presName="spaceRect" presStyleCnt="0"/>
      <dgm:spPr/>
    </dgm:pt>
    <dgm:pt modelId="{5D141941-FB1D-4B54-B54F-6D5B8387CD8B}" type="pres">
      <dgm:prSet presAssocID="{541260D1-00EE-4533-B5D8-E02884AC147C}" presName="textRect" presStyleLbl="revTx" presStyleIdx="2" presStyleCnt="8">
        <dgm:presLayoutVars>
          <dgm:chMax val="1"/>
          <dgm:chPref val="1"/>
        </dgm:presLayoutVars>
      </dgm:prSet>
      <dgm:spPr/>
    </dgm:pt>
    <dgm:pt modelId="{F0957718-08AA-4FA8-A5F0-93EE40B154C3}" type="pres">
      <dgm:prSet presAssocID="{D2FA24AB-D4E8-45B6-9164-CD5BC86E282B}" presName="sibTrans" presStyleLbl="sibTrans2D1" presStyleIdx="0" presStyleCnt="0"/>
      <dgm:spPr/>
    </dgm:pt>
    <dgm:pt modelId="{84B0561F-3246-4064-B2A4-07691944D38B}" type="pres">
      <dgm:prSet presAssocID="{82934A5F-1C4A-4ACD-885B-C613FB4EFC63}" presName="compNode" presStyleCnt="0"/>
      <dgm:spPr/>
    </dgm:pt>
    <dgm:pt modelId="{23BF86E9-5F03-4975-992D-30382642B102}" type="pres">
      <dgm:prSet presAssocID="{82934A5F-1C4A-4ACD-885B-C613FB4EFC63}" presName="iconBgRect" presStyleLbl="bgShp" presStyleIdx="3" presStyleCnt="8"/>
      <dgm:spPr/>
    </dgm:pt>
    <dgm:pt modelId="{C668A00C-29C9-4E80-9857-BACBD869D4C8}" type="pres">
      <dgm:prSet presAssocID="{82934A5F-1C4A-4ACD-885B-C613FB4EFC63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4DEEE4F-150B-4A73-8812-AD92CDAFB54B}" type="pres">
      <dgm:prSet presAssocID="{82934A5F-1C4A-4ACD-885B-C613FB4EFC63}" presName="spaceRect" presStyleCnt="0"/>
      <dgm:spPr/>
    </dgm:pt>
    <dgm:pt modelId="{29BEF33B-CEB0-46F7-8512-198757753CD7}" type="pres">
      <dgm:prSet presAssocID="{82934A5F-1C4A-4ACD-885B-C613FB4EFC63}" presName="textRect" presStyleLbl="revTx" presStyleIdx="3" presStyleCnt="8">
        <dgm:presLayoutVars>
          <dgm:chMax val="1"/>
          <dgm:chPref val="1"/>
        </dgm:presLayoutVars>
      </dgm:prSet>
      <dgm:spPr/>
    </dgm:pt>
    <dgm:pt modelId="{92BCC0AA-37DC-41D6-A694-618683A74439}" type="pres">
      <dgm:prSet presAssocID="{173DDE0D-915C-4A4E-B588-AA73C82CAE63}" presName="sibTrans" presStyleLbl="sibTrans2D1" presStyleIdx="0" presStyleCnt="0"/>
      <dgm:spPr/>
    </dgm:pt>
    <dgm:pt modelId="{AF839CCA-1AEA-4191-B333-682C504F7010}" type="pres">
      <dgm:prSet presAssocID="{6C9E26E4-38A8-462F-A9D6-91CB671B4316}" presName="compNode" presStyleCnt="0"/>
      <dgm:spPr/>
    </dgm:pt>
    <dgm:pt modelId="{F487A043-14CD-4674-89E1-291767311511}" type="pres">
      <dgm:prSet presAssocID="{6C9E26E4-38A8-462F-A9D6-91CB671B4316}" presName="iconBgRect" presStyleLbl="bgShp" presStyleIdx="4" presStyleCnt="8"/>
      <dgm:spPr/>
    </dgm:pt>
    <dgm:pt modelId="{1706CB32-D24E-49A2-8549-780E147CDD21}" type="pres">
      <dgm:prSet presAssocID="{6C9E26E4-38A8-462F-A9D6-91CB671B4316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FF1AD0F6-D864-4898-8D77-F090866A9F52}" type="pres">
      <dgm:prSet presAssocID="{6C9E26E4-38A8-462F-A9D6-91CB671B4316}" presName="spaceRect" presStyleCnt="0"/>
      <dgm:spPr/>
    </dgm:pt>
    <dgm:pt modelId="{0188682A-261F-4A9D-AD70-5277BAA4158B}" type="pres">
      <dgm:prSet presAssocID="{6C9E26E4-38A8-462F-A9D6-91CB671B4316}" presName="textRect" presStyleLbl="revTx" presStyleIdx="4" presStyleCnt="8">
        <dgm:presLayoutVars>
          <dgm:chMax val="1"/>
          <dgm:chPref val="1"/>
        </dgm:presLayoutVars>
      </dgm:prSet>
      <dgm:spPr/>
    </dgm:pt>
    <dgm:pt modelId="{F4BDB62B-B47F-4BD4-A80F-44CFC61E02B2}" type="pres">
      <dgm:prSet presAssocID="{8F1E90F4-6D84-47C1-A81D-13247C136FC6}" presName="sibTrans" presStyleLbl="sibTrans2D1" presStyleIdx="0" presStyleCnt="0"/>
      <dgm:spPr/>
    </dgm:pt>
    <dgm:pt modelId="{871FD91C-8221-4FE3-9F58-19922AA6CA46}" type="pres">
      <dgm:prSet presAssocID="{FF9E9B5B-6E56-461A-B89C-28457020D7FF}" presName="compNode" presStyleCnt="0"/>
      <dgm:spPr/>
    </dgm:pt>
    <dgm:pt modelId="{D2F41D20-D877-48C0-9A31-A3A5DEF14287}" type="pres">
      <dgm:prSet presAssocID="{FF9E9B5B-6E56-461A-B89C-28457020D7FF}" presName="iconBgRect" presStyleLbl="bgShp" presStyleIdx="5" presStyleCnt="8"/>
      <dgm:spPr/>
    </dgm:pt>
    <dgm:pt modelId="{55C7B5E2-E6BF-4708-9D01-D33CEE2D9C51}" type="pres">
      <dgm:prSet presAssocID="{FF9E9B5B-6E56-461A-B89C-28457020D7FF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9F46A55-EE7A-4EB6-B4B9-AF167E44015E}" type="pres">
      <dgm:prSet presAssocID="{FF9E9B5B-6E56-461A-B89C-28457020D7FF}" presName="spaceRect" presStyleCnt="0"/>
      <dgm:spPr/>
    </dgm:pt>
    <dgm:pt modelId="{07DB076B-7313-41C0-856F-ADE62810C5C3}" type="pres">
      <dgm:prSet presAssocID="{FF9E9B5B-6E56-461A-B89C-28457020D7FF}" presName="textRect" presStyleLbl="revTx" presStyleIdx="5" presStyleCnt="8">
        <dgm:presLayoutVars>
          <dgm:chMax val="1"/>
          <dgm:chPref val="1"/>
        </dgm:presLayoutVars>
      </dgm:prSet>
      <dgm:spPr/>
    </dgm:pt>
    <dgm:pt modelId="{FF6F14E5-751C-4938-9909-E02C78E5063F}" type="pres">
      <dgm:prSet presAssocID="{6FAD3627-FBE4-4145-AA61-729763EE7D0B}" presName="sibTrans" presStyleLbl="sibTrans2D1" presStyleIdx="0" presStyleCnt="0"/>
      <dgm:spPr/>
    </dgm:pt>
    <dgm:pt modelId="{3F631814-C57B-423D-B882-93724B175DA5}" type="pres">
      <dgm:prSet presAssocID="{C3B1DD9D-AF73-42C6-92D7-3E35AAACA6CD}" presName="compNode" presStyleCnt="0"/>
      <dgm:spPr/>
    </dgm:pt>
    <dgm:pt modelId="{2742811B-D709-4F77-ABC9-B09DE42B4642}" type="pres">
      <dgm:prSet presAssocID="{C3B1DD9D-AF73-42C6-92D7-3E35AAACA6CD}" presName="iconBgRect" presStyleLbl="bgShp" presStyleIdx="6" presStyleCnt="8"/>
      <dgm:spPr/>
    </dgm:pt>
    <dgm:pt modelId="{EBB871CE-42DE-4868-8EDC-DB4C5533B94A}" type="pres">
      <dgm:prSet presAssocID="{C3B1DD9D-AF73-42C6-92D7-3E35AAACA6CD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FB94ED8-E77C-414F-948A-B21CB95CF621}" type="pres">
      <dgm:prSet presAssocID="{C3B1DD9D-AF73-42C6-92D7-3E35AAACA6CD}" presName="spaceRect" presStyleCnt="0"/>
      <dgm:spPr/>
    </dgm:pt>
    <dgm:pt modelId="{F28E9804-AC8F-4188-A09B-9415238B6B8B}" type="pres">
      <dgm:prSet presAssocID="{C3B1DD9D-AF73-42C6-92D7-3E35AAACA6CD}" presName="textRect" presStyleLbl="revTx" presStyleIdx="6" presStyleCnt="8">
        <dgm:presLayoutVars>
          <dgm:chMax val="1"/>
          <dgm:chPref val="1"/>
        </dgm:presLayoutVars>
      </dgm:prSet>
      <dgm:spPr/>
    </dgm:pt>
    <dgm:pt modelId="{ADD2A6B7-009A-4C86-B7D8-3497B6EF89CA}" type="pres">
      <dgm:prSet presAssocID="{43038D3C-528A-4CBD-98EA-42428520025F}" presName="sibTrans" presStyleLbl="sibTrans2D1" presStyleIdx="0" presStyleCnt="0"/>
      <dgm:spPr/>
    </dgm:pt>
    <dgm:pt modelId="{8B15544A-BDFB-4F8A-A0D8-5B97692BD9D5}" type="pres">
      <dgm:prSet presAssocID="{91972D6C-8D37-40FB-8163-E8E5D5DBD07B}" presName="compNode" presStyleCnt="0"/>
      <dgm:spPr/>
    </dgm:pt>
    <dgm:pt modelId="{202CCF98-9413-489C-8B37-A4F5B0520833}" type="pres">
      <dgm:prSet presAssocID="{91972D6C-8D37-40FB-8163-E8E5D5DBD07B}" presName="iconBgRect" presStyleLbl="bgShp" presStyleIdx="7" presStyleCnt="8"/>
      <dgm:spPr/>
    </dgm:pt>
    <dgm:pt modelId="{7C06773E-63E3-47BB-8DC4-67753F9282BF}" type="pres">
      <dgm:prSet presAssocID="{91972D6C-8D37-40FB-8163-E8E5D5DBD07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76666FBD-66D5-4C8B-AE24-F9C98C73EDB5}" type="pres">
      <dgm:prSet presAssocID="{91972D6C-8D37-40FB-8163-E8E5D5DBD07B}" presName="spaceRect" presStyleCnt="0"/>
      <dgm:spPr/>
    </dgm:pt>
    <dgm:pt modelId="{84A60D20-84D8-40D3-8A96-4C388209FF3B}" type="pres">
      <dgm:prSet presAssocID="{91972D6C-8D37-40FB-8163-E8E5D5DBD07B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BA8B470A-9A3C-4CE6-A32E-8C2726474E98}" srcId="{50DA8629-EFD2-4432-9526-5128D655F447}" destId="{82934A5F-1C4A-4ACD-885B-C613FB4EFC63}" srcOrd="3" destOrd="0" parTransId="{FBDA92A4-A5A4-451A-9205-7A40E7492C23}" sibTransId="{173DDE0D-915C-4A4E-B588-AA73C82CAE63}"/>
    <dgm:cxn modelId="{C1A61621-9827-4C08-AF2D-7DF525B16278}" type="presOf" srcId="{6AF37980-8486-44FA-9ECF-D110C9A1173E}" destId="{4CD4578E-46FE-48EE-AE99-2E7AE6D8EA56}" srcOrd="0" destOrd="0" presId="urn:microsoft.com/office/officeart/2018/2/layout/IconCircleList"/>
    <dgm:cxn modelId="{2628B824-75E1-471D-9F3E-E12F05367D5C}" srcId="{50DA8629-EFD2-4432-9526-5128D655F447}" destId="{541260D1-00EE-4533-B5D8-E02884AC147C}" srcOrd="2" destOrd="0" parTransId="{24EDCCD2-1E0F-43F9-BBD9-CAE06B9B2587}" sibTransId="{D2FA24AB-D4E8-45B6-9164-CD5BC86E282B}"/>
    <dgm:cxn modelId="{450CE72B-3449-40B9-A66C-A924B9D6E2D1}" type="presOf" srcId="{8F1E90F4-6D84-47C1-A81D-13247C136FC6}" destId="{F4BDB62B-B47F-4BD4-A80F-44CFC61E02B2}" srcOrd="0" destOrd="0" presId="urn:microsoft.com/office/officeart/2018/2/layout/IconCircleList"/>
    <dgm:cxn modelId="{704BFC30-FBED-4CC2-8B81-3E2B683569E9}" type="presOf" srcId="{6FAD3627-FBE4-4145-AA61-729763EE7D0B}" destId="{FF6F14E5-751C-4938-9909-E02C78E5063F}" srcOrd="0" destOrd="0" presId="urn:microsoft.com/office/officeart/2018/2/layout/IconCircleList"/>
    <dgm:cxn modelId="{6FB16D38-8FF4-4912-B161-55D36FBBAC2B}" srcId="{50DA8629-EFD2-4432-9526-5128D655F447}" destId="{C3B1DD9D-AF73-42C6-92D7-3E35AAACA6CD}" srcOrd="6" destOrd="0" parTransId="{D5449EBA-DA85-4189-A7AB-6C537000170A}" sibTransId="{43038D3C-528A-4CBD-98EA-42428520025F}"/>
    <dgm:cxn modelId="{1D41813D-79B6-4D98-9086-56D03BFAA09C}" type="presOf" srcId="{43038D3C-528A-4CBD-98EA-42428520025F}" destId="{ADD2A6B7-009A-4C86-B7D8-3497B6EF89CA}" srcOrd="0" destOrd="0" presId="urn:microsoft.com/office/officeart/2018/2/layout/IconCircleList"/>
    <dgm:cxn modelId="{A1B9A362-FA99-426D-893B-48C47C408319}" srcId="{50DA8629-EFD2-4432-9526-5128D655F447}" destId="{63A466FD-CD99-4932-9E7B-6289BC0574B1}" srcOrd="1" destOrd="0" parTransId="{26FB7382-F356-4DE3-8AC3-0B38B18E485E}" sibTransId="{967772B5-347B-499F-AAE1-2197A5BB8608}"/>
    <dgm:cxn modelId="{70C2DF62-D465-46F2-A075-1664C4B75CDF}" type="presOf" srcId="{63A466FD-CD99-4932-9E7B-6289BC0574B1}" destId="{0ED7F34F-2CA9-4A2D-8649-16837CDD0134}" srcOrd="0" destOrd="0" presId="urn:microsoft.com/office/officeart/2018/2/layout/IconCircleList"/>
    <dgm:cxn modelId="{762CDF6A-A71A-47FD-96F8-D4DC5D3E7DD8}" type="presOf" srcId="{967772B5-347B-499F-AAE1-2197A5BB8608}" destId="{5CFC54E6-6B68-4DA5-94E9-8B139261EF52}" srcOrd="0" destOrd="0" presId="urn:microsoft.com/office/officeart/2018/2/layout/IconCircleList"/>
    <dgm:cxn modelId="{8C6BF66C-4F9B-4458-916A-EFD751832920}" type="presOf" srcId="{6C9E26E4-38A8-462F-A9D6-91CB671B4316}" destId="{0188682A-261F-4A9D-AD70-5277BAA4158B}" srcOrd="0" destOrd="0" presId="urn:microsoft.com/office/officeart/2018/2/layout/IconCircleList"/>
    <dgm:cxn modelId="{CB4BA04F-2EBE-466B-B55C-CAF1FE83219E}" type="presOf" srcId="{C3B1DD9D-AF73-42C6-92D7-3E35AAACA6CD}" destId="{F28E9804-AC8F-4188-A09B-9415238B6B8B}" srcOrd="0" destOrd="0" presId="urn:microsoft.com/office/officeart/2018/2/layout/IconCircleList"/>
    <dgm:cxn modelId="{B537F655-F4E2-4BDD-8FCB-ABCA735CEB3B}" type="presOf" srcId="{173DDE0D-915C-4A4E-B588-AA73C82CAE63}" destId="{92BCC0AA-37DC-41D6-A694-618683A74439}" srcOrd="0" destOrd="0" presId="urn:microsoft.com/office/officeart/2018/2/layout/IconCircleList"/>
    <dgm:cxn modelId="{1A97D277-EB18-4167-B9E7-648675473EF0}" type="presOf" srcId="{91972D6C-8D37-40FB-8163-E8E5D5DBD07B}" destId="{84A60D20-84D8-40D3-8A96-4C388209FF3B}" srcOrd="0" destOrd="0" presId="urn:microsoft.com/office/officeart/2018/2/layout/IconCircleList"/>
    <dgm:cxn modelId="{530A1E7B-59F8-4197-8615-0B509A1228DA}" srcId="{50DA8629-EFD2-4432-9526-5128D655F447}" destId="{7FCDA032-E1F0-4909-AD49-514EFA7750EA}" srcOrd="0" destOrd="0" parTransId="{9D46A962-A91C-41C1-8B09-F0B3F6C371F0}" sibTransId="{6AF37980-8486-44FA-9ECF-D110C9A1173E}"/>
    <dgm:cxn modelId="{1D6A5F7D-345C-4813-BC12-F4219E16113C}" type="presOf" srcId="{7FCDA032-E1F0-4909-AD49-514EFA7750EA}" destId="{1BB8C95D-6D51-4AA0-B972-F0331013D6A0}" srcOrd="0" destOrd="0" presId="urn:microsoft.com/office/officeart/2018/2/layout/IconCircleList"/>
    <dgm:cxn modelId="{87CE079E-56FF-47CE-AA2B-DDC48CC76DC0}" type="presOf" srcId="{FF9E9B5B-6E56-461A-B89C-28457020D7FF}" destId="{07DB076B-7313-41C0-856F-ADE62810C5C3}" srcOrd="0" destOrd="0" presId="urn:microsoft.com/office/officeart/2018/2/layout/IconCircleList"/>
    <dgm:cxn modelId="{743193B1-C8FF-42E9-8D1C-D9EC0FE5EA79}" type="presOf" srcId="{D2FA24AB-D4E8-45B6-9164-CD5BC86E282B}" destId="{F0957718-08AA-4FA8-A5F0-93EE40B154C3}" srcOrd="0" destOrd="0" presId="urn:microsoft.com/office/officeart/2018/2/layout/IconCircleList"/>
    <dgm:cxn modelId="{98C43AC5-6119-4909-B56F-EF6C9A5FAE2B}" srcId="{50DA8629-EFD2-4432-9526-5128D655F447}" destId="{FF9E9B5B-6E56-461A-B89C-28457020D7FF}" srcOrd="5" destOrd="0" parTransId="{ABF7F07B-9E2F-435F-8C1E-462DFA092471}" sibTransId="{6FAD3627-FBE4-4145-AA61-729763EE7D0B}"/>
    <dgm:cxn modelId="{2C88EEC6-FCFF-4710-876A-C9DCC7A7FB4E}" type="presOf" srcId="{82934A5F-1C4A-4ACD-885B-C613FB4EFC63}" destId="{29BEF33B-CEB0-46F7-8512-198757753CD7}" srcOrd="0" destOrd="0" presId="urn:microsoft.com/office/officeart/2018/2/layout/IconCircleList"/>
    <dgm:cxn modelId="{E78B61C7-6CBF-4B50-92A4-7D7DD6F0754C}" srcId="{50DA8629-EFD2-4432-9526-5128D655F447}" destId="{91972D6C-8D37-40FB-8163-E8E5D5DBD07B}" srcOrd="7" destOrd="0" parTransId="{CF2D465B-D91C-48BA-BFE4-0AC998F01EE2}" sibTransId="{9A4EFF0F-2D9D-4E0E-BD8E-4281FFCFEB45}"/>
    <dgm:cxn modelId="{FE552CD7-4B99-4804-BBE9-750C358A6F77}" type="presOf" srcId="{541260D1-00EE-4533-B5D8-E02884AC147C}" destId="{5D141941-FB1D-4B54-B54F-6D5B8387CD8B}" srcOrd="0" destOrd="0" presId="urn:microsoft.com/office/officeart/2018/2/layout/IconCircleList"/>
    <dgm:cxn modelId="{FB20D0EF-2C85-4C37-B2DC-78EED421D54C}" type="presOf" srcId="{50DA8629-EFD2-4432-9526-5128D655F447}" destId="{C1863D6A-D5CE-4AE6-B82A-EFDCF1B95E66}" srcOrd="0" destOrd="0" presId="urn:microsoft.com/office/officeart/2018/2/layout/IconCircleList"/>
    <dgm:cxn modelId="{1BD5A1F8-8D0A-498B-8023-A6FB094B577D}" srcId="{50DA8629-EFD2-4432-9526-5128D655F447}" destId="{6C9E26E4-38A8-462F-A9D6-91CB671B4316}" srcOrd="4" destOrd="0" parTransId="{F5EE53C8-2D50-46BF-BB04-B34AB3D631BD}" sibTransId="{8F1E90F4-6D84-47C1-A81D-13247C136FC6}"/>
    <dgm:cxn modelId="{903ECF5A-EA8C-4CED-A018-22A08C468DEA}" type="presParOf" srcId="{C1863D6A-D5CE-4AE6-B82A-EFDCF1B95E66}" destId="{9ACFD8B3-88CA-4A33-B222-23A327C87A42}" srcOrd="0" destOrd="0" presId="urn:microsoft.com/office/officeart/2018/2/layout/IconCircleList"/>
    <dgm:cxn modelId="{6A455A1A-0B1E-4011-B1E0-2052C7FD8BC6}" type="presParOf" srcId="{9ACFD8B3-88CA-4A33-B222-23A327C87A42}" destId="{F9844EB6-1ECB-4816-A141-2DAC8CE660E0}" srcOrd="0" destOrd="0" presId="urn:microsoft.com/office/officeart/2018/2/layout/IconCircleList"/>
    <dgm:cxn modelId="{72C1CA81-18C3-4997-A2F6-9F3FE92CA55A}" type="presParOf" srcId="{F9844EB6-1ECB-4816-A141-2DAC8CE660E0}" destId="{C0B581FD-75CA-412C-A0EA-34A0FBA841E8}" srcOrd="0" destOrd="0" presId="urn:microsoft.com/office/officeart/2018/2/layout/IconCircleList"/>
    <dgm:cxn modelId="{0822D6BD-18C9-4614-80C6-736626FC3A70}" type="presParOf" srcId="{F9844EB6-1ECB-4816-A141-2DAC8CE660E0}" destId="{4A817691-A561-4135-B46D-2DF3960EC9AF}" srcOrd="1" destOrd="0" presId="urn:microsoft.com/office/officeart/2018/2/layout/IconCircleList"/>
    <dgm:cxn modelId="{4A165C77-254E-495D-8ABB-9C86EB0D939F}" type="presParOf" srcId="{F9844EB6-1ECB-4816-A141-2DAC8CE660E0}" destId="{6E81A3AD-DA6E-46EE-8B48-710F8938ED24}" srcOrd="2" destOrd="0" presId="urn:microsoft.com/office/officeart/2018/2/layout/IconCircleList"/>
    <dgm:cxn modelId="{906D1D04-33EB-4DC7-A896-6D8842C6A09F}" type="presParOf" srcId="{F9844EB6-1ECB-4816-A141-2DAC8CE660E0}" destId="{1BB8C95D-6D51-4AA0-B972-F0331013D6A0}" srcOrd="3" destOrd="0" presId="urn:microsoft.com/office/officeart/2018/2/layout/IconCircleList"/>
    <dgm:cxn modelId="{1112EE17-DAEF-4BC7-B5ED-B2D53B0BF127}" type="presParOf" srcId="{9ACFD8B3-88CA-4A33-B222-23A327C87A42}" destId="{4CD4578E-46FE-48EE-AE99-2E7AE6D8EA56}" srcOrd="1" destOrd="0" presId="urn:microsoft.com/office/officeart/2018/2/layout/IconCircleList"/>
    <dgm:cxn modelId="{13F4DB33-B907-4DE2-9477-7D8D61B59585}" type="presParOf" srcId="{9ACFD8B3-88CA-4A33-B222-23A327C87A42}" destId="{E27136F7-88FB-48E4-B313-5C4A40D840E5}" srcOrd="2" destOrd="0" presId="urn:microsoft.com/office/officeart/2018/2/layout/IconCircleList"/>
    <dgm:cxn modelId="{7B2FC51A-8E0F-43F7-947B-C6C80D4FEA89}" type="presParOf" srcId="{E27136F7-88FB-48E4-B313-5C4A40D840E5}" destId="{453EC0B2-5239-481A-BA33-C65197B07F5D}" srcOrd="0" destOrd="0" presId="urn:microsoft.com/office/officeart/2018/2/layout/IconCircleList"/>
    <dgm:cxn modelId="{23945BF8-3F55-423C-94F7-E8D006205475}" type="presParOf" srcId="{E27136F7-88FB-48E4-B313-5C4A40D840E5}" destId="{EEEF82BC-C6B0-4837-981C-AB1F50FACD26}" srcOrd="1" destOrd="0" presId="urn:microsoft.com/office/officeart/2018/2/layout/IconCircleList"/>
    <dgm:cxn modelId="{E9D393C3-2DA7-417A-BA9E-61983B6F59DA}" type="presParOf" srcId="{E27136F7-88FB-48E4-B313-5C4A40D840E5}" destId="{234B56B2-371C-4A5A-9DE1-10DB082D2B20}" srcOrd="2" destOrd="0" presId="urn:microsoft.com/office/officeart/2018/2/layout/IconCircleList"/>
    <dgm:cxn modelId="{27F09B8A-A939-4950-9A17-5A296541D458}" type="presParOf" srcId="{E27136F7-88FB-48E4-B313-5C4A40D840E5}" destId="{0ED7F34F-2CA9-4A2D-8649-16837CDD0134}" srcOrd="3" destOrd="0" presId="urn:microsoft.com/office/officeart/2018/2/layout/IconCircleList"/>
    <dgm:cxn modelId="{45F8C9D7-7C35-4196-AD0A-C52DC00B29B5}" type="presParOf" srcId="{9ACFD8B3-88CA-4A33-B222-23A327C87A42}" destId="{5CFC54E6-6B68-4DA5-94E9-8B139261EF52}" srcOrd="3" destOrd="0" presId="urn:microsoft.com/office/officeart/2018/2/layout/IconCircleList"/>
    <dgm:cxn modelId="{6996B459-61C7-4489-9CAB-B2B1B449CA24}" type="presParOf" srcId="{9ACFD8B3-88CA-4A33-B222-23A327C87A42}" destId="{B9CBEDA6-A829-42A4-9B19-1325C7761299}" srcOrd="4" destOrd="0" presId="urn:microsoft.com/office/officeart/2018/2/layout/IconCircleList"/>
    <dgm:cxn modelId="{36FC6B67-7664-4BEB-A02B-29CBFC9E1E62}" type="presParOf" srcId="{B9CBEDA6-A829-42A4-9B19-1325C7761299}" destId="{53FE7FEC-9A2E-4F43-950D-C0DD2CCC3E92}" srcOrd="0" destOrd="0" presId="urn:microsoft.com/office/officeart/2018/2/layout/IconCircleList"/>
    <dgm:cxn modelId="{314CDD5B-E0F7-4F14-8631-77EAB6079C70}" type="presParOf" srcId="{B9CBEDA6-A829-42A4-9B19-1325C7761299}" destId="{1229AA37-B976-42C9-A80D-3DE5CDB4B4A6}" srcOrd="1" destOrd="0" presId="urn:microsoft.com/office/officeart/2018/2/layout/IconCircleList"/>
    <dgm:cxn modelId="{C9A16BCE-5016-48BF-8FF5-11885C1A2339}" type="presParOf" srcId="{B9CBEDA6-A829-42A4-9B19-1325C7761299}" destId="{50F3BEEB-9C04-4DF5-8A76-153246168C11}" srcOrd="2" destOrd="0" presId="urn:microsoft.com/office/officeart/2018/2/layout/IconCircleList"/>
    <dgm:cxn modelId="{A11EC28F-EBF0-4604-9AEC-4CB6649E83FA}" type="presParOf" srcId="{B9CBEDA6-A829-42A4-9B19-1325C7761299}" destId="{5D141941-FB1D-4B54-B54F-6D5B8387CD8B}" srcOrd="3" destOrd="0" presId="urn:microsoft.com/office/officeart/2018/2/layout/IconCircleList"/>
    <dgm:cxn modelId="{3FD332F9-310F-404B-B671-889CE7100B7B}" type="presParOf" srcId="{9ACFD8B3-88CA-4A33-B222-23A327C87A42}" destId="{F0957718-08AA-4FA8-A5F0-93EE40B154C3}" srcOrd="5" destOrd="0" presId="urn:microsoft.com/office/officeart/2018/2/layout/IconCircleList"/>
    <dgm:cxn modelId="{44B33A38-098E-490F-9AD1-879223A72F2C}" type="presParOf" srcId="{9ACFD8B3-88CA-4A33-B222-23A327C87A42}" destId="{84B0561F-3246-4064-B2A4-07691944D38B}" srcOrd="6" destOrd="0" presId="urn:microsoft.com/office/officeart/2018/2/layout/IconCircleList"/>
    <dgm:cxn modelId="{66B3AC6F-54F8-48B3-AF40-8DD381906D52}" type="presParOf" srcId="{84B0561F-3246-4064-B2A4-07691944D38B}" destId="{23BF86E9-5F03-4975-992D-30382642B102}" srcOrd="0" destOrd="0" presId="urn:microsoft.com/office/officeart/2018/2/layout/IconCircleList"/>
    <dgm:cxn modelId="{E23C356A-088A-438B-95D3-11C6997F0DDF}" type="presParOf" srcId="{84B0561F-3246-4064-B2A4-07691944D38B}" destId="{C668A00C-29C9-4E80-9857-BACBD869D4C8}" srcOrd="1" destOrd="0" presId="urn:microsoft.com/office/officeart/2018/2/layout/IconCircleList"/>
    <dgm:cxn modelId="{FF3C302D-DA5C-4DE3-8366-6CB036ED58EC}" type="presParOf" srcId="{84B0561F-3246-4064-B2A4-07691944D38B}" destId="{54DEEE4F-150B-4A73-8812-AD92CDAFB54B}" srcOrd="2" destOrd="0" presId="urn:microsoft.com/office/officeart/2018/2/layout/IconCircleList"/>
    <dgm:cxn modelId="{E7EE148F-E3D5-451C-81D7-C004C7485A04}" type="presParOf" srcId="{84B0561F-3246-4064-B2A4-07691944D38B}" destId="{29BEF33B-CEB0-46F7-8512-198757753CD7}" srcOrd="3" destOrd="0" presId="urn:microsoft.com/office/officeart/2018/2/layout/IconCircleList"/>
    <dgm:cxn modelId="{C2CDD27F-08A0-493E-8D28-AD50A074A5AF}" type="presParOf" srcId="{9ACFD8B3-88CA-4A33-B222-23A327C87A42}" destId="{92BCC0AA-37DC-41D6-A694-618683A74439}" srcOrd="7" destOrd="0" presId="urn:microsoft.com/office/officeart/2018/2/layout/IconCircleList"/>
    <dgm:cxn modelId="{CDB17CFC-6A05-4045-AF05-88279F745DED}" type="presParOf" srcId="{9ACFD8B3-88CA-4A33-B222-23A327C87A42}" destId="{AF839CCA-1AEA-4191-B333-682C504F7010}" srcOrd="8" destOrd="0" presId="urn:microsoft.com/office/officeart/2018/2/layout/IconCircleList"/>
    <dgm:cxn modelId="{71DE48A1-A5BA-432B-9D5D-FC71557BC311}" type="presParOf" srcId="{AF839CCA-1AEA-4191-B333-682C504F7010}" destId="{F487A043-14CD-4674-89E1-291767311511}" srcOrd="0" destOrd="0" presId="urn:microsoft.com/office/officeart/2018/2/layout/IconCircleList"/>
    <dgm:cxn modelId="{981CFC84-D3F0-41B2-ABF4-EB1C05500CCB}" type="presParOf" srcId="{AF839CCA-1AEA-4191-B333-682C504F7010}" destId="{1706CB32-D24E-49A2-8549-780E147CDD21}" srcOrd="1" destOrd="0" presId="urn:microsoft.com/office/officeart/2018/2/layout/IconCircleList"/>
    <dgm:cxn modelId="{EF8CF5A2-057C-45EC-ADFA-CABD656B9DFE}" type="presParOf" srcId="{AF839CCA-1AEA-4191-B333-682C504F7010}" destId="{FF1AD0F6-D864-4898-8D77-F090866A9F52}" srcOrd="2" destOrd="0" presId="urn:microsoft.com/office/officeart/2018/2/layout/IconCircleList"/>
    <dgm:cxn modelId="{582FC898-0343-4021-B079-13486A8A5592}" type="presParOf" srcId="{AF839CCA-1AEA-4191-B333-682C504F7010}" destId="{0188682A-261F-4A9D-AD70-5277BAA4158B}" srcOrd="3" destOrd="0" presId="urn:microsoft.com/office/officeart/2018/2/layout/IconCircleList"/>
    <dgm:cxn modelId="{8748935C-14E9-4FC2-9526-B9492A02D6EE}" type="presParOf" srcId="{9ACFD8B3-88CA-4A33-B222-23A327C87A42}" destId="{F4BDB62B-B47F-4BD4-A80F-44CFC61E02B2}" srcOrd="9" destOrd="0" presId="urn:microsoft.com/office/officeart/2018/2/layout/IconCircleList"/>
    <dgm:cxn modelId="{43FB4A46-72AB-4F2E-9A4F-516DF12053F8}" type="presParOf" srcId="{9ACFD8B3-88CA-4A33-B222-23A327C87A42}" destId="{871FD91C-8221-4FE3-9F58-19922AA6CA46}" srcOrd="10" destOrd="0" presId="urn:microsoft.com/office/officeart/2018/2/layout/IconCircleList"/>
    <dgm:cxn modelId="{51A89059-6FDC-479B-B77D-4C28CF09BD89}" type="presParOf" srcId="{871FD91C-8221-4FE3-9F58-19922AA6CA46}" destId="{D2F41D20-D877-48C0-9A31-A3A5DEF14287}" srcOrd="0" destOrd="0" presId="urn:microsoft.com/office/officeart/2018/2/layout/IconCircleList"/>
    <dgm:cxn modelId="{9E9740F0-D4FE-4015-8656-AF13566C2F63}" type="presParOf" srcId="{871FD91C-8221-4FE3-9F58-19922AA6CA46}" destId="{55C7B5E2-E6BF-4708-9D01-D33CEE2D9C51}" srcOrd="1" destOrd="0" presId="urn:microsoft.com/office/officeart/2018/2/layout/IconCircleList"/>
    <dgm:cxn modelId="{CE77A7F6-22CF-4BB7-B0B4-359E007B8497}" type="presParOf" srcId="{871FD91C-8221-4FE3-9F58-19922AA6CA46}" destId="{89F46A55-EE7A-4EB6-B4B9-AF167E44015E}" srcOrd="2" destOrd="0" presId="urn:microsoft.com/office/officeart/2018/2/layout/IconCircleList"/>
    <dgm:cxn modelId="{1B7378B6-14B5-4B55-82E0-D29F6BAE1DEE}" type="presParOf" srcId="{871FD91C-8221-4FE3-9F58-19922AA6CA46}" destId="{07DB076B-7313-41C0-856F-ADE62810C5C3}" srcOrd="3" destOrd="0" presId="urn:microsoft.com/office/officeart/2018/2/layout/IconCircleList"/>
    <dgm:cxn modelId="{EC2C3032-60D5-474B-93AA-140C08E4E62B}" type="presParOf" srcId="{9ACFD8B3-88CA-4A33-B222-23A327C87A42}" destId="{FF6F14E5-751C-4938-9909-E02C78E5063F}" srcOrd="11" destOrd="0" presId="urn:microsoft.com/office/officeart/2018/2/layout/IconCircleList"/>
    <dgm:cxn modelId="{E55AE1F0-2472-4498-8042-1CD6A60CFFAF}" type="presParOf" srcId="{9ACFD8B3-88CA-4A33-B222-23A327C87A42}" destId="{3F631814-C57B-423D-B882-93724B175DA5}" srcOrd="12" destOrd="0" presId="urn:microsoft.com/office/officeart/2018/2/layout/IconCircleList"/>
    <dgm:cxn modelId="{6382951A-5E7A-4AD4-8E7D-E8ACFF648057}" type="presParOf" srcId="{3F631814-C57B-423D-B882-93724B175DA5}" destId="{2742811B-D709-4F77-ABC9-B09DE42B4642}" srcOrd="0" destOrd="0" presId="urn:microsoft.com/office/officeart/2018/2/layout/IconCircleList"/>
    <dgm:cxn modelId="{AF03B34F-C09F-4970-BB9F-511E9683DA4F}" type="presParOf" srcId="{3F631814-C57B-423D-B882-93724B175DA5}" destId="{EBB871CE-42DE-4868-8EDC-DB4C5533B94A}" srcOrd="1" destOrd="0" presId="urn:microsoft.com/office/officeart/2018/2/layout/IconCircleList"/>
    <dgm:cxn modelId="{271A3D6F-31C4-438C-87B1-34ADE7C47376}" type="presParOf" srcId="{3F631814-C57B-423D-B882-93724B175DA5}" destId="{EFB94ED8-E77C-414F-948A-B21CB95CF621}" srcOrd="2" destOrd="0" presId="urn:microsoft.com/office/officeart/2018/2/layout/IconCircleList"/>
    <dgm:cxn modelId="{53398A0F-DFB9-4826-B6D1-CB92D6AC15B9}" type="presParOf" srcId="{3F631814-C57B-423D-B882-93724B175DA5}" destId="{F28E9804-AC8F-4188-A09B-9415238B6B8B}" srcOrd="3" destOrd="0" presId="urn:microsoft.com/office/officeart/2018/2/layout/IconCircleList"/>
    <dgm:cxn modelId="{19D3A2D3-E5BE-41AD-98CF-2D13D8A9EB9D}" type="presParOf" srcId="{9ACFD8B3-88CA-4A33-B222-23A327C87A42}" destId="{ADD2A6B7-009A-4C86-B7D8-3497B6EF89CA}" srcOrd="13" destOrd="0" presId="urn:microsoft.com/office/officeart/2018/2/layout/IconCircleList"/>
    <dgm:cxn modelId="{D00A4B49-12CA-46EC-AC0B-70687FD6FD70}" type="presParOf" srcId="{9ACFD8B3-88CA-4A33-B222-23A327C87A42}" destId="{8B15544A-BDFB-4F8A-A0D8-5B97692BD9D5}" srcOrd="14" destOrd="0" presId="urn:microsoft.com/office/officeart/2018/2/layout/IconCircleList"/>
    <dgm:cxn modelId="{DD7D90FA-419F-4966-A59B-649116A8FE52}" type="presParOf" srcId="{8B15544A-BDFB-4F8A-A0D8-5B97692BD9D5}" destId="{202CCF98-9413-489C-8B37-A4F5B0520833}" srcOrd="0" destOrd="0" presId="urn:microsoft.com/office/officeart/2018/2/layout/IconCircleList"/>
    <dgm:cxn modelId="{4A3AD97D-81F5-4296-9735-601B17861C96}" type="presParOf" srcId="{8B15544A-BDFB-4F8A-A0D8-5B97692BD9D5}" destId="{7C06773E-63E3-47BB-8DC4-67753F9282BF}" srcOrd="1" destOrd="0" presId="urn:microsoft.com/office/officeart/2018/2/layout/IconCircleList"/>
    <dgm:cxn modelId="{9CBD5816-0C71-419D-A319-3D41E86B2125}" type="presParOf" srcId="{8B15544A-BDFB-4F8A-A0D8-5B97692BD9D5}" destId="{76666FBD-66D5-4C8B-AE24-F9C98C73EDB5}" srcOrd="2" destOrd="0" presId="urn:microsoft.com/office/officeart/2018/2/layout/IconCircleList"/>
    <dgm:cxn modelId="{6DF3D2C9-F94D-4F2D-92E9-1F28C34C4707}" type="presParOf" srcId="{8B15544A-BDFB-4F8A-A0D8-5B97692BD9D5}" destId="{84A60D20-84D8-40D3-8A96-4C388209FF3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581FD-75CA-412C-A0EA-34A0FBA841E8}">
      <dsp:nvSpPr>
        <dsp:cNvPr id="0" name=""/>
        <dsp:cNvSpPr/>
      </dsp:nvSpPr>
      <dsp:spPr>
        <a:xfrm>
          <a:off x="162035" y="731540"/>
          <a:ext cx="681234" cy="6812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17691-A561-4135-B46D-2DF3960EC9AF}">
      <dsp:nvSpPr>
        <dsp:cNvPr id="0" name=""/>
        <dsp:cNvSpPr/>
      </dsp:nvSpPr>
      <dsp:spPr>
        <a:xfrm>
          <a:off x="305094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8C95D-6D51-4AA0-B972-F0331013D6A0}">
      <dsp:nvSpPr>
        <dsp:cNvPr id="0" name=""/>
        <dsp:cNvSpPr/>
      </dsp:nvSpPr>
      <dsp:spPr>
        <a:xfrm>
          <a:off x="989248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Meaningful Service</a:t>
          </a:r>
          <a:endParaRPr lang="en-US" sz="2200" kern="1200"/>
        </a:p>
      </dsp:txBody>
      <dsp:txXfrm>
        <a:off x="989248" y="731540"/>
        <a:ext cx="1605767" cy="681234"/>
      </dsp:txXfrm>
    </dsp:sp>
    <dsp:sp modelId="{453EC0B2-5239-481A-BA33-C65197B07F5D}">
      <dsp:nvSpPr>
        <dsp:cNvPr id="0" name=""/>
        <dsp:cNvSpPr/>
      </dsp:nvSpPr>
      <dsp:spPr>
        <a:xfrm>
          <a:off x="2874808" y="731540"/>
          <a:ext cx="681234" cy="6812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F82BC-C6B0-4837-981C-AB1F50FACD26}">
      <dsp:nvSpPr>
        <dsp:cNvPr id="0" name=""/>
        <dsp:cNvSpPr/>
      </dsp:nvSpPr>
      <dsp:spPr>
        <a:xfrm>
          <a:off x="3017867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7F34F-2CA9-4A2D-8649-16837CDD0134}">
      <dsp:nvSpPr>
        <dsp:cNvPr id="0" name=""/>
        <dsp:cNvSpPr/>
      </dsp:nvSpPr>
      <dsp:spPr>
        <a:xfrm>
          <a:off x="3702021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Link to Curriculum</a:t>
          </a:r>
          <a:endParaRPr lang="en-US" sz="2200" kern="1200"/>
        </a:p>
      </dsp:txBody>
      <dsp:txXfrm>
        <a:off x="3702021" y="731540"/>
        <a:ext cx="1605767" cy="681234"/>
      </dsp:txXfrm>
    </dsp:sp>
    <dsp:sp modelId="{53FE7FEC-9A2E-4F43-950D-C0DD2CCC3E92}">
      <dsp:nvSpPr>
        <dsp:cNvPr id="0" name=""/>
        <dsp:cNvSpPr/>
      </dsp:nvSpPr>
      <dsp:spPr>
        <a:xfrm>
          <a:off x="5587581" y="731540"/>
          <a:ext cx="681234" cy="6812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9AA37-B976-42C9-A80D-3DE5CDB4B4A6}">
      <dsp:nvSpPr>
        <dsp:cNvPr id="0" name=""/>
        <dsp:cNvSpPr/>
      </dsp:nvSpPr>
      <dsp:spPr>
        <a:xfrm>
          <a:off x="5730640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41941-FB1D-4B54-B54F-6D5B8387CD8B}">
      <dsp:nvSpPr>
        <dsp:cNvPr id="0" name=""/>
        <dsp:cNvSpPr/>
      </dsp:nvSpPr>
      <dsp:spPr>
        <a:xfrm>
          <a:off x="6414794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Reflection</a:t>
          </a:r>
          <a:endParaRPr lang="en-US" sz="2200" kern="1200"/>
        </a:p>
      </dsp:txBody>
      <dsp:txXfrm>
        <a:off x="6414794" y="731540"/>
        <a:ext cx="1605767" cy="681234"/>
      </dsp:txXfrm>
    </dsp:sp>
    <dsp:sp modelId="{23BF86E9-5F03-4975-992D-30382642B102}">
      <dsp:nvSpPr>
        <dsp:cNvPr id="0" name=""/>
        <dsp:cNvSpPr/>
      </dsp:nvSpPr>
      <dsp:spPr>
        <a:xfrm>
          <a:off x="8300354" y="731540"/>
          <a:ext cx="681234" cy="6812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8A00C-29C9-4E80-9857-BACBD869D4C8}">
      <dsp:nvSpPr>
        <dsp:cNvPr id="0" name=""/>
        <dsp:cNvSpPr/>
      </dsp:nvSpPr>
      <dsp:spPr>
        <a:xfrm>
          <a:off x="8443413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EF33B-CEB0-46F7-8512-198757753CD7}">
      <dsp:nvSpPr>
        <dsp:cNvPr id="0" name=""/>
        <dsp:cNvSpPr/>
      </dsp:nvSpPr>
      <dsp:spPr>
        <a:xfrm>
          <a:off x="9127567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Diversity</a:t>
          </a:r>
          <a:endParaRPr lang="en-US" sz="2200" kern="1200"/>
        </a:p>
      </dsp:txBody>
      <dsp:txXfrm>
        <a:off x="9127567" y="731540"/>
        <a:ext cx="1605767" cy="681234"/>
      </dsp:txXfrm>
    </dsp:sp>
    <dsp:sp modelId="{F487A043-14CD-4674-89E1-291767311511}">
      <dsp:nvSpPr>
        <dsp:cNvPr id="0" name=""/>
        <dsp:cNvSpPr/>
      </dsp:nvSpPr>
      <dsp:spPr>
        <a:xfrm>
          <a:off x="162035" y="1991502"/>
          <a:ext cx="681234" cy="6812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6CB32-D24E-49A2-8549-780E147CDD21}">
      <dsp:nvSpPr>
        <dsp:cNvPr id="0" name=""/>
        <dsp:cNvSpPr/>
      </dsp:nvSpPr>
      <dsp:spPr>
        <a:xfrm>
          <a:off x="305094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8682A-261F-4A9D-AD70-5277BAA4158B}">
      <dsp:nvSpPr>
        <dsp:cNvPr id="0" name=""/>
        <dsp:cNvSpPr/>
      </dsp:nvSpPr>
      <dsp:spPr>
        <a:xfrm>
          <a:off x="989248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Youth Voice</a:t>
          </a:r>
          <a:endParaRPr lang="en-US" sz="2200" kern="1200"/>
        </a:p>
      </dsp:txBody>
      <dsp:txXfrm>
        <a:off x="989248" y="1991502"/>
        <a:ext cx="1605767" cy="681234"/>
      </dsp:txXfrm>
    </dsp:sp>
    <dsp:sp modelId="{D2F41D20-D877-48C0-9A31-A3A5DEF14287}">
      <dsp:nvSpPr>
        <dsp:cNvPr id="0" name=""/>
        <dsp:cNvSpPr/>
      </dsp:nvSpPr>
      <dsp:spPr>
        <a:xfrm>
          <a:off x="2874808" y="1991502"/>
          <a:ext cx="681234" cy="6812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7B5E2-E6BF-4708-9D01-D33CEE2D9C51}">
      <dsp:nvSpPr>
        <dsp:cNvPr id="0" name=""/>
        <dsp:cNvSpPr/>
      </dsp:nvSpPr>
      <dsp:spPr>
        <a:xfrm>
          <a:off x="3017867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B076B-7313-41C0-856F-ADE62810C5C3}">
      <dsp:nvSpPr>
        <dsp:cNvPr id="0" name=""/>
        <dsp:cNvSpPr/>
      </dsp:nvSpPr>
      <dsp:spPr>
        <a:xfrm>
          <a:off x="3702021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Partnerships</a:t>
          </a:r>
          <a:endParaRPr lang="en-US" sz="2200" kern="1200"/>
        </a:p>
      </dsp:txBody>
      <dsp:txXfrm>
        <a:off x="3702021" y="1991502"/>
        <a:ext cx="1605767" cy="681234"/>
      </dsp:txXfrm>
    </dsp:sp>
    <dsp:sp modelId="{2742811B-D709-4F77-ABC9-B09DE42B4642}">
      <dsp:nvSpPr>
        <dsp:cNvPr id="0" name=""/>
        <dsp:cNvSpPr/>
      </dsp:nvSpPr>
      <dsp:spPr>
        <a:xfrm>
          <a:off x="5587581" y="1991502"/>
          <a:ext cx="681234" cy="6812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871CE-42DE-4868-8EDC-DB4C5533B94A}">
      <dsp:nvSpPr>
        <dsp:cNvPr id="0" name=""/>
        <dsp:cNvSpPr/>
      </dsp:nvSpPr>
      <dsp:spPr>
        <a:xfrm>
          <a:off x="5730640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E9804-AC8F-4188-A09B-9415238B6B8B}">
      <dsp:nvSpPr>
        <dsp:cNvPr id="0" name=""/>
        <dsp:cNvSpPr/>
      </dsp:nvSpPr>
      <dsp:spPr>
        <a:xfrm>
          <a:off x="6414794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Progress Monitoring</a:t>
          </a:r>
          <a:endParaRPr lang="en-US" sz="2200" kern="1200"/>
        </a:p>
      </dsp:txBody>
      <dsp:txXfrm>
        <a:off x="6414794" y="1991502"/>
        <a:ext cx="1605767" cy="681234"/>
      </dsp:txXfrm>
    </dsp:sp>
    <dsp:sp modelId="{202CCF98-9413-489C-8B37-A4F5B0520833}">
      <dsp:nvSpPr>
        <dsp:cNvPr id="0" name=""/>
        <dsp:cNvSpPr/>
      </dsp:nvSpPr>
      <dsp:spPr>
        <a:xfrm>
          <a:off x="8300354" y="1991502"/>
          <a:ext cx="681234" cy="6812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6773E-63E3-47BB-8DC4-67753F9282BF}">
      <dsp:nvSpPr>
        <dsp:cNvPr id="0" name=""/>
        <dsp:cNvSpPr/>
      </dsp:nvSpPr>
      <dsp:spPr>
        <a:xfrm>
          <a:off x="8443413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60D20-84D8-40D3-8A96-4C388209FF3B}">
      <dsp:nvSpPr>
        <dsp:cNvPr id="0" name=""/>
        <dsp:cNvSpPr/>
      </dsp:nvSpPr>
      <dsp:spPr>
        <a:xfrm>
          <a:off x="9127567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Duration &amp; Intensity</a:t>
          </a:r>
          <a:endParaRPr lang="en-US" sz="2200" kern="1200"/>
        </a:p>
      </dsp:txBody>
      <dsp:txXfrm>
        <a:off x="9127567" y="1991502"/>
        <a:ext cx="1605767" cy="681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7D6A3-58FC-498D-8FCC-F158510A9658}" type="datetimeFigureOut">
              <a:rPr lang="en-US" smtClean="0"/>
              <a:t>8/25/2023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D3C7-09A3-4FAE-BEB8-19FEF1926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10C1-68D9-426D-AFF5-EDA5A83FE26A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1879-48A3-47A5-B5C8-C41471DFF8B2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C44A-C59B-49C4-9531-4190F8FAE95F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8E5E-DC47-4CBE-B1BE-E523592C43BA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A05-0A74-445A-9678-785271128EAB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A9B6-A8AD-4AF5-BB43-51E59DFE94B3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A368-3A61-4BEF-AE31-0F0140812D38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0FDF-F600-4B46-B231-29938188BEE7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A41-3024-4EAE-B64C-415ABA25C013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A42-1A45-4FB0-8BE1-C01D6544A525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B06A-C244-4D67-B7D6-73ED97A417CC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9DB-4E53-4561-B648-0C97F954A6ED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F65-68DA-4DE0-AA51-C1705F712F09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D61C-CB42-4521-A465-4F00F6373107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43F9-AF82-48DC-9EF3-0CBC98B23DF1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9E4A-1422-43DE-B397-8AA34503285C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9680-FDFB-4F63-A942-14E00CD81373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C27C16-19D4-4027-9C62-B26B19FAF244}" type="datetime1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awkinl2@gcsnc.com" TargetMode="External"/><Relationship Id="rId4" Type="http://schemas.openxmlformats.org/officeDocument/2006/relationships/hyperlink" Target="http://2012books.lardbucket.org/books/an-introduction-to-nutrition/s06-04-national-goals-for-nutrition-a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oodlifegarden/10842861025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anklindowntownpartnership.org/2016/05/beautification-day-press-release.html" TargetMode="Externa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office.com/r/NeMZW30tx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ie.w3.uvm.edu/blog/service-learning-101-a-guide-for-busy-teachers/?goal=0_3fb7b14f0e-9093e2651a-71060041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la.streetsblog.org/2015/05/27/community-services-unlimited-set-to-launch-organic-market-in-south-l-a/" TargetMode="External"/><Relationship Id="rId13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12" Type="http://schemas.openxmlformats.org/officeDocument/2006/relationships/hyperlink" Target="https://en.wikipedia.org/wiki/Service-learni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25.jpeg"/><Relationship Id="rId5" Type="http://schemas.openxmlformats.org/officeDocument/2006/relationships/image" Target="../media/image4.png"/><Relationship Id="rId10" Type="http://schemas.openxmlformats.org/officeDocument/2006/relationships/hyperlink" Target="http://myedmondsnews.com/2015/01/edmonds-teens-make-martin-luther-king-jr-day-service-day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4.jpeg"/><Relationship Id="rId14" Type="http://schemas.openxmlformats.org/officeDocument/2006/relationships/hyperlink" Target="http://flickr.com/photos/calliope/349130657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ndreport.com/strip2clothe-clothing-drive-sparks-controversy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afsusa/8687456462" TargetMode="Externa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onelifetimeblog.com/category/news/" TargetMode="External"/><Relationship Id="rId5" Type="http://schemas.openxmlformats.org/officeDocument/2006/relationships/tags" Target="../tags/tag5.xml"/><Relationship Id="rId10" Type="http://schemas.openxmlformats.org/officeDocument/2006/relationships/image" Target="../media/image30.jpeg"/><Relationship Id="rId4" Type="http://schemas.openxmlformats.org/officeDocument/2006/relationships/tags" Target="../tags/tag4.xml"/><Relationship Id="rId9" Type="http://schemas.openxmlformats.org/officeDocument/2006/relationships/hyperlink" Target="http://olyblog.net/aggregator/sources/8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yedmondsnews.com/2011/12/chase-lake-elementarys-food-drive-to-benefit-schools-families-in-need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ewsofmillcreek.com/content/jackson-high-school-students-kick-annual-food-drive" TargetMode="Externa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Navy_040623-N-8977L-010_Sailors_assigned_to_Nimitz-class_aircraft_carrier_USS_Ronald_Reagan_(CVN_76)_position_a_frame_of_a_wall_while_helping_the_non-profit_group_Habitat_for_Humanity_build_homes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fcpl/4503370954/" TargetMode="Externa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Navy_040623-N-8977L-010_Sailors_assigned_to_Nimitz-class_aircraft_carrier_USS_Ronald_Reagan_(CVN_76)_position_a_frame_of_a_wall_while_helping_the_non-profit_group_Habitat_for_Humanity_build_homes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fcpl/4503370954/" TargetMode="Externa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9227B-4703-4DAD-A51E-EBA7FE3BC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882" r="9091" b="105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2F1FE-7C96-4161-95B9-B9C1C519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92" y="3328359"/>
            <a:ext cx="11343860" cy="33295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Service-Learning in Guilford </a:t>
            </a:r>
            <a:r>
              <a:rPr lang="en-US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County Schools</a:t>
            </a:r>
            <a:br>
              <a:rPr lang="en-US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br>
              <a:rPr lang="en-US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US" sz="4400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Northeast High School</a:t>
            </a:r>
            <a:br>
              <a:rPr lang="en-US" sz="4400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US" sz="4400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Service Learning Coach:</a:t>
            </a:r>
            <a:br>
              <a:rPr lang="en-US" sz="4400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US" sz="4400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Mrs. Hawkins </a:t>
            </a:r>
            <a:r>
              <a:rPr lang="en-US" sz="4400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  <a:hlinkClick r:id="rId5"/>
              </a:rPr>
              <a:t>hawkinl2@gcsnc.com</a:t>
            </a:r>
            <a:r>
              <a:rPr lang="en-US" sz="4400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299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26C365-E0BC-4A6C-89E0-CFA1A791F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068" r="26882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BA12A-9B98-44F6-A908-13841F770B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8554" r="-2" b="6558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35D98-7FA9-4EAF-8AD3-D3ACB472C67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 Paths…</a:t>
            </a:r>
            <a:br>
              <a:rPr lang="en-US" sz="36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US" sz="36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FA4D4-DE54-4339-89FC-F7841C1A8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49099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n-US" sz="3600" dirty="0"/>
              <a:t> 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NEHS based with NEHS teachers</a:t>
            </a:r>
          </a:p>
          <a:p>
            <a:pPr lvl="1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Classes</a:t>
            </a:r>
          </a:p>
          <a:p>
            <a:pPr lvl="1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Clubs</a:t>
            </a:r>
          </a:p>
          <a:p>
            <a:pPr lvl="1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School-wide projects</a:t>
            </a:r>
          </a:p>
          <a:p>
            <a:pPr lvl="1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Documentation – x2vol – Any hours completed through ROTC must be logged into x2vol to count towards </a:t>
            </a:r>
            <a:r>
              <a:rPr lang="en-US">
                <a:latin typeface="Cavolini" panose="03000502040302020204" pitchFamily="66" charset="0"/>
                <a:cs typeface="Cavolini" panose="03000502040302020204" pitchFamily="66" charset="0"/>
              </a:rPr>
              <a:t>an award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 Independent Partnerships with Non-Profit Agencies </a:t>
            </a:r>
          </a:p>
          <a:p>
            <a:pPr lvl="1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Planning with Community Partners</a:t>
            </a:r>
          </a:p>
          <a:p>
            <a:pPr lvl="1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Documentation – SL Approval Form &amp; x2vol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4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221578-4766-4013-8672-A2352E049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-3" b="1939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F3924-39E4-4BF0-957B-0BCF2A115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r="15542" b="2"/>
          <a:stretch/>
        </p:blipFill>
        <p:spPr>
          <a:xfrm rot="5400000">
            <a:off x="5718048" y="384048"/>
            <a:ext cx="6858000" cy="6089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A95B46-CC51-4992-80AB-0442CB33F6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br>
              <a:rPr lang="en-US" sz="3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Checklist for an Independent Project with a Non-Profit Agency</a:t>
            </a:r>
            <a:endParaRPr lang="en-US" sz="3600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873F8-4ECA-4D6A-A8CE-21CB2CD2942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Complete the Service-Learning Approval form online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Link can be found on Northeast High School website front page – Quick Links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Receive confirmation of approval of the project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Enter hours in x2vol.com</a:t>
            </a:r>
          </a:p>
          <a:p>
            <a:r>
              <a:rPr lang="en-US" dirty="0"/>
              <a:t>Service Learning Approval Form: </a:t>
            </a:r>
            <a:r>
              <a:rPr lang="en-US" dirty="0">
                <a:hlinkClick r:id="rId4"/>
              </a:rPr>
              <a:t>https://forms.office.com/r/NeMZW30tx6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D81C-90A6-4396-9D10-9C2B8913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2" y="311426"/>
            <a:ext cx="9252154" cy="122398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Important Details…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C26F4-2578-4767-A1A8-4E3C094AE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364974"/>
            <a:ext cx="6944139" cy="51816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Hours must be submitted within the semester that they are completed. Hours completed from June-December must be entered into x2vol by end of December. Hours completed from January-May must be entered by the end of May. </a:t>
            </a:r>
          </a:p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SL Approval Forms must be submitted within the semester that service is started with the organization and should be submitted </a:t>
            </a:r>
            <a:r>
              <a:rPr lang="en-US" u="sng" dirty="0">
                <a:latin typeface="Cavolini" panose="03000502040302020204" pitchFamily="66" charset="0"/>
                <a:cs typeface="Cavolini" panose="03000502040302020204" pitchFamily="66" charset="0"/>
              </a:rPr>
              <a:t>prior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 to beginning service. </a:t>
            </a:r>
          </a:p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Speak with Mrs. Hawkins before completing the SL Approval Form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E36146-3A5F-43BD-8B41-32BF4C623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34655" y="2145861"/>
            <a:ext cx="4008888" cy="4008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073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93F8-2896-40BF-BD78-826C9E59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19" y="903995"/>
            <a:ext cx="3801327" cy="140472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latin typeface="Cavolini" panose="03000502040302020204" pitchFamily="66" charset="0"/>
                <a:cs typeface="Cavolini" panose="03000502040302020204" pitchFamily="66" charset="0"/>
              </a:rPr>
              <a:t>Service-Learning Youth Council</a:t>
            </a:r>
          </a:p>
        </p:txBody>
      </p:sp>
      <p:pic>
        <p:nvPicPr>
          <p:cNvPr id="5" name="Content Placeholder 4" descr="A picture containing cat, sitting, dog, person&#10;&#10;Description automatically generated">
            <a:extLst>
              <a:ext uri="{FF2B5EF4-FFF2-40B4-BE49-F238E27FC236}">
                <a16:creationId xmlns:a16="http://schemas.microsoft.com/office/drawing/2014/main" id="{1FA722F3-8E19-4544-81EB-424585D4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92" r="26195" b="-377"/>
          <a:stretch/>
        </p:blipFill>
        <p:spPr>
          <a:xfrm rot="5400000">
            <a:off x="228131" y="2500502"/>
            <a:ext cx="4161689" cy="38013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 descr="A picture containing person, sitting, child, small&#10;&#10;Description automatically generated">
            <a:extLst>
              <a:ext uri="{FF2B5EF4-FFF2-40B4-BE49-F238E27FC236}">
                <a16:creationId xmlns:a16="http://schemas.microsoft.com/office/drawing/2014/main" id="{D77E21E7-2F97-4B8C-A830-D3301F65BE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95" b="9696"/>
          <a:stretch/>
        </p:blipFill>
        <p:spPr>
          <a:xfrm rot="5400000">
            <a:off x="7020382" y="1724481"/>
            <a:ext cx="5638797" cy="3409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Content Placeholder 8" descr="A picture containing indoor, sitting, small, person&#10;&#10;Description automatically generated">
            <a:extLst>
              <a:ext uri="{FF2B5EF4-FFF2-40B4-BE49-F238E27FC236}">
                <a16:creationId xmlns:a16="http://schemas.microsoft.com/office/drawing/2014/main" id="{1C50B591-B23A-4B6A-89E9-20DE02175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3500100" y="1766137"/>
            <a:ext cx="5638796" cy="3325730"/>
          </a:xfrm>
        </p:spPr>
      </p:pic>
    </p:spTree>
    <p:extLst>
      <p:ext uri="{BB962C8B-B14F-4D97-AF65-F5344CB8AC3E}">
        <p14:creationId xmlns:p14="http://schemas.microsoft.com/office/powerpoint/2010/main" val="409999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72191D-5B22-4A6A-8438-34BA798A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4" y="1063416"/>
            <a:ext cx="6034406" cy="4811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you!!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0A0159-BE19-4243-BD42-F83CBDBF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How does service-learning connect to the GCS Strategic Direction?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2F2B5F-3406-4382-B32A-C56972F5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Prepare Students for the World: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Build 21st-century schools that prepare students to compete in a global economy​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Invest in programs that provide students with the tools to perform 21st-century jobs​</a:t>
            </a:r>
          </a:p>
          <a:p>
            <a:pPr lvl="2">
              <a:lnSpc>
                <a:spcPct val="90000"/>
              </a:lnSpc>
            </a:pPr>
            <a:r>
              <a:rPr lang="en-US" sz="1800" b="1" dirty="0"/>
              <a:t>Service-learning is an essential strategy in providing a rigorous and relevant curriculum which will prepare students to succeed in the 21st century</a:t>
            </a:r>
            <a:r>
              <a:rPr lang="en-US" sz="1200" b="1" dirty="0"/>
              <a:t>. </a:t>
            </a:r>
            <a:r>
              <a:rPr lang="en-US" sz="1200" i="1" dirty="0"/>
              <a:t>21</a:t>
            </a:r>
            <a:r>
              <a:rPr lang="en-US" sz="1200" i="1" baseline="30000" dirty="0"/>
              <a:t>st</a:t>
            </a:r>
            <a:r>
              <a:rPr lang="en-US" sz="1200" i="1" dirty="0"/>
              <a:t> Century Skills and the Connection to Service-Learning, https://dpi.wi.gov/sites/default/files/imce/service-learning/pdf/21cent-intro.pdf</a:t>
            </a:r>
            <a:endParaRPr lang="en-US" sz="1200" dirty="0"/>
          </a:p>
          <a:p>
            <a:pPr lvl="2">
              <a:lnSpc>
                <a:spcPct val="90000"/>
              </a:lnSpc>
            </a:pPr>
            <a:r>
              <a:rPr lang="en-US" sz="1800" b="1" dirty="0"/>
              <a:t>Using the skills and knowledge gained from the core curriculum in carrying out service-learning projects joins the vision for 21st century learning by calling upon students to look deeper, reach higher, and grow as individuals and contributing</a:t>
            </a:r>
            <a:r>
              <a:rPr lang="en-US" sz="1400" b="1" dirty="0"/>
              <a:t>.  </a:t>
            </a:r>
            <a:r>
              <a:rPr lang="en-US" sz="1200" i="1" dirty="0"/>
              <a:t>21</a:t>
            </a:r>
            <a:r>
              <a:rPr lang="en-US" sz="1200" i="1" baseline="30000" dirty="0"/>
              <a:t>st</a:t>
            </a:r>
            <a:r>
              <a:rPr lang="en-US" sz="1200" i="1" dirty="0"/>
              <a:t> Century Skills and the Connection to Service-Learning, https://dpi.wi.gov/sites/default/files/imce/service-learning/pdf/21cent-intro.pdf</a:t>
            </a:r>
          </a:p>
        </p:txBody>
      </p:sp>
    </p:spTree>
    <p:extLst>
      <p:ext uri="{BB962C8B-B14F-4D97-AF65-F5344CB8AC3E}">
        <p14:creationId xmlns:p14="http://schemas.microsoft.com/office/powerpoint/2010/main" val="401635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C676D6-8FDA-4548-9FA9-8BF947DE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 dirty="0">
                <a:solidFill>
                  <a:srgbClr val="EBEBE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Service-Learning Standards for Quality Practice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03303B9C-00C1-4B76-B53A-5A5581AA3B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077511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698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249350-C185-4AAE-9F41-BEE7EB10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441" y="1676400"/>
            <a:ext cx="4704358" cy="3492117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Service-Learning (SL) </a:t>
            </a:r>
            <a:b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is a way of teaching and learning that connects the classroom with </a:t>
            </a:r>
            <a:b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meaningful community </a:t>
            </a:r>
            <a:b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and civic engagement.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F48D-1490-4884-8B10-E8E15BB49D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41" r="8808" b="4"/>
          <a:stretch/>
        </p:blipFill>
        <p:spPr>
          <a:xfrm>
            <a:off x="607849" y="609600"/>
            <a:ext cx="2713570" cy="2743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79F9DD-EBA9-4D48-AB05-40F0BFC31D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5017" r="2119" b="5"/>
          <a:stretch/>
        </p:blipFill>
        <p:spPr>
          <a:xfrm>
            <a:off x="3595459" y="609601"/>
            <a:ext cx="2970441" cy="2743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A6A406-C6FA-422F-B833-FBBC8AE81D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7131" r="5" b="5"/>
          <a:stretch/>
        </p:blipFill>
        <p:spPr>
          <a:xfrm>
            <a:off x="607848" y="3504436"/>
            <a:ext cx="2713571" cy="2743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5A106-996D-42DA-8667-D5C6DB89FD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9994" r="8283" b="2"/>
          <a:stretch/>
        </p:blipFill>
        <p:spPr>
          <a:xfrm>
            <a:off x="3586123" y="3504437"/>
            <a:ext cx="2979777" cy="274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920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5CDEC2-7E43-4AD7-81DC-39223025A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963" r="18304"/>
          <a:stretch/>
        </p:blipFill>
        <p:spPr>
          <a:xfrm>
            <a:off x="5750066" y="10"/>
            <a:ext cx="6102076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04ED95-2D1D-4D1C-8832-14F44393DB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130" r="20270"/>
          <a:stretch/>
        </p:blipFill>
        <p:spPr>
          <a:xfrm>
            <a:off x="1374" y="10"/>
            <a:ext cx="608990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F0685-733D-4DEC-93C6-F1B61F1C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40" y="379209"/>
            <a:ext cx="10692449" cy="1400530"/>
          </a:xfrm>
        </p:spPr>
        <p:txBody>
          <a:bodyPr/>
          <a:lstStyle/>
          <a:p>
            <a:pPr algn="ctr"/>
            <a:r>
              <a:rPr 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Student Roles for </a:t>
            </a:r>
            <a:br>
              <a:rPr 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Successful Service-Learning</a:t>
            </a:r>
            <a:br>
              <a:rPr 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F272-686B-40C4-A0B3-90C448796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793" y="2158938"/>
            <a:ext cx="8946541" cy="4195481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Investigation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Planning/ Preparation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Action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Reflection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Demonstration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3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DE76B-A4CE-4496-83DE-690E3363CA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40000"/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8881" r="24386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2F1B-1FB1-447A-B3AE-808B9E649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40000"/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b="9910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3BEFBD-E535-42C9-954D-3B378729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00" y="452260"/>
            <a:ext cx="9404723" cy="1400530"/>
          </a:xfrm>
        </p:spPr>
        <p:txBody>
          <a:bodyPr/>
          <a:lstStyle/>
          <a:p>
            <a:pPr algn="ctr"/>
            <a:r>
              <a:rPr lang="en-US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Examples of Types of </a:t>
            </a:r>
            <a:br>
              <a:rPr lang="en-US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Service Experiences</a:t>
            </a:r>
            <a:endParaRPr lang="en-US" u="sng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AFAB72B-86EE-4A3D-9F72-FA1A398D3C0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849E2B9-BD66-4799-818F-849A868C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161442"/>
            <a:ext cx="2895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l</a:t>
            </a:r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350792C2-2F29-425B-AA82-F316A2CED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350" y="3043238"/>
            <a:ext cx="91440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800548FC-E7F5-4264-9BE1-8136317D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9" y="2168682"/>
            <a:ext cx="1530350" cy="1443039"/>
          </a:xfrm>
          <a:prstGeom prst="ellipse">
            <a:avLst/>
          </a:prstGeom>
          <a:gradFill rotWithShape="0">
            <a:gsLst>
              <a:gs pos="0">
                <a:srgbClr val="FF2D4B"/>
              </a:gs>
              <a:gs pos="100000">
                <a:srgbClr val="820041"/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Teach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Others</a:t>
            </a: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40AFDE54-A6A1-4FC6-BBBA-23FF44380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0650" y="3043238"/>
            <a:ext cx="915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5" name="Oval 5">
            <a:extLst>
              <a:ext uri="{FF2B5EF4-FFF2-40B4-BE49-F238E27FC236}">
                <a16:creationId xmlns:a16="http://schemas.microsoft.com/office/drawing/2014/main" id="{C6810904-1BA5-41AA-AD7D-B0D2CA9BA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717" y="2150514"/>
            <a:ext cx="1532141" cy="1443039"/>
          </a:xfrm>
          <a:prstGeom prst="ellipse">
            <a:avLst/>
          </a:prstGeom>
          <a:gradFill rotWithShape="0">
            <a:gsLst>
              <a:gs pos="0">
                <a:srgbClr val="438E8E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Product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r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Performance</a:t>
            </a:r>
          </a:p>
        </p:txBody>
      </p:sp>
      <p:sp>
        <p:nvSpPr>
          <p:cNvPr id="28" name="Oval 7">
            <a:extLst>
              <a:ext uri="{FF2B5EF4-FFF2-40B4-BE49-F238E27FC236}">
                <a16:creationId xmlns:a16="http://schemas.microsoft.com/office/drawing/2014/main" id="{6F478BD5-26B9-4FF6-848B-7D7AC034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889" y="2148662"/>
            <a:ext cx="1532142" cy="1443039"/>
          </a:xfrm>
          <a:prstGeom prst="ellipse">
            <a:avLst/>
          </a:prstGeom>
          <a:gradFill rotWithShape="0">
            <a:gsLst>
              <a:gs pos="0">
                <a:srgbClr val="EABD00"/>
              </a:gs>
              <a:gs pos="100000">
                <a:srgbClr val="FFD939">
                  <a:gamma/>
                  <a:shade val="7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Problem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Solving</a:t>
            </a:r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2035EBB5-D9FE-488B-A5B8-7BD03127C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961" y="2103874"/>
            <a:ext cx="1530350" cy="1443039"/>
          </a:xfrm>
          <a:prstGeom prst="ellipse">
            <a:avLst/>
          </a:prstGeom>
          <a:gradFill rotWithShape="0">
            <a:gsLst>
              <a:gs pos="0">
                <a:srgbClr val="9BB3F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Apprentice</a:t>
            </a: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12F85CCE-9114-4E63-A108-99E0C7012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224" y="2091948"/>
            <a:ext cx="1530350" cy="1443039"/>
          </a:xfrm>
          <a:prstGeom prst="ellipse">
            <a:avLst/>
          </a:prstGeom>
          <a:gradFill rotWithShape="0">
            <a:gsLst>
              <a:gs pos="0">
                <a:srgbClr val="969696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Public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Policy</a:t>
            </a:r>
          </a:p>
        </p:txBody>
      </p:sp>
      <p:sp>
        <p:nvSpPr>
          <p:cNvPr id="33" name="KMA1D1FEAF">
            <a:extLst>
              <a:ext uri="{FF2B5EF4-FFF2-40B4-BE49-F238E27FC236}">
                <a16:creationId xmlns:a16="http://schemas.microsoft.com/office/drawing/2014/main" id="{BF7C7B3C-7040-491E-ADC2-F87E2BFB555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6598" y="3678240"/>
            <a:ext cx="152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dirty="0">
                <a:latin typeface="+mj-lt"/>
              </a:rPr>
              <a:t>Could the youth teach what he/she is learning to benefit others?</a:t>
            </a:r>
          </a:p>
        </p:txBody>
      </p:sp>
      <p:sp>
        <p:nvSpPr>
          <p:cNvPr id="34" name="KMA1D1FEAF">
            <a:extLst>
              <a:ext uri="{FF2B5EF4-FFF2-40B4-BE49-F238E27FC236}">
                <a16:creationId xmlns:a16="http://schemas.microsoft.com/office/drawing/2014/main" id="{C7E76E4C-17D0-4C1A-8A2D-F346584FCE4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8597" y="3667920"/>
            <a:ext cx="155903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dirty="0">
                <a:latin typeface="+mj-lt"/>
              </a:rPr>
              <a:t>Could the youth craft a product or performance to benefit others?</a:t>
            </a:r>
          </a:p>
        </p:txBody>
      </p:sp>
      <p:sp>
        <p:nvSpPr>
          <p:cNvPr id="35" name="KMA1D1FEAF">
            <a:extLst>
              <a:ext uri="{FF2B5EF4-FFF2-40B4-BE49-F238E27FC236}">
                <a16:creationId xmlns:a16="http://schemas.microsoft.com/office/drawing/2014/main" id="{D646386A-3288-4848-A013-6D9CB71DF44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78496" y="3620491"/>
            <a:ext cx="152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dirty="0">
                <a:latin typeface="+mj-lt"/>
              </a:rPr>
              <a:t>Could the youth’s learning be applied to solve a real concern in the community? </a:t>
            </a:r>
          </a:p>
          <a:p>
            <a:pPr defTabSz="820738">
              <a:spcBef>
                <a:spcPct val="20000"/>
              </a:spcBef>
            </a:pPr>
            <a:endParaRPr lang="en-US" sz="3600" b="1" dirty="0">
              <a:latin typeface="+mj-lt"/>
            </a:endParaRPr>
          </a:p>
        </p:txBody>
      </p:sp>
      <p:sp>
        <p:nvSpPr>
          <p:cNvPr id="36" name="KMA1D1FEAF">
            <a:extLst>
              <a:ext uri="{FF2B5EF4-FFF2-40B4-BE49-F238E27FC236}">
                <a16:creationId xmlns:a16="http://schemas.microsoft.com/office/drawing/2014/main" id="{B82A8ADA-3A52-4B2D-982F-1B637EAF0ED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10496" y="3678240"/>
            <a:ext cx="152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dirty="0">
                <a:latin typeface="+mj-lt"/>
              </a:rPr>
              <a:t>Could the youth apprentice / volunteer in a local non-profit?</a:t>
            </a:r>
            <a:endParaRPr lang="en-US" sz="2400" dirty="0">
              <a:latin typeface="+mj-lt"/>
            </a:endParaRPr>
          </a:p>
        </p:txBody>
      </p:sp>
      <p:sp>
        <p:nvSpPr>
          <p:cNvPr id="37" name="KMA1D1FEAF">
            <a:extLst>
              <a:ext uri="{FF2B5EF4-FFF2-40B4-BE49-F238E27FC236}">
                <a16:creationId xmlns:a16="http://schemas.microsoft.com/office/drawing/2014/main" id="{F95E415A-F1BA-4C7D-A654-FB4A9B518D2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20145" y="3628270"/>
            <a:ext cx="215143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dirty="0">
                <a:latin typeface="+mj-lt"/>
              </a:rPr>
              <a:t>Could the youth research a public policy issue and make recommendations to public officials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?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8" name="Notes">
            <a:extLst>
              <a:ext uri="{FF2B5EF4-FFF2-40B4-BE49-F238E27FC236}">
                <a16:creationId xmlns:a16="http://schemas.microsoft.com/office/drawing/2014/main" id="{D099A2BF-1BDA-4249-A1EA-FE497C3AB1B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38" y="6107113"/>
            <a:ext cx="5772150" cy="134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marL="171450" indent="-171450" defTabSz="820738" fontAlgn="t"/>
            <a:endParaRPr lang="en-US" sz="900"/>
          </a:p>
        </p:txBody>
      </p:sp>
      <p:pic>
        <p:nvPicPr>
          <p:cNvPr id="39" name="Picture 20" descr="Toole_Compass_Blue_small">
            <a:extLst>
              <a:ext uri="{FF2B5EF4-FFF2-40B4-BE49-F238E27FC236}">
                <a16:creationId xmlns:a16="http://schemas.microsoft.com/office/drawing/2014/main" id="{9F34E306-F927-465C-8884-81C488A7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458" y="619203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21">
            <a:extLst>
              <a:ext uri="{FF2B5EF4-FFF2-40B4-BE49-F238E27FC236}">
                <a16:creationId xmlns:a16="http://schemas.microsoft.com/office/drawing/2014/main" id="{EA7C300B-2AA1-4B18-99EF-6DDDEA279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05" y="6572228"/>
            <a:ext cx="1416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Compass Institute</a:t>
            </a:r>
          </a:p>
        </p:txBody>
      </p:sp>
    </p:spTree>
    <p:extLst>
      <p:ext uri="{BB962C8B-B14F-4D97-AF65-F5344CB8AC3E}">
        <p14:creationId xmlns:p14="http://schemas.microsoft.com/office/powerpoint/2010/main" val="97657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590B26-BD81-49F1-AB8A-711D56730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071" r="21196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F5FA3-E66A-412A-BB7D-2F0C6E318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429" r="25971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6B6DA5-09BE-48CC-88FC-03D6181A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are the benefits of Service-Learning for Students?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79F0-D7AE-4EF5-9AA0-B5EBF7FE834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Prepare for a Changing World</a:t>
            </a:r>
          </a:p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Learn the Importance of Collaboration &amp; Teamwork</a:t>
            </a:r>
          </a:p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Develop Critical Thinking Skills and Innovative Ideas</a:t>
            </a:r>
          </a:p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Become Creative Problem Solvers</a:t>
            </a:r>
          </a:p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Develop Global Awareness</a:t>
            </a:r>
          </a:p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Connect with people while developing skills</a:t>
            </a:r>
          </a:p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CHARACTER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8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021AA-C6DD-43D6-9DAE-4EE77D19C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133" r="24587" b="2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FB669-560A-4A03-B9A3-4A0FF34A0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442" r="2958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A348AB-8333-4054-96DD-B8B63027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87" y="1393163"/>
            <a:ext cx="10257183" cy="996010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>
                <a:latin typeface="Cavolini" panose="03000502040302020204" pitchFamily="66" charset="0"/>
                <a:cs typeface="Cavolini" panose="03000502040302020204" pitchFamily="66" charset="0"/>
              </a:rPr>
              <a:t>Service-Learning 4-Year Plan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48EC6E-C97A-4401-8D1A-D42FEFF94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361545"/>
              </p:ext>
            </p:extLst>
          </p:nvPr>
        </p:nvGraphicFramePr>
        <p:xfrm>
          <a:off x="738960" y="2718378"/>
          <a:ext cx="10664838" cy="294658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28731">
                  <a:extLst>
                    <a:ext uri="{9D8B030D-6E8A-4147-A177-3AD203B41FA5}">
                      <a16:colId xmlns:a16="http://schemas.microsoft.com/office/drawing/2014/main" val="10049330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718391235"/>
                    </a:ext>
                  </a:extLst>
                </a:gridCol>
                <a:gridCol w="2492157">
                  <a:extLst>
                    <a:ext uri="{9D8B030D-6E8A-4147-A177-3AD203B41FA5}">
                      <a16:colId xmlns:a16="http://schemas.microsoft.com/office/drawing/2014/main" val="2603326181"/>
                    </a:ext>
                  </a:extLst>
                </a:gridCol>
                <a:gridCol w="2805550">
                  <a:extLst>
                    <a:ext uri="{9D8B030D-6E8A-4147-A177-3AD203B41FA5}">
                      <a16:colId xmlns:a16="http://schemas.microsoft.com/office/drawing/2014/main" val="422464544"/>
                    </a:ext>
                  </a:extLst>
                </a:gridCol>
              </a:tblGrid>
              <a:tr h="9044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9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10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11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12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089536"/>
                  </a:ext>
                </a:extLst>
              </a:tr>
              <a:tr h="11877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Investigation Year 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(Learn about SL)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Action Year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(Earn Hours)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Action </a:t>
                      </a: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Year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(Earn Hours)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Reflection Year 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(Complete project as determined by the school SL Coach)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2833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830A629-615D-4AEB-846A-5A57FDD3C98E}"/>
              </a:ext>
            </a:extLst>
          </p:cNvPr>
          <p:cNvSpPr txBox="1"/>
          <p:nvPr/>
        </p:nvSpPr>
        <p:spPr>
          <a:xfrm>
            <a:off x="7537175" y="5671000"/>
            <a:ext cx="4071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</a:t>
            </a:r>
            <a:r>
              <a:rPr lang="en-US" sz="1800" dirty="0"/>
              <a:t>These guidelines do not apply to </a:t>
            </a:r>
          </a:p>
          <a:p>
            <a:r>
              <a:rPr lang="en-US" sz="1800" dirty="0"/>
              <a:t>OCS/Adaptive Students</a:t>
            </a:r>
          </a:p>
        </p:txBody>
      </p:sp>
    </p:spTree>
    <p:extLst>
      <p:ext uri="{BB962C8B-B14F-4D97-AF65-F5344CB8AC3E}">
        <p14:creationId xmlns:p14="http://schemas.microsoft.com/office/powerpoint/2010/main" val="82351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021AA-C6DD-43D6-9DAE-4EE77D19C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133" r="24587" b="2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FB669-560A-4A03-B9A3-4A0FF34A0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442" r="2958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A348AB-8333-4054-96DD-B8B63027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60" y="1419667"/>
            <a:ext cx="10257183" cy="996010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>
                <a:latin typeface="Cavolini" panose="03000502040302020204" pitchFamily="66" charset="0"/>
                <a:cs typeface="Cavolini" panose="03000502040302020204" pitchFamily="66" charset="0"/>
              </a:rPr>
              <a:t>Service-Learning Recognitions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48EC6E-C97A-4401-8D1A-D42FEFF94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816711"/>
              </p:ext>
            </p:extLst>
          </p:nvPr>
        </p:nvGraphicFramePr>
        <p:xfrm>
          <a:off x="738960" y="2758135"/>
          <a:ext cx="10257182" cy="255933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97427">
                  <a:extLst>
                    <a:ext uri="{9D8B030D-6E8A-4147-A177-3AD203B41FA5}">
                      <a16:colId xmlns:a16="http://schemas.microsoft.com/office/drawing/2014/main" val="1004933078"/>
                    </a:ext>
                  </a:extLst>
                </a:gridCol>
                <a:gridCol w="3998223">
                  <a:extLst>
                    <a:ext uri="{9D8B030D-6E8A-4147-A177-3AD203B41FA5}">
                      <a16:colId xmlns:a16="http://schemas.microsoft.com/office/drawing/2014/main" val="718391235"/>
                    </a:ext>
                  </a:extLst>
                </a:gridCol>
                <a:gridCol w="3661532">
                  <a:extLst>
                    <a:ext uri="{9D8B030D-6E8A-4147-A177-3AD203B41FA5}">
                      <a16:colId xmlns:a16="http://schemas.microsoft.com/office/drawing/2014/main" val="422464544"/>
                    </a:ext>
                  </a:extLst>
                </a:gridCol>
              </a:tblGrid>
              <a:tr h="9044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Hours needed for SL Honors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Hours needed for SL Exemplary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Hours needed for SL Diploma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089536"/>
                  </a:ext>
                </a:extLst>
              </a:tr>
              <a:tr h="118773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70-99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100-199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283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3FB997-B65C-4B4C-84D5-4B732AB9EB9A}"/>
              </a:ext>
            </a:extLst>
          </p:cNvPr>
          <p:cNvSpPr txBox="1"/>
          <p:nvPr/>
        </p:nvSpPr>
        <p:spPr>
          <a:xfrm>
            <a:off x="7319403" y="4890754"/>
            <a:ext cx="36552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*</a:t>
            </a:r>
            <a:r>
              <a:rPr lang="en-US" sz="1600" dirty="0"/>
              <a:t>These guidelines do not apply to OCS/Adaptive Students</a:t>
            </a:r>
          </a:p>
        </p:txBody>
      </p:sp>
    </p:spTree>
    <p:extLst>
      <p:ext uri="{BB962C8B-B14F-4D97-AF65-F5344CB8AC3E}">
        <p14:creationId xmlns:p14="http://schemas.microsoft.com/office/powerpoint/2010/main" val="4089222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  <p:tag name="TABLEINFO" val="RW:R001;LK=False|RW:R001;ST=1|RW:R001;RH=1|CL:C001;LK=False|CL:C001;ST=1|CL:C001;CW=1"/>
  <p:tag name="TABLEVERSION" val="3.00"/>
  <p:tag name="NUMBEROFCOLUMNS" val=" 1"/>
  <p:tag name="NUMBEROFROWS" val=" 1"/>
  <p:tag name="AUTHOR" val="KMA"/>
  <p:tag name="PRIORNAME" val="KMA1D1FEAF"/>
  <p:tag name="LEFT" val="41"/>
  <p:tag name="BACKUPNAME" val="KMA1D1FEAF:R001:C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  <p:tag name="TABLEINFO" val="RW:R001;LK=False|RW:R001;ST=1|RW:R001;RH=1|CL:C001;LK=False|CL:C001;ST=1|CL:C001;CW=1"/>
  <p:tag name="TABLEVERSION" val="3.00"/>
  <p:tag name="NUMBEROFCOLUMNS" val=" 1"/>
  <p:tag name="NUMBEROFROWS" val=" 1"/>
  <p:tag name="AUTHOR" val="KMA"/>
  <p:tag name="PRIORNAME" val="KMA1D1FEAF"/>
  <p:tag name="LEFT" val="41"/>
  <p:tag name="BACKUPNAME" val="KMA1D1FEAF:R001:C0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true"/>
  <p:tag name="CAPTION HEIGHT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17019f70-011a-413b-b807-0f4481e9d11d" xsi:nil="true"/>
    <_activity xmlns="17019f70-011a-413b-b807-0f4481e9d1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257EC5206C3547B904696CD9D5264D" ma:contentTypeVersion="15" ma:contentTypeDescription="Create a new document." ma:contentTypeScope="" ma:versionID="a94674704cb56f9a8cf2b67ff0179fe1">
  <xsd:schema xmlns:xsd="http://www.w3.org/2001/XMLSchema" xmlns:xs="http://www.w3.org/2001/XMLSchema" xmlns:p="http://schemas.microsoft.com/office/2006/metadata/properties" xmlns:ns3="f65324b4-6aad-4710-aab3-e72bb540a67f" xmlns:ns4="17019f70-011a-413b-b807-0f4481e9d11d" targetNamespace="http://schemas.microsoft.com/office/2006/metadata/properties" ma:root="true" ma:fieldsID="4dc505c7813d82269e70147e7e3702ac" ns3:_="" ns4:_="">
    <xsd:import namespace="f65324b4-6aad-4710-aab3-e72bb540a67f"/>
    <xsd:import namespace="17019f70-011a-413b-b807-0f4481e9d11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324b4-6aad-4710-aab3-e72bb540a6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19f70-011a-413b-b807-0f4481e9d1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61AA8-FA16-4E58-B6CE-5E6FE2A09464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17019f70-011a-413b-b807-0f4481e9d11d"/>
    <ds:schemaRef ds:uri="http://schemas.microsoft.com/office/infopath/2007/PartnerControls"/>
    <ds:schemaRef ds:uri="http://purl.org/dc/terms/"/>
    <ds:schemaRef ds:uri="f65324b4-6aad-4710-aab3-e72bb540a67f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36FD23-E0BA-437F-BAE7-2F573B0A1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5324b4-6aad-4710-aab3-e72bb540a67f"/>
    <ds:schemaRef ds:uri="17019f70-011a-413b-b807-0f4481e9d1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FC55D3-F645-4907-9137-B16FB6054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666</Words>
  <Application>Microsoft Office PowerPoint</Application>
  <PresentationFormat>Widescreen</PresentationFormat>
  <Paragraphs>101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Cavolini</vt:lpstr>
      <vt:lpstr>Century Gothic</vt:lpstr>
      <vt:lpstr>Wingdings</vt:lpstr>
      <vt:lpstr>Wingdings 3</vt:lpstr>
      <vt:lpstr>Ion</vt:lpstr>
      <vt:lpstr>Service-Learning in Guilford County Schools  Northeast High School Service Learning Coach: Mrs. Hawkins hawkinl2@gcsnc.com </vt:lpstr>
      <vt:lpstr>How does service-learning connect to the GCS Strategic Direction?</vt:lpstr>
      <vt:lpstr>Service-Learning Standards for Quality Practice</vt:lpstr>
      <vt:lpstr>Service-Learning (SL)  is a way of teaching and learning that connects the classroom with  meaningful community  and civic engagement.  </vt:lpstr>
      <vt:lpstr>Student Roles for  Successful Service-Learning   </vt:lpstr>
      <vt:lpstr>Examples of Types of  Service Experiences</vt:lpstr>
      <vt:lpstr>What are the benefits of Service-Learning for Students?</vt:lpstr>
      <vt:lpstr>Service-Learning 4-Year Plan</vt:lpstr>
      <vt:lpstr>Service-Learning Recognitions</vt:lpstr>
      <vt:lpstr>2 Paths… </vt:lpstr>
      <vt:lpstr> Checklist for an Independent Project with a Non-Profit Agency</vt:lpstr>
      <vt:lpstr>Important Details…</vt:lpstr>
      <vt:lpstr>Service-Learning Youth Council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Service-Learning in Guilford County Schools</dc:title>
  <dc:creator>Hawkins, Lateshia M</dc:creator>
  <cp:lastModifiedBy>Hawkins, Lateshia M</cp:lastModifiedBy>
  <cp:revision>11</cp:revision>
  <dcterms:created xsi:type="dcterms:W3CDTF">2020-10-08T07:39:17Z</dcterms:created>
  <dcterms:modified xsi:type="dcterms:W3CDTF">2023-08-25T09:47:01Z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0x01010035257EC5206C3547B904696CD9D5264D</vt:lpwstr>
  </property>
</Properties>
</file>