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11"/>
  </p:notesMasterIdLst>
  <p:handoutMasterIdLst>
    <p:handoutMasterId r:id="rId12"/>
  </p:handoutMasterIdLst>
  <p:sldIdLst>
    <p:sldId id="256" r:id="rId5"/>
    <p:sldId id="336" r:id="rId6"/>
    <p:sldId id="348" r:id="rId7"/>
    <p:sldId id="313" r:id="rId8"/>
    <p:sldId id="351" r:id="rId9"/>
    <p:sldId id="292" r:id="rId10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A29BEE-8A75-43EC-BE4C-1C08CDE47FA2}" v="18" dt="2024-02-22T21:36:14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90511" autoAdjust="0"/>
  </p:normalViewPr>
  <p:slideViewPr>
    <p:cSldViewPr>
      <p:cViewPr varScale="1">
        <p:scale>
          <a:sx n="65" d="100"/>
          <a:sy n="65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am, Kelly A" userId="30236cb3-a0fd-4dd5-9497-c4275d0bca59" providerId="ADAL" clId="{F1A29BEE-8A75-43EC-BE4C-1C08CDE47FA2}"/>
    <pc:docChg chg="custSel addSld delSld modSld">
      <pc:chgData name="Ingram, Kelly A" userId="30236cb3-a0fd-4dd5-9497-c4275d0bca59" providerId="ADAL" clId="{F1A29BEE-8A75-43EC-BE4C-1C08CDE47FA2}" dt="2024-02-22T21:36:14.627" v="1031"/>
      <pc:docMkLst>
        <pc:docMk/>
      </pc:docMkLst>
      <pc:sldChg chg="addSp delSp modSp add del mod modTransition setBg modAnim delDesignElem">
        <pc:chgData name="Ingram, Kelly A" userId="30236cb3-a0fd-4dd5-9497-c4275d0bca59" providerId="ADAL" clId="{F1A29BEE-8A75-43EC-BE4C-1C08CDE47FA2}" dt="2024-02-22T21:36:14.627" v="1031"/>
        <pc:sldMkLst>
          <pc:docMk/>
          <pc:sldMk cId="1899579823" sldId="292"/>
        </pc:sldMkLst>
        <pc:spChg chg="del">
          <ac:chgData name="Ingram, Kelly A" userId="30236cb3-a0fd-4dd5-9497-c4275d0bca59" providerId="ADAL" clId="{F1A29BEE-8A75-43EC-BE4C-1C08CDE47FA2}" dt="2024-02-22T17:19:53.640" v="980"/>
          <ac:spMkLst>
            <pc:docMk/>
            <pc:sldMk cId="1899579823" sldId="292"/>
            <ac:spMk id="13" creationId="{6D5872A3-CFF8-4F36-8446-6F1B04585A91}"/>
          </ac:spMkLst>
        </pc:spChg>
        <pc:spChg chg="del">
          <ac:chgData name="Ingram, Kelly A" userId="30236cb3-a0fd-4dd5-9497-c4275d0bca59" providerId="ADAL" clId="{F1A29BEE-8A75-43EC-BE4C-1C08CDE47FA2}" dt="2024-02-22T17:19:53.640" v="980"/>
          <ac:spMkLst>
            <pc:docMk/>
            <pc:sldMk cId="1899579823" sldId="292"/>
            <ac:spMk id="19" creationId="{5E2C537D-FECA-4C7F-A65B-F82518B3A196}"/>
          </ac:spMkLst>
        </pc:spChg>
        <pc:grpChg chg="del">
          <ac:chgData name="Ingram, Kelly A" userId="30236cb3-a0fd-4dd5-9497-c4275d0bca59" providerId="ADAL" clId="{F1A29BEE-8A75-43EC-BE4C-1C08CDE47FA2}" dt="2024-02-22T17:19:53.640" v="980"/>
          <ac:grpSpMkLst>
            <pc:docMk/>
            <pc:sldMk cId="1899579823" sldId="292"/>
            <ac:grpSpMk id="15" creationId="{47EC0934-1503-4296-A688-FC4E83E3F60F}"/>
          </ac:grpSpMkLst>
        </pc:grpChg>
        <pc:picChg chg="add del mod ord">
          <ac:chgData name="Ingram, Kelly A" userId="30236cb3-a0fd-4dd5-9497-c4275d0bca59" providerId="ADAL" clId="{F1A29BEE-8A75-43EC-BE4C-1C08CDE47FA2}" dt="2024-02-22T21:36:14.627" v="1031"/>
          <ac:picMkLst>
            <pc:docMk/>
            <pc:sldMk cId="1899579823" sldId="292"/>
            <ac:picMk id="3" creationId="{AB6C6E5C-CA10-D91B-FA5D-9931497DCC6D}"/>
          </ac:picMkLst>
        </pc:picChg>
        <pc:picChg chg="add mod">
          <ac:chgData name="Ingram, Kelly A" userId="30236cb3-a0fd-4dd5-9497-c4275d0bca59" providerId="ADAL" clId="{F1A29BEE-8A75-43EC-BE4C-1C08CDE47FA2}" dt="2024-02-22T21:36:14.627" v="1031"/>
          <ac:picMkLst>
            <pc:docMk/>
            <pc:sldMk cId="1899579823" sldId="292"/>
            <ac:picMk id="5" creationId="{A6D9F5FB-991B-7A6E-9F34-50A78170C692}"/>
          </ac:picMkLst>
        </pc:picChg>
        <pc:picChg chg="add del mod ord">
          <ac:chgData name="Ingram, Kelly A" userId="30236cb3-a0fd-4dd5-9497-c4275d0bca59" providerId="ADAL" clId="{F1A29BEE-8A75-43EC-BE4C-1C08CDE47FA2}" dt="2024-02-22T18:49:19.775" v="987"/>
          <ac:picMkLst>
            <pc:docMk/>
            <pc:sldMk cId="1899579823" sldId="292"/>
            <ac:picMk id="5" creationId="{DEC6CE02-BED9-5D35-E31B-91D25DCF007F}"/>
          </ac:picMkLst>
        </pc:picChg>
        <pc:picChg chg="add del mod">
          <ac:chgData name="Ingram, Kelly A" userId="30236cb3-a0fd-4dd5-9497-c4275d0bca59" providerId="ADAL" clId="{F1A29BEE-8A75-43EC-BE4C-1C08CDE47FA2}" dt="2024-02-22T18:49:21.834" v="989"/>
          <ac:picMkLst>
            <pc:docMk/>
            <pc:sldMk cId="1899579823" sldId="292"/>
            <ac:picMk id="6" creationId="{19820854-4695-93DE-F035-3A096D2B073F}"/>
          </ac:picMkLst>
        </pc:picChg>
        <pc:picChg chg="add del mod ord">
          <ac:chgData name="Ingram, Kelly A" userId="30236cb3-a0fd-4dd5-9497-c4275d0bca59" providerId="ADAL" clId="{F1A29BEE-8A75-43EC-BE4C-1C08CDE47FA2}" dt="2024-02-22T18:49:35.115" v="990"/>
          <ac:picMkLst>
            <pc:docMk/>
            <pc:sldMk cId="1899579823" sldId="292"/>
            <ac:picMk id="9" creationId="{EB6EE454-288D-09A5-E549-FE7FB6280DCA}"/>
          </ac:picMkLst>
        </pc:picChg>
        <pc:picChg chg="add del mod">
          <ac:chgData name="Ingram, Kelly A" userId="30236cb3-a0fd-4dd5-9497-c4275d0bca59" providerId="ADAL" clId="{F1A29BEE-8A75-43EC-BE4C-1C08CDE47FA2}" dt="2024-02-22T18:49:37.767" v="992"/>
          <ac:picMkLst>
            <pc:docMk/>
            <pc:sldMk cId="1899579823" sldId="292"/>
            <ac:picMk id="10" creationId="{1759727F-3625-0BC7-441F-203B3245A6E4}"/>
          </ac:picMkLst>
        </pc:picChg>
        <pc:picChg chg="add del mod ord">
          <ac:chgData name="Ingram, Kelly A" userId="30236cb3-a0fd-4dd5-9497-c4275d0bca59" providerId="ADAL" clId="{F1A29BEE-8A75-43EC-BE4C-1C08CDE47FA2}" dt="2024-02-22T18:49:50.495" v="993"/>
          <ac:picMkLst>
            <pc:docMk/>
            <pc:sldMk cId="1899579823" sldId="292"/>
            <ac:picMk id="14" creationId="{5583ADA8-4439-8C2B-E350-7E043DEC2604}"/>
          </ac:picMkLst>
        </pc:picChg>
        <pc:picChg chg="add del mod">
          <ac:chgData name="Ingram, Kelly A" userId="30236cb3-a0fd-4dd5-9497-c4275d0bca59" providerId="ADAL" clId="{F1A29BEE-8A75-43EC-BE4C-1C08CDE47FA2}" dt="2024-02-22T21:35:44.783" v="1030"/>
          <ac:picMkLst>
            <pc:docMk/>
            <pc:sldMk cId="1899579823" sldId="292"/>
            <ac:picMk id="18" creationId="{017A0C45-7497-4CF8-8B78-2AB297D8C085}"/>
          </ac:picMkLst>
        </pc:picChg>
        <pc:picChg chg="del">
          <ac:chgData name="Ingram, Kelly A" userId="30236cb3-a0fd-4dd5-9497-c4275d0bca59" providerId="ADAL" clId="{F1A29BEE-8A75-43EC-BE4C-1C08CDE47FA2}" dt="2024-02-22T18:49:01.778" v="986"/>
          <ac:picMkLst>
            <pc:docMk/>
            <pc:sldMk cId="1899579823" sldId="292"/>
            <ac:picMk id="27" creationId="{7E85832E-CB59-ED5E-BF87-AB3840A651C8}"/>
          </ac:picMkLst>
        </pc:picChg>
      </pc:sldChg>
      <pc:sldChg chg="delSp add del setBg delDesignElem">
        <pc:chgData name="Ingram, Kelly A" userId="30236cb3-a0fd-4dd5-9497-c4275d0bca59" providerId="ADAL" clId="{F1A29BEE-8A75-43EC-BE4C-1C08CDE47FA2}" dt="2024-02-22T21:35:19.184" v="1027"/>
        <pc:sldMkLst>
          <pc:docMk/>
          <pc:sldMk cId="1142662333" sldId="336"/>
        </pc:sldMkLst>
        <pc:spChg chg="del">
          <ac:chgData name="Ingram, Kelly A" userId="30236cb3-a0fd-4dd5-9497-c4275d0bca59" providerId="ADAL" clId="{F1A29BEE-8A75-43EC-BE4C-1C08CDE47FA2}" dt="2024-02-22T21:35:19.184" v="1027"/>
          <ac:spMkLst>
            <pc:docMk/>
            <pc:sldMk cId="1142662333" sldId="336"/>
            <ac:spMk id="1034" creationId="{AFA67CD3-AB4E-4A7A-BEB8-53C445D8C44E}"/>
          </ac:spMkLst>
        </pc:spChg>
        <pc:spChg chg="del">
          <ac:chgData name="Ingram, Kelly A" userId="30236cb3-a0fd-4dd5-9497-c4275d0bca59" providerId="ADAL" clId="{F1A29BEE-8A75-43EC-BE4C-1C08CDE47FA2}" dt="2024-02-22T21:35:19.184" v="1027"/>
          <ac:spMkLst>
            <pc:docMk/>
            <pc:sldMk cId="1142662333" sldId="336"/>
            <ac:spMk id="1036" creationId="{339C8D78-A644-462F-B674-F440635E5353}"/>
          </ac:spMkLst>
        </pc:spChg>
        <pc:picChg chg="del">
          <ac:chgData name="Ingram, Kelly A" userId="30236cb3-a0fd-4dd5-9497-c4275d0bca59" providerId="ADAL" clId="{F1A29BEE-8A75-43EC-BE4C-1C08CDE47FA2}" dt="2024-02-22T21:35:19.184" v="1027"/>
          <ac:picMkLst>
            <pc:docMk/>
            <pc:sldMk cId="1142662333" sldId="336"/>
            <ac:picMk id="1035" creationId="{07CF545F-9C2E-4446-97CD-AD92990C2B68}"/>
          </ac:picMkLst>
        </pc:picChg>
      </pc:sldChg>
      <pc:sldChg chg="del">
        <pc:chgData name="Ingram, Kelly A" userId="30236cb3-a0fd-4dd5-9497-c4275d0bca59" providerId="ADAL" clId="{F1A29BEE-8A75-43EC-BE4C-1C08CDE47FA2}" dt="2024-02-22T17:05:41.093" v="0" actId="47"/>
        <pc:sldMkLst>
          <pc:docMk/>
          <pc:sldMk cId="2223724554" sldId="345"/>
        </pc:sldMkLst>
      </pc:sldChg>
      <pc:sldChg chg="modSp del mod">
        <pc:chgData name="Ingram, Kelly A" userId="30236cb3-a0fd-4dd5-9497-c4275d0bca59" providerId="ADAL" clId="{F1A29BEE-8A75-43EC-BE4C-1C08CDE47FA2}" dt="2024-02-22T17:19:27.647" v="976" actId="47"/>
        <pc:sldMkLst>
          <pc:docMk/>
          <pc:sldMk cId="2898208370" sldId="349"/>
        </pc:sldMkLst>
        <pc:spChg chg="mod">
          <ac:chgData name="Ingram, Kelly A" userId="30236cb3-a0fd-4dd5-9497-c4275d0bca59" providerId="ADAL" clId="{F1A29BEE-8A75-43EC-BE4C-1C08CDE47FA2}" dt="2024-02-22T17:07:21.113" v="70" actId="14100"/>
          <ac:spMkLst>
            <pc:docMk/>
            <pc:sldMk cId="2898208370" sldId="349"/>
            <ac:spMk id="2" creationId="{EA7B0DD8-B0C4-4DFF-98AE-2D788DA177EB}"/>
          </ac:spMkLst>
        </pc:spChg>
        <pc:spChg chg="mod">
          <ac:chgData name="Ingram, Kelly A" userId="30236cb3-a0fd-4dd5-9497-c4275d0bca59" providerId="ADAL" clId="{F1A29BEE-8A75-43EC-BE4C-1C08CDE47FA2}" dt="2024-02-22T17:07:16.940" v="69" actId="20577"/>
          <ac:spMkLst>
            <pc:docMk/>
            <pc:sldMk cId="2898208370" sldId="349"/>
            <ac:spMk id="3" creationId="{96F4D717-D25D-4EE2-A0EF-4AB625AD6907}"/>
          </ac:spMkLst>
        </pc:spChg>
        <pc:picChg chg="mod">
          <ac:chgData name="Ingram, Kelly A" userId="30236cb3-a0fd-4dd5-9497-c4275d0bca59" providerId="ADAL" clId="{F1A29BEE-8A75-43EC-BE4C-1C08CDE47FA2}" dt="2024-02-22T17:07:56.052" v="71" actId="1076"/>
          <ac:picMkLst>
            <pc:docMk/>
            <pc:sldMk cId="2898208370" sldId="349"/>
            <ac:picMk id="6" creationId="{47CBD4CB-8EFA-47CB-BE75-4FE965011917}"/>
          </ac:picMkLst>
        </pc:picChg>
      </pc:sldChg>
      <pc:sldChg chg="addSp delSp modSp add del mod modTransition modAnim">
        <pc:chgData name="Ingram, Kelly A" userId="30236cb3-a0fd-4dd5-9497-c4275d0bca59" providerId="ADAL" clId="{F1A29BEE-8A75-43EC-BE4C-1C08CDE47FA2}" dt="2024-02-22T21:35:23.095" v="1028" actId="47"/>
        <pc:sldMkLst>
          <pc:docMk/>
          <pc:sldMk cId="3491798365" sldId="350"/>
        </pc:sldMkLst>
        <pc:spChg chg="mod">
          <ac:chgData name="Ingram, Kelly A" userId="30236cb3-a0fd-4dd5-9497-c4275d0bca59" providerId="ADAL" clId="{F1A29BEE-8A75-43EC-BE4C-1C08CDE47FA2}" dt="2024-02-22T21:28:43.850" v="1019" actId="20577"/>
          <ac:spMkLst>
            <pc:docMk/>
            <pc:sldMk cId="3491798365" sldId="350"/>
            <ac:spMk id="7" creationId="{4DB28884-4292-4A4E-9D89-4028E7217186}"/>
          </ac:spMkLst>
        </pc:spChg>
        <pc:picChg chg="add del mod ord">
          <ac:chgData name="Ingram, Kelly A" userId="30236cb3-a0fd-4dd5-9497-c4275d0bca59" providerId="ADAL" clId="{F1A29BEE-8A75-43EC-BE4C-1C08CDE47FA2}" dt="2024-02-22T21:29:26.078" v="1022"/>
          <ac:picMkLst>
            <pc:docMk/>
            <pc:sldMk cId="3491798365" sldId="350"/>
            <ac:picMk id="3" creationId="{494F4690-300F-CCF6-2F3F-2EE903300577}"/>
          </ac:picMkLst>
        </pc:picChg>
        <pc:picChg chg="add del mod">
          <ac:chgData name="Ingram, Kelly A" userId="30236cb3-a0fd-4dd5-9497-c4275d0bca59" providerId="ADAL" clId="{F1A29BEE-8A75-43EC-BE4C-1C08CDE47FA2}" dt="2024-02-22T21:34:40.066" v="1024"/>
          <ac:picMkLst>
            <pc:docMk/>
            <pc:sldMk cId="3491798365" sldId="350"/>
            <ac:picMk id="5" creationId="{5589EFE5-8332-647D-9AF1-E744EF29F61F}"/>
          </ac:picMkLst>
        </pc:picChg>
        <pc:picChg chg="add del mod ord">
          <ac:chgData name="Ingram, Kelly A" userId="30236cb3-a0fd-4dd5-9497-c4275d0bca59" providerId="ADAL" clId="{F1A29BEE-8A75-43EC-BE4C-1C08CDE47FA2}" dt="2024-02-22T21:34:55.698" v="1025"/>
          <ac:picMkLst>
            <pc:docMk/>
            <pc:sldMk cId="3491798365" sldId="350"/>
            <ac:picMk id="9" creationId="{71A6CFE7-0B2F-BEC2-E3EA-8E8863DBBCDB}"/>
          </ac:picMkLst>
        </pc:picChg>
        <pc:picChg chg="add mod">
          <ac:chgData name="Ingram, Kelly A" userId="30236cb3-a0fd-4dd5-9497-c4275d0bca59" providerId="ADAL" clId="{F1A29BEE-8A75-43EC-BE4C-1C08CDE47FA2}" dt="2024-02-22T21:34:55.698" v="1025"/>
          <ac:picMkLst>
            <pc:docMk/>
            <pc:sldMk cId="3491798365" sldId="350"/>
            <ac:picMk id="10" creationId="{C65622E4-5F01-4CB2-EC87-F3310B8BC42C}"/>
          </ac:picMkLst>
        </pc:picChg>
        <pc:picChg chg="del">
          <ac:chgData name="Ingram, Kelly A" userId="30236cb3-a0fd-4dd5-9497-c4275d0bca59" providerId="ADAL" clId="{F1A29BEE-8A75-43EC-BE4C-1C08CDE47FA2}" dt="2024-02-22T21:29:07.200" v="1021"/>
          <ac:picMkLst>
            <pc:docMk/>
            <pc:sldMk cId="3491798365" sldId="350"/>
            <ac:picMk id="21" creationId="{C3AA328B-0033-5941-BAF8-B056E4196C1C}"/>
          </ac:picMkLst>
        </pc:picChg>
      </pc:sldChg>
      <pc:sldChg chg="addSp delSp modSp add mod modTransition modAnim">
        <pc:chgData name="Ingram, Kelly A" userId="30236cb3-a0fd-4dd5-9497-c4275d0bca59" providerId="ADAL" clId="{F1A29BEE-8A75-43EC-BE4C-1C08CDE47FA2}" dt="2024-02-22T18:44:41.172" v="984"/>
        <pc:sldMkLst>
          <pc:docMk/>
          <pc:sldMk cId="409143430" sldId="351"/>
        </pc:sldMkLst>
        <pc:spChg chg="mod">
          <ac:chgData name="Ingram, Kelly A" userId="30236cb3-a0fd-4dd5-9497-c4275d0bca59" providerId="ADAL" clId="{F1A29BEE-8A75-43EC-BE4C-1C08CDE47FA2}" dt="2024-02-22T17:08:39.931" v="94" actId="14100"/>
          <ac:spMkLst>
            <pc:docMk/>
            <pc:sldMk cId="409143430" sldId="351"/>
            <ac:spMk id="2" creationId="{EA7B0DD8-B0C4-4DFF-98AE-2D788DA177EB}"/>
          </ac:spMkLst>
        </pc:spChg>
        <pc:spChg chg="mod">
          <ac:chgData name="Ingram, Kelly A" userId="30236cb3-a0fd-4dd5-9497-c4275d0bca59" providerId="ADAL" clId="{F1A29BEE-8A75-43EC-BE4C-1C08CDE47FA2}" dt="2024-02-22T17:19:16.152" v="975" actId="27636"/>
          <ac:spMkLst>
            <pc:docMk/>
            <pc:sldMk cId="409143430" sldId="351"/>
            <ac:spMk id="3" creationId="{96F4D717-D25D-4EE2-A0EF-4AB625AD6907}"/>
          </ac:spMkLst>
        </pc:spChg>
        <pc:picChg chg="add del mod ord">
          <ac:chgData name="Ingram, Kelly A" userId="30236cb3-a0fd-4dd5-9497-c4275d0bca59" providerId="ADAL" clId="{F1A29BEE-8A75-43EC-BE4C-1C08CDE47FA2}" dt="2024-02-22T18:44:41.172" v="984"/>
          <ac:picMkLst>
            <pc:docMk/>
            <pc:sldMk cId="409143430" sldId="351"/>
            <ac:picMk id="5" creationId="{27453EDE-2DA1-B126-73CC-428E5385B40A}"/>
          </ac:picMkLst>
        </pc:picChg>
        <pc:picChg chg="add mod">
          <ac:chgData name="Ingram, Kelly A" userId="30236cb3-a0fd-4dd5-9497-c4275d0bca59" providerId="ADAL" clId="{F1A29BEE-8A75-43EC-BE4C-1C08CDE47FA2}" dt="2024-02-22T18:44:41.172" v="984"/>
          <ac:picMkLst>
            <pc:docMk/>
            <pc:sldMk cId="409143430" sldId="351"/>
            <ac:picMk id="7" creationId="{8D950492-E172-310D-6C8F-93A2B3213F9B}"/>
          </ac:picMkLst>
        </pc:picChg>
        <pc:picChg chg="del">
          <ac:chgData name="Ingram, Kelly A" userId="30236cb3-a0fd-4dd5-9497-c4275d0bca59" providerId="ADAL" clId="{F1A29BEE-8A75-43EC-BE4C-1C08CDE47FA2}" dt="2024-02-22T18:43:46.620" v="983"/>
          <ac:picMkLst>
            <pc:docMk/>
            <pc:sldMk cId="409143430" sldId="351"/>
            <ac:picMk id="42" creationId="{6E88ECD5-91FB-F7D8-55DC-9C16C769BE69}"/>
          </ac:picMkLst>
        </pc:picChg>
      </pc:sldChg>
      <pc:sldChg chg="new del">
        <pc:chgData name="Ingram, Kelly A" userId="30236cb3-a0fd-4dd5-9497-c4275d0bca59" providerId="ADAL" clId="{F1A29BEE-8A75-43EC-BE4C-1C08CDE47FA2}" dt="2024-02-22T17:19:55.582" v="981" actId="47"/>
        <pc:sldMkLst>
          <pc:docMk/>
          <pc:sldMk cId="614777311" sldId="352"/>
        </pc:sldMkLst>
      </pc:sldChg>
    </pc:docChg>
  </pc:docChgLst>
  <pc:docChgLst>
    <pc:chgData name="Ingram, Kelly A" userId="30236cb3-a0fd-4dd5-9497-c4275d0bca59" providerId="ADAL" clId="{46689048-6DC1-4697-8886-B71AAADC0B25}"/>
    <pc:docChg chg="custSel modSld sldOrd">
      <pc:chgData name="Ingram, Kelly A" userId="30236cb3-a0fd-4dd5-9497-c4275d0bca59" providerId="ADAL" clId="{46689048-6DC1-4697-8886-B71AAADC0B25}" dt="2023-03-02T20:51:25.239" v="362" actId="20577"/>
      <pc:docMkLst>
        <pc:docMk/>
      </pc:docMkLst>
      <pc:sldChg chg="ord">
        <pc:chgData name="Ingram, Kelly A" userId="30236cb3-a0fd-4dd5-9497-c4275d0bca59" providerId="ADAL" clId="{46689048-6DC1-4697-8886-B71AAADC0B25}" dt="2023-03-02T20:15:00.962" v="352"/>
        <pc:sldMkLst>
          <pc:docMk/>
          <pc:sldMk cId="1899579823" sldId="292"/>
        </pc:sldMkLst>
      </pc:sldChg>
      <pc:sldChg chg="ord">
        <pc:chgData name="Ingram, Kelly A" userId="30236cb3-a0fd-4dd5-9497-c4275d0bca59" providerId="ADAL" clId="{46689048-6DC1-4697-8886-B71AAADC0B25}" dt="2023-03-02T20:51:05.910" v="354"/>
        <pc:sldMkLst>
          <pc:docMk/>
          <pc:sldMk cId="1824953238" sldId="313"/>
        </pc:sldMkLst>
      </pc:sldChg>
      <pc:sldChg chg="addSp delSp modSp mod">
        <pc:chgData name="Ingram, Kelly A" userId="30236cb3-a0fd-4dd5-9497-c4275d0bca59" providerId="ADAL" clId="{46689048-6DC1-4697-8886-B71AAADC0B25}" dt="2023-03-02T20:12:59.961" v="349"/>
        <pc:sldMkLst>
          <pc:docMk/>
          <pc:sldMk cId="1142662333" sldId="336"/>
        </pc:sldMkLst>
        <pc:spChg chg="mod">
          <ac:chgData name="Ingram, Kelly A" userId="30236cb3-a0fd-4dd5-9497-c4275d0bca59" providerId="ADAL" clId="{46689048-6DC1-4697-8886-B71AAADC0B25}" dt="2023-02-27T18:34:45.069" v="3" actId="20577"/>
          <ac:spMkLst>
            <pc:docMk/>
            <pc:sldMk cId="1142662333" sldId="336"/>
            <ac:spMk id="7" creationId="{4DB28884-4292-4A4E-9D89-4028E7217186}"/>
          </ac:spMkLst>
        </pc:spChg>
        <pc:picChg chg="add mod">
          <ac:chgData name="Ingram, Kelly A" userId="30236cb3-a0fd-4dd5-9497-c4275d0bca59" providerId="ADAL" clId="{46689048-6DC1-4697-8886-B71AAADC0B25}" dt="2023-03-02T20:12:59.961" v="349"/>
          <ac:picMkLst>
            <pc:docMk/>
            <pc:sldMk cId="1142662333" sldId="336"/>
            <ac:picMk id="2" creationId="{94FBE74B-85FA-476B-83E5-80AE471F866E}"/>
          </ac:picMkLst>
        </pc:picChg>
        <pc:picChg chg="del">
          <ac:chgData name="Ingram, Kelly A" userId="30236cb3-a0fd-4dd5-9497-c4275d0bca59" providerId="ADAL" clId="{46689048-6DC1-4697-8886-B71AAADC0B25}" dt="2023-03-02T20:12:59.961" v="349"/>
          <ac:picMkLst>
            <pc:docMk/>
            <pc:sldMk cId="1142662333" sldId="336"/>
            <ac:picMk id="10" creationId="{1FE536D1-6E62-4515-9D18-4BE6CE2F74C5}"/>
          </ac:picMkLst>
        </pc:picChg>
      </pc:sldChg>
      <pc:sldChg chg="addSp delSp modSp mod ord">
        <pc:chgData name="Ingram, Kelly A" userId="30236cb3-a0fd-4dd5-9497-c4275d0bca59" providerId="ADAL" clId="{46689048-6DC1-4697-8886-B71AAADC0B25}" dt="2023-03-02T20:51:25.239" v="362" actId="20577"/>
        <pc:sldMkLst>
          <pc:docMk/>
          <pc:sldMk cId="2898208370" sldId="349"/>
        </pc:sldMkLst>
        <pc:spChg chg="mod">
          <ac:chgData name="Ingram, Kelly A" userId="30236cb3-a0fd-4dd5-9497-c4275d0bca59" providerId="ADAL" clId="{46689048-6DC1-4697-8886-B71AAADC0B25}" dt="2023-03-02T20:10:57.963" v="347" actId="20577"/>
          <ac:spMkLst>
            <pc:docMk/>
            <pc:sldMk cId="2898208370" sldId="349"/>
            <ac:spMk id="2" creationId="{EA7B0DD8-B0C4-4DFF-98AE-2D788DA177EB}"/>
          </ac:spMkLst>
        </pc:spChg>
        <pc:spChg chg="mod">
          <ac:chgData name="Ingram, Kelly A" userId="30236cb3-a0fd-4dd5-9497-c4275d0bca59" providerId="ADAL" clId="{46689048-6DC1-4697-8886-B71AAADC0B25}" dt="2023-03-02T20:51:25.239" v="362" actId="20577"/>
          <ac:spMkLst>
            <pc:docMk/>
            <pc:sldMk cId="2898208370" sldId="349"/>
            <ac:spMk id="3" creationId="{96F4D717-D25D-4EE2-A0EF-4AB625AD6907}"/>
          </ac:spMkLst>
        </pc:spChg>
        <pc:picChg chg="add mod">
          <ac:chgData name="Ingram, Kelly A" userId="30236cb3-a0fd-4dd5-9497-c4275d0bca59" providerId="ADAL" clId="{46689048-6DC1-4697-8886-B71AAADC0B25}" dt="2023-03-02T20:11:54.068" v="348"/>
          <ac:picMkLst>
            <pc:docMk/>
            <pc:sldMk cId="2898208370" sldId="349"/>
            <ac:picMk id="4" creationId="{303610F1-FB9B-4CFA-91AF-F701B9FCDB30}"/>
          </ac:picMkLst>
        </pc:picChg>
        <pc:picChg chg="mod">
          <ac:chgData name="Ingram, Kelly A" userId="30236cb3-a0fd-4dd5-9497-c4275d0bca59" providerId="ADAL" clId="{46689048-6DC1-4697-8886-B71AAADC0B25}" dt="2023-03-02T20:14:47.599" v="350" actId="1076"/>
          <ac:picMkLst>
            <pc:docMk/>
            <pc:sldMk cId="2898208370" sldId="349"/>
            <ac:picMk id="6" creationId="{47CBD4CB-8EFA-47CB-BE75-4FE965011917}"/>
          </ac:picMkLst>
        </pc:picChg>
        <pc:picChg chg="del">
          <ac:chgData name="Ingram, Kelly A" userId="30236cb3-a0fd-4dd5-9497-c4275d0bca59" providerId="ADAL" clId="{46689048-6DC1-4697-8886-B71AAADC0B25}" dt="2023-03-02T20:11:54.068" v="348"/>
          <ac:picMkLst>
            <pc:docMk/>
            <pc:sldMk cId="2898208370" sldId="349"/>
            <ac:picMk id="21" creationId="{8DE241A0-40B7-468B-9199-8E1BDEA60A57}"/>
          </ac:picMkLst>
        </pc:picChg>
      </pc:sldChg>
    </pc:docChg>
  </pc:docChgLst>
  <pc:docChgLst>
    <pc:chgData name="Ingram, Kelly A" userId="30236cb3-a0fd-4dd5-9497-c4275d0bca59" providerId="ADAL" clId="{F9B3345B-D59F-471D-AD4C-27DF1C7EA4D1}"/>
    <pc:docChg chg="custSel modSld">
      <pc:chgData name="Ingram, Kelly A" userId="30236cb3-a0fd-4dd5-9497-c4275d0bca59" providerId="ADAL" clId="{F9B3345B-D59F-471D-AD4C-27DF1C7EA4D1}" dt="2022-03-07T20:36:41.927" v="167" actId="20577"/>
      <pc:docMkLst>
        <pc:docMk/>
      </pc:docMkLst>
      <pc:sldChg chg="addSp delSp modSp">
        <pc:chgData name="Ingram, Kelly A" userId="30236cb3-a0fd-4dd5-9497-c4275d0bca59" providerId="ADAL" clId="{F9B3345B-D59F-471D-AD4C-27DF1C7EA4D1}" dt="2022-03-07T20:36:41.927" v="167" actId="20577"/>
        <pc:sldMkLst>
          <pc:docMk/>
          <pc:sldMk cId="3460349907" sldId="348"/>
        </pc:sldMkLst>
        <pc:spChg chg="mod">
          <ac:chgData name="Ingram, Kelly A" userId="30236cb3-a0fd-4dd5-9497-c4275d0bca59" providerId="ADAL" clId="{F9B3345B-D59F-471D-AD4C-27DF1C7EA4D1}" dt="2022-03-07T20:36:41.927" v="167" actId="20577"/>
          <ac:spMkLst>
            <pc:docMk/>
            <pc:sldMk cId="3460349907" sldId="348"/>
            <ac:spMk id="3" creationId="{8C2022F7-CFFF-4C88-802E-3323FCF6C330}"/>
          </ac:spMkLst>
        </pc:spChg>
        <pc:picChg chg="add mod">
          <ac:chgData name="Ingram, Kelly A" userId="30236cb3-a0fd-4dd5-9497-c4275d0bca59" providerId="ADAL" clId="{F9B3345B-D59F-471D-AD4C-27DF1C7EA4D1}" dt="2022-03-07T20:36:27.219" v="150"/>
          <ac:picMkLst>
            <pc:docMk/>
            <pc:sldMk cId="3460349907" sldId="348"/>
            <ac:picMk id="4" creationId="{99633D79-0E8D-49CB-8D33-512C7E04F6AF}"/>
          </ac:picMkLst>
        </pc:picChg>
        <pc:picChg chg="del">
          <ac:chgData name="Ingram, Kelly A" userId="30236cb3-a0fd-4dd5-9497-c4275d0bca59" providerId="ADAL" clId="{F9B3345B-D59F-471D-AD4C-27DF1C7EA4D1}" dt="2022-03-07T20:36:27.219" v="150"/>
          <ac:picMkLst>
            <pc:docMk/>
            <pc:sldMk cId="3460349907" sldId="348"/>
            <ac:picMk id="17" creationId="{BCDC18DB-FC9B-4031-B688-377CC72A2883}"/>
          </ac:picMkLst>
        </pc:picChg>
      </pc:sldChg>
    </pc:docChg>
  </pc:docChgLst>
  <pc:docChgLst>
    <pc:chgData name="Ingram, Kelly A" userId="30236cb3-a0fd-4dd5-9497-c4275d0bca59" providerId="ADAL" clId="{7A259FBB-98FA-4B9F-B23E-66796F6AF764}"/>
    <pc:docChg chg="custSel modSld">
      <pc:chgData name="Ingram, Kelly A" userId="30236cb3-a0fd-4dd5-9497-c4275d0bca59" providerId="ADAL" clId="{7A259FBB-98FA-4B9F-B23E-66796F6AF764}" dt="2022-03-02T18:18:40.531" v="3598"/>
      <pc:docMkLst>
        <pc:docMk/>
      </pc:docMkLst>
      <pc:sldChg chg="addSp delSp modSp">
        <pc:chgData name="Ingram, Kelly A" userId="30236cb3-a0fd-4dd5-9497-c4275d0bca59" providerId="ADAL" clId="{7A259FBB-98FA-4B9F-B23E-66796F6AF764}" dt="2022-03-02T18:12:14.267" v="3303"/>
        <pc:sldMkLst>
          <pc:docMk/>
          <pc:sldMk cId="3745192879" sldId="256"/>
        </pc:sldMkLst>
        <pc:spChg chg="mod">
          <ac:chgData name="Ingram, Kelly A" userId="30236cb3-a0fd-4dd5-9497-c4275d0bca59" providerId="ADAL" clId="{7A259FBB-98FA-4B9F-B23E-66796F6AF764}" dt="2022-03-02T15:00:25.541" v="1564" actId="6549"/>
          <ac:spMkLst>
            <pc:docMk/>
            <pc:sldMk cId="3745192879" sldId="256"/>
            <ac:spMk id="4" creationId="{00000000-0000-0000-0000-000000000000}"/>
          </ac:spMkLst>
        </pc:spChg>
        <pc:spChg chg="mod">
          <ac:chgData name="Ingram, Kelly A" userId="30236cb3-a0fd-4dd5-9497-c4275d0bca59" providerId="ADAL" clId="{7A259FBB-98FA-4B9F-B23E-66796F6AF764}" dt="2022-03-02T18:11:13.033" v="3302" actId="6549"/>
          <ac:spMkLst>
            <pc:docMk/>
            <pc:sldMk cId="3745192879" sldId="256"/>
            <ac:spMk id="9" creationId="{13F43886-0FA2-4B4C-BAD3-A9DF5DF5BCDD}"/>
          </ac:spMkLst>
        </pc:spChg>
        <pc:picChg chg="add del mod">
          <ac:chgData name="Ingram, Kelly A" userId="30236cb3-a0fd-4dd5-9497-c4275d0bca59" providerId="ADAL" clId="{7A259FBB-98FA-4B9F-B23E-66796F6AF764}" dt="2022-03-02T15:01:51.327" v="1655"/>
          <ac:picMkLst>
            <pc:docMk/>
            <pc:sldMk cId="3745192879" sldId="256"/>
            <ac:picMk id="3" creationId="{58886340-499E-47B4-8A6D-A850CDB83182}"/>
          </ac:picMkLst>
        </pc:picChg>
        <pc:picChg chg="add del mod">
          <ac:chgData name="Ingram, Kelly A" userId="30236cb3-a0fd-4dd5-9497-c4275d0bca59" providerId="ADAL" clId="{7A259FBB-98FA-4B9F-B23E-66796F6AF764}" dt="2022-03-02T18:12:14.267" v="3303"/>
          <ac:picMkLst>
            <pc:docMk/>
            <pc:sldMk cId="3745192879" sldId="256"/>
            <ac:picMk id="6" creationId="{350F230D-D9BA-452D-963D-E2D83D43657D}"/>
          </ac:picMkLst>
        </pc:picChg>
        <pc:picChg chg="del">
          <ac:chgData name="Ingram, Kelly A" userId="30236cb3-a0fd-4dd5-9497-c4275d0bca59" providerId="ADAL" clId="{7A259FBB-98FA-4B9F-B23E-66796F6AF764}" dt="2022-03-02T15:01:31.616" v="1654"/>
          <ac:picMkLst>
            <pc:docMk/>
            <pc:sldMk cId="3745192879" sldId="256"/>
            <ac:picMk id="7" creationId="{D6F94BC1-FF1B-4547-8CE1-B0E9296276B1}"/>
          </ac:picMkLst>
        </pc:picChg>
        <pc:picChg chg="add mod">
          <ac:chgData name="Ingram, Kelly A" userId="30236cb3-a0fd-4dd5-9497-c4275d0bca59" providerId="ADAL" clId="{7A259FBB-98FA-4B9F-B23E-66796F6AF764}" dt="2022-03-02T18:12:14.267" v="3303"/>
          <ac:picMkLst>
            <pc:docMk/>
            <pc:sldMk cId="3745192879" sldId="256"/>
            <ac:picMk id="8" creationId="{098E089A-1F17-4755-B265-DDD0FE7DFFEA}"/>
          </ac:picMkLst>
        </pc:picChg>
      </pc:sldChg>
      <pc:sldChg chg="addSp delSp modSp">
        <pc:chgData name="Ingram, Kelly A" userId="30236cb3-a0fd-4dd5-9497-c4275d0bca59" providerId="ADAL" clId="{7A259FBB-98FA-4B9F-B23E-66796F6AF764}" dt="2022-03-02T16:07:00.910" v="1841"/>
        <pc:sldMkLst>
          <pc:docMk/>
          <pc:sldMk cId="1899579823" sldId="292"/>
        </pc:sldMkLst>
        <pc:picChg chg="add del mod">
          <ac:chgData name="Ingram, Kelly A" userId="30236cb3-a0fd-4dd5-9497-c4275d0bca59" providerId="ADAL" clId="{7A259FBB-98FA-4B9F-B23E-66796F6AF764}" dt="2022-03-02T16:06:12.968" v="1838"/>
          <ac:picMkLst>
            <pc:docMk/>
            <pc:sldMk cId="1899579823" sldId="292"/>
            <ac:picMk id="2" creationId="{A58A6286-FE25-4BAB-9C4C-C26AF624D079}"/>
          </ac:picMkLst>
        </pc:picChg>
        <pc:picChg chg="add del mod">
          <ac:chgData name="Ingram, Kelly A" userId="30236cb3-a0fd-4dd5-9497-c4275d0bca59" providerId="ADAL" clId="{7A259FBB-98FA-4B9F-B23E-66796F6AF764}" dt="2022-03-02T16:06:30.656" v="1839"/>
          <ac:picMkLst>
            <pc:docMk/>
            <pc:sldMk cId="1899579823" sldId="292"/>
            <ac:picMk id="3" creationId="{2A536FF4-F811-48A1-9638-FF1F8D7B4EB4}"/>
          </ac:picMkLst>
        </pc:picChg>
        <pc:picChg chg="del">
          <ac:chgData name="Ingram, Kelly A" userId="30236cb3-a0fd-4dd5-9497-c4275d0bca59" providerId="ADAL" clId="{7A259FBB-98FA-4B9F-B23E-66796F6AF764}" dt="2022-03-02T16:05:59.547" v="1837"/>
          <ac:picMkLst>
            <pc:docMk/>
            <pc:sldMk cId="1899579823" sldId="292"/>
            <ac:picMk id="5" creationId="{F5AE9FF4-3811-4550-B1C6-10423B843A65}"/>
          </ac:picMkLst>
        </pc:picChg>
        <pc:picChg chg="add del mod">
          <ac:chgData name="Ingram, Kelly A" userId="30236cb3-a0fd-4dd5-9497-c4275d0bca59" providerId="ADAL" clId="{7A259FBB-98FA-4B9F-B23E-66796F6AF764}" dt="2022-03-02T16:06:39.654" v="1840"/>
          <ac:picMkLst>
            <pc:docMk/>
            <pc:sldMk cId="1899579823" sldId="292"/>
            <ac:picMk id="6" creationId="{31F54B9D-04C3-4709-89F0-457A7FEA31F0}"/>
          </ac:picMkLst>
        </pc:picChg>
        <pc:picChg chg="add del mod">
          <ac:chgData name="Ingram, Kelly A" userId="30236cb3-a0fd-4dd5-9497-c4275d0bca59" providerId="ADAL" clId="{7A259FBB-98FA-4B9F-B23E-66796F6AF764}" dt="2022-03-02T16:07:00.910" v="1841"/>
          <ac:picMkLst>
            <pc:docMk/>
            <pc:sldMk cId="1899579823" sldId="292"/>
            <ac:picMk id="8" creationId="{11686BA5-ED1B-44E7-9164-C70CF0D9DFF2}"/>
          </ac:picMkLst>
        </pc:picChg>
        <pc:picChg chg="add mod">
          <ac:chgData name="Ingram, Kelly A" userId="30236cb3-a0fd-4dd5-9497-c4275d0bca59" providerId="ADAL" clId="{7A259FBB-98FA-4B9F-B23E-66796F6AF764}" dt="2022-03-02T16:07:00.910" v="1841"/>
          <ac:picMkLst>
            <pc:docMk/>
            <pc:sldMk cId="1899579823" sldId="292"/>
            <ac:picMk id="9" creationId="{1A173FCD-7A1B-495B-9545-DA1E4254BE0F}"/>
          </ac:picMkLst>
        </pc:picChg>
      </pc:sldChg>
      <pc:sldChg chg="addSp delSp modSp">
        <pc:chgData name="Ingram, Kelly A" userId="30236cb3-a0fd-4dd5-9497-c4275d0bca59" providerId="ADAL" clId="{7A259FBB-98FA-4B9F-B23E-66796F6AF764}" dt="2022-03-02T16:09:15.248" v="1906" actId="20577"/>
        <pc:sldMkLst>
          <pc:docMk/>
          <pc:sldMk cId="1824953238" sldId="313"/>
        </pc:sldMkLst>
        <pc:spChg chg="mod">
          <ac:chgData name="Ingram, Kelly A" userId="30236cb3-a0fd-4dd5-9497-c4275d0bca59" providerId="ADAL" clId="{7A259FBB-98FA-4B9F-B23E-66796F6AF764}" dt="2022-03-02T16:09:15.248" v="1906" actId="20577"/>
          <ac:spMkLst>
            <pc:docMk/>
            <pc:sldMk cId="1824953238" sldId="313"/>
            <ac:spMk id="4" creationId="{00000000-0000-0000-0000-000000000000}"/>
          </ac:spMkLst>
        </pc:spChg>
        <pc:picChg chg="del">
          <ac:chgData name="Ingram, Kelly A" userId="30236cb3-a0fd-4dd5-9497-c4275d0bca59" providerId="ADAL" clId="{7A259FBB-98FA-4B9F-B23E-66796F6AF764}" dt="2022-03-02T16:03:21.261" v="1832"/>
          <ac:picMkLst>
            <pc:docMk/>
            <pc:sldMk cId="1824953238" sldId="313"/>
            <ac:picMk id="3" creationId="{687240CB-D2F5-495E-8F4E-9EE2B1634652}"/>
          </ac:picMkLst>
        </pc:picChg>
        <pc:picChg chg="add del mod">
          <ac:chgData name="Ingram, Kelly A" userId="30236cb3-a0fd-4dd5-9497-c4275d0bca59" providerId="ADAL" clId="{7A259FBB-98FA-4B9F-B23E-66796F6AF764}" dt="2022-03-02T16:03:56.312" v="1833"/>
          <ac:picMkLst>
            <pc:docMk/>
            <pc:sldMk cId="1824953238" sldId="313"/>
            <ac:picMk id="6" creationId="{B67BA7D5-5D14-4A5E-AA71-F7AEDA3F87F1}"/>
          </ac:picMkLst>
        </pc:picChg>
        <pc:picChg chg="add del mod">
          <ac:chgData name="Ingram, Kelly A" userId="30236cb3-a0fd-4dd5-9497-c4275d0bca59" providerId="ADAL" clId="{7A259FBB-98FA-4B9F-B23E-66796F6AF764}" dt="2022-03-02T16:04:08.307" v="1834"/>
          <ac:picMkLst>
            <pc:docMk/>
            <pc:sldMk cId="1824953238" sldId="313"/>
            <ac:picMk id="8" creationId="{794980B3-336C-4553-A0B0-B4CB37609A48}"/>
          </ac:picMkLst>
        </pc:picChg>
        <pc:picChg chg="add del mod">
          <ac:chgData name="Ingram, Kelly A" userId="30236cb3-a0fd-4dd5-9497-c4275d0bca59" providerId="ADAL" clId="{7A259FBB-98FA-4B9F-B23E-66796F6AF764}" dt="2022-03-02T16:04:31.810" v="1835"/>
          <ac:picMkLst>
            <pc:docMk/>
            <pc:sldMk cId="1824953238" sldId="313"/>
            <ac:picMk id="9" creationId="{4DA257DE-105F-4D8A-8215-853C1D0BA505}"/>
          </ac:picMkLst>
        </pc:picChg>
        <pc:picChg chg="add mod">
          <ac:chgData name="Ingram, Kelly A" userId="30236cb3-a0fd-4dd5-9497-c4275d0bca59" providerId="ADAL" clId="{7A259FBB-98FA-4B9F-B23E-66796F6AF764}" dt="2022-03-02T16:04:31.810" v="1835"/>
          <ac:picMkLst>
            <pc:docMk/>
            <pc:sldMk cId="1824953238" sldId="313"/>
            <ac:picMk id="10" creationId="{514C08F9-9BCA-44CA-A09A-9725EAD3793E}"/>
          </ac:picMkLst>
        </pc:picChg>
      </pc:sldChg>
      <pc:sldChg chg="addSp delSp modSp">
        <pc:chgData name="Ingram, Kelly A" userId="30236cb3-a0fd-4dd5-9497-c4275d0bca59" providerId="ADAL" clId="{7A259FBB-98FA-4B9F-B23E-66796F6AF764}" dt="2022-03-02T18:09:06.317" v="3244"/>
        <pc:sldMkLst>
          <pc:docMk/>
          <pc:sldMk cId="1142662333" sldId="336"/>
        </pc:sldMkLst>
        <pc:spChg chg="mod">
          <ac:chgData name="Ingram, Kelly A" userId="30236cb3-a0fd-4dd5-9497-c4275d0bca59" providerId="ADAL" clId="{7A259FBB-98FA-4B9F-B23E-66796F6AF764}" dt="2022-03-02T18:07:33.013" v="3243" actId="20577"/>
          <ac:spMkLst>
            <pc:docMk/>
            <pc:sldMk cId="1142662333" sldId="336"/>
            <ac:spMk id="7" creationId="{4DB28884-4292-4A4E-9D89-4028E7217186}"/>
          </ac:spMkLst>
        </pc:spChg>
        <pc:picChg chg="add del mod">
          <ac:chgData name="Ingram, Kelly A" userId="30236cb3-a0fd-4dd5-9497-c4275d0bca59" providerId="ADAL" clId="{7A259FBB-98FA-4B9F-B23E-66796F6AF764}" dt="2022-03-02T18:05:41.034" v="3119"/>
          <ac:picMkLst>
            <pc:docMk/>
            <pc:sldMk cId="1142662333" sldId="336"/>
            <ac:picMk id="2" creationId="{53381CAD-39B1-4D00-B4EE-8401D8FC48B3}"/>
          </ac:picMkLst>
        </pc:picChg>
        <pc:picChg chg="add del mod">
          <ac:chgData name="Ingram, Kelly A" userId="30236cb3-a0fd-4dd5-9497-c4275d0bca59" providerId="ADAL" clId="{7A259FBB-98FA-4B9F-B23E-66796F6AF764}" dt="2022-03-02T18:05:59.633" v="3120"/>
          <ac:picMkLst>
            <pc:docMk/>
            <pc:sldMk cId="1142662333" sldId="336"/>
            <ac:picMk id="3" creationId="{8B6F7E65-621D-4409-BAC2-70C8110422CC}"/>
          </ac:picMkLst>
        </pc:picChg>
        <pc:picChg chg="add del mod">
          <ac:chgData name="Ingram, Kelly A" userId="30236cb3-a0fd-4dd5-9497-c4275d0bca59" providerId="ADAL" clId="{7A259FBB-98FA-4B9F-B23E-66796F6AF764}" dt="2022-03-02T18:06:43.920" v="3121"/>
          <ac:picMkLst>
            <pc:docMk/>
            <pc:sldMk cId="1142662333" sldId="336"/>
            <ac:picMk id="5" creationId="{1053E000-101E-46F7-982D-F52B59F354B0}"/>
          </ac:picMkLst>
        </pc:picChg>
        <pc:picChg chg="add del mod">
          <ac:chgData name="Ingram, Kelly A" userId="30236cb3-a0fd-4dd5-9497-c4275d0bca59" providerId="ADAL" clId="{7A259FBB-98FA-4B9F-B23E-66796F6AF764}" dt="2022-03-02T18:06:53.156" v="3122"/>
          <ac:picMkLst>
            <pc:docMk/>
            <pc:sldMk cId="1142662333" sldId="336"/>
            <ac:picMk id="6" creationId="{29E2F8E3-27E0-4DBC-8744-F50A3DE3EEF5}"/>
          </ac:picMkLst>
        </pc:picChg>
        <pc:picChg chg="del">
          <ac:chgData name="Ingram, Kelly A" userId="30236cb3-a0fd-4dd5-9497-c4275d0bca59" providerId="ADAL" clId="{7A259FBB-98FA-4B9F-B23E-66796F6AF764}" dt="2022-03-02T15:02:56" v="1656"/>
          <ac:picMkLst>
            <pc:docMk/>
            <pc:sldMk cId="1142662333" sldId="336"/>
            <ac:picMk id="8" creationId="{B2C8F3E6-F741-432A-A4D6-D9422D42E190}"/>
          </ac:picMkLst>
        </pc:picChg>
        <pc:picChg chg="add del mod">
          <ac:chgData name="Ingram, Kelly A" userId="30236cb3-a0fd-4dd5-9497-c4275d0bca59" providerId="ADAL" clId="{7A259FBB-98FA-4B9F-B23E-66796F6AF764}" dt="2022-03-02T18:09:06.317" v="3244"/>
          <ac:picMkLst>
            <pc:docMk/>
            <pc:sldMk cId="1142662333" sldId="336"/>
            <ac:picMk id="9" creationId="{F56D39A2-1C95-4F04-9B80-8F1279418BBA}"/>
          </ac:picMkLst>
        </pc:picChg>
        <pc:picChg chg="add mod">
          <ac:chgData name="Ingram, Kelly A" userId="30236cb3-a0fd-4dd5-9497-c4275d0bca59" providerId="ADAL" clId="{7A259FBB-98FA-4B9F-B23E-66796F6AF764}" dt="2022-03-02T18:09:06.317" v="3244"/>
          <ac:picMkLst>
            <pc:docMk/>
            <pc:sldMk cId="1142662333" sldId="336"/>
            <ac:picMk id="10" creationId="{1FE536D1-6E62-4515-9D18-4BE6CE2F74C5}"/>
          </ac:picMkLst>
        </pc:picChg>
      </pc:sldChg>
      <pc:sldChg chg="addSp delSp modSp">
        <pc:chgData name="Ingram, Kelly A" userId="30236cb3-a0fd-4dd5-9497-c4275d0bca59" providerId="ADAL" clId="{7A259FBB-98FA-4B9F-B23E-66796F6AF764}" dt="2022-03-02T18:18:40.531" v="3598"/>
        <pc:sldMkLst>
          <pc:docMk/>
          <pc:sldMk cId="2223724554" sldId="345"/>
        </pc:sldMkLst>
        <pc:spChg chg="mod">
          <ac:chgData name="Ingram, Kelly A" userId="30236cb3-a0fd-4dd5-9497-c4275d0bca59" providerId="ADAL" clId="{7A259FBB-98FA-4B9F-B23E-66796F6AF764}" dt="2022-03-02T18:17:45.830" v="3597" actId="6549"/>
          <ac:spMkLst>
            <pc:docMk/>
            <pc:sldMk cId="2223724554" sldId="345"/>
            <ac:spMk id="3" creationId="{00000000-0000-0000-0000-000000000000}"/>
          </ac:spMkLst>
        </pc:spChg>
        <pc:picChg chg="add mod">
          <ac:chgData name="Ingram, Kelly A" userId="30236cb3-a0fd-4dd5-9497-c4275d0bca59" providerId="ADAL" clId="{7A259FBB-98FA-4B9F-B23E-66796F6AF764}" dt="2022-03-02T18:18:40.531" v="3598"/>
          <ac:picMkLst>
            <pc:docMk/>
            <pc:sldMk cId="2223724554" sldId="345"/>
            <ac:picMk id="4" creationId="{257AAAA8-868C-4C93-9E3A-2C8F63FBB64D}"/>
          </ac:picMkLst>
        </pc:picChg>
        <pc:picChg chg="del">
          <ac:chgData name="Ingram, Kelly A" userId="30236cb3-a0fd-4dd5-9497-c4275d0bca59" providerId="ADAL" clId="{7A259FBB-98FA-4B9F-B23E-66796F6AF764}" dt="2022-03-02T18:18:40.531" v="3598"/>
          <ac:picMkLst>
            <pc:docMk/>
            <pc:sldMk cId="2223724554" sldId="345"/>
            <ac:picMk id="5" creationId="{50A81BD3-4A33-4520-941F-00F0102AE9E0}"/>
          </ac:picMkLst>
        </pc:picChg>
      </pc:sldChg>
      <pc:sldChg chg="addSp delSp modSp">
        <pc:chgData name="Ingram, Kelly A" userId="30236cb3-a0fd-4dd5-9497-c4275d0bca59" providerId="ADAL" clId="{7A259FBB-98FA-4B9F-B23E-66796F6AF764}" dt="2022-03-02T18:10:54.097" v="3301" actId="14100"/>
        <pc:sldMkLst>
          <pc:docMk/>
          <pc:sldMk cId="3460349907" sldId="348"/>
        </pc:sldMkLst>
        <pc:spChg chg="mod">
          <ac:chgData name="Ingram, Kelly A" userId="30236cb3-a0fd-4dd5-9497-c4275d0bca59" providerId="ADAL" clId="{7A259FBB-98FA-4B9F-B23E-66796F6AF764}" dt="2022-03-02T18:10:54.097" v="3301" actId="14100"/>
          <ac:spMkLst>
            <pc:docMk/>
            <pc:sldMk cId="3460349907" sldId="348"/>
            <ac:spMk id="3" creationId="{8C2022F7-CFFF-4C88-802E-3323FCF6C330}"/>
          </ac:spMkLst>
        </pc:spChg>
        <pc:picChg chg="mod">
          <ac:chgData name="Ingram, Kelly A" userId="30236cb3-a0fd-4dd5-9497-c4275d0bca59" providerId="ADAL" clId="{7A259FBB-98FA-4B9F-B23E-66796F6AF764}" dt="2022-03-02T16:50:38.348" v="2961" actId="688"/>
          <ac:picMkLst>
            <pc:docMk/>
            <pc:sldMk cId="3460349907" sldId="348"/>
            <ac:picMk id="9" creationId="{C1B96777-892D-41BA-A3E0-F6458A91872B}"/>
          </ac:picMkLst>
        </pc:picChg>
        <pc:picChg chg="add del mod">
          <ac:chgData name="Ingram, Kelly A" userId="30236cb3-a0fd-4dd5-9497-c4275d0bca59" providerId="ADAL" clId="{7A259FBB-98FA-4B9F-B23E-66796F6AF764}" dt="2022-03-02T15:04:16.654" v="1658"/>
          <ac:picMkLst>
            <pc:docMk/>
            <pc:sldMk cId="3460349907" sldId="348"/>
            <ac:picMk id="11" creationId="{EABD8588-69E7-45B3-AC0F-A1EAF96D3077}"/>
          </ac:picMkLst>
        </pc:picChg>
        <pc:picChg chg="add del mod">
          <ac:chgData name="Ingram, Kelly A" userId="30236cb3-a0fd-4dd5-9497-c4275d0bca59" providerId="ADAL" clId="{7A259FBB-98FA-4B9F-B23E-66796F6AF764}" dt="2022-03-02T15:05:08.193" v="1659"/>
          <ac:picMkLst>
            <pc:docMk/>
            <pc:sldMk cId="3460349907" sldId="348"/>
            <ac:picMk id="12" creationId="{24A5B8D4-ABBC-49A3-A348-9135F2CBEDBF}"/>
          </ac:picMkLst>
        </pc:picChg>
        <pc:picChg chg="add del mod">
          <ac:chgData name="Ingram, Kelly A" userId="30236cb3-a0fd-4dd5-9497-c4275d0bca59" providerId="ADAL" clId="{7A259FBB-98FA-4B9F-B23E-66796F6AF764}" dt="2022-03-02T16:00:31.634" v="1829"/>
          <ac:picMkLst>
            <pc:docMk/>
            <pc:sldMk cId="3460349907" sldId="348"/>
            <ac:picMk id="13" creationId="{C83E8A5A-017C-49D9-B34C-A3066B13D01D}"/>
          </ac:picMkLst>
        </pc:picChg>
        <pc:picChg chg="add del mod">
          <ac:chgData name="Ingram, Kelly A" userId="30236cb3-a0fd-4dd5-9497-c4275d0bca59" providerId="ADAL" clId="{7A259FBB-98FA-4B9F-B23E-66796F6AF764}" dt="2022-03-02T16:01:17.080" v="1830"/>
          <ac:picMkLst>
            <pc:docMk/>
            <pc:sldMk cId="3460349907" sldId="348"/>
            <ac:picMk id="14" creationId="{B4AFDAE0-CD3F-4438-883C-58D15B84F0AB}"/>
          </ac:picMkLst>
        </pc:picChg>
        <pc:picChg chg="add del mod">
          <ac:chgData name="Ingram, Kelly A" userId="30236cb3-a0fd-4dd5-9497-c4275d0bca59" providerId="ADAL" clId="{7A259FBB-98FA-4B9F-B23E-66796F6AF764}" dt="2022-03-02T16:02:34.375" v="1831"/>
          <ac:picMkLst>
            <pc:docMk/>
            <pc:sldMk cId="3460349907" sldId="348"/>
            <ac:picMk id="15" creationId="{FFF80CAC-D555-491D-B3E9-4B33E7488399}"/>
          </ac:picMkLst>
        </pc:picChg>
        <pc:picChg chg="add del mod">
          <ac:chgData name="Ingram, Kelly A" userId="30236cb3-a0fd-4dd5-9497-c4275d0bca59" providerId="ADAL" clId="{7A259FBB-98FA-4B9F-B23E-66796F6AF764}" dt="2022-03-02T18:10:21.199" v="3245"/>
          <ac:picMkLst>
            <pc:docMk/>
            <pc:sldMk cId="3460349907" sldId="348"/>
            <ac:picMk id="16" creationId="{CA80F170-F144-40C0-BDFA-365E03E85074}"/>
          </ac:picMkLst>
        </pc:picChg>
        <pc:picChg chg="add mod">
          <ac:chgData name="Ingram, Kelly A" userId="30236cb3-a0fd-4dd5-9497-c4275d0bca59" providerId="ADAL" clId="{7A259FBB-98FA-4B9F-B23E-66796F6AF764}" dt="2022-03-02T18:10:21.199" v="3245"/>
          <ac:picMkLst>
            <pc:docMk/>
            <pc:sldMk cId="3460349907" sldId="348"/>
            <ac:picMk id="17" creationId="{BCDC18DB-FC9B-4031-B688-377CC72A2883}"/>
          </ac:picMkLst>
        </pc:picChg>
      </pc:sldChg>
      <pc:sldChg chg="addSp delSp modSp">
        <pc:chgData name="Ingram, Kelly A" userId="30236cb3-a0fd-4dd5-9497-c4275d0bca59" providerId="ADAL" clId="{7A259FBB-98FA-4B9F-B23E-66796F6AF764}" dt="2022-03-02T16:26:20.831" v="2252"/>
        <pc:sldMkLst>
          <pc:docMk/>
          <pc:sldMk cId="2898208370" sldId="349"/>
        </pc:sldMkLst>
        <pc:spChg chg="mod">
          <ac:chgData name="Ingram, Kelly A" userId="30236cb3-a0fd-4dd5-9497-c4275d0bca59" providerId="ADAL" clId="{7A259FBB-98FA-4B9F-B23E-66796F6AF764}" dt="2022-03-02T14:36:05.482" v="369" actId="14100"/>
          <ac:spMkLst>
            <pc:docMk/>
            <pc:sldMk cId="2898208370" sldId="349"/>
            <ac:spMk id="2" creationId="{EA7B0DD8-B0C4-4DFF-98AE-2D788DA177EB}"/>
          </ac:spMkLst>
        </pc:spChg>
        <pc:spChg chg="mod">
          <ac:chgData name="Ingram, Kelly A" userId="30236cb3-a0fd-4dd5-9497-c4275d0bca59" providerId="ADAL" clId="{7A259FBB-98FA-4B9F-B23E-66796F6AF764}" dt="2022-03-02T16:07:41.358" v="1890" actId="20577"/>
          <ac:spMkLst>
            <pc:docMk/>
            <pc:sldMk cId="2898208370" sldId="349"/>
            <ac:spMk id="3" creationId="{96F4D717-D25D-4EE2-A0EF-4AB625AD6907}"/>
          </ac:spMkLst>
        </pc:spChg>
        <pc:picChg chg="add del mod">
          <ac:chgData name="Ingram, Kelly A" userId="30236cb3-a0fd-4dd5-9497-c4275d0bca59" providerId="ADAL" clId="{7A259FBB-98FA-4B9F-B23E-66796F6AF764}" dt="2022-03-02T16:08:45.861" v="1891"/>
          <ac:picMkLst>
            <pc:docMk/>
            <pc:sldMk cId="2898208370" sldId="349"/>
            <ac:picMk id="8" creationId="{2DFEEF86-E856-4B84-B0ED-BAC22E387D5D}"/>
          </ac:picMkLst>
        </pc:picChg>
        <pc:picChg chg="add del mod">
          <ac:chgData name="Ingram, Kelly A" userId="30236cb3-a0fd-4dd5-9497-c4275d0bca59" providerId="ADAL" clId="{7A259FBB-98FA-4B9F-B23E-66796F6AF764}" dt="2022-03-02T16:18:20.431" v="2241"/>
          <ac:picMkLst>
            <pc:docMk/>
            <pc:sldMk cId="2898208370" sldId="349"/>
            <ac:picMk id="9" creationId="{55BDC734-2663-4563-BCFA-2580A22B0764}"/>
          </ac:picMkLst>
        </pc:picChg>
        <pc:picChg chg="add del mod">
          <ac:chgData name="Ingram, Kelly A" userId="30236cb3-a0fd-4dd5-9497-c4275d0bca59" providerId="ADAL" clId="{7A259FBB-98FA-4B9F-B23E-66796F6AF764}" dt="2022-03-02T16:18:48.216" v="2242"/>
          <ac:picMkLst>
            <pc:docMk/>
            <pc:sldMk cId="2898208370" sldId="349"/>
            <ac:picMk id="10" creationId="{394041DA-4BFC-4816-B56F-4527B2EA97A0}"/>
          </ac:picMkLst>
        </pc:picChg>
        <pc:picChg chg="add del mod">
          <ac:chgData name="Ingram, Kelly A" userId="30236cb3-a0fd-4dd5-9497-c4275d0bca59" providerId="ADAL" clId="{7A259FBB-98FA-4B9F-B23E-66796F6AF764}" dt="2022-03-02T16:19:15.932" v="2243"/>
          <ac:picMkLst>
            <pc:docMk/>
            <pc:sldMk cId="2898208370" sldId="349"/>
            <ac:picMk id="11" creationId="{5509B0C8-E6A2-4749-8F1F-9AB2FF0E2D48}"/>
          </ac:picMkLst>
        </pc:picChg>
        <pc:picChg chg="add del mod">
          <ac:chgData name="Ingram, Kelly A" userId="30236cb3-a0fd-4dd5-9497-c4275d0bca59" providerId="ADAL" clId="{7A259FBB-98FA-4B9F-B23E-66796F6AF764}" dt="2022-03-02T16:19:33.244" v="2244"/>
          <ac:picMkLst>
            <pc:docMk/>
            <pc:sldMk cId="2898208370" sldId="349"/>
            <ac:picMk id="12" creationId="{BF2355E7-661E-4FD0-85F9-0D85BF318314}"/>
          </ac:picMkLst>
        </pc:picChg>
        <pc:picChg chg="add del mod">
          <ac:chgData name="Ingram, Kelly A" userId="30236cb3-a0fd-4dd5-9497-c4275d0bca59" providerId="ADAL" clId="{7A259FBB-98FA-4B9F-B23E-66796F6AF764}" dt="2022-03-02T16:19:42.612" v="2245"/>
          <ac:picMkLst>
            <pc:docMk/>
            <pc:sldMk cId="2898208370" sldId="349"/>
            <ac:picMk id="13" creationId="{9824F16B-4B8E-4F52-A724-211FF8D27920}"/>
          </ac:picMkLst>
        </pc:picChg>
        <pc:picChg chg="add del mod">
          <ac:chgData name="Ingram, Kelly A" userId="30236cb3-a0fd-4dd5-9497-c4275d0bca59" providerId="ADAL" clId="{7A259FBB-98FA-4B9F-B23E-66796F6AF764}" dt="2022-03-02T16:20:07.175" v="2246"/>
          <ac:picMkLst>
            <pc:docMk/>
            <pc:sldMk cId="2898208370" sldId="349"/>
            <ac:picMk id="14" creationId="{57975969-01A7-4FC2-8424-1D4E4A09259F}"/>
          </ac:picMkLst>
        </pc:picChg>
        <pc:picChg chg="add del mod">
          <ac:chgData name="Ingram, Kelly A" userId="30236cb3-a0fd-4dd5-9497-c4275d0bca59" providerId="ADAL" clId="{7A259FBB-98FA-4B9F-B23E-66796F6AF764}" dt="2022-03-02T16:20:28.610" v="2247"/>
          <ac:picMkLst>
            <pc:docMk/>
            <pc:sldMk cId="2898208370" sldId="349"/>
            <ac:picMk id="15" creationId="{AE0CBCCC-7165-423C-BEF2-4C0A490AF8F1}"/>
          </ac:picMkLst>
        </pc:picChg>
        <pc:picChg chg="add del mod">
          <ac:chgData name="Ingram, Kelly A" userId="30236cb3-a0fd-4dd5-9497-c4275d0bca59" providerId="ADAL" clId="{7A259FBB-98FA-4B9F-B23E-66796F6AF764}" dt="2022-03-02T16:20:36.595" v="2248"/>
          <ac:picMkLst>
            <pc:docMk/>
            <pc:sldMk cId="2898208370" sldId="349"/>
            <ac:picMk id="16" creationId="{2D6A0873-D76F-4EA3-B545-55DDB84CF609}"/>
          </ac:picMkLst>
        </pc:picChg>
        <pc:picChg chg="add del mod">
          <ac:chgData name="Ingram, Kelly A" userId="30236cb3-a0fd-4dd5-9497-c4275d0bca59" providerId="ADAL" clId="{7A259FBB-98FA-4B9F-B23E-66796F6AF764}" dt="2022-03-02T16:21:02.266" v="2249"/>
          <ac:picMkLst>
            <pc:docMk/>
            <pc:sldMk cId="2898208370" sldId="349"/>
            <ac:picMk id="17" creationId="{526A0447-AC57-42D7-BA1B-883D2232C839}"/>
          </ac:picMkLst>
        </pc:picChg>
        <pc:picChg chg="add del mod">
          <ac:chgData name="Ingram, Kelly A" userId="30236cb3-a0fd-4dd5-9497-c4275d0bca59" providerId="ADAL" clId="{7A259FBB-98FA-4B9F-B23E-66796F6AF764}" dt="2022-03-02T16:22:08.329" v="2250"/>
          <ac:picMkLst>
            <pc:docMk/>
            <pc:sldMk cId="2898208370" sldId="349"/>
            <ac:picMk id="18" creationId="{3585AAD1-990A-4D80-9957-BA018B45D9AA}"/>
          </ac:picMkLst>
        </pc:picChg>
        <pc:picChg chg="add del mod">
          <ac:chgData name="Ingram, Kelly A" userId="30236cb3-a0fd-4dd5-9497-c4275d0bca59" providerId="ADAL" clId="{7A259FBB-98FA-4B9F-B23E-66796F6AF764}" dt="2022-03-02T16:23:40.460" v="2251"/>
          <ac:picMkLst>
            <pc:docMk/>
            <pc:sldMk cId="2898208370" sldId="349"/>
            <ac:picMk id="19" creationId="{48CCE0A3-F021-4D4E-BC9B-84AB11A98435}"/>
          </ac:picMkLst>
        </pc:picChg>
        <pc:picChg chg="add del mod">
          <ac:chgData name="Ingram, Kelly A" userId="30236cb3-a0fd-4dd5-9497-c4275d0bca59" providerId="ADAL" clId="{7A259FBB-98FA-4B9F-B23E-66796F6AF764}" dt="2022-03-02T16:26:20.831" v="2252"/>
          <ac:picMkLst>
            <pc:docMk/>
            <pc:sldMk cId="2898208370" sldId="349"/>
            <ac:picMk id="20" creationId="{AA228D44-75EB-4195-BA58-8F6486D6CF76}"/>
          </ac:picMkLst>
        </pc:picChg>
        <pc:picChg chg="add mod">
          <ac:chgData name="Ingram, Kelly A" userId="30236cb3-a0fd-4dd5-9497-c4275d0bca59" providerId="ADAL" clId="{7A259FBB-98FA-4B9F-B23E-66796F6AF764}" dt="2022-03-02T16:26:20.831" v="2252"/>
          <ac:picMkLst>
            <pc:docMk/>
            <pc:sldMk cId="2898208370" sldId="349"/>
            <ac:picMk id="21" creationId="{8DE241A0-40B7-468B-9199-8E1BDEA60A5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10D2B1E-869F-42EE-8140-ADC92828360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248DBE7-4D3E-4C65-BAA6-9C7229E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42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A5ADCFC-90A9-4443-AA5F-6CBDA9A0C8B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162499E-CC86-4557-8830-494C7EAB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5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998A-BB2D-4989-BD0B-5CA9223E9FF8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7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CF15-E57F-48F2-993D-F0E650328616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2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6878-4DF2-4ED4-91E7-FC50C8483959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2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1880-0618-4ADA-AC95-58CD64080031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0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31CB-0C7F-4ECF-BED1-7753C2AEACC8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07DC-8F99-4EC7-9E7B-29FBFD439799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6C58-069E-4586-94DD-E2799B9A7EA3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9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F018-0771-4AFF-9063-8AE021BB6101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3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BBFA-EEE9-412A-8F52-50108B410F32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91FA-4D91-435C-B6BC-74ABAD203159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4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01B-6089-4996-B692-897CE40A4A6B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6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ED4BA-EE4F-4875-B4D7-1275539A2754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hyperlink" Target="https://www.drscottsaunders.com/about_this_site/the-word-choices/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hyperlink" Target="https://blog.ssmgrp.com/blog/6-senior-care-options-for-your-loved-one-how-to-choose-the-right-one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publicdomainpictures.net/en/view-image.php?image=206976&amp;picture=thank-you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95055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618" y="1030287"/>
            <a:ext cx="3894582" cy="156051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>
                <a:solidFill>
                  <a:schemeClr val="bg1"/>
                </a:solidFill>
              </a:rPr>
              <a:t>Welcome to </a:t>
            </a:r>
            <a:br>
              <a:rPr lang="en-US" sz="3300" b="1" dirty="0">
                <a:solidFill>
                  <a:schemeClr val="bg1"/>
                </a:solidFill>
              </a:rPr>
            </a:br>
            <a:r>
              <a:rPr lang="en-US" sz="3300" b="1" dirty="0">
                <a:solidFill>
                  <a:schemeClr val="bg1"/>
                </a:solidFill>
              </a:rPr>
              <a:t>8</a:t>
            </a:r>
            <a:r>
              <a:rPr lang="en-US" sz="3300" b="1" baseline="30000" dirty="0">
                <a:solidFill>
                  <a:schemeClr val="bg1"/>
                </a:solidFill>
              </a:rPr>
              <a:t>th</a:t>
            </a:r>
            <a:r>
              <a:rPr lang="en-US" sz="3300" b="1" dirty="0">
                <a:solidFill>
                  <a:schemeClr val="bg1"/>
                </a:solidFill>
              </a:rPr>
              <a:t> Grade at </a:t>
            </a:r>
            <a:br>
              <a:rPr lang="en-US" sz="3300" b="1" dirty="0">
                <a:solidFill>
                  <a:schemeClr val="bg1"/>
                </a:solidFill>
              </a:rPr>
            </a:br>
            <a:r>
              <a:rPr lang="en-US" sz="3300" b="1" dirty="0">
                <a:solidFill>
                  <a:schemeClr val="bg1"/>
                </a:solidFill>
              </a:rPr>
              <a:t>Kiser Middle School!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0060" y="640080"/>
            <a:ext cx="846286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43886-0FA2-4B4C-BAD3-A9DF5DF5B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67" y="5023166"/>
            <a:ext cx="3056291" cy="156051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Asst. Principal – Mr. Foutty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8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Grade Counselor – Mrs. Ingram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"/>
          <a:stretch/>
        </p:blipFill>
        <p:spPr>
          <a:xfrm>
            <a:off x="4982892" y="1968740"/>
            <a:ext cx="3788490" cy="29200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59902" y="6035040"/>
            <a:ext cx="41148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CD04443F-2DE5-4E0D-A0C4-20EFDF272B35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98E089A-1F17-4755-B265-DDD0FE7DF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7"/>
    </mc:Choice>
    <mc:Fallback xmlns="">
      <p:transition spd="slow" advTm="12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class registration">
            <a:extLst>
              <a:ext uri="{FF2B5EF4-FFF2-40B4-BE49-F238E27FC236}">
                <a16:creationId xmlns:a16="http://schemas.microsoft.com/office/drawing/2014/main" id="{2A78635E-FB1B-4D3C-8CC4-07FFDD0381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011" y="2670115"/>
            <a:ext cx="2746374" cy="15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B28884-4292-4A4E-9D89-4028E721718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200400" y="152400"/>
            <a:ext cx="5861304" cy="65532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How to Register for Classes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Feb 23-Mar 3 register for classes at home: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</a:rPr>
              <a:t>1) Log onto your PowerSchool where you can see your grades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</a:rPr>
              <a:t>2) Click on “Class Registration” on the left side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</a:rPr>
              <a:t>3) Click on the pencil icons on the right side of each subject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</a:rPr>
              <a:t>4) Read all of the directions before choosing your classes.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You will register for Math, ELA &amp; Encore Classes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Social Studies, Science and PE is chosen for you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Encore requests are not guaranteed but we will try to give you some of your choices.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*Kiser will use all available data over the summer, including EOG and Benchmarks scores, to determine final class placement for Math and ELA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*Any student who doesn’t register by March 3</a:t>
            </a:r>
            <a:r>
              <a:rPr lang="en-US" sz="2000" baseline="30000" dirty="0">
                <a:solidFill>
                  <a:srgbClr val="000000"/>
                </a:solidFill>
              </a:rPr>
              <a:t>rd</a:t>
            </a:r>
            <a:r>
              <a:rPr lang="en-US" sz="2000" dirty="0">
                <a:solidFill>
                  <a:srgbClr val="000000"/>
                </a:solidFill>
              </a:rPr>
              <a:t> will register with their counselor the week of March 4</a:t>
            </a:r>
            <a:r>
              <a:rPr lang="en-US" sz="2000" baseline="30000" dirty="0">
                <a:solidFill>
                  <a:srgbClr val="000000"/>
                </a:solidFill>
              </a:rPr>
              <a:t>th</a:t>
            </a:r>
            <a:r>
              <a:rPr lang="en-US" sz="2000" dirty="0">
                <a:solidFill>
                  <a:srgbClr val="000000"/>
                </a:solidFill>
              </a:rPr>
              <a:t> during school hours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64EAA-E087-4BD7-AA8E-DD3790FB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04443F-2DE5-4E0D-A0C4-20EFDF272B35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000">
              <a:solidFill>
                <a:srgbClr val="898989"/>
              </a:solidFill>
            </a:endParaRP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745A31A4-AFB8-FF18-5194-6606FD53CC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4266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66"/>
    </mc:Choice>
    <mc:Fallback xmlns="">
      <p:transition spd="slow" advTm="60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9157-70AE-483B-89CB-E72B3EC9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Choosing Core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022F7-CFFF-4C88-802E-3323FCF6C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Choose Advanced ELA if</a:t>
            </a:r>
          </a:p>
          <a:p>
            <a:pPr lvl="1"/>
            <a:r>
              <a:rPr lang="en-US" sz="2200" dirty="0"/>
              <a:t>in Advanced ELA with A’s, B’s or C’s</a:t>
            </a:r>
          </a:p>
          <a:p>
            <a:pPr lvl="1"/>
            <a:r>
              <a:rPr lang="en-US" sz="2200" dirty="0"/>
              <a:t>In Standard ELA with A’s 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200" dirty="0"/>
              <a:t>Choose ELA if</a:t>
            </a:r>
          </a:p>
          <a:p>
            <a:pPr lvl="1"/>
            <a:r>
              <a:rPr lang="en-US" sz="2200" dirty="0"/>
              <a:t>in Advanced ELA with a D or lower </a:t>
            </a:r>
          </a:p>
          <a:p>
            <a:pPr lvl="1"/>
            <a:r>
              <a:rPr lang="en-US" sz="2200" dirty="0"/>
              <a:t>in Standard ELA with a B or lower </a:t>
            </a:r>
          </a:p>
          <a:p>
            <a:endParaRPr lang="en-US" sz="1100" dirty="0"/>
          </a:p>
          <a:p>
            <a:r>
              <a:rPr lang="en-US" sz="2200" dirty="0"/>
              <a:t>Choose Math 2 if</a:t>
            </a:r>
          </a:p>
          <a:p>
            <a:pPr lvl="1"/>
            <a:r>
              <a:rPr lang="en-US" sz="2200" dirty="0"/>
              <a:t>in Math 1 (must pass Math 1 to go to Math 2 – if a student fails Math 1, they will repeat it)</a:t>
            </a:r>
          </a:p>
          <a:p>
            <a:pPr lvl="1"/>
            <a:endParaRPr lang="en-US" sz="1100" dirty="0"/>
          </a:p>
          <a:p>
            <a:r>
              <a:rPr lang="en-US" sz="2200" dirty="0"/>
              <a:t>Choose Math 1 if</a:t>
            </a:r>
          </a:p>
          <a:p>
            <a:pPr lvl="1"/>
            <a:r>
              <a:rPr lang="en-US" sz="2200" dirty="0"/>
              <a:t>in Acc Math 7 with A’s, B’s, C’s</a:t>
            </a:r>
          </a:p>
          <a:p>
            <a:endParaRPr lang="en-US" sz="1000" dirty="0"/>
          </a:p>
          <a:p>
            <a:r>
              <a:rPr lang="en-US" sz="2200" dirty="0"/>
              <a:t>Choose Math 8 if</a:t>
            </a:r>
          </a:p>
          <a:p>
            <a:pPr lvl="1"/>
            <a:r>
              <a:rPr lang="en-US" sz="2200" dirty="0"/>
              <a:t>In Acc Math 7 with a D or lower</a:t>
            </a:r>
          </a:p>
          <a:p>
            <a:pPr lvl="1"/>
            <a:r>
              <a:rPr lang="en-US" sz="2200" dirty="0"/>
              <a:t>In </a:t>
            </a:r>
            <a:r>
              <a:rPr lang="en-US" sz="2200"/>
              <a:t>Math 7 (with any grade) </a:t>
            </a:r>
            <a:endParaRPr lang="en-US" sz="2200" dirty="0"/>
          </a:p>
          <a:p>
            <a:pPr lvl="1"/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C1B96777-892D-41BA-A3E0-F6458A91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53577">
            <a:off x="6400800" y="1828800"/>
            <a:ext cx="2133600" cy="115816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9633D79-0E8D-49CB-8D33-512C7E04F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4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33"/>
    </mc:Choice>
    <mc:Fallback xmlns="">
      <p:transition spd="slow" advTm="52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421115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727" y="802955"/>
            <a:ext cx="508887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Encore Classes</a:t>
            </a:r>
            <a:b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(all classes are year long)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375032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99" y="2257006"/>
            <a:ext cx="3352801" cy="231499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3556" y="2257006"/>
            <a:ext cx="4415530" cy="42807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algn="ctr">
              <a:lnSpc>
                <a:spcPct val="90000"/>
              </a:lnSpc>
            </a:pPr>
            <a:endParaRPr lang="en-US" sz="17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Everyday Encore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+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1 A/B Day Encore Class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</a:rPr>
              <a:t>OR</a:t>
            </a:r>
          </a:p>
          <a:p>
            <a:pPr marL="0" indent="-228600" algn="ctr"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Choose 3 A/B Day Encore Classes</a:t>
            </a:r>
          </a:p>
          <a:p>
            <a:pPr marL="0" indent="-228600" algn="ctr"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</a:rPr>
              <a:t>All students will take A/B Day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</a:rPr>
              <a:t>Physical Education/Health Course</a:t>
            </a:r>
          </a:p>
          <a:p>
            <a:pPr marL="0" indent="-228600">
              <a:lnSpc>
                <a:spcPct val="90000"/>
              </a:lnSpc>
            </a:pPr>
            <a:endParaRPr lang="en-US" sz="1700" b="1" dirty="0">
              <a:solidFill>
                <a:srgbClr val="000000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D04443F-2DE5-4E0D-A0C4-20EFDF272B35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00">
              <a:solidFill>
                <a:srgbClr val="898989"/>
              </a:solidFill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14C08F9-9BCA-44CA-A09A-9725EAD379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73"/>
    </mc:Choice>
    <mc:Fallback xmlns="">
      <p:transition spd="slow" advTm="19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0DD8-B0C4-4DFF-98AE-2D788DA1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2423"/>
          </a:xfrm>
        </p:spPr>
        <p:txBody>
          <a:bodyPr/>
          <a:lstStyle/>
          <a:p>
            <a:r>
              <a:rPr lang="en-US" dirty="0"/>
              <a:t> 8</a:t>
            </a:r>
            <a:r>
              <a:rPr lang="en-US" baseline="30000" dirty="0"/>
              <a:t>th</a:t>
            </a:r>
            <a:r>
              <a:rPr lang="en-US" dirty="0"/>
              <a:t> Grade Encore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D717-D25D-4EE2-A0EF-4AB625AD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83" y="1229403"/>
            <a:ext cx="8393481" cy="562859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800" b="1" u="sng" dirty="0"/>
              <a:t>Everyday Encores</a:t>
            </a:r>
          </a:p>
          <a:p>
            <a:pPr marL="0" indent="0">
              <a:buNone/>
            </a:pPr>
            <a:endParaRPr lang="en-US" sz="3800" b="1" u="sng" dirty="0"/>
          </a:p>
          <a:p>
            <a:pPr marL="0" indent="0">
              <a:buNone/>
            </a:pPr>
            <a:r>
              <a:rPr lang="en-US" sz="3800" dirty="0"/>
              <a:t>	Band or Orchestra or Chorus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b="1" u="sng" dirty="0"/>
              <a:t>A day/B day Encores</a:t>
            </a:r>
          </a:p>
          <a:p>
            <a:pPr marL="0" indent="0">
              <a:buNone/>
            </a:pPr>
            <a:r>
              <a:rPr lang="en-US" sz="3800" dirty="0"/>
              <a:t>	- Art</a:t>
            </a:r>
          </a:p>
          <a:p>
            <a:pPr marL="0" indent="0">
              <a:buNone/>
            </a:pPr>
            <a:r>
              <a:rPr lang="en-US" sz="3800" dirty="0"/>
              <a:t>	- Digital Art</a:t>
            </a:r>
          </a:p>
          <a:p>
            <a:pPr marL="0" indent="0">
              <a:buNone/>
            </a:pPr>
            <a:r>
              <a:rPr lang="en-US" sz="3800" dirty="0"/>
              <a:t>	- Chorus</a:t>
            </a:r>
          </a:p>
          <a:p>
            <a:pPr marL="0" indent="0">
              <a:buNone/>
            </a:pPr>
            <a:r>
              <a:rPr lang="en-US" sz="3800" dirty="0"/>
              <a:t>	- Theater</a:t>
            </a:r>
          </a:p>
          <a:p>
            <a:pPr marL="0" indent="0">
              <a:buNone/>
            </a:pPr>
            <a:r>
              <a:rPr lang="en-US" sz="3800" dirty="0"/>
              <a:t>	- Personal Finance &amp; Hospitality</a:t>
            </a:r>
          </a:p>
          <a:p>
            <a:pPr marL="0" indent="0">
              <a:buNone/>
            </a:pPr>
            <a:r>
              <a:rPr lang="en-US" sz="3800" dirty="0"/>
              <a:t>	- Exploring Technological Systems</a:t>
            </a:r>
          </a:p>
          <a:p>
            <a:pPr marL="0" indent="0">
              <a:buNone/>
            </a:pPr>
            <a:r>
              <a:rPr lang="en-US" sz="3800" dirty="0"/>
              <a:t>	- Exploring Aviation Technology</a:t>
            </a:r>
          </a:p>
          <a:p>
            <a:pPr marL="0" indent="0">
              <a:buNone/>
            </a:pPr>
            <a:r>
              <a:rPr lang="en-US" sz="3800" dirty="0"/>
              <a:t>	- Exploring Business &amp; Entrepreneurship</a:t>
            </a:r>
          </a:p>
          <a:p>
            <a:pPr marL="0" indent="0">
              <a:buNone/>
            </a:pPr>
            <a:r>
              <a:rPr lang="en-US" sz="3800" dirty="0"/>
              <a:t>	- Career Exploration</a:t>
            </a:r>
          </a:p>
          <a:p>
            <a:pPr marL="0" indent="0">
              <a:buNone/>
            </a:pPr>
            <a:r>
              <a:rPr lang="en-US" sz="3800" dirty="0"/>
              <a:t>	- Computer Science (CS) Discoveries III</a:t>
            </a:r>
          </a:p>
          <a:p>
            <a:pPr marL="0" indent="0">
              <a:buNone/>
            </a:pPr>
            <a:r>
              <a:rPr lang="en-US" sz="3800" dirty="0"/>
              <a:t>                  - ASL 1B</a:t>
            </a:r>
          </a:p>
          <a:p>
            <a:pPr marL="0" indent="0">
              <a:buNone/>
            </a:pPr>
            <a:r>
              <a:rPr lang="en-US" sz="3800" dirty="0"/>
              <a:t>                 </a:t>
            </a:r>
          </a:p>
          <a:p>
            <a:pPr marL="0" indent="0">
              <a:buNone/>
            </a:pPr>
            <a:r>
              <a:rPr lang="en-US" sz="3800" dirty="0"/>
              <a:t>Notes: Students may only choose CS III if they are in CS II in 7</a:t>
            </a:r>
            <a:r>
              <a:rPr lang="en-US" sz="3800" baseline="30000" dirty="0"/>
              <a:t>th</a:t>
            </a:r>
            <a:r>
              <a:rPr lang="en-US" sz="3800" dirty="0"/>
              <a:t> grade  </a:t>
            </a:r>
          </a:p>
          <a:p>
            <a:pPr marL="0" indent="0">
              <a:buNone/>
            </a:pPr>
            <a:r>
              <a:rPr lang="en-US" sz="3800" dirty="0"/>
              <a:t>             Students may only take ASL 1B if they are in ASL 1A in 7</a:t>
            </a:r>
            <a:r>
              <a:rPr lang="en-US" sz="3800" baseline="30000" dirty="0"/>
              <a:t>th</a:t>
            </a:r>
            <a:r>
              <a:rPr lang="en-US" sz="3800" dirty="0"/>
              <a:t> grade</a:t>
            </a:r>
          </a:p>
          <a:p>
            <a:pPr marL="0" indent="0">
              <a:buNone/>
            </a:pPr>
            <a:r>
              <a:rPr lang="en-US" sz="3800" dirty="0"/>
              <a:t>             Students may only take Band or Orchestra if are in Band or Orchestra in 7</a:t>
            </a:r>
            <a:r>
              <a:rPr lang="en-US" sz="3800" baseline="30000" dirty="0"/>
              <a:t>th</a:t>
            </a:r>
            <a:r>
              <a:rPr lang="en-US" sz="3800" dirty="0"/>
              <a:t> grade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BD4CB-8EFA-47CB-BE75-4FE965011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566502">
            <a:off x="5961449" y="1738485"/>
            <a:ext cx="2667000" cy="15240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D950492-E172-310D-6C8F-93A2B3213F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914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66"/>
    </mc:Choice>
    <mc:Fallback xmlns="">
      <p:transition spd="slow" advTm="51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04443F-2DE5-4E0D-A0C4-20EFDF272B3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6D9F5FB-991B-7A6E-9F34-50A78170C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  <p:pic>
        <p:nvPicPr>
          <p:cNvPr id="24" name="Picture 23" descr="A blackboard with colorful text&#10;&#10;Description automatically generated">
            <a:extLst>
              <a:ext uri="{FF2B5EF4-FFF2-40B4-BE49-F238E27FC236}">
                <a16:creationId xmlns:a16="http://schemas.microsoft.com/office/drawing/2014/main" id="{3E5B144F-05CF-D2EA-C9A4-36ACE52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799" y="0"/>
            <a:ext cx="9006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7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39"/>
    </mc:Choice>
    <mc:Fallback>
      <p:transition spd="slow" advTm="26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EEE669936DFA4B830B3BB0F0058613" ma:contentTypeVersion="14" ma:contentTypeDescription="Create a new document." ma:contentTypeScope="" ma:versionID="ab4152fe743f54868f764fc303fd9a0f">
  <xsd:schema xmlns:xsd="http://www.w3.org/2001/XMLSchema" xmlns:xs="http://www.w3.org/2001/XMLSchema" xmlns:p="http://schemas.microsoft.com/office/2006/metadata/properties" xmlns:ns3="1b99abd8-d28b-4bdc-bba5-dd13b9ffb938" xmlns:ns4="57f2479d-74a7-44fe-b8c7-ae30024f0d58" targetNamespace="http://schemas.microsoft.com/office/2006/metadata/properties" ma:root="true" ma:fieldsID="e7e5345f437c91f7f4f99fd4c52736c4" ns3:_="" ns4:_="">
    <xsd:import namespace="1b99abd8-d28b-4bdc-bba5-dd13b9ffb938"/>
    <xsd:import namespace="57f2479d-74a7-44fe-b8c7-ae30024f0d5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3:SharedWithDetails" minOccurs="0"/>
                <xsd:element ref="ns3:SharingHintHash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9abd8-d28b-4bdc-bba5-dd13b9ffb9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2479d-74a7-44fe-b8c7-ae30024f0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54201D-5536-43B9-AED7-6DABE89BB848}">
  <ds:schemaRefs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57f2479d-74a7-44fe-b8c7-ae30024f0d58"/>
    <ds:schemaRef ds:uri="http://schemas.microsoft.com/office/2006/documentManagement/types"/>
    <ds:schemaRef ds:uri="http://schemas.microsoft.com/office/infopath/2007/PartnerControls"/>
    <ds:schemaRef ds:uri="1b99abd8-d28b-4bdc-bba5-dd13b9ffb93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EC00EB6-91C6-4147-AC66-D89AE77E4F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99abd8-d28b-4bdc-bba5-dd13b9ffb938"/>
    <ds:schemaRef ds:uri="57f2479d-74a7-44fe-b8c7-ae30024f0d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E15F42-1965-467C-B84F-130D35F34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6480</TotalTime>
  <Words>449</Words>
  <Application>Microsoft Office PowerPoint</Application>
  <PresentationFormat>On-screen Show (4:3)</PresentationFormat>
  <Paragraphs>76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Welcome to  8th Grade at  Kiser Middle School!</vt:lpstr>
      <vt:lpstr>PowerPoint Presentation</vt:lpstr>
      <vt:lpstr>Choosing Core Classes</vt:lpstr>
      <vt:lpstr>Encore Classes  (all classes are year long)</vt:lpstr>
      <vt:lpstr> 8th Grade Encore Choices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Kiser Middle School!</dc:title>
  <dc:creator>Ingram, Kelly A</dc:creator>
  <cp:lastModifiedBy>Ingram, Kelly A</cp:lastModifiedBy>
  <cp:revision>2</cp:revision>
  <dcterms:created xsi:type="dcterms:W3CDTF">2021-02-23T14:43:47Z</dcterms:created>
  <dcterms:modified xsi:type="dcterms:W3CDTF">2024-02-22T21:36:16Z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0x0101007BEEE669936DFA4B830B3BB0F0058613</vt:lpwstr>
  </property>
</Properties>
</file>