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11"/>
  </p:notesMasterIdLst>
  <p:handoutMasterIdLst>
    <p:handoutMasterId r:id="rId12"/>
  </p:handoutMasterIdLst>
  <p:sldIdLst>
    <p:sldId id="256" r:id="rId5"/>
    <p:sldId id="336" r:id="rId6"/>
    <p:sldId id="348" r:id="rId7"/>
    <p:sldId id="313" r:id="rId8"/>
    <p:sldId id="349" r:id="rId9"/>
    <p:sldId id="292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FD9D8-BE12-4576-B4CB-69A5D0E0FAA1}" v="48" dt="2024-02-22T21:23:45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5" autoAdjust="0"/>
    <p:restoredTop sz="90511" autoAdjust="0"/>
  </p:normalViewPr>
  <p:slideViewPr>
    <p:cSldViewPr>
      <p:cViewPr varScale="1">
        <p:scale>
          <a:sx n="65" d="100"/>
          <a:sy n="65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am, Kelly A" userId="30236cb3-a0fd-4dd5-9497-c4275d0bca59" providerId="ADAL" clId="{79B22352-6994-40FB-8640-C1775553B513}"/>
    <pc:docChg chg="custSel modSld">
      <pc:chgData name="Ingram, Kelly A" userId="30236cb3-a0fd-4dd5-9497-c4275d0bca59" providerId="ADAL" clId="{79B22352-6994-40FB-8640-C1775553B513}" dt="2022-03-02T18:00:31.182" v="1823" actId="20577"/>
      <pc:docMkLst>
        <pc:docMk/>
      </pc:docMkLst>
      <pc:sldChg chg="addSp delSp modSp">
        <pc:chgData name="Ingram, Kelly A" userId="30236cb3-a0fd-4dd5-9497-c4275d0bca59" providerId="ADAL" clId="{79B22352-6994-40FB-8640-C1775553B513}" dt="2022-03-02T16:46:39.842" v="1099" actId="6549"/>
        <pc:sldMkLst>
          <pc:docMk/>
          <pc:sldMk cId="3745192879" sldId="256"/>
        </pc:sldMkLst>
        <pc:spChg chg="mod">
          <ac:chgData name="Ingram, Kelly A" userId="30236cb3-a0fd-4dd5-9497-c4275d0bca59" providerId="ADAL" clId="{79B22352-6994-40FB-8640-C1775553B513}" dt="2022-03-02T16:46:39.842" v="1099" actId="6549"/>
          <ac:spMkLst>
            <pc:docMk/>
            <pc:sldMk cId="3745192879" sldId="256"/>
            <ac:spMk id="9" creationId="{13F43886-0FA2-4B4C-BAD3-A9DF5DF5BCDD}"/>
          </ac:spMkLst>
        </pc:spChg>
        <pc:picChg chg="add mod">
          <ac:chgData name="Ingram, Kelly A" userId="30236cb3-a0fd-4dd5-9497-c4275d0bca59" providerId="ADAL" clId="{79B22352-6994-40FB-8640-C1775553B513}" dt="2022-03-02T16:35:00.021" v="52"/>
          <ac:picMkLst>
            <pc:docMk/>
            <pc:sldMk cId="3745192879" sldId="256"/>
            <ac:picMk id="3" creationId="{BB3F9C26-0E74-4DCA-A4FA-DD6DC9F180DC}"/>
          </ac:picMkLst>
        </pc:picChg>
        <pc:picChg chg="del">
          <ac:chgData name="Ingram, Kelly A" userId="30236cb3-a0fd-4dd5-9497-c4275d0bca59" providerId="ADAL" clId="{79B22352-6994-40FB-8640-C1775553B513}" dt="2022-03-02T16:35:00.021" v="52"/>
          <ac:picMkLst>
            <pc:docMk/>
            <pc:sldMk cId="3745192879" sldId="256"/>
            <ac:picMk id="7" creationId="{D6F94BC1-FF1B-4547-8CE1-B0E9296276B1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6:46:21.652" v="1098"/>
        <pc:sldMkLst>
          <pc:docMk/>
          <pc:sldMk cId="1899579823" sldId="292"/>
        </pc:sldMkLst>
        <pc:picChg chg="add del mod">
          <ac:chgData name="Ingram, Kelly A" userId="30236cb3-a0fd-4dd5-9497-c4275d0bca59" providerId="ADAL" clId="{79B22352-6994-40FB-8640-C1775553B513}" dt="2022-03-02T16:46:21.652" v="1098"/>
          <ac:picMkLst>
            <pc:docMk/>
            <pc:sldMk cId="1899579823" sldId="292"/>
            <ac:picMk id="2" creationId="{76DDDB4F-F6DF-4F8B-BB50-E736352B4AFA}"/>
          </ac:picMkLst>
        </pc:picChg>
        <pc:picChg chg="add mod">
          <ac:chgData name="Ingram, Kelly A" userId="30236cb3-a0fd-4dd5-9497-c4275d0bca59" providerId="ADAL" clId="{79B22352-6994-40FB-8640-C1775553B513}" dt="2022-03-02T16:46:21.652" v="1098"/>
          <ac:picMkLst>
            <pc:docMk/>
            <pc:sldMk cId="1899579823" sldId="292"/>
            <ac:picMk id="3" creationId="{52BF1EB8-40D0-4C97-8B32-4E993CF75B28}"/>
          </ac:picMkLst>
        </pc:picChg>
        <pc:picChg chg="del">
          <ac:chgData name="Ingram, Kelly A" userId="30236cb3-a0fd-4dd5-9497-c4275d0bca59" providerId="ADAL" clId="{79B22352-6994-40FB-8640-C1775553B513}" dt="2022-03-02T16:45:56.442" v="1097"/>
          <ac:picMkLst>
            <pc:docMk/>
            <pc:sldMk cId="1899579823" sldId="292"/>
            <ac:picMk id="5" creationId="{F5AE9FF4-3811-4550-B1C6-10423B843A65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6:29:03.624" v="46"/>
        <pc:sldMkLst>
          <pc:docMk/>
          <pc:sldMk cId="1824953238" sldId="313"/>
        </pc:sldMkLst>
        <pc:spChg chg="mod">
          <ac:chgData name="Ingram, Kelly A" userId="30236cb3-a0fd-4dd5-9497-c4275d0bca59" providerId="ADAL" clId="{79B22352-6994-40FB-8640-C1775553B513}" dt="2022-03-02T16:28:30.310" v="45" actId="6549"/>
          <ac:spMkLst>
            <pc:docMk/>
            <pc:sldMk cId="1824953238" sldId="313"/>
            <ac:spMk id="4" creationId="{00000000-0000-0000-0000-000000000000}"/>
          </ac:spMkLst>
        </pc:spChg>
        <pc:picChg chg="del">
          <ac:chgData name="Ingram, Kelly A" userId="30236cb3-a0fd-4dd5-9497-c4275d0bca59" providerId="ADAL" clId="{79B22352-6994-40FB-8640-C1775553B513}" dt="2022-03-02T16:29:03.624" v="46"/>
          <ac:picMkLst>
            <pc:docMk/>
            <pc:sldMk cId="1824953238" sldId="313"/>
            <ac:picMk id="3" creationId="{687240CB-D2F5-495E-8F4E-9EE2B1634652}"/>
          </ac:picMkLst>
        </pc:picChg>
        <pc:picChg chg="add mod">
          <ac:chgData name="Ingram, Kelly A" userId="30236cb3-a0fd-4dd5-9497-c4275d0bca59" providerId="ADAL" clId="{79B22352-6994-40FB-8640-C1775553B513}" dt="2022-03-02T16:29:03.624" v="46"/>
          <ac:picMkLst>
            <pc:docMk/>
            <pc:sldMk cId="1824953238" sldId="313"/>
            <ac:picMk id="6" creationId="{5F0050DC-7646-4369-9FE8-F60DE4F60BFA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7:57:24.817" v="1807"/>
        <pc:sldMkLst>
          <pc:docMk/>
          <pc:sldMk cId="1142662333" sldId="336"/>
        </pc:sldMkLst>
        <pc:spChg chg="mod">
          <ac:chgData name="Ingram, Kelly A" userId="30236cb3-a0fd-4dd5-9497-c4275d0bca59" providerId="ADAL" clId="{79B22352-6994-40FB-8640-C1775553B513}" dt="2022-03-02T17:56:07.159" v="1806" actId="20577"/>
          <ac:spMkLst>
            <pc:docMk/>
            <pc:sldMk cId="1142662333" sldId="336"/>
            <ac:spMk id="7" creationId="{4DB28884-4292-4A4E-9D89-4028E7217186}"/>
          </ac:spMkLst>
        </pc:spChg>
        <pc:picChg chg="add del mod">
          <ac:chgData name="Ingram, Kelly A" userId="30236cb3-a0fd-4dd5-9497-c4275d0bca59" providerId="ADAL" clId="{79B22352-6994-40FB-8640-C1775553B513}" dt="2022-03-02T16:30:45.815" v="48"/>
          <ac:picMkLst>
            <pc:docMk/>
            <pc:sldMk cId="1142662333" sldId="336"/>
            <ac:picMk id="2" creationId="{96C84934-6E36-4755-8F03-279C4D5AF49B}"/>
          </ac:picMkLst>
        </pc:picChg>
        <pc:picChg chg="add del mod">
          <ac:chgData name="Ingram, Kelly A" userId="30236cb3-a0fd-4dd5-9497-c4275d0bca59" providerId="ADAL" clId="{79B22352-6994-40FB-8640-C1775553B513}" dt="2022-03-02T16:31:35.796" v="49"/>
          <ac:picMkLst>
            <pc:docMk/>
            <pc:sldMk cId="1142662333" sldId="336"/>
            <ac:picMk id="3" creationId="{6F1A7608-B831-41C8-B93E-FE61C49A984F}"/>
          </ac:picMkLst>
        </pc:picChg>
        <pc:picChg chg="add del mod">
          <ac:chgData name="Ingram, Kelly A" userId="30236cb3-a0fd-4dd5-9497-c4275d0bca59" providerId="ADAL" clId="{79B22352-6994-40FB-8640-C1775553B513}" dt="2022-03-02T17:54:34.756" v="1469"/>
          <ac:picMkLst>
            <pc:docMk/>
            <pc:sldMk cId="1142662333" sldId="336"/>
            <ac:picMk id="5" creationId="{7B695DC9-B955-431A-B4AB-0D0BDEEF5375}"/>
          </ac:picMkLst>
        </pc:picChg>
        <pc:picChg chg="add del mod">
          <ac:chgData name="Ingram, Kelly A" userId="30236cb3-a0fd-4dd5-9497-c4275d0bca59" providerId="ADAL" clId="{79B22352-6994-40FB-8640-C1775553B513}" dt="2022-03-02T17:57:24.817" v="1807"/>
          <ac:picMkLst>
            <pc:docMk/>
            <pc:sldMk cId="1142662333" sldId="336"/>
            <ac:picMk id="6" creationId="{334160D9-57E2-4084-8AAF-A4C28A9614F6}"/>
          </ac:picMkLst>
        </pc:picChg>
        <pc:picChg chg="del">
          <ac:chgData name="Ingram, Kelly A" userId="30236cb3-a0fd-4dd5-9497-c4275d0bca59" providerId="ADAL" clId="{79B22352-6994-40FB-8640-C1775553B513}" dt="2022-03-02T16:30:17.526" v="47"/>
          <ac:picMkLst>
            <pc:docMk/>
            <pc:sldMk cId="1142662333" sldId="336"/>
            <ac:picMk id="8" creationId="{B2C8F3E6-F741-432A-A4D6-D9422D42E190}"/>
          </ac:picMkLst>
        </pc:picChg>
        <pc:picChg chg="add mod">
          <ac:chgData name="Ingram, Kelly A" userId="30236cb3-a0fd-4dd5-9497-c4275d0bca59" providerId="ADAL" clId="{79B22352-6994-40FB-8640-C1775553B513}" dt="2022-03-02T17:57:24.817" v="1807"/>
          <ac:picMkLst>
            <pc:docMk/>
            <pc:sldMk cId="1142662333" sldId="336"/>
            <ac:picMk id="9" creationId="{852D670C-4957-4C9E-AFE5-B888CBECBB1B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6:34:32.221" v="51"/>
        <pc:sldMkLst>
          <pc:docMk/>
          <pc:sldMk cId="2223724554" sldId="345"/>
        </pc:sldMkLst>
        <pc:picChg chg="add del mod">
          <ac:chgData name="Ingram, Kelly A" userId="30236cb3-a0fd-4dd5-9497-c4275d0bca59" providerId="ADAL" clId="{79B22352-6994-40FB-8640-C1775553B513}" dt="2022-03-02T16:34:32.221" v="51"/>
          <ac:picMkLst>
            <pc:docMk/>
            <pc:sldMk cId="2223724554" sldId="345"/>
            <ac:picMk id="4" creationId="{4FF5AC44-6FDA-41D8-AC5F-B6ECD45B4E3D}"/>
          </ac:picMkLst>
        </pc:picChg>
        <pc:picChg chg="del">
          <ac:chgData name="Ingram, Kelly A" userId="30236cb3-a0fd-4dd5-9497-c4275d0bca59" providerId="ADAL" clId="{79B22352-6994-40FB-8640-C1775553B513}" dt="2022-03-02T16:33:19.839" v="50"/>
          <ac:picMkLst>
            <pc:docMk/>
            <pc:sldMk cId="2223724554" sldId="345"/>
            <ac:picMk id="5" creationId="{50A81BD3-4A33-4520-941F-00F0102AE9E0}"/>
          </ac:picMkLst>
        </pc:picChg>
        <pc:picChg chg="add mod">
          <ac:chgData name="Ingram, Kelly A" userId="30236cb3-a0fd-4dd5-9497-c4275d0bca59" providerId="ADAL" clId="{79B22352-6994-40FB-8640-C1775553B513}" dt="2022-03-02T16:34:32.221" v="51"/>
          <ac:picMkLst>
            <pc:docMk/>
            <pc:sldMk cId="2223724554" sldId="345"/>
            <ac:picMk id="7" creationId="{D7504966-881F-4826-8C56-B79B4FE89EF2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8:00:31.182" v="1823" actId="20577"/>
        <pc:sldMkLst>
          <pc:docMk/>
          <pc:sldMk cId="3460349907" sldId="348"/>
        </pc:sldMkLst>
        <pc:spChg chg="mod">
          <ac:chgData name="Ingram, Kelly A" userId="30236cb3-a0fd-4dd5-9497-c4275d0bca59" providerId="ADAL" clId="{79B22352-6994-40FB-8640-C1775553B513}" dt="2022-03-02T17:53:21.750" v="1468" actId="20577"/>
          <ac:spMkLst>
            <pc:docMk/>
            <pc:sldMk cId="3460349907" sldId="348"/>
            <ac:spMk id="2" creationId="{E7C39157-70AE-483B-89CB-E72B3EC98D92}"/>
          </ac:spMkLst>
        </pc:spChg>
        <pc:spChg chg="mod">
          <ac:chgData name="Ingram, Kelly A" userId="30236cb3-a0fd-4dd5-9497-c4275d0bca59" providerId="ADAL" clId="{79B22352-6994-40FB-8640-C1775553B513}" dt="2022-03-02T18:00:31.182" v="1823" actId="20577"/>
          <ac:spMkLst>
            <pc:docMk/>
            <pc:sldMk cId="3460349907" sldId="348"/>
            <ac:spMk id="3" creationId="{8C2022F7-CFFF-4C88-802E-3323FCF6C330}"/>
          </ac:spMkLst>
        </pc:spChg>
        <pc:picChg chg="add del mod">
          <ac:chgData name="Ingram, Kelly A" userId="30236cb3-a0fd-4dd5-9497-c4275d0bca59" providerId="ADAL" clId="{79B22352-6994-40FB-8640-C1775553B513}" dt="2022-03-02T16:44:10.182" v="1086"/>
          <ac:picMkLst>
            <pc:docMk/>
            <pc:sldMk cId="3460349907" sldId="348"/>
            <ac:picMk id="4" creationId="{D3B6DE1F-0F29-4F12-A446-0B70A5A79597}"/>
          </ac:picMkLst>
        </pc:picChg>
        <pc:picChg chg="add del mod">
          <ac:chgData name="Ingram, Kelly A" userId="30236cb3-a0fd-4dd5-9497-c4275d0bca59" providerId="ADAL" clId="{79B22352-6994-40FB-8640-C1775553B513}" dt="2022-03-02T16:45:27.793" v="1087"/>
          <ac:picMkLst>
            <pc:docMk/>
            <pc:sldMk cId="3460349907" sldId="348"/>
            <ac:picMk id="5" creationId="{D85E9CF2-46E4-4B4C-A49D-FAAA5AC49F69}"/>
          </ac:picMkLst>
        </pc:picChg>
        <pc:picChg chg="add del mod">
          <ac:chgData name="Ingram, Kelly A" userId="30236cb3-a0fd-4dd5-9497-c4275d0bca59" providerId="ADAL" clId="{79B22352-6994-40FB-8640-C1775553B513}" dt="2022-03-02T17:43:31.221" v="1100"/>
          <ac:picMkLst>
            <pc:docMk/>
            <pc:sldMk cId="3460349907" sldId="348"/>
            <ac:picMk id="6" creationId="{E22FE41D-DFFE-44A2-9D9F-8A3F61F5E1D9}"/>
          </ac:picMkLst>
        </pc:picChg>
        <pc:picChg chg="add del mod">
          <ac:chgData name="Ingram, Kelly A" userId="30236cb3-a0fd-4dd5-9497-c4275d0bca59" providerId="ADAL" clId="{79B22352-6994-40FB-8640-C1775553B513}" dt="2022-03-02T17:44:00.384" v="1101"/>
          <ac:picMkLst>
            <pc:docMk/>
            <pc:sldMk cId="3460349907" sldId="348"/>
            <ac:picMk id="7" creationId="{E20BB80A-0D17-4E0B-AF24-3B3641927B0B}"/>
          </ac:picMkLst>
        </pc:picChg>
        <pc:picChg chg="add del mod">
          <ac:chgData name="Ingram, Kelly A" userId="30236cb3-a0fd-4dd5-9497-c4275d0bca59" providerId="ADAL" clId="{79B22352-6994-40FB-8640-C1775553B513}" dt="2022-03-02T17:44:09.718" v="1102"/>
          <ac:picMkLst>
            <pc:docMk/>
            <pc:sldMk cId="3460349907" sldId="348"/>
            <ac:picMk id="8" creationId="{CF39DC0D-25DA-4413-AA68-F1683B733B6A}"/>
          </ac:picMkLst>
        </pc:picChg>
        <pc:picChg chg="mod">
          <ac:chgData name="Ingram, Kelly A" userId="30236cb3-a0fd-4dd5-9497-c4275d0bca59" providerId="ADAL" clId="{79B22352-6994-40FB-8640-C1775553B513}" dt="2022-03-02T16:41:36.943" v="1060" actId="688"/>
          <ac:picMkLst>
            <pc:docMk/>
            <pc:sldMk cId="3460349907" sldId="348"/>
            <ac:picMk id="9" creationId="{C1B96777-892D-41BA-A3E0-F6458A91872B}"/>
          </ac:picMkLst>
        </pc:picChg>
        <pc:picChg chg="add del mod">
          <ac:chgData name="Ingram, Kelly A" userId="30236cb3-a0fd-4dd5-9497-c4275d0bca59" providerId="ADAL" clId="{79B22352-6994-40FB-8640-C1775553B513}" dt="2022-03-02T17:45:19.845" v="1103"/>
          <ac:picMkLst>
            <pc:docMk/>
            <pc:sldMk cId="3460349907" sldId="348"/>
            <ac:picMk id="10" creationId="{33017AA5-526A-4E81-9017-6DFD12495699}"/>
          </ac:picMkLst>
        </pc:picChg>
        <pc:picChg chg="add del mod">
          <ac:chgData name="Ingram, Kelly A" userId="30236cb3-a0fd-4dd5-9497-c4275d0bca59" providerId="ADAL" clId="{79B22352-6994-40FB-8640-C1775553B513}" dt="2022-03-02T17:45:56.486" v="1104"/>
          <ac:picMkLst>
            <pc:docMk/>
            <pc:sldMk cId="3460349907" sldId="348"/>
            <ac:picMk id="11" creationId="{E4E88860-FD7C-46EF-8D68-5165ADAB889B}"/>
          </ac:picMkLst>
        </pc:picChg>
        <pc:picChg chg="add del mod">
          <ac:chgData name="Ingram, Kelly A" userId="30236cb3-a0fd-4dd5-9497-c4275d0bca59" providerId="ADAL" clId="{79B22352-6994-40FB-8640-C1775553B513}" dt="2022-03-02T17:46:37.271" v="1105"/>
          <ac:picMkLst>
            <pc:docMk/>
            <pc:sldMk cId="3460349907" sldId="348"/>
            <ac:picMk id="12" creationId="{70E16143-E547-40C6-9CE8-A143A171FE2E}"/>
          </ac:picMkLst>
        </pc:picChg>
        <pc:picChg chg="add del mod">
          <ac:chgData name="Ingram, Kelly A" userId="30236cb3-a0fd-4dd5-9497-c4275d0bca59" providerId="ADAL" clId="{79B22352-6994-40FB-8640-C1775553B513}" dt="2022-03-02T17:48:02.300" v="1106"/>
          <ac:picMkLst>
            <pc:docMk/>
            <pc:sldMk cId="3460349907" sldId="348"/>
            <ac:picMk id="13" creationId="{7EF6A981-1187-45A2-906B-8496105065BF}"/>
          </ac:picMkLst>
        </pc:picChg>
        <pc:picChg chg="add del mod">
          <ac:chgData name="Ingram, Kelly A" userId="30236cb3-a0fd-4dd5-9497-c4275d0bca59" providerId="ADAL" clId="{79B22352-6994-40FB-8640-C1775553B513}" dt="2022-03-02T17:57:43.971" v="1808"/>
          <ac:picMkLst>
            <pc:docMk/>
            <pc:sldMk cId="3460349907" sldId="348"/>
            <ac:picMk id="14" creationId="{4FF5FA1F-F820-4D84-990D-8CB164B8E6D8}"/>
          </ac:picMkLst>
        </pc:picChg>
        <pc:picChg chg="add del mod">
          <ac:chgData name="Ingram, Kelly A" userId="30236cb3-a0fd-4dd5-9497-c4275d0bca59" providerId="ADAL" clId="{79B22352-6994-40FB-8640-C1775553B513}" dt="2022-03-02T17:57:51.907" v="1809"/>
          <ac:picMkLst>
            <pc:docMk/>
            <pc:sldMk cId="3460349907" sldId="348"/>
            <ac:picMk id="15" creationId="{60B8A234-8E02-43F3-9739-D15E19CA72C0}"/>
          </ac:picMkLst>
        </pc:picChg>
        <pc:picChg chg="add del mod">
          <ac:chgData name="Ingram, Kelly A" userId="30236cb3-a0fd-4dd5-9497-c4275d0bca59" providerId="ADAL" clId="{79B22352-6994-40FB-8640-C1775553B513}" dt="2022-03-02T17:58:14.972" v="1810"/>
          <ac:picMkLst>
            <pc:docMk/>
            <pc:sldMk cId="3460349907" sldId="348"/>
            <ac:picMk id="16" creationId="{5F19775D-CFD3-4683-8BE4-6EAB1A2261D6}"/>
          </ac:picMkLst>
        </pc:picChg>
        <pc:picChg chg="add del mod">
          <ac:chgData name="Ingram, Kelly A" userId="30236cb3-a0fd-4dd5-9497-c4275d0bca59" providerId="ADAL" clId="{79B22352-6994-40FB-8640-C1775553B513}" dt="2022-03-02T17:59:11.372" v="1811"/>
          <ac:picMkLst>
            <pc:docMk/>
            <pc:sldMk cId="3460349907" sldId="348"/>
            <ac:picMk id="17" creationId="{0D190E2C-6ED4-4B5D-9D54-B93E96507AEF}"/>
          </ac:picMkLst>
        </pc:picChg>
        <pc:picChg chg="add del mod">
          <ac:chgData name="Ingram, Kelly A" userId="30236cb3-a0fd-4dd5-9497-c4275d0bca59" providerId="ADAL" clId="{79B22352-6994-40FB-8640-C1775553B513}" dt="2022-03-02T18:00:09.085" v="1812"/>
          <ac:picMkLst>
            <pc:docMk/>
            <pc:sldMk cId="3460349907" sldId="348"/>
            <ac:picMk id="18" creationId="{5963C932-C4B6-4B45-AC1B-AA24303A984B}"/>
          </ac:picMkLst>
        </pc:picChg>
        <pc:picChg chg="add mod">
          <ac:chgData name="Ingram, Kelly A" userId="30236cb3-a0fd-4dd5-9497-c4275d0bca59" providerId="ADAL" clId="{79B22352-6994-40FB-8640-C1775553B513}" dt="2022-03-02T18:00:09.085" v="1812"/>
          <ac:picMkLst>
            <pc:docMk/>
            <pc:sldMk cId="3460349907" sldId="348"/>
            <ac:picMk id="19" creationId="{0FA11D13-50C6-4CAB-BE13-AA02544FE311}"/>
          </ac:picMkLst>
        </pc:picChg>
      </pc:sldChg>
      <pc:sldChg chg="addSp delSp modSp">
        <pc:chgData name="Ingram, Kelly A" userId="30236cb3-a0fd-4dd5-9497-c4275d0bca59" providerId="ADAL" clId="{79B22352-6994-40FB-8640-C1775553B513}" dt="2022-03-02T16:28:15.818" v="13" actId="20577"/>
        <pc:sldMkLst>
          <pc:docMk/>
          <pc:sldMk cId="2898208370" sldId="349"/>
        </pc:sldMkLst>
        <pc:spChg chg="mod">
          <ac:chgData name="Ingram, Kelly A" userId="30236cb3-a0fd-4dd5-9497-c4275d0bca59" providerId="ADAL" clId="{79B22352-6994-40FB-8640-C1775553B513}" dt="2022-03-02T16:28:15.818" v="13" actId="20577"/>
          <ac:spMkLst>
            <pc:docMk/>
            <pc:sldMk cId="2898208370" sldId="349"/>
            <ac:spMk id="3" creationId="{96F4D717-D25D-4EE2-A0EF-4AB625AD6907}"/>
          </ac:spMkLst>
        </pc:spChg>
        <pc:picChg chg="add del mod">
          <ac:chgData name="Ingram, Kelly A" userId="30236cb3-a0fd-4dd5-9497-c4275d0bca59" providerId="ADAL" clId="{79B22352-6994-40FB-8640-C1775553B513}" dt="2022-03-02T16:28:05.934" v="1"/>
          <ac:picMkLst>
            <pc:docMk/>
            <pc:sldMk cId="2898208370" sldId="349"/>
            <ac:picMk id="4" creationId="{22B2B710-F430-4B2D-9455-2F99DA59AAA6}"/>
          </ac:picMkLst>
        </pc:picChg>
        <pc:picChg chg="add mod">
          <ac:chgData name="Ingram, Kelly A" userId="30236cb3-a0fd-4dd5-9497-c4275d0bca59" providerId="ADAL" clId="{79B22352-6994-40FB-8640-C1775553B513}" dt="2022-03-02T16:28:05.934" v="1"/>
          <ac:picMkLst>
            <pc:docMk/>
            <pc:sldMk cId="2898208370" sldId="349"/>
            <ac:picMk id="5" creationId="{3ACC1CE9-24DF-423D-8FEA-12DA9855D741}"/>
          </ac:picMkLst>
        </pc:picChg>
      </pc:sldChg>
    </pc:docChg>
  </pc:docChgLst>
  <pc:docChgLst>
    <pc:chgData name="Ingram, Kelly A" userId="30236cb3-a0fd-4dd5-9497-c4275d0bca59" providerId="ADAL" clId="{183FB744-7E2A-4EB2-BE09-A36BCC381558}"/>
    <pc:docChg chg="custSel modSld">
      <pc:chgData name="Ingram, Kelly A" userId="30236cb3-a0fd-4dd5-9497-c4275d0bca59" providerId="ADAL" clId="{183FB744-7E2A-4EB2-BE09-A36BCC381558}" dt="2023-03-02T20:39:37.997" v="924"/>
      <pc:docMkLst>
        <pc:docMk/>
      </pc:docMkLst>
      <pc:sldChg chg="addSp delSp modSp mod">
        <pc:chgData name="Ingram, Kelly A" userId="30236cb3-a0fd-4dd5-9497-c4275d0bca59" providerId="ADAL" clId="{183FB744-7E2A-4EB2-BE09-A36BCC381558}" dt="2023-03-02T20:39:37.997" v="924"/>
        <pc:sldMkLst>
          <pc:docMk/>
          <pc:sldMk cId="3745192879" sldId="256"/>
        </pc:sldMkLst>
        <pc:spChg chg="mod">
          <ac:chgData name="Ingram, Kelly A" userId="30236cb3-a0fd-4dd5-9497-c4275d0bca59" providerId="ADAL" clId="{183FB744-7E2A-4EB2-BE09-A36BCC381558}" dt="2023-03-02T20:38:57.288" v="923" actId="20577"/>
          <ac:spMkLst>
            <pc:docMk/>
            <pc:sldMk cId="3745192879" sldId="256"/>
            <ac:spMk id="9" creationId="{13F43886-0FA2-4B4C-BAD3-A9DF5DF5BCDD}"/>
          </ac:spMkLst>
        </pc:spChg>
        <pc:picChg chg="del">
          <ac:chgData name="Ingram, Kelly A" userId="30236cb3-a0fd-4dd5-9497-c4275d0bca59" providerId="ADAL" clId="{183FB744-7E2A-4EB2-BE09-A36BCC381558}" dt="2023-03-02T20:39:37.997" v="924"/>
          <ac:picMkLst>
            <pc:docMk/>
            <pc:sldMk cId="3745192879" sldId="256"/>
            <ac:picMk id="3" creationId="{BB3F9C26-0E74-4DCA-A4FA-DD6DC9F180DC}"/>
          </ac:picMkLst>
        </pc:picChg>
        <pc:picChg chg="add mod">
          <ac:chgData name="Ingram, Kelly A" userId="30236cb3-a0fd-4dd5-9497-c4275d0bca59" providerId="ADAL" clId="{183FB744-7E2A-4EB2-BE09-A36BCC381558}" dt="2023-03-02T20:39:37.997" v="924"/>
          <ac:picMkLst>
            <pc:docMk/>
            <pc:sldMk cId="3745192879" sldId="256"/>
            <ac:picMk id="6" creationId="{480D3BCD-BD2D-4553-8B53-5943566E6E92}"/>
          </ac:picMkLst>
        </pc:picChg>
      </pc:sldChg>
      <pc:sldChg chg="addSp delSp modSp mod">
        <pc:chgData name="Ingram, Kelly A" userId="30236cb3-a0fd-4dd5-9497-c4275d0bca59" providerId="ADAL" clId="{183FB744-7E2A-4EB2-BE09-A36BCC381558}" dt="2023-03-02T20:30:20.608" v="900"/>
        <pc:sldMkLst>
          <pc:docMk/>
          <pc:sldMk cId="1142662333" sldId="336"/>
        </pc:sldMkLst>
        <pc:spChg chg="mod">
          <ac:chgData name="Ingram, Kelly A" userId="30236cb3-a0fd-4dd5-9497-c4275d0bca59" providerId="ADAL" clId="{183FB744-7E2A-4EB2-BE09-A36BCC381558}" dt="2023-03-02T20:19:22.314" v="3" actId="6549"/>
          <ac:spMkLst>
            <pc:docMk/>
            <pc:sldMk cId="1142662333" sldId="336"/>
            <ac:spMk id="7" creationId="{4DB28884-4292-4A4E-9D89-4028E7217186}"/>
          </ac:spMkLst>
        </pc:spChg>
        <pc:picChg chg="add del mod">
          <ac:chgData name="Ingram, Kelly A" userId="30236cb3-a0fd-4dd5-9497-c4275d0bca59" providerId="ADAL" clId="{183FB744-7E2A-4EB2-BE09-A36BCC381558}" dt="2023-03-02T20:30:20.608" v="900"/>
          <ac:picMkLst>
            <pc:docMk/>
            <pc:sldMk cId="1142662333" sldId="336"/>
            <ac:picMk id="2" creationId="{3D4DF5D8-059D-44F2-BA99-3B649175AB8D}"/>
          </ac:picMkLst>
        </pc:picChg>
        <pc:picChg chg="add mod">
          <ac:chgData name="Ingram, Kelly A" userId="30236cb3-a0fd-4dd5-9497-c4275d0bca59" providerId="ADAL" clId="{183FB744-7E2A-4EB2-BE09-A36BCC381558}" dt="2023-03-02T20:30:20.608" v="900"/>
          <ac:picMkLst>
            <pc:docMk/>
            <pc:sldMk cId="1142662333" sldId="336"/>
            <ac:picMk id="3" creationId="{1E68770C-2FAC-4168-AF18-0EA03FD1234D}"/>
          </ac:picMkLst>
        </pc:picChg>
        <pc:picChg chg="del">
          <ac:chgData name="Ingram, Kelly A" userId="30236cb3-a0fd-4dd5-9497-c4275d0bca59" providerId="ADAL" clId="{183FB744-7E2A-4EB2-BE09-A36BCC381558}" dt="2023-03-02T20:29:21.538" v="899"/>
          <ac:picMkLst>
            <pc:docMk/>
            <pc:sldMk cId="1142662333" sldId="336"/>
            <ac:picMk id="9" creationId="{852D670C-4957-4C9E-AFE5-B888CBECBB1B}"/>
          </ac:picMkLst>
        </pc:picChg>
      </pc:sldChg>
      <pc:sldChg chg="addSp delSp modSp mod">
        <pc:chgData name="Ingram, Kelly A" userId="30236cb3-a0fd-4dd5-9497-c4275d0bca59" providerId="ADAL" clId="{183FB744-7E2A-4EB2-BE09-A36BCC381558}" dt="2023-03-02T20:36:07.175" v="921"/>
        <pc:sldMkLst>
          <pc:docMk/>
          <pc:sldMk cId="2898208370" sldId="349"/>
        </pc:sldMkLst>
        <pc:spChg chg="mod">
          <ac:chgData name="Ingram, Kelly A" userId="30236cb3-a0fd-4dd5-9497-c4275d0bca59" providerId="ADAL" clId="{183FB744-7E2A-4EB2-BE09-A36BCC381558}" dt="2023-03-02T20:26:38.507" v="895" actId="20577"/>
          <ac:spMkLst>
            <pc:docMk/>
            <pc:sldMk cId="2898208370" sldId="349"/>
            <ac:spMk id="2" creationId="{EA7B0DD8-B0C4-4DFF-98AE-2D788DA177EB}"/>
          </ac:spMkLst>
        </pc:spChg>
        <pc:spChg chg="mod">
          <ac:chgData name="Ingram, Kelly A" userId="30236cb3-a0fd-4dd5-9497-c4275d0bca59" providerId="ADAL" clId="{183FB744-7E2A-4EB2-BE09-A36BCC381558}" dt="2023-03-02T20:31:30.640" v="916" actId="20577"/>
          <ac:spMkLst>
            <pc:docMk/>
            <pc:sldMk cId="2898208370" sldId="349"/>
            <ac:spMk id="3" creationId="{96F4D717-D25D-4EE2-A0EF-4AB625AD6907}"/>
          </ac:spMkLst>
        </pc:spChg>
        <pc:picChg chg="add del mod">
          <ac:chgData name="Ingram, Kelly A" userId="30236cb3-a0fd-4dd5-9497-c4275d0bca59" providerId="ADAL" clId="{183FB744-7E2A-4EB2-BE09-A36BCC381558}" dt="2023-03-02T20:27:41.639" v="897"/>
          <ac:picMkLst>
            <pc:docMk/>
            <pc:sldMk cId="2898208370" sldId="349"/>
            <ac:picMk id="4" creationId="{960E1041-F9B8-4CBE-9339-6B86AE758B84}"/>
          </ac:picMkLst>
        </pc:picChg>
        <pc:picChg chg="del">
          <ac:chgData name="Ingram, Kelly A" userId="30236cb3-a0fd-4dd5-9497-c4275d0bca59" providerId="ADAL" clId="{183FB744-7E2A-4EB2-BE09-A36BCC381558}" dt="2023-03-02T20:27:07.312" v="896"/>
          <ac:picMkLst>
            <pc:docMk/>
            <pc:sldMk cId="2898208370" sldId="349"/>
            <ac:picMk id="5" creationId="{3ACC1CE9-24DF-423D-8FEA-12DA9855D741}"/>
          </ac:picMkLst>
        </pc:picChg>
        <pc:picChg chg="mod">
          <ac:chgData name="Ingram, Kelly A" userId="30236cb3-a0fd-4dd5-9497-c4275d0bca59" providerId="ADAL" clId="{183FB744-7E2A-4EB2-BE09-A36BCC381558}" dt="2023-03-02T20:20:17.458" v="62" actId="1076"/>
          <ac:picMkLst>
            <pc:docMk/>
            <pc:sldMk cId="2898208370" sldId="349"/>
            <ac:picMk id="6" creationId="{47CBD4CB-8EFA-47CB-BE75-4FE965011917}"/>
          </ac:picMkLst>
        </pc:picChg>
        <pc:picChg chg="add del mod">
          <ac:chgData name="Ingram, Kelly A" userId="30236cb3-a0fd-4dd5-9497-c4275d0bca59" providerId="ADAL" clId="{183FB744-7E2A-4EB2-BE09-A36BCC381558}" dt="2023-03-02T20:28:43.486" v="898"/>
          <ac:picMkLst>
            <pc:docMk/>
            <pc:sldMk cId="2898208370" sldId="349"/>
            <ac:picMk id="7" creationId="{2BC32228-5BB1-4412-91A3-8B1CE3E96D1E}"/>
          </ac:picMkLst>
        </pc:picChg>
        <pc:picChg chg="add del mod">
          <ac:chgData name="Ingram, Kelly A" userId="30236cb3-a0fd-4dd5-9497-c4275d0bca59" providerId="ADAL" clId="{183FB744-7E2A-4EB2-BE09-A36BCC381558}" dt="2023-03-02T20:32:19.271" v="917"/>
          <ac:picMkLst>
            <pc:docMk/>
            <pc:sldMk cId="2898208370" sldId="349"/>
            <ac:picMk id="8" creationId="{A4FB9EBF-9C2A-4C78-B11F-F91478A70985}"/>
          </ac:picMkLst>
        </pc:picChg>
        <pc:picChg chg="add del mod">
          <ac:chgData name="Ingram, Kelly A" userId="30236cb3-a0fd-4dd5-9497-c4275d0bca59" providerId="ADAL" clId="{183FB744-7E2A-4EB2-BE09-A36BCC381558}" dt="2023-03-02T20:32:43.327" v="918"/>
          <ac:picMkLst>
            <pc:docMk/>
            <pc:sldMk cId="2898208370" sldId="349"/>
            <ac:picMk id="9" creationId="{C5612A66-467F-4E89-AA35-DA0167D65F3F}"/>
          </ac:picMkLst>
        </pc:picChg>
        <pc:picChg chg="add del mod">
          <ac:chgData name="Ingram, Kelly A" userId="30236cb3-a0fd-4dd5-9497-c4275d0bca59" providerId="ADAL" clId="{183FB744-7E2A-4EB2-BE09-A36BCC381558}" dt="2023-03-02T20:32:58.900" v="919"/>
          <ac:picMkLst>
            <pc:docMk/>
            <pc:sldMk cId="2898208370" sldId="349"/>
            <ac:picMk id="10" creationId="{C3B06E9F-4DF7-430F-9B33-BD55B85DF7CB}"/>
          </ac:picMkLst>
        </pc:picChg>
        <pc:picChg chg="add del mod">
          <ac:chgData name="Ingram, Kelly A" userId="30236cb3-a0fd-4dd5-9497-c4275d0bca59" providerId="ADAL" clId="{183FB744-7E2A-4EB2-BE09-A36BCC381558}" dt="2023-03-02T20:34:04.065" v="920"/>
          <ac:picMkLst>
            <pc:docMk/>
            <pc:sldMk cId="2898208370" sldId="349"/>
            <ac:picMk id="11" creationId="{0E8C6532-AF89-4393-BCE1-8B33465E7112}"/>
          </ac:picMkLst>
        </pc:picChg>
        <pc:picChg chg="add del mod">
          <ac:chgData name="Ingram, Kelly A" userId="30236cb3-a0fd-4dd5-9497-c4275d0bca59" providerId="ADAL" clId="{183FB744-7E2A-4EB2-BE09-A36BCC381558}" dt="2023-03-02T20:36:07.175" v="921"/>
          <ac:picMkLst>
            <pc:docMk/>
            <pc:sldMk cId="2898208370" sldId="349"/>
            <ac:picMk id="12" creationId="{BFA1571B-3053-404D-98F4-79DB172DA146}"/>
          </ac:picMkLst>
        </pc:picChg>
        <pc:picChg chg="add mod">
          <ac:chgData name="Ingram, Kelly A" userId="30236cb3-a0fd-4dd5-9497-c4275d0bca59" providerId="ADAL" clId="{183FB744-7E2A-4EB2-BE09-A36BCC381558}" dt="2023-03-02T20:36:07.175" v="921"/>
          <ac:picMkLst>
            <pc:docMk/>
            <pc:sldMk cId="2898208370" sldId="349"/>
            <ac:picMk id="13" creationId="{35D20F0C-1CF2-4D35-AE7A-404F4D4233D1}"/>
          </ac:picMkLst>
        </pc:picChg>
      </pc:sldChg>
    </pc:docChg>
  </pc:docChgLst>
  <pc:docChgLst>
    <pc:chgData name="Ingram, Kelly A" userId="30236cb3-a0fd-4dd5-9497-c4275d0bca59" providerId="ADAL" clId="{D5CFD9D8-BE12-4576-B4CB-69A5D0E0FAA1}"/>
    <pc:docChg chg="custSel delSld modSld sldOrd">
      <pc:chgData name="Ingram, Kelly A" userId="30236cb3-a0fd-4dd5-9497-c4275d0bca59" providerId="ADAL" clId="{D5CFD9D8-BE12-4576-B4CB-69A5D0E0FAA1}" dt="2024-02-22T21:23:45.939" v="2853"/>
      <pc:docMkLst>
        <pc:docMk/>
      </pc:docMkLst>
      <pc:sldChg chg="addSp delSp modSp mod modTransition modAnim">
        <pc:chgData name="Ingram, Kelly A" userId="30236cb3-a0fd-4dd5-9497-c4275d0bca59" providerId="ADAL" clId="{D5CFD9D8-BE12-4576-B4CB-69A5D0E0FAA1}" dt="2024-02-22T21:23:45.939" v="2853"/>
        <pc:sldMkLst>
          <pc:docMk/>
          <pc:sldMk cId="1899579823" sldId="292"/>
        </pc:sldMkLst>
        <pc:picChg chg="del">
          <ac:chgData name="Ingram, Kelly A" userId="30236cb3-a0fd-4dd5-9497-c4275d0bca59" providerId="ADAL" clId="{D5CFD9D8-BE12-4576-B4CB-69A5D0E0FAA1}" dt="2024-02-22T16:54:54.638" v="2620"/>
          <ac:picMkLst>
            <pc:docMk/>
            <pc:sldMk cId="1899579823" sldId="292"/>
            <ac:picMk id="3" creationId="{52BF1EB8-40D0-4C97-8B32-4E993CF75B28}"/>
          </ac:picMkLst>
        </pc:picChg>
        <pc:picChg chg="add del mod ord">
          <ac:chgData name="Ingram, Kelly A" userId="30236cb3-a0fd-4dd5-9497-c4275d0bca59" providerId="ADAL" clId="{D5CFD9D8-BE12-4576-B4CB-69A5D0E0FAA1}" dt="2024-02-22T21:22:25.508" v="2847"/>
          <ac:picMkLst>
            <pc:docMk/>
            <pc:sldMk cId="1899579823" sldId="292"/>
            <ac:picMk id="3" creationId="{803C4BF1-DACB-535F-6290-27C04AA31F2D}"/>
          </ac:picMkLst>
        </pc:picChg>
        <pc:picChg chg="add del mod">
          <ac:chgData name="Ingram, Kelly A" userId="30236cb3-a0fd-4dd5-9497-c4275d0bca59" providerId="ADAL" clId="{D5CFD9D8-BE12-4576-B4CB-69A5D0E0FAA1}" dt="2024-02-22T21:22:30.415" v="2849"/>
          <ac:picMkLst>
            <pc:docMk/>
            <pc:sldMk cId="1899579823" sldId="292"/>
            <ac:picMk id="5" creationId="{2044B1D9-A9AB-1EBA-CFBD-C916CC61CD35}"/>
          </ac:picMkLst>
        </pc:picChg>
        <pc:picChg chg="del">
          <ac:chgData name="Ingram, Kelly A" userId="30236cb3-a0fd-4dd5-9497-c4275d0bca59" providerId="ADAL" clId="{D5CFD9D8-BE12-4576-B4CB-69A5D0E0FAA1}" dt="2024-02-22T16:56:02.492" v="2628" actId="478"/>
          <ac:picMkLst>
            <pc:docMk/>
            <pc:sldMk cId="1899579823" sldId="292"/>
            <ac:picMk id="7" creationId="{BE7D3C6B-A3B4-4680-91FC-798A76EC7DC2}"/>
          </ac:picMkLst>
        </pc:picChg>
        <pc:picChg chg="add del mod ord">
          <ac:chgData name="Ingram, Kelly A" userId="30236cb3-a0fd-4dd5-9497-c4275d0bca59" providerId="ADAL" clId="{D5CFD9D8-BE12-4576-B4CB-69A5D0E0FAA1}" dt="2024-02-22T21:22:57.433" v="2850"/>
          <ac:picMkLst>
            <pc:docMk/>
            <pc:sldMk cId="1899579823" sldId="292"/>
            <ac:picMk id="8" creationId="{36BC7930-BE80-C867-9A0D-40D89BDA60B7}"/>
          </ac:picMkLst>
        </pc:picChg>
        <pc:picChg chg="add del mod">
          <ac:chgData name="Ingram, Kelly A" userId="30236cb3-a0fd-4dd5-9497-c4275d0bca59" providerId="ADAL" clId="{D5CFD9D8-BE12-4576-B4CB-69A5D0E0FAA1}" dt="2024-02-22T21:23:15.703" v="2852"/>
          <ac:picMkLst>
            <pc:docMk/>
            <pc:sldMk cId="1899579823" sldId="292"/>
            <ac:picMk id="9" creationId="{91F12849-0E3C-87AC-CCFA-5AEC76AFAD36}"/>
          </ac:picMkLst>
        </pc:picChg>
        <pc:picChg chg="add del mod">
          <ac:chgData name="Ingram, Kelly A" userId="30236cb3-a0fd-4dd5-9497-c4275d0bca59" providerId="ADAL" clId="{D5CFD9D8-BE12-4576-B4CB-69A5D0E0FAA1}" dt="2024-02-22T16:55:14.999" v="2621"/>
          <ac:picMkLst>
            <pc:docMk/>
            <pc:sldMk cId="1899579823" sldId="292"/>
            <ac:picMk id="10" creationId="{6949227A-CE67-6DCD-F411-2883568FA1FE}"/>
          </ac:picMkLst>
        </pc:picChg>
        <pc:picChg chg="add del mod">
          <ac:chgData name="Ingram, Kelly A" userId="30236cb3-a0fd-4dd5-9497-c4275d0bca59" providerId="ADAL" clId="{D5CFD9D8-BE12-4576-B4CB-69A5D0E0FAA1}" dt="2024-02-22T16:56:31.761" v="2633"/>
          <ac:picMkLst>
            <pc:docMk/>
            <pc:sldMk cId="1899579823" sldId="292"/>
            <ac:picMk id="11" creationId="{5942DE19-C509-30B9-8C87-F84405CB75DE}"/>
          </ac:picMkLst>
        </pc:picChg>
        <pc:picChg chg="add del mod ord">
          <ac:chgData name="Ingram, Kelly A" userId="30236cb3-a0fd-4dd5-9497-c4275d0bca59" providerId="ADAL" clId="{D5CFD9D8-BE12-4576-B4CB-69A5D0E0FAA1}" dt="2024-02-22T21:23:45.939" v="2853"/>
          <ac:picMkLst>
            <pc:docMk/>
            <pc:sldMk cId="1899579823" sldId="292"/>
            <ac:picMk id="14" creationId="{3C54714D-3953-7F63-46C7-2B5241F8B72F}"/>
          </ac:picMkLst>
        </pc:picChg>
        <pc:picChg chg="add mod">
          <ac:chgData name="Ingram, Kelly A" userId="30236cb3-a0fd-4dd5-9497-c4275d0bca59" providerId="ADAL" clId="{D5CFD9D8-BE12-4576-B4CB-69A5D0E0FAA1}" dt="2024-02-22T21:23:45.939" v="2853"/>
          <ac:picMkLst>
            <pc:docMk/>
            <pc:sldMk cId="1899579823" sldId="292"/>
            <ac:picMk id="18" creationId="{4081182C-C35F-7099-2065-64B33D68C65D}"/>
          </ac:picMkLst>
        </pc:picChg>
        <pc:picChg chg="add del mod">
          <ac:chgData name="Ingram, Kelly A" userId="30236cb3-a0fd-4dd5-9497-c4275d0bca59" providerId="ADAL" clId="{D5CFD9D8-BE12-4576-B4CB-69A5D0E0FAA1}" dt="2024-02-22T16:56:00.938" v="2627" actId="478"/>
          <ac:picMkLst>
            <pc:docMk/>
            <pc:sldMk cId="1899579823" sldId="292"/>
            <ac:picMk id="20" creationId="{57A63A8E-387E-4829-A2BC-93F755A19A09}"/>
          </ac:picMkLst>
        </pc:picChg>
        <pc:picChg chg="add del mod">
          <ac:chgData name="Ingram, Kelly A" userId="30236cb3-a0fd-4dd5-9497-c4275d0bca59" providerId="ADAL" clId="{D5CFD9D8-BE12-4576-B4CB-69A5D0E0FAA1}" dt="2024-02-22T16:56:00.938" v="2627" actId="478"/>
          <ac:picMkLst>
            <pc:docMk/>
            <pc:sldMk cId="1899579823" sldId="292"/>
            <ac:picMk id="22" creationId="{4B37CC99-E763-38AE-2965-20BBF7EF3079}"/>
          </ac:picMkLst>
        </pc:picChg>
        <pc:picChg chg="add mod">
          <ac:chgData name="Ingram, Kelly A" userId="30236cb3-a0fd-4dd5-9497-c4275d0bca59" providerId="ADAL" clId="{D5CFD9D8-BE12-4576-B4CB-69A5D0E0FAA1}" dt="2024-02-22T16:56:20.716" v="2631" actId="962"/>
          <ac:picMkLst>
            <pc:docMk/>
            <pc:sldMk cId="1899579823" sldId="292"/>
            <ac:picMk id="24" creationId="{3E5B144F-05CF-D2EA-C9A4-36ACE523CDA0}"/>
          </ac:picMkLst>
        </pc:picChg>
        <pc:picChg chg="add del mod ord">
          <ac:chgData name="Ingram, Kelly A" userId="30236cb3-a0fd-4dd5-9497-c4275d0bca59" providerId="ADAL" clId="{D5CFD9D8-BE12-4576-B4CB-69A5D0E0FAA1}" dt="2024-02-22T16:56:47.069" v="2634"/>
          <ac:picMkLst>
            <pc:docMk/>
            <pc:sldMk cId="1899579823" sldId="292"/>
            <ac:picMk id="26" creationId="{3F47D0C7-E426-58A8-28EB-525C12694575}"/>
          </ac:picMkLst>
        </pc:picChg>
        <pc:picChg chg="add del mod">
          <ac:chgData name="Ingram, Kelly A" userId="30236cb3-a0fd-4dd5-9497-c4275d0bca59" providerId="ADAL" clId="{D5CFD9D8-BE12-4576-B4CB-69A5D0E0FAA1}" dt="2024-02-22T19:00:04.492" v="2647"/>
          <ac:picMkLst>
            <pc:docMk/>
            <pc:sldMk cId="1899579823" sldId="292"/>
            <ac:picMk id="27" creationId="{7E85832E-CB59-ED5E-BF87-AB3840A651C8}"/>
          </ac:picMkLst>
        </pc:picChg>
        <pc:picChg chg="add del mod ord">
          <ac:chgData name="Ingram, Kelly A" userId="30236cb3-a0fd-4dd5-9497-c4275d0bca59" providerId="ADAL" clId="{D5CFD9D8-BE12-4576-B4CB-69A5D0E0FAA1}" dt="2024-02-22T19:00:16.473" v="2648"/>
          <ac:picMkLst>
            <pc:docMk/>
            <pc:sldMk cId="1899579823" sldId="292"/>
            <ac:picMk id="32" creationId="{F6F4CA1A-57BD-A7E3-0165-5C98F8418FA2}"/>
          </ac:picMkLst>
        </pc:picChg>
        <pc:picChg chg="add del mod">
          <ac:chgData name="Ingram, Kelly A" userId="30236cb3-a0fd-4dd5-9497-c4275d0bca59" providerId="ADAL" clId="{D5CFD9D8-BE12-4576-B4CB-69A5D0E0FAA1}" dt="2024-02-22T19:00:18.848" v="2650"/>
          <ac:picMkLst>
            <pc:docMk/>
            <pc:sldMk cId="1899579823" sldId="292"/>
            <ac:picMk id="33" creationId="{EB07AA6E-B779-4CD2-F5D9-2F56FBCC9742}"/>
          </ac:picMkLst>
        </pc:picChg>
        <pc:picChg chg="add del mod ord">
          <ac:chgData name="Ingram, Kelly A" userId="30236cb3-a0fd-4dd5-9497-c4275d0bca59" providerId="ADAL" clId="{D5CFD9D8-BE12-4576-B4CB-69A5D0E0FAA1}" dt="2024-02-22T19:00:33.392" v="2651"/>
          <ac:picMkLst>
            <pc:docMk/>
            <pc:sldMk cId="1899579823" sldId="292"/>
            <ac:picMk id="36" creationId="{0228BDD3-24E5-C99A-3BE1-6DE8BC255243}"/>
          </ac:picMkLst>
        </pc:picChg>
        <pc:picChg chg="add del mod">
          <ac:chgData name="Ingram, Kelly A" userId="30236cb3-a0fd-4dd5-9497-c4275d0bca59" providerId="ADAL" clId="{D5CFD9D8-BE12-4576-B4CB-69A5D0E0FAA1}" dt="2024-02-22T21:22:10.084" v="2846"/>
          <ac:picMkLst>
            <pc:docMk/>
            <pc:sldMk cId="1899579823" sldId="292"/>
            <ac:picMk id="37" creationId="{25BA3C5E-28E0-5FEE-75C2-73D89B6EC15F}"/>
          </ac:picMkLst>
        </pc:picChg>
      </pc:sldChg>
      <pc:sldChg chg="addSp delSp modSp mod modTransition modAnim">
        <pc:chgData name="Ingram, Kelly A" userId="30236cb3-a0fd-4dd5-9497-c4275d0bca59" providerId="ADAL" clId="{D5CFD9D8-BE12-4576-B4CB-69A5D0E0FAA1}" dt="2024-02-22T21:21:36.502" v="2844" actId="6549"/>
        <pc:sldMkLst>
          <pc:docMk/>
          <pc:sldMk cId="1142662333" sldId="336"/>
        </pc:sldMkLst>
        <pc:spChg chg="mod">
          <ac:chgData name="Ingram, Kelly A" userId="30236cb3-a0fd-4dd5-9497-c4275d0bca59" providerId="ADAL" clId="{D5CFD9D8-BE12-4576-B4CB-69A5D0E0FAA1}" dt="2024-02-22T21:21:36.502" v="2844" actId="6549"/>
          <ac:spMkLst>
            <pc:docMk/>
            <pc:sldMk cId="1142662333" sldId="336"/>
            <ac:spMk id="7" creationId="{4DB28884-4292-4A4E-9D89-4028E7217186}"/>
          </ac:spMkLst>
        </pc:spChg>
        <pc:picChg chg="del">
          <ac:chgData name="Ingram, Kelly A" userId="30236cb3-a0fd-4dd5-9497-c4275d0bca59" providerId="ADAL" clId="{D5CFD9D8-BE12-4576-B4CB-69A5D0E0FAA1}" dt="2024-02-22T15:38:19.331" v="1689"/>
          <ac:picMkLst>
            <pc:docMk/>
            <pc:sldMk cId="1142662333" sldId="336"/>
            <ac:picMk id="3" creationId="{1E68770C-2FAC-4168-AF18-0EA03FD1234D}"/>
          </ac:picMkLst>
        </pc:picChg>
        <pc:picChg chg="add del mod ord">
          <ac:chgData name="Ingram, Kelly A" userId="30236cb3-a0fd-4dd5-9497-c4275d0bca59" providerId="ADAL" clId="{D5CFD9D8-BE12-4576-B4CB-69A5D0E0FAA1}" dt="2024-02-22T21:19:09.311" v="2775"/>
          <ac:picMkLst>
            <pc:docMk/>
            <pc:sldMk cId="1142662333" sldId="336"/>
            <ac:picMk id="3" creationId="{A43BC4CC-12FC-CD39-4721-D77AF9ED329A}"/>
          </ac:picMkLst>
        </pc:picChg>
        <pc:picChg chg="add del mod">
          <ac:chgData name="Ingram, Kelly A" userId="30236cb3-a0fd-4dd5-9497-c4275d0bca59" providerId="ADAL" clId="{D5CFD9D8-BE12-4576-B4CB-69A5D0E0FAA1}" dt="2024-02-22T15:39:34.557" v="1690"/>
          <ac:picMkLst>
            <pc:docMk/>
            <pc:sldMk cId="1142662333" sldId="336"/>
            <ac:picMk id="5" creationId="{90877F5C-E2A1-408A-DF6C-38173123EA20}"/>
          </ac:picMkLst>
        </pc:picChg>
        <pc:picChg chg="add del mod">
          <ac:chgData name="Ingram, Kelly A" userId="30236cb3-a0fd-4dd5-9497-c4275d0bca59" providerId="ADAL" clId="{D5CFD9D8-BE12-4576-B4CB-69A5D0E0FAA1}" dt="2024-02-22T21:19:13.053" v="2777"/>
          <ac:picMkLst>
            <pc:docMk/>
            <pc:sldMk cId="1142662333" sldId="336"/>
            <ac:picMk id="5" creationId="{F9CEB238-B111-A8BB-142F-F7EAA40E2C28}"/>
          </ac:picMkLst>
        </pc:picChg>
        <pc:picChg chg="add del mod">
          <ac:chgData name="Ingram, Kelly A" userId="30236cb3-a0fd-4dd5-9497-c4275d0bca59" providerId="ADAL" clId="{D5CFD9D8-BE12-4576-B4CB-69A5D0E0FAA1}" dt="2024-02-22T15:43:15.857" v="1893"/>
          <ac:picMkLst>
            <pc:docMk/>
            <pc:sldMk cId="1142662333" sldId="336"/>
            <ac:picMk id="6" creationId="{FB5E954D-141D-4BBA-4987-67DBA34E9F76}"/>
          </ac:picMkLst>
        </pc:picChg>
        <pc:picChg chg="add del mod ord">
          <ac:chgData name="Ingram, Kelly A" userId="30236cb3-a0fd-4dd5-9497-c4275d0bca59" providerId="ADAL" clId="{D5CFD9D8-BE12-4576-B4CB-69A5D0E0FAA1}" dt="2024-02-22T21:19:25.065" v="2778"/>
          <ac:picMkLst>
            <pc:docMk/>
            <pc:sldMk cId="1142662333" sldId="336"/>
            <ac:picMk id="9" creationId="{AA520E96-4F55-D972-58B6-F3CE8B2175D6}"/>
          </ac:picMkLst>
        </pc:picChg>
        <pc:picChg chg="add del mod">
          <ac:chgData name="Ingram, Kelly A" userId="30236cb3-a0fd-4dd5-9497-c4275d0bca59" providerId="ADAL" clId="{D5CFD9D8-BE12-4576-B4CB-69A5D0E0FAA1}" dt="2024-02-22T21:19:27.478" v="2780"/>
          <ac:picMkLst>
            <pc:docMk/>
            <pc:sldMk cId="1142662333" sldId="336"/>
            <ac:picMk id="10" creationId="{A9387348-BBC9-5B24-D341-2FF3F325F359}"/>
          </ac:picMkLst>
        </pc:picChg>
        <pc:picChg chg="add del mod ord">
          <ac:chgData name="Ingram, Kelly A" userId="30236cb3-a0fd-4dd5-9497-c4275d0bca59" providerId="ADAL" clId="{D5CFD9D8-BE12-4576-B4CB-69A5D0E0FAA1}" dt="2024-02-22T21:20:30.999" v="2781"/>
          <ac:picMkLst>
            <pc:docMk/>
            <pc:sldMk cId="1142662333" sldId="336"/>
            <ac:picMk id="12" creationId="{0874ADD0-B32D-8F41-95FA-A591DD8A5944}"/>
          </ac:picMkLst>
        </pc:picChg>
        <pc:picChg chg="add del mod ord">
          <ac:chgData name="Ingram, Kelly A" userId="30236cb3-a0fd-4dd5-9497-c4275d0bca59" providerId="ADAL" clId="{D5CFD9D8-BE12-4576-B4CB-69A5D0E0FAA1}" dt="2024-02-22T15:43:27.779" v="1894"/>
          <ac:picMkLst>
            <pc:docMk/>
            <pc:sldMk cId="1142662333" sldId="336"/>
            <ac:picMk id="12" creationId="{DE126C4A-57FD-B949-8EC3-7E3A037C94A7}"/>
          </ac:picMkLst>
        </pc:picChg>
        <pc:picChg chg="add mod">
          <ac:chgData name="Ingram, Kelly A" userId="30236cb3-a0fd-4dd5-9497-c4275d0bca59" providerId="ADAL" clId="{D5CFD9D8-BE12-4576-B4CB-69A5D0E0FAA1}" dt="2024-02-22T21:20:30.999" v="2781"/>
          <ac:picMkLst>
            <pc:docMk/>
            <pc:sldMk cId="1142662333" sldId="336"/>
            <ac:picMk id="13" creationId="{745A31A4-AFB8-FF18-5194-6606FD53CCAB}"/>
          </ac:picMkLst>
        </pc:picChg>
        <pc:picChg chg="add del mod">
          <ac:chgData name="Ingram, Kelly A" userId="30236cb3-a0fd-4dd5-9497-c4275d0bca59" providerId="ADAL" clId="{D5CFD9D8-BE12-4576-B4CB-69A5D0E0FAA1}" dt="2024-02-22T15:43:29.789" v="1896"/>
          <ac:picMkLst>
            <pc:docMk/>
            <pc:sldMk cId="1142662333" sldId="336"/>
            <ac:picMk id="13" creationId="{80F004F5-7B1A-4867-D950-280FE6B1FA5E}"/>
          </ac:picMkLst>
        </pc:picChg>
        <pc:picChg chg="add del mod ord">
          <ac:chgData name="Ingram, Kelly A" userId="30236cb3-a0fd-4dd5-9497-c4275d0bca59" providerId="ADAL" clId="{D5CFD9D8-BE12-4576-B4CB-69A5D0E0FAA1}" dt="2024-02-22T15:43:43.917" v="1897"/>
          <ac:picMkLst>
            <pc:docMk/>
            <pc:sldMk cId="1142662333" sldId="336"/>
            <ac:picMk id="16" creationId="{6920A00A-7116-7F7E-ACEF-E4622FB42A8D}"/>
          </ac:picMkLst>
        </pc:picChg>
        <pc:picChg chg="add del mod">
          <ac:chgData name="Ingram, Kelly A" userId="30236cb3-a0fd-4dd5-9497-c4275d0bca59" providerId="ADAL" clId="{D5CFD9D8-BE12-4576-B4CB-69A5D0E0FAA1}" dt="2024-02-22T15:43:45.889" v="1899"/>
          <ac:picMkLst>
            <pc:docMk/>
            <pc:sldMk cId="1142662333" sldId="336"/>
            <ac:picMk id="17" creationId="{3ECBBA7B-BF61-518C-5D0B-AB204A9B61FE}"/>
          </ac:picMkLst>
        </pc:picChg>
        <pc:picChg chg="add del mod ord">
          <ac:chgData name="Ingram, Kelly A" userId="30236cb3-a0fd-4dd5-9497-c4275d0bca59" providerId="ADAL" clId="{D5CFD9D8-BE12-4576-B4CB-69A5D0E0FAA1}" dt="2024-02-22T15:45:07.332" v="1900"/>
          <ac:picMkLst>
            <pc:docMk/>
            <pc:sldMk cId="1142662333" sldId="336"/>
            <ac:picMk id="20" creationId="{50D6F80C-4034-A86E-9678-CE848506694F}"/>
          </ac:picMkLst>
        </pc:picChg>
        <pc:picChg chg="add del mod">
          <ac:chgData name="Ingram, Kelly A" userId="30236cb3-a0fd-4dd5-9497-c4275d0bca59" providerId="ADAL" clId="{D5CFD9D8-BE12-4576-B4CB-69A5D0E0FAA1}" dt="2024-02-22T21:18:50.492" v="2774"/>
          <ac:picMkLst>
            <pc:docMk/>
            <pc:sldMk cId="1142662333" sldId="336"/>
            <ac:picMk id="21" creationId="{C3AA328B-0033-5941-BAF8-B056E4196C1C}"/>
          </ac:picMkLst>
        </pc:picChg>
      </pc:sldChg>
      <pc:sldChg chg="del">
        <pc:chgData name="Ingram, Kelly A" userId="30236cb3-a0fd-4dd5-9497-c4275d0bca59" providerId="ADAL" clId="{D5CFD9D8-BE12-4576-B4CB-69A5D0E0FAA1}" dt="2024-02-22T14:56:58.027" v="0" actId="47"/>
        <pc:sldMkLst>
          <pc:docMk/>
          <pc:sldMk cId="2223724554" sldId="345"/>
        </pc:sldMkLst>
      </pc:sldChg>
      <pc:sldChg chg="modSp mod ord">
        <pc:chgData name="Ingram, Kelly A" userId="30236cb3-a0fd-4dd5-9497-c4275d0bca59" providerId="ADAL" clId="{D5CFD9D8-BE12-4576-B4CB-69A5D0E0FAA1}" dt="2024-02-22T15:42:07.112" v="1700" actId="6549"/>
        <pc:sldMkLst>
          <pc:docMk/>
          <pc:sldMk cId="3460349907" sldId="348"/>
        </pc:sldMkLst>
        <pc:spChg chg="mod">
          <ac:chgData name="Ingram, Kelly A" userId="30236cb3-a0fd-4dd5-9497-c4275d0bca59" providerId="ADAL" clId="{D5CFD9D8-BE12-4576-B4CB-69A5D0E0FAA1}" dt="2024-02-22T15:42:07.112" v="1700" actId="6549"/>
          <ac:spMkLst>
            <pc:docMk/>
            <pc:sldMk cId="3460349907" sldId="348"/>
            <ac:spMk id="3" creationId="{8C2022F7-CFFF-4C88-802E-3323FCF6C330}"/>
          </ac:spMkLst>
        </pc:spChg>
      </pc:sldChg>
      <pc:sldChg chg="addSp delSp modSp mod modTransition modAnim">
        <pc:chgData name="Ingram, Kelly A" userId="30236cb3-a0fd-4dd5-9497-c4275d0bca59" providerId="ADAL" clId="{D5CFD9D8-BE12-4576-B4CB-69A5D0E0FAA1}" dt="2024-02-22T19:02:27.447" v="2770"/>
        <pc:sldMkLst>
          <pc:docMk/>
          <pc:sldMk cId="2898208370" sldId="349"/>
        </pc:sldMkLst>
        <pc:spChg chg="mod">
          <ac:chgData name="Ingram, Kelly A" userId="30236cb3-a0fd-4dd5-9497-c4275d0bca59" providerId="ADAL" clId="{D5CFD9D8-BE12-4576-B4CB-69A5D0E0FAA1}" dt="2024-02-22T19:01:04.344" v="2767" actId="20577"/>
          <ac:spMkLst>
            <pc:docMk/>
            <pc:sldMk cId="2898208370" sldId="349"/>
            <ac:spMk id="3" creationId="{96F4D717-D25D-4EE2-A0EF-4AB625AD6907}"/>
          </ac:spMkLst>
        </pc:spChg>
        <pc:picChg chg="add del mod">
          <ac:chgData name="Ingram, Kelly A" userId="30236cb3-a0fd-4dd5-9497-c4275d0bca59" providerId="ADAL" clId="{D5CFD9D8-BE12-4576-B4CB-69A5D0E0FAA1}" dt="2024-02-22T15:37:59.776" v="1687"/>
          <ac:picMkLst>
            <pc:docMk/>
            <pc:sldMk cId="2898208370" sldId="349"/>
            <ac:picMk id="5" creationId="{0D0C4A47-987B-A658-60AA-CFF28A862454}"/>
          </ac:picMkLst>
        </pc:picChg>
        <pc:picChg chg="mod">
          <ac:chgData name="Ingram, Kelly A" userId="30236cb3-a0fd-4dd5-9497-c4275d0bca59" providerId="ADAL" clId="{D5CFD9D8-BE12-4576-B4CB-69A5D0E0FAA1}" dt="2024-02-22T15:22:02.900" v="768" actId="1076"/>
          <ac:picMkLst>
            <pc:docMk/>
            <pc:sldMk cId="2898208370" sldId="349"/>
            <ac:picMk id="6" creationId="{47CBD4CB-8EFA-47CB-BE75-4FE965011917}"/>
          </ac:picMkLst>
        </pc:picChg>
        <pc:picChg chg="add del mod">
          <ac:chgData name="Ingram, Kelly A" userId="30236cb3-a0fd-4dd5-9497-c4275d0bca59" providerId="ADAL" clId="{D5CFD9D8-BE12-4576-B4CB-69A5D0E0FAA1}" dt="2024-02-22T15:48:16.927" v="1997"/>
          <ac:picMkLst>
            <pc:docMk/>
            <pc:sldMk cId="2898208370" sldId="349"/>
            <ac:picMk id="7" creationId="{0C1ACA55-ACB0-2B82-26C9-2319B593BC7E}"/>
          </ac:picMkLst>
        </pc:picChg>
        <pc:picChg chg="del">
          <ac:chgData name="Ingram, Kelly A" userId="30236cb3-a0fd-4dd5-9497-c4275d0bca59" providerId="ADAL" clId="{D5CFD9D8-BE12-4576-B4CB-69A5D0E0FAA1}" dt="2024-02-22T15:36:45.167" v="1686"/>
          <ac:picMkLst>
            <pc:docMk/>
            <pc:sldMk cId="2898208370" sldId="349"/>
            <ac:picMk id="13" creationId="{35D20F0C-1CF2-4D35-AE7A-404F4D4233D1}"/>
          </ac:picMkLst>
        </pc:picChg>
        <pc:picChg chg="add del mod ord">
          <ac:chgData name="Ingram, Kelly A" userId="30236cb3-a0fd-4dd5-9497-c4275d0bca59" providerId="ADAL" clId="{D5CFD9D8-BE12-4576-B4CB-69A5D0E0FAA1}" dt="2024-02-22T15:49:10.111" v="1998"/>
          <ac:picMkLst>
            <pc:docMk/>
            <pc:sldMk cId="2898208370" sldId="349"/>
            <ac:picMk id="14" creationId="{6998C9F0-A782-3CAD-30D1-D84E828813B0}"/>
          </ac:picMkLst>
        </pc:picChg>
        <pc:picChg chg="add del mod">
          <ac:chgData name="Ingram, Kelly A" userId="30236cb3-a0fd-4dd5-9497-c4275d0bca59" providerId="ADAL" clId="{D5CFD9D8-BE12-4576-B4CB-69A5D0E0FAA1}" dt="2024-02-22T15:49:14.993" v="2000"/>
          <ac:picMkLst>
            <pc:docMk/>
            <pc:sldMk cId="2898208370" sldId="349"/>
            <ac:picMk id="15" creationId="{92BA581A-3CED-83E4-2AA1-30A1D5E0EE1F}"/>
          </ac:picMkLst>
        </pc:picChg>
        <pc:picChg chg="add del mod ord">
          <ac:chgData name="Ingram, Kelly A" userId="30236cb3-a0fd-4dd5-9497-c4275d0bca59" providerId="ADAL" clId="{D5CFD9D8-BE12-4576-B4CB-69A5D0E0FAA1}" dt="2024-02-22T15:50:36.628" v="2001"/>
          <ac:picMkLst>
            <pc:docMk/>
            <pc:sldMk cId="2898208370" sldId="349"/>
            <ac:picMk id="18" creationId="{FA30A2CE-E1A3-9745-D5F5-A63311BBF892}"/>
          </ac:picMkLst>
        </pc:picChg>
        <pc:picChg chg="add del mod">
          <ac:chgData name="Ingram, Kelly A" userId="30236cb3-a0fd-4dd5-9497-c4275d0bca59" providerId="ADAL" clId="{D5CFD9D8-BE12-4576-B4CB-69A5D0E0FAA1}" dt="2024-02-22T15:50:40.021" v="2003"/>
          <ac:picMkLst>
            <pc:docMk/>
            <pc:sldMk cId="2898208370" sldId="349"/>
            <ac:picMk id="19" creationId="{8CAE50C7-1372-B131-05A1-D4709987B354}"/>
          </ac:picMkLst>
        </pc:picChg>
        <pc:picChg chg="add del mod ord">
          <ac:chgData name="Ingram, Kelly A" userId="30236cb3-a0fd-4dd5-9497-c4275d0bca59" providerId="ADAL" clId="{D5CFD9D8-BE12-4576-B4CB-69A5D0E0FAA1}" dt="2024-02-22T15:51:48.190" v="2004"/>
          <ac:picMkLst>
            <pc:docMk/>
            <pc:sldMk cId="2898208370" sldId="349"/>
            <ac:picMk id="22" creationId="{1EAA147E-5A4E-5571-D0B3-3AA1C3049AA4}"/>
          </ac:picMkLst>
        </pc:picChg>
        <pc:picChg chg="add del mod">
          <ac:chgData name="Ingram, Kelly A" userId="30236cb3-a0fd-4dd5-9497-c4275d0bca59" providerId="ADAL" clId="{D5CFD9D8-BE12-4576-B4CB-69A5D0E0FAA1}" dt="2024-02-22T16:53:20.916" v="2614"/>
          <ac:picMkLst>
            <pc:docMk/>
            <pc:sldMk cId="2898208370" sldId="349"/>
            <ac:picMk id="23" creationId="{BF7365AA-CA4C-8197-BF1D-7B90F8D3A3DC}"/>
          </ac:picMkLst>
        </pc:picChg>
        <pc:picChg chg="add del mod ord">
          <ac:chgData name="Ingram, Kelly A" userId="30236cb3-a0fd-4dd5-9497-c4275d0bca59" providerId="ADAL" clId="{D5CFD9D8-BE12-4576-B4CB-69A5D0E0FAA1}" dt="2024-02-22T16:53:30.391" v="2615"/>
          <ac:picMkLst>
            <pc:docMk/>
            <pc:sldMk cId="2898208370" sldId="349"/>
            <ac:picMk id="27" creationId="{6EB40CFD-3440-79FA-9B0B-0C475FC447D7}"/>
          </ac:picMkLst>
        </pc:picChg>
        <pc:picChg chg="add del mod">
          <ac:chgData name="Ingram, Kelly A" userId="30236cb3-a0fd-4dd5-9497-c4275d0bca59" providerId="ADAL" clId="{D5CFD9D8-BE12-4576-B4CB-69A5D0E0FAA1}" dt="2024-02-22T16:53:32.355" v="2617"/>
          <ac:picMkLst>
            <pc:docMk/>
            <pc:sldMk cId="2898208370" sldId="349"/>
            <ac:picMk id="28" creationId="{1476FEA1-7381-E44D-EA3E-A3F9F077999E}"/>
          </ac:picMkLst>
        </pc:picChg>
        <pc:picChg chg="add del mod ord">
          <ac:chgData name="Ingram, Kelly A" userId="30236cb3-a0fd-4dd5-9497-c4275d0bca59" providerId="ADAL" clId="{D5CFD9D8-BE12-4576-B4CB-69A5D0E0FAA1}" dt="2024-02-22T16:54:46.375" v="2618"/>
          <ac:picMkLst>
            <pc:docMk/>
            <pc:sldMk cId="2898208370" sldId="349"/>
            <ac:picMk id="31" creationId="{61018AD0-E1E4-33D1-3488-F23ACD016735}"/>
          </ac:picMkLst>
        </pc:picChg>
        <pc:picChg chg="add del mod">
          <ac:chgData name="Ingram, Kelly A" userId="30236cb3-a0fd-4dd5-9497-c4275d0bca59" providerId="ADAL" clId="{D5CFD9D8-BE12-4576-B4CB-69A5D0E0FAA1}" dt="2024-02-22T17:00:11.511" v="2636"/>
          <ac:picMkLst>
            <pc:docMk/>
            <pc:sldMk cId="2898208370" sldId="349"/>
            <ac:picMk id="32" creationId="{3DEA26C9-29C7-BCD1-837D-47215A2432D4}"/>
          </ac:picMkLst>
        </pc:picChg>
        <pc:picChg chg="add del mod ord">
          <ac:chgData name="Ingram, Kelly A" userId="30236cb3-a0fd-4dd5-9497-c4275d0bca59" providerId="ADAL" clId="{D5CFD9D8-BE12-4576-B4CB-69A5D0E0FAA1}" dt="2024-02-22T17:01:42.469" v="2637"/>
          <ac:picMkLst>
            <pc:docMk/>
            <pc:sldMk cId="2898208370" sldId="349"/>
            <ac:picMk id="37" creationId="{93C7408F-8626-BC2E-16A9-99769DF5E6C8}"/>
          </ac:picMkLst>
        </pc:picChg>
        <pc:picChg chg="add del mod">
          <ac:chgData name="Ingram, Kelly A" userId="30236cb3-a0fd-4dd5-9497-c4275d0bca59" providerId="ADAL" clId="{D5CFD9D8-BE12-4576-B4CB-69A5D0E0FAA1}" dt="2024-02-22T17:01:45.038" v="2639"/>
          <ac:picMkLst>
            <pc:docMk/>
            <pc:sldMk cId="2898208370" sldId="349"/>
            <ac:picMk id="38" creationId="{4345102F-9E7E-B6C7-63B6-850A96C2D32A}"/>
          </ac:picMkLst>
        </pc:picChg>
        <pc:picChg chg="add del mod ord">
          <ac:chgData name="Ingram, Kelly A" userId="30236cb3-a0fd-4dd5-9497-c4275d0bca59" providerId="ADAL" clId="{D5CFD9D8-BE12-4576-B4CB-69A5D0E0FAA1}" dt="2024-02-22T17:03:03.483" v="2640"/>
          <ac:picMkLst>
            <pc:docMk/>
            <pc:sldMk cId="2898208370" sldId="349"/>
            <ac:picMk id="41" creationId="{F6567F50-AFD9-B5F3-4BEC-3BE886F842D6}"/>
          </ac:picMkLst>
        </pc:picChg>
        <pc:picChg chg="add del mod">
          <ac:chgData name="Ingram, Kelly A" userId="30236cb3-a0fd-4dd5-9497-c4275d0bca59" providerId="ADAL" clId="{D5CFD9D8-BE12-4576-B4CB-69A5D0E0FAA1}" dt="2024-02-22T19:01:18.857" v="2769"/>
          <ac:picMkLst>
            <pc:docMk/>
            <pc:sldMk cId="2898208370" sldId="349"/>
            <ac:picMk id="42" creationId="{6E88ECD5-91FB-F7D8-55DC-9C16C769BE69}"/>
          </ac:picMkLst>
        </pc:picChg>
        <pc:picChg chg="add del mod ord">
          <ac:chgData name="Ingram, Kelly A" userId="30236cb3-a0fd-4dd5-9497-c4275d0bca59" providerId="ADAL" clId="{D5CFD9D8-BE12-4576-B4CB-69A5D0E0FAA1}" dt="2024-02-22T19:02:27.447" v="2770"/>
          <ac:picMkLst>
            <pc:docMk/>
            <pc:sldMk cId="2898208370" sldId="349"/>
            <ac:picMk id="47" creationId="{34936444-A76C-1E2C-98D0-D8B93DEB7303}"/>
          </ac:picMkLst>
        </pc:picChg>
        <pc:picChg chg="add mod">
          <ac:chgData name="Ingram, Kelly A" userId="30236cb3-a0fd-4dd5-9497-c4275d0bca59" providerId="ADAL" clId="{D5CFD9D8-BE12-4576-B4CB-69A5D0E0FAA1}" dt="2024-02-22T19:02:27.447" v="2770"/>
          <ac:picMkLst>
            <pc:docMk/>
            <pc:sldMk cId="2898208370" sldId="349"/>
            <ac:picMk id="48" creationId="{A98A8D56-6A10-0C10-1FDF-00F356F744D4}"/>
          </ac:picMkLst>
        </pc:picChg>
      </pc:sldChg>
    </pc:docChg>
  </pc:docChgLst>
  <pc:docChgLst>
    <pc:chgData name="Ingram, Kelly A" userId="30236cb3-a0fd-4dd5-9497-c4275d0bca59" providerId="ADAL" clId="{7A259FBB-98FA-4B9F-B23E-66796F6AF764}"/>
    <pc:docChg chg="undo custSel addSld delSld modSld delMainMaster">
      <pc:chgData name="Ingram, Kelly A" userId="30236cb3-a0fd-4dd5-9497-c4275d0bca59" providerId="ADAL" clId="{7A259FBB-98FA-4B9F-B23E-66796F6AF764}" dt="2022-03-02T14:27:53.693" v="4219" actId="478"/>
      <pc:docMkLst>
        <pc:docMk/>
      </pc:docMkLst>
      <pc:sldChg chg="modSp">
        <pc:chgData name="Ingram, Kelly A" userId="30236cb3-a0fd-4dd5-9497-c4275d0bca59" providerId="ADAL" clId="{7A259FBB-98FA-4B9F-B23E-66796F6AF764}" dt="2022-03-01T15:16:24.794" v="19" actId="20577"/>
        <pc:sldMkLst>
          <pc:docMk/>
          <pc:sldMk cId="3745192879" sldId="256"/>
        </pc:sldMkLst>
        <pc:spChg chg="mod">
          <ac:chgData name="Ingram, Kelly A" userId="30236cb3-a0fd-4dd5-9497-c4275d0bca59" providerId="ADAL" clId="{7A259FBB-98FA-4B9F-B23E-66796F6AF764}" dt="2022-03-01T15:16:24.794" v="19" actId="20577"/>
          <ac:spMkLst>
            <pc:docMk/>
            <pc:sldMk cId="3745192879" sldId="256"/>
            <ac:spMk id="4" creationId="{00000000-0000-0000-0000-000000000000}"/>
          </ac:spMkLst>
        </pc:spChg>
        <pc:spChg chg="mod">
          <ac:chgData name="Ingram, Kelly A" userId="30236cb3-a0fd-4dd5-9497-c4275d0bca59" providerId="ADAL" clId="{7A259FBB-98FA-4B9F-B23E-66796F6AF764}" dt="2022-03-01T15:16:17.171" v="4" actId="14100"/>
          <ac:spMkLst>
            <pc:docMk/>
            <pc:sldMk cId="3745192879" sldId="256"/>
            <ac:spMk id="9" creationId="{13F43886-0FA2-4B4C-BAD3-A9DF5DF5BCDD}"/>
          </ac:spMkLst>
        </pc:spChg>
      </pc:sldChg>
      <pc:sldChg chg="del">
        <pc:chgData name="Ingram, Kelly A" userId="30236cb3-a0fd-4dd5-9497-c4275d0bca59" providerId="ADAL" clId="{7A259FBB-98FA-4B9F-B23E-66796F6AF764}" dt="2022-03-02T14:00:42.099" v="2300" actId="2696"/>
        <pc:sldMkLst>
          <pc:docMk/>
          <pc:sldMk cId="966461723" sldId="258"/>
        </pc:sldMkLst>
      </pc:sldChg>
      <pc:sldChg chg="del">
        <pc:chgData name="Ingram, Kelly A" userId="30236cb3-a0fd-4dd5-9497-c4275d0bca59" providerId="ADAL" clId="{7A259FBB-98FA-4B9F-B23E-66796F6AF764}" dt="2022-03-02T14:00:39.170" v="2299" actId="2696"/>
        <pc:sldMkLst>
          <pc:docMk/>
          <pc:sldMk cId="1884942691" sldId="259"/>
        </pc:sldMkLst>
      </pc:sldChg>
      <pc:sldChg chg="modSp del">
        <pc:chgData name="Ingram, Kelly A" userId="30236cb3-a0fd-4dd5-9497-c4275d0bca59" providerId="ADAL" clId="{7A259FBB-98FA-4B9F-B23E-66796F6AF764}" dt="2022-03-02T14:00:32.782" v="2297" actId="2696"/>
        <pc:sldMkLst>
          <pc:docMk/>
          <pc:sldMk cId="1497273082" sldId="260"/>
        </pc:sldMkLst>
        <pc:spChg chg="mod">
          <ac:chgData name="Ingram, Kelly A" userId="30236cb3-a0fd-4dd5-9497-c4275d0bca59" providerId="ADAL" clId="{7A259FBB-98FA-4B9F-B23E-66796F6AF764}" dt="2022-03-01T15:18:54.733" v="131" actId="6549"/>
          <ac:spMkLst>
            <pc:docMk/>
            <pc:sldMk cId="1497273082" sldId="260"/>
            <ac:spMk id="7" creationId="{00000000-0000-0000-0000-000000000000}"/>
          </ac:spMkLst>
        </pc:spChg>
      </pc:sldChg>
      <pc:sldChg chg="del">
        <pc:chgData name="Ingram, Kelly A" userId="30236cb3-a0fd-4dd5-9497-c4275d0bca59" providerId="ADAL" clId="{7A259FBB-98FA-4B9F-B23E-66796F6AF764}" dt="2022-03-02T14:10:08.028" v="3006" actId="2696"/>
        <pc:sldMkLst>
          <pc:docMk/>
          <pc:sldMk cId="3070286232" sldId="305"/>
        </pc:sldMkLst>
      </pc:sldChg>
      <pc:sldChg chg="modSp del">
        <pc:chgData name="Ingram, Kelly A" userId="30236cb3-a0fd-4dd5-9497-c4275d0bca59" providerId="ADAL" clId="{7A259FBB-98FA-4B9F-B23E-66796F6AF764}" dt="2022-03-02T14:10:05.623" v="2997" actId="2696"/>
        <pc:sldMkLst>
          <pc:docMk/>
          <pc:sldMk cId="707966234" sldId="321"/>
        </pc:sldMkLst>
        <pc:spChg chg="mod">
          <ac:chgData name="Ingram, Kelly A" userId="30236cb3-a0fd-4dd5-9497-c4275d0bca59" providerId="ADAL" clId="{7A259FBB-98FA-4B9F-B23E-66796F6AF764}" dt="2022-03-01T15:30:29.345" v="886" actId="20577"/>
          <ac:spMkLst>
            <pc:docMk/>
            <pc:sldMk cId="707966234" sldId="321"/>
            <ac:spMk id="2" creationId="{00000000-0000-0000-0000-000000000000}"/>
          </ac:spMkLst>
        </pc:spChg>
        <pc:spChg chg="mod">
          <ac:chgData name="Ingram, Kelly A" userId="30236cb3-a0fd-4dd5-9497-c4275d0bca59" providerId="ADAL" clId="{7A259FBB-98FA-4B9F-B23E-66796F6AF764}" dt="2022-03-01T15:40:16.915" v="1540" actId="6549"/>
          <ac:spMkLst>
            <pc:docMk/>
            <pc:sldMk cId="707966234" sldId="321"/>
            <ac:spMk id="4" creationId="{00000000-0000-0000-0000-000000000000}"/>
          </ac:spMkLst>
        </pc:spChg>
      </pc:sldChg>
      <pc:sldChg chg="del">
        <pc:chgData name="Ingram, Kelly A" userId="30236cb3-a0fd-4dd5-9497-c4275d0bca59" providerId="ADAL" clId="{7A259FBB-98FA-4B9F-B23E-66796F6AF764}" dt="2022-03-02T14:10:07.756" v="3005" actId="2696"/>
        <pc:sldMkLst>
          <pc:docMk/>
          <pc:sldMk cId="3859863283" sldId="323"/>
        </pc:sldMkLst>
      </pc:sldChg>
      <pc:sldChg chg="del">
        <pc:chgData name="Ingram, Kelly A" userId="30236cb3-a0fd-4dd5-9497-c4275d0bca59" providerId="ADAL" clId="{7A259FBB-98FA-4B9F-B23E-66796F6AF764}" dt="2022-03-02T14:10:04.221" v="2993" actId="2696"/>
        <pc:sldMkLst>
          <pc:docMk/>
          <pc:sldMk cId="438373878" sldId="325"/>
        </pc:sldMkLst>
      </pc:sldChg>
      <pc:sldChg chg="del">
        <pc:chgData name="Ingram, Kelly A" userId="30236cb3-a0fd-4dd5-9497-c4275d0bca59" providerId="ADAL" clId="{7A259FBB-98FA-4B9F-B23E-66796F6AF764}" dt="2022-03-02T14:10:04.697" v="2994" actId="2696"/>
        <pc:sldMkLst>
          <pc:docMk/>
          <pc:sldMk cId="1843192923" sldId="326"/>
        </pc:sldMkLst>
      </pc:sldChg>
      <pc:sldChg chg="modSp del">
        <pc:chgData name="Ingram, Kelly A" userId="30236cb3-a0fd-4dd5-9497-c4275d0bca59" providerId="ADAL" clId="{7A259FBB-98FA-4B9F-B23E-66796F6AF764}" dt="2022-03-02T14:10:05.882" v="2998" actId="2696"/>
        <pc:sldMkLst>
          <pc:docMk/>
          <pc:sldMk cId="2174126197" sldId="327"/>
        </pc:sldMkLst>
        <pc:spChg chg="mod">
          <ac:chgData name="Ingram, Kelly A" userId="30236cb3-a0fd-4dd5-9497-c4275d0bca59" providerId="ADAL" clId="{7A259FBB-98FA-4B9F-B23E-66796F6AF764}" dt="2022-03-01T15:40:35.231" v="1571" actId="20577"/>
          <ac:spMkLst>
            <pc:docMk/>
            <pc:sldMk cId="2174126197" sldId="327"/>
            <ac:spMk id="2" creationId="{00000000-0000-0000-0000-000000000000}"/>
          </ac:spMkLst>
        </pc:spChg>
        <pc:spChg chg="mod">
          <ac:chgData name="Ingram, Kelly A" userId="30236cb3-a0fd-4dd5-9497-c4275d0bca59" providerId="ADAL" clId="{7A259FBB-98FA-4B9F-B23E-66796F6AF764}" dt="2022-03-01T18:43:46.348" v="1588" actId="20577"/>
          <ac:spMkLst>
            <pc:docMk/>
            <pc:sldMk cId="2174126197" sldId="327"/>
            <ac:spMk id="4" creationId="{00000000-0000-0000-0000-000000000000}"/>
          </ac:spMkLst>
        </pc:spChg>
      </pc:sldChg>
      <pc:sldChg chg="addSp delSp modSp del">
        <pc:chgData name="Ingram, Kelly A" userId="30236cb3-a0fd-4dd5-9497-c4275d0bca59" providerId="ADAL" clId="{7A259FBB-98FA-4B9F-B23E-66796F6AF764}" dt="2022-03-02T14:10:06.111" v="2999" actId="2696"/>
        <pc:sldMkLst>
          <pc:docMk/>
          <pc:sldMk cId="3743278332" sldId="328"/>
        </pc:sldMkLst>
        <pc:spChg chg="mod">
          <ac:chgData name="Ingram, Kelly A" userId="30236cb3-a0fd-4dd5-9497-c4275d0bca59" providerId="ADAL" clId="{7A259FBB-98FA-4B9F-B23E-66796F6AF764}" dt="2022-03-01T19:14:20.680" v="2072" actId="1076"/>
          <ac:spMkLst>
            <pc:docMk/>
            <pc:sldMk cId="3743278332" sldId="328"/>
            <ac:spMk id="2" creationId="{00000000-0000-0000-0000-000000000000}"/>
          </ac:spMkLst>
        </pc:spChg>
        <pc:spChg chg="add del mod">
          <ac:chgData name="Ingram, Kelly A" userId="30236cb3-a0fd-4dd5-9497-c4275d0bca59" providerId="ADAL" clId="{7A259FBB-98FA-4B9F-B23E-66796F6AF764}" dt="2022-03-01T18:45:50.328" v="1636" actId="478"/>
          <ac:spMkLst>
            <pc:docMk/>
            <pc:sldMk cId="3743278332" sldId="328"/>
            <ac:spMk id="7" creationId="{2FF46C37-B41F-4C63-A532-AD42007B5A79}"/>
          </ac:spMkLst>
        </pc:spChg>
        <pc:spChg chg="add del mod">
          <ac:chgData name="Ingram, Kelly A" userId="30236cb3-a0fd-4dd5-9497-c4275d0bca59" providerId="ADAL" clId="{7A259FBB-98FA-4B9F-B23E-66796F6AF764}" dt="2022-03-01T19:14:26.195" v="2074" actId="478"/>
          <ac:spMkLst>
            <pc:docMk/>
            <pc:sldMk cId="3743278332" sldId="328"/>
            <ac:spMk id="8" creationId="{CE530F78-6D30-4EB2-ADBB-40693397406C}"/>
          </ac:spMkLst>
        </pc:spChg>
        <pc:spChg chg="add del mod">
          <ac:chgData name="Ingram, Kelly A" userId="30236cb3-a0fd-4dd5-9497-c4275d0bca59" providerId="ADAL" clId="{7A259FBB-98FA-4B9F-B23E-66796F6AF764}" dt="2022-03-01T19:16:03.586" v="2079" actId="478"/>
          <ac:spMkLst>
            <pc:docMk/>
            <pc:sldMk cId="3743278332" sldId="328"/>
            <ac:spMk id="9" creationId="{429BD6E2-87FB-4232-98BE-6BCCE6CC7C3C}"/>
          </ac:spMkLst>
        </pc:spChg>
        <pc:spChg chg="mod">
          <ac:chgData name="Ingram, Kelly A" userId="30236cb3-a0fd-4dd5-9497-c4275d0bca59" providerId="ADAL" clId="{7A259FBB-98FA-4B9F-B23E-66796F6AF764}" dt="2022-03-01T18:57:22.616" v="2067" actId="20577"/>
          <ac:spMkLst>
            <pc:docMk/>
            <pc:sldMk cId="3743278332" sldId="328"/>
            <ac:spMk id="11" creationId="{00000000-0000-0000-0000-000000000000}"/>
          </ac:spMkLst>
        </pc:spChg>
        <pc:picChg chg="add del mod">
          <ac:chgData name="Ingram, Kelly A" userId="30236cb3-a0fd-4dd5-9497-c4275d0bca59" providerId="ADAL" clId="{7A259FBB-98FA-4B9F-B23E-66796F6AF764}" dt="2022-03-01T18:45:50.328" v="1636" actId="478"/>
          <ac:picMkLst>
            <pc:docMk/>
            <pc:sldMk cId="3743278332" sldId="328"/>
            <ac:picMk id="6" creationId="{E8966C1D-80CC-40B5-82A9-437A549C3832}"/>
          </ac:picMkLst>
        </pc:picChg>
        <pc:picChg chg="add del mod">
          <ac:chgData name="Ingram, Kelly A" userId="30236cb3-a0fd-4dd5-9497-c4275d0bca59" providerId="ADAL" clId="{7A259FBB-98FA-4B9F-B23E-66796F6AF764}" dt="2022-03-01T19:14:38.361" v="2077" actId="478"/>
          <ac:picMkLst>
            <pc:docMk/>
            <pc:sldMk cId="3743278332" sldId="328"/>
            <ac:picMk id="13" creationId="{8CECBCED-77D3-4A11-A2C1-050F179FD6B8}"/>
          </ac:picMkLst>
        </pc:picChg>
        <pc:picChg chg="add del mod">
          <ac:chgData name="Ingram, Kelly A" userId="30236cb3-a0fd-4dd5-9497-c4275d0bca59" providerId="ADAL" clId="{7A259FBB-98FA-4B9F-B23E-66796F6AF764}" dt="2022-03-01T19:14:38.361" v="2077" actId="478"/>
          <ac:picMkLst>
            <pc:docMk/>
            <pc:sldMk cId="3743278332" sldId="328"/>
            <ac:picMk id="1026" creationId="{D4DFE0DC-A073-46A2-BBCC-BCE9AC3F373B}"/>
          </ac:picMkLst>
        </pc:picChg>
        <pc:picChg chg="add mod">
          <ac:chgData name="Ingram, Kelly A" userId="30236cb3-a0fd-4dd5-9497-c4275d0bca59" providerId="ADAL" clId="{7A259FBB-98FA-4B9F-B23E-66796F6AF764}" dt="2022-03-01T19:16:48.811" v="2085" actId="14100"/>
          <ac:picMkLst>
            <pc:docMk/>
            <pc:sldMk cId="3743278332" sldId="328"/>
            <ac:picMk id="1028" creationId="{DE572B2C-166E-4A0D-8953-B7ECE79C3D79}"/>
          </ac:picMkLst>
        </pc:picChg>
      </pc:sldChg>
      <pc:sldChg chg="modSp del">
        <pc:chgData name="Ingram, Kelly A" userId="30236cb3-a0fd-4dd5-9497-c4275d0bca59" providerId="ADAL" clId="{7A259FBB-98FA-4B9F-B23E-66796F6AF764}" dt="2022-03-02T14:10:06.358" v="3000" actId="2696"/>
        <pc:sldMkLst>
          <pc:docMk/>
          <pc:sldMk cId="2808874856" sldId="329"/>
        </pc:sldMkLst>
        <pc:spChg chg="mod">
          <ac:chgData name="Ingram, Kelly A" userId="30236cb3-a0fd-4dd5-9497-c4275d0bca59" providerId="ADAL" clId="{7A259FBB-98FA-4B9F-B23E-66796F6AF764}" dt="2022-03-01T20:03:16.113" v="2295" actId="27636"/>
          <ac:spMkLst>
            <pc:docMk/>
            <pc:sldMk cId="2808874856" sldId="329"/>
            <ac:spMk id="4" creationId="{00000000-0000-0000-0000-000000000000}"/>
          </ac:spMkLst>
        </pc:spChg>
      </pc:sldChg>
      <pc:sldChg chg="del">
        <pc:chgData name="Ingram, Kelly A" userId="30236cb3-a0fd-4dd5-9497-c4275d0bca59" providerId="ADAL" clId="{7A259FBB-98FA-4B9F-B23E-66796F6AF764}" dt="2022-03-02T14:10:06.582" v="3001" actId="2696"/>
        <pc:sldMkLst>
          <pc:docMk/>
          <pc:sldMk cId="2601185175" sldId="330"/>
        </pc:sldMkLst>
      </pc:sldChg>
      <pc:sldChg chg="del">
        <pc:chgData name="Ingram, Kelly A" userId="30236cb3-a0fd-4dd5-9497-c4275d0bca59" providerId="ADAL" clId="{7A259FBB-98FA-4B9F-B23E-66796F6AF764}" dt="2022-03-02T14:10:06.862" v="3002" actId="2696"/>
        <pc:sldMkLst>
          <pc:docMk/>
          <pc:sldMk cId="2020388024" sldId="331"/>
        </pc:sldMkLst>
      </pc:sldChg>
      <pc:sldChg chg="del">
        <pc:chgData name="Ingram, Kelly A" userId="30236cb3-a0fd-4dd5-9497-c4275d0bca59" providerId="ADAL" clId="{7A259FBB-98FA-4B9F-B23E-66796F6AF764}" dt="2022-03-02T14:10:07.197" v="3003" actId="2696"/>
        <pc:sldMkLst>
          <pc:docMk/>
          <pc:sldMk cId="1242747952" sldId="332"/>
        </pc:sldMkLst>
      </pc:sldChg>
      <pc:sldChg chg="del">
        <pc:chgData name="Ingram, Kelly A" userId="30236cb3-a0fd-4dd5-9497-c4275d0bca59" providerId="ADAL" clId="{7A259FBB-98FA-4B9F-B23E-66796F6AF764}" dt="2022-03-02T14:10:07.440" v="3004" actId="2696"/>
        <pc:sldMkLst>
          <pc:docMk/>
          <pc:sldMk cId="1403042538" sldId="333"/>
        </pc:sldMkLst>
      </pc:sldChg>
      <pc:sldChg chg="del">
        <pc:chgData name="Ingram, Kelly A" userId="30236cb3-a0fd-4dd5-9497-c4275d0bca59" providerId="ADAL" clId="{7A259FBB-98FA-4B9F-B23E-66796F6AF764}" dt="2022-03-02T14:00:12.350" v="2296" actId="2696"/>
        <pc:sldMkLst>
          <pc:docMk/>
          <pc:sldMk cId="278596176" sldId="335"/>
        </pc:sldMkLst>
      </pc:sldChg>
      <pc:sldChg chg="modSp">
        <pc:chgData name="Ingram, Kelly A" userId="30236cb3-a0fd-4dd5-9497-c4275d0bca59" providerId="ADAL" clId="{7A259FBB-98FA-4B9F-B23E-66796F6AF764}" dt="2022-03-01T15:19:41.727" v="284" actId="20577"/>
        <pc:sldMkLst>
          <pc:docMk/>
          <pc:sldMk cId="1142662333" sldId="336"/>
        </pc:sldMkLst>
        <pc:spChg chg="mod">
          <ac:chgData name="Ingram, Kelly A" userId="30236cb3-a0fd-4dd5-9497-c4275d0bca59" providerId="ADAL" clId="{7A259FBB-98FA-4B9F-B23E-66796F6AF764}" dt="2022-03-01T15:19:41.727" v="284" actId="20577"/>
          <ac:spMkLst>
            <pc:docMk/>
            <pc:sldMk cId="1142662333" sldId="336"/>
            <ac:spMk id="7" creationId="{4DB28884-4292-4A4E-9D89-4028E7217186}"/>
          </ac:spMkLst>
        </pc:spChg>
      </pc:sldChg>
      <pc:sldChg chg="del">
        <pc:chgData name="Ingram, Kelly A" userId="30236cb3-a0fd-4dd5-9497-c4275d0bca59" providerId="ADAL" clId="{7A259FBB-98FA-4B9F-B23E-66796F6AF764}" dt="2022-03-02T14:00:37.488" v="2298" actId="2696"/>
        <pc:sldMkLst>
          <pc:docMk/>
          <pc:sldMk cId="2072820391" sldId="339"/>
        </pc:sldMkLst>
      </pc:sldChg>
      <pc:sldChg chg="modSp del">
        <pc:chgData name="Ingram, Kelly A" userId="30236cb3-a0fd-4dd5-9497-c4275d0bca59" providerId="ADAL" clId="{7A259FBB-98FA-4B9F-B23E-66796F6AF764}" dt="2022-03-02T14:10:05.332" v="2996" actId="2696"/>
        <pc:sldMkLst>
          <pc:docMk/>
          <pc:sldMk cId="3751071483" sldId="340"/>
        </pc:sldMkLst>
        <pc:spChg chg="mod">
          <ac:chgData name="Ingram, Kelly A" userId="30236cb3-a0fd-4dd5-9497-c4275d0bca59" providerId="ADAL" clId="{7A259FBB-98FA-4B9F-B23E-66796F6AF764}" dt="2022-03-01T15:30:59.501" v="913" actId="6549"/>
          <ac:spMkLst>
            <pc:docMk/>
            <pc:sldMk cId="3751071483" sldId="340"/>
            <ac:spMk id="2" creationId="{53EEFF89-6449-453A-ACB3-E19CD824EECB}"/>
          </ac:spMkLst>
        </pc:spChg>
        <pc:spChg chg="mod">
          <ac:chgData name="Ingram, Kelly A" userId="30236cb3-a0fd-4dd5-9497-c4275d0bca59" providerId="ADAL" clId="{7A259FBB-98FA-4B9F-B23E-66796F6AF764}" dt="2022-03-01T15:30:12.146" v="884" actId="6549"/>
          <ac:spMkLst>
            <pc:docMk/>
            <pc:sldMk cId="3751071483" sldId="340"/>
            <ac:spMk id="3" creationId="{FBD42DA8-4B96-4388-A815-2FCBE8A307DE}"/>
          </ac:spMkLst>
        </pc:spChg>
      </pc:sldChg>
      <pc:sldChg chg="del">
        <pc:chgData name="Ingram, Kelly A" userId="30236cb3-a0fd-4dd5-9497-c4275d0bca59" providerId="ADAL" clId="{7A259FBB-98FA-4B9F-B23E-66796F6AF764}" dt="2022-03-01T15:16:33.518" v="20" actId="2696"/>
        <pc:sldMkLst>
          <pc:docMk/>
          <pc:sldMk cId="1296379636" sldId="341"/>
        </pc:sldMkLst>
      </pc:sldChg>
      <pc:sldChg chg="del">
        <pc:chgData name="Ingram, Kelly A" userId="30236cb3-a0fd-4dd5-9497-c4275d0bca59" providerId="ADAL" clId="{7A259FBB-98FA-4B9F-B23E-66796F6AF764}" dt="2022-03-01T15:16:34.494" v="21" actId="2696"/>
        <pc:sldMkLst>
          <pc:docMk/>
          <pc:sldMk cId="791076315" sldId="343"/>
        </pc:sldMkLst>
      </pc:sldChg>
      <pc:sldChg chg="modSp">
        <pc:chgData name="Ingram, Kelly A" userId="30236cb3-a0fd-4dd5-9497-c4275d0bca59" providerId="ADAL" clId="{7A259FBB-98FA-4B9F-B23E-66796F6AF764}" dt="2022-03-01T15:18:20.787" v="120" actId="20577"/>
        <pc:sldMkLst>
          <pc:docMk/>
          <pc:sldMk cId="2223724554" sldId="345"/>
        </pc:sldMkLst>
        <pc:spChg chg="mod">
          <ac:chgData name="Ingram, Kelly A" userId="30236cb3-a0fd-4dd5-9497-c4275d0bca59" providerId="ADAL" clId="{7A259FBB-98FA-4B9F-B23E-66796F6AF764}" dt="2022-03-01T15:18:20.787" v="120" actId="20577"/>
          <ac:spMkLst>
            <pc:docMk/>
            <pc:sldMk cId="2223724554" sldId="345"/>
            <ac:spMk id="3" creationId="{00000000-0000-0000-0000-000000000000}"/>
          </ac:spMkLst>
        </pc:spChg>
      </pc:sldChg>
      <pc:sldChg chg="modSp del">
        <pc:chgData name="Ingram, Kelly A" userId="30236cb3-a0fd-4dd5-9497-c4275d0bca59" providerId="ADAL" clId="{7A259FBB-98FA-4B9F-B23E-66796F6AF764}" dt="2022-03-02T14:10:05.046" v="2995" actId="2696"/>
        <pc:sldMkLst>
          <pc:docMk/>
          <pc:sldMk cId="2816981453" sldId="347"/>
        </pc:sldMkLst>
        <pc:spChg chg="mod">
          <ac:chgData name="Ingram, Kelly A" userId="30236cb3-a0fd-4dd5-9497-c4275d0bca59" providerId="ADAL" clId="{7A259FBB-98FA-4B9F-B23E-66796F6AF764}" dt="2022-03-01T15:28:10.905" v="461" actId="255"/>
          <ac:spMkLst>
            <pc:docMk/>
            <pc:sldMk cId="2816981453" sldId="347"/>
            <ac:spMk id="2" creationId="{0427B3DD-2009-448C-A7F5-83ADB4443A66}"/>
          </ac:spMkLst>
        </pc:spChg>
        <pc:spChg chg="mod">
          <ac:chgData name="Ingram, Kelly A" userId="30236cb3-a0fd-4dd5-9497-c4275d0bca59" providerId="ADAL" clId="{7A259FBB-98FA-4B9F-B23E-66796F6AF764}" dt="2022-03-01T15:29:50.159" v="851" actId="20577"/>
          <ac:spMkLst>
            <pc:docMk/>
            <pc:sldMk cId="2816981453" sldId="347"/>
            <ac:spMk id="3" creationId="{C55EDCD5-290F-4FD3-919A-172D85A25E7E}"/>
          </ac:spMkLst>
        </pc:spChg>
        <pc:picChg chg="mod">
          <ac:chgData name="Ingram, Kelly A" userId="30236cb3-a0fd-4dd5-9497-c4275d0bca59" providerId="ADAL" clId="{7A259FBB-98FA-4B9F-B23E-66796F6AF764}" dt="2022-03-01T15:21:37.083" v="439" actId="14100"/>
          <ac:picMkLst>
            <pc:docMk/>
            <pc:sldMk cId="2816981453" sldId="347"/>
            <ac:picMk id="8" creationId="{B142DE1C-8C5D-4C0E-B28A-7C1EB84B3CD8}"/>
          </ac:picMkLst>
        </pc:picChg>
      </pc:sldChg>
      <pc:sldChg chg="addSp delSp modSp add">
        <pc:chgData name="Ingram, Kelly A" userId="30236cb3-a0fd-4dd5-9497-c4275d0bca59" providerId="ADAL" clId="{7A259FBB-98FA-4B9F-B23E-66796F6AF764}" dt="2022-03-02T14:26:11.925" v="4205" actId="478"/>
        <pc:sldMkLst>
          <pc:docMk/>
          <pc:sldMk cId="3460349907" sldId="348"/>
        </pc:sldMkLst>
        <pc:spChg chg="mod">
          <ac:chgData name="Ingram, Kelly A" userId="30236cb3-a0fd-4dd5-9497-c4275d0bca59" providerId="ADAL" clId="{7A259FBB-98FA-4B9F-B23E-66796F6AF764}" dt="2022-03-02T14:23:55.626" v="4184" actId="115"/>
          <ac:spMkLst>
            <pc:docMk/>
            <pc:sldMk cId="3460349907" sldId="348"/>
            <ac:spMk id="2" creationId="{E7C39157-70AE-483B-89CB-E72B3EC98D92}"/>
          </ac:spMkLst>
        </pc:spChg>
        <pc:spChg chg="mod">
          <ac:chgData name="Ingram, Kelly A" userId="30236cb3-a0fd-4dd5-9497-c4275d0bca59" providerId="ADAL" clId="{7A259FBB-98FA-4B9F-B23E-66796F6AF764}" dt="2022-03-02T14:22:56.076" v="4183" actId="20577"/>
          <ac:spMkLst>
            <pc:docMk/>
            <pc:sldMk cId="3460349907" sldId="348"/>
            <ac:spMk id="3" creationId="{8C2022F7-CFFF-4C88-802E-3323FCF6C330}"/>
          </ac:spMkLst>
        </pc:spChg>
        <pc:spChg chg="del mod">
          <ac:chgData name="Ingram, Kelly A" userId="30236cb3-a0fd-4dd5-9497-c4275d0bca59" providerId="ADAL" clId="{7A259FBB-98FA-4B9F-B23E-66796F6AF764}" dt="2022-03-02T14:26:11.925" v="4205" actId="478"/>
          <ac:spMkLst>
            <pc:docMk/>
            <pc:sldMk cId="3460349907" sldId="348"/>
            <ac:spMk id="4" creationId="{4223E31D-EE3E-4BAD-BE3F-948F5A2DFD0D}"/>
          </ac:spMkLst>
        </pc:spChg>
        <pc:spChg chg="add del mod">
          <ac:chgData name="Ingram, Kelly A" userId="30236cb3-a0fd-4dd5-9497-c4275d0bca59" providerId="ADAL" clId="{7A259FBB-98FA-4B9F-B23E-66796F6AF764}" dt="2022-03-02T14:24:49.910" v="4191" actId="478"/>
          <ac:spMkLst>
            <pc:docMk/>
            <pc:sldMk cId="3460349907" sldId="348"/>
            <ac:spMk id="7" creationId="{ABCCCE11-641B-4F9B-9C99-8D8485541BA7}"/>
          </ac:spMkLst>
        </pc:spChg>
        <pc:spChg chg="add del mod">
          <ac:chgData name="Ingram, Kelly A" userId="30236cb3-a0fd-4dd5-9497-c4275d0bca59" providerId="ADAL" clId="{7A259FBB-98FA-4B9F-B23E-66796F6AF764}" dt="2022-03-02T14:25:25.771" v="4198" actId="478"/>
          <ac:spMkLst>
            <pc:docMk/>
            <pc:sldMk cId="3460349907" sldId="348"/>
            <ac:spMk id="10" creationId="{1CDE27A6-4C94-4084-9B11-9AE9676D9CF6}"/>
          </ac:spMkLst>
        </pc:spChg>
        <pc:picChg chg="add del mod">
          <ac:chgData name="Ingram, Kelly A" userId="30236cb3-a0fd-4dd5-9497-c4275d0bca59" providerId="ADAL" clId="{7A259FBB-98FA-4B9F-B23E-66796F6AF764}" dt="2022-03-02T14:24:49.910" v="4191" actId="478"/>
          <ac:picMkLst>
            <pc:docMk/>
            <pc:sldMk cId="3460349907" sldId="348"/>
            <ac:picMk id="6" creationId="{CBEC4BC3-50E3-4106-A542-5D07EDD5149B}"/>
          </ac:picMkLst>
        </pc:picChg>
        <pc:picChg chg="add mod">
          <ac:chgData name="Ingram, Kelly A" userId="30236cb3-a0fd-4dd5-9497-c4275d0bca59" providerId="ADAL" clId="{7A259FBB-98FA-4B9F-B23E-66796F6AF764}" dt="2022-03-02T14:25:42.688" v="4202" actId="14100"/>
          <ac:picMkLst>
            <pc:docMk/>
            <pc:sldMk cId="3460349907" sldId="348"/>
            <ac:picMk id="9" creationId="{C1B96777-892D-41BA-A3E0-F6458A91872B}"/>
          </ac:picMkLst>
        </pc:picChg>
      </pc:sldChg>
      <pc:sldChg chg="addSp delSp modSp add">
        <pc:chgData name="Ingram, Kelly A" userId="30236cb3-a0fd-4dd5-9497-c4275d0bca59" providerId="ADAL" clId="{7A259FBB-98FA-4B9F-B23E-66796F6AF764}" dt="2022-03-02T14:27:53.693" v="4219" actId="478"/>
        <pc:sldMkLst>
          <pc:docMk/>
          <pc:sldMk cId="2898208370" sldId="349"/>
        </pc:sldMkLst>
        <pc:spChg chg="mod">
          <ac:chgData name="Ingram, Kelly A" userId="30236cb3-a0fd-4dd5-9497-c4275d0bca59" providerId="ADAL" clId="{7A259FBB-98FA-4B9F-B23E-66796F6AF764}" dt="2022-03-02T14:01:47.726" v="2332" actId="20577"/>
          <ac:spMkLst>
            <pc:docMk/>
            <pc:sldMk cId="2898208370" sldId="349"/>
            <ac:spMk id="2" creationId="{EA7B0DD8-B0C4-4DFF-98AE-2D788DA177EB}"/>
          </ac:spMkLst>
        </pc:spChg>
        <pc:spChg chg="mod">
          <ac:chgData name="Ingram, Kelly A" userId="30236cb3-a0fd-4dd5-9497-c4275d0bca59" providerId="ADAL" clId="{7A259FBB-98FA-4B9F-B23E-66796F6AF764}" dt="2022-03-02T14:09:55.031" v="2992" actId="20577"/>
          <ac:spMkLst>
            <pc:docMk/>
            <pc:sldMk cId="2898208370" sldId="349"/>
            <ac:spMk id="3" creationId="{96F4D717-D25D-4EE2-A0EF-4AB625AD6907}"/>
          </ac:spMkLst>
        </pc:spChg>
        <pc:spChg chg="del mod">
          <ac:chgData name="Ingram, Kelly A" userId="30236cb3-a0fd-4dd5-9497-c4275d0bca59" providerId="ADAL" clId="{7A259FBB-98FA-4B9F-B23E-66796F6AF764}" dt="2022-03-02T14:27:53.693" v="4219" actId="478"/>
          <ac:spMkLst>
            <pc:docMk/>
            <pc:sldMk cId="2898208370" sldId="349"/>
            <ac:spMk id="4" creationId="{A586C038-C9D0-428F-8389-257DFAA78845}"/>
          </ac:spMkLst>
        </pc:spChg>
        <pc:spChg chg="add del mod">
          <ac:chgData name="Ingram, Kelly A" userId="30236cb3-a0fd-4dd5-9497-c4275d0bca59" providerId="ADAL" clId="{7A259FBB-98FA-4B9F-B23E-66796F6AF764}" dt="2022-03-02T14:27:21.124" v="4210" actId="478"/>
          <ac:spMkLst>
            <pc:docMk/>
            <pc:sldMk cId="2898208370" sldId="349"/>
            <ac:spMk id="7" creationId="{3384E062-42F3-4C6D-B441-E2DED417CD10}"/>
          </ac:spMkLst>
        </pc:spChg>
        <pc:picChg chg="add mod">
          <ac:chgData name="Ingram, Kelly A" userId="30236cb3-a0fd-4dd5-9497-c4275d0bca59" providerId="ADAL" clId="{7A259FBB-98FA-4B9F-B23E-66796F6AF764}" dt="2022-03-02T14:27:42.630" v="4216" actId="1076"/>
          <ac:picMkLst>
            <pc:docMk/>
            <pc:sldMk cId="2898208370" sldId="349"/>
            <ac:picMk id="6" creationId="{47CBD4CB-8EFA-47CB-BE75-4FE965011917}"/>
          </ac:picMkLst>
        </pc:picChg>
      </pc:sldChg>
      <pc:sldMasterChg chg="del delSldLayout">
        <pc:chgData name="Ingram, Kelly A" userId="30236cb3-a0fd-4dd5-9497-c4275d0bca59" providerId="ADAL" clId="{7A259FBB-98FA-4B9F-B23E-66796F6AF764}" dt="2022-03-02T14:00:42.117" v="2312" actId="2696"/>
        <pc:sldMasterMkLst>
          <pc:docMk/>
          <pc:sldMasterMk cId="1917785096" sldId="2147483744"/>
        </pc:sldMasterMkLst>
        <pc:sldLayoutChg chg="del">
          <pc:chgData name="Ingram, Kelly A" userId="30236cb3-a0fd-4dd5-9497-c4275d0bca59" providerId="ADAL" clId="{7A259FBB-98FA-4B9F-B23E-66796F6AF764}" dt="2022-03-02T14:00:42.110" v="2301" actId="2696"/>
          <pc:sldLayoutMkLst>
            <pc:docMk/>
            <pc:sldMasterMk cId="1917785096" sldId="2147483744"/>
            <pc:sldLayoutMk cId="4130086548" sldId="2147483745"/>
          </pc:sldLayoutMkLst>
        </pc:sldLayoutChg>
        <pc:sldLayoutChg chg="del">
          <pc:chgData name="Ingram, Kelly A" userId="30236cb3-a0fd-4dd5-9497-c4275d0bca59" providerId="ADAL" clId="{7A259FBB-98FA-4B9F-B23E-66796F6AF764}" dt="2022-03-02T14:00:42.111" v="2302" actId="2696"/>
          <pc:sldLayoutMkLst>
            <pc:docMk/>
            <pc:sldMasterMk cId="1917785096" sldId="2147483744"/>
            <pc:sldLayoutMk cId="2149029101" sldId="2147483746"/>
          </pc:sldLayoutMkLst>
        </pc:sldLayoutChg>
        <pc:sldLayoutChg chg="del">
          <pc:chgData name="Ingram, Kelly A" userId="30236cb3-a0fd-4dd5-9497-c4275d0bca59" providerId="ADAL" clId="{7A259FBB-98FA-4B9F-B23E-66796F6AF764}" dt="2022-03-02T14:00:42.112" v="2303" actId="2696"/>
          <pc:sldLayoutMkLst>
            <pc:docMk/>
            <pc:sldMasterMk cId="1917785096" sldId="2147483744"/>
            <pc:sldLayoutMk cId="1073703810" sldId="2147483747"/>
          </pc:sldLayoutMkLst>
        </pc:sldLayoutChg>
        <pc:sldLayoutChg chg="del">
          <pc:chgData name="Ingram, Kelly A" userId="30236cb3-a0fd-4dd5-9497-c4275d0bca59" providerId="ADAL" clId="{7A259FBB-98FA-4B9F-B23E-66796F6AF764}" dt="2022-03-02T14:00:42.112" v="2304" actId="2696"/>
          <pc:sldLayoutMkLst>
            <pc:docMk/>
            <pc:sldMasterMk cId="1917785096" sldId="2147483744"/>
            <pc:sldLayoutMk cId="2059980483" sldId="2147483748"/>
          </pc:sldLayoutMkLst>
        </pc:sldLayoutChg>
        <pc:sldLayoutChg chg="del">
          <pc:chgData name="Ingram, Kelly A" userId="30236cb3-a0fd-4dd5-9497-c4275d0bca59" providerId="ADAL" clId="{7A259FBB-98FA-4B9F-B23E-66796F6AF764}" dt="2022-03-02T14:00:42.113" v="2305" actId="2696"/>
          <pc:sldLayoutMkLst>
            <pc:docMk/>
            <pc:sldMasterMk cId="1917785096" sldId="2147483744"/>
            <pc:sldLayoutMk cId="3168526102" sldId="2147483749"/>
          </pc:sldLayoutMkLst>
        </pc:sldLayoutChg>
        <pc:sldLayoutChg chg="del">
          <pc:chgData name="Ingram, Kelly A" userId="30236cb3-a0fd-4dd5-9497-c4275d0bca59" providerId="ADAL" clId="{7A259FBB-98FA-4B9F-B23E-66796F6AF764}" dt="2022-03-02T14:00:42.113" v="2306" actId="2696"/>
          <pc:sldLayoutMkLst>
            <pc:docMk/>
            <pc:sldMasterMk cId="1917785096" sldId="2147483744"/>
            <pc:sldLayoutMk cId="3167254776" sldId="2147483750"/>
          </pc:sldLayoutMkLst>
        </pc:sldLayoutChg>
        <pc:sldLayoutChg chg="del">
          <pc:chgData name="Ingram, Kelly A" userId="30236cb3-a0fd-4dd5-9497-c4275d0bca59" providerId="ADAL" clId="{7A259FBB-98FA-4B9F-B23E-66796F6AF764}" dt="2022-03-02T14:00:42.114" v="2307" actId="2696"/>
          <pc:sldLayoutMkLst>
            <pc:docMk/>
            <pc:sldMasterMk cId="1917785096" sldId="2147483744"/>
            <pc:sldLayoutMk cId="1568990535" sldId="2147483751"/>
          </pc:sldLayoutMkLst>
        </pc:sldLayoutChg>
        <pc:sldLayoutChg chg="del">
          <pc:chgData name="Ingram, Kelly A" userId="30236cb3-a0fd-4dd5-9497-c4275d0bca59" providerId="ADAL" clId="{7A259FBB-98FA-4B9F-B23E-66796F6AF764}" dt="2022-03-02T14:00:42.114" v="2308" actId="2696"/>
          <pc:sldLayoutMkLst>
            <pc:docMk/>
            <pc:sldMasterMk cId="1917785096" sldId="2147483744"/>
            <pc:sldLayoutMk cId="3505187502" sldId="2147483752"/>
          </pc:sldLayoutMkLst>
        </pc:sldLayoutChg>
        <pc:sldLayoutChg chg="del">
          <pc:chgData name="Ingram, Kelly A" userId="30236cb3-a0fd-4dd5-9497-c4275d0bca59" providerId="ADAL" clId="{7A259FBB-98FA-4B9F-B23E-66796F6AF764}" dt="2022-03-02T14:00:42.115" v="2309" actId="2696"/>
          <pc:sldLayoutMkLst>
            <pc:docMk/>
            <pc:sldMasterMk cId="1917785096" sldId="2147483744"/>
            <pc:sldLayoutMk cId="744861216" sldId="2147483753"/>
          </pc:sldLayoutMkLst>
        </pc:sldLayoutChg>
        <pc:sldLayoutChg chg="del">
          <pc:chgData name="Ingram, Kelly A" userId="30236cb3-a0fd-4dd5-9497-c4275d0bca59" providerId="ADAL" clId="{7A259FBB-98FA-4B9F-B23E-66796F6AF764}" dt="2022-03-02T14:00:42.116" v="2310" actId="2696"/>
          <pc:sldLayoutMkLst>
            <pc:docMk/>
            <pc:sldMasterMk cId="1917785096" sldId="2147483744"/>
            <pc:sldLayoutMk cId="521681200" sldId="2147483754"/>
          </pc:sldLayoutMkLst>
        </pc:sldLayoutChg>
        <pc:sldLayoutChg chg="del">
          <pc:chgData name="Ingram, Kelly A" userId="30236cb3-a0fd-4dd5-9497-c4275d0bca59" providerId="ADAL" clId="{7A259FBB-98FA-4B9F-B23E-66796F6AF764}" dt="2022-03-02T14:00:42.116" v="2311" actId="2696"/>
          <pc:sldLayoutMkLst>
            <pc:docMk/>
            <pc:sldMasterMk cId="1917785096" sldId="2147483744"/>
            <pc:sldLayoutMk cId="1437624699" sldId="214748375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310D2B1E-869F-42EE-8140-ADC928283608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248DBE7-4D3E-4C65-BAA6-9C7229E03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42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A5ADCFC-90A9-4443-AA5F-6CBDA9A0C8BE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162499E-CC86-4557-8830-494C7EAB5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2998A-BB2D-4989-BD0B-5CA9223E9FF8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7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CF15-E57F-48F2-993D-F0E650328616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2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6878-4DF2-4ED4-91E7-FC50C8483959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2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1880-0618-4ADA-AC95-58CD64080031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0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931CB-0C7F-4ECF-BED1-7753C2AEACC8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7DC-8F99-4EC7-9E7B-29FBFD439799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6C58-069E-4586-94DD-E2799B9A7EA3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9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F018-0771-4AFF-9063-8AE021BB6101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3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DBBFA-EEE9-412A-8F52-50108B410F32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91FA-4D91-435C-B6BC-74ABAD203159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4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9401B-6089-4996-B692-897CE40A4A6B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6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D4BA-EE4F-4875-B4D7-1275539A2754}" type="datetime1">
              <a:rPr lang="en-US" smtClean="0"/>
              <a:t>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4443F-2DE5-4E0D-A0C4-20EFDF27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2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www.drscottsaunders.com/about_this_site/the-word-choices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blog.ssmgrp.com/blog/6-senior-care-options-for-your-loved-one-how-to-choose-the-right-one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publicdomainpictures.net/en/view-image.php?image=206976&amp;picture=thank-you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95055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618" y="1030287"/>
            <a:ext cx="3894582" cy="156051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bg1"/>
                </a:solidFill>
              </a:rPr>
              <a:t>Welcome to </a:t>
            </a: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3300" b="1" dirty="0">
                <a:solidFill>
                  <a:schemeClr val="bg1"/>
                </a:solidFill>
              </a:rPr>
              <a:t>7</a:t>
            </a:r>
            <a:r>
              <a:rPr lang="en-US" sz="3300" b="1" baseline="30000" dirty="0">
                <a:solidFill>
                  <a:schemeClr val="bg1"/>
                </a:solidFill>
              </a:rPr>
              <a:t>th</a:t>
            </a:r>
            <a:r>
              <a:rPr lang="en-US" sz="3300" b="1" dirty="0">
                <a:solidFill>
                  <a:schemeClr val="bg1"/>
                </a:solidFill>
              </a:rPr>
              <a:t> Grade at </a:t>
            </a: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3300" b="1" dirty="0">
                <a:solidFill>
                  <a:schemeClr val="bg1"/>
                </a:solidFill>
              </a:rPr>
              <a:t>Kiser Middle School!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0060" y="640080"/>
            <a:ext cx="846286" cy="847206"/>
            <a:chOff x="5307830" y="325570"/>
            <a:chExt cx="1128382" cy="8472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43886-0FA2-4B4C-BAD3-A9DF5DF5B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67" y="5023166"/>
            <a:ext cx="3056291" cy="156051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Asst. Principal – Ms. Roberts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/>
                </a:solidFill>
              </a:rPr>
              <a:t>7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grade Counselor – Ms. Drew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"/>
          <a:stretch/>
        </p:blipFill>
        <p:spPr>
          <a:xfrm>
            <a:off x="4982892" y="1968740"/>
            <a:ext cx="3788490" cy="29200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59902" y="6035040"/>
            <a:ext cx="41148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CD04443F-2DE5-4E0D-A0C4-20EFDF272B35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0D3BCD-BD2D-4553-8B53-5943566E6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9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"/>
    </mc:Choice>
    <mc:Fallback xmlns="">
      <p:transition spd="slow" advTm="1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4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5" name="Picture 14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6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2" name="Picture 8" descr="Image result for class registration">
            <a:extLst>
              <a:ext uri="{FF2B5EF4-FFF2-40B4-BE49-F238E27FC236}">
                <a16:creationId xmlns:a16="http://schemas.microsoft.com/office/drawing/2014/main" id="{2A78635E-FB1B-4D3C-8CC4-07FFDD0381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011" y="2670115"/>
            <a:ext cx="2746374" cy="153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B28884-4292-4A4E-9D89-4028E721718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00400" y="152400"/>
            <a:ext cx="5861304" cy="65532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How to Register for Classes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</a:rPr>
              <a:t>Feb 23-Mar 3 register for classes at home: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</a:rPr>
              <a:t>1) Log onto your PowerSchool where you can see your grades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</a:rPr>
              <a:t>2) Click on “Class Registration” on the left side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</a:rPr>
              <a:t>3) Click on the pencil icons on the right side of each subject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</a:rPr>
              <a:t>4) Read all of the directions before choosing your classes.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</a:rPr>
              <a:t>You will register for Math, ELA &amp; Encore Classes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</a:rPr>
              <a:t>Social Studies, Science and PE is chosen for you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</a:rPr>
              <a:t>Encore requests are not guaranteed but we will try to give you some of your choices.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*Kiser will use all available data over the summer, including EOG and Benchmarks scores, to determine final class placement for Math and ELA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*Any student who doesn’t register by March 3</a:t>
            </a:r>
            <a:r>
              <a:rPr lang="en-US" sz="2000" baseline="30000" dirty="0">
                <a:solidFill>
                  <a:srgbClr val="000000"/>
                </a:solidFill>
              </a:rPr>
              <a:t>rd</a:t>
            </a:r>
            <a:r>
              <a:rPr lang="en-US" sz="2000" dirty="0">
                <a:solidFill>
                  <a:srgbClr val="000000"/>
                </a:solidFill>
              </a:rPr>
              <a:t> will register with their counselor the week of March 4</a:t>
            </a:r>
            <a:r>
              <a:rPr lang="en-US" sz="2000" baseline="30000" dirty="0">
                <a:solidFill>
                  <a:srgbClr val="000000"/>
                </a:solidFill>
              </a:rPr>
              <a:t>th</a:t>
            </a:r>
            <a:r>
              <a:rPr lang="en-US" sz="2000" dirty="0">
                <a:solidFill>
                  <a:srgbClr val="000000"/>
                </a:solidFill>
              </a:rPr>
              <a:t> during school hours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4EAA-E087-4BD7-AA8E-DD3790FBB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04443F-2DE5-4E0D-A0C4-20EFDF272B3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898989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45A31A4-AFB8-FF18-5194-6606FD53C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266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66"/>
    </mc:Choice>
    <mc:Fallback>
      <p:transition spd="slow" advTm="6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9157-70AE-483B-89CB-E72B3EC9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Grade Guide – Core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022F7-CFFF-4C88-802E-3323FCF6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/>
              <a:t>Choose Advanced ELA if your</a:t>
            </a:r>
          </a:p>
          <a:p>
            <a:pPr lvl="1"/>
            <a:r>
              <a:rPr lang="en-US" sz="1900" dirty="0"/>
              <a:t>in Advanced ELA with A’s, B’s or C’s </a:t>
            </a:r>
          </a:p>
          <a:p>
            <a:pPr lvl="1"/>
            <a:r>
              <a:rPr lang="en-US" sz="1900" dirty="0"/>
              <a:t>in Standard ELA with A’s 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1900" b="1" dirty="0"/>
              <a:t>Choose Standard ELA if your</a:t>
            </a:r>
          </a:p>
          <a:p>
            <a:pPr lvl="1"/>
            <a:r>
              <a:rPr lang="en-US" sz="1900" dirty="0"/>
              <a:t>in Advanced ELA with a D or lower</a:t>
            </a:r>
          </a:p>
          <a:p>
            <a:pPr lvl="1"/>
            <a:r>
              <a:rPr lang="en-US" sz="1900" dirty="0"/>
              <a:t>in Standard ELA with B’s or lower 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1900" b="1" dirty="0"/>
              <a:t>Choose Math 1 if your</a:t>
            </a:r>
          </a:p>
          <a:p>
            <a:pPr lvl="1"/>
            <a:r>
              <a:rPr lang="en-US" sz="1900" dirty="0"/>
              <a:t>in AIMM with A’s, B’s or C’s</a:t>
            </a:r>
          </a:p>
          <a:p>
            <a:pPr marL="0" indent="0">
              <a:buNone/>
            </a:pPr>
            <a:endParaRPr lang="en-US" sz="900" b="1" dirty="0"/>
          </a:p>
          <a:p>
            <a:r>
              <a:rPr lang="en-US" sz="1900" b="1" dirty="0"/>
              <a:t>Choose Accelerated Math 7 if your</a:t>
            </a:r>
          </a:p>
          <a:p>
            <a:pPr lvl="1"/>
            <a:r>
              <a:rPr lang="en-US" sz="1900" dirty="0"/>
              <a:t>in AIMM with a D or lower</a:t>
            </a:r>
          </a:p>
          <a:p>
            <a:pPr lvl="1"/>
            <a:r>
              <a:rPr lang="en-US" sz="1900" dirty="0"/>
              <a:t>in Acc Math 6 with A’s, B’s  or C’s </a:t>
            </a:r>
          </a:p>
          <a:p>
            <a:pPr lvl="1"/>
            <a:r>
              <a:rPr lang="en-US" sz="1900" dirty="0"/>
              <a:t>in Math 6 with A’s </a:t>
            </a:r>
          </a:p>
          <a:p>
            <a:endParaRPr lang="en-US" sz="900" b="1" dirty="0"/>
          </a:p>
          <a:p>
            <a:r>
              <a:rPr lang="en-US" sz="1900" b="1" dirty="0"/>
              <a:t>Choose Math 7 if</a:t>
            </a:r>
          </a:p>
          <a:p>
            <a:pPr lvl="1"/>
            <a:r>
              <a:rPr lang="en-US" sz="1900" dirty="0"/>
              <a:t>in Acc Math 6 with a D or lower</a:t>
            </a:r>
          </a:p>
          <a:p>
            <a:pPr lvl="1"/>
            <a:r>
              <a:rPr lang="en-US" sz="1900" dirty="0"/>
              <a:t>In Math 6 with a B or lower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1B96777-892D-41BA-A3E0-F6458A918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441824">
            <a:off x="5791200" y="2849916"/>
            <a:ext cx="2133600" cy="115816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FA11D13-50C6-4CAB-BE13-AA02544FE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61"/>
    </mc:Choice>
    <mc:Fallback xmlns="">
      <p:transition spd="slow" advTm="5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727" y="802955"/>
            <a:ext cx="508887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Encore Classes</a:t>
            </a:r>
            <a:b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(all classes are year long)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" y="2257006"/>
            <a:ext cx="3352801" cy="231499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3556" y="2257006"/>
            <a:ext cx="4415530" cy="4280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 algn="ctr">
              <a:lnSpc>
                <a:spcPct val="90000"/>
              </a:lnSpc>
            </a:pPr>
            <a:endParaRPr lang="en-US" sz="17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Everyday Encore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+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1 A/B Day Encore Class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</a:rPr>
              <a:t>OR</a:t>
            </a:r>
          </a:p>
          <a:p>
            <a:pPr marL="0" indent="-228600" algn="ctr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</a:rPr>
              <a:t>Choose 3 A/B Day Encore Classes</a:t>
            </a:r>
          </a:p>
          <a:p>
            <a:pPr marL="0" indent="-228600" algn="ctr"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</a:rPr>
              <a:t>All students will take A/B Day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000000"/>
                </a:solidFill>
              </a:rPr>
              <a:t>Physical Education/Health Course</a:t>
            </a:r>
          </a:p>
          <a:p>
            <a:pPr marL="0" indent="-228600">
              <a:lnSpc>
                <a:spcPct val="90000"/>
              </a:lnSpc>
            </a:pPr>
            <a:endParaRPr lang="en-US" sz="1700" b="1" dirty="0">
              <a:solidFill>
                <a:srgbClr val="000000"/>
              </a:solidFill>
            </a:endParaRPr>
          </a:p>
          <a:p>
            <a:pPr marL="0" indent="-228600">
              <a:lnSpc>
                <a:spcPct val="90000"/>
              </a:lnSpc>
            </a:pP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D04443F-2DE5-4E0D-A0C4-20EFDF272B3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000">
              <a:solidFill>
                <a:srgbClr val="898989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0050DC-7646-4369-9FE8-F60DE4F60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B0DD8-B0C4-4DFF-98AE-2D788DA1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Grade Encore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D717-D25D-4EE2-A0EF-4AB625AD6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83" y="1447134"/>
            <a:ext cx="8393481" cy="51362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u="sng" dirty="0"/>
              <a:t>Everyday Encores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Band or Orchestra or Chorus</a:t>
            </a:r>
          </a:p>
          <a:p>
            <a:pPr marL="0" indent="0">
              <a:buNone/>
            </a:pPr>
            <a:r>
              <a:rPr lang="en-US" sz="2400" b="1" u="sng" dirty="0"/>
              <a:t>A day/B day Encores</a:t>
            </a:r>
          </a:p>
          <a:p>
            <a:pPr marL="0" indent="0">
              <a:buNone/>
            </a:pPr>
            <a:r>
              <a:rPr lang="en-US" sz="2000" dirty="0"/>
              <a:t>	- Art</a:t>
            </a:r>
          </a:p>
          <a:p>
            <a:pPr marL="0" indent="0">
              <a:buNone/>
            </a:pPr>
            <a:r>
              <a:rPr lang="en-US" sz="2000" dirty="0"/>
              <a:t>	- Digital Art</a:t>
            </a:r>
          </a:p>
          <a:p>
            <a:pPr marL="0" indent="0">
              <a:buNone/>
            </a:pPr>
            <a:r>
              <a:rPr lang="en-US" sz="2000" dirty="0"/>
              <a:t>	- Chorus</a:t>
            </a:r>
          </a:p>
          <a:p>
            <a:pPr marL="0" indent="0">
              <a:buNone/>
            </a:pPr>
            <a:r>
              <a:rPr lang="en-US" sz="2000" dirty="0"/>
              <a:t>	- Theater</a:t>
            </a:r>
          </a:p>
          <a:p>
            <a:pPr marL="0" indent="0">
              <a:buNone/>
            </a:pPr>
            <a:r>
              <a:rPr lang="en-US" sz="2000" dirty="0"/>
              <a:t>	- Apparel &amp; Interior Design</a:t>
            </a:r>
          </a:p>
          <a:p>
            <a:pPr marL="0" indent="0">
              <a:buNone/>
            </a:pPr>
            <a:r>
              <a:rPr lang="en-US" sz="2000" dirty="0"/>
              <a:t>	- Exploring Engineering &amp; Design</a:t>
            </a:r>
          </a:p>
          <a:p>
            <a:pPr marL="0" indent="0">
              <a:buNone/>
            </a:pPr>
            <a:r>
              <a:rPr lang="en-US" sz="2000" dirty="0"/>
              <a:t>	- Career Exploration</a:t>
            </a:r>
          </a:p>
          <a:p>
            <a:pPr marL="0" indent="0">
              <a:buNone/>
            </a:pPr>
            <a:r>
              <a:rPr lang="en-US" sz="2000" dirty="0"/>
              <a:t>	- Intro to Office Productivity</a:t>
            </a:r>
          </a:p>
          <a:p>
            <a:pPr marL="0" indent="0">
              <a:buNone/>
            </a:pPr>
            <a:r>
              <a:rPr lang="en-US" sz="2000" dirty="0"/>
              <a:t>	- Computer Science (CS) Discoveries II</a:t>
            </a:r>
          </a:p>
          <a:p>
            <a:pPr marL="0" indent="0">
              <a:buNone/>
            </a:pPr>
            <a:r>
              <a:rPr lang="en-US" sz="2000" dirty="0"/>
              <a:t>                  - ASL 1A</a:t>
            </a:r>
          </a:p>
          <a:p>
            <a:pPr marL="0" indent="0">
              <a:buNone/>
            </a:pPr>
            <a:r>
              <a:rPr lang="en-US" sz="2000" dirty="0"/>
              <a:t>                 </a:t>
            </a:r>
          </a:p>
          <a:p>
            <a:pPr marL="0" indent="0">
              <a:buNone/>
            </a:pPr>
            <a:r>
              <a:rPr lang="en-US" sz="2000" dirty="0"/>
              <a:t>Notes: Intro to Office Productivity leads to Business &amp; Entrepreneurship in 8</a:t>
            </a:r>
            <a:r>
              <a:rPr lang="en-US" sz="2000" baseline="30000" dirty="0"/>
              <a:t>th</a:t>
            </a:r>
            <a:r>
              <a:rPr lang="en-US" sz="2000" dirty="0"/>
              <a:t> grade</a:t>
            </a:r>
          </a:p>
          <a:p>
            <a:pPr marL="0" indent="0">
              <a:buNone/>
            </a:pPr>
            <a:r>
              <a:rPr lang="en-US" sz="2000" dirty="0"/>
              <a:t>             Students must take Computer Science Discoveries II to take CS III in 8</a:t>
            </a:r>
            <a:r>
              <a:rPr lang="en-US" sz="2000" baseline="30000" dirty="0"/>
              <a:t>th</a:t>
            </a:r>
            <a:r>
              <a:rPr lang="en-US" sz="2000" dirty="0"/>
              <a:t> grade</a:t>
            </a:r>
          </a:p>
          <a:p>
            <a:pPr marL="0" indent="0">
              <a:buNone/>
            </a:pPr>
            <a:r>
              <a:rPr lang="en-US" sz="2000" dirty="0"/>
              <a:t>             ASL 1A leads to ASL 1B in 8</a:t>
            </a:r>
            <a:r>
              <a:rPr lang="en-US" sz="2000" baseline="30000" dirty="0"/>
              <a:t>th</a:t>
            </a:r>
            <a:r>
              <a:rPr lang="en-US" sz="2000" dirty="0"/>
              <a:t> grade to complete 1 high school World Language credit</a:t>
            </a:r>
          </a:p>
          <a:p>
            <a:pPr marL="0" indent="0">
              <a:buNone/>
            </a:pPr>
            <a:r>
              <a:rPr lang="en-US" sz="2000" dirty="0"/>
              <a:t>             Students may only take Band or Orchestra if they are in Band or Orchestra in 6</a:t>
            </a:r>
            <a:r>
              <a:rPr lang="en-US" sz="2000" baseline="30000" dirty="0"/>
              <a:t>th</a:t>
            </a:r>
            <a:r>
              <a:rPr lang="en-US" sz="2000" dirty="0"/>
              <a:t> grade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BD4CB-8EFA-47CB-BE75-4FE965011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566502">
            <a:off x="5961449" y="1738485"/>
            <a:ext cx="2667000" cy="1524000"/>
          </a:xfrm>
          <a:prstGeom prst="rect">
            <a:avLst/>
          </a:prstGeom>
        </p:spPr>
      </p:pic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A98A8D56-6A10-0C10-1FDF-00F356F74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82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4"/>
    </mc:Choice>
    <mc:Fallback xmlns="">
      <p:transition spd="slow" advTm="6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4813"/>
            <a:ext cx="5360514" cy="6333471"/>
            <a:chOff x="329184" y="-555662"/>
            <a:chExt cx="524256" cy="633347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265180"/>
            <a:ext cx="8249304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04443F-2DE5-4E0D-A0C4-20EFDF272B3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081182C-C35F-7099-2065-64B33D68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4" name="Picture 23" descr="A blackboard with colorful text&#10;&#10;Description automatically generated">
            <a:extLst>
              <a:ext uri="{FF2B5EF4-FFF2-40B4-BE49-F238E27FC236}">
                <a16:creationId xmlns:a16="http://schemas.microsoft.com/office/drawing/2014/main" id="{3E5B144F-05CF-D2EA-C9A4-36ACE523C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799" y="0"/>
            <a:ext cx="900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7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2"/>
    </mc:Choice>
    <mc:Fallback>
      <p:transition spd="slow" advTm="2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EE669936DFA4B830B3BB0F0058613" ma:contentTypeVersion="14" ma:contentTypeDescription="Create a new document." ma:contentTypeScope="" ma:versionID="ab4152fe743f54868f764fc303fd9a0f">
  <xsd:schema xmlns:xsd="http://www.w3.org/2001/XMLSchema" xmlns:xs="http://www.w3.org/2001/XMLSchema" xmlns:p="http://schemas.microsoft.com/office/2006/metadata/properties" xmlns:ns3="1b99abd8-d28b-4bdc-bba5-dd13b9ffb938" xmlns:ns4="57f2479d-74a7-44fe-b8c7-ae30024f0d58" targetNamespace="http://schemas.microsoft.com/office/2006/metadata/properties" ma:root="true" ma:fieldsID="e7e5345f437c91f7f4f99fd4c52736c4" ns3:_="" ns4:_="">
    <xsd:import namespace="1b99abd8-d28b-4bdc-bba5-dd13b9ffb938"/>
    <xsd:import namespace="57f2479d-74a7-44fe-b8c7-ae30024f0d5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3:SharedWithDetails" minOccurs="0"/>
                <xsd:element ref="ns3:SharingHintHash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9abd8-d28b-4bdc-bba5-dd13b9ffb93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2479d-74a7-44fe-b8c7-ae30024f0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54201D-5536-43B9-AED7-6DABE89BB848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57f2479d-74a7-44fe-b8c7-ae30024f0d58"/>
    <ds:schemaRef ds:uri="1b99abd8-d28b-4bdc-bba5-dd13b9ffb93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5E15F42-1965-467C-B84F-130D35F34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00EB6-91C6-4147-AC66-D89AE77E4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99abd8-d28b-4bdc-bba5-dd13b9ffb938"/>
    <ds:schemaRef ds:uri="57f2479d-74a7-44fe-b8c7-ae30024f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460</Words>
  <Application>Microsoft Office PowerPoint</Application>
  <PresentationFormat>On-screen Show (4:3)</PresentationFormat>
  <Paragraphs>76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Welcome to  7th Grade at  Kiser Middle School!</vt:lpstr>
      <vt:lpstr>PowerPoint Presentation</vt:lpstr>
      <vt:lpstr>Grade Guide – Core Classes</vt:lpstr>
      <vt:lpstr>Encore Classes  (all classes are year long)</vt:lpstr>
      <vt:lpstr>7th Grade Encore Choices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Kiser Middle School!</dc:title>
  <dc:creator>Ingram, Kelly A</dc:creator>
  <cp:lastModifiedBy>Ingram, Kelly A</cp:lastModifiedBy>
  <cp:revision>2</cp:revision>
  <dcterms:created xsi:type="dcterms:W3CDTF">2021-02-23T14:43:47Z</dcterms:created>
  <dcterms:modified xsi:type="dcterms:W3CDTF">2024-02-22T21:23:48Z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0x0101007BEEE669936DFA4B830B3BB0F0058613</vt:lpwstr>
  </property>
</Properties>
</file>