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65" r:id="rId5"/>
    <p:sldId id="257" r:id="rId6"/>
    <p:sldId id="258" r:id="rId7"/>
    <p:sldId id="259" r:id="rId8"/>
    <p:sldId id="260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A33D0-90E5-42C2-B5A4-D0C314218C73}" v="141" dt="2020-09-15T16:46:18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4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2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94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5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2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972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18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6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97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7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0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D0B8F8-571F-40D9-87F1-9E3B37E73C7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71ABCF-1417-4C8D-81AB-970B9641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0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rentlogin.instructure.com/login/canva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65D2-D727-4110-A8D0-8EA76A975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796703"/>
            <a:ext cx="7275443" cy="1132377"/>
          </a:xfrm>
        </p:spPr>
        <p:txBody>
          <a:bodyPr/>
          <a:lstStyle/>
          <a:p>
            <a:r>
              <a:rPr lang="en-US" sz="3200" dirty="0">
                <a:latin typeface="Arial Narrow" panose="020B0606020202030204" pitchFamily="34" charset="0"/>
              </a:rPr>
              <a:t>Creating a Canvas Parent Account </a:t>
            </a: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on a Smart Device</a:t>
            </a:r>
            <a:endParaRPr lang="en-US" sz="3200" dirty="0"/>
          </a:p>
        </p:txBody>
      </p:sp>
      <p:pic>
        <p:nvPicPr>
          <p:cNvPr id="7170" name="Picture 2" descr="Canvas Parent - Apps on Google Play">
            <a:extLst>
              <a:ext uri="{FF2B5EF4-FFF2-40B4-BE49-F238E27FC236}">
                <a16:creationId xmlns:a16="http://schemas.microsoft.com/office/drawing/2014/main" id="{6EACFFFA-49BE-4843-A7C5-4B276AA2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73" y="3119004"/>
            <a:ext cx="2099495" cy="10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agsdale High School PTSA 2019-2020 - School - Jamestown, North Carolina |  Facebook - 12 Photos">
            <a:extLst>
              <a:ext uri="{FF2B5EF4-FFF2-40B4-BE49-F238E27FC236}">
                <a16:creationId xmlns:a16="http://schemas.microsoft.com/office/drawing/2014/main" id="{1E5297CA-A737-4B72-88E6-6466C437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49" y="2621666"/>
            <a:ext cx="820826" cy="61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agsdale High School PTSA 2019-2020 - School - Jamestown, North Carolina |  Facebook - 12 Photos">
            <a:extLst>
              <a:ext uri="{FF2B5EF4-FFF2-40B4-BE49-F238E27FC236}">
                <a16:creationId xmlns:a16="http://schemas.microsoft.com/office/drawing/2014/main" id="{60B0C1D1-3216-4D35-AB57-DC4ADA19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66" y="2621666"/>
            <a:ext cx="820826" cy="61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A175E1-A45E-4326-9757-B1D399248F10}"/>
              </a:ext>
            </a:extLst>
          </p:cNvPr>
          <p:cNvSpPr txBox="1"/>
          <p:nvPr/>
        </p:nvSpPr>
        <p:spPr>
          <a:xfrm>
            <a:off x="3359888" y="4359349"/>
            <a:ext cx="542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 Narrow" panose="020B0606020202030204" pitchFamily="34" charset="0"/>
              </a:rPr>
              <a:t>Easy Walk Through – September 15, 2020</a:t>
            </a:r>
          </a:p>
        </p:txBody>
      </p:sp>
    </p:spTree>
    <p:extLst>
      <p:ext uri="{BB962C8B-B14F-4D97-AF65-F5344CB8AC3E}">
        <p14:creationId xmlns:p14="http://schemas.microsoft.com/office/powerpoint/2010/main" val="312332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6C01-9518-44E8-9C5D-EB8DFA58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955695" cy="81500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 Narrow" panose="020B0606020202030204" pitchFamily="34" charset="0"/>
              </a:rPr>
              <a:t>Creating a Canvas Parent Account on a Smart Device</a:t>
            </a:r>
          </a:p>
        </p:txBody>
      </p:sp>
      <p:pic>
        <p:nvPicPr>
          <p:cNvPr id="1026" name="BA6A6245-613F-4803-BB83-1FE29D4DC348" descr="BA6A6245-613F-4803-BB83-1FE29D4DC348">
            <a:extLst>
              <a:ext uri="{FF2B5EF4-FFF2-40B4-BE49-F238E27FC236}">
                <a16:creationId xmlns:a16="http://schemas.microsoft.com/office/drawing/2014/main" id="{1051566A-49F3-4525-9108-2C920801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66" y="1953245"/>
            <a:ext cx="3850708" cy="392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30F78B-7E9B-4C78-B666-7885608EEE61}"/>
              </a:ext>
            </a:extLst>
          </p:cNvPr>
          <p:cNvSpPr txBox="1"/>
          <p:nvPr/>
        </p:nvSpPr>
        <p:spPr>
          <a:xfrm>
            <a:off x="8309113" y="2411896"/>
            <a:ext cx="2494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Search for </a:t>
            </a:r>
          </a:p>
          <a:p>
            <a:r>
              <a:rPr lang="en-US" sz="3600" b="1" dirty="0">
                <a:solidFill>
                  <a:srgbClr val="7030A0"/>
                </a:solidFill>
                <a:latin typeface="Arial Narrow" panose="020B0606020202030204" pitchFamily="34" charset="0"/>
              </a:rPr>
              <a:t>Canvas Parent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2389A2-AE1C-4C6F-A58F-8B50D58F11EE}"/>
              </a:ext>
            </a:extLst>
          </p:cNvPr>
          <p:cNvGrpSpPr/>
          <p:nvPr/>
        </p:nvGrpSpPr>
        <p:grpSpPr>
          <a:xfrm>
            <a:off x="5565913" y="1953245"/>
            <a:ext cx="2411995" cy="3922624"/>
            <a:chOff x="5565913" y="1953245"/>
            <a:chExt cx="2411995" cy="39226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99937E-9D2A-4308-A5B8-96C031478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5913" y="1953245"/>
              <a:ext cx="2411995" cy="39226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A92F40-628E-4FDD-9E04-85D5A2CEDBFA}"/>
                </a:ext>
              </a:extLst>
            </p:cNvPr>
            <p:cNvSpPr/>
            <p:nvPr/>
          </p:nvSpPr>
          <p:spPr>
            <a:xfrm>
              <a:off x="7549116" y="2126513"/>
              <a:ext cx="340242" cy="306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437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6FAD95A4-29C1-417D-A7B8-BD0CFB0F1E39" descr="6FAD95A4-29C1-417D-A7B8-BD0CFB0F1E39">
            <a:extLst>
              <a:ext uri="{FF2B5EF4-FFF2-40B4-BE49-F238E27FC236}">
                <a16:creationId xmlns:a16="http://schemas.microsoft.com/office/drawing/2014/main" id="{C623A5D7-66FA-450A-B75A-5E0D56B2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72" y="755569"/>
            <a:ext cx="3007610" cy="53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30D3776C-2A5D-4C33-81FE-DB6B64792309" descr="30D3776C-2A5D-4C33-81FE-DB6B64792309">
            <a:extLst>
              <a:ext uri="{FF2B5EF4-FFF2-40B4-BE49-F238E27FC236}">
                <a16:creationId xmlns:a16="http://schemas.microsoft.com/office/drawing/2014/main" id="{E674A765-F24F-46DD-B144-1BB40408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62" y="1931102"/>
            <a:ext cx="4204174" cy="41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9A82898-F58F-413D-83B1-918603C3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46" y="755569"/>
            <a:ext cx="6695657" cy="81500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 Narrow" panose="020B0606020202030204" pitchFamily="34" charset="0"/>
              </a:rPr>
              <a:t>Choose the Blue Version for Parents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C9D5D-7F0F-47EC-B82E-BB71FC4F87A8}"/>
              </a:ext>
            </a:extLst>
          </p:cNvPr>
          <p:cNvSpPr txBox="1"/>
          <p:nvPr/>
        </p:nvSpPr>
        <p:spPr>
          <a:xfrm>
            <a:off x="8665535" y="2668771"/>
            <a:ext cx="24773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>
                <a:latin typeface="Arial Narrow" panose="020B0606020202030204" pitchFamily="34" charset="0"/>
              </a:rPr>
              <a:t>Click the Cloud to Download.  This will take a minute.  When it changes to Open, click Open.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AB5C2EE-F6E1-4F48-A15E-FDA08BCCB14A}"/>
              </a:ext>
            </a:extLst>
          </p:cNvPr>
          <p:cNvSpPr/>
          <p:nvPr/>
        </p:nvSpPr>
        <p:spPr>
          <a:xfrm rot="10800000">
            <a:off x="8665535" y="2966484"/>
            <a:ext cx="797442" cy="3402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8539C0E-80D1-4422-9146-AFA108284C24}"/>
              </a:ext>
            </a:extLst>
          </p:cNvPr>
          <p:cNvSpPr/>
          <p:nvPr/>
        </p:nvSpPr>
        <p:spPr>
          <a:xfrm rot="10800000">
            <a:off x="2044995" y="1672856"/>
            <a:ext cx="797442" cy="3402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3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7168EB71-7191-4EB7-B76E-C298F7415BF8" descr="7168EB71-7191-4EB7-B76E-C298F7415BF8">
            <a:extLst>
              <a:ext uri="{FF2B5EF4-FFF2-40B4-BE49-F238E27FC236}">
                <a16:creationId xmlns:a16="http://schemas.microsoft.com/office/drawing/2014/main" id="{97CD2F4F-33A9-40F5-BA6D-EDD206E58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13" y="2668770"/>
            <a:ext cx="3199120" cy="239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9A82898-F58F-413D-83B1-918603C3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705" y="1308460"/>
            <a:ext cx="3108067" cy="81500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Find Your School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AB5C2EE-F6E1-4F48-A15E-FDA08BCCB14A}"/>
              </a:ext>
            </a:extLst>
          </p:cNvPr>
          <p:cNvSpPr/>
          <p:nvPr/>
        </p:nvSpPr>
        <p:spPr>
          <a:xfrm rot="10800000">
            <a:off x="9964182" y="4193352"/>
            <a:ext cx="797442" cy="3402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8539C0E-80D1-4422-9146-AFA108284C24}"/>
              </a:ext>
            </a:extLst>
          </p:cNvPr>
          <p:cNvSpPr/>
          <p:nvPr/>
        </p:nvSpPr>
        <p:spPr>
          <a:xfrm rot="10800000">
            <a:off x="4952489" y="1783226"/>
            <a:ext cx="797442" cy="3402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F2E37575-83AB-4C34-98A4-77D810F2B863" descr="F2E37575-83AB-4C34-98A4-77D810F2B863">
            <a:extLst>
              <a:ext uri="{FF2B5EF4-FFF2-40B4-BE49-F238E27FC236}">
                <a16:creationId xmlns:a16="http://schemas.microsoft.com/office/drawing/2014/main" id="{4865C86C-40DA-48F0-B298-E091E6EE8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4" y="1570577"/>
            <a:ext cx="4041895" cy="323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F7C3F1-F062-4381-A43C-8449F2DC8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988" y="2668771"/>
            <a:ext cx="2381791" cy="25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B6CE6-1399-44FD-AD91-B2018DACE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258" y="1734269"/>
            <a:ext cx="2761484" cy="3890355"/>
          </a:xfrm>
          <a:prstGeom prst="rect">
            <a:avLst/>
          </a:prstGeom>
        </p:spPr>
      </p:pic>
      <p:pic>
        <p:nvPicPr>
          <p:cNvPr id="4098" name="246814DF-CA0E-4C05-9E55-CCD8AE12099D" descr="246814DF-CA0E-4C05-9E55-CCD8AE12099D">
            <a:extLst>
              <a:ext uri="{FF2B5EF4-FFF2-40B4-BE49-F238E27FC236}">
                <a16:creationId xmlns:a16="http://schemas.microsoft.com/office/drawing/2014/main" id="{606623D7-9A6D-4FF8-93D6-0F5206B6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31" y="1734269"/>
            <a:ext cx="3075361" cy="389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9A82898-F58F-413D-83B1-918603C3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46" y="755569"/>
            <a:ext cx="6695657" cy="81500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 Narrow" panose="020B0606020202030204" pitchFamily="34" charset="0"/>
              </a:rPr>
              <a:t>Create Your Account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C9D5D-7F0F-47EC-B82E-BB71FC4F87A8}"/>
              </a:ext>
            </a:extLst>
          </p:cNvPr>
          <p:cNvSpPr txBox="1"/>
          <p:nvPr/>
        </p:nvSpPr>
        <p:spPr>
          <a:xfrm>
            <a:off x="8161560" y="2667418"/>
            <a:ext cx="2477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Enter Your Contact Information and Create a Password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Follow the Next Set of Steps to Get Your Pairing Code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Check the Box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AB5C2EE-F6E1-4F48-A15E-FDA08BCCB14A}"/>
              </a:ext>
            </a:extLst>
          </p:cNvPr>
          <p:cNvSpPr/>
          <p:nvPr/>
        </p:nvSpPr>
        <p:spPr>
          <a:xfrm rot="10800000">
            <a:off x="5787950" y="2032342"/>
            <a:ext cx="797442" cy="3402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8539C0E-80D1-4422-9146-AFA108284C24}"/>
              </a:ext>
            </a:extLst>
          </p:cNvPr>
          <p:cNvSpPr/>
          <p:nvPr/>
        </p:nvSpPr>
        <p:spPr>
          <a:xfrm rot="10800000">
            <a:off x="3626400" y="5130984"/>
            <a:ext cx="797442" cy="3402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B799519-32B1-471D-A47B-8E870C324D55}"/>
              </a:ext>
            </a:extLst>
          </p:cNvPr>
          <p:cNvSpPr/>
          <p:nvPr/>
        </p:nvSpPr>
        <p:spPr>
          <a:xfrm rot="10800000">
            <a:off x="7260563" y="5146966"/>
            <a:ext cx="797442" cy="3402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5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35CDD86-78FC-488D-8BBB-60A0E394A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865" y="1100198"/>
            <a:ext cx="2829320" cy="513469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C328F5-6A7F-415C-83F7-8C3B113B4C53}"/>
              </a:ext>
            </a:extLst>
          </p:cNvPr>
          <p:cNvGrpSpPr/>
          <p:nvPr/>
        </p:nvGrpSpPr>
        <p:grpSpPr>
          <a:xfrm>
            <a:off x="991393" y="1626116"/>
            <a:ext cx="2752725" cy="4200525"/>
            <a:chOff x="502293" y="1541056"/>
            <a:chExt cx="2752725" cy="4200525"/>
          </a:xfrm>
        </p:grpSpPr>
        <p:pic>
          <p:nvPicPr>
            <p:cNvPr id="20" name="Picture 1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06E4D2D-25E6-4B86-B02C-097662852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93" y="1541056"/>
              <a:ext cx="2752725" cy="420052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CC6668-83B0-4077-9C4F-436389B855B3}"/>
                </a:ext>
              </a:extLst>
            </p:cNvPr>
            <p:cNvSpPr/>
            <p:nvPr/>
          </p:nvSpPr>
          <p:spPr>
            <a:xfrm>
              <a:off x="1998936" y="1669774"/>
              <a:ext cx="1221342" cy="34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9A82898-F58F-413D-83B1-918603C3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648259"/>
            <a:ext cx="3980345" cy="737854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 Narrow" panose="020B0606020202030204" pitchFamily="34" charset="0"/>
              </a:rPr>
              <a:t>Get Your Pairing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C9D5D-7F0F-47EC-B82E-BB71FC4F87A8}"/>
              </a:ext>
            </a:extLst>
          </p:cNvPr>
          <p:cNvSpPr txBox="1"/>
          <p:nvPr/>
        </p:nvSpPr>
        <p:spPr>
          <a:xfrm>
            <a:off x="4136060" y="1576648"/>
            <a:ext cx="3779131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On Your </a:t>
            </a:r>
            <a:r>
              <a:rPr lang="en-US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Student’s </a:t>
            </a:r>
            <a:r>
              <a:rPr lang="en-US" sz="2000" dirty="0">
                <a:latin typeface="Arial Narrow" panose="020B0606020202030204" pitchFamily="34" charset="0"/>
              </a:rPr>
              <a:t>Canvas Page (Use the Chromebook or a Computer)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Click the Account Tab (It looks like a person)</a:t>
            </a:r>
            <a:br>
              <a:rPr lang="en-US" sz="2000" dirty="0">
                <a:latin typeface="Arial Narrow" panose="020B0606020202030204" pitchFamily="34" charset="0"/>
              </a:rPr>
            </a:br>
            <a:endParaRPr lang="en-US" sz="20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Click Settings</a:t>
            </a:r>
            <a:br>
              <a:rPr lang="en-US" sz="2000" dirty="0">
                <a:latin typeface="Arial Narrow" panose="020B0606020202030204" pitchFamily="34" charset="0"/>
              </a:rPr>
            </a:br>
            <a:br>
              <a:rPr lang="en-US" sz="2000" dirty="0">
                <a:latin typeface="Arial Narrow" panose="020B0606020202030204" pitchFamily="34" charset="0"/>
              </a:rPr>
            </a:br>
            <a:endParaRPr lang="en-US" sz="20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Click “Pair with Observer”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Write Down the Code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F9A7D3-71D3-4C0E-9F4B-2656A4C0161B}"/>
              </a:ext>
            </a:extLst>
          </p:cNvPr>
          <p:cNvCxnSpPr>
            <a:cxnSpLocks/>
          </p:cNvCxnSpPr>
          <p:nvPr/>
        </p:nvCxnSpPr>
        <p:spPr>
          <a:xfrm flipH="1">
            <a:off x="2062716" y="2402958"/>
            <a:ext cx="1973139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E58FF5-8B26-4C67-8E40-0FFEC4AD9062}"/>
              </a:ext>
            </a:extLst>
          </p:cNvPr>
          <p:cNvCxnSpPr>
            <a:cxnSpLocks/>
          </p:cNvCxnSpPr>
          <p:nvPr/>
        </p:nvCxnSpPr>
        <p:spPr>
          <a:xfrm flipH="1">
            <a:off x="3049286" y="3419804"/>
            <a:ext cx="986569" cy="919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19A0FE-8BD3-4965-9B03-126C06DC4B48}"/>
              </a:ext>
            </a:extLst>
          </p:cNvPr>
          <p:cNvCxnSpPr>
            <a:cxnSpLocks/>
          </p:cNvCxnSpPr>
          <p:nvPr/>
        </p:nvCxnSpPr>
        <p:spPr>
          <a:xfrm>
            <a:off x="7166344" y="4327451"/>
            <a:ext cx="1140789" cy="54498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EAFF5E7-8676-47C0-9D71-501FCB18C850}"/>
              </a:ext>
            </a:extLst>
          </p:cNvPr>
          <p:cNvSpPr/>
          <p:nvPr/>
        </p:nvSpPr>
        <p:spPr>
          <a:xfrm>
            <a:off x="8447884" y="2067491"/>
            <a:ext cx="1256080" cy="133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DB303-8D24-4307-9486-3CB86170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150" y="4746747"/>
            <a:ext cx="3035700" cy="10798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7A6301-B63A-423C-BC8D-BE66C8E6624E}"/>
              </a:ext>
            </a:extLst>
          </p:cNvPr>
          <p:cNvSpPr/>
          <p:nvPr/>
        </p:nvSpPr>
        <p:spPr>
          <a:xfrm>
            <a:off x="4231757" y="5805375"/>
            <a:ext cx="329609" cy="12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B6CE6-1399-44FD-AD91-B2018DACE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99" y="1850065"/>
            <a:ext cx="2840947" cy="39446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9A82898-F58F-413D-83B1-918603C3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734" y="940511"/>
            <a:ext cx="5118880" cy="126461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 Narrow" panose="020B0606020202030204" pitchFamily="34" charset="0"/>
              </a:rPr>
              <a:t>Return to Your Smart Device </a:t>
            </a:r>
            <a:br>
              <a:rPr lang="en-US" sz="3600" dirty="0">
                <a:latin typeface="Arial Narrow" panose="020B0606020202030204" pitchFamily="34" charset="0"/>
              </a:rPr>
            </a:br>
            <a:r>
              <a:rPr lang="en-US" sz="3600" dirty="0">
                <a:latin typeface="Arial Narrow" panose="020B0606020202030204" pitchFamily="34" charset="0"/>
              </a:rPr>
              <a:t>to Enter the Pairing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C9D5D-7F0F-47EC-B82E-BB71FC4F87A8}"/>
              </a:ext>
            </a:extLst>
          </p:cNvPr>
          <p:cNvSpPr txBox="1"/>
          <p:nvPr/>
        </p:nvSpPr>
        <p:spPr>
          <a:xfrm>
            <a:off x="4971788" y="4652872"/>
            <a:ext cx="247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Paste or Type in the Pairing Code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Check the Box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724CF-7B30-4A50-8949-5947B0E940A9}"/>
              </a:ext>
            </a:extLst>
          </p:cNvPr>
          <p:cNvSpPr txBox="1"/>
          <p:nvPr/>
        </p:nvSpPr>
        <p:spPr>
          <a:xfrm>
            <a:off x="7081290" y="2509278"/>
            <a:ext cx="41998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To access Canvas Parent from a Desktop computer:</a:t>
            </a:r>
          </a:p>
          <a:p>
            <a:r>
              <a:rPr lang="en-US" dirty="0">
                <a:latin typeface="Arial Narrow" panose="020B0606020202030204" pitchFamily="34" charset="0"/>
              </a:rPr>
              <a:t>1. Go to: </a:t>
            </a:r>
            <a:r>
              <a:rPr lang="en-US" b="1" dirty="0">
                <a:solidFill>
                  <a:srgbClr val="7030A0"/>
                </a:solidFill>
                <a:latin typeface="Arial Narrow" panose="020B0606020202030204" pitchFamily="34" charset="0"/>
              </a:rPr>
              <a:t>gcs.instructure.com</a:t>
            </a:r>
          </a:p>
          <a:p>
            <a:r>
              <a:rPr lang="en-US" dirty="0">
                <a:latin typeface="Arial Narrow" panose="020B0606020202030204" pitchFamily="34" charset="0"/>
              </a:rPr>
              <a:t>You will need your student’s </a:t>
            </a:r>
            <a:r>
              <a:rPr lang="en-US" dirty="0" err="1">
                <a:latin typeface="Arial Narrow" panose="020B0606020202030204" pitchFamily="34" charset="0"/>
              </a:rPr>
              <a:t>NCEd</a:t>
            </a:r>
            <a:r>
              <a:rPr lang="en-US" dirty="0">
                <a:latin typeface="Arial Narrow" panose="020B0606020202030204" pitchFamily="34" charset="0"/>
              </a:rPr>
              <a:t> Cloud login credentials to access Canvas from this page.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OR</a:t>
            </a:r>
          </a:p>
          <a:p>
            <a:r>
              <a:rPr lang="en-US" dirty="0">
                <a:latin typeface="Arial Narrow" panose="020B0606020202030204" pitchFamily="34" charset="0"/>
              </a:rPr>
              <a:t>2. Go to: </a:t>
            </a:r>
            <a:r>
              <a:rPr lang="en-US" dirty="0">
                <a:latin typeface="Arial Narrow" panose="020B0606020202030204" pitchFamily="34" charset="0"/>
                <a:hlinkClick r:id="rId3"/>
              </a:rPr>
              <a:t>https://parentlogin.instructure.com/login/canvas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You can add additional students by clicking on “Manage Students” and the Plus (+) sign.  You will need a separate pairing code for each student.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8919C-CF3B-47B7-8EED-05546CDC8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127" y="2470942"/>
            <a:ext cx="2860164" cy="21819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B13E93-898D-4CA9-B8C6-C0EEB6BC6DF9}"/>
              </a:ext>
            </a:extLst>
          </p:cNvPr>
          <p:cNvCxnSpPr>
            <a:cxnSpLocks/>
          </p:cNvCxnSpPr>
          <p:nvPr/>
        </p:nvCxnSpPr>
        <p:spPr>
          <a:xfrm flipH="1">
            <a:off x="2658140" y="4082905"/>
            <a:ext cx="1850065" cy="11270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3B8460B-3401-4CAA-A10A-ADF14AB5DE51}"/>
              </a:ext>
            </a:extLst>
          </p:cNvPr>
          <p:cNvSpPr/>
          <p:nvPr/>
        </p:nvSpPr>
        <p:spPr>
          <a:xfrm>
            <a:off x="4262884" y="3763929"/>
            <a:ext cx="642946" cy="3189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FB87BE33-4C9A-4D4C-9ADE-A24D354FE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4297" y="5354305"/>
            <a:ext cx="196702" cy="19670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858C94-1EE9-402E-83A0-EE7156F3A7B4}"/>
              </a:ext>
            </a:extLst>
          </p:cNvPr>
          <p:cNvCxnSpPr>
            <a:cxnSpLocks/>
          </p:cNvCxnSpPr>
          <p:nvPr/>
        </p:nvCxnSpPr>
        <p:spPr>
          <a:xfrm flipH="1">
            <a:off x="3880885" y="5475767"/>
            <a:ext cx="105684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25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e1fd509f-3eba-4c85-a149-a9f1e6ec9eac" xsi:nil="true"/>
    <Math_Settings xmlns="e1fd509f-3eba-4c85-a149-a9f1e6ec9eac" xsi:nil="true"/>
    <Distribution_Groups xmlns="e1fd509f-3eba-4c85-a149-a9f1e6ec9eac" xsi:nil="true"/>
    <NotebookType xmlns="e1fd509f-3eba-4c85-a149-a9f1e6ec9eac" xsi:nil="true"/>
    <Invited_Teachers xmlns="e1fd509f-3eba-4c85-a149-a9f1e6ec9eac" xsi:nil="true"/>
    <IsNotebookLocked xmlns="e1fd509f-3eba-4c85-a149-a9f1e6ec9eac" xsi:nil="true"/>
    <Teams_Channel_Section_Location xmlns="e1fd509f-3eba-4c85-a149-a9f1e6ec9eac" xsi:nil="true"/>
    <Owner xmlns="e1fd509f-3eba-4c85-a149-a9f1e6ec9eac">
      <UserInfo>
        <DisplayName/>
        <AccountId xsi:nil="true"/>
        <AccountType/>
      </UserInfo>
    </Owner>
    <Teachers xmlns="e1fd509f-3eba-4c85-a149-a9f1e6ec9eac">
      <UserInfo>
        <DisplayName/>
        <AccountId xsi:nil="true"/>
        <AccountType/>
      </UserInfo>
    </Teachers>
    <Students xmlns="e1fd509f-3eba-4c85-a149-a9f1e6ec9eac">
      <UserInfo>
        <DisplayName/>
        <AccountId xsi:nil="true"/>
        <AccountType/>
      </UserInfo>
    </Students>
    <StudentGroups xmlns="e1fd509f-3eba-4c85-a149-a9f1e6ec9eac" xsi:nil="true"/>
    <Student_Groups xmlns="e1fd509f-3eba-4c85-a149-a9f1e6ec9eac">
      <UserInfo>
        <DisplayName/>
        <AccountId xsi:nil="true"/>
        <AccountType/>
      </UserInfo>
    </Student_Groups>
    <TeamsChannelId xmlns="e1fd509f-3eba-4c85-a149-a9f1e6ec9eac" xsi:nil="true"/>
    <DefaultSectionNames xmlns="e1fd509f-3eba-4c85-a149-a9f1e6ec9eac" xsi:nil="true"/>
    <Has_Teacher_Only_SectionGroup xmlns="e1fd509f-3eba-4c85-a149-a9f1e6ec9eac" xsi:nil="true"/>
    <Self_Registration_Enabled0 xmlns="e1fd509f-3eba-4c85-a149-a9f1e6ec9eac" xsi:nil="true"/>
    <LMS_Mappings xmlns="e1fd509f-3eba-4c85-a149-a9f1e6ec9eac" xsi:nil="true"/>
    <Is_Collaboration_Space_Locked xmlns="e1fd509f-3eba-4c85-a149-a9f1e6ec9eac" xsi:nil="true"/>
    <Templates xmlns="e1fd509f-3eba-4c85-a149-a9f1e6ec9eac" xsi:nil="true"/>
    <FolderType xmlns="e1fd509f-3eba-4c85-a149-a9f1e6ec9eac" xsi:nil="true"/>
    <CultureName xmlns="e1fd509f-3eba-4c85-a149-a9f1e6ec9eac" xsi:nil="true"/>
    <AppVersion xmlns="e1fd509f-3eba-4c85-a149-a9f1e6ec9eac" xsi:nil="true"/>
    <Invited_Students xmlns="e1fd509f-3eba-4c85-a149-a9f1e6ec9e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B8A1142B7D254CA0D7D41913E0E0EA" ma:contentTypeVersion="38" ma:contentTypeDescription="Create a new document." ma:contentTypeScope="" ma:versionID="aa852aec292c345f239b18cfa154d26d">
  <xsd:schema xmlns:xsd="http://www.w3.org/2001/XMLSchema" xmlns:xs="http://www.w3.org/2001/XMLSchema" xmlns:p="http://schemas.microsoft.com/office/2006/metadata/properties" xmlns:ns3="e68c5a86-26ee-4f6d-81a0-03b257d200b4" xmlns:ns4="e1fd509f-3eba-4c85-a149-a9f1e6ec9eac" targetNamespace="http://schemas.microsoft.com/office/2006/metadata/properties" ma:root="true" ma:fieldsID="053411bc5a3629e4bf632f3ed09a6d62" ns3:_="" ns4:_="">
    <xsd:import namespace="e68c5a86-26ee-4f6d-81a0-03b257d200b4"/>
    <xsd:import namespace="e1fd509f-3eba-4c85-a149-a9f1e6ec9e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StudentGroups" minOccurs="0"/>
                <xsd:element ref="ns4:DefaultSectionNames" minOccurs="0"/>
                <xsd:element ref="ns4:AppVersion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Templates" minOccurs="0"/>
                <xsd:element ref="ns4:Self_Registration_Enabled0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ath_Settings" minOccurs="0"/>
                <xsd:element ref="ns4:Distribution_Groups" minOccurs="0"/>
                <xsd:element ref="ns4:LMS_Mapping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c5a86-26ee-4f6d-81a0-03b257d200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d509f-3eba-4c85-a149-a9f1e6ec9eac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Groups" ma:index="16" nillable="true" ma:displayName="StudentGroups" ma:internalName="StudentGroups">
      <xsd:simpleType>
        <xsd:restriction base="dms:Note">
          <xsd:maxLength value="255"/>
        </xsd:restriction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4" nillable="true" ma:displayName="Self Registration Enabled" ma:internalName="Self_Registration_Enabled0">
      <xsd:simpleType>
        <xsd:restriction base="dms:Boolean"/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Math_Settings" ma:index="42" nillable="true" ma:displayName="Math Settings" ma:internalName="Math_Settings">
      <xsd:simpleType>
        <xsd:restriction base="dms:Text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5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D62D36-1541-4B43-B3A4-98758A314995}">
  <ds:schemaRefs>
    <ds:schemaRef ds:uri="http://schemas.microsoft.com/office/infopath/2007/PartnerControls"/>
    <ds:schemaRef ds:uri="e1fd509f-3eba-4c85-a149-a9f1e6ec9eac"/>
    <ds:schemaRef ds:uri="http://schemas.microsoft.com/office/2006/documentManagement/types"/>
    <ds:schemaRef ds:uri="http://schemas.microsoft.com/office/2006/metadata/properties"/>
    <ds:schemaRef ds:uri="http://purl.org/dc/elements/1.1/"/>
    <ds:schemaRef ds:uri="e68c5a86-26ee-4f6d-81a0-03b257d200b4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D9EB4F-C3CD-4DE9-9716-4C98AF5BB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5D42EA-E206-410C-86B4-0F0EAA7B5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8c5a86-26ee-4f6d-81a0-03b257d200b4"/>
    <ds:schemaRef ds:uri="e1fd509f-3eba-4c85-a149-a9f1e6ec9e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205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Garamond</vt:lpstr>
      <vt:lpstr>Organic</vt:lpstr>
      <vt:lpstr>Creating a Canvas Parent Account  on a Smart Device</vt:lpstr>
      <vt:lpstr>Creating a Canvas Parent Account on a Smart Device</vt:lpstr>
      <vt:lpstr>Choose the Blue Version for Parents</vt:lpstr>
      <vt:lpstr>Find Your School</vt:lpstr>
      <vt:lpstr>Create Your Account</vt:lpstr>
      <vt:lpstr>Get Your Pairing Code</vt:lpstr>
      <vt:lpstr>Return to Your Smart Device  to Enter the Pairing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Canvas Parent Account on a Smart Device</dc:title>
  <dc:creator>Witschi, Carol A</dc:creator>
  <cp:lastModifiedBy>Medlin, Benjamin C</cp:lastModifiedBy>
  <cp:revision>3</cp:revision>
  <dcterms:created xsi:type="dcterms:W3CDTF">2020-09-15T14:04:27Z</dcterms:created>
  <dcterms:modified xsi:type="dcterms:W3CDTF">2020-09-16T16:05:19Z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0x01010048B8A1142B7D254CA0D7D41913E0E0EA</vt:lpwstr>
  </property>
</Properties>
</file>