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83F12D-1B88-509C-4888-8F1491435F0E}" v="69" dt="2022-08-24T18:31:49.793"/>
    <p1510:client id="{E55AD935-1A7C-A37E-5B51-E3E0639CD20A}" v="117" dt="2022-08-24T17:45:03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Megan T" userId="S::smithm23@gcsnc.com::1d089642-3195-4d66-bc74-31137c236102" providerId="AD" clId="Web-{6083F12D-1B88-509C-4888-8F1491435F0E}"/>
    <pc:docChg chg="addSld delSld modSld">
      <pc:chgData name="Smith, Megan T" userId="S::smithm23@gcsnc.com::1d089642-3195-4d66-bc74-31137c236102" providerId="AD" clId="Web-{6083F12D-1B88-509C-4888-8F1491435F0E}" dt="2022-08-24T18:31:49.793" v="65" actId="20577"/>
      <pc:docMkLst>
        <pc:docMk/>
      </pc:docMkLst>
      <pc:sldChg chg="modSp">
        <pc:chgData name="Smith, Megan T" userId="S::smithm23@gcsnc.com::1d089642-3195-4d66-bc74-31137c236102" providerId="AD" clId="Web-{6083F12D-1B88-509C-4888-8F1491435F0E}" dt="2022-08-24T18:31:33.168" v="64" actId="1076"/>
        <pc:sldMkLst>
          <pc:docMk/>
          <pc:sldMk cId="2914465730" sldId="257"/>
        </pc:sldMkLst>
        <pc:spChg chg="mod">
          <ac:chgData name="Smith, Megan T" userId="S::smithm23@gcsnc.com::1d089642-3195-4d66-bc74-31137c236102" providerId="AD" clId="Web-{6083F12D-1B88-509C-4888-8F1491435F0E}" dt="2022-08-24T18:31:33.168" v="64" actId="1076"/>
          <ac:spMkLst>
            <pc:docMk/>
            <pc:sldMk cId="2914465730" sldId="257"/>
            <ac:spMk id="3" creationId="{00000000-0000-0000-0000-000000000000}"/>
          </ac:spMkLst>
        </pc:spChg>
      </pc:sldChg>
      <pc:sldChg chg="modSp">
        <pc:chgData name="Smith, Megan T" userId="S::smithm23@gcsnc.com::1d089642-3195-4d66-bc74-31137c236102" providerId="AD" clId="Web-{6083F12D-1B88-509C-4888-8F1491435F0E}" dt="2022-08-24T18:31:49.793" v="65" actId="20577"/>
        <pc:sldMkLst>
          <pc:docMk/>
          <pc:sldMk cId="1143199995" sldId="259"/>
        </pc:sldMkLst>
        <pc:spChg chg="mod">
          <ac:chgData name="Smith, Megan T" userId="S::smithm23@gcsnc.com::1d089642-3195-4d66-bc74-31137c236102" providerId="AD" clId="Web-{6083F12D-1B88-509C-4888-8F1491435F0E}" dt="2022-08-24T18:31:49.793" v="65" actId="20577"/>
          <ac:spMkLst>
            <pc:docMk/>
            <pc:sldMk cId="1143199995" sldId="259"/>
            <ac:spMk id="2" creationId="{00000000-0000-0000-0000-000000000000}"/>
          </ac:spMkLst>
        </pc:spChg>
        <pc:spChg chg="mod">
          <ac:chgData name="Smith, Megan T" userId="S::smithm23@gcsnc.com::1d089642-3195-4d66-bc74-31137c236102" providerId="AD" clId="Web-{6083F12D-1B88-509C-4888-8F1491435F0E}" dt="2022-08-24T18:30:24.587" v="60" actId="20577"/>
          <ac:spMkLst>
            <pc:docMk/>
            <pc:sldMk cId="1143199995" sldId="259"/>
            <ac:spMk id="3" creationId="{00000000-0000-0000-0000-000000000000}"/>
          </ac:spMkLst>
        </pc:spChg>
      </pc:sldChg>
      <pc:sldChg chg="modSp new del">
        <pc:chgData name="Smith, Megan T" userId="S::smithm23@gcsnc.com::1d089642-3195-4d66-bc74-31137c236102" providerId="AD" clId="Web-{6083F12D-1B88-509C-4888-8F1491435F0E}" dt="2022-08-24T18:28:20.583" v="3"/>
        <pc:sldMkLst>
          <pc:docMk/>
          <pc:sldMk cId="77162257" sldId="262"/>
        </pc:sldMkLst>
        <pc:spChg chg="mod">
          <ac:chgData name="Smith, Megan T" userId="S::smithm23@gcsnc.com::1d089642-3195-4d66-bc74-31137c236102" providerId="AD" clId="Web-{6083F12D-1B88-509C-4888-8F1491435F0E}" dt="2022-08-24T18:28:17.052" v="2" actId="20577"/>
          <ac:spMkLst>
            <pc:docMk/>
            <pc:sldMk cId="77162257" sldId="262"/>
            <ac:spMk id="2" creationId="{9A30C7D1-6472-EDAD-578E-BA55E20B3683}"/>
          </ac:spMkLst>
        </pc:spChg>
      </pc:sldChg>
    </pc:docChg>
  </pc:docChgLst>
  <pc:docChgLst>
    <pc:chgData name="Smith, Megan T" userId="S::smithm23@gcsnc.com::1d089642-3195-4d66-bc74-31137c236102" providerId="AD" clId="Web-{E55AD935-1A7C-A37E-5B51-E3E0639CD20A}"/>
    <pc:docChg chg="modSld">
      <pc:chgData name="Smith, Megan T" userId="S::smithm23@gcsnc.com::1d089642-3195-4d66-bc74-31137c236102" providerId="AD" clId="Web-{E55AD935-1A7C-A37E-5B51-E3E0639CD20A}" dt="2022-08-24T17:45:03.098" v="117" actId="20577"/>
      <pc:docMkLst>
        <pc:docMk/>
      </pc:docMkLst>
      <pc:sldChg chg="modSp">
        <pc:chgData name="Smith, Megan T" userId="S::smithm23@gcsnc.com::1d089642-3195-4d66-bc74-31137c236102" providerId="AD" clId="Web-{E55AD935-1A7C-A37E-5B51-E3E0639CD20A}" dt="2022-08-24T17:42:22.984" v="1" actId="20577"/>
        <pc:sldMkLst>
          <pc:docMk/>
          <pc:sldMk cId="3091398061" sldId="256"/>
        </pc:sldMkLst>
        <pc:spChg chg="mod">
          <ac:chgData name="Smith, Megan T" userId="S::smithm23@gcsnc.com::1d089642-3195-4d66-bc74-31137c236102" providerId="AD" clId="Web-{E55AD935-1A7C-A37E-5B51-E3E0639CD20A}" dt="2022-08-24T17:42:22.984" v="1" actId="20577"/>
          <ac:spMkLst>
            <pc:docMk/>
            <pc:sldMk cId="3091398061" sldId="256"/>
            <ac:spMk id="3" creationId="{00000000-0000-0000-0000-000000000000}"/>
          </ac:spMkLst>
        </pc:spChg>
      </pc:sldChg>
      <pc:sldChg chg="modSp">
        <pc:chgData name="Smith, Megan T" userId="S::smithm23@gcsnc.com::1d089642-3195-4d66-bc74-31137c236102" providerId="AD" clId="Web-{E55AD935-1A7C-A37E-5B51-E3E0639CD20A}" dt="2022-08-24T17:43:49.377" v="65" actId="20577"/>
        <pc:sldMkLst>
          <pc:docMk/>
          <pc:sldMk cId="2914465730" sldId="257"/>
        </pc:sldMkLst>
        <pc:spChg chg="mod">
          <ac:chgData name="Smith, Megan T" userId="S::smithm23@gcsnc.com::1d089642-3195-4d66-bc74-31137c236102" providerId="AD" clId="Web-{E55AD935-1A7C-A37E-5B51-E3E0639CD20A}" dt="2022-08-24T17:43:49.377" v="65" actId="20577"/>
          <ac:spMkLst>
            <pc:docMk/>
            <pc:sldMk cId="2914465730" sldId="257"/>
            <ac:spMk id="2" creationId="{00000000-0000-0000-0000-000000000000}"/>
          </ac:spMkLst>
        </pc:spChg>
        <pc:spChg chg="mod">
          <ac:chgData name="Smith, Megan T" userId="S::smithm23@gcsnc.com::1d089642-3195-4d66-bc74-31137c236102" providerId="AD" clId="Web-{E55AD935-1A7C-A37E-5B51-E3E0639CD20A}" dt="2022-08-24T17:43:35.174" v="64" actId="14100"/>
          <ac:spMkLst>
            <pc:docMk/>
            <pc:sldMk cId="2914465730" sldId="257"/>
            <ac:spMk id="3" creationId="{00000000-0000-0000-0000-000000000000}"/>
          </ac:spMkLst>
        </pc:spChg>
      </pc:sldChg>
      <pc:sldChg chg="modSp">
        <pc:chgData name="Smith, Megan T" userId="S::smithm23@gcsnc.com::1d089642-3195-4d66-bc74-31137c236102" providerId="AD" clId="Web-{E55AD935-1A7C-A37E-5B51-E3E0639CD20A}" dt="2022-08-24T17:45:03.098" v="117" actId="20577"/>
        <pc:sldMkLst>
          <pc:docMk/>
          <pc:sldMk cId="3681751700" sldId="258"/>
        </pc:sldMkLst>
        <pc:spChg chg="mod">
          <ac:chgData name="Smith, Megan T" userId="S::smithm23@gcsnc.com::1d089642-3195-4d66-bc74-31137c236102" providerId="AD" clId="Web-{E55AD935-1A7C-A37E-5B51-E3E0639CD20A}" dt="2022-08-24T17:45:03.098" v="117" actId="20577"/>
          <ac:spMkLst>
            <pc:docMk/>
            <pc:sldMk cId="3681751700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rgbClr val="FF6600"/>
                </a:solidFill>
              </a:rPr>
              <a:t>Social Studies Department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Freshman orientation </a:t>
            </a:r>
          </a:p>
          <a:p>
            <a:r>
              <a:rPr lang="en-US" sz="3600" dirty="0"/>
              <a:t>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9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254000"/>
            <a:ext cx="7924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609600"/>
            <a:ext cx="11633199" cy="1905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6600"/>
                </a:solidFill>
              </a:rPr>
              <a:t>Required Courses for Graduation </a:t>
            </a:r>
            <a:br>
              <a:rPr lang="en-US" sz="4400" dirty="0">
                <a:solidFill>
                  <a:srgbClr val="FF6600"/>
                </a:solidFill>
              </a:rPr>
            </a:br>
            <a:endParaRPr lang="en-US" sz="4400" dirty="0">
              <a:solidFill>
                <a:srgbClr val="FF6600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40" y="1571924"/>
            <a:ext cx="11978254" cy="4406899"/>
          </a:xfrm>
        </p:spPr>
        <p:txBody>
          <a:bodyPr>
            <a:normAutofit lnSpcReduction="10000"/>
          </a:bodyPr>
          <a:lstStyle/>
          <a:p>
            <a:endParaRPr lang="en-US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4400" dirty="0"/>
              <a:t>Civic Literacy </a:t>
            </a:r>
            <a:r>
              <a:rPr lang="en-US" sz="3200" dirty="0"/>
              <a:t>(Standard, Honors) / AP Government </a:t>
            </a:r>
            <a:endParaRPr lang="en-US" sz="4400" dirty="0"/>
          </a:p>
          <a:p>
            <a:pPr>
              <a:buClr>
                <a:srgbClr val="FFFFFF"/>
              </a:buClr>
            </a:pPr>
            <a:r>
              <a:rPr lang="en-US" sz="4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World History  (Standard, Honors, AP)</a:t>
            </a:r>
            <a:endParaRPr lang="en-US" sz="4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4400" dirty="0"/>
              <a:t>American History  </a:t>
            </a:r>
            <a:r>
              <a:rPr lang="en-US" sz="3200" dirty="0"/>
              <a:t>(Standard, Honors, AP)</a:t>
            </a:r>
            <a:endParaRPr lang="en-US" sz="4400" dirty="0"/>
          </a:p>
          <a:p>
            <a:pPr>
              <a:buClr>
                <a:srgbClr val="FFFFFF"/>
              </a:buClr>
            </a:pPr>
            <a:r>
              <a:rPr lang="en-US" sz="4400" dirty="0"/>
              <a:t>Economics/ Personal Finance (Standard/Honors)</a:t>
            </a:r>
            <a:endParaRPr lang="en-US" sz="4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4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03200"/>
            <a:ext cx="11595099" cy="15875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6600"/>
                </a:solidFill>
              </a:rPr>
              <a:t>Social studies electives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49400"/>
            <a:ext cx="11709399" cy="5308599"/>
          </a:xfrm>
        </p:spPr>
        <p:txBody>
          <a:bodyPr>
            <a:normAutofit/>
          </a:bodyPr>
          <a:lstStyle/>
          <a:p>
            <a:r>
              <a:rPr lang="en-US" sz="4800" dirty="0"/>
              <a:t>African-American History (honors) </a:t>
            </a:r>
            <a:endParaRPr lang="en-US" sz="4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4800" dirty="0"/>
              <a:t>Psychology (Honors, AP) </a:t>
            </a:r>
            <a:endParaRPr lang="en-US" sz="4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4800" dirty="0"/>
              <a:t>Sociology (Honors) </a:t>
            </a:r>
            <a:endParaRPr lang="en-US" sz="4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 sz="4800" dirty="0"/>
              <a:t>AP Human Geography </a:t>
            </a:r>
            <a:endParaRPr lang="en-US" sz="48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5100"/>
            <a:ext cx="11696699" cy="15367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</a:rPr>
              <a:t>Social Studies Success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11300"/>
            <a:ext cx="11861799" cy="5029199"/>
          </a:xfrm>
        </p:spPr>
        <p:txBody>
          <a:bodyPr>
            <a:normAutofit/>
          </a:bodyPr>
          <a:lstStyle/>
          <a:p>
            <a:r>
              <a:rPr lang="en-US" sz="4400" dirty="0"/>
              <a:t>READ Social Studies Materials (Textbooks, Documents/Primary Sources) </a:t>
            </a:r>
          </a:p>
          <a:p>
            <a:r>
              <a:rPr lang="en-US" sz="4400" dirty="0"/>
              <a:t>Increasing Social Studies Vocabulary </a:t>
            </a:r>
          </a:p>
          <a:p>
            <a:pPr>
              <a:buClr>
                <a:srgbClr val="FFFFFF"/>
              </a:buClr>
            </a:pPr>
            <a:r>
              <a:rPr lang="en-US" sz="4400" dirty="0"/>
              <a:t>Come To School, Do your Work, Turn it in! </a:t>
            </a:r>
            <a:endParaRPr lang="en-US" sz="44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 sz="44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 Organized (Notebooks, Planners etc..) </a:t>
            </a:r>
          </a:p>
        </p:txBody>
      </p:sp>
    </p:spTree>
    <p:extLst>
      <p:ext uri="{BB962C8B-B14F-4D97-AF65-F5344CB8AC3E}">
        <p14:creationId xmlns:p14="http://schemas.microsoft.com/office/powerpoint/2010/main" val="11431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reguntas y Respuestas- 8 de marzo, 2013 - Jaime, mi dulce guerrer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054100"/>
            <a:ext cx="6451600" cy="4622800"/>
          </a:xfrm>
        </p:spPr>
      </p:pic>
    </p:spTree>
    <p:extLst>
      <p:ext uri="{BB962C8B-B14F-4D97-AF65-F5344CB8AC3E}">
        <p14:creationId xmlns:p14="http://schemas.microsoft.com/office/powerpoint/2010/main" val="217559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25</TotalTime>
  <Words>35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Social Studies Department </vt:lpstr>
      <vt:lpstr>PowerPoint Presentation</vt:lpstr>
      <vt:lpstr>Required Courses for Graduation  </vt:lpstr>
      <vt:lpstr>Social studies electives </vt:lpstr>
      <vt:lpstr>Social Studies Success  </vt:lpstr>
      <vt:lpstr>PowerPoint Presentation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Department</dc:title>
  <dc:creator>Smith, Megan T</dc:creator>
  <cp:lastModifiedBy>Smith, Megan T</cp:lastModifiedBy>
  <cp:revision>45</cp:revision>
  <dcterms:created xsi:type="dcterms:W3CDTF">2017-08-15T17:09:25Z</dcterms:created>
  <dcterms:modified xsi:type="dcterms:W3CDTF">2022-08-26T12:41:35Z</dcterms:modified>
</cp:coreProperties>
</file>