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rben" panose="020B0604020202020204" charset="0"/>
      <p:bold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oDsWXIUSpIHganX6vgEp45MKv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5014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45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d2ee6db8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10d2ee6db8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07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d2ee6db8b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0d2ee6db8b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5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758575"/>
            <a:ext cx="9144000" cy="25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orben"/>
              <a:buNone/>
            </a:pPr>
            <a:r>
              <a:rPr lang="en-US" sz="5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Got a project due </a:t>
            </a:r>
            <a:endParaRPr sz="5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orben"/>
              <a:buNone/>
            </a:pPr>
            <a:r>
              <a:rPr lang="en-US" sz="5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all the books </a:t>
            </a:r>
            <a:endParaRPr sz="5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orben"/>
              <a:buNone/>
            </a:pPr>
            <a:r>
              <a:rPr lang="en-US" sz="5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checked out?</a:t>
            </a:r>
            <a:endParaRPr sz="5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4654" y="3566563"/>
            <a:ext cx="3622693" cy="29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67175" y="6141520"/>
            <a:ext cx="1694700" cy="5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d2ee6db8b_1_22"/>
          <p:cNvSpPr txBox="1">
            <a:spLocks noGrp="1"/>
          </p:cNvSpPr>
          <p:nvPr>
            <p:ph type="ctrTitle"/>
          </p:nvPr>
        </p:nvSpPr>
        <p:spPr>
          <a:xfrm>
            <a:off x="91650" y="311275"/>
            <a:ext cx="120087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orben"/>
              <a:buNone/>
            </a:pPr>
            <a:r>
              <a:rPr lang="en-US" sz="3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Forsyth County Public Library…</a:t>
            </a:r>
            <a:r>
              <a:rPr lang="en-US" sz="3700" b="1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endParaRPr sz="3700" b="1">
              <a:solidFill>
                <a:schemeClr val="lt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92" name="Google Shape;92;g10d2ee6db8b_1_22"/>
          <p:cNvSpPr txBox="1"/>
          <p:nvPr/>
        </p:nvSpPr>
        <p:spPr>
          <a:xfrm>
            <a:off x="150925" y="5650550"/>
            <a:ext cx="1192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gives you the world at your fingertips</a:t>
            </a:r>
            <a:endParaRPr sz="3000" b="1">
              <a:solidFill>
                <a:schemeClr val="lt1"/>
              </a:solidFill>
            </a:endParaRPr>
          </a:p>
        </p:txBody>
      </p:sp>
      <p:grpSp>
        <p:nvGrpSpPr>
          <p:cNvPr id="93" name="Google Shape;93;g10d2ee6db8b_1_22"/>
          <p:cNvGrpSpPr/>
          <p:nvPr/>
        </p:nvGrpSpPr>
        <p:grpSpPr>
          <a:xfrm>
            <a:off x="3861588" y="1190273"/>
            <a:ext cx="4280163" cy="4257986"/>
            <a:chOff x="3861588" y="1190273"/>
            <a:chExt cx="4280163" cy="4257986"/>
          </a:xfrm>
        </p:grpSpPr>
        <p:pic>
          <p:nvPicPr>
            <p:cNvPr id="94" name="Google Shape;94;g10d2ee6db8b_1_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61588" y="1190273"/>
              <a:ext cx="4280163" cy="42579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g10d2ee6db8b_1_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43619" y="2685927"/>
              <a:ext cx="1904762" cy="1266667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6" name="Google Shape;96;g10d2ee6db8b_1_22"/>
            <p:cNvSpPr/>
            <p:nvPr/>
          </p:nvSpPr>
          <p:spPr>
            <a:xfrm>
              <a:off x="5143600" y="3952600"/>
              <a:ext cx="1904700" cy="4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g10d2ee6db8b_1_22"/>
            <p:cNvSpPr txBox="1"/>
            <p:nvPr/>
          </p:nvSpPr>
          <p:spPr>
            <a:xfrm>
              <a:off x="5163250" y="3952600"/>
              <a:ext cx="1865400" cy="4002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073763"/>
                  </a:solidFill>
                  <a:latin typeface="Georgia"/>
                  <a:ea typeface="Georgia"/>
                  <a:cs typeface="Georgia"/>
                  <a:sym typeface="Georgia"/>
                </a:rPr>
                <a:t>Britannica Online</a:t>
              </a:r>
              <a:endParaRPr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98" name="Google Shape;98;g10d2ee6db8b_1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67175" y="6141520"/>
            <a:ext cx="1694700" cy="5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10d2ee6db8b_1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5950" y="2150800"/>
            <a:ext cx="7024536" cy="38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0d2ee6db8b_1_17"/>
          <p:cNvSpPr txBox="1"/>
          <p:nvPr/>
        </p:nvSpPr>
        <p:spPr>
          <a:xfrm>
            <a:off x="0" y="94350"/>
            <a:ext cx="11697300" cy="28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</a:rPr>
              <a:t>Use Britannica Online</a:t>
            </a:r>
            <a:endParaRPr sz="60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>
                <a:solidFill>
                  <a:schemeClr val="lt1"/>
                </a:solidFill>
              </a:rPr>
              <a:t>a quality research tool… free</a:t>
            </a:r>
            <a:endParaRPr sz="47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900" b="1" dirty="0">
                <a:solidFill>
                  <a:schemeClr val="lt1"/>
                </a:solidFill>
                <a:latin typeface="Corben"/>
                <a:ea typeface="Corben"/>
                <a:cs typeface="Corben"/>
                <a:sym typeface="Corben"/>
              </a:rPr>
            </a:br>
            <a:endParaRPr dirty="0"/>
          </a:p>
        </p:txBody>
      </p:sp>
      <p:sp>
        <p:nvSpPr>
          <p:cNvPr id="105" name="Google Shape;105;g10d2ee6db8b_1_17"/>
          <p:cNvSpPr txBox="1"/>
          <p:nvPr/>
        </p:nvSpPr>
        <p:spPr>
          <a:xfrm>
            <a:off x="700200" y="5952400"/>
            <a:ext cx="1079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at www.forsythpl.org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106" name="Google Shape;106;g10d2ee6db8b_1_17"/>
          <p:cNvSpPr/>
          <p:nvPr/>
        </p:nvSpPr>
        <p:spPr>
          <a:xfrm>
            <a:off x="3179025" y="3858225"/>
            <a:ext cx="1641300" cy="6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g10d2ee6db8b_1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67175" y="6141520"/>
            <a:ext cx="1694700" cy="5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9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9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3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3C08-FED0-4204-BEEA-15C99B88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6"/>
            <a:ext cx="10515600" cy="1325563"/>
          </a:xfrm>
        </p:spPr>
        <p:txBody>
          <a:bodyPr/>
          <a:lstStyle/>
          <a:p>
            <a:r>
              <a:rPr lang="en-US" dirty="0"/>
              <a:t>Britannica Online is also available in ClassLink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0278-28B1-4A08-8609-ACFD159B9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96492"/>
            <a:ext cx="10515600" cy="4351338"/>
          </a:xfrm>
        </p:spPr>
        <p:txBody>
          <a:bodyPr/>
          <a:lstStyle/>
          <a:p>
            <a:r>
              <a:rPr lang="en-US" dirty="0"/>
              <a:t>Media &amp; Research Folder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767B4-D7FB-482A-91E9-A0B99B09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5" y="1494262"/>
            <a:ext cx="8860874" cy="52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09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</Words>
  <Application>Microsoft Office PowerPoint</Application>
  <PresentationFormat>Widescreen</PresentationFormat>
  <Paragraphs>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Georgia</vt:lpstr>
      <vt:lpstr>Arial</vt:lpstr>
      <vt:lpstr>Corben</vt:lpstr>
      <vt:lpstr>Office Theme</vt:lpstr>
      <vt:lpstr>Got a project due  and all the books  are checked out?</vt:lpstr>
      <vt:lpstr>The Forsyth County Public Library… </vt:lpstr>
      <vt:lpstr>PowerPoint Presentation</vt:lpstr>
      <vt:lpstr>Britannica Online is also available in ClassLink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a project due  and all the books  are checked out?</dc:title>
  <dc:creator>Jane Elizabeth Sewell</dc:creator>
  <cp:lastModifiedBy>Powell, Erin</cp:lastModifiedBy>
  <cp:revision>2</cp:revision>
  <dcterms:created xsi:type="dcterms:W3CDTF">2022-01-10T18:00:07Z</dcterms:created>
  <dcterms:modified xsi:type="dcterms:W3CDTF">2022-02-08T20:29:38Z</dcterms:modified>
</cp:coreProperties>
</file>