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8" r:id="rId7"/>
    <p:sldId id="271" r:id="rId8"/>
    <p:sldId id="267" r:id="rId9"/>
    <p:sldId id="272" r:id="rId10"/>
    <p:sldId id="262" r:id="rId11"/>
    <p:sldId id="260" r:id="rId12"/>
    <p:sldId id="261" r:id="rId13"/>
    <p:sldId id="259" r:id="rId14"/>
    <p:sldId id="266" r:id="rId15"/>
    <p:sldId id="258" r:id="rId16"/>
    <p:sldId id="26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49978-0A77-45C2-8186-728F75D229A7}" v="41" dt="2024-10-02T18:40:4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Tierra" userId="8abd0e45-07cd-4994-965a-ab7bb51d84d7" providerId="ADAL" clId="{FF649978-0A77-45C2-8186-728F75D229A7}"/>
    <pc:docChg chg="custSel addSld modSld modMainMaster modShowInfo">
      <pc:chgData name="Johnson, Tierra" userId="8abd0e45-07cd-4994-965a-ab7bb51d84d7" providerId="ADAL" clId="{FF649978-0A77-45C2-8186-728F75D229A7}" dt="2024-10-03T12:21:40.446" v="415" actId="27636"/>
      <pc:docMkLst>
        <pc:docMk/>
      </pc:docMkLst>
      <pc:sldChg chg="modSp mod modTransition">
        <pc:chgData name="Johnson, Tierra" userId="8abd0e45-07cd-4994-965a-ab7bb51d84d7" providerId="ADAL" clId="{FF649978-0A77-45C2-8186-728F75D229A7}" dt="2024-10-02T18:41:58.263" v="238" actId="403"/>
        <pc:sldMkLst>
          <pc:docMk/>
          <pc:sldMk cId="1289373058" sldId="256"/>
        </pc:sldMkLst>
        <pc:spChg chg="mod">
          <ac:chgData name="Johnson, Tierra" userId="8abd0e45-07cd-4994-965a-ab7bb51d84d7" providerId="ADAL" clId="{FF649978-0A77-45C2-8186-728F75D229A7}" dt="2024-10-02T18:41:52.287" v="235" actId="1076"/>
          <ac:spMkLst>
            <pc:docMk/>
            <pc:sldMk cId="1289373058" sldId="256"/>
            <ac:spMk id="2" creationId="{00000000-0000-0000-0000-000000000000}"/>
          </ac:spMkLst>
        </pc:spChg>
        <pc:spChg chg="mod">
          <ac:chgData name="Johnson, Tierra" userId="8abd0e45-07cd-4994-965a-ab7bb51d84d7" providerId="ADAL" clId="{FF649978-0A77-45C2-8186-728F75D229A7}" dt="2024-10-02T18:41:58.263" v="238" actId="403"/>
          <ac:spMkLst>
            <pc:docMk/>
            <pc:sldMk cId="1289373058" sldId="256"/>
            <ac:spMk id="3" creationId="{00000000-0000-0000-0000-000000000000}"/>
          </ac:spMkLst>
        </pc:spChg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3496093418" sldId="257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2101521845" sldId="258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4159923295" sldId="259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2582444920" sldId="260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555457040" sldId="261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2464639939" sldId="262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296552791" sldId="263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827118281" sldId="266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3057346435" sldId="267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6584673" sldId="268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3442363462" sldId="269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1147124076" sldId="270"/>
        </pc:sldMkLst>
      </pc:sldChg>
      <pc:sldChg chg="modTransition">
        <pc:chgData name="Johnson, Tierra" userId="8abd0e45-07cd-4994-965a-ab7bb51d84d7" providerId="ADAL" clId="{FF649978-0A77-45C2-8186-728F75D229A7}" dt="2024-10-02T18:40:21.789" v="231"/>
        <pc:sldMkLst>
          <pc:docMk/>
          <pc:sldMk cId="3220870859" sldId="271"/>
        </pc:sldMkLst>
      </pc:sldChg>
      <pc:sldChg chg="addSp modSp new mod modTransition setBg">
        <pc:chgData name="Johnson, Tierra" userId="8abd0e45-07cd-4994-965a-ab7bb51d84d7" providerId="ADAL" clId="{FF649978-0A77-45C2-8186-728F75D229A7}" dt="2024-10-03T12:21:40.446" v="415" actId="27636"/>
        <pc:sldMkLst>
          <pc:docMk/>
          <pc:sldMk cId="506178756" sldId="272"/>
        </pc:sldMkLst>
        <pc:spChg chg="mod">
          <ac:chgData name="Johnson, Tierra" userId="8abd0e45-07cd-4994-965a-ab7bb51d84d7" providerId="ADAL" clId="{FF649978-0A77-45C2-8186-728F75D229A7}" dt="2024-10-02T18:38:04.161" v="189" actId="403"/>
          <ac:spMkLst>
            <pc:docMk/>
            <pc:sldMk cId="506178756" sldId="272"/>
            <ac:spMk id="2" creationId="{0746E6BB-B638-0AE8-97D2-646FB2C83D25}"/>
          </ac:spMkLst>
        </pc:spChg>
        <pc:spChg chg="mod ord">
          <ac:chgData name="Johnson, Tierra" userId="8abd0e45-07cd-4994-965a-ab7bb51d84d7" providerId="ADAL" clId="{FF649978-0A77-45C2-8186-728F75D229A7}" dt="2024-10-03T12:21:40.446" v="415" actId="27636"/>
          <ac:spMkLst>
            <pc:docMk/>
            <pc:sldMk cId="506178756" sldId="272"/>
            <ac:spMk id="3" creationId="{FFA0670E-0FDE-E295-D15A-701983305887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31" creationId="{A65AC7D1-EAA9-48F5-B509-60A7F50BF703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33" creationId="{D6320AF9-619A-4175-865B-5663E1AEF4C5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39" creationId="{7E018740-5C2B-4A41-AC1A-7E68D1EC1954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41" creationId="{166F75A4-C475-4941-8EE2-B80A06A2C1BB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43" creationId="{A032553A-72E8-4B0D-8405-FF9771C9AF05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45" creationId="{765800AC-C3B9-498E-87BC-29FAE4C76B21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47" creationId="{1F9D6ACB-2FF4-49F9-978A-E0D5327FC635}"/>
          </ac:spMkLst>
        </pc:spChg>
        <pc:spChg chg="add">
          <ac:chgData name="Johnson, Tierra" userId="8abd0e45-07cd-4994-965a-ab7bb51d84d7" providerId="ADAL" clId="{FF649978-0A77-45C2-8186-728F75D229A7}" dt="2024-10-02T18:13:15.019" v="180" actId="26606"/>
          <ac:spMkLst>
            <pc:docMk/>
            <pc:sldMk cId="506178756" sldId="272"/>
            <ac:spMk id="1049" creationId="{A5EC319D-0FEA-4B95-A3EA-01E35672C95B}"/>
          </ac:spMkLst>
        </pc:spChg>
        <pc:picChg chg="add mod">
          <ac:chgData name="Johnson, Tierra" userId="8abd0e45-07cd-4994-965a-ab7bb51d84d7" providerId="ADAL" clId="{FF649978-0A77-45C2-8186-728F75D229A7}" dt="2024-10-02T18:38:20.649" v="195" actId="14100"/>
          <ac:picMkLst>
            <pc:docMk/>
            <pc:sldMk cId="506178756" sldId="272"/>
            <ac:picMk id="1026" creationId="{190FE8CF-3046-8588-9733-FE250B1D9028}"/>
          </ac:picMkLst>
        </pc:picChg>
        <pc:cxnChg chg="add">
          <ac:chgData name="Johnson, Tierra" userId="8abd0e45-07cd-4994-965a-ab7bb51d84d7" providerId="ADAL" clId="{FF649978-0A77-45C2-8186-728F75D229A7}" dt="2024-10-02T18:13:15.019" v="180" actId="26606"/>
          <ac:cxnSpMkLst>
            <pc:docMk/>
            <pc:sldMk cId="506178756" sldId="272"/>
            <ac:cxnSpMk id="1035" creationId="{063B6EC6-D752-4EE7-908B-F8F19E8C7FEA}"/>
          </ac:cxnSpMkLst>
        </pc:cxnChg>
        <pc:cxnChg chg="add">
          <ac:chgData name="Johnson, Tierra" userId="8abd0e45-07cd-4994-965a-ab7bb51d84d7" providerId="ADAL" clId="{FF649978-0A77-45C2-8186-728F75D229A7}" dt="2024-10-02T18:13:15.019" v="180" actId="26606"/>
          <ac:cxnSpMkLst>
            <pc:docMk/>
            <pc:sldMk cId="506178756" sldId="272"/>
            <ac:cxnSpMk id="1037" creationId="{EFECD4E8-AD3E-4228-82A2-9461958EA94D}"/>
          </ac:cxnSpMkLst>
        </pc:cxnChg>
      </pc:sldChg>
      <pc:sldMasterChg chg="modTransition modSldLayout">
        <pc:chgData name="Johnson, Tierra" userId="8abd0e45-07cd-4994-965a-ab7bb51d84d7" providerId="ADAL" clId="{FF649978-0A77-45C2-8186-728F75D229A7}" dt="2024-10-02T18:40:21.789" v="231"/>
        <pc:sldMasterMkLst>
          <pc:docMk/>
          <pc:sldMasterMk cId="0" sldId="2147483648"/>
        </pc:sldMasterMkLst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Johnson, Tierra" userId="8abd0e45-07cd-4994-965a-ab7bb51d84d7" providerId="ADAL" clId="{FF649978-0A77-45C2-8186-728F75D229A7}" dt="2024-10-02T18:40:21.789" v="231"/>
          <pc:sldLayoutMkLst>
            <pc:docMk/>
            <pc:sldMasterMk cId="0" sldId="2147483648"/>
            <pc:sldLayoutMk cId="0" sldId="2147483667"/>
          </pc:sldLayoutMkLst>
        </pc:sldLayoutChg>
      </pc:sldMasterChg>
    </pc:docChg>
  </pc:docChgLst>
  <pc:docChgLst>
    <pc:chgData name="Johnson, Tierra" userId="8abd0e45-07cd-4994-965a-ab7bb51d84d7" providerId="ADAL" clId="{1F6B55D9-81FF-4A4B-9920-A9B5A6A1698B}"/>
    <pc:docChg chg="custSel modSld">
      <pc:chgData name="Johnson, Tierra" userId="8abd0e45-07cd-4994-965a-ab7bb51d84d7" providerId="ADAL" clId="{1F6B55D9-81FF-4A4B-9920-A9B5A6A1698B}" dt="2024-09-10T16:06:25.107" v="513" actId="113"/>
      <pc:docMkLst>
        <pc:docMk/>
      </pc:docMkLst>
      <pc:sldChg chg="modSp mod">
        <pc:chgData name="Johnson, Tierra" userId="8abd0e45-07cd-4994-965a-ab7bb51d84d7" providerId="ADAL" clId="{1F6B55D9-81FF-4A4B-9920-A9B5A6A1698B}" dt="2024-09-10T13:29:38.067" v="47" actId="20577"/>
        <pc:sldMkLst>
          <pc:docMk/>
          <pc:sldMk cId="1289373058" sldId="256"/>
        </pc:sldMkLst>
        <pc:spChg chg="mod">
          <ac:chgData name="Johnson, Tierra" userId="8abd0e45-07cd-4994-965a-ab7bb51d84d7" providerId="ADAL" clId="{1F6B55D9-81FF-4A4B-9920-A9B5A6A1698B}" dt="2024-09-10T13:29:38.067" v="47" actId="20577"/>
          <ac:spMkLst>
            <pc:docMk/>
            <pc:sldMk cId="1289373058" sldId="256"/>
            <ac:spMk id="3" creationId="{00000000-0000-0000-0000-000000000000}"/>
          </ac:spMkLst>
        </pc:spChg>
      </pc:sldChg>
      <pc:sldChg chg="modSp">
        <pc:chgData name="Johnson, Tierra" userId="8abd0e45-07cd-4994-965a-ab7bb51d84d7" providerId="ADAL" clId="{1F6B55D9-81FF-4A4B-9920-A9B5A6A1698B}" dt="2024-09-10T13:32:59.769" v="89" actId="20577"/>
        <pc:sldMkLst>
          <pc:docMk/>
          <pc:sldMk cId="3496093418" sldId="257"/>
        </pc:sldMkLst>
        <pc:graphicFrameChg chg="mod">
          <ac:chgData name="Johnson, Tierra" userId="8abd0e45-07cd-4994-965a-ab7bb51d84d7" providerId="ADAL" clId="{1F6B55D9-81FF-4A4B-9920-A9B5A6A1698B}" dt="2024-09-10T13:32:59.769" v="89" actId="20577"/>
          <ac:graphicFrameMkLst>
            <pc:docMk/>
            <pc:sldMk cId="3496093418" sldId="257"/>
            <ac:graphicFrameMk id="5" creationId="{A8AD2924-4F1E-377A-15D7-53939988954F}"/>
          </ac:graphicFrameMkLst>
        </pc:graphicFrameChg>
      </pc:sldChg>
      <pc:sldChg chg="modSp">
        <pc:chgData name="Johnson, Tierra" userId="8abd0e45-07cd-4994-965a-ab7bb51d84d7" providerId="ADAL" clId="{1F6B55D9-81FF-4A4B-9920-A9B5A6A1698B}" dt="2024-09-10T15:49:19.306" v="473"/>
        <pc:sldMkLst>
          <pc:docMk/>
          <pc:sldMk cId="2101521845" sldId="258"/>
        </pc:sldMkLst>
        <pc:graphicFrameChg chg="mod">
          <ac:chgData name="Johnson, Tierra" userId="8abd0e45-07cd-4994-965a-ab7bb51d84d7" providerId="ADAL" clId="{1F6B55D9-81FF-4A4B-9920-A9B5A6A1698B}" dt="2024-09-10T15:49:19.306" v="473"/>
          <ac:graphicFrameMkLst>
            <pc:docMk/>
            <pc:sldMk cId="2101521845" sldId="258"/>
            <ac:graphicFrameMk id="5" creationId="{B0460446-3538-AB2B-38F8-0E8EE6182A35}"/>
          </ac:graphicFrameMkLst>
        </pc:graphicFrameChg>
      </pc:sldChg>
      <pc:sldChg chg="modSp mod">
        <pc:chgData name="Johnson, Tierra" userId="8abd0e45-07cd-4994-965a-ab7bb51d84d7" providerId="ADAL" clId="{1F6B55D9-81FF-4A4B-9920-A9B5A6A1698B}" dt="2024-09-10T15:54:51.220" v="476" actId="255"/>
        <pc:sldMkLst>
          <pc:docMk/>
          <pc:sldMk cId="296552791" sldId="263"/>
        </pc:sldMkLst>
        <pc:spChg chg="mod">
          <ac:chgData name="Johnson, Tierra" userId="8abd0e45-07cd-4994-965a-ab7bb51d84d7" providerId="ADAL" clId="{1F6B55D9-81FF-4A4B-9920-A9B5A6A1698B}" dt="2024-09-10T15:54:51.220" v="476" actId="255"/>
          <ac:spMkLst>
            <pc:docMk/>
            <pc:sldMk cId="296552791" sldId="263"/>
            <ac:spMk id="2" creationId="{00000000-0000-0000-0000-000000000000}"/>
          </ac:spMkLst>
        </pc:spChg>
      </pc:sldChg>
      <pc:sldChg chg="modSp">
        <pc:chgData name="Johnson, Tierra" userId="8abd0e45-07cd-4994-965a-ab7bb51d84d7" providerId="ADAL" clId="{1F6B55D9-81FF-4A4B-9920-A9B5A6A1698B}" dt="2024-09-10T15:38:55.407" v="472" actId="20577"/>
        <pc:sldMkLst>
          <pc:docMk/>
          <pc:sldMk cId="827118281" sldId="266"/>
        </pc:sldMkLst>
        <pc:graphicFrameChg chg="mod">
          <ac:chgData name="Johnson, Tierra" userId="8abd0e45-07cd-4994-965a-ab7bb51d84d7" providerId="ADAL" clId="{1F6B55D9-81FF-4A4B-9920-A9B5A6A1698B}" dt="2024-09-10T15:38:55.407" v="472" actId="20577"/>
          <ac:graphicFrameMkLst>
            <pc:docMk/>
            <pc:sldMk cId="827118281" sldId="266"/>
            <ac:graphicFrameMk id="51" creationId="{EAB5574D-F435-6A28-0842-D733DEA03B08}"/>
          </ac:graphicFrameMkLst>
        </pc:graphicFrameChg>
      </pc:sldChg>
      <pc:sldChg chg="modSp mod">
        <pc:chgData name="Johnson, Tierra" userId="8abd0e45-07cd-4994-965a-ab7bb51d84d7" providerId="ADAL" clId="{1F6B55D9-81FF-4A4B-9920-A9B5A6A1698B}" dt="2024-09-10T13:40:37.067" v="412" actId="20577"/>
        <pc:sldMkLst>
          <pc:docMk/>
          <pc:sldMk cId="3057346435" sldId="267"/>
        </pc:sldMkLst>
        <pc:spChg chg="mod">
          <ac:chgData name="Johnson, Tierra" userId="8abd0e45-07cd-4994-965a-ab7bb51d84d7" providerId="ADAL" clId="{1F6B55D9-81FF-4A4B-9920-A9B5A6A1698B}" dt="2024-09-10T13:40:37.067" v="412" actId="20577"/>
          <ac:spMkLst>
            <pc:docMk/>
            <pc:sldMk cId="3057346435" sldId="267"/>
            <ac:spMk id="2" creationId="{16047946-B2AC-4118-8926-B1B8DB93FEAC}"/>
          </ac:spMkLst>
        </pc:spChg>
        <pc:spChg chg="mod">
          <ac:chgData name="Johnson, Tierra" userId="8abd0e45-07cd-4994-965a-ab7bb51d84d7" providerId="ADAL" clId="{1F6B55D9-81FF-4A4B-9920-A9B5A6A1698B}" dt="2024-09-10T13:40:07.757" v="397" actId="20577"/>
          <ac:spMkLst>
            <pc:docMk/>
            <pc:sldMk cId="3057346435" sldId="267"/>
            <ac:spMk id="27" creationId="{24133374-B821-4DEC-AB98-415C4DA5C441}"/>
          </ac:spMkLst>
        </pc:spChg>
      </pc:sldChg>
      <pc:sldChg chg="modSp mod">
        <pc:chgData name="Johnson, Tierra" userId="8abd0e45-07cd-4994-965a-ab7bb51d84d7" providerId="ADAL" clId="{1F6B55D9-81FF-4A4B-9920-A9B5A6A1698B}" dt="2024-09-10T13:37:02.496" v="217" actId="20577"/>
        <pc:sldMkLst>
          <pc:docMk/>
          <pc:sldMk cId="6584673" sldId="268"/>
        </pc:sldMkLst>
        <pc:spChg chg="mod">
          <ac:chgData name="Johnson, Tierra" userId="8abd0e45-07cd-4994-965a-ab7bb51d84d7" providerId="ADAL" clId="{1F6B55D9-81FF-4A4B-9920-A9B5A6A1698B}" dt="2024-09-10T13:37:02.496" v="217" actId="20577"/>
          <ac:spMkLst>
            <pc:docMk/>
            <pc:sldMk cId="6584673" sldId="268"/>
            <ac:spMk id="3" creationId="{D7A48F32-9444-4E37-ABBD-15A657173A46}"/>
          </ac:spMkLst>
        </pc:spChg>
      </pc:sldChg>
      <pc:sldChg chg="addSp delSp modSp mod">
        <pc:chgData name="Johnson, Tierra" userId="8abd0e45-07cd-4994-965a-ab7bb51d84d7" providerId="ADAL" clId="{1F6B55D9-81FF-4A4B-9920-A9B5A6A1698B}" dt="2024-09-10T16:06:25.107" v="513" actId="113"/>
        <pc:sldMkLst>
          <pc:docMk/>
          <pc:sldMk cId="3442363462" sldId="269"/>
        </pc:sldMkLst>
        <pc:spChg chg="mod">
          <ac:chgData name="Johnson, Tierra" userId="8abd0e45-07cd-4994-965a-ab7bb51d84d7" providerId="ADAL" clId="{1F6B55D9-81FF-4A4B-9920-A9B5A6A1698B}" dt="2024-09-10T16:06:25.107" v="513" actId="113"/>
          <ac:spMkLst>
            <pc:docMk/>
            <pc:sldMk cId="3442363462" sldId="269"/>
            <ac:spMk id="2" creationId="{890FF9D4-65E6-4E97-8A69-FEB22D90D3A9}"/>
          </ac:spMkLst>
        </pc:spChg>
        <pc:picChg chg="del">
          <ac:chgData name="Johnson, Tierra" userId="8abd0e45-07cd-4994-965a-ab7bb51d84d7" providerId="ADAL" clId="{1F6B55D9-81FF-4A4B-9920-A9B5A6A1698B}" dt="2024-09-10T16:05:25.237" v="502" actId="478"/>
          <ac:picMkLst>
            <pc:docMk/>
            <pc:sldMk cId="3442363462" sldId="269"/>
            <ac:picMk id="4" creationId="{AFD65DC7-A891-43AF-B129-7722D636FD0F}"/>
          </ac:picMkLst>
        </pc:picChg>
        <pc:picChg chg="add mod">
          <ac:chgData name="Johnson, Tierra" userId="8abd0e45-07cd-4994-965a-ab7bb51d84d7" providerId="ADAL" clId="{1F6B55D9-81FF-4A4B-9920-A9B5A6A1698B}" dt="2024-09-10T16:05:48.461" v="505" actId="27614"/>
          <ac:picMkLst>
            <pc:docMk/>
            <pc:sldMk cId="3442363462" sldId="269"/>
            <ac:picMk id="5" creationId="{A726550A-7413-92BB-E725-1152EF10C005}"/>
          </ac:picMkLst>
        </pc:picChg>
      </pc:sldChg>
      <pc:sldChg chg="modSp mod">
        <pc:chgData name="Johnson, Tierra" userId="8abd0e45-07cd-4994-965a-ab7bb51d84d7" providerId="ADAL" clId="{1F6B55D9-81FF-4A4B-9920-A9B5A6A1698B}" dt="2024-09-10T13:38:25.112" v="339" actId="20577"/>
        <pc:sldMkLst>
          <pc:docMk/>
          <pc:sldMk cId="3220870859" sldId="271"/>
        </pc:sldMkLst>
        <pc:spChg chg="mod">
          <ac:chgData name="Johnson, Tierra" userId="8abd0e45-07cd-4994-965a-ab7bb51d84d7" providerId="ADAL" clId="{1F6B55D9-81FF-4A4B-9920-A9B5A6A1698B}" dt="2024-09-10T13:38:25.112" v="339" actId="20577"/>
          <ac:spMkLst>
            <pc:docMk/>
            <pc:sldMk cId="3220870859" sldId="271"/>
            <ac:spMk id="3" creationId="{EB67D05B-A914-4F04-A138-6F031738082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9A4DF-9E04-4A78-BAD1-2CAA5A292F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B59C42-E4A1-40E1-A075-786E44F1C9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are more than 30 magnet choices! (Transportation is provided)</a:t>
          </a:r>
        </a:p>
      </dgm:t>
    </dgm:pt>
    <dgm:pt modelId="{B820EA9E-F517-4A25-953C-FA292CCA44EE}" type="parTrans" cxnId="{6314DD88-7E74-445D-AC89-D8FCEE91144A}">
      <dgm:prSet/>
      <dgm:spPr/>
      <dgm:t>
        <a:bodyPr/>
        <a:lstStyle/>
        <a:p>
          <a:endParaRPr lang="en-US"/>
        </a:p>
      </dgm:t>
    </dgm:pt>
    <dgm:pt modelId="{FB972EDF-D682-47A8-826C-9F7F44089DDB}" type="sibTrans" cxnId="{6314DD88-7E74-445D-AC89-D8FCEE91144A}">
      <dgm:prSet/>
      <dgm:spPr/>
      <dgm:t>
        <a:bodyPr/>
        <a:lstStyle/>
        <a:p>
          <a:endParaRPr lang="en-US"/>
        </a:p>
      </dgm:t>
    </dgm:pt>
    <dgm:pt modelId="{4D542835-A0C9-478F-BF62-E28AE04715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Application window is October 9</a:t>
          </a:r>
          <a:r>
            <a:rPr lang="en-US" baseline="30000" dirty="0"/>
            <a:t>th</a:t>
          </a:r>
          <a:r>
            <a:rPr lang="en-US" dirty="0"/>
            <a:t>-November 22</a:t>
          </a:r>
          <a:r>
            <a:rPr lang="en-US" baseline="30000" dirty="0"/>
            <a:t>nd</a:t>
          </a:r>
          <a:r>
            <a:rPr lang="en-US" dirty="0"/>
            <a:t>   </a:t>
          </a:r>
        </a:p>
      </dgm:t>
    </dgm:pt>
    <dgm:pt modelId="{B9014CE6-8FB7-4E74-9417-69D8981A4DAA}" type="parTrans" cxnId="{FA208EF2-AA6D-4D2F-8AC3-B160FB9A600F}">
      <dgm:prSet/>
      <dgm:spPr/>
      <dgm:t>
        <a:bodyPr/>
        <a:lstStyle/>
        <a:p>
          <a:endParaRPr lang="en-US"/>
        </a:p>
      </dgm:t>
    </dgm:pt>
    <dgm:pt modelId="{47A97519-07A6-4E86-837D-1BE645666D00}" type="sibTrans" cxnId="{FA208EF2-AA6D-4D2F-8AC3-B160FB9A600F}">
      <dgm:prSet/>
      <dgm:spPr/>
      <dgm:t>
        <a:bodyPr/>
        <a:lstStyle/>
        <a:p>
          <a:endParaRPr lang="en-US"/>
        </a:p>
      </dgm:t>
    </dgm:pt>
    <dgm:pt modelId="{F045D948-8166-43C2-BFDD-C89BDA60AD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GCS Choice Showcase: </a:t>
          </a:r>
        </a:p>
      </dgm:t>
    </dgm:pt>
    <dgm:pt modelId="{9E3FA023-BFFC-40E3-9944-D58C4EFBAC20}" type="parTrans" cxnId="{A696D2E6-A71B-41A7-B107-2CEF09CE5D96}">
      <dgm:prSet/>
      <dgm:spPr/>
      <dgm:t>
        <a:bodyPr/>
        <a:lstStyle/>
        <a:p>
          <a:endParaRPr lang="en-US"/>
        </a:p>
      </dgm:t>
    </dgm:pt>
    <dgm:pt modelId="{374DA558-978A-400F-882D-DB3C5D168A55}" type="sibTrans" cxnId="{A696D2E6-A71B-41A7-B107-2CEF09CE5D96}">
      <dgm:prSet/>
      <dgm:spPr/>
      <dgm:t>
        <a:bodyPr/>
        <a:lstStyle/>
        <a:p>
          <a:endParaRPr lang="en-US"/>
        </a:p>
      </dgm:t>
    </dgm:pt>
    <dgm:pt modelId="{3626A05D-8950-4B31-BE3B-38FFE9869B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Wednesday, October 16</a:t>
          </a:r>
          <a:r>
            <a:rPr lang="en-US" baseline="30000" dirty="0"/>
            <a:t>th</a:t>
          </a:r>
          <a:r>
            <a:rPr lang="en-US" dirty="0"/>
            <a:t> 5:30-8:00pm at the Greensboro Coliseum Special Events Center</a:t>
          </a:r>
        </a:p>
      </dgm:t>
    </dgm:pt>
    <dgm:pt modelId="{9F387825-25FF-4F9F-9666-B733AFA9C6D0}" type="parTrans" cxnId="{A182D54F-37FE-42E4-9BED-67A76EAFBCA8}">
      <dgm:prSet/>
      <dgm:spPr/>
      <dgm:t>
        <a:bodyPr/>
        <a:lstStyle/>
        <a:p>
          <a:endParaRPr lang="en-US"/>
        </a:p>
      </dgm:t>
    </dgm:pt>
    <dgm:pt modelId="{7B82AE4A-1A3B-4A69-9C37-74D9A2737C70}" type="sibTrans" cxnId="{A182D54F-37FE-42E4-9BED-67A76EAFBCA8}">
      <dgm:prSet/>
      <dgm:spPr/>
      <dgm:t>
        <a:bodyPr/>
        <a:lstStyle/>
        <a:p>
          <a:endParaRPr lang="en-US"/>
        </a:p>
      </dgm:t>
    </dgm:pt>
    <dgm:pt modelId="{703F4D2B-181E-4512-9E0C-48F856CF3E30}" type="pres">
      <dgm:prSet presAssocID="{7619A4DF-9E04-4A78-BAD1-2CAA5A292F7D}" presName="root" presStyleCnt="0">
        <dgm:presLayoutVars>
          <dgm:dir/>
          <dgm:resizeHandles val="exact"/>
        </dgm:presLayoutVars>
      </dgm:prSet>
      <dgm:spPr/>
    </dgm:pt>
    <dgm:pt modelId="{03CA8AB2-437C-4D2A-8339-C0FC6C385EC6}" type="pres">
      <dgm:prSet presAssocID="{12B59C42-E4A1-40E1-A075-786E44F1C94A}" presName="compNode" presStyleCnt="0"/>
      <dgm:spPr/>
    </dgm:pt>
    <dgm:pt modelId="{982488B0-E243-4DCF-BD2E-0429BDAAB600}" type="pres">
      <dgm:prSet presAssocID="{12B59C42-E4A1-40E1-A075-786E44F1C94A}" presName="bgRect" presStyleLbl="bgShp" presStyleIdx="0" presStyleCnt="3"/>
      <dgm:spPr/>
    </dgm:pt>
    <dgm:pt modelId="{5C855A6E-92AC-43E7-B429-839A409E2867}" type="pres">
      <dgm:prSet presAssocID="{12B59C42-E4A1-40E1-A075-786E44F1C9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3D725559-F909-4F60-ADF6-A869C9064B49}" type="pres">
      <dgm:prSet presAssocID="{12B59C42-E4A1-40E1-A075-786E44F1C94A}" presName="spaceRect" presStyleCnt="0"/>
      <dgm:spPr/>
    </dgm:pt>
    <dgm:pt modelId="{96E69683-1F93-466D-B7A9-89BBCAD23D97}" type="pres">
      <dgm:prSet presAssocID="{12B59C42-E4A1-40E1-A075-786E44F1C94A}" presName="parTx" presStyleLbl="revTx" presStyleIdx="0" presStyleCnt="4">
        <dgm:presLayoutVars>
          <dgm:chMax val="0"/>
          <dgm:chPref val="0"/>
        </dgm:presLayoutVars>
      </dgm:prSet>
      <dgm:spPr/>
    </dgm:pt>
    <dgm:pt modelId="{CA0BB320-BB48-4D5F-924D-3C9F6C615201}" type="pres">
      <dgm:prSet presAssocID="{FB972EDF-D682-47A8-826C-9F7F44089DDB}" presName="sibTrans" presStyleCnt="0"/>
      <dgm:spPr/>
    </dgm:pt>
    <dgm:pt modelId="{788DC26B-0650-44DC-A174-2105032E7479}" type="pres">
      <dgm:prSet presAssocID="{4D542835-A0C9-478F-BF62-E28AE0471548}" presName="compNode" presStyleCnt="0"/>
      <dgm:spPr/>
    </dgm:pt>
    <dgm:pt modelId="{A1D5A77F-2F58-452D-8A24-A2B4A2F2AB61}" type="pres">
      <dgm:prSet presAssocID="{4D542835-A0C9-478F-BF62-E28AE0471548}" presName="bgRect" presStyleLbl="bgShp" presStyleIdx="1" presStyleCnt="3"/>
      <dgm:spPr/>
    </dgm:pt>
    <dgm:pt modelId="{31B7FA84-E367-4DD0-90C9-CB8C58A09A08}" type="pres">
      <dgm:prSet presAssocID="{4D542835-A0C9-478F-BF62-E28AE04715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16CE78C5-DFBC-4E5F-AB82-466E56AC1C83}" type="pres">
      <dgm:prSet presAssocID="{4D542835-A0C9-478F-BF62-E28AE0471548}" presName="spaceRect" presStyleCnt="0"/>
      <dgm:spPr/>
    </dgm:pt>
    <dgm:pt modelId="{2745C6BE-2E1A-4B06-82E0-03D00D272DD6}" type="pres">
      <dgm:prSet presAssocID="{4D542835-A0C9-478F-BF62-E28AE0471548}" presName="parTx" presStyleLbl="revTx" presStyleIdx="1" presStyleCnt="4">
        <dgm:presLayoutVars>
          <dgm:chMax val="0"/>
          <dgm:chPref val="0"/>
        </dgm:presLayoutVars>
      </dgm:prSet>
      <dgm:spPr/>
    </dgm:pt>
    <dgm:pt modelId="{B7365BE3-B305-441A-B341-26FFC485A7DE}" type="pres">
      <dgm:prSet presAssocID="{47A97519-07A6-4E86-837D-1BE645666D00}" presName="sibTrans" presStyleCnt="0"/>
      <dgm:spPr/>
    </dgm:pt>
    <dgm:pt modelId="{EF6F02F1-998E-4DB3-BB93-7D17DE9A77AA}" type="pres">
      <dgm:prSet presAssocID="{F045D948-8166-43C2-BFDD-C89BDA60AD97}" presName="compNode" presStyleCnt="0"/>
      <dgm:spPr/>
    </dgm:pt>
    <dgm:pt modelId="{C0BC027A-603D-4BDA-B5EE-336B6CE9F226}" type="pres">
      <dgm:prSet presAssocID="{F045D948-8166-43C2-BFDD-C89BDA60AD97}" presName="bgRect" presStyleLbl="bgShp" presStyleIdx="2" presStyleCnt="3"/>
      <dgm:spPr/>
    </dgm:pt>
    <dgm:pt modelId="{3C3ECE17-E748-44BA-8C9B-CB250CD82B74}" type="pres">
      <dgm:prSet presAssocID="{F045D948-8166-43C2-BFDD-C89BDA60AD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6864C9AA-78CE-453A-9DFA-181C4A8FF1D0}" type="pres">
      <dgm:prSet presAssocID="{F045D948-8166-43C2-BFDD-C89BDA60AD97}" presName="spaceRect" presStyleCnt="0"/>
      <dgm:spPr/>
    </dgm:pt>
    <dgm:pt modelId="{D40EA8E5-292F-46FF-BB52-74D1208B6C7B}" type="pres">
      <dgm:prSet presAssocID="{F045D948-8166-43C2-BFDD-C89BDA60AD97}" presName="parTx" presStyleLbl="revTx" presStyleIdx="2" presStyleCnt="4">
        <dgm:presLayoutVars>
          <dgm:chMax val="0"/>
          <dgm:chPref val="0"/>
        </dgm:presLayoutVars>
      </dgm:prSet>
      <dgm:spPr/>
    </dgm:pt>
    <dgm:pt modelId="{288CCF70-C86B-47BC-BDA5-32EB6BCF09E5}" type="pres">
      <dgm:prSet presAssocID="{F045D948-8166-43C2-BFDD-C89BDA60AD97}" presName="desTx" presStyleLbl="revTx" presStyleIdx="3" presStyleCnt="4">
        <dgm:presLayoutVars/>
      </dgm:prSet>
      <dgm:spPr/>
    </dgm:pt>
  </dgm:ptLst>
  <dgm:cxnLst>
    <dgm:cxn modelId="{6BD65B09-3F51-4A72-BE00-E88FF42AA3C0}" type="presOf" srcId="{3626A05D-8950-4B31-BE3B-38FFE9869B87}" destId="{288CCF70-C86B-47BC-BDA5-32EB6BCF09E5}" srcOrd="0" destOrd="0" presId="urn:microsoft.com/office/officeart/2018/2/layout/IconVerticalSolidList"/>
    <dgm:cxn modelId="{A5CB7D19-8CAE-4931-9442-29322CD790C0}" type="presOf" srcId="{4D542835-A0C9-478F-BF62-E28AE0471548}" destId="{2745C6BE-2E1A-4B06-82E0-03D00D272DD6}" srcOrd="0" destOrd="0" presId="urn:microsoft.com/office/officeart/2018/2/layout/IconVerticalSolidList"/>
    <dgm:cxn modelId="{2CEAC922-A8AA-4161-AF24-5C9DA4F85E27}" type="presOf" srcId="{12B59C42-E4A1-40E1-A075-786E44F1C94A}" destId="{96E69683-1F93-466D-B7A9-89BBCAD23D97}" srcOrd="0" destOrd="0" presId="urn:microsoft.com/office/officeart/2018/2/layout/IconVerticalSolidList"/>
    <dgm:cxn modelId="{9030AF41-005D-406D-AB82-DE6470F63F33}" type="presOf" srcId="{F045D948-8166-43C2-BFDD-C89BDA60AD97}" destId="{D40EA8E5-292F-46FF-BB52-74D1208B6C7B}" srcOrd="0" destOrd="0" presId="urn:microsoft.com/office/officeart/2018/2/layout/IconVerticalSolidList"/>
    <dgm:cxn modelId="{A182D54F-37FE-42E4-9BED-67A76EAFBCA8}" srcId="{F045D948-8166-43C2-BFDD-C89BDA60AD97}" destId="{3626A05D-8950-4B31-BE3B-38FFE9869B87}" srcOrd="0" destOrd="0" parTransId="{9F387825-25FF-4F9F-9666-B733AFA9C6D0}" sibTransId="{7B82AE4A-1A3B-4A69-9C37-74D9A2737C70}"/>
    <dgm:cxn modelId="{6314DD88-7E74-445D-AC89-D8FCEE91144A}" srcId="{7619A4DF-9E04-4A78-BAD1-2CAA5A292F7D}" destId="{12B59C42-E4A1-40E1-A075-786E44F1C94A}" srcOrd="0" destOrd="0" parTransId="{B820EA9E-F517-4A25-953C-FA292CCA44EE}" sibTransId="{FB972EDF-D682-47A8-826C-9F7F44089DDB}"/>
    <dgm:cxn modelId="{63DBEC9D-E40E-4544-AED9-A10422F2A5B4}" type="presOf" srcId="{7619A4DF-9E04-4A78-BAD1-2CAA5A292F7D}" destId="{703F4D2B-181E-4512-9E0C-48F856CF3E30}" srcOrd="0" destOrd="0" presId="urn:microsoft.com/office/officeart/2018/2/layout/IconVerticalSolidList"/>
    <dgm:cxn modelId="{A696D2E6-A71B-41A7-B107-2CEF09CE5D96}" srcId="{7619A4DF-9E04-4A78-BAD1-2CAA5A292F7D}" destId="{F045D948-8166-43C2-BFDD-C89BDA60AD97}" srcOrd="2" destOrd="0" parTransId="{9E3FA023-BFFC-40E3-9944-D58C4EFBAC20}" sibTransId="{374DA558-978A-400F-882D-DB3C5D168A55}"/>
    <dgm:cxn modelId="{FA208EF2-AA6D-4D2F-8AC3-B160FB9A600F}" srcId="{7619A4DF-9E04-4A78-BAD1-2CAA5A292F7D}" destId="{4D542835-A0C9-478F-BF62-E28AE0471548}" srcOrd="1" destOrd="0" parTransId="{B9014CE6-8FB7-4E74-9417-69D8981A4DAA}" sibTransId="{47A97519-07A6-4E86-837D-1BE645666D00}"/>
    <dgm:cxn modelId="{1DBDB7A7-829B-4810-94D5-0A6E47363C16}" type="presParOf" srcId="{703F4D2B-181E-4512-9E0C-48F856CF3E30}" destId="{03CA8AB2-437C-4D2A-8339-C0FC6C385EC6}" srcOrd="0" destOrd="0" presId="urn:microsoft.com/office/officeart/2018/2/layout/IconVerticalSolidList"/>
    <dgm:cxn modelId="{C0883BA2-7B4F-4076-A373-0D2057187EC1}" type="presParOf" srcId="{03CA8AB2-437C-4D2A-8339-C0FC6C385EC6}" destId="{982488B0-E243-4DCF-BD2E-0429BDAAB600}" srcOrd="0" destOrd="0" presId="urn:microsoft.com/office/officeart/2018/2/layout/IconVerticalSolidList"/>
    <dgm:cxn modelId="{217B3C37-6D3E-4B72-B929-906E8A7B292F}" type="presParOf" srcId="{03CA8AB2-437C-4D2A-8339-C0FC6C385EC6}" destId="{5C855A6E-92AC-43E7-B429-839A409E2867}" srcOrd="1" destOrd="0" presId="urn:microsoft.com/office/officeart/2018/2/layout/IconVerticalSolidList"/>
    <dgm:cxn modelId="{BEA96108-7837-403B-AC77-0EFCAA167F6B}" type="presParOf" srcId="{03CA8AB2-437C-4D2A-8339-C0FC6C385EC6}" destId="{3D725559-F909-4F60-ADF6-A869C9064B49}" srcOrd="2" destOrd="0" presId="urn:microsoft.com/office/officeart/2018/2/layout/IconVerticalSolidList"/>
    <dgm:cxn modelId="{3D9615FD-7548-4453-8272-CCFE432E09C6}" type="presParOf" srcId="{03CA8AB2-437C-4D2A-8339-C0FC6C385EC6}" destId="{96E69683-1F93-466D-B7A9-89BBCAD23D97}" srcOrd="3" destOrd="0" presId="urn:microsoft.com/office/officeart/2018/2/layout/IconVerticalSolidList"/>
    <dgm:cxn modelId="{3249747B-EF1D-48DE-B2E3-DF9E077365BD}" type="presParOf" srcId="{703F4D2B-181E-4512-9E0C-48F856CF3E30}" destId="{CA0BB320-BB48-4D5F-924D-3C9F6C615201}" srcOrd="1" destOrd="0" presId="urn:microsoft.com/office/officeart/2018/2/layout/IconVerticalSolidList"/>
    <dgm:cxn modelId="{52592E88-A9B5-4E16-9F7A-B06E9B7ABB91}" type="presParOf" srcId="{703F4D2B-181E-4512-9E0C-48F856CF3E30}" destId="{788DC26B-0650-44DC-A174-2105032E7479}" srcOrd="2" destOrd="0" presId="urn:microsoft.com/office/officeart/2018/2/layout/IconVerticalSolidList"/>
    <dgm:cxn modelId="{345C71ED-0374-4C20-AD62-BC0E011084ED}" type="presParOf" srcId="{788DC26B-0650-44DC-A174-2105032E7479}" destId="{A1D5A77F-2F58-452D-8A24-A2B4A2F2AB61}" srcOrd="0" destOrd="0" presId="urn:microsoft.com/office/officeart/2018/2/layout/IconVerticalSolidList"/>
    <dgm:cxn modelId="{84960EEC-E673-4FA9-B5F6-7F85192B5263}" type="presParOf" srcId="{788DC26B-0650-44DC-A174-2105032E7479}" destId="{31B7FA84-E367-4DD0-90C9-CB8C58A09A08}" srcOrd="1" destOrd="0" presId="urn:microsoft.com/office/officeart/2018/2/layout/IconVerticalSolidList"/>
    <dgm:cxn modelId="{E022C9FB-0554-464B-93EF-FA145AD2A987}" type="presParOf" srcId="{788DC26B-0650-44DC-A174-2105032E7479}" destId="{16CE78C5-DFBC-4E5F-AB82-466E56AC1C83}" srcOrd="2" destOrd="0" presId="urn:microsoft.com/office/officeart/2018/2/layout/IconVerticalSolidList"/>
    <dgm:cxn modelId="{E9638F74-5840-4BA3-9D51-E89300C0E62A}" type="presParOf" srcId="{788DC26B-0650-44DC-A174-2105032E7479}" destId="{2745C6BE-2E1A-4B06-82E0-03D00D272DD6}" srcOrd="3" destOrd="0" presId="urn:microsoft.com/office/officeart/2018/2/layout/IconVerticalSolidList"/>
    <dgm:cxn modelId="{BC1AF737-4FE4-42F7-914F-D7ABF87339D3}" type="presParOf" srcId="{703F4D2B-181E-4512-9E0C-48F856CF3E30}" destId="{B7365BE3-B305-441A-B341-26FFC485A7DE}" srcOrd="3" destOrd="0" presId="urn:microsoft.com/office/officeart/2018/2/layout/IconVerticalSolidList"/>
    <dgm:cxn modelId="{3BC5EE0A-8FFB-4C5F-A4D2-B790C89F13C7}" type="presParOf" srcId="{703F4D2B-181E-4512-9E0C-48F856CF3E30}" destId="{EF6F02F1-998E-4DB3-BB93-7D17DE9A77AA}" srcOrd="4" destOrd="0" presId="urn:microsoft.com/office/officeart/2018/2/layout/IconVerticalSolidList"/>
    <dgm:cxn modelId="{F505D8D8-7366-4021-8AA4-7B91922E8D75}" type="presParOf" srcId="{EF6F02F1-998E-4DB3-BB93-7D17DE9A77AA}" destId="{C0BC027A-603D-4BDA-B5EE-336B6CE9F226}" srcOrd="0" destOrd="0" presId="urn:microsoft.com/office/officeart/2018/2/layout/IconVerticalSolidList"/>
    <dgm:cxn modelId="{2E42A662-9AB4-4190-8B49-F4E024B0AC4C}" type="presParOf" srcId="{EF6F02F1-998E-4DB3-BB93-7D17DE9A77AA}" destId="{3C3ECE17-E748-44BA-8C9B-CB250CD82B74}" srcOrd="1" destOrd="0" presId="urn:microsoft.com/office/officeart/2018/2/layout/IconVerticalSolidList"/>
    <dgm:cxn modelId="{EF4D57D6-CEDB-4C33-9254-B8FBA1DEEB86}" type="presParOf" srcId="{EF6F02F1-998E-4DB3-BB93-7D17DE9A77AA}" destId="{6864C9AA-78CE-453A-9DFA-181C4A8FF1D0}" srcOrd="2" destOrd="0" presId="urn:microsoft.com/office/officeart/2018/2/layout/IconVerticalSolidList"/>
    <dgm:cxn modelId="{459F790A-B5C7-47C4-B06B-4D09A1C7F855}" type="presParOf" srcId="{EF6F02F1-998E-4DB3-BB93-7D17DE9A77AA}" destId="{D40EA8E5-292F-46FF-BB52-74D1208B6C7B}" srcOrd="3" destOrd="0" presId="urn:microsoft.com/office/officeart/2018/2/layout/IconVerticalSolidList"/>
    <dgm:cxn modelId="{EBF2AD04-9F91-4548-928A-02E85B217F14}" type="presParOf" srcId="{EF6F02F1-998E-4DB3-BB93-7D17DE9A77AA}" destId="{288CCF70-C86B-47BC-BDA5-32EB6BCF09E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4795F-CCE6-47FD-8981-A3CA15CB11E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7D5EF9-7ABB-43A8-B7E4-A079261782ED}">
      <dgm:prSet/>
      <dgm:spPr/>
      <dgm:t>
        <a:bodyPr/>
        <a:lstStyle/>
        <a:p>
          <a:r>
            <a:rPr lang="en-US"/>
            <a:t>Must have a solid record of excellent academic performance and a desire for a challenging academic experience.</a:t>
          </a:r>
        </a:p>
      </dgm:t>
    </dgm:pt>
    <dgm:pt modelId="{9ACFB869-CB88-4459-B3E7-FE57761C3064}" type="parTrans" cxnId="{44EAFBEA-008D-48DA-92B7-F293497B2F4D}">
      <dgm:prSet/>
      <dgm:spPr/>
      <dgm:t>
        <a:bodyPr/>
        <a:lstStyle/>
        <a:p>
          <a:endParaRPr lang="en-US"/>
        </a:p>
      </dgm:t>
    </dgm:pt>
    <dgm:pt modelId="{A3641D49-65FE-4D29-9224-9C0CBADB7885}" type="sibTrans" cxnId="{44EAFBEA-008D-48DA-92B7-F293497B2F4D}">
      <dgm:prSet/>
      <dgm:spPr/>
      <dgm:t>
        <a:bodyPr/>
        <a:lstStyle/>
        <a:p>
          <a:endParaRPr lang="en-US"/>
        </a:p>
      </dgm:t>
    </dgm:pt>
    <dgm:pt modelId="{D1287FFE-6A23-41A6-9441-0476DF393954}">
      <dgm:prSet/>
      <dgm:spPr/>
      <dgm:t>
        <a:bodyPr/>
        <a:lstStyle/>
        <a:p>
          <a:r>
            <a:rPr lang="en-US"/>
            <a:t>Students who thrive in the school’s learning environment are described as motivated, self-regulated, independent thinkers and learners.</a:t>
          </a:r>
        </a:p>
      </dgm:t>
    </dgm:pt>
    <dgm:pt modelId="{A6A7CAC5-1D58-48AE-9B38-91CE3C1EFD5B}" type="parTrans" cxnId="{F9B42962-4F4B-49EB-8BA1-5A760B16109C}">
      <dgm:prSet/>
      <dgm:spPr/>
      <dgm:t>
        <a:bodyPr/>
        <a:lstStyle/>
        <a:p>
          <a:endParaRPr lang="en-US"/>
        </a:p>
      </dgm:t>
    </dgm:pt>
    <dgm:pt modelId="{D16C5224-C50B-488B-B347-BAB1951DBE14}" type="sibTrans" cxnId="{F9B42962-4F4B-49EB-8BA1-5A760B16109C}">
      <dgm:prSet/>
      <dgm:spPr/>
      <dgm:t>
        <a:bodyPr/>
        <a:lstStyle/>
        <a:p>
          <a:endParaRPr lang="en-US"/>
        </a:p>
      </dgm:t>
    </dgm:pt>
    <dgm:pt modelId="{38A9D10B-5B89-439E-97DA-ECD9DC6F89FC}">
      <dgm:prSet/>
      <dgm:spPr/>
      <dgm:t>
        <a:bodyPr/>
        <a:lstStyle/>
        <a:p>
          <a:r>
            <a:rPr lang="en-US"/>
            <a:t>Leave with a HS Diploma and 2 years of Undergraduate Credit</a:t>
          </a:r>
        </a:p>
      </dgm:t>
    </dgm:pt>
    <dgm:pt modelId="{5EEEAD1D-B9AE-404E-B5AD-337E812A8354}" type="parTrans" cxnId="{00E6CBDC-5466-4221-8285-0F6C4BEF843B}">
      <dgm:prSet/>
      <dgm:spPr/>
      <dgm:t>
        <a:bodyPr/>
        <a:lstStyle/>
        <a:p>
          <a:endParaRPr lang="en-US"/>
        </a:p>
      </dgm:t>
    </dgm:pt>
    <dgm:pt modelId="{5BC6573A-21C5-4118-8F02-359328560F0A}" type="sibTrans" cxnId="{00E6CBDC-5466-4221-8285-0F6C4BEF843B}">
      <dgm:prSet/>
      <dgm:spPr/>
      <dgm:t>
        <a:bodyPr/>
        <a:lstStyle/>
        <a:p>
          <a:endParaRPr lang="en-US"/>
        </a:p>
      </dgm:t>
    </dgm:pt>
    <dgm:pt modelId="{6B0B7EDD-6FCA-4BD9-AF5E-34C57C12ED8E}" type="pres">
      <dgm:prSet presAssocID="{3AC4795F-CCE6-47FD-8981-A3CA15CB11E5}" presName="root" presStyleCnt="0">
        <dgm:presLayoutVars>
          <dgm:dir/>
          <dgm:resizeHandles val="exact"/>
        </dgm:presLayoutVars>
      </dgm:prSet>
      <dgm:spPr/>
    </dgm:pt>
    <dgm:pt modelId="{5F599DE1-A0FC-4E92-B669-F570BBCE21BF}" type="pres">
      <dgm:prSet presAssocID="{647D5EF9-7ABB-43A8-B7E4-A079261782ED}" presName="compNode" presStyleCnt="0"/>
      <dgm:spPr/>
    </dgm:pt>
    <dgm:pt modelId="{70A44850-0112-4FC5-B9DD-6A99B6A2A35F}" type="pres">
      <dgm:prSet presAssocID="{647D5EF9-7ABB-43A8-B7E4-A079261782ED}" presName="bgRect" presStyleLbl="bgShp" presStyleIdx="0" presStyleCnt="3"/>
      <dgm:spPr/>
    </dgm:pt>
    <dgm:pt modelId="{D8CB4EF2-4A6F-473A-B046-A2A0E8FF9414}" type="pres">
      <dgm:prSet presAssocID="{647D5EF9-7ABB-43A8-B7E4-A079261782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892BA5C-06EA-4F27-8944-18EC96ED6F76}" type="pres">
      <dgm:prSet presAssocID="{647D5EF9-7ABB-43A8-B7E4-A079261782ED}" presName="spaceRect" presStyleCnt="0"/>
      <dgm:spPr/>
    </dgm:pt>
    <dgm:pt modelId="{AFE1FF4F-C1B1-4337-A022-1C06E143971E}" type="pres">
      <dgm:prSet presAssocID="{647D5EF9-7ABB-43A8-B7E4-A079261782ED}" presName="parTx" presStyleLbl="revTx" presStyleIdx="0" presStyleCnt="3">
        <dgm:presLayoutVars>
          <dgm:chMax val="0"/>
          <dgm:chPref val="0"/>
        </dgm:presLayoutVars>
      </dgm:prSet>
      <dgm:spPr/>
    </dgm:pt>
    <dgm:pt modelId="{699BA7E6-3A5B-44B9-85C2-B60B13776673}" type="pres">
      <dgm:prSet presAssocID="{A3641D49-65FE-4D29-9224-9C0CBADB7885}" presName="sibTrans" presStyleCnt="0"/>
      <dgm:spPr/>
    </dgm:pt>
    <dgm:pt modelId="{03F1D910-6345-4F15-9634-948F2325E4AD}" type="pres">
      <dgm:prSet presAssocID="{D1287FFE-6A23-41A6-9441-0476DF393954}" presName="compNode" presStyleCnt="0"/>
      <dgm:spPr/>
    </dgm:pt>
    <dgm:pt modelId="{6D73DEE1-A3F6-4817-98C5-AEFD880E8721}" type="pres">
      <dgm:prSet presAssocID="{D1287FFE-6A23-41A6-9441-0476DF393954}" presName="bgRect" presStyleLbl="bgShp" presStyleIdx="1" presStyleCnt="3"/>
      <dgm:spPr/>
    </dgm:pt>
    <dgm:pt modelId="{4A0E6CF1-FF31-435A-8409-C093CE6D454B}" type="pres">
      <dgm:prSet presAssocID="{D1287FFE-6A23-41A6-9441-0476DF3939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DC9880D-2AF6-40C6-BD21-337686FCF578}" type="pres">
      <dgm:prSet presAssocID="{D1287FFE-6A23-41A6-9441-0476DF393954}" presName="spaceRect" presStyleCnt="0"/>
      <dgm:spPr/>
    </dgm:pt>
    <dgm:pt modelId="{913E1A1C-2C3A-4F84-A5CC-F6606CCDA842}" type="pres">
      <dgm:prSet presAssocID="{D1287FFE-6A23-41A6-9441-0476DF393954}" presName="parTx" presStyleLbl="revTx" presStyleIdx="1" presStyleCnt="3">
        <dgm:presLayoutVars>
          <dgm:chMax val="0"/>
          <dgm:chPref val="0"/>
        </dgm:presLayoutVars>
      </dgm:prSet>
      <dgm:spPr/>
    </dgm:pt>
    <dgm:pt modelId="{24B06C56-49B7-42D8-B6B9-6F71E794472E}" type="pres">
      <dgm:prSet presAssocID="{D16C5224-C50B-488B-B347-BAB1951DBE14}" presName="sibTrans" presStyleCnt="0"/>
      <dgm:spPr/>
    </dgm:pt>
    <dgm:pt modelId="{654CC023-88A9-4AF7-B40D-8DE596906726}" type="pres">
      <dgm:prSet presAssocID="{38A9D10B-5B89-439E-97DA-ECD9DC6F89FC}" presName="compNode" presStyleCnt="0"/>
      <dgm:spPr/>
    </dgm:pt>
    <dgm:pt modelId="{07A97855-03DD-4B92-B83A-BA091A60C6BD}" type="pres">
      <dgm:prSet presAssocID="{38A9D10B-5B89-439E-97DA-ECD9DC6F89FC}" presName="bgRect" presStyleLbl="bgShp" presStyleIdx="2" presStyleCnt="3"/>
      <dgm:spPr/>
    </dgm:pt>
    <dgm:pt modelId="{175C2E08-B0E9-4807-9C39-6E4DF09CC036}" type="pres">
      <dgm:prSet presAssocID="{38A9D10B-5B89-439E-97DA-ECD9DC6F89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E7E20A3-52F6-44B1-97B4-ADF7F82E4145}" type="pres">
      <dgm:prSet presAssocID="{38A9D10B-5B89-439E-97DA-ECD9DC6F89FC}" presName="spaceRect" presStyleCnt="0"/>
      <dgm:spPr/>
    </dgm:pt>
    <dgm:pt modelId="{1F4517BD-4BBF-4E91-89AE-A6A4D73C9091}" type="pres">
      <dgm:prSet presAssocID="{38A9D10B-5B89-439E-97DA-ECD9DC6F89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B9E318-CA6A-4B81-9F77-C76000E720A0}" type="presOf" srcId="{3AC4795F-CCE6-47FD-8981-A3CA15CB11E5}" destId="{6B0B7EDD-6FCA-4BD9-AF5E-34C57C12ED8E}" srcOrd="0" destOrd="0" presId="urn:microsoft.com/office/officeart/2018/2/layout/IconVerticalSolidList"/>
    <dgm:cxn modelId="{EBC51227-1F46-4854-A6C7-19AD5F7D246B}" type="presOf" srcId="{D1287FFE-6A23-41A6-9441-0476DF393954}" destId="{913E1A1C-2C3A-4F84-A5CC-F6606CCDA842}" srcOrd="0" destOrd="0" presId="urn:microsoft.com/office/officeart/2018/2/layout/IconVerticalSolidList"/>
    <dgm:cxn modelId="{F9B42962-4F4B-49EB-8BA1-5A760B16109C}" srcId="{3AC4795F-CCE6-47FD-8981-A3CA15CB11E5}" destId="{D1287FFE-6A23-41A6-9441-0476DF393954}" srcOrd="1" destOrd="0" parTransId="{A6A7CAC5-1D58-48AE-9B38-91CE3C1EFD5B}" sibTransId="{D16C5224-C50B-488B-B347-BAB1951DBE14}"/>
    <dgm:cxn modelId="{08CC1E92-51BE-4FB0-B743-DF3D97C77817}" type="presOf" srcId="{647D5EF9-7ABB-43A8-B7E4-A079261782ED}" destId="{AFE1FF4F-C1B1-4337-A022-1C06E143971E}" srcOrd="0" destOrd="0" presId="urn:microsoft.com/office/officeart/2018/2/layout/IconVerticalSolidList"/>
    <dgm:cxn modelId="{1A780BA7-7703-44B8-B84B-22AF68CF683F}" type="presOf" srcId="{38A9D10B-5B89-439E-97DA-ECD9DC6F89FC}" destId="{1F4517BD-4BBF-4E91-89AE-A6A4D73C9091}" srcOrd="0" destOrd="0" presId="urn:microsoft.com/office/officeart/2018/2/layout/IconVerticalSolidList"/>
    <dgm:cxn modelId="{00E6CBDC-5466-4221-8285-0F6C4BEF843B}" srcId="{3AC4795F-CCE6-47FD-8981-A3CA15CB11E5}" destId="{38A9D10B-5B89-439E-97DA-ECD9DC6F89FC}" srcOrd="2" destOrd="0" parTransId="{5EEEAD1D-B9AE-404E-B5AD-337E812A8354}" sibTransId="{5BC6573A-21C5-4118-8F02-359328560F0A}"/>
    <dgm:cxn modelId="{44EAFBEA-008D-48DA-92B7-F293497B2F4D}" srcId="{3AC4795F-CCE6-47FD-8981-A3CA15CB11E5}" destId="{647D5EF9-7ABB-43A8-B7E4-A079261782ED}" srcOrd="0" destOrd="0" parTransId="{9ACFB869-CB88-4459-B3E7-FE57761C3064}" sibTransId="{A3641D49-65FE-4D29-9224-9C0CBADB7885}"/>
    <dgm:cxn modelId="{B2537451-49A4-4048-B9DD-53A16F8030D6}" type="presParOf" srcId="{6B0B7EDD-6FCA-4BD9-AF5E-34C57C12ED8E}" destId="{5F599DE1-A0FC-4E92-B669-F570BBCE21BF}" srcOrd="0" destOrd="0" presId="urn:microsoft.com/office/officeart/2018/2/layout/IconVerticalSolidList"/>
    <dgm:cxn modelId="{F2B4B48D-0EFF-41CA-BBD0-E3DA52C10DDF}" type="presParOf" srcId="{5F599DE1-A0FC-4E92-B669-F570BBCE21BF}" destId="{70A44850-0112-4FC5-B9DD-6A99B6A2A35F}" srcOrd="0" destOrd="0" presId="urn:microsoft.com/office/officeart/2018/2/layout/IconVerticalSolidList"/>
    <dgm:cxn modelId="{284BC8F8-C769-4BB6-BEB3-2DAB0DD77DB5}" type="presParOf" srcId="{5F599DE1-A0FC-4E92-B669-F570BBCE21BF}" destId="{D8CB4EF2-4A6F-473A-B046-A2A0E8FF9414}" srcOrd="1" destOrd="0" presId="urn:microsoft.com/office/officeart/2018/2/layout/IconVerticalSolidList"/>
    <dgm:cxn modelId="{5C78DA20-6C5D-45BB-8D2C-E44B1AE5041E}" type="presParOf" srcId="{5F599DE1-A0FC-4E92-B669-F570BBCE21BF}" destId="{3892BA5C-06EA-4F27-8944-18EC96ED6F76}" srcOrd="2" destOrd="0" presId="urn:microsoft.com/office/officeart/2018/2/layout/IconVerticalSolidList"/>
    <dgm:cxn modelId="{F67FED69-DEA6-4188-BEE5-75F00468AEC0}" type="presParOf" srcId="{5F599DE1-A0FC-4E92-B669-F570BBCE21BF}" destId="{AFE1FF4F-C1B1-4337-A022-1C06E143971E}" srcOrd="3" destOrd="0" presId="urn:microsoft.com/office/officeart/2018/2/layout/IconVerticalSolidList"/>
    <dgm:cxn modelId="{2171359D-B5B3-4EA5-BE72-B7315FC426C6}" type="presParOf" srcId="{6B0B7EDD-6FCA-4BD9-AF5E-34C57C12ED8E}" destId="{699BA7E6-3A5B-44B9-85C2-B60B13776673}" srcOrd="1" destOrd="0" presId="urn:microsoft.com/office/officeart/2018/2/layout/IconVerticalSolidList"/>
    <dgm:cxn modelId="{F2DA7F2A-2F8A-4C32-9153-855C15DB9429}" type="presParOf" srcId="{6B0B7EDD-6FCA-4BD9-AF5E-34C57C12ED8E}" destId="{03F1D910-6345-4F15-9634-948F2325E4AD}" srcOrd="2" destOrd="0" presId="urn:microsoft.com/office/officeart/2018/2/layout/IconVerticalSolidList"/>
    <dgm:cxn modelId="{B0808D12-4A46-4EC4-932A-7259F966A401}" type="presParOf" srcId="{03F1D910-6345-4F15-9634-948F2325E4AD}" destId="{6D73DEE1-A3F6-4817-98C5-AEFD880E8721}" srcOrd="0" destOrd="0" presId="urn:microsoft.com/office/officeart/2018/2/layout/IconVerticalSolidList"/>
    <dgm:cxn modelId="{6B9BF19A-1AA4-422C-BDB2-29E0AE986D8E}" type="presParOf" srcId="{03F1D910-6345-4F15-9634-948F2325E4AD}" destId="{4A0E6CF1-FF31-435A-8409-C093CE6D454B}" srcOrd="1" destOrd="0" presId="urn:microsoft.com/office/officeart/2018/2/layout/IconVerticalSolidList"/>
    <dgm:cxn modelId="{716AAF24-797D-433D-BF6E-B362B11C2BD9}" type="presParOf" srcId="{03F1D910-6345-4F15-9634-948F2325E4AD}" destId="{2DC9880D-2AF6-40C6-BD21-337686FCF578}" srcOrd="2" destOrd="0" presId="urn:microsoft.com/office/officeart/2018/2/layout/IconVerticalSolidList"/>
    <dgm:cxn modelId="{EEDDBD46-B4A2-452E-8973-CFA35C319149}" type="presParOf" srcId="{03F1D910-6345-4F15-9634-948F2325E4AD}" destId="{913E1A1C-2C3A-4F84-A5CC-F6606CCDA842}" srcOrd="3" destOrd="0" presId="urn:microsoft.com/office/officeart/2018/2/layout/IconVerticalSolidList"/>
    <dgm:cxn modelId="{02E944F2-ADB4-42A7-A3F5-4D9488E97857}" type="presParOf" srcId="{6B0B7EDD-6FCA-4BD9-AF5E-34C57C12ED8E}" destId="{24B06C56-49B7-42D8-B6B9-6F71E794472E}" srcOrd="3" destOrd="0" presId="urn:microsoft.com/office/officeart/2018/2/layout/IconVerticalSolidList"/>
    <dgm:cxn modelId="{DCE3F862-9AA8-493E-84C5-5F4B5FE7EAB6}" type="presParOf" srcId="{6B0B7EDD-6FCA-4BD9-AF5E-34C57C12ED8E}" destId="{654CC023-88A9-4AF7-B40D-8DE596906726}" srcOrd="4" destOrd="0" presId="urn:microsoft.com/office/officeart/2018/2/layout/IconVerticalSolidList"/>
    <dgm:cxn modelId="{8A28136C-4D38-4F4C-A776-1335DE7DAF30}" type="presParOf" srcId="{654CC023-88A9-4AF7-B40D-8DE596906726}" destId="{07A97855-03DD-4B92-B83A-BA091A60C6BD}" srcOrd="0" destOrd="0" presId="urn:microsoft.com/office/officeart/2018/2/layout/IconVerticalSolidList"/>
    <dgm:cxn modelId="{D7E25B0F-BD1F-4C9B-9B5A-3D7AD14041CF}" type="presParOf" srcId="{654CC023-88A9-4AF7-B40D-8DE596906726}" destId="{175C2E08-B0E9-4807-9C39-6E4DF09CC036}" srcOrd="1" destOrd="0" presId="urn:microsoft.com/office/officeart/2018/2/layout/IconVerticalSolidList"/>
    <dgm:cxn modelId="{A74C299B-217B-4D62-AE1B-7E6853AFD944}" type="presParOf" srcId="{654CC023-88A9-4AF7-B40D-8DE596906726}" destId="{FE7E20A3-52F6-44B1-97B4-ADF7F82E4145}" srcOrd="2" destOrd="0" presId="urn:microsoft.com/office/officeart/2018/2/layout/IconVerticalSolidList"/>
    <dgm:cxn modelId="{3A04964C-E861-4DD6-B927-E192198AB37E}" type="presParOf" srcId="{654CC023-88A9-4AF7-B40D-8DE596906726}" destId="{1F4517BD-4BBF-4E91-89AE-A6A4D73C90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931E2-0CBE-46FE-BE04-38ECA2B18A9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072A2-3678-4EF9-988C-7CA2F3F62949}">
      <dgm:prSet/>
      <dgm:spPr/>
      <dgm:t>
        <a:bodyPr/>
        <a:lstStyle/>
        <a:p>
          <a:r>
            <a:rPr lang="en-US" dirty="0"/>
            <a:t>GTCC Campuses (Greensboro, High Point, Jamestown)</a:t>
          </a:r>
        </a:p>
      </dgm:t>
    </dgm:pt>
    <dgm:pt modelId="{77E2505E-9BE1-46B6-8B29-926FF756E569}" type="parTrans" cxnId="{903F1D48-7FFD-4338-A5EB-E94D7B52AE66}">
      <dgm:prSet/>
      <dgm:spPr/>
      <dgm:t>
        <a:bodyPr/>
        <a:lstStyle/>
        <a:p>
          <a:endParaRPr lang="en-US"/>
        </a:p>
      </dgm:t>
    </dgm:pt>
    <dgm:pt modelId="{72B1C6CE-3338-413A-A811-EEA6FC7DA2B8}" type="sibTrans" cxnId="{903F1D48-7FFD-4338-A5EB-E94D7B52AE66}">
      <dgm:prSet/>
      <dgm:spPr/>
      <dgm:t>
        <a:bodyPr/>
        <a:lstStyle/>
        <a:p>
          <a:endParaRPr lang="en-US"/>
        </a:p>
      </dgm:t>
    </dgm:pt>
    <dgm:pt modelId="{526D5657-7B21-4C65-9611-F2AF6E9F5DAE}">
      <dgm:prSet/>
      <dgm:spPr/>
      <dgm:t>
        <a:bodyPr/>
        <a:lstStyle/>
        <a:p>
          <a:r>
            <a:rPr lang="en-US"/>
            <a:t>UNCG Campus</a:t>
          </a:r>
        </a:p>
      </dgm:t>
    </dgm:pt>
    <dgm:pt modelId="{9A3A445F-37DD-48E2-B6D9-3A20DF247D1F}" type="parTrans" cxnId="{3F4A7BF5-BA5A-4FAF-A2FF-21604453302B}">
      <dgm:prSet/>
      <dgm:spPr/>
      <dgm:t>
        <a:bodyPr/>
        <a:lstStyle/>
        <a:p>
          <a:endParaRPr lang="en-US"/>
        </a:p>
      </dgm:t>
    </dgm:pt>
    <dgm:pt modelId="{A637BF70-FF6D-44E8-A9E3-D7244AE2C69F}" type="sibTrans" cxnId="{3F4A7BF5-BA5A-4FAF-A2FF-21604453302B}">
      <dgm:prSet/>
      <dgm:spPr/>
      <dgm:t>
        <a:bodyPr/>
        <a:lstStyle/>
        <a:p>
          <a:endParaRPr lang="en-US"/>
        </a:p>
      </dgm:t>
    </dgm:pt>
    <dgm:pt modelId="{4C5BE743-21C5-4425-98AF-9BC57D40D993}">
      <dgm:prSet/>
      <dgm:spPr/>
      <dgm:t>
        <a:bodyPr/>
        <a:lstStyle/>
        <a:p>
          <a:r>
            <a:rPr lang="en-US"/>
            <a:t>N.C. A&amp;T (all male)</a:t>
          </a:r>
        </a:p>
      </dgm:t>
    </dgm:pt>
    <dgm:pt modelId="{0FCBF68E-596E-49B4-91AC-2FF3397358C1}" type="parTrans" cxnId="{DE0074AE-F986-4FFB-BE37-735AA9FA20A7}">
      <dgm:prSet/>
      <dgm:spPr/>
      <dgm:t>
        <a:bodyPr/>
        <a:lstStyle/>
        <a:p>
          <a:endParaRPr lang="en-US"/>
        </a:p>
      </dgm:t>
    </dgm:pt>
    <dgm:pt modelId="{7DF6805C-A32B-44A5-828D-2861EFC7075A}" type="sibTrans" cxnId="{DE0074AE-F986-4FFB-BE37-735AA9FA20A7}">
      <dgm:prSet/>
      <dgm:spPr/>
      <dgm:t>
        <a:bodyPr/>
        <a:lstStyle/>
        <a:p>
          <a:endParaRPr lang="en-US"/>
        </a:p>
      </dgm:t>
    </dgm:pt>
    <dgm:pt modelId="{D03CDBB0-13ED-46DE-8884-84E294CC2CDF}">
      <dgm:prSet/>
      <dgm:spPr/>
      <dgm:t>
        <a:bodyPr/>
        <a:lstStyle/>
        <a:p>
          <a:r>
            <a:rPr lang="en-US" dirty="0"/>
            <a:t>Greensboro College</a:t>
          </a:r>
        </a:p>
      </dgm:t>
    </dgm:pt>
    <dgm:pt modelId="{C91B0E9B-EE77-42BA-A55B-98BD3936C2A3}" type="parTrans" cxnId="{6B816492-7986-47E5-8EB0-450E0D38BD62}">
      <dgm:prSet/>
      <dgm:spPr/>
      <dgm:t>
        <a:bodyPr/>
        <a:lstStyle/>
        <a:p>
          <a:endParaRPr lang="en-US"/>
        </a:p>
      </dgm:t>
    </dgm:pt>
    <dgm:pt modelId="{14D16172-95B9-46A4-93A9-3A382A744265}" type="sibTrans" cxnId="{6B816492-7986-47E5-8EB0-450E0D38BD62}">
      <dgm:prSet/>
      <dgm:spPr/>
      <dgm:t>
        <a:bodyPr/>
        <a:lstStyle/>
        <a:p>
          <a:endParaRPr lang="en-US"/>
        </a:p>
      </dgm:t>
    </dgm:pt>
    <dgm:pt modelId="{04EC0525-E1B8-4F1C-8871-A82044F951C0}">
      <dgm:prSet/>
      <dgm:spPr/>
      <dgm:t>
        <a:bodyPr/>
        <a:lstStyle/>
        <a:p>
          <a:r>
            <a:rPr lang="en-US" dirty="0"/>
            <a:t>Will earn college credits in addition to a high school diploma</a:t>
          </a:r>
        </a:p>
      </dgm:t>
    </dgm:pt>
    <dgm:pt modelId="{364B3439-AD97-4992-8679-410CA2D649D4}" type="parTrans" cxnId="{5BA03151-0B22-43AC-A877-BEE1F23359DB}">
      <dgm:prSet/>
      <dgm:spPr/>
      <dgm:t>
        <a:bodyPr/>
        <a:lstStyle/>
        <a:p>
          <a:endParaRPr lang="en-US"/>
        </a:p>
      </dgm:t>
    </dgm:pt>
    <dgm:pt modelId="{08516C29-7E65-44DA-8BCB-2F13E7163D7E}" type="sibTrans" cxnId="{5BA03151-0B22-43AC-A877-BEE1F23359DB}">
      <dgm:prSet/>
      <dgm:spPr/>
      <dgm:t>
        <a:bodyPr/>
        <a:lstStyle/>
        <a:p>
          <a:endParaRPr lang="en-US"/>
        </a:p>
      </dgm:t>
    </dgm:pt>
    <dgm:pt modelId="{7B1612D6-106E-41A4-A039-6957F58F6BE8}" type="pres">
      <dgm:prSet presAssocID="{258931E2-0CBE-46FE-BE04-38ECA2B18A95}" presName="linear" presStyleCnt="0">
        <dgm:presLayoutVars>
          <dgm:animLvl val="lvl"/>
          <dgm:resizeHandles val="exact"/>
        </dgm:presLayoutVars>
      </dgm:prSet>
      <dgm:spPr/>
    </dgm:pt>
    <dgm:pt modelId="{B9D2CBC2-E855-48D3-A8B2-26556084C829}" type="pres">
      <dgm:prSet presAssocID="{059072A2-3678-4EF9-988C-7CA2F3F629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5FB475-BF3B-4FDD-B3BF-22776ADA658B}" type="pres">
      <dgm:prSet presAssocID="{72B1C6CE-3338-413A-A811-EEA6FC7DA2B8}" presName="spacer" presStyleCnt="0"/>
      <dgm:spPr/>
    </dgm:pt>
    <dgm:pt modelId="{4075D92A-DAD1-40A2-A451-6DB92C6ED01C}" type="pres">
      <dgm:prSet presAssocID="{526D5657-7B21-4C65-9611-F2AF6E9F5DA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ADF793-A96D-4D47-8E9F-7570359D6585}" type="pres">
      <dgm:prSet presAssocID="{A637BF70-FF6D-44E8-A9E3-D7244AE2C69F}" presName="spacer" presStyleCnt="0"/>
      <dgm:spPr/>
    </dgm:pt>
    <dgm:pt modelId="{CC6DA4DA-7A9A-4F83-82E1-AEB83BF701CE}" type="pres">
      <dgm:prSet presAssocID="{4C5BE743-21C5-4425-98AF-9BC57D40D99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518BAD4-0899-4980-A202-D2C55B3F7DF3}" type="pres">
      <dgm:prSet presAssocID="{7DF6805C-A32B-44A5-828D-2861EFC7075A}" presName="spacer" presStyleCnt="0"/>
      <dgm:spPr/>
    </dgm:pt>
    <dgm:pt modelId="{93E7D359-371A-4210-BEF6-899E60F1E0F4}" type="pres">
      <dgm:prSet presAssocID="{D03CDBB0-13ED-46DE-8884-84E294CC2C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77D59D-4F43-40A1-9001-BAE610AF6315}" type="pres">
      <dgm:prSet presAssocID="{14D16172-95B9-46A4-93A9-3A382A744265}" presName="spacer" presStyleCnt="0"/>
      <dgm:spPr/>
    </dgm:pt>
    <dgm:pt modelId="{5F723A8B-B84E-47F8-85B5-E07660569044}" type="pres">
      <dgm:prSet presAssocID="{04EC0525-E1B8-4F1C-8871-A82044F951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6D5921-78E3-4A45-9744-49C979236008}" type="presOf" srcId="{04EC0525-E1B8-4F1C-8871-A82044F951C0}" destId="{5F723A8B-B84E-47F8-85B5-E07660569044}" srcOrd="0" destOrd="0" presId="urn:microsoft.com/office/officeart/2005/8/layout/vList2"/>
    <dgm:cxn modelId="{903F1D48-7FFD-4338-A5EB-E94D7B52AE66}" srcId="{258931E2-0CBE-46FE-BE04-38ECA2B18A95}" destId="{059072A2-3678-4EF9-988C-7CA2F3F62949}" srcOrd="0" destOrd="0" parTransId="{77E2505E-9BE1-46B6-8B29-926FF756E569}" sibTransId="{72B1C6CE-3338-413A-A811-EEA6FC7DA2B8}"/>
    <dgm:cxn modelId="{5BA03151-0B22-43AC-A877-BEE1F23359DB}" srcId="{258931E2-0CBE-46FE-BE04-38ECA2B18A95}" destId="{04EC0525-E1B8-4F1C-8871-A82044F951C0}" srcOrd="4" destOrd="0" parTransId="{364B3439-AD97-4992-8679-410CA2D649D4}" sibTransId="{08516C29-7E65-44DA-8BCB-2F13E7163D7E}"/>
    <dgm:cxn modelId="{09DB387F-C637-4262-9328-E92019651E4E}" type="presOf" srcId="{258931E2-0CBE-46FE-BE04-38ECA2B18A95}" destId="{7B1612D6-106E-41A4-A039-6957F58F6BE8}" srcOrd="0" destOrd="0" presId="urn:microsoft.com/office/officeart/2005/8/layout/vList2"/>
    <dgm:cxn modelId="{3FCBA089-C6C1-48DB-9308-F30EC269E9FF}" type="presOf" srcId="{526D5657-7B21-4C65-9611-F2AF6E9F5DAE}" destId="{4075D92A-DAD1-40A2-A451-6DB92C6ED01C}" srcOrd="0" destOrd="0" presId="urn:microsoft.com/office/officeart/2005/8/layout/vList2"/>
    <dgm:cxn modelId="{6B816492-7986-47E5-8EB0-450E0D38BD62}" srcId="{258931E2-0CBE-46FE-BE04-38ECA2B18A95}" destId="{D03CDBB0-13ED-46DE-8884-84E294CC2CDF}" srcOrd="3" destOrd="0" parTransId="{C91B0E9B-EE77-42BA-A55B-98BD3936C2A3}" sibTransId="{14D16172-95B9-46A4-93A9-3A382A744265}"/>
    <dgm:cxn modelId="{BC4FF3A8-189E-493C-8694-DE41A86185EC}" type="presOf" srcId="{059072A2-3678-4EF9-988C-7CA2F3F62949}" destId="{B9D2CBC2-E855-48D3-A8B2-26556084C829}" srcOrd="0" destOrd="0" presId="urn:microsoft.com/office/officeart/2005/8/layout/vList2"/>
    <dgm:cxn modelId="{DE0074AE-F986-4FFB-BE37-735AA9FA20A7}" srcId="{258931E2-0CBE-46FE-BE04-38ECA2B18A95}" destId="{4C5BE743-21C5-4425-98AF-9BC57D40D993}" srcOrd="2" destOrd="0" parTransId="{0FCBF68E-596E-49B4-91AC-2FF3397358C1}" sibTransId="{7DF6805C-A32B-44A5-828D-2861EFC7075A}"/>
    <dgm:cxn modelId="{302286F0-1853-49E5-97E1-C462B3B5C5F3}" type="presOf" srcId="{4C5BE743-21C5-4425-98AF-9BC57D40D993}" destId="{CC6DA4DA-7A9A-4F83-82E1-AEB83BF701CE}" srcOrd="0" destOrd="0" presId="urn:microsoft.com/office/officeart/2005/8/layout/vList2"/>
    <dgm:cxn modelId="{3F4A7BF5-BA5A-4FAF-A2FF-21604453302B}" srcId="{258931E2-0CBE-46FE-BE04-38ECA2B18A95}" destId="{526D5657-7B21-4C65-9611-F2AF6E9F5DAE}" srcOrd="1" destOrd="0" parTransId="{9A3A445F-37DD-48E2-B6D9-3A20DF247D1F}" sibTransId="{A637BF70-FF6D-44E8-A9E3-D7244AE2C69F}"/>
    <dgm:cxn modelId="{3EFC34FF-3153-467E-BAFD-513F86153F65}" type="presOf" srcId="{D03CDBB0-13ED-46DE-8884-84E294CC2CDF}" destId="{93E7D359-371A-4210-BEF6-899E60F1E0F4}" srcOrd="0" destOrd="0" presId="urn:microsoft.com/office/officeart/2005/8/layout/vList2"/>
    <dgm:cxn modelId="{01FBC806-B7B2-4A59-95E8-114E3A72F928}" type="presParOf" srcId="{7B1612D6-106E-41A4-A039-6957F58F6BE8}" destId="{B9D2CBC2-E855-48D3-A8B2-26556084C829}" srcOrd="0" destOrd="0" presId="urn:microsoft.com/office/officeart/2005/8/layout/vList2"/>
    <dgm:cxn modelId="{58D631B7-8EDB-4086-9C7C-0D26EE4F0B1C}" type="presParOf" srcId="{7B1612D6-106E-41A4-A039-6957F58F6BE8}" destId="{D85FB475-BF3B-4FDD-B3BF-22776ADA658B}" srcOrd="1" destOrd="0" presId="urn:microsoft.com/office/officeart/2005/8/layout/vList2"/>
    <dgm:cxn modelId="{58E1CD65-5BA1-4002-8748-95C4ED590A3D}" type="presParOf" srcId="{7B1612D6-106E-41A4-A039-6957F58F6BE8}" destId="{4075D92A-DAD1-40A2-A451-6DB92C6ED01C}" srcOrd="2" destOrd="0" presId="urn:microsoft.com/office/officeart/2005/8/layout/vList2"/>
    <dgm:cxn modelId="{B3A14F72-6593-424C-ACA7-094D7632EA7E}" type="presParOf" srcId="{7B1612D6-106E-41A4-A039-6957F58F6BE8}" destId="{50ADF793-A96D-4D47-8E9F-7570359D6585}" srcOrd="3" destOrd="0" presId="urn:microsoft.com/office/officeart/2005/8/layout/vList2"/>
    <dgm:cxn modelId="{07C92D5D-773D-47D9-8172-9CF731F278BF}" type="presParOf" srcId="{7B1612D6-106E-41A4-A039-6957F58F6BE8}" destId="{CC6DA4DA-7A9A-4F83-82E1-AEB83BF701CE}" srcOrd="4" destOrd="0" presId="urn:microsoft.com/office/officeart/2005/8/layout/vList2"/>
    <dgm:cxn modelId="{11F5800D-5535-46DC-A07F-B249595C4F78}" type="presParOf" srcId="{7B1612D6-106E-41A4-A039-6957F58F6BE8}" destId="{8518BAD4-0899-4980-A202-D2C55B3F7DF3}" srcOrd="5" destOrd="0" presId="urn:microsoft.com/office/officeart/2005/8/layout/vList2"/>
    <dgm:cxn modelId="{DF9A03C0-1485-4A80-9A2B-540EFBA3C0D2}" type="presParOf" srcId="{7B1612D6-106E-41A4-A039-6957F58F6BE8}" destId="{93E7D359-371A-4210-BEF6-899E60F1E0F4}" srcOrd="6" destOrd="0" presId="urn:microsoft.com/office/officeart/2005/8/layout/vList2"/>
    <dgm:cxn modelId="{8F87498D-ED9C-475F-80CE-D157235EC630}" type="presParOf" srcId="{7B1612D6-106E-41A4-A039-6957F58F6BE8}" destId="{3677D59D-4F43-40A1-9001-BAE610AF6315}" srcOrd="7" destOrd="0" presId="urn:microsoft.com/office/officeart/2005/8/layout/vList2"/>
    <dgm:cxn modelId="{699FC598-277A-4096-88DD-B06CC78A76D4}" type="presParOf" srcId="{7B1612D6-106E-41A4-A039-6957F58F6BE8}" destId="{5F723A8B-B84E-47F8-85B5-E076605690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0DF799-395E-4681-8994-B38BECC259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12C64C1-278A-4D0F-9D70-25BCBC5CE36B}">
      <dgm:prSet/>
      <dgm:spPr/>
      <dgm:t>
        <a:bodyPr/>
        <a:lstStyle/>
        <a:p>
          <a:r>
            <a:rPr lang="en-US" dirty="0"/>
            <a:t>https://www.gcsnc.com/Page/73300</a:t>
          </a:r>
        </a:p>
      </dgm:t>
    </dgm:pt>
    <dgm:pt modelId="{4346F22E-E4E8-4F4E-8DA2-42EB66D7ACF6}" type="parTrans" cxnId="{35B7DA46-56B6-45B9-A6F5-A577D97BD242}">
      <dgm:prSet/>
      <dgm:spPr/>
      <dgm:t>
        <a:bodyPr/>
        <a:lstStyle/>
        <a:p>
          <a:endParaRPr lang="en-US"/>
        </a:p>
      </dgm:t>
    </dgm:pt>
    <dgm:pt modelId="{FED80FCD-542E-493F-B7C1-91BA167308F2}" type="sibTrans" cxnId="{35B7DA46-56B6-45B9-A6F5-A577D97BD242}">
      <dgm:prSet/>
      <dgm:spPr/>
      <dgm:t>
        <a:bodyPr/>
        <a:lstStyle/>
        <a:p>
          <a:endParaRPr lang="en-US"/>
        </a:p>
      </dgm:t>
    </dgm:pt>
    <dgm:pt modelId="{E895EE01-5613-4F59-B8DB-5F6A76ADB4B5}">
      <dgm:prSet/>
      <dgm:spPr/>
      <dgm:t>
        <a:bodyPr/>
        <a:lstStyle/>
        <a:p>
          <a:r>
            <a:rPr lang="en-US"/>
            <a:t>To be accepted, students must have a 2.5 average and a record of good behavior. </a:t>
          </a:r>
        </a:p>
      </dgm:t>
    </dgm:pt>
    <dgm:pt modelId="{AD92C202-418F-43AD-91A1-DD4A0FCBF2CB}" type="parTrans" cxnId="{00020FB0-ECAF-4D51-8F72-6D3D357079B8}">
      <dgm:prSet/>
      <dgm:spPr/>
      <dgm:t>
        <a:bodyPr/>
        <a:lstStyle/>
        <a:p>
          <a:endParaRPr lang="en-US"/>
        </a:p>
      </dgm:t>
    </dgm:pt>
    <dgm:pt modelId="{916949AF-27BF-4324-8BD6-A29FC7C1390C}" type="sibTrans" cxnId="{00020FB0-ECAF-4D51-8F72-6D3D357079B8}">
      <dgm:prSet/>
      <dgm:spPr/>
      <dgm:t>
        <a:bodyPr/>
        <a:lstStyle/>
        <a:p>
          <a:endParaRPr lang="en-US"/>
        </a:p>
      </dgm:t>
    </dgm:pt>
    <dgm:pt modelId="{691CAFD4-F6CD-4CD7-9122-225770944B39}">
      <dgm:prSet/>
      <dgm:spPr/>
      <dgm:t>
        <a:bodyPr/>
        <a:lstStyle/>
        <a:p>
          <a:r>
            <a:rPr lang="en-US"/>
            <a:t>Provides a hands-on environment for students to work on and around aircrafts, learn to plan flights and flight schedules, understand aviation meteorology and learn about space flight and exploration</a:t>
          </a:r>
        </a:p>
      </dgm:t>
    </dgm:pt>
    <dgm:pt modelId="{FC772FD2-6F36-4A85-ACCD-E43468E31397}" type="parTrans" cxnId="{7185A416-B34A-459D-A022-A73A451E05F5}">
      <dgm:prSet/>
      <dgm:spPr/>
      <dgm:t>
        <a:bodyPr/>
        <a:lstStyle/>
        <a:p>
          <a:endParaRPr lang="en-US"/>
        </a:p>
      </dgm:t>
    </dgm:pt>
    <dgm:pt modelId="{17840715-0E57-4692-8ACF-0A3A2C9A5921}" type="sibTrans" cxnId="{7185A416-B34A-459D-A022-A73A451E05F5}">
      <dgm:prSet/>
      <dgm:spPr/>
      <dgm:t>
        <a:bodyPr/>
        <a:lstStyle/>
        <a:p>
          <a:endParaRPr lang="en-US"/>
        </a:p>
      </dgm:t>
    </dgm:pt>
    <dgm:pt modelId="{45DCE4C4-C0F4-419A-BC9D-8CE0B2614663}" type="pres">
      <dgm:prSet presAssocID="{3C0DF799-395E-4681-8994-B38BECC259AC}" presName="root" presStyleCnt="0">
        <dgm:presLayoutVars>
          <dgm:dir/>
          <dgm:resizeHandles val="exact"/>
        </dgm:presLayoutVars>
      </dgm:prSet>
      <dgm:spPr/>
    </dgm:pt>
    <dgm:pt modelId="{23E58602-34D7-4174-BEF6-26DA89615E89}" type="pres">
      <dgm:prSet presAssocID="{D12C64C1-278A-4D0F-9D70-25BCBC5CE36B}" presName="compNode" presStyleCnt="0"/>
      <dgm:spPr/>
    </dgm:pt>
    <dgm:pt modelId="{D867005F-71C9-46F9-BDF5-BC534F847518}" type="pres">
      <dgm:prSet presAssocID="{D12C64C1-278A-4D0F-9D70-25BCBC5CE36B}" presName="bgRect" presStyleLbl="bgShp" presStyleIdx="0" presStyleCnt="3"/>
      <dgm:spPr/>
    </dgm:pt>
    <dgm:pt modelId="{3487FBAE-20A3-483B-A87B-3BE43DA2265B}" type="pres">
      <dgm:prSet presAssocID="{D12C64C1-278A-4D0F-9D70-25BCBC5CE36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232746AC-B3E2-4175-95F0-3D8CAB824378}" type="pres">
      <dgm:prSet presAssocID="{D12C64C1-278A-4D0F-9D70-25BCBC5CE36B}" presName="spaceRect" presStyleCnt="0"/>
      <dgm:spPr/>
    </dgm:pt>
    <dgm:pt modelId="{068A35F6-3243-4E36-A904-56C08A970163}" type="pres">
      <dgm:prSet presAssocID="{D12C64C1-278A-4D0F-9D70-25BCBC5CE36B}" presName="parTx" presStyleLbl="revTx" presStyleIdx="0" presStyleCnt="3">
        <dgm:presLayoutVars>
          <dgm:chMax val="0"/>
          <dgm:chPref val="0"/>
        </dgm:presLayoutVars>
      </dgm:prSet>
      <dgm:spPr/>
    </dgm:pt>
    <dgm:pt modelId="{5D5AB0EF-9B37-4D23-960F-27C6920CE5E5}" type="pres">
      <dgm:prSet presAssocID="{FED80FCD-542E-493F-B7C1-91BA167308F2}" presName="sibTrans" presStyleCnt="0"/>
      <dgm:spPr/>
    </dgm:pt>
    <dgm:pt modelId="{A380AB2B-B5A7-4D4B-8037-9B0707537D9C}" type="pres">
      <dgm:prSet presAssocID="{E895EE01-5613-4F59-B8DB-5F6A76ADB4B5}" presName="compNode" presStyleCnt="0"/>
      <dgm:spPr/>
    </dgm:pt>
    <dgm:pt modelId="{63E30A2B-D62A-429E-90E6-E21C244A1262}" type="pres">
      <dgm:prSet presAssocID="{E895EE01-5613-4F59-B8DB-5F6A76ADB4B5}" presName="bgRect" presStyleLbl="bgShp" presStyleIdx="1" presStyleCnt="3"/>
      <dgm:spPr/>
    </dgm:pt>
    <dgm:pt modelId="{F3D3A413-175F-4AC9-B7B4-9C359CD117CB}" type="pres">
      <dgm:prSet presAssocID="{E895EE01-5613-4F59-B8DB-5F6A76ADB4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0896DEC-B7F5-4ED0-9EFB-8FAA079902A8}" type="pres">
      <dgm:prSet presAssocID="{E895EE01-5613-4F59-B8DB-5F6A76ADB4B5}" presName="spaceRect" presStyleCnt="0"/>
      <dgm:spPr/>
    </dgm:pt>
    <dgm:pt modelId="{C6F00FDB-055C-46D1-8997-D60FE03810C2}" type="pres">
      <dgm:prSet presAssocID="{E895EE01-5613-4F59-B8DB-5F6A76ADB4B5}" presName="parTx" presStyleLbl="revTx" presStyleIdx="1" presStyleCnt="3">
        <dgm:presLayoutVars>
          <dgm:chMax val="0"/>
          <dgm:chPref val="0"/>
        </dgm:presLayoutVars>
      </dgm:prSet>
      <dgm:spPr/>
    </dgm:pt>
    <dgm:pt modelId="{FEF72C9C-F714-4055-ABDF-2B4802E7D5D6}" type="pres">
      <dgm:prSet presAssocID="{916949AF-27BF-4324-8BD6-A29FC7C1390C}" presName="sibTrans" presStyleCnt="0"/>
      <dgm:spPr/>
    </dgm:pt>
    <dgm:pt modelId="{CA9188EB-2099-4748-B892-A58CC4B193D8}" type="pres">
      <dgm:prSet presAssocID="{691CAFD4-F6CD-4CD7-9122-225770944B39}" presName="compNode" presStyleCnt="0"/>
      <dgm:spPr/>
    </dgm:pt>
    <dgm:pt modelId="{EBC4642B-896A-411F-82D3-A03DBE8E9683}" type="pres">
      <dgm:prSet presAssocID="{691CAFD4-F6CD-4CD7-9122-225770944B39}" presName="bgRect" presStyleLbl="bgShp" presStyleIdx="2" presStyleCnt="3"/>
      <dgm:spPr/>
    </dgm:pt>
    <dgm:pt modelId="{696F8EB1-AAEA-41F1-BD2E-C24840A199FB}" type="pres">
      <dgm:prSet presAssocID="{691CAFD4-F6CD-4CD7-9122-225770944B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6B3D73FB-0008-4F91-B942-E9779FDC03F8}" type="pres">
      <dgm:prSet presAssocID="{691CAFD4-F6CD-4CD7-9122-225770944B39}" presName="spaceRect" presStyleCnt="0"/>
      <dgm:spPr/>
    </dgm:pt>
    <dgm:pt modelId="{B8C95482-EBAC-4F53-94BD-62247E14471F}" type="pres">
      <dgm:prSet presAssocID="{691CAFD4-F6CD-4CD7-9122-225770944B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85A416-B34A-459D-A022-A73A451E05F5}" srcId="{3C0DF799-395E-4681-8994-B38BECC259AC}" destId="{691CAFD4-F6CD-4CD7-9122-225770944B39}" srcOrd="2" destOrd="0" parTransId="{FC772FD2-6F36-4A85-ACCD-E43468E31397}" sibTransId="{17840715-0E57-4692-8ACF-0A3A2C9A5921}"/>
    <dgm:cxn modelId="{647DD345-940D-4B3D-9F62-61D7CFB777ED}" type="presOf" srcId="{E895EE01-5613-4F59-B8DB-5F6A76ADB4B5}" destId="{C6F00FDB-055C-46D1-8997-D60FE03810C2}" srcOrd="0" destOrd="0" presId="urn:microsoft.com/office/officeart/2018/2/layout/IconVerticalSolidList"/>
    <dgm:cxn modelId="{35B7DA46-56B6-45B9-A6F5-A577D97BD242}" srcId="{3C0DF799-395E-4681-8994-B38BECC259AC}" destId="{D12C64C1-278A-4D0F-9D70-25BCBC5CE36B}" srcOrd="0" destOrd="0" parTransId="{4346F22E-E4E8-4F4E-8DA2-42EB66D7ACF6}" sibTransId="{FED80FCD-542E-493F-B7C1-91BA167308F2}"/>
    <dgm:cxn modelId="{0B806A7F-540B-450B-B85E-AFB54B4159C3}" type="presOf" srcId="{3C0DF799-395E-4681-8994-B38BECC259AC}" destId="{45DCE4C4-C0F4-419A-BC9D-8CE0B2614663}" srcOrd="0" destOrd="0" presId="urn:microsoft.com/office/officeart/2018/2/layout/IconVerticalSolidList"/>
    <dgm:cxn modelId="{00020FB0-ECAF-4D51-8F72-6D3D357079B8}" srcId="{3C0DF799-395E-4681-8994-B38BECC259AC}" destId="{E895EE01-5613-4F59-B8DB-5F6A76ADB4B5}" srcOrd="1" destOrd="0" parTransId="{AD92C202-418F-43AD-91A1-DD4A0FCBF2CB}" sibTransId="{916949AF-27BF-4324-8BD6-A29FC7C1390C}"/>
    <dgm:cxn modelId="{748342B2-0556-4B48-B541-F0273E0C4AA3}" type="presOf" srcId="{D12C64C1-278A-4D0F-9D70-25BCBC5CE36B}" destId="{068A35F6-3243-4E36-A904-56C08A970163}" srcOrd="0" destOrd="0" presId="urn:microsoft.com/office/officeart/2018/2/layout/IconVerticalSolidList"/>
    <dgm:cxn modelId="{B44FDBD3-A0B8-4BB5-9BD8-AA068FC45AD2}" type="presOf" srcId="{691CAFD4-F6CD-4CD7-9122-225770944B39}" destId="{B8C95482-EBAC-4F53-94BD-62247E14471F}" srcOrd="0" destOrd="0" presId="urn:microsoft.com/office/officeart/2018/2/layout/IconVerticalSolidList"/>
    <dgm:cxn modelId="{9504D90B-6736-445B-9ED7-B04638F066A1}" type="presParOf" srcId="{45DCE4C4-C0F4-419A-BC9D-8CE0B2614663}" destId="{23E58602-34D7-4174-BEF6-26DA89615E89}" srcOrd="0" destOrd="0" presId="urn:microsoft.com/office/officeart/2018/2/layout/IconVerticalSolidList"/>
    <dgm:cxn modelId="{7F4280BE-C9F7-4B7F-8524-55166D9152C1}" type="presParOf" srcId="{23E58602-34D7-4174-BEF6-26DA89615E89}" destId="{D867005F-71C9-46F9-BDF5-BC534F847518}" srcOrd="0" destOrd="0" presId="urn:microsoft.com/office/officeart/2018/2/layout/IconVerticalSolidList"/>
    <dgm:cxn modelId="{9089E60E-1228-483F-A783-40B91807DD5F}" type="presParOf" srcId="{23E58602-34D7-4174-BEF6-26DA89615E89}" destId="{3487FBAE-20A3-483B-A87B-3BE43DA2265B}" srcOrd="1" destOrd="0" presId="urn:microsoft.com/office/officeart/2018/2/layout/IconVerticalSolidList"/>
    <dgm:cxn modelId="{B8AE3D16-5526-40D6-93D8-EABCAB52B0EF}" type="presParOf" srcId="{23E58602-34D7-4174-BEF6-26DA89615E89}" destId="{232746AC-B3E2-4175-95F0-3D8CAB824378}" srcOrd="2" destOrd="0" presId="urn:microsoft.com/office/officeart/2018/2/layout/IconVerticalSolidList"/>
    <dgm:cxn modelId="{2E3E8161-9142-4A52-B90B-6E3208981F19}" type="presParOf" srcId="{23E58602-34D7-4174-BEF6-26DA89615E89}" destId="{068A35F6-3243-4E36-A904-56C08A970163}" srcOrd="3" destOrd="0" presId="urn:microsoft.com/office/officeart/2018/2/layout/IconVerticalSolidList"/>
    <dgm:cxn modelId="{3B8D3D7A-C74F-4C4D-9844-0B88B16523BC}" type="presParOf" srcId="{45DCE4C4-C0F4-419A-BC9D-8CE0B2614663}" destId="{5D5AB0EF-9B37-4D23-960F-27C6920CE5E5}" srcOrd="1" destOrd="0" presId="urn:microsoft.com/office/officeart/2018/2/layout/IconVerticalSolidList"/>
    <dgm:cxn modelId="{C9AE7651-26E4-4A16-ADC0-8902A96AEB94}" type="presParOf" srcId="{45DCE4C4-C0F4-419A-BC9D-8CE0B2614663}" destId="{A380AB2B-B5A7-4D4B-8037-9B0707537D9C}" srcOrd="2" destOrd="0" presId="urn:microsoft.com/office/officeart/2018/2/layout/IconVerticalSolidList"/>
    <dgm:cxn modelId="{6921615E-E046-40B5-B33C-DA2542C49C84}" type="presParOf" srcId="{A380AB2B-B5A7-4D4B-8037-9B0707537D9C}" destId="{63E30A2B-D62A-429E-90E6-E21C244A1262}" srcOrd="0" destOrd="0" presId="urn:microsoft.com/office/officeart/2018/2/layout/IconVerticalSolidList"/>
    <dgm:cxn modelId="{4450778F-EB50-45E0-A354-339B83F38DD3}" type="presParOf" srcId="{A380AB2B-B5A7-4D4B-8037-9B0707537D9C}" destId="{F3D3A413-175F-4AC9-B7B4-9C359CD117CB}" srcOrd="1" destOrd="0" presId="urn:microsoft.com/office/officeart/2018/2/layout/IconVerticalSolidList"/>
    <dgm:cxn modelId="{8CD2F1F4-F907-4CC9-B301-139948E14909}" type="presParOf" srcId="{A380AB2B-B5A7-4D4B-8037-9B0707537D9C}" destId="{30896DEC-B7F5-4ED0-9EFB-8FAA079902A8}" srcOrd="2" destOrd="0" presId="urn:microsoft.com/office/officeart/2018/2/layout/IconVerticalSolidList"/>
    <dgm:cxn modelId="{60DB1F36-2920-4BEF-A846-82EACFD83195}" type="presParOf" srcId="{A380AB2B-B5A7-4D4B-8037-9B0707537D9C}" destId="{C6F00FDB-055C-46D1-8997-D60FE03810C2}" srcOrd="3" destOrd="0" presId="urn:microsoft.com/office/officeart/2018/2/layout/IconVerticalSolidList"/>
    <dgm:cxn modelId="{2EE0D017-9993-4641-9D57-7B58FB933B54}" type="presParOf" srcId="{45DCE4C4-C0F4-419A-BC9D-8CE0B2614663}" destId="{FEF72C9C-F714-4055-ABDF-2B4802E7D5D6}" srcOrd="3" destOrd="0" presId="urn:microsoft.com/office/officeart/2018/2/layout/IconVerticalSolidList"/>
    <dgm:cxn modelId="{2337B9B6-EAA6-4E56-BF67-F11098E54660}" type="presParOf" srcId="{45DCE4C4-C0F4-419A-BC9D-8CE0B2614663}" destId="{CA9188EB-2099-4748-B892-A58CC4B193D8}" srcOrd="4" destOrd="0" presId="urn:microsoft.com/office/officeart/2018/2/layout/IconVerticalSolidList"/>
    <dgm:cxn modelId="{808BF324-5A39-4A08-8A16-AEB74F5AE72E}" type="presParOf" srcId="{CA9188EB-2099-4748-B892-A58CC4B193D8}" destId="{EBC4642B-896A-411F-82D3-A03DBE8E9683}" srcOrd="0" destOrd="0" presId="urn:microsoft.com/office/officeart/2018/2/layout/IconVerticalSolidList"/>
    <dgm:cxn modelId="{A159C3F0-5227-4E64-A1BE-795C8F8A79B6}" type="presParOf" srcId="{CA9188EB-2099-4748-B892-A58CC4B193D8}" destId="{696F8EB1-AAEA-41F1-BD2E-C24840A199FB}" srcOrd="1" destOrd="0" presId="urn:microsoft.com/office/officeart/2018/2/layout/IconVerticalSolidList"/>
    <dgm:cxn modelId="{4F2FFCB2-685C-47BD-AB28-DAA4B97D20B6}" type="presParOf" srcId="{CA9188EB-2099-4748-B892-A58CC4B193D8}" destId="{6B3D73FB-0008-4F91-B942-E9779FDC03F8}" srcOrd="2" destOrd="0" presId="urn:microsoft.com/office/officeart/2018/2/layout/IconVerticalSolidList"/>
    <dgm:cxn modelId="{21FF214E-F5E8-4440-826E-52A72280C8BD}" type="presParOf" srcId="{CA9188EB-2099-4748-B892-A58CC4B193D8}" destId="{B8C95482-EBAC-4F53-94BD-62247E1447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488B0-E243-4DCF-BD2E-0429BDAAB600}">
      <dsp:nvSpPr>
        <dsp:cNvPr id="0" name=""/>
        <dsp:cNvSpPr/>
      </dsp:nvSpPr>
      <dsp:spPr>
        <a:xfrm>
          <a:off x="0" y="473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55A6E-92AC-43E7-B429-839A409E2867}">
      <dsp:nvSpPr>
        <dsp:cNvPr id="0" name=""/>
        <dsp:cNvSpPr/>
      </dsp:nvSpPr>
      <dsp:spPr>
        <a:xfrm>
          <a:off x="335327" y="249891"/>
          <a:ext cx="609686" cy="609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69683-1F93-466D-B7A9-89BBCAD23D97}">
      <dsp:nvSpPr>
        <dsp:cNvPr id="0" name=""/>
        <dsp:cNvSpPr/>
      </dsp:nvSpPr>
      <dsp:spPr>
        <a:xfrm>
          <a:off x="1280342" y="473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There are more than 30 magnet choices! (Transportation is provided)</a:t>
          </a:r>
        </a:p>
      </dsp:txBody>
      <dsp:txXfrm>
        <a:off x="1280342" y="473"/>
        <a:ext cx="7316325" cy="1108521"/>
      </dsp:txXfrm>
    </dsp:sp>
    <dsp:sp modelId="{A1D5A77F-2F58-452D-8A24-A2B4A2F2AB61}">
      <dsp:nvSpPr>
        <dsp:cNvPr id="0" name=""/>
        <dsp:cNvSpPr/>
      </dsp:nvSpPr>
      <dsp:spPr>
        <a:xfrm>
          <a:off x="0" y="1386125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7FA84-E367-4DD0-90C9-CB8C58A09A08}">
      <dsp:nvSpPr>
        <dsp:cNvPr id="0" name=""/>
        <dsp:cNvSpPr/>
      </dsp:nvSpPr>
      <dsp:spPr>
        <a:xfrm>
          <a:off x="335327" y="1635543"/>
          <a:ext cx="609686" cy="609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5C6BE-2E1A-4B06-82E0-03D00D272DD6}">
      <dsp:nvSpPr>
        <dsp:cNvPr id="0" name=""/>
        <dsp:cNvSpPr/>
      </dsp:nvSpPr>
      <dsp:spPr>
        <a:xfrm>
          <a:off x="1280342" y="1386125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Application window is October 9</a:t>
          </a:r>
          <a:r>
            <a:rPr lang="en-US" sz="2500" kern="1200" baseline="30000" dirty="0"/>
            <a:t>th</a:t>
          </a:r>
          <a:r>
            <a:rPr lang="en-US" sz="2500" kern="1200" dirty="0"/>
            <a:t>-November 22</a:t>
          </a:r>
          <a:r>
            <a:rPr lang="en-US" sz="2500" kern="1200" baseline="30000" dirty="0"/>
            <a:t>nd</a:t>
          </a:r>
          <a:r>
            <a:rPr lang="en-US" sz="2500" kern="1200" dirty="0"/>
            <a:t>   </a:t>
          </a:r>
        </a:p>
      </dsp:txBody>
      <dsp:txXfrm>
        <a:off x="1280342" y="1386125"/>
        <a:ext cx="7316325" cy="1108521"/>
      </dsp:txXfrm>
    </dsp:sp>
    <dsp:sp modelId="{C0BC027A-603D-4BDA-B5EE-336B6CE9F226}">
      <dsp:nvSpPr>
        <dsp:cNvPr id="0" name=""/>
        <dsp:cNvSpPr/>
      </dsp:nvSpPr>
      <dsp:spPr>
        <a:xfrm>
          <a:off x="0" y="2771777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ECE17-E748-44BA-8C9B-CB250CD82B74}">
      <dsp:nvSpPr>
        <dsp:cNvPr id="0" name=""/>
        <dsp:cNvSpPr/>
      </dsp:nvSpPr>
      <dsp:spPr>
        <a:xfrm>
          <a:off x="335327" y="3021195"/>
          <a:ext cx="609686" cy="609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EA8E5-292F-46FF-BB52-74D1208B6C7B}">
      <dsp:nvSpPr>
        <dsp:cNvPr id="0" name=""/>
        <dsp:cNvSpPr/>
      </dsp:nvSpPr>
      <dsp:spPr>
        <a:xfrm>
          <a:off x="1280342" y="2771777"/>
          <a:ext cx="3868500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GCS Choice Showcase: </a:t>
          </a:r>
        </a:p>
      </dsp:txBody>
      <dsp:txXfrm>
        <a:off x="1280342" y="2771777"/>
        <a:ext cx="3868500" cy="1108521"/>
      </dsp:txXfrm>
    </dsp:sp>
    <dsp:sp modelId="{288CCF70-C86B-47BC-BDA5-32EB6BCF09E5}">
      <dsp:nvSpPr>
        <dsp:cNvPr id="0" name=""/>
        <dsp:cNvSpPr/>
      </dsp:nvSpPr>
      <dsp:spPr>
        <a:xfrm>
          <a:off x="5148843" y="2771777"/>
          <a:ext cx="3447824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Wednesday, October 16</a:t>
          </a:r>
          <a:r>
            <a:rPr lang="en-US" sz="1700" kern="1200" baseline="30000" dirty="0"/>
            <a:t>th</a:t>
          </a:r>
          <a:r>
            <a:rPr lang="en-US" sz="1700" kern="1200" dirty="0"/>
            <a:t> 5:30-8:00pm at the Greensboro Coliseum Special Events Center</a:t>
          </a:r>
        </a:p>
      </dsp:txBody>
      <dsp:txXfrm>
        <a:off x="5148843" y="2771777"/>
        <a:ext cx="3447824" cy="1108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44850-0112-4FC5-B9DD-6A99B6A2A35F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B4EF2-4A6F-473A-B046-A2A0E8FF9414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1FF4F-C1B1-4337-A022-1C06E143971E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Must have a solid record of excellent academic performance and a desire for a challenging academic experience.</a:t>
          </a:r>
        </a:p>
      </dsp:txBody>
      <dsp:txXfrm>
        <a:off x="1642860" y="607"/>
        <a:ext cx="4985943" cy="1422390"/>
      </dsp:txXfrm>
    </dsp:sp>
    <dsp:sp modelId="{6D73DEE1-A3F6-4817-98C5-AEFD880E8721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6CF1-FF31-435A-8409-C093CE6D454B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E1A1C-2C3A-4F84-A5CC-F6606CCDA842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Students who thrive in the school’s learning environment are described as motivated, self-regulated, independent thinkers and learners.</a:t>
          </a:r>
        </a:p>
      </dsp:txBody>
      <dsp:txXfrm>
        <a:off x="1642860" y="1778595"/>
        <a:ext cx="4985943" cy="1422390"/>
      </dsp:txXfrm>
    </dsp:sp>
    <dsp:sp modelId="{07A97855-03DD-4B92-B83A-BA091A60C6BD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2E08-B0E9-4807-9C39-6E4DF09CC036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517BD-4BBF-4E91-89AE-A6A4D73C9091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Leave with a HS Diploma and 2 years of Undergraduate Credit</a:t>
          </a:r>
        </a:p>
      </dsp:txBody>
      <dsp:txXfrm>
        <a:off x="1642860" y="3556583"/>
        <a:ext cx="4985943" cy="142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CBC2-E855-48D3-A8B2-26556084C829}">
      <dsp:nvSpPr>
        <dsp:cNvPr id="0" name=""/>
        <dsp:cNvSpPr/>
      </dsp:nvSpPr>
      <dsp:spPr>
        <a:xfrm>
          <a:off x="0" y="7005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GTCC Campuses (Greensboro, High Point, Jamestown)</a:t>
          </a:r>
        </a:p>
      </dsp:txBody>
      <dsp:txXfrm>
        <a:off x="44549" y="114599"/>
        <a:ext cx="6539706" cy="823502"/>
      </dsp:txXfrm>
    </dsp:sp>
    <dsp:sp modelId="{4075D92A-DAD1-40A2-A451-6DB92C6ED01C}">
      <dsp:nvSpPr>
        <dsp:cNvPr id="0" name=""/>
        <dsp:cNvSpPr/>
      </dsp:nvSpPr>
      <dsp:spPr>
        <a:xfrm>
          <a:off x="0" y="105177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UNCG Campus</a:t>
          </a:r>
        </a:p>
      </dsp:txBody>
      <dsp:txXfrm>
        <a:off x="44549" y="1096319"/>
        <a:ext cx="6539706" cy="823502"/>
      </dsp:txXfrm>
    </dsp:sp>
    <dsp:sp modelId="{CC6DA4DA-7A9A-4F83-82E1-AEB83BF701CE}">
      <dsp:nvSpPr>
        <dsp:cNvPr id="0" name=""/>
        <dsp:cNvSpPr/>
      </dsp:nvSpPr>
      <dsp:spPr>
        <a:xfrm>
          <a:off x="0" y="203349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N.C. A&amp;T (all male)</a:t>
          </a:r>
        </a:p>
      </dsp:txBody>
      <dsp:txXfrm>
        <a:off x="44549" y="2078039"/>
        <a:ext cx="6539706" cy="823502"/>
      </dsp:txXfrm>
    </dsp:sp>
    <dsp:sp modelId="{93E7D359-371A-4210-BEF6-899E60F1E0F4}">
      <dsp:nvSpPr>
        <dsp:cNvPr id="0" name=""/>
        <dsp:cNvSpPr/>
      </dsp:nvSpPr>
      <dsp:spPr>
        <a:xfrm>
          <a:off x="0" y="301521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Greensboro College</a:t>
          </a:r>
        </a:p>
      </dsp:txBody>
      <dsp:txXfrm>
        <a:off x="44549" y="3059759"/>
        <a:ext cx="6539706" cy="823502"/>
      </dsp:txXfrm>
    </dsp:sp>
    <dsp:sp modelId="{5F723A8B-B84E-47F8-85B5-E07660569044}">
      <dsp:nvSpPr>
        <dsp:cNvPr id="0" name=""/>
        <dsp:cNvSpPr/>
      </dsp:nvSpPr>
      <dsp:spPr>
        <a:xfrm>
          <a:off x="0" y="3996930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Will earn college credits in addition to a high school diploma</a:t>
          </a:r>
        </a:p>
      </dsp:txBody>
      <dsp:txXfrm>
        <a:off x="44549" y="4041479"/>
        <a:ext cx="6539706" cy="823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7005F-71C9-46F9-BDF5-BC534F847518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7FBAE-20A3-483B-A87B-3BE43DA2265B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A35F6-3243-4E36-A904-56C08A970163}">
      <dsp:nvSpPr>
        <dsp:cNvPr id="0" name=""/>
        <dsp:cNvSpPr/>
      </dsp:nvSpPr>
      <dsp:spPr>
        <a:xfrm>
          <a:off x="1350519" y="499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https://www.gcsnc.com/Page/73300</a:t>
          </a:r>
        </a:p>
      </dsp:txBody>
      <dsp:txXfrm>
        <a:off x="1350519" y="499"/>
        <a:ext cx="8267613" cy="1169280"/>
      </dsp:txXfrm>
    </dsp:sp>
    <dsp:sp modelId="{63E30A2B-D62A-429E-90E6-E21C244A1262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3A413-175F-4AC9-B7B4-9C359CD117CB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0FDB-055C-46D1-8997-D60FE03810C2}">
      <dsp:nvSpPr>
        <dsp:cNvPr id="0" name=""/>
        <dsp:cNvSpPr/>
      </dsp:nvSpPr>
      <dsp:spPr>
        <a:xfrm>
          <a:off x="1350519" y="1462100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 be accepted, students must have a 2.5 average and a record of good behavior. </a:t>
          </a:r>
        </a:p>
      </dsp:txBody>
      <dsp:txXfrm>
        <a:off x="1350519" y="1462100"/>
        <a:ext cx="8267613" cy="1169280"/>
      </dsp:txXfrm>
    </dsp:sp>
    <dsp:sp modelId="{EBC4642B-896A-411F-82D3-A03DBE8E9683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F8EB1-AAEA-41F1-BD2E-C24840A199FB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95482-EBAC-4F53-94BD-62247E14471F}">
      <dsp:nvSpPr>
        <dsp:cNvPr id="0" name=""/>
        <dsp:cNvSpPr/>
      </dsp:nvSpPr>
      <dsp:spPr>
        <a:xfrm>
          <a:off x="1350519" y="2923701"/>
          <a:ext cx="826761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Provides a hands-on environment for students to work on and around aircrafts, learn to plan flights and flight schedules, understand aviation meteorology and learn about space flight and exploration</a:t>
          </a:r>
        </a:p>
      </dsp:txBody>
      <dsp:txXfrm>
        <a:off x="1350519" y="2923701"/>
        <a:ext cx="8267613" cy="116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2AA62-3633-44BC-9D08-126A1599DBF1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B0BF-BCCC-48A5-AD8F-3E0267EBD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snc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snc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Northern Guilford Middle School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Mrs. Johnson, School Counselor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35" y="1084992"/>
            <a:ext cx="7766936" cy="1646302"/>
          </a:xfrm>
        </p:spPr>
        <p:txBody>
          <a:bodyPr>
            <a:normAutofit/>
          </a:bodyPr>
          <a:lstStyle/>
          <a:p>
            <a:r>
              <a:rPr lang="en-US" dirty="0"/>
              <a:t>High School Options</a:t>
            </a:r>
          </a:p>
        </p:txBody>
      </p:sp>
    </p:spTree>
    <p:extLst>
      <p:ext uri="{BB962C8B-B14F-4D97-AF65-F5344CB8AC3E}">
        <p14:creationId xmlns:p14="http://schemas.microsoft.com/office/powerpoint/2010/main" val="1289373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Early College at Guilford and STEM Early College at NCA&amp;T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4E53A4-517C-74BB-A7C8-3FD975276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6756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92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39166-A133-4798-AF58-A89D87CB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Several Middle College Choices</a:t>
            </a:r>
            <a:br>
              <a:rPr lang="en-US" sz="4400"/>
            </a:br>
            <a:endParaRPr lang="en-US" sz="440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AB5574D-F435-6A28-0842-D733DEA03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6509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11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b="1" dirty="0"/>
              <a:t>Andrews Aviation Academy</a:t>
            </a:r>
            <a:endParaRPr lang="en-US" b="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460446-3538-AB2B-38F8-0E8EE6182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04620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52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98180"/>
            <a:ext cx="8596668" cy="3563006"/>
          </a:xfrm>
        </p:spPr>
        <p:txBody>
          <a:bodyPr>
            <a:noAutofit/>
          </a:bodyPr>
          <a:lstStyle/>
          <a:p>
            <a:pPr algn="ctr"/>
            <a:br>
              <a:rPr lang="en-US" sz="5400" dirty="0"/>
            </a:br>
            <a:r>
              <a:rPr lang="en-US" sz="5400" dirty="0"/>
              <a:t>Application Period </a:t>
            </a:r>
            <a:br>
              <a:rPr lang="en-US" sz="5400" dirty="0"/>
            </a:br>
            <a:r>
              <a:rPr lang="en-US" sz="5400" dirty="0"/>
              <a:t>October 9</a:t>
            </a:r>
            <a:r>
              <a:rPr lang="en-US" sz="5400" baseline="30000" dirty="0"/>
              <a:t>th</a:t>
            </a:r>
            <a:r>
              <a:rPr lang="en-US" sz="5400" dirty="0"/>
              <a:t>-November 22</a:t>
            </a:r>
            <a:r>
              <a:rPr lang="en-US" sz="5400" baseline="30000" dirty="0"/>
              <a:t>nd</a:t>
            </a:r>
            <a:r>
              <a:rPr lang="en-US" sz="5400" dirty="0"/>
              <a:t>   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5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0FF9D4-65E6-4E97-8A69-FEB22D90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387" y="1261331"/>
            <a:ext cx="4054761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Greensboro Coliseum </a:t>
            </a:r>
            <a:b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Special Events Center  </a:t>
            </a:r>
            <a:br>
              <a:rPr lang="en-US" sz="3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dirty="0"/>
              <a:t>October</a:t>
            </a: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16</a:t>
            </a:r>
            <a:r>
              <a:rPr lang="en-US" sz="3400" kern="1200" baseline="30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5:30 – 8 p.m.</a:t>
            </a:r>
          </a:p>
        </p:txBody>
      </p:sp>
      <p:sp>
        <p:nvSpPr>
          <p:cNvPr id="46" name="Isosceles Triangle 34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poster for a music show&#10;&#10;Description automatically generated">
            <a:extLst>
              <a:ext uri="{FF2B5EF4-FFF2-40B4-BE49-F238E27FC236}">
                <a16:creationId xmlns:a16="http://schemas.microsoft.com/office/drawing/2014/main" id="{A726550A-7413-92BB-E725-1152EF10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8" y="12700"/>
            <a:ext cx="5367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6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1" name="Picture 3">
            <a:extLst>
              <a:ext uri="{FF2B5EF4-FFF2-40B4-BE49-F238E27FC236}">
                <a16:creationId xmlns:a16="http://schemas.microsoft.com/office/drawing/2014/main" id="{76C8D86C-6C57-E952-3145-02FA65CF52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r="13231" b="410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9FC86-E8B9-44A3-9323-1A61E0D8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532" y="2238682"/>
            <a:ext cx="3887839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Questions?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 am here to help you through this process.  Use the Counselor Request Form found on our school website under the COUNSELING Dept. tab to set an appointment.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412E8-65AF-461F-84C8-8F0F5695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76" y="1206114"/>
            <a:ext cx="4763558" cy="40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GCS High School 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AD2924-4F1E-377A-15D7-539399889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0851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09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3BCB32A0-066C-EAD7-B3FA-E9C1E925B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BDDCA-74BB-4521-B4AA-12F26114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How to Apply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8F32-9444-4E37-ABBD-15A65717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www.gcsnc.com</a:t>
            </a:r>
            <a:endParaRPr lang="en-US" sz="2800" dirty="0"/>
          </a:p>
          <a:p>
            <a:r>
              <a:rPr lang="en-US" sz="2800" dirty="0"/>
              <a:t>Scroll to the bottom of the page-GCS Choice Application</a:t>
            </a:r>
          </a:p>
          <a:p>
            <a:r>
              <a:rPr lang="en-US" sz="2800" dirty="0"/>
              <a:t>You can apply for up to 5 magnet/choice schools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F9BD-3BF4-4771-90F3-AF11BDF0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/>
              <a:t>Tuesday Tours and Open Houses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3078E6E8-48EF-E553-6FE9-11A71E242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646" r="53814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7D05B-A914-4F04-A138-6F0317380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www.gcsnc.com</a:t>
            </a:r>
            <a:endParaRPr lang="en-US" dirty="0"/>
          </a:p>
          <a:p>
            <a:pPr lvl="1"/>
            <a:r>
              <a:rPr lang="en-US" dirty="0"/>
              <a:t>Departments</a:t>
            </a:r>
          </a:p>
          <a:p>
            <a:pPr lvl="1"/>
            <a:r>
              <a:rPr lang="en-US" dirty="0"/>
              <a:t>Choice Schools &amp; Programs</a:t>
            </a:r>
          </a:p>
          <a:p>
            <a:pPr lvl="1"/>
            <a:r>
              <a:rPr lang="en-US" dirty="0"/>
              <a:t>Fall 2024 School Tuesday Tour and Open House Schedules</a:t>
            </a:r>
          </a:p>
          <a:p>
            <a:endParaRPr lang="en-US" dirty="0"/>
          </a:p>
          <a:p>
            <a:r>
              <a:rPr lang="en-US" dirty="0"/>
              <a:t>At this site you will find info for schools you are interested in and dates/times they are having tours and/or an open house.</a:t>
            </a:r>
          </a:p>
        </p:txBody>
      </p:sp>
    </p:spTree>
    <p:extLst>
      <p:ext uri="{BB962C8B-B14F-4D97-AF65-F5344CB8AC3E}">
        <p14:creationId xmlns:p14="http://schemas.microsoft.com/office/powerpoint/2010/main" val="32208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7946-B2AC-4118-8926-B1B8DB93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213194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January - February 2025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24133374-B821-4DEC-AB98-415C4DA5C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January 31</a:t>
            </a:r>
            <a:r>
              <a:rPr lang="en-US" sz="2400" baseline="30000" dirty="0"/>
              <a:t>st</a:t>
            </a:r>
            <a:r>
              <a:rPr lang="en-US" sz="2400" dirty="0"/>
              <a:t>: Lottery and Notification to Families</a:t>
            </a:r>
          </a:p>
          <a:p>
            <a:r>
              <a:rPr lang="en-US" sz="2400" dirty="0"/>
              <a:t>February 7</a:t>
            </a:r>
            <a:r>
              <a:rPr lang="en-US" sz="2400" baseline="30000" dirty="0"/>
              <a:t>th</a:t>
            </a:r>
            <a:r>
              <a:rPr lang="en-US" sz="2400" dirty="0"/>
              <a:t>: Families accept or decline offers</a:t>
            </a:r>
          </a:p>
        </p:txBody>
      </p:sp>
      <p:pic>
        <p:nvPicPr>
          <p:cNvPr id="28" name="Picture 4" descr="Red marker on a calendar">
            <a:extLst>
              <a:ext uri="{FF2B5EF4-FFF2-40B4-BE49-F238E27FC236}">
                <a16:creationId xmlns:a16="http://schemas.microsoft.com/office/drawing/2014/main" id="{45334B3E-5CEB-41AB-7C6C-7C79358EB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8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46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7" name="Isosceles Triangle 10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6E6BB-B638-0AE8-97D2-646FB2C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5" y="69465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Sports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Is Your Sport Really a Sport? – We Are ...">
            <a:extLst>
              <a:ext uri="{FF2B5EF4-FFF2-40B4-BE49-F238E27FC236}">
                <a16:creationId xmlns:a16="http://schemas.microsoft.com/office/drawing/2014/main" id="{190FE8CF-3046-8588-9733-FE250B1D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19" y="1884219"/>
            <a:ext cx="4369306" cy="284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0670E-0FDE-E295-D15A-70198330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105891"/>
            <a:ext cx="4512988" cy="40493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Check with your choice school about sports options. If they don’t offer sports on site, you will participate at your home school.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FFFF"/>
                </a:solidFill>
              </a:rPr>
              <a:t>Need your own transportation </a:t>
            </a:r>
          </a:p>
        </p:txBody>
      </p:sp>
    </p:spTree>
    <p:extLst>
      <p:ext uri="{BB962C8B-B14F-4D97-AF65-F5344CB8AC3E}">
        <p14:creationId xmlns:p14="http://schemas.microsoft.com/office/powerpoint/2010/main" val="50617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/>
              <a:t>Weaver Academy</a:t>
            </a:r>
            <a:br>
              <a:rPr lang="en-US" sz="2300" dirty="0"/>
            </a:br>
            <a:r>
              <a:rPr lang="en-US" sz="2300" dirty="0"/>
              <a:t>Performing and Visual Arts</a:t>
            </a:r>
            <a:br>
              <a:rPr lang="en-US" sz="2300" dirty="0"/>
            </a:br>
            <a:r>
              <a:rPr lang="en-US" sz="2300" b="1" dirty="0"/>
              <a:t>FULL TIME-APPLY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b="1"/>
              <a:t>AREAS OF CONCENTRATION </a:t>
            </a:r>
          </a:p>
          <a:p>
            <a:pPr lvl="1"/>
            <a:r>
              <a:rPr lang="en-US"/>
              <a:t>Visual Art</a:t>
            </a:r>
          </a:p>
          <a:p>
            <a:pPr lvl="1"/>
            <a:r>
              <a:rPr lang="en-US"/>
              <a:t>Recording Engineering </a:t>
            </a:r>
          </a:p>
          <a:p>
            <a:pPr lvl="1"/>
            <a:r>
              <a:rPr lang="en-US"/>
              <a:t>Piano </a:t>
            </a:r>
          </a:p>
          <a:p>
            <a:pPr lvl="1"/>
            <a:r>
              <a:rPr lang="en-US"/>
              <a:t>Vocal Music </a:t>
            </a:r>
          </a:p>
          <a:p>
            <a:pPr lvl="1"/>
            <a:r>
              <a:rPr lang="en-US"/>
              <a:t>Classical Guitar </a:t>
            </a:r>
          </a:p>
          <a:p>
            <a:pPr lvl="1"/>
            <a:r>
              <a:rPr lang="en-US"/>
              <a:t>Dance </a:t>
            </a:r>
          </a:p>
          <a:p>
            <a:pPr lvl="1"/>
            <a:r>
              <a:rPr lang="en-US"/>
              <a:t>Orchestral Strings </a:t>
            </a:r>
          </a:p>
          <a:p>
            <a:pPr lvl="1"/>
            <a:r>
              <a:rPr lang="en-US"/>
              <a:t>Theatre</a:t>
            </a:r>
          </a:p>
        </p:txBody>
      </p:sp>
      <p:pic>
        <p:nvPicPr>
          <p:cNvPr id="5" name="Picture 4" descr="Piano">
            <a:extLst>
              <a:ext uri="{FF2B5EF4-FFF2-40B4-BE49-F238E27FC236}">
                <a16:creationId xmlns:a16="http://schemas.microsoft.com/office/drawing/2014/main" id="{213008D2-9E65-9E57-B7EC-5D4BFDD04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18" r="3167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39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Weaver Academy-CTE</a:t>
            </a:r>
            <a:br>
              <a:rPr lang="en-US" sz="2800" dirty="0"/>
            </a:br>
            <a:r>
              <a:rPr lang="en-US" sz="2800" b="1" dirty="0"/>
              <a:t>PART TIME-YOU DO NOT HAVE TO APPLY (still attend NGHS for Core Content)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/>
              <a:t>Students in CTE classes have the opportunity to study and earn industry and professional certifications in: </a:t>
            </a:r>
          </a:p>
          <a:p>
            <a:r>
              <a:rPr lang="en-US"/>
              <a:t>Adobe Academy and Media Production</a:t>
            </a:r>
          </a:p>
          <a:p>
            <a:r>
              <a:rPr lang="en-US"/>
              <a:t>Apparel Production and Fashion Merchandising </a:t>
            </a:r>
          </a:p>
          <a:p>
            <a:r>
              <a:rPr lang="en-US"/>
              <a:t>Architecture and Computer Aided Design and Drafting</a:t>
            </a:r>
          </a:p>
          <a:p>
            <a:r>
              <a:rPr lang="en-US"/>
              <a:t>Automotive Services</a:t>
            </a:r>
          </a:p>
          <a:p>
            <a:r>
              <a:rPr lang="en-US"/>
              <a:t>Collision Repair</a:t>
            </a:r>
          </a:p>
          <a:p>
            <a:r>
              <a:rPr lang="en-US"/>
              <a:t>Construction Technology </a:t>
            </a:r>
          </a:p>
          <a:p>
            <a:r>
              <a:rPr lang="en-US"/>
              <a:t>Culinary Arts and Hospitality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4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Weaver CTE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/>
              <a:t>Diesel Technology</a:t>
            </a:r>
          </a:p>
          <a:p>
            <a:r>
              <a:rPr lang="en-US"/>
              <a:t>Electronics</a:t>
            </a:r>
          </a:p>
          <a:p>
            <a:r>
              <a:rPr lang="en-US"/>
              <a:t>Health Sciences</a:t>
            </a:r>
          </a:p>
          <a:p>
            <a:r>
              <a:rPr lang="en-US"/>
              <a:t>HVAC: Heating, Ventilation and Air Conditioning  </a:t>
            </a:r>
          </a:p>
          <a:p>
            <a:r>
              <a:rPr lang="en-US"/>
              <a:t>Information Technology (IT) </a:t>
            </a:r>
          </a:p>
          <a:p>
            <a:r>
              <a:rPr lang="en-US"/>
              <a:t>Metals Manufacturing</a:t>
            </a:r>
          </a:p>
          <a:p>
            <a:r>
              <a:rPr lang="en-US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55545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6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E7BDAE9C3044E9AB261AA45396C34" ma:contentTypeVersion="13" ma:contentTypeDescription="Create a new document." ma:contentTypeScope="" ma:versionID="1c71ecfd496387d7b037aba50e5ad73d">
  <xsd:schema xmlns:xsd="http://www.w3.org/2001/XMLSchema" xmlns:xs="http://www.w3.org/2001/XMLSchema" xmlns:p="http://schemas.microsoft.com/office/2006/metadata/properties" xmlns:ns3="de980f27-deb0-4f3b-a7a4-e03e2ce40964" xmlns:ns4="208c85a6-a83c-4e62-acdd-2ce4a2c56d70" targetNamespace="http://schemas.microsoft.com/office/2006/metadata/properties" ma:root="true" ma:fieldsID="9b19501e13135e0f07d1ae2cc3ef8dfc" ns3:_="" ns4:_="">
    <xsd:import namespace="de980f27-deb0-4f3b-a7a4-e03e2ce40964"/>
    <xsd:import namespace="208c85a6-a83c-4e62-acdd-2ce4a2c56d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80f27-deb0-4f3b-a7a4-e03e2ce40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c85a6-a83c-4e62-acdd-2ce4a2c56d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D7BCD7-7391-48F1-A228-8EA647104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980f27-deb0-4f3b-a7a4-e03e2ce40964"/>
    <ds:schemaRef ds:uri="208c85a6-a83c-4e62-acdd-2ce4a2c56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2882D9-1628-45AA-A240-DD14FAAAC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445721-1131-48A2-A509-AB30D451D68F}">
  <ds:schemaRefs>
    <ds:schemaRef ds:uri="http://schemas.openxmlformats.org/package/2006/metadata/core-properties"/>
    <ds:schemaRef ds:uri="http://purl.org/dc/elements/1.1/"/>
    <ds:schemaRef ds:uri="http://purl.org/dc/terms/"/>
    <ds:schemaRef ds:uri="208c85a6-a83c-4e62-acdd-2ce4a2c56d70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e980f27-deb0-4f3b-a7a4-e03e2ce409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14389</TotalTime>
  <Words>524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High School Options</vt:lpstr>
      <vt:lpstr>GCS High School Options</vt:lpstr>
      <vt:lpstr>How to Apply</vt:lpstr>
      <vt:lpstr>Tuesday Tours and Open Houses</vt:lpstr>
      <vt:lpstr>January - February 2025</vt:lpstr>
      <vt:lpstr>Sports</vt:lpstr>
      <vt:lpstr>Weaver Academy Performing and Visual Arts FULL TIME-APPLY</vt:lpstr>
      <vt:lpstr>Weaver Academy-CTE PART TIME-YOU DO NOT HAVE TO APPLY (still attend NGHS for Core Content) </vt:lpstr>
      <vt:lpstr>Weaver CTE Cont.</vt:lpstr>
      <vt:lpstr>Early College at Guilford and STEM Early College at NCA&amp;T</vt:lpstr>
      <vt:lpstr>Several Middle College Choices </vt:lpstr>
      <vt:lpstr>Andrews Aviation Academy</vt:lpstr>
      <vt:lpstr> Application Period  October 9th-November 22nd       </vt:lpstr>
      <vt:lpstr>Greensboro Coliseum  Special Events Center   October 16th  5:30 – 8 p.m.</vt:lpstr>
      <vt:lpstr>Questions?  I am here to help you through this process.  Use the Counselor Request Form found on our school website under the COUNSELING Dept. tab to set an appointment.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Options</dc:title>
  <dc:creator>Hunter, Theresa S</dc:creator>
  <cp:lastModifiedBy>Johnson, Tierra</cp:lastModifiedBy>
  <cp:revision>2</cp:revision>
  <dcterms:created xsi:type="dcterms:W3CDTF">2024-01-05T19:49:36Z</dcterms:created>
  <dcterms:modified xsi:type="dcterms:W3CDTF">2024-10-03T12:21:43Z</dcterms:modified>
</cp:coreProperties>
</file>