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26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60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34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54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78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35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07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F345-C0E7-4F46-A5FB-B4C602433C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6C0B50A-891F-4617-8B58-5E25C19FB7F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11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B5F9E98A-4FF4-43D6-9C48-6DF0E7F2D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D207A636-DC99-4588-80C4-9E069B97C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59DF8D-15D9-4665-A39B-C4F7B25BD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933" y="960241"/>
            <a:ext cx="6849699" cy="4203872"/>
          </a:xfrm>
        </p:spPr>
        <p:txBody>
          <a:bodyPr anchor="ctr">
            <a:normAutofit/>
          </a:bodyPr>
          <a:lstStyle/>
          <a:p>
            <a:pPr algn="r"/>
            <a:r>
              <a:rPr lang="en-US" sz="5400"/>
              <a:t>Service Learning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94F0B-9492-4B13-A86A-0F3ECFB98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3071" y="964028"/>
            <a:ext cx="2770873" cy="4196299"/>
          </a:xfrm>
        </p:spPr>
        <p:txBody>
          <a:bodyPr anchor="ctr">
            <a:normAutofit/>
          </a:bodyPr>
          <a:lstStyle/>
          <a:p>
            <a:r>
              <a:rPr lang="en-US" b="1"/>
              <a:t>At</a:t>
            </a:r>
          </a:p>
          <a:p>
            <a:r>
              <a:rPr lang="en-US" b="1"/>
              <a:t>NWHS</a:t>
            </a:r>
          </a:p>
        </p:txBody>
      </p:sp>
      <p:cxnSp>
        <p:nvCxnSpPr>
          <p:cNvPr id="24" name="Straight Connector 11">
            <a:extLst>
              <a:ext uri="{FF2B5EF4-FFF2-40B4-BE49-F238E27FC236}">
                <a16:creationId xmlns:a16="http://schemas.microsoft.com/office/drawing/2014/main" id="{0F2BAA51-3181-4303-929A-FCD9C33F8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7685" y="1328764"/>
            <a:ext cx="0" cy="3466826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3">
            <a:extLst>
              <a:ext uri="{FF2B5EF4-FFF2-40B4-BE49-F238E27FC236}">
                <a16:creationId xmlns:a16="http://schemas.microsoft.com/office/drawing/2014/main" id="{D4ED6A5F-3B06-48C5-850F-8045C4DF6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15">
            <a:extLst>
              <a:ext uri="{FF2B5EF4-FFF2-40B4-BE49-F238E27FC236}">
                <a16:creationId xmlns:a16="http://schemas.microsoft.com/office/drawing/2014/main" id="{C9A60B9D-8DAC-4DA9-88DE-9911621A2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819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F8A7-4DBF-4DE5-B140-7F65527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 </a:t>
            </a:r>
            <a:r>
              <a:rPr lang="en-US" dirty="0">
                <a:solidFill>
                  <a:srgbClr val="7030A0"/>
                </a:solidFill>
              </a:rPr>
              <a:t>Community &amp; Campus </a:t>
            </a:r>
            <a:r>
              <a:rPr lang="en-US" dirty="0" err="1">
                <a:solidFill>
                  <a:srgbClr val="7030A0"/>
                </a:solidFill>
              </a:rPr>
              <a:t>Opps</a:t>
            </a:r>
            <a:r>
              <a:rPr lang="en-US" dirty="0">
                <a:solidFill>
                  <a:srgbClr val="7030A0"/>
                </a:solidFill>
              </a:rPr>
              <a:t>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71849C-FD95-47B0-8581-45EDCDCD9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80" y="1853754"/>
            <a:ext cx="9603274" cy="4364165"/>
          </a:xfrm>
        </p:spPr>
      </p:pic>
    </p:spTree>
    <p:extLst>
      <p:ext uri="{BB962C8B-B14F-4D97-AF65-F5344CB8AC3E}">
        <p14:creationId xmlns:p14="http://schemas.microsoft.com/office/powerpoint/2010/main" val="194325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65190-8843-430D-AC5D-A7BB8A3E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Many Hours Do I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A4D6-0A16-4B33-9FAE-AF107D0E6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534" y="2109822"/>
            <a:ext cx="2623709" cy="3450613"/>
          </a:xfrm>
        </p:spPr>
        <p:txBody>
          <a:bodyPr/>
          <a:lstStyle/>
          <a:p>
            <a:r>
              <a:rPr lang="en-US" sz="2800" u="sng" dirty="0"/>
              <a:t>Class of 2023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Diploma:</a:t>
            </a:r>
            <a:r>
              <a:rPr lang="en-US" b="1" dirty="0"/>
              <a:t>186 Hours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Certificate: </a:t>
            </a:r>
            <a:r>
              <a:rPr lang="en-US" b="1" dirty="0"/>
              <a:t>75 Hours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5F409C-7629-4C7D-80C7-4C37EB5C9C59}"/>
              </a:ext>
            </a:extLst>
          </p:cNvPr>
          <p:cNvSpPr txBox="1"/>
          <p:nvPr/>
        </p:nvSpPr>
        <p:spPr>
          <a:xfrm>
            <a:off x="6457245" y="2324311"/>
            <a:ext cx="261242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Class of 2024 and Beyond</a:t>
            </a:r>
          </a:p>
          <a:p>
            <a:endParaRPr lang="en-US" sz="1600" b="1" u="sng" dirty="0"/>
          </a:p>
          <a:p>
            <a:pPr marL="0" indent="0">
              <a:buNone/>
            </a:pPr>
            <a:r>
              <a:rPr lang="en-US" sz="1800" dirty="0">
                <a:solidFill>
                  <a:srgbClr val="00B0F0"/>
                </a:solidFill>
              </a:rPr>
              <a:t>Diploma: </a:t>
            </a:r>
            <a:r>
              <a:rPr lang="en-US" sz="1800" b="1" dirty="0"/>
              <a:t>250 Hours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Certificate: </a:t>
            </a:r>
            <a:r>
              <a:rPr lang="en-US" sz="1800" b="1" dirty="0"/>
              <a:t>100 Hours</a:t>
            </a:r>
          </a:p>
          <a:p>
            <a:endParaRPr lang="en-US" sz="1600" b="1" u="sng" dirty="0"/>
          </a:p>
          <a:p>
            <a:endParaRPr lang="en-US" sz="2800" u="sng" dirty="0"/>
          </a:p>
          <a:p>
            <a:endParaRPr lang="en-US" sz="2800" u="sng" dirty="0"/>
          </a:p>
          <a:p>
            <a:endParaRPr lang="en-US" sz="2800" dirty="0"/>
          </a:p>
          <a:p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58570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4517C-6F53-4E31-AC95-DA4C811B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DB149-CB81-4A6A-9D64-880B73B0B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b="1" dirty="0"/>
              <a:t>Email Mr. Kaplan (Kaplanm@gcsnc.com)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2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9F53-AE33-4C88-8B97-0E4169E5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service Learning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2001E-E505-48A8-AB91-4829FBE30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Service Learning</a:t>
            </a:r>
          </a:p>
          <a:p>
            <a:pPr marL="0" indent="0" algn="ctr">
              <a:buNone/>
            </a:pPr>
            <a:r>
              <a:rPr lang="en-US" b="1" dirty="0"/>
              <a:t>integrates community</a:t>
            </a:r>
          </a:p>
          <a:p>
            <a:pPr marL="0" indent="0" algn="ctr">
              <a:buNone/>
            </a:pPr>
            <a:r>
              <a:rPr lang="en-US" b="1" dirty="0"/>
              <a:t>service with reflection</a:t>
            </a:r>
          </a:p>
          <a:p>
            <a:pPr marL="0" indent="0" algn="ctr">
              <a:buNone/>
            </a:pPr>
            <a:r>
              <a:rPr lang="en-US" b="1" dirty="0"/>
              <a:t>to teach students</a:t>
            </a:r>
          </a:p>
          <a:p>
            <a:pPr marL="0" indent="0" algn="ctr">
              <a:buNone/>
            </a:pPr>
            <a:r>
              <a:rPr lang="en-US" b="1" dirty="0"/>
              <a:t>about civic/social</a:t>
            </a:r>
          </a:p>
          <a:p>
            <a:pPr marL="0" indent="0" algn="ctr">
              <a:buNone/>
            </a:pPr>
            <a:r>
              <a:rPr lang="en-US" b="1" dirty="0"/>
              <a:t>responsibility and help</a:t>
            </a:r>
          </a:p>
          <a:p>
            <a:pPr marL="0" indent="0" algn="ctr">
              <a:buNone/>
            </a:pPr>
            <a:r>
              <a:rPr lang="en-US" b="1" dirty="0"/>
              <a:t>strengthen our</a:t>
            </a:r>
          </a:p>
          <a:p>
            <a:pPr marL="0" indent="0" algn="ctr">
              <a:buNone/>
            </a:pPr>
            <a:r>
              <a:rPr lang="en-US" b="1" dirty="0"/>
              <a:t>community.</a:t>
            </a:r>
          </a:p>
        </p:txBody>
      </p:sp>
    </p:spTree>
    <p:extLst>
      <p:ext uri="{BB962C8B-B14F-4D97-AF65-F5344CB8AC3E}">
        <p14:creationId xmlns:p14="http://schemas.microsoft.com/office/powerpoint/2010/main" val="178022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36393-732A-401E-812C-5ABF192E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I participate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2D8F4-FBD9-4708-968E-7977BBB61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1)Personal Projects – where</a:t>
            </a:r>
          </a:p>
          <a:p>
            <a:pPr marL="0" indent="0" algn="ctr">
              <a:buNone/>
            </a:pPr>
            <a:r>
              <a:rPr lang="en-US" dirty="0"/>
              <a:t>you find a service</a:t>
            </a:r>
          </a:p>
          <a:p>
            <a:pPr marL="0" indent="0" algn="ctr">
              <a:buNone/>
            </a:pPr>
            <a:r>
              <a:rPr lang="en-US" dirty="0"/>
              <a:t>opportunity on your own</a:t>
            </a:r>
          </a:p>
          <a:p>
            <a:pPr marL="0" indent="0" algn="ctr">
              <a:buNone/>
            </a:pPr>
            <a:r>
              <a:rPr lang="en-US" dirty="0"/>
              <a:t>in the community.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2)Campus Opportunities –</a:t>
            </a:r>
          </a:p>
          <a:p>
            <a:pPr marL="0" indent="0" algn="ctr">
              <a:buNone/>
            </a:pPr>
            <a:r>
              <a:rPr lang="en-US" dirty="0"/>
              <a:t>where you serve with a</a:t>
            </a:r>
          </a:p>
          <a:p>
            <a:pPr marL="0" indent="0" algn="ctr">
              <a:buNone/>
            </a:pPr>
            <a:r>
              <a:rPr lang="en-US" dirty="0"/>
              <a:t>NWHS class or school</a:t>
            </a:r>
          </a:p>
          <a:p>
            <a:pPr marL="0" indent="0" algn="ctr">
              <a:buNone/>
            </a:pPr>
            <a:r>
              <a:rPr lang="en-US" dirty="0"/>
              <a:t>sponsored club.</a:t>
            </a:r>
          </a:p>
        </p:txBody>
      </p:sp>
    </p:spTree>
    <p:extLst>
      <p:ext uri="{BB962C8B-B14F-4D97-AF65-F5344CB8AC3E}">
        <p14:creationId xmlns:p14="http://schemas.microsoft.com/office/powerpoint/2010/main" val="173498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0BC38-A04E-41CE-B924-8297B12A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Set up my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68489-AE7F-401B-9B31-EE0E3F81D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790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➜ Go to x2Vol.com and register your account.</a:t>
            </a:r>
          </a:p>
          <a:p>
            <a:pPr marL="0" indent="0" algn="ctr">
              <a:buNone/>
            </a:pPr>
            <a:r>
              <a:rPr lang="en-US" dirty="0"/>
              <a:t>➜ Click “Join”</a:t>
            </a:r>
          </a:p>
          <a:p>
            <a:pPr marL="0" indent="0" algn="ctr">
              <a:buNone/>
            </a:pPr>
            <a:r>
              <a:rPr lang="en-US" dirty="0"/>
              <a:t>➜ Click on “Complete Registration”</a:t>
            </a:r>
          </a:p>
          <a:p>
            <a:pPr marL="0" indent="0" algn="ctr">
              <a:buNone/>
            </a:pPr>
            <a:r>
              <a:rPr lang="en-US" dirty="0"/>
              <a:t>➜ Enter “Northwest Guilford High School”</a:t>
            </a:r>
          </a:p>
          <a:p>
            <a:pPr marL="0" indent="0" algn="ctr">
              <a:buNone/>
            </a:pPr>
            <a:r>
              <a:rPr lang="en-US" dirty="0"/>
              <a:t>into the search box</a:t>
            </a:r>
          </a:p>
          <a:p>
            <a:pPr marL="0" indent="0" algn="ctr">
              <a:buNone/>
            </a:pPr>
            <a:r>
              <a:rPr lang="en-US" dirty="0"/>
              <a:t>➜ Enter your Last Name and in the email</a:t>
            </a:r>
          </a:p>
          <a:p>
            <a:pPr marL="0" indent="0" algn="ctr">
              <a:buNone/>
            </a:pPr>
            <a:r>
              <a:rPr lang="en-US" dirty="0"/>
              <a:t>box list your SCHOOL ID NUMBER</a:t>
            </a:r>
          </a:p>
          <a:p>
            <a:pPr marL="0" indent="0" algn="ctr">
              <a:buNone/>
            </a:pPr>
            <a:r>
              <a:rPr lang="en-US" dirty="0"/>
              <a:t>➜ Click “Search” and then complete the</a:t>
            </a:r>
          </a:p>
          <a:p>
            <a:pPr marL="0" indent="0" algn="ctr">
              <a:buNone/>
            </a:pPr>
            <a:r>
              <a:rPr lang="en-US" dirty="0"/>
              <a:t>entire Student Registration form</a:t>
            </a:r>
          </a:p>
        </p:txBody>
      </p:sp>
    </p:spTree>
    <p:extLst>
      <p:ext uri="{BB962C8B-B14F-4D97-AF65-F5344CB8AC3E}">
        <p14:creationId xmlns:p14="http://schemas.microsoft.com/office/powerpoint/2010/main" val="390570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ED2D-38B2-4BE1-AA59-20910054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Tips for Completing your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01525-7C02-4BBA-8079-8E1DB20A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24804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* Make sure to use an</a:t>
            </a:r>
          </a:p>
          <a:p>
            <a:pPr marL="0" indent="0">
              <a:buNone/>
            </a:pPr>
            <a:r>
              <a:rPr lang="en-US" sz="2400" dirty="0"/>
              <a:t>email address you actually</a:t>
            </a:r>
          </a:p>
          <a:p>
            <a:pPr marL="0" indent="0">
              <a:buNone/>
            </a:pPr>
            <a:r>
              <a:rPr lang="en-US" sz="2400" dirty="0"/>
              <a:t>Check!!!!!!!!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You cannot log hours until</a:t>
            </a:r>
          </a:p>
          <a:p>
            <a:pPr marL="0" indent="0">
              <a:buNone/>
            </a:pPr>
            <a:r>
              <a:rPr lang="en-US" sz="2400" dirty="0"/>
              <a:t>your account/profile has</a:t>
            </a:r>
          </a:p>
          <a:p>
            <a:pPr marL="0" indent="0">
              <a:buNone/>
            </a:pPr>
            <a:r>
              <a:rPr lang="en-US" sz="2400" dirty="0"/>
              <a:t>been verified</a:t>
            </a:r>
          </a:p>
        </p:txBody>
      </p:sp>
    </p:spTree>
    <p:extLst>
      <p:ext uri="{BB962C8B-B14F-4D97-AF65-F5344CB8AC3E}">
        <p14:creationId xmlns:p14="http://schemas.microsoft.com/office/powerpoint/2010/main" val="177422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C135-D1D9-4E1D-8188-82ECFEF4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your Dashboard should look 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12185-E541-451B-AF4C-0C7C51E86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59781"/>
          </a:xfrm>
        </p:spPr>
        <p:txBody>
          <a:bodyPr>
            <a:norm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2037D6-B6D0-4D04-AAC2-B427CF3B1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79" y="1900237"/>
            <a:ext cx="7709095" cy="372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0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D7CA-AF4E-41CF-AF3C-E86B4E52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Buttons you will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A2632-73C9-468B-AE7D-34082ECC7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2656595" cy="345061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“Find Opportunities”</a:t>
            </a:r>
          </a:p>
          <a:p>
            <a:pPr marL="0" indent="0">
              <a:buNone/>
            </a:pPr>
            <a:r>
              <a:rPr lang="en-US" dirty="0"/>
              <a:t>If you click this</a:t>
            </a:r>
          </a:p>
          <a:p>
            <a:pPr marL="0" indent="0">
              <a:buNone/>
            </a:pPr>
            <a:r>
              <a:rPr lang="en-US" dirty="0"/>
              <a:t>button, you will see</a:t>
            </a:r>
          </a:p>
          <a:p>
            <a:pPr marL="0" indent="0">
              <a:buNone/>
            </a:pPr>
            <a:r>
              <a:rPr lang="en-US" dirty="0"/>
              <a:t>all of the “Community</a:t>
            </a:r>
          </a:p>
          <a:p>
            <a:pPr marL="0" indent="0">
              <a:buNone/>
            </a:pPr>
            <a:r>
              <a:rPr lang="en-US" dirty="0"/>
              <a:t>&amp; Campus”</a:t>
            </a:r>
          </a:p>
          <a:p>
            <a:pPr marL="0" indent="0">
              <a:buNone/>
            </a:pPr>
            <a:r>
              <a:rPr lang="en-US" dirty="0"/>
              <a:t>opportunities</a:t>
            </a:r>
          </a:p>
          <a:p>
            <a:pPr marL="0" indent="0">
              <a:buNone/>
            </a:pPr>
            <a:r>
              <a:rPr lang="en-US" dirty="0"/>
              <a:t>available.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1659F4-3B1E-4F25-80BC-74DB0D44128C}"/>
              </a:ext>
            </a:extLst>
          </p:cNvPr>
          <p:cNvSpPr txBox="1"/>
          <p:nvPr/>
        </p:nvSpPr>
        <p:spPr>
          <a:xfrm>
            <a:off x="7743196" y="2015732"/>
            <a:ext cx="2552270" cy="3913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“Add Hours”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After you have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completed service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and you want to add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hours, you click on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this button to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document your time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and reflection.</a:t>
            </a:r>
          </a:p>
        </p:txBody>
      </p:sp>
    </p:spTree>
    <p:extLst>
      <p:ext uri="{BB962C8B-B14F-4D97-AF65-F5344CB8AC3E}">
        <p14:creationId xmlns:p14="http://schemas.microsoft.com/office/powerpoint/2010/main" val="2371606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A1B4-5C5B-4C9C-B02E-57C48060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“ADD Hours”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EE8621-7ECE-4634-B854-C49C61027B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9649" y="2016125"/>
            <a:ext cx="9465205" cy="4037356"/>
          </a:xfrm>
        </p:spPr>
      </p:pic>
    </p:spTree>
    <p:extLst>
      <p:ext uri="{BB962C8B-B14F-4D97-AF65-F5344CB8AC3E}">
        <p14:creationId xmlns:p14="http://schemas.microsoft.com/office/powerpoint/2010/main" val="152358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5DD-0217-4DDB-ABE6-2A1626732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 </a:t>
            </a:r>
            <a:r>
              <a:rPr lang="en-US" dirty="0">
                <a:solidFill>
                  <a:srgbClr val="00B050"/>
                </a:solidFill>
              </a:rPr>
              <a:t>Personal Projects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916096-641A-4E6D-878A-8ACB7663B7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2016125"/>
            <a:ext cx="9603275" cy="4173660"/>
          </a:xfrm>
        </p:spPr>
      </p:pic>
    </p:spTree>
    <p:extLst>
      <p:ext uri="{BB962C8B-B14F-4D97-AF65-F5344CB8AC3E}">
        <p14:creationId xmlns:p14="http://schemas.microsoft.com/office/powerpoint/2010/main" val="41028450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50</TotalTime>
  <Words>285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Service Learning </vt:lpstr>
      <vt:lpstr>What Is service Learning </vt:lpstr>
      <vt:lpstr>How Can I participate </vt:lpstr>
      <vt:lpstr>How DO Set up my Account</vt:lpstr>
      <vt:lpstr>Tips for Completing your Profile</vt:lpstr>
      <vt:lpstr>What your Dashboard should look like</vt:lpstr>
      <vt:lpstr>Buttons you will Use</vt:lpstr>
      <vt:lpstr>To “ADD Hours”</vt:lpstr>
      <vt:lpstr>For Personal Projects</vt:lpstr>
      <vt:lpstr>For Community &amp; Campus Opps…</vt:lpstr>
      <vt:lpstr>How Many Hours Do I need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Learning </dc:title>
  <dc:creator>Kaplan, Morgan L</dc:creator>
  <cp:lastModifiedBy>Kaplan, Morgan L</cp:lastModifiedBy>
  <cp:revision>1</cp:revision>
  <dcterms:created xsi:type="dcterms:W3CDTF">2022-09-20T18:33:22Z</dcterms:created>
  <dcterms:modified xsi:type="dcterms:W3CDTF">2022-09-20T19:24:13Z</dcterms:modified>
</cp:coreProperties>
</file>