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9"/>
  </p:notesMasterIdLst>
  <p:sldIdLst>
    <p:sldId id="263" r:id="rId2"/>
    <p:sldId id="264" r:id="rId3"/>
    <p:sldId id="265" r:id="rId4"/>
    <p:sldId id="271" r:id="rId5"/>
    <p:sldId id="279" r:id="rId6"/>
    <p:sldId id="280" r:id="rId7"/>
    <p:sldId id="281" r:id="rId8"/>
  </p:sldIdLst>
  <p:sldSz cx="12192000" cy="6858000"/>
  <p:notesSz cx="6858000" cy="9144000"/>
  <p:embeddedFontLst>
    <p:embeddedFont>
      <p:font typeface="Roboto" panose="02000000000000000000" pitchFamily="2" charset="0"/>
      <p:regular r:id="rId10"/>
      <p:bold r:id="rId11"/>
      <p:italic r:id="rId12"/>
      <p:boldItalic r:id="rId1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2" roundtripDataSignature="AMtx7mgZLGjonxLstO6GKdnb0ncqP1gs3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26DE145-322C-4A5C-8910-9F82FFD2997E}">
  <a:tblStyle styleId="{926DE145-322C-4A5C-8910-9F82FFD2997E}"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50" d="100"/>
          <a:sy n="150" d="100"/>
        </p:scale>
        <p:origin x="654"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3" Type="http://schemas.openxmlformats.org/officeDocument/2006/relationships/slide" Target="slides/slide2.xml"/><Relationship Id="rId42" Type="http://customschemas.google.com/relationships/presentationmetadata" Target="metadata"/><Relationship Id="rId47"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font" Target="fonts/font3.fntdata"/><Relationship Id="rId46"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45"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font" Target="fonts/font1.fntdata"/><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notesMaster" Target="notesMasters/notesMaster1.xml"/><Relationship Id="rId43"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meron, Jordan A" userId="239f58ff-8e7b-4ac0-b517-79ebfe492a6b" providerId="ADAL" clId="{6543E510-E77C-4CA3-AC2F-0A1947500D92}"/>
    <pc:docChg chg="delSld delMainMaster">
      <pc:chgData name="Cameron, Jordan A" userId="239f58ff-8e7b-4ac0-b517-79ebfe492a6b" providerId="ADAL" clId="{6543E510-E77C-4CA3-AC2F-0A1947500D92}" dt="2024-09-16T17:42:12.706" v="19" actId="2696"/>
      <pc:docMkLst>
        <pc:docMk/>
      </pc:docMkLst>
      <pc:sldChg chg="del">
        <pc:chgData name="Cameron, Jordan A" userId="239f58ff-8e7b-4ac0-b517-79ebfe492a6b" providerId="ADAL" clId="{6543E510-E77C-4CA3-AC2F-0A1947500D92}" dt="2024-09-16T17:42:12.706" v="19" actId="2696"/>
        <pc:sldMkLst>
          <pc:docMk/>
          <pc:sldMk cId="0" sldId="256"/>
        </pc:sldMkLst>
      </pc:sldChg>
      <pc:sldChg chg="del">
        <pc:chgData name="Cameron, Jordan A" userId="239f58ff-8e7b-4ac0-b517-79ebfe492a6b" providerId="ADAL" clId="{6543E510-E77C-4CA3-AC2F-0A1947500D92}" dt="2024-09-16T17:42:07.270" v="18" actId="2696"/>
        <pc:sldMkLst>
          <pc:docMk/>
          <pc:sldMk cId="0" sldId="257"/>
        </pc:sldMkLst>
      </pc:sldChg>
      <pc:sldChg chg="del">
        <pc:chgData name="Cameron, Jordan A" userId="239f58ff-8e7b-4ac0-b517-79ebfe492a6b" providerId="ADAL" clId="{6543E510-E77C-4CA3-AC2F-0A1947500D92}" dt="2024-09-16T17:42:04.417" v="17" actId="2696"/>
        <pc:sldMkLst>
          <pc:docMk/>
          <pc:sldMk cId="0" sldId="258"/>
        </pc:sldMkLst>
      </pc:sldChg>
      <pc:sldChg chg="del">
        <pc:chgData name="Cameron, Jordan A" userId="239f58ff-8e7b-4ac0-b517-79ebfe492a6b" providerId="ADAL" clId="{6543E510-E77C-4CA3-AC2F-0A1947500D92}" dt="2024-09-16T17:42:02.212" v="16" actId="2696"/>
        <pc:sldMkLst>
          <pc:docMk/>
          <pc:sldMk cId="0" sldId="259"/>
        </pc:sldMkLst>
      </pc:sldChg>
      <pc:sldChg chg="del">
        <pc:chgData name="Cameron, Jordan A" userId="239f58ff-8e7b-4ac0-b517-79ebfe492a6b" providerId="ADAL" clId="{6543E510-E77C-4CA3-AC2F-0A1947500D92}" dt="2024-09-16T17:42:00.207" v="15" actId="2696"/>
        <pc:sldMkLst>
          <pc:docMk/>
          <pc:sldMk cId="0" sldId="260"/>
        </pc:sldMkLst>
      </pc:sldChg>
      <pc:sldChg chg="del">
        <pc:chgData name="Cameron, Jordan A" userId="239f58ff-8e7b-4ac0-b517-79ebfe492a6b" providerId="ADAL" clId="{6543E510-E77C-4CA3-AC2F-0A1947500D92}" dt="2024-09-16T17:41:57.444" v="14" actId="2696"/>
        <pc:sldMkLst>
          <pc:docMk/>
          <pc:sldMk cId="0" sldId="261"/>
        </pc:sldMkLst>
      </pc:sldChg>
      <pc:sldChg chg="del">
        <pc:chgData name="Cameron, Jordan A" userId="239f58ff-8e7b-4ac0-b517-79ebfe492a6b" providerId="ADAL" clId="{6543E510-E77C-4CA3-AC2F-0A1947500D92}" dt="2024-09-16T17:41:54.959" v="13" actId="2696"/>
        <pc:sldMkLst>
          <pc:docMk/>
          <pc:sldMk cId="0" sldId="262"/>
        </pc:sldMkLst>
      </pc:sldChg>
      <pc:sldChg chg="del">
        <pc:chgData name="Cameron, Jordan A" userId="239f58ff-8e7b-4ac0-b517-79ebfe492a6b" providerId="ADAL" clId="{6543E510-E77C-4CA3-AC2F-0A1947500D92}" dt="2024-09-16T17:41:00.831" v="7" actId="2696"/>
        <pc:sldMkLst>
          <pc:docMk/>
          <pc:sldMk cId="0" sldId="266"/>
        </pc:sldMkLst>
      </pc:sldChg>
      <pc:sldChg chg="del">
        <pc:chgData name="Cameron, Jordan A" userId="239f58ff-8e7b-4ac0-b517-79ebfe492a6b" providerId="ADAL" clId="{6543E510-E77C-4CA3-AC2F-0A1947500D92}" dt="2024-09-16T17:41:04.081" v="8" actId="2696"/>
        <pc:sldMkLst>
          <pc:docMk/>
          <pc:sldMk cId="0" sldId="267"/>
        </pc:sldMkLst>
      </pc:sldChg>
      <pc:sldChg chg="del">
        <pc:chgData name="Cameron, Jordan A" userId="239f58ff-8e7b-4ac0-b517-79ebfe492a6b" providerId="ADAL" clId="{6543E510-E77C-4CA3-AC2F-0A1947500D92}" dt="2024-09-16T17:41:27.508" v="10" actId="2696"/>
        <pc:sldMkLst>
          <pc:docMk/>
          <pc:sldMk cId="0" sldId="268"/>
        </pc:sldMkLst>
      </pc:sldChg>
      <pc:sldChg chg="del">
        <pc:chgData name="Cameron, Jordan A" userId="239f58ff-8e7b-4ac0-b517-79ebfe492a6b" providerId="ADAL" clId="{6543E510-E77C-4CA3-AC2F-0A1947500D92}" dt="2024-09-16T17:41:24.942" v="9" actId="2696"/>
        <pc:sldMkLst>
          <pc:docMk/>
          <pc:sldMk cId="0" sldId="269"/>
        </pc:sldMkLst>
      </pc:sldChg>
      <pc:sldChg chg="del">
        <pc:chgData name="Cameron, Jordan A" userId="239f58ff-8e7b-4ac0-b517-79ebfe492a6b" providerId="ADAL" clId="{6543E510-E77C-4CA3-AC2F-0A1947500D92}" dt="2024-09-16T17:39:01.713" v="6" actId="2696"/>
        <pc:sldMkLst>
          <pc:docMk/>
          <pc:sldMk cId="0" sldId="270"/>
        </pc:sldMkLst>
      </pc:sldChg>
      <pc:sldChg chg="del">
        <pc:chgData name="Cameron, Jordan A" userId="239f58ff-8e7b-4ac0-b517-79ebfe492a6b" providerId="ADAL" clId="{6543E510-E77C-4CA3-AC2F-0A1947500D92}" dt="2024-09-16T17:41:35.512" v="11" actId="2696"/>
        <pc:sldMkLst>
          <pc:docMk/>
          <pc:sldMk cId="0" sldId="272"/>
        </pc:sldMkLst>
      </pc:sldChg>
      <pc:sldChg chg="del">
        <pc:chgData name="Cameron, Jordan A" userId="239f58ff-8e7b-4ac0-b517-79ebfe492a6b" providerId="ADAL" clId="{6543E510-E77C-4CA3-AC2F-0A1947500D92}" dt="2024-09-16T17:38:48.027" v="5" actId="2696"/>
        <pc:sldMkLst>
          <pc:docMk/>
          <pc:sldMk cId="0" sldId="273"/>
        </pc:sldMkLst>
      </pc:sldChg>
      <pc:sldChg chg="del">
        <pc:chgData name="Cameron, Jordan A" userId="239f58ff-8e7b-4ac0-b517-79ebfe492a6b" providerId="ADAL" clId="{6543E510-E77C-4CA3-AC2F-0A1947500D92}" dt="2024-09-16T17:38:38.159" v="3" actId="2696"/>
        <pc:sldMkLst>
          <pc:docMk/>
          <pc:sldMk cId="0" sldId="274"/>
        </pc:sldMkLst>
      </pc:sldChg>
      <pc:sldChg chg="del">
        <pc:chgData name="Cameron, Jordan A" userId="239f58ff-8e7b-4ac0-b517-79ebfe492a6b" providerId="ADAL" clId="{6543E510-E77C-4CA3-AC2F-0A1947500D92}" dt="2024-09-16T17:38:44.767" v="4" actId="2696"/>
        <pc:sldMkLst>
          <pc:docMk/>
          <pc:sldMk cId="0" sldId="275"/>
        </pc:sldMkLst>
      </pc:sldChg>
      <pc:sldChg chg="del">
        <pc:chgData name="Cameron, Jordan A" userId="239f58ff-8e7b-4ac0-b517-79ebfe492a6b" providerId="ADAL" clId="{6543E510-E77C-4CA3-AC2F-0A1947500D92}" dt="2024-09-16T17:38:24.597" v="2" actId="2696"/>
        <pc:sldMkLst>
          <pc:docMk/>
          <pc:sldMk cId="0" sldId="276"/>
        </pc:sldMkLst>
      </pc:sldChg>
      <pc:sldChg chg="del">
        <pc:chgData name="Cameron, Jordan A" userId="239f58ff-8e7b-4ac0-b517-79ebfe492a6b" providerId="ADAL" clId="{6543E510-E77C-4CA3-AC2F-0A1947500D92}" dt="2024-09-16T17:41:38.455" v="12" actId="2696"/>
        <pc:sldMkLst>
          <pc:docMk/>
          <pc:sldMk cId="0" sldId="277"/>
        </pc:sldMkLst>
      </pc:sldChg>
      <pc:sldChg chg="del">
        <pc:chgData name="Cameron, Jordan A" userId="239f58ff-8e7b-4ac0-b517-79ebfe492a6b" providerId="ADAL" clId="{6543E510-E77C-4CA3-AC2F-0A1947500D92}" dt="2024-09-16T17:38:19.336" v="1" actId="2696"/>
        <pc:sldMkLst>
          <pc:docMk/>
          <pc:sldMk cId="0" sldId="278"/>
        </pc:sldMkLst>
      </pc:sldChg>
      <pc:sldChg chg="del">
        <pc:chgData name="Cameron, Jordan A" userId="239f58ff-8e7b-4ac0-b517-79ebfe492a6b" providerId="ADAL" clId="{6543E510-E77C-4CA3-AC2F-0A1947500D92}" dt="2024-09-16T17:38:15.245" v="0" actId="2696"/>
        <pc:sldMkLst>
          <pc:docMk/>
          <pc:sldMk cId="0" sldId="282"/>
        </pc:sldMkLst>
      </pc:sldChg>
      <pc:sldMasterChg chg="delSldLayout">
        <pc:chgData name="Cameron, Jordan A" userId="239f58ff-8e7b-4ac0-b517-79ebfe492a6b" providerId="ADAL" clId="{6543E510-E77C-4CA3-AC2F-0A1947500D92}" dt="2024-09-16T17:42:12.706" v="19" actId="2696"/>
        <pc:sldMasterMkLst>
          <pc:docMk/>
          <pc:sldMasterMk cId="0" sldId="2147483648"/>
        </pc:sldMasterMkLst>
        <pc:sldLayoutChg chg="del">
          <pc:chgData name="Cameron, Jordan A" userId="239f58ff-8e7b-4ac0-b517-79ebfe492a6b" providerId="ADAL" clId="{6543E510-E77C-4CA3-AC2F-0A1947500D92}" dt="2024-09-16T17:42:12.706" v="19" actId="2696"/>
          <pc:sldLayoutMkLst>
            <pc:docMk/>
            <pc:sldMasterMk cId="0" sldId="2147483648"/>
            <pc:sldLayoutMk cId="0" sldId="2147483649"/>
          </pc:sldLayoutMkLst>
        </pc:sldLayoutChg>
        <pc:sldLayoutChg chg="del">
          <pc:chgData name="Cameron, Jordan A" userId="239f58ff-8e7b-4ac0-b517-79ebfe492a6b" providerId="ADAL" clId="{6543E510-E77C-4CA3-AC2F-0A1947500D92}" dt="2024-09-16T17:42:04.417" v="17" actId="2696"/>
          <pc:sldLayoutMkLst>
            <pc:docMk/>
            <pc:sldMasterMk cId="0" sldId="2147483648"/>
            <pc:sldLayoutMk cId="0" sldId="2147483651"/>
          </pc:sldLayoutMkLst>
        </pc:sldLayoutChg>
        <pc:sldLayoutChg chg="del">
          <pc:chgData name="Cameron, Jordan A" userId="239f58ff-8e7b-4ac0-b517-79ebfe492a6b" providerId="ADAL" clId="{6543E510-E77C-4CA3-AC2F-0A1947500D92}" dt="2024-09-16T17:42:00.207" v="15" actId="2696"/>
          <pc:sldLayoutMkLst>
            <pc:docMk/>
            <pc:sldMasterMk cId="0" sldId="2147483648"/>
            <pc:sldLayoutMk cId="0" sldId="2147483652"/>
          </pc:sldLayoutMkLst>
        </pc:sldLayoutChg>
        <pc:sldLayoutChg chg="del">
          <pc:chgData name="Cameron, Jordan A" userId="239f58ff-8e7b-4ac0-b517-79ebfe492a6b" providerId="ADAL" clId="{6543E510-E77C-4CA3-AC2F-0A1947500D92}" dt="2024-09-16T17:41:54.959" v="13" actId="2696"/>
          <pc:sldLayoutMkLst>
            <pc:docMk/>
            <pc:sldMasterMk cId="0" sldId="2147483648"/>
            <pc:sldLayoutMk cId="0" sldId="2147483653"/>
          </pc:sldLayoutMkLst>
        </pc:sldLayoutChg>
        <pc:sldLayoutChg chg="del">
          <pc:chgData name="Cameron, Jordan A" userId="239f58ff-8e7b-4ac0-b517-79ebfe492a6b" providerId="ADAL" clId="{6543E510-E77C-4CA3-AC2F-0A1947500D92}" dt="2024-09-16T17:38:38.159" v="3" actId="2696"/>
          <pc:sldLayoutMkLst>
            <pc:docMk/>
            <pc:sldMasterMk cId="0" sldId="2147483648"/>
            <pc:sldLayoutMk cId="0" sldId="2147483657"/>
          </pc:sldLayoutMkLst>
        </pc:sldLayoutChg>
      </pc:sldMasterChg>
      <pc:sldMasterChg chg="del delSldLayout">
        <pc:chgData name="Cameron, Jordan A" userId="239f58ff-8e7b-4ac0-b517-79ebfe492a6b" providerId="ADAL" clId="{6543E510-E77C-4CA3-AC2F-0A1947500D92}" dt="2024-09-16T17:41:27.508" v="10" actId="2696"/>
        <pc:sldMasterMkLst>
          <pc:docMk/>
          <pc:sldMasterMk cId="0" sldId="2147483670"/>
        </pc:sldMasterMkLst>
        <pc:sldLayoutChg chg="del">
          <pc:chgData name="Cameron, Jordan A" userId="239f58ff-8e7b-4ac0-b517-79ebfe492a6b" providerId="ADAL" clId="{6543E510-E77C-4CA3-AC2F-0A1947500D92}" dt="2024-09-16T17:41:27.508" v="10" actId="2696"/>
          <pc:sldLayoutMkLst>
            <pc:docMk/>
            <pc:sldMasterMk cId="0" sldId="2147483670"/>
            <pc:sldLayoutMk cId="0" sldId="2147483671"/>
          </pc:sldLayoutMkLst>
        </pc:sldLayoutChg>
        <pc:sldLayoutChg chg="del">
          <pc:chgData name="Cameron, Jordan A" userId="239f58ff-8e7b-4ac0-b517-79ebfe492a6b" providerId="ADAL" clId="{6543E510-E77C-4CA3-AC2F-0A1947500D92}" dt="2024-09-16T17:41:27.508" v="10" actId="2696"/>
          <pc:sldLayoutMkLst>
            <pc:docMk/>
            <pc:sldMasterMk cId="0" sldId="2147483670"/>
            <pc:sldLayoutMk cId="0" sldId="2147483672"/>
          </pc:sldLayoutMkLst>
        </pc:sldLayoutChg>
        <pc:sldLayoutChg chg="del">
          <pc:chgData name="Cameron, Jordan A" userId="239f58ff-8e7b-4ac0-b517-79ebfe492a6b" providerId="ADAL" clId="{6543E510-E77C-4CA3-AC2F-0A1947500D92}" dt="2024-09-16T17:41:27.508" v="10" actId="2696"/>
          <pc:sldLayoutMkLst>
            <pc:docMk/>
            <pc:sldMasterMk cId="0" sldId="2147483670"/>
            <pc:sldLayoutMk cId="0" sldId="2147483673"/>
          </pc:sldLayoutMkLst>
        </pc:sldLayoutChg>
        <pc:sldLayoutChg chg="del">
          <pc:chgData name="Cameron, Jordan A" userId="239f58ff-8e7b-4ac0-b517-79ebfe492a6b" providerId="ADAL" clId="{6543E510-E77C-4CA3-AC2F-0A1947500D92}" dt="2024-09-16T17:41:27.508" v="10" actId="2696"/>
          <pc:sldLayoutMkLst>
            <pc:docMk/>
            <pc:sldMasterMk cId="0" sldId="2147483670"/>
            <pc:sldLayoutMk cId="0" sldId="2147483674"/>
          </pc:sldLayoutMkLst>
        </pc:sldLayoutChg>
        <pc:sldLayoutChg chg="del">
          <pc:chgData name="Cameron, Jordan A" userId="239f58ff-8e7b-4ac0-b517-79ebfe492a6b" providerId="ADAL" clId="{6543E510-E77C-4CA3-AC2F-0A1947500D92}" dt="2024-09-16T17:41:27.508" v="10" actId="2696"/>
          <pc:sldLayoutMkLst>
            <pc:docMk/>
            <pc:sldMasterMk cId="0" sldId="2147483670"/>
            <pc:sldLayoutMk cId="0" sldId="2147483675"/>
          </pc:sldLayoutMkLst>
        </pc:sldLayoutChg>
        <pc:sldLayoutChg chg="del">
          <pc:chgData name="Cameron, Jordan A" userId="239f58ff-8e7b-4ac0-b517-79ebfe492a6b" providerId="ADAL" clId="{6543E510-E77C-4CA3-AC2F-0A1947500D92}" dt="2024-09-16T17:41:27.508" v="10" actId="2696"/>
          <pc:sldLayoutMkLst>
            <pc:docMk/>
            <pc:sldMasterMk cId="0" sldId="2147483670"/>
            <pc:sldLayoutMk cId="0" sldId="2147483676"/>
          </pc:sldLayoutMkLst>
        </pc:sldLayoutChg>
        <pc:sldLayoutChg chg="del">
          <pc:chgData name="Cameron, Jordan A" userId="239f58ff-8e7b-4ac0-b517-79ebfe492a6b" providerId="ADAL" clId="{6543E510-E77C-4CA3-AC2F-0A1947500D92}" dt="2024-09-16T17:41:27.508" v="10" actId="2696"/>
          <pc:sldLayoutMkLst>
            <pc:docMk/>
            <pc:sldMasterMk cId="0" sldId="2147483670"/>
            <pc:sldLayoutMk cId="0" sldId="2147483677"/>
          </pc:sldLayoutMkLst>
        </pc:sldLayoutChg>
        <pc:sldLayoutChg chg="del">
          <pc:chgData name="Cameron, Jordan A" userId="239f58ff-8e7b-4ac0-b517-79ebfe492a6b" providerId="ADAL" clId="{6543E510-E77C-4CA3-AC2F-0A1947500D92}" dt="2024-09-16T17:41:27.508" v="10" actId="2696"/>
          <pc:sldLayoutMkLst>
            <pc:docMk/>
            <pc:sldMasterMk cId="0" sldId="2147483670"/>
            <pc:sldLayoutMk cId="0" sldId="2147483678"/>
          </pc:sldLayoutMkLst>
        </pc:sldLayoutChg>
        <pc:sldLayoutChg chg="del">
          <pc:chgData name="Cameron, Jordan A" userId="239f58ff-8e7b-4ac0-b517-79ebfe492a6b" providerId="ADAL" clId="{6543E510-E77C-4CA3-AC2F-0A1947500D92}" dt="2024-09-16T17:41:27.508" v="10" actId="2696"/>
          <pc:sldLayoutMkLst>
            <pc:docMk/>
            <pc:sldMasterMk cId="0" sldId="2147483670"/>
            <pc:sldLayoutMk cId="0" sldId="2147483679"/>
          </pc:sldLayoutMkLst>
        </pc:sldLayoutChg>
        <pc:sldLayoutChg chg="del">
          <pc:chgData name="Cameron, Jordan A" userId="239f58ff-8e7b-4ac0-b517-79ebfe492a6b" providerId="ADAL" clId="{6543E510-E77C-4CA3-AC2F-0A1947500D92}" dt="2024-09-16T17:41:27.508" v="10" actId="2696"/>
          <pc:sldLayoutMkLst>
            <pc:docMk/>
            <pc:sldMasterMk cId="0" sldId="2147483670"/>
            <pc:sldLayoutMk cId="0" sldId="2147483680"/>
          </pc:sldLayoutMkLst>
        </pc:sldLayoutChg>
        <pc:sldLayoutChg chg="del">
          <pc:chgData name="Cameron, Jordan A" userId="239f58ff-8e7b-4ac0-b517-79ebfe492a6b" providerId="ADAL" clId="{6543E510-E77C-4CA3-AC2F-0A1947500D92}" dt="2024-09-16T17:41:27.508" v="10" actId="2696"/>
          <pc:sldLayoutMkLst>
            <pc:docMk/>
            <pc:sldMasterMk cId="0" sldId="2147483670"/>
            <pc:sldLayoutMk cId="0" sldId="2147483681"/>
          </pc:sldLayoutMkLst>
        </pc:sldLayoutChg>
        <pc:sldLayoutChg chg="del">
          <pc:chgData name="Cameron, Jordan A" userId="239f58ff-8e7b-4ac0-b517-79ebfe492a6b" providerId="ADAL" clId="{6543E510-E77C-4CA3-AC2F-0A1947500D92}" dt="2024-09-16T17:41:27.508" v="10" actId="2696"/>
          <pc:sldLayoutMkLst>
            <pc:docMk/>
            <pc:sldMasterMk cId="0" sldId="2147483670"/>
            <pc:sldLayoutMk cId="0" sldId="2147483682"/>
          </pc:sldLayoutMkLst>
        </pc:sldLayoutChg>
        <pc:sldLayoutChg chg="del">
          <pc:chgData name="Cameron, Jordan A" userId="239f58ff-8e7b-4ac0-b517-79ebfe492a6b" providerId="ADAL" clId="{6543E510-E77C-4CA3-AC2F-0A1947500D92}" dt="2024-09-16T17:41:27.508" v="10" actId="2696"/>
          <pc:sldLayoutMkLst>
            <pc:docMk/>
            <pc:sldMasterMk cId="0" sldId="2147483670"/>
            <pc:sldLayoutMk cId="0" sldId="2147483683"/>
          </pc:sldLayoutMkLst>
        </pc:sldLayoutChg>
        <pc:sldLayoutChg chg="del">
          <pc:chgData name="Cameron, Jordan A" userId="239f58ff-8e7b-4ac0-b517-79ebfe492a6b" providerId="ADAL" clId="{6543E510-E77C-4CA3-AC2F-0A1947500D92}" dt="2024-09-16T17:41:27.508" v="10" actId="2696"/>
          <pc:sldLayoutMkLst>
            <pc:docMk/>
            <pc:sldMasterMk cId="0" sldId="2147483670"/>
            <pc:sldLayoutMk cId="0" sldId="2147483684"/>
          </pc:sldLayoutMkLst>
        </pc:sldLayoutChg>
        <pc:sldLayoutChg chg="del">
          <pc:chgData name="Cameron, Jordan A" userId="239f58ff-8e7b-4ac0-b517-79ebfe492a6b" providerId="ADAL" clId="{6543E510-E77C-4CA3-AC2F-0A1947500D92}" dt="2024-09-16T17:41:27.508" v="10" actId="2696"/>
          <pc:sldLayoutMkLst>
            <pc:docMk/>
            <pc:sldMasterMk cId="0" sldId="2147483670"/>
            <pc:sldLayoutMk cId="0" sldId="2147483685"/>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2f32ee01b73_0_68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0" name="Google Shape;330;g2f32ee01b73_0_68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5 minutes</a:t>
            </a:r>
            <a:endParaRPr/>
          </a:p>
        </p:txBody>
      </p:sp>
      <p:sp>
        <p:nvSpPr>
          <p:cNvPr id="331" name="Google Shape;331;g2f32ee01b73_0_68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(3-4 minutes)</a:t>
            </a:r>
            <a:endParaRPr/>
          </a:p>
        </p:txBody>
      </p:sp>
      <p:sp>
        <p:nvSpPr>
          <p:cNvPr id="346" name="Google Shape;346;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3" name="Google Shape;353;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(3-4 minutes) </a:t>
            </a:r>
            <a:endParaRPr/>
          </a:p>
          <a:p>
            <a:pPr marL="0" lvl="0" indent="0" algn="l" rtl="0">
              <a:lnSpc>
                <a:spcPct val="100000"/>
              </a:lnSpc>
              <a:spcBef>
                <a:spcPts val="0"/>
              </a:spcBef>
              <a:spcAft>
                <a:spcPts val="0"/>
              </a:spcAft>
              <a:buSzPts val="1400"/>
              <a:buNone/>
            </a:pPr>
            <a:r>
              <a:rPr lang="en-US"/>
              <a:t>- "Why is service-learning important? It benefits students by enhancing their academic learning and fostering civic responsibility." </a:t>
            </a:r>
            <a:endParaRPr/>
          </a:p>
          <a:p>
            <a:pPr marL="0" lvl="0" indent="0" algn="l" rtl="0">
              <a:lnSpc>
                <a:spcPct val="100000"/>
              </a:lnSpc>
              <a:spcBef>
                <a:spcPts val="0"/>
              </a:spcBef>
              <a:spcAft>
                <a:spcPts val="0"/>
              </a:spcAft>
              <a:buSzPts val="1400"/>
              <a:buNone/>
            </a:pPr>
            <a:r>
              <a:rPr lang="en-US"/>
              <a:t>- "Schools benefit through community engagement and the development of a positive school culture." </a:t>
            </a:r>
            <a:endParaRPr/>
          </a:p>
          <a:p>
            <a:pPr marL="0" lvl="0" indent="0" algn="l" rtl="0">
              <a:lnSpc>
                <a:spcPct val="100000"/>
              </a:lnSpc>
              <a:spcBef>
                <a:spcPts val="0"/>
              </a:spcBef>
              <a:spcAft>
                <a:spcPts val="0"/>
              </a:spcAft>
              <a:buSzPts val="1400"/>
              <a:buNone/>
            </a:pPr>
            <a:r>
              <a:rPr lang="en-US"/>
              <a:t>- "Communities gain as students address genuine needs and contribute to societal improvement." </a:t>
            </a:r>
            <a:endParaRPr/>
          </a:p>
          <a:p>
            <a:pPr marL="0" lvl="0" indent="0" algn="l" rtl="0">
              <a:lnSpc>
                <a:spcPct val="100000"/>
              </a:lnSpc>
              <a:spcBef>
                <a:spcPts val="0"/>
              </a:spcBef>
              <a:spcAft>
                <a:spcPts val="0"/>
              </a:spcAft>
              <a:buSzPts val="1400"/>
              <a:buNone/>
            </a:pPr>
            <a:r>
              <a:rPr lang="en-US"/>
              <a:t>- "Let’s brainstorm ideas for school-based service learning projects!" </a:t>
            </a:r>
            <a:endParaRPr/>
          </a:p>
          <a:p>
            <a:pPr marL="0" lvl="0" indent="0" algn="l" rtl="0">
              <a:lnSpc>
                <a:spcPct val="100000"/>
              </a:lnSpc>
              <a:spcBef>
                <a:spcPts val="0"/>
              </a:spcBef>
              <a:spcAft>
                <a:spcPts val="0"/>
              </a:spcAft>
              <a:buSzPts val="1400"/>
              <a:buNone/>
            </a:pPr>
            <a:endParaRPr/>
          </a:p>
        </p:txBody>
      </p:sp>
      <p:sp>
        <p:nvSpPr>
          <p:cNvPr id="354" name="Google Shape;354;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(10 minutes)</a:t>
            </a:r>
            <a:endParaRPr/>
          </a:p>
        </p:txBody>
      </p:sp>
      <p:sp>
        <p:nvSpPr>
          <p:cNvPr id="402" name="Google Shape;402;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Google Shape;475;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76" name="Google Shape;476;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99" name="Google Shape;499;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7"/>
        <p:cNvGrpSpPr/>
        <p:nvPr/>
      </p:nvGrpSpPr>
      <p:grpSpPr>
        <a:xfrm>
          <a:off x="0" y="0"/>
          <a:ext cx="0" cy="0"/>
          <a:chOff x="0" y="0"/>
          <a:chExt cx="0" cy="0"/>
        </a:xfrm>
      </p:grpSpPr>
      <p:sp>
        <p:nvSpPr>
          <p:cNvPr id="508" name="Google Shape;508;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09" name="Google Shape;509;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3"/>
        <p:cNvGrpSpPr/>
        <p:nvPr/>
      </p:nvGrpSpPr>
      <p:grpSpPr>
        <a:xfrm>
          <a:off x="0" y="0"/>
          <a:ext cx="0" cy="0"/>
          <a:chOff x="0" y="0"/>
          <a:chExt cx="0" cy="0"/>
        </a:xfrm>
      </p:grpSpPr>
      <p:sp>
        <p:nvSpPr>
          <p:cNvPr id="24" name="Google Shape;24;g2f32ee01b73_0_13"/>
          <p:cNvSpPr/>
          <p:nvPr/>
        </p:nvSpPr>
        <p:spPr>
          <a:xfrm>
            <a:off x="0" y="6492874"/>
            <a:ext cx="12192000" cy="365100"/>
          </a:xfrm>
          <a:prstGeom prst="rect">
            <a:avLst/>
          </a:prstGeom>
          <a:solidFill>
            <a:srgbClr val="004B8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5" name="Google Shape;25;g2f32ee01b73_0_13"/>
          <p:cNvSpPr txBox="1">
            <a:spLocks noGrp="1"/>
          </p:cNvSpPr>
          <p:nvPr>
            <p:ph type="title"/>
          </p:nvPr>
        </p:nvSpPr>
        <p:spPr>
          <a:xfrm>
            <a:off x="838200" y="465932"/>
            <a:ext cx="10515600" cy="7476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4B8D"/>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g2f32ee01b73_0_13"/>
          <p:cNvSpPr txBox="1">
            <a:spLocks noGrp="1"/>
          </p:cNvSpPr>
          <p:nvPr>
            <p:ph type="body" idx="1"/>
          </p:nvPr>
        </p:nvSpPr>
        <p:spPr>
          <a:xfrm>
            <a:off x="838200" y="1409075"/>
            <a:ext cx="10515600" cy="4377900"/>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SzPts val="2800"/>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 name="Google Shape;27;g2f32ee01b73_0_13"/>
          <p:cNvSpPr txBox="1">
            <a:spLocks noGrp="1"/>
          </p:cNvSpPr>
          <p:nvPr>
            <p:ph type="dt" idx="10"/>
          </p:nvPr>
        </p:nvSpPr>
        <p:spPr>
          <a:xfrm>
            <a:off x="838200" y="6532200"/>
            <a:ext cx="27432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g2f32ee01b73_0_13"/>
          <p:cNvSpPr txBox="1">
            <a:spLocks noGrp="1"/>
          </p:cNvSpPr>
          <p:nvPr>
            <p:ph type="ftr" idx="11"/>
          </p:nvPr>
        </p:nvSpPr>
        <p:spPr>
          <a:xfrm>
            <a:off x="4038600" y="6479445"/>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g2f32ee01b73_0_13"/>
          <p:cNvSpPr txBox="1">
            <a:spLocks noGrp="1"/>
          </p:cNvSpPr>
          <p:nvPr>
            <p:ph type="sldNum" idx="12"/>
          </p:nvPr>
        </p:nvSpPr>
        <p:spPr>
          <a:xfrm>
            <a:off x="8610600" y="6479445"/>
            <a:ext cx="2743200" cy="3651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30" name="Google Shape;30;g2f32ee01b73_0_13"/>
          <p:cNvPicPr preferRelativeResize="0"/>
          <p:nvPr/>
        </p:nvPicPr>
        <p:blipFill rotWithShape="1">
          <a:blip r:embed="rId2">
            <a:alphaModFix/>
          </a:blip>
          <a:srcRect/>
          <a:stretch/>
        </p:blipFill>
        <p:spPr>
          <a:xfrm>
            <a:off x="9833334" y="5802967"/>
            <a:ext cx="1939883" cy="622971"/>
          </a:xfrm>
          <a:prstGeom prst="rect">
            <a:avLst/>
          </a:prstGeom>
          <a:noFill/>
          <a:ln>
            <a:noFill/>
          </a:ln>
        </p:spPr>
      </p:pic>
      <p:cxnSp>
        <p:nvCxnSpPr>
          <p:cNvPr id="31" name="Google Shape;31;g2f32ee01b73_0_13"/>
          <p:cNvCxnSpPr/>
          <p:nvPr/>
        </p:nvCxnSpPr>
        <p:spPr>
          <a:xfrm>
            <a:off x="838200" y="1252804"/>
            <a:ext cx="10515600" cy="0"/>
          </a:xfrm>
          <a:prstGeom prst="straightConnector1">
            <a:avLst/>
          </a:prstGeom>
          <a:noFill/>
          <a:ln w="12700" cap="flat" cmpd="sng">
            <a:solidFill>
              <a:srgbClr val="00A0AF"/>
            </a:solidFill>
            <a:prstDash val="solid"/>
            <a:miter lim="800000"/>
            <a:headEnd type="none" w="sm" len="sm"/>
            <a:tailEnd type="none" w="sm" len="sm"/>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Content">
  <p:cSld name="2_Title and Content 2">
    <p:spTree>
      <p:nvGrpSpPr>
        <p:cNvPr id="1" name="Shape 133"/>
        <p:cNvGrpSpPr/>
        <p:nvPr/>
      </p:nvGrpSpPr>
      <p:grpSpPr>
        <a:xfrm>
          <a:off x="0" y="0"/>
          <a:ext cx="0" cy="0"/>
          <a:chOff x="0" y="0"/>
          <a:chExt cx="0" cy="0"/>
        </a:xfrm>
      </p:grpSpPr>
      <p:sp>
        <p:nvSpPr>
          <p:cNvPr id="134" name="Google Shape;134;g2f32ee01b73_0_78"/>
          <p:cNvSpPr/>
          <p:nvPr/>
        </p:nvSpPr>
        <p:spPr>
          <a:xfrm>
            <a:off x="0" y="6492874"/>
            <a:ext cx="12192000" cy="365100"/>
          </a:xfrm>
          <a:prstGeom prst="rect">
            <a:avLst/>
          </a:prstGeom>
          <a:solidFill>
            <a:srgbClr val="004B8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35" name="Google Shape;135;g2f32ee01b73_0_78"/>
          <p:cNvSpPr txBox="1">
            <a:spLocks noGrp="1"/>
          </p:cNvSpPr>
          <p:nvPr>
            <p:ph type="title"/>
          </p:nvPr>
        </p:nvSpPr>
        <p:spPr>
          <a:xfrm>
            <a:off x="838200" y="465932"/>
            <a:ext cx="10515600" cy="7476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4B8D"/>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6" name="Google Shape;136;g2f32ee01b73_0_78"/>
          <p:cNvSpPr txBox="1">
            <a:spLocks noGrp="1"/>
          </p:cNvSpPr>
          <p:nvPr>
            <p:ph type="body" idx="1"/>
          </p:nvPr>
        </p:nvSpPr>
        <p:spPr>
          <a:xfrm>
            <a:off x="838200" y="1409075"/>
            <a:ext cx="10515600" cy="4377900"/>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SzPts val="2800"/>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7" name="Google Shape;137;g2f32ee01b73_0_78"/>
          <p:cNvSpPr txBox="1">
            <a:spLocks noGrp="1"/>
          </p:cNvSpPr>
          <p:nvPr>
            <p:ph type="dt" idx="10"/>
          </p:nvPr>
        </p:nvSpPr>
        <p:spPr>
          <a:xfrm>
            <a:off x="838200" y="6493542"/>
            <a:ext cx="2743200" cy="3018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8" name="Google Shape;138;g2f32ee01b73_0_78"/>
          <p:cNvSpPr txBox="1">
            <a:spLocks noGrp="1"/>
          </p:cNvSpPr>
          <p:nvPr>
            <p:ph type="ftr" idx="11"/>
          </p:nvPr>
        </p:nvSpPr>
        <p:spPr>
          <a:xfrm>
            <a:off x="4038600" y="6493542"/>
            <a:ext cx="4114800" cy="3018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9" name="Google Shape;139;g2f32ee01b73_0_78"/>
          <p:cNvSpPr txBox="1">
            <a:spLocks noGrp="1"/>
          </p:cNvSpPr>
          <p:nvPr>
            <p:ph type="sldNum" idx="12"/>
          </p:nvPr>
        </p:nvSpPr>
        <p:spPr>
          <a:xfrm>
            <a:off x="8610600" y="6493542"/>
            <a:ext cx="2743200" cy="3018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140" name="Google Shape;140;g2f32ee01b73_0_78"/>
          <p:cNvPicPr preferRelativeResize="0"/>
          <p:nvPr/>
        </p:nvPicPr>
        <p:blipFill rotWithShape="1">
          <a:blip r:embed="rId2">
            <a:alphaModFix/>
          </a:blip>
          <a:srcRect/>
          <a:stretch/>
        </p:blipFill>
        <p:spPr>
          <a:xfrm>
            <a:off x="9833334" y="5802967"/>
            <a:ext cx="1939883" cy="622971"/>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41"/>
        <p:cNvGrpSpPr/>
        <p:nvPr/>
      </p:nvGrpSpPr>
      <p:grpSpPr>
        <a:xfrm>
          <a:off x="0" y="0"/>
          <a:ext cx="0" cy="0"/>
          <a:chOff x="0" y="0"/>
          <a:chExt cx="0" cy="0"/>
        </a:xfrm>
      </p:grpSpPr>
      <p:sp>
        <p:nvSpPr>
          <p:cNvPr id="142" name="Google Shape;142;g2f32ee01b73_0_103"/>
          <p:cNvSpPr/>
          <p:nvPr/>
        </p:nvSpPr>
        <p:spPr>
          <a:xfrm>
            <a:off x="0" y="6492874"/>
            <a:ext cx="12192000" cy="365100"/>
          </a:xfrm>
          <a:prstGeom prst="rect">
            <a:avLst/>
          </a:prstGeom>
          <a:solidFill>
            <a:srgbClr val="004B8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43" name="Google Shape;143;g2f32ee01b73_0_103"/>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4B8D"/>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4" name="Google Shape;144;g2f32ee01b73_0_103"/>
          <p:cNvSpPr txBox="1">
            <a:spLocks noGrp="1"/>
          </p:cNvSpPr>
          <p:nvPr>
            <p:ph type="body" idx="1"/>
          </p:nvPr>
        </p:nvSpPr>
        <p:spPr>
          <a:xfrm rot="5400000">
            <a:off x="3920400" y="-1256575"/>
            <a:ext cx="4351200" cy="10515600"/>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SzPts val="2800"/>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5" name="Google Shape;145;g2f32ee01b73_0_103"/>
          <p:cNvSpPr txBox="1">
            <a:spLocks noGrp="1"/>
          </p:cNvSpPr>
          <p:nvPr>
            <p:ph type="dt" idx="10"/>
          </p:nvPr>
        </p:nvSpPr>
        <p:spPr>
          <a:xfrm>
            <a:off x="838200" y="6479444"/>
            <a:ext cx="27432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6" name="Google Shape;146;g2f32ee01b73_0_103"/>
          <p:cNvSpPr txBox="1">
            <a:spLocks noGrp="1"/>
          </p:cNvSpPr>
          <p:nvPr>
            <p:ph type="ftr" idx="11"/>
          </p:nvPr>
        </p:nvSpPr>
        <p:spPr>
          <a:xfrm>
            <a:off x="4038600" y="6479444"/>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7" name="Google Shape;147;g2f32ee01b73_0_103"/>
          <p:cNvSpPr txBox="1">
            <a:spLocks noGrp="1"/>
          </p:cNvSpPr>
          <p:nvPr>
            <p:ph type="sldNum" idx="12"/>
          </p:nvPr>
        </p:nvSpPr>
        <p:spPr>
          <a:xfrm>
            <a:off x="8610600" y="6479444"/>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148" name="Google Shape;148;g2f32ee01b73_0_103"/>
          <p:cNvPicPr preferRelativeResize="0"/>
          <p:nvPr/>
        </p:nvPicPr>
        <p:blipFill rotWithShape="1">
          <a:blip r:embed="rId2">
            <a:alphaModFix/>
          </a:blip>
          <a:srcRect/>
          <a:stretch/>
        </p:blipFill>
        <p:spPr>
          <a:xfrm>
            <a:off x="381000" y="5733379"/>
            <a:ext cx="1939883" cy="622971"/>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49"/>
        <p:cNvGrpSpPr/>
        <p:nvPr/>
      </p:nvGrpSpPr>
      <p:grpSpPr>
        <a:xfrm>
          <a:off x="0" y="0"/>
          <a:ext cx="0" cy="0"/>
          <a:chOff x="0" y="0"/>
          <a:chExt cx="0" cy="0"/>
        </a:xfrm>
      </p:grpSpPr>
      <p:sp>
        <p:nvSpPr>
          <p:cNvPr id="150" name="Google Shape;150;g2f32ee01b73_0_111"/>
          <p:cNvSpPr/>
          <p:nvPr/>
        </p:nvSpPr>
        <p:spPr>
          <a:xfrm>
            <a:off x="0" y="6492874"/>
            <a:ext cx="12192000" cy="365100"/>
          </a:xfrm>
          <a:prstGeom prst="rect">
            <a:avLst/>
          </a:prstGeom>
          <a:solidFill>
            <a:srgbClr val="004B8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51" name="Google Shape;151;g2f32ee01b73_0_111"/>
          <p:cNvSpPr txBox="1">
            <a:spLocks noGrp="1"/>
          </p:cNvSpPr>
          <p:nvPr>
            <p:ph type="title"/>
          </p:nvPr>
        </p:nvSpPr>
        <p:spPr>
          <a:xfrm rot="5400000">
            <a:off x="7133400" y="1956625"/>
            <a:ext cx="5811900"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4B8D"/>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2" name="Google Shape;152;g2f32ee01b73_0_111"/>
          <p:cNvSpPr txBox="1">
            <a:spLocks noGrp="1"/>
          </p:cNvSpPr>
          <p:nvPr>
            <p:ph type="body" idx="1"/>
          </p:nvPr>
        </p:nvSpPr>
        <p:spPr>
          <a:xfrm rot="5400000">
            <a:off x="1799400" y="-596075"/>
            <a:ext cx="5811900" cy="7734300"/>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SzPts val="2800"/>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3" name="Google Shape;153;g2f32ee01b73_0_111"/>
          <p:cNvSpPr txBox="1">
            <a:spLocks noGrp="1"/>
          </p:cNvSpPr>
          <p:nvPr>
            <p:ph type="dt" idx="10"/>
          </p:nvPr>
        </p:nvSpPr>
        <p:spPr>
          <a:xfrm>
            <a:off x="838200" y="6479445"/>
            <a:ext cx="27432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4" name="Google Shape;154;g2f32ee01b73_0_111"/>
          <p:cNvSpPr txBox="1">
            <a:spLocks noGrp="1"/>
          </p:cNvSpPr>
          <p:nvPr>
            <p:ph type="ftr" idx="11"/>
          </p:nvPr>
        </p:nvSpPr>
        <p:spPr>
          <a:xfrm>
            <a:off x="4038600" y="6479445"/>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5" name="Google Shape;155;g2f32ee01b73_0_111"/>
          <p:cNvSpPr txBox="1">
            <a:spLocks noGrp="1"/>
          </p:cNvSpPr>
          <p:nvPr>
            <p:ph type="sldNum" idx="12"/>
          </p:nvPr>
        </p:nvSpPr>
        <p:spPr>
          <a:xfrm>
            <a:off x="8610600" y="6479445"/>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156" name="Google Shape;156;g2f32ee01b73_0_111"/>
          <p:cNvPicPr preferRelativeResize="0"/>
          <p:nvPr/>
        </p:nvPicPr>
        <p:blipFill rotWithShape="1">
          <a:blip r:embed="rId2">
            <a:alphaModFix/>
          </a:blip>
          <a:srcRect/>
          <a:stretch/>
        </p:blipFill>
        <p:spPr>
          <a:xfrm>
            <a:off x="269917" y="5643685"/>
            <a:ext cx="1939883" cy="622971"/>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36_Custom Layout">
  <p:cSld name="36_Custom Layout">
    <p:spTree>
      <p:nvGrpSpPr>
        <p:cNvPr id="1" name="Shape 157"/>
        <p:cNvGrpSpPr/>
        <p:nvPr/>
      </p:nvGrpSpPr>
      <p:grpSpPr>
        <a:xfrm>
          <a:off x="0" y="0"/>
          <a:ext cx="0" cy="0"/>
          <a:chOff x="0" y="0"/>
          <a:chExt cx="0" cy="0"/>
        </a:xfrm>
      </p:grpSpPr>
      <p:sp>
        <p:nvSpPr>
          <p:cNvPr id="158" name="Google Shape;158;g2f32ee01b73_0_119"/>
          <p:cNvSpPr>
            <a:spLocks noGrp="1"/>
          </p:cNvSpPr>
          <p:nvPr>
            <p:ph type="pic" idx="2"/>
          </p:nvPr>
        </p:nvSpPr>
        <p:spPr>
          <a:xfrm>
            <a:off x="0" y="0"/>
            <a:ext cx="4755900" cy="6858000"/>
          </a:xfrm>
          <a:prstGeom prst="rect">
            <a:avLst/>
          </a:prstGeom>
          <a:noFill/>
          <a:ln>
            <a:noFill/>
          </a:ln>
        </p:spPr>
      </p:sp>
      <p:sp>
        <p:nvSpPr>
          <p:cNvPr id="159" name="Google Shape;159;g2f32ee01b73_0_119"/>
          <p:cNvSpPr txBox="1">
            <a:spLocks noGrp="1"/>
          </p:cNvSpPr>
          <p:nvPr>
            <p:ph type="body" idx="1"/>
          </p:nvPr>
        </p:nvSpPr>
        <p:spPr>
          <a:xfrm>
            <a:off x="5191990" y="2138082"/>
            <a:ext cx="6226800" cy="3335100"/>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SzPts val="2800"/>
              <a:buChar char="•"/>
              <a:defRPr/>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160" name="Google Shape;160;g2f32ee01b73_0_119"/>
          <p:cNvSpPr txBox="1">
            <a:spLocks noGrp="1"/>
          </p:cNvSpPr>
          <p:nvPr>
            <p:ph type="title"/>
          </p:nvPr>
        </p:nvSpPr>
        <p:spPr>
          <a:xfrm>
            <a:off x="5191990" y="542601"/>
            <a:ext cx="5911200" cy="12516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4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1" name="Google Shape;161;g2f32ee01b73_0_119"/>
          <p:cNvSpPr txBox="1">
            <a:spLocks noGrp="1"/>
          </p:cNvSpPr>
          <p:nvPr>
            <p:ph type="sldNum" idx="12"/>
          </p:nvPr>
        </p:nvSpPr>
        <p:spPr>
          <a:xfrm>
            <a:off x="7121014" y="6288992"/>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62" name="Google Shape;162;g2f32ee01b73_0_119"/>
          <p:cNvPicPr preferRelativeResize="0"/>
          <p:nvPr/>
        </p:nvPicPr>
        <p:blipFill rotWithShape="1">
          <a:blip r:embed="rId2">
            <a:alphaModFix/>
          </a:blip>
          <a:srcRect/>
          <a:stretch/>
        </p:blipFill>
        <p:spPr>
          <a:xfrm>
            <a:off x="9995566" y="6057553"/>
            <a:ext cx="1939883" cy="622971"/>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Picture with Caption" type="picTx">
  <p:cSld name="PICTURE_WITH_CAPTION_TEXT">
    <p:spTree>
      <p:nvGrpSpPr>
        <p:cNvPr id="1" name="Shape 163"/>
        <p:cNvGrpSpPr/>
        <p:nvPr/>
      </p:nvGrpSpPr>
      <p:grpSpPr>
        <a:xfrm>
          <a:off x="0" y="0"/>
          <a:ext cx="0" cy="0"/>
          <a:chOff x="0" y="0"/>
          <a:chExt cx="0" cy="0"/>
        </a:xfrm>
      </p:grpSpPr>
      <p:sp>
        <p:nvSpPr>
          <p:cNvPr id="164" name="Google Shape;164;g2f32ee01b73_0_125"/>
          <p:cNvSpPr txBox="1">
            <a:spLocks noGrp="1"/>
          </p:cNvSpPr>
          <p:nvPr>
            <p:ph type="title"/>
          </p:nvPr>
        </p:nvSpPr>
        <p:spPr>
          <a:xfrm>
            <a:off x="2389717" y="4800600"/>
            <a:ext cx="7315200" cy="5667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SzPts val="4400"/>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5" name="Google Shape;165;g2f32ee01b73_0_125"/>
          <p:cNvSpPr>
            <a:spLocks noGrp="1"/>
          </p:cNvSpPr>
          <p:nvPr>
            <p:ph type="pic" idx="2"/>
          </p:nvPr>
        </p:nvSpPr>
        <p:spPr>
          <a:xfrm>
            <a:off x="2389717" y="612775"/>
            <a:ext cx="7315200" cy="4114800"/>
          </a:xfrm>
          <a:prstGeom prst="rect">
            <a:avLst/>
          </a:prstGeom>
          <a:noFill/>
          <a:ln>
            <a:noFill/>
          </a:ln>
        </p:spPr>
      </p:sp>
      <p:sp>
        <p:nvSpPr>
          <p:cNvPr id="166" name="Google Shape;166;g2f32ee01b73_0_125"/>
          <p:cNvSpPr txBox="1">
            <a:spLocks noGrp="1"/>
          </p:cNvSpPr>
          <p:nvPr>
            <p:ph type="body" idx="1"/>
          </p:nvPr>
        </p:nvSpPr>
        <p:spPr>
          <a:xfrm>
            <a:off x="2389717" y="5367338"/>
            <a:ext cx="7315200" cy="8049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2800"/>
              <a:buNone/>
              <a:defRPr sz="1400"/>
            </a:lvl1pPr>
            <a:lvl2pPr marL="914400" lvl="1" indent="-228600" algn="l">
              <a:lnSpc>
                <a:spcPct val="90000"/>
              </a:lnSpc>
              <a:spcBef>
                <a:spcPts val="500"/>
              </a:spcBef>
              <a:spcAft>
                <a:spcPts val="0"/>
              </a:spcAft>
              <a:buSzPts val="2400"/>
              <a:buNone/>
              <a:defRPr sz="1200"/>
            </a:lvl2pPr>
            <a:lvl3pPr marL="1371600" lvl="2" indent="-228600" algn="l">
              <a:lnSpc>
                <a:spcPct val="90000"/>
              </a:lnSpc>
              <a:spcBef>
                <a:spcPts val="500"/>
              </a:spcBef>
              <a:spcAft>
                <a:spcPts val="0"/>
              </a:spcAft>
              <a:buSzPts val="2000"/>
              <a:buNone/>
              <a:defRPr sz="1000"/>
            </a:lvl3pPr>
            <a:lvl4pPr marL="1828800" lvl="3" indent="-228600" algn="l">
              <a:lnSpc>
                <a:spcPct val="90000"/>
              </a:lnSpc>
              <a:spcBef>
                <a:spcPts val="500"/>
              </a:spcBef>
              <a:spcAft>
                <a:spcPts val="0"/>
              </a:spcAft>
              <a:buSzPts val="1800"/>
              <a:buNone/>
              <a:defRPr sz="900"/>
            </a:lvl4pPr>
            <a:lvl5pPr marL="2286000" lvl="4" indent="-228600" algn="l">
              <a:lnSpc>
                <a:spcPct val="90000"/>
              </a:lnSpc>
              <a:spcBef>
                <a:spcPts val="500"/>
              </a:spcBef>
              <a:spcAft>
                <a:spcPts val="0"/>
              </a:spcAft>
              <a:buSzPts val="1800"/>
              <a:buNone/>
              <a:defRPr sz="900"/>
            </a:lvl5pPr>
            <a:lvl6pPr marL="2743200" lvl="5" indent="-228600" algn="l">
              <a:lnSpc>
                <a:spcPct val="90000"/>
              </a:lnSpc>
              <a:spcBef>
                <a:spcPts val="500"/>
              </a:spcBef>
              <a:spcAft>
                <a:spcPts val="0"/>
              </a:spcAft>
              <a:buSzPts val="1800"/>
              <a:buNone/>
              <a:defRPr sz="900"/>
            </a:lvl6pPr>
            <a:lvl7pPr marL="3200400" lvl="6" indent="-228600" algn="l">
              <a:lnSpc>
                <a:spcPct val="90000"/>
              </a:lnSpc>
              <a:spcBef>
                <a:spcPts val="500"/>
              </a:spcBef>
              <a:spcAft>
                <a:spcPts val="0"/>
              </a:spcAft>
              <a:buSzPts val="1800"/>
              <a:buNone/>
              <a:defRPr sz="900"/>
            </a:lvl7pPr>
            <a:lvl8pPr marL="3657600" lvl="7" indent="-228600" algn="l">
              <a:lnSpc>
                <a:spcPct val="90000"/>
              </a:lnSpc>
              <a:spcBef>
                <a:spcPts val="500"/>
              </a:spcBef>
              <a:spcAft>
                <a:spcPts val="0"/>
              </a:spcAft>
              <a:buSzPts val="1800"/>
              <a:buNone/>
              <a:defRPr sz="900"/>
            </a:lvl8pPr>
            <a:lvl9pPr marL="4114800" lvl="8" indent="-228600" algn="l">
              <a:lnSpc>
                <a:spcPct val="90000"/>
              </a:lnSpc>
              <a:spcBef>
                <a:spcPts val="500"/>
              </a:spcBef>
              <a:spcAft>
                <a:spcPts val="0"/>
              </a:spcAft>
              <a:buSzPts val="1800"/>
              <a:buNone/>
              <a:defRPr sz="900"/>
            </a:lvl9pPr>
          </a:lstStyle>
          <a:p>
            <a:endParaRPr/>
          </a:p>
        </p:txBody>
      </p:sp>
      <p:sp>
        <p:nvSpPr>
          <p:cNvPr id="167" name="Google Shape;167;g2f32ee01b73_0_125"/>
          <p:cNvSpPr txBox="1">
            <a:spLocks noGrp="1"/>
          </p:cNvSpPr>
          <p:nvPr>
            <p:ph type="dt" idx="10"/>
          </p:nvPr>
        </p:nvSpPr>
        <p:spPr>
          <a:xfrm>
            <a:off x="609600" y="6356351"/>
            <a:ext cx="28449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8" name="Google Shape;168;g2f32ee01b73_0_125"/>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9" name="Google Shape;169;g2f32ee01b73_0_125"/>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p:cSld name="1_Blank">
    <p:spTree>
      <p:nvGrpSpPr>
        <p:cNvPr id="1" name="Shape 170"/>
        <p:cNvGrpSpPr/>
        <p:nvPr/>
      </p:nvGrpSpPr>
      <p:grpSpPr>
        <a:xfrm>
          <a:off x="0" y="0"/>
          <a:ext cx="0" cy="0"/>
          <a:chOff x="0" y="0"/>
          <a:chExt cx="0" cy="0"/>
        </a:xfrm>
      </p:grpSpPr>
      <p:sp>
        <p:nvSpPr>
          <p:cNvPr id="171" name="Google Shape;171;g2f32ee01b73_0_132"/>
          <p:cNvSpPr/>
          <p:nvPr/>
        </p:nvSpPr>
        <p:spPr>
          <a:xfrm>
            <a:off x="0" y="6492874"/>
            <a:ext cx="12192000" cy="365100"/>
          </a:xfrm>
          <a:prstGeom prst="rect">
            <a:avLst/>
          </a:prstGeom>
          <a:solidFill>
            <a:srgbClr val="004B8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72" name="Google Shape;172;g2f32ee01b73_0_132"/>
          <p:cNvSpPr txBox="1">
            <a:spLocks noGrp="1"/>
          </p:cNvSpPr>
          <p:nvPr>
            <p:ph type="dt" idx="10"/>
          </p:nvPr>
        </p:nvSpPr>
        <p:spPr>
          <a:xfrm>
            <a:off x="838200" y="6479444"/>
            <a:ext cx="27432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3" name="Google Shape;173;g2f32ee01b73_0_132"/>
          <p:cNvSpPr txBox="1">
            <a:spLocks noGrp="1"/>
          </p:cNvSpPr>
          <p:nvPr>
            <p:ph type="ftr" idx="11"/>
          </p:nvPr>
        </p:nvSpPr>
        <p:spPr>
          <a:xfrm>
            <a:off x="4038600" y="6479444"/>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4" name="Google Shape;174;g2f32ee01b73_0_132"/>
          <p:cNvSpPr txBox="1">
            <a:spLocks noGrp="1"/>
          </p:cNvSpPr>
          <p:nvPr>
            <p:ph type="sldNum" idx="12"/>
          </p:nvPr>
        </p:nvSpPr>
        <p:spPr>
          <a:xfrm>
            <a:off x="8610600" y="6479444"/>
            <a:ext cx="2743200" cy="3651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175" name="Google Shape;175;g2f32ee01b73_0_132"/>
          <p:cNvPicPr preferRelativeResize="0"/>
          <p:nvPr/>
        </p:nvPicPr>
        <p:blipFill rotWithShape="1">
          <a:blip r:embed="rId2">
            <a:alphaModFix/>
          </a:blip>
          <a:srcRect/>
          <a:stretch/>
        </p:blipFill>
        <p:spPr>
          <a:xfrm>
            <a:off x="9833334" y="5802967"/>
            <a:ext cx="1939883" cy="622971"/>
          </a:xfrm>
          <a:prstGeom prst="rect">
            <a:avLst/>
          </a:prstGeom>
          <a:noFill/>
          <a:ln>
            <a:noFill/>
          </a:ln>
        </p:spPr>
      </p:pic>
      <p:pic>
        <p:nvPicPr>
          <p:cNvPr id="176" name="Google Shape;176;g2f32ee01b73_0_132"/>
          <p:cNvPicPr preferRelativeResize="0"/>
          <p:nvPr/>
        </p:nvPicPr>
        <p:blipFill rotWithShape="1">
          <a:blip r:embed="rId3">
            <a:alphaModFix/>
          </a:blip>
          <a:srcRect/>
          <a:stretch/>
        </p:blipFill>
        <p:spPr>
          <a:xfrm>
            <a:off x="3746500" y="2204308"/>
            <a:ext cx="4698998" cy="2971800"/>
          </a:xfrm>
          <a:prstGeom prst="rect">
            <a:avLst/>
          </a:prstGeom>
          <a:noFill/>
          <a:ln>
            <a:noFill/>
          </a:ln>
        </p:spPr>
      </p:pic>
      <p:sp>
        <p:nvSpPr>
          <p:cNvPr id="177" name="Google Shape;177;g2f32ee01b73_0_132"/>
          <p:cNvSpPr txBox="1"/>
          <p:nvPr/>
        </p:nvSpPr>
        <p:spPr>
          <a:xfrm>
            <a:off x="2905539" y="525849"/>
            <a:ext cx="6381000" cy="769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4400"/>
              <a:buFont typeface="Arial"/>
              <a:buNone/>
            </a:pPr>
            <a:r>
              <a:rPr lang="en-US" sz="4400" b="0" i="0" u="none" strike="noStrike" cap="none">
                <a:solidFill>
                  <a:schemeClr val="dk1"/>
                </a:solidFill>
                <a:latin typeface="Arial"/>
                <a:ea typeface="Arial"/>
                <a:cs typeface="Arial"/>
                <a:sym typeface="Arial"/>
              </a:rPr>
              <a:t>Questions &amp; Dialogue</a:t>
            </a:r>
            <a:endParaRPr sz="18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78"/>
        <p:cNvGrpSpPr/>
        <p:nvPr/>
      </p:nvGrpSpPr>
      <p:grpSpPr>
        <a:xfrm>
          <a:off x="0" y="0"/>
          <a:ext cx="0" cy="0"/>
          <a:chOff x="0" y="0"/>
          <a:chExt cx="0" cy="0"/>
        </a:xfrm>
      </p:grpSpPr>
      <p:sp>
        <p:nvSpPr>
          <p:cNvPr id="179" name="Google Shape;179;g2f32ee01b73_0_158"/>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0" name="Google Shape;180;g2f32ee01b73_0_158"/>
          <p:cNvSpPr txBox="1">
            <a:spLocks noGrp="1"/>
          </p:cNvSpPr>
          <p:nvPr>
            <p:ph type="body" idx="1"/>
          </p:nvPr>
        </p:nvSpPr>
        <p:spPr>
          <a:xfrm>
            <a:off x="838200" y="1825625"/>
            <a:ext cx="5181600" cy="4351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1" name="Google Shape;181;g2f32ee01b73_0_158"/>
          <p:cNvSpPr txBox="1">
            <a:spLocks noGrp="1"/>
          </p:cNvSpPr>
          <p:nvPr>
            <p:ph type="body" idx="2"/>
          </p:nvPr>
        </p:nvSpPr>
        <p:spPr>
          <a:xfrm>
            <a:off x="6172200" y="1825625"/>
            <a:ext cx="5181600" cy="4351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2" name="Google Shape;182;g2f32ee01b73_0_158"/>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3" name="Google Shape;183;g2f32ee01b73_0_158"/>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4" name="Google Shape;184;g2f32ee01b73_0_158"/>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3 Column">
  <p:cSld name="3 Column">
    <p:spTree>
      <p:nvGrpSpPr>
        <p:cNvPr id="1" name="Shape 54"/>
        <p:cNvGrpSpPr/>
        <p:nvPr/>
      </p:nvGrpSpPr>
      <p:grpSpPr>
        <a:xfrm>
          <a:off x="0" y="0"/>
          <a:ext cx="0" cy="0"/>
          <a:chOff x="0" y="0"/>
          <a:chExt cx="0" cy="0"/>
        </a:xfrm>
      </p:grpSpPr>
      <p:sp>
        <p:nvSpPr>
          <p:cNvPr id="55" name="Google Shape;55;g2f32ee01b73_0_165"/>
          <p:cNvSpPr txBox="1">
            <a:spLocks noGrp="1"/>
          </p:cNvSpPr>
          <p:nvPr>
            <p:ph type="title"/>
          </p:nvPr>
        </p:nvSpPr>
        <p:spPr>
          <a:xfrm>
            <a:off x="609602" y="365125"/>
            <a:ext cx="109794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4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g2f32ee01b73_0_165"/>
          <p:cNvSpPr txBox="1">
            <a:spLocks noGrp="1"/>
          </p:cNvSpPr>
          <p:nvPr>
            <p:ph type="dt" idx="10"/>
          </p:nvPr>
        </p:nvSpPr>
        <p:spPr>
          <a:xfrm>
            <a:off x="609600" y="6356355"/>
            <a:ext cx="28449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g2f32ee01b73_0_165"/>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g2f32ee01b73_0_165"/>
          <p:cNvSpPr txBox="1">
            <a:spLocks noGrp="1"/>
          </p:cNvSpPr>
          <p:nvPr>
            <p:ph type="sldNum" idx="12"/>
          </p:nvPr>
        </p:nvSpPr>
        <p:spPr>
          <a:xfrm>
            <a:off x="8712499" y="6202051"/>
            <a:ext cx="2844900" cy="3651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59" name="Google Shape;59;g2f32ee01b73_0_165"/>
          <p:cNvSpPr txBox="1"/>
          <p:nvPr/>
        </p:nvSpPr>
        <p:spPr>
          <a:xfrm>
            <a:off x="8602532" y="6242050"/>
            <a:ext cx="2844900" cy="365100"/>
          </a:xfrm>
          <a:prstGeom prst="rect">
            <a:avLst/>
          </a:prstGeom>
          <a:noFill/>
          <a:ln>
            <a:noFill/>
          </a:ln>
        </p:spPr>
        <p:txBody>
          <a:bodyPr spcFirstLastPara="1" wrap="square" lIns="68575" tIns="34275" rIns="68575" bIns="34275" anchor="ctr" anchorCtr="0">
            <a:noAutofit/>
          </a:bodyPr>
          <a:lstStyle/>
          <a:p>
            <a:pPr marL="0" marR="0" lvl="0" indent="0" algn="l" rtl="0">
              <a:lnSpc>
                <a:spcPct val="100000"/>
              </a:lnSpc>
              <a:spcBef>
                <a:spcPts val="0"/>
              </a:spcBef>
              <a:spcAft>
                <a:spcPts val="0"/>
              </a:spcAft>
              <a:buClr>
                <a:srgbClr val="000000"/>
              </a:buClr>
              <a:buSzPts val="600"/>
              <a:buFont typeface="Arial"/>
              <a:buNone/>
            </a:pPr>
            <a:fld id="{00000000-1234-1234-1234-123412341234}" type="slidenum">
              <a:rPr lang="en-US" sz="600" b="1" i="0" u="none" strike="noStrike" cap="none">
                <a:solidFill>
                  <a:srgbClr val="8894B2"/>
                </a:solidFill>
                <a:latin typeface="Arial"/>
                <a:ea typeface="Arial"/>
                <a:cs typeface="Arial"/>
                <a:sym typeface="Arial"/>
              </a:rPr>
              <a:t>‹#›</a:t>
            </a:fld>
            <a:endParaRPr sz="600" b="1" i="0" u="none" strike="noStrike" cap="none">
              <a:solidFill>
                <a:srgbClr val="8894B2"/>
              </a:solidFill>
              <a:latin typeface="Arial"/>
              <a:ea typeface="Arial"/>
              <a:cs typeface="Arial"/>
              <a:sym typeface="Arial"/>
            </a:endParaRPr>
          </a:p>
        </p:txBody>
      </p:sp>
      <p:sp>
        <p:nvSpPr>
          <p:cNvPr id="60" name="Google Shape;60;g2f32ee01b73_0_165"/>
          <p:cNvSpPr txBox="1">
            <a:spLocks noGrp="1"/>
          </p:cNvSpPr>
          <p:nvPr>
            <p:ph type="body" idx="1"/>
          </p:nvPr>
        </p:nvSpPr>
        <p:spPr>
          <a:xfrm>
            <a:off x="609603" y="1727700"/>
            <a:ext cx="3281700" cy="3866400"/>
          </a:xfrm>
          <a:prstGeom prst="rect">
            <a:avLst/>
          </a:prstGeom>
          <a:noFill/>
          <a:ln>
            <a:noFill/>
          </a:ln>
        </p:spPr>
        <p:txBody>
          <a:bodyPr spcFirstLastPara="1" wrap="square" lIns="91425" tIns="45700" rIns="91425" bIns="45700" anchor="t" anchorCtr="0">
            <a:normAutofit/>
          </a:bodyPr>
          <a:lstStyle>
            <a:lvl1pPr marL="457200" lvl="0" indent="-406400" algn="l">
              <a:lnSpc>
                <a:spcPct val="110000"/>
              </a:lnSpc>
              <a:spcBef>
                <a:spcPts val="0"/>
              </a:spcBef>
              <a:spcAft>
                <a:spcPts val="0"/>
              </a:spcAft>
              <a:buSzPts val="2800"/>
              <a:buChar char="•"/>
              <a:defRPr/>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61" name="Google Shape;61;g2f32ee01b73_0_165"/>
          <p:cNvSpPr txBox="1">
            <a:spLocks noGrp="1"/>
          </p:cNvSpPr>
          <p:nvPr>
            <p:ph type="body" idx="2"/>
          </p:nvPr>
        </p:nvSpPr>
        <p:spPr>
          <a:xfrm>
            <a:off x="4458390" y="1727700"/>
            <a:ext cx="3281700" cy="3866400"/>
          </a:xfrm>
          <a:prstGeom prst="rect">
            <a:avLst/>
          </a:prstGeom>
          <a:noFill/>
          <a:ln>
            <a:noFill/>
          </a:ln>
        </p:spPr>
        <p:txBody>
          <a:bodyPr spcFirstLastPara="1" wrap="square" lIns="91425" tIns="45700" rIns="91425" bIns="45700" anchor="t" anchorCtr="0">
            <a:normAutofit/>
          </a:bodyPr>
          <a:lstStyle>
            <a:lvl1pPr marL="457200" lvl="0" indent="-406400" algn="l">
              <a:lnSpc>
                <a:spcPct val="110000"/>
              </a:lnSpc>
              <a:spcBef>
                <a:spcPts val="0"/>
              </a:spcBef>
              <a:spcAft>
                <a:spcPts val="0"/>
              </a:spcAft>
              <a:buSzPts val="2800"/>
              <a:buChar char="•"/>
              <a:defRPr/>
            </a:lvl1pPr>
            <a:lvl2pPr marL="914400" lvl="1" indent="-381000" algn="l">
              <a:lnSpc>
                <a:spcPct val="11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62" name="Google Shape;62;g2f32ee01b73_0_165"/>
          <p:cNvSpPr txBox="1">
            <a:spLocks noGrp="1"/>
          </p:cNvSpPr>
          <p:nvPr>
            <p:ph type="body" idx="3"/>
          </p:nvPr>
        </p:nvSpPr>
        <p:spPr>
          <a:xfrm>
            <a:off x="8307175" y="1727700"/>
            <a:ext cx="3281700" cy="3866400"/>
          </a:xfrm>
          <a:prstGeom prst="rect">
            <a:avLst/>
          </a:prstGeom>
          <a:noFill/>
          <a:ln>
            <a:noFill/>
          </a:ln>
        </p:spPr>
        <p:txBody>
          <a:bodyPr spcFirstLastPara="1" wrap="square" lIns="91425" tIns="45700" rIns="91425" bIns="45700" anchor="t" anchorCtr="0">
            <a:normAutofit/>
          </a:bodyPr>
          <a:lstStyle>
            <a:lvl1pPr marL="457200" lvl="0" indent="-406400" algn="l">
              <a:lnSpc>
                <a:spcPct val="110000"/>
              </a:lnSpc>
              <a:spcBef>
                <a:spcPts val="0"/>
              </a:spcBef>
              <a:spcAft>
                <a:spcPts val="0"/>
              </a:spcAft>
              <a:buSzPts val="2800"/>
              <a:buChar char="•"/>
              <a:defRPr/>
            </a:lvl1pPr>
            <a:lvl2pPr marL="914400" lvl="1" indent="-381000" algn="l">
              <a:lnSpc>
                <a:spcPct val="110000"/>
              </a:lnSpc>
              <a:spcBef>
                <a:spcPts val="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63" name="Google Shape;63;g2f32ee01b73_0_165"/>
          <p:cNvSpPr/>
          <p:nvPr/>
        </p:nvSpPr>
        <p:spPr>
          <a:xfrm>
            <a:off x="0" y="6492874"/>
            <a:ext cx="12192000" cy="365100"/>
          </a:xfrm>
          <a:prstGeom prst="rect">
            <a:avLst/>
          </a:prstGeom>
          <a:solidFill>
            <a:srgbClr val="004B8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64" name="Google Shape;64;g2f32ee01b73_0_165"/>
          <p:cNvPicPr preferRelativeResize="0"/>
          <p:nvPr/>
        </p:nvPicPr>
        <p:blipFill rotWithShape="1">
          <a:blip r:embed="rId2">
            <a:alphaModFix/>
          </a:blip>
          <a:srcRect/>
          <a:stretch/>
        </p:blipFill>
        <p:spPr>
          <a:xfrm>
            <a:off x="9833334" y="5802967"/>
            <a:ext cx="1939883" cy="622971"/>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Two Content">
  <p:cSld name="1_Two Content">
    <p:spTree>
      <p:nvGrpSpPr>
        <p:cNvPr id="1" name="Shape 65"/>
        <p:cNvGrpSpPr/>
        <p:nvPr/>
      </p:nvGrpSpPr>
      <p:grpSpPr>
        <a:xfrm>
          <a:off x="0" y="0"/>
          <a:ext cx="0" cy="0"/>
          <a:chOff x="0" y="0"/>
          <a:chExt cx="0" cy="0"/>
        </a:xfrm>
      </p:grpSpPr>
      <p:sp>
        <p:nvSpPr>
          <p:cNvPr id="66" name="Google Shape;66;g2f32ee01b73_0_29"/>
          <p:cNvSpPr/>
          <p:nvPr/>
        </p:nvSpPr>
        <p:spPr>
          <a:xfrm>
            <a:off x="16" y="0"/>
            <a:ext cx="3572400" cy="6858000"/>
          </a:xfrm>
          <a:prstGeom prst="rect">
            <a:avLst/>
          </a:prstGeom>
          <a:solidFill>
            <a:srgbClr val="004B8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351"/>
              <a:buFont typeface="Arial"/>
              <a:buNone/>
            </a:pPr>
            <a:endParaRPr sz="1351" b="0" i="0" u="none" strike="noStrike" cap="none">
              <a:solidFill>
                <a:schemeClr val="lt1"/>
              </a:solidFill>
              <a:latin typeface="Arial"/>
              <a:ea typeface="Arial"/>
              <a:cs typeface="Arial"/>
              <a:sym typeface="Arial"/>
            </a:endParaRPr>
          </a:p>
        </p:txBody>
      </p:sp>
      <p:cxnSp>
        <p:nvCxnSpPr>
          <p:cNvPr id="67" name="Google Shape;67;g2f32ee01b73_0_29"/>
          <p:cNvCxnSpPr/>
          <p:nvPr/>
        </p:nvCxnSpPr>
        <p:spPr>
          <a:xfrm>
            <a:off x="237067" y="3004237"/>
            <a:ext cx="3206100" cy="0"/>
          </a:xfrm>
          <a:prstGeom prst="straightConnector1">
            <a:avLst/>
          </a:prstGeom>
          <a:noFill/>
          <a:ln w="12700" cap="flat" cmpd="sng">
            <a:solidFill>
              <a:srgbClr val="00A0AF"/>
            </a:solidFill>
            <a:prstDash val="solid"/>
            <a:miter lim="800000"/>
            <a:headEnd type="none" w="sm" len="sm"/>
            <a:tailEnd type="none" w="sm" len="sm"/>
          </a:ln>
        </p:spPr>
      </p:cxnSp>
      <p:sp>
        <p:nvSpPr>
          <p:cNvPr id="68" name="Google Shape;68;g2f32ee01b73_0_29"/>
          <p:cNvSpPr txBox="1">
            <a:spLocks noGrp="1"/>
          </p:cNvSpPr>
          <p:nvPr>
            <p:ph type="body" idx="1"/>
          </p:nvPr>
        </p:nvSpPr>
        <p:spPr>
          <a:xfrm>
            <a:off x="3769375" y="526094"/>
            <a:ext cx="8147400" cy="5294400"/>
          </a:xfrm>
          <a:prstGeom prst="rect">
            <a:avLst/>
          </a:prstGeom>
          <a:noFill/>
          <a:ln>
            <a:noFill/>
          </a:ln>
        </p:spPr>
        <p:txBody>
          <a:bodyPr spcFirstLastPara="1" wrap="square" lIns="91425" tIns="45700" rIns="91425" bIns="45700" anchor="t" anchorCtr="0">
            <a:normAutofit/>
          </a:bodyPr>
          <a:lstStyle>
            <a:lvl1pPr marL="457200" lvl="0" indent="-406400" algn="l">
              <a:lnSpc>
                <a:spcPct val="110000"/>
              </a:lnSpc>
              <a:spcBef>
                <a:spcPts val="0"/>
              </a:spcBef>
              <a:spcAft>
                <a:spcPts val="0"/>
              </a:spcAft>
              <a:buSzPts val="2800"/>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9" name="Google Shape;69;g2f32ee01b73_0_29"/>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g2f32ee01b73_0_29"/>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g2f32ee01b73_0_29"/>
          <p:cNvSpPr txBox="1">
            <a:spLocks noGrp="1"/>
          </p:cNvSpPr>
          <p:nvPr>
            <p:ph type="sldNum" idx="12"/>
          </p:nvPr>
        </p:nvSpPr>
        <p:spPr>
          <a:xfrm>
            <a:off x="8153399" y="6356351"/>
            <a:ext cx="1710900" cy="3237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72" name="Google Shape;72;g2f32ee01b73_0_29"/>
          <p:cNvPicPr preferRelativeResize="0"/>
          <p:nvPr/>
        </p:nvPicPr>
        <p:blipFill rotWithShape="1">
          <a:blip r:embed="rId2">
            <a:alphaModFix/>
          </a:blip>
          <a:srcRect/>
          <a:stretch/>
        </p:blipFill>
        <p:spPr>
          <a:xfrm>
            <a:off x="9998434" y="6056967"/>
            <a:ext cx="1939883" cy="622971"/>
          </a:xfrm>
          <a:prstGeom prst="rect">
            <a:avLst/>
          </a:prstGeom>
          <a:noFill/>
          <a:ln>
            <a:noFill/>
          </a:ln>
        </p:spPr>
      </p:pic>
      <p:sp>
        <p:nvSpPr>
          <p:cNvPr id="73" name="Google Shape;73;g2f32ee01b73_0_29"/>
          <p:cNvSpPr txBox="1">
            <a:spLocks noGrp="1"/>
          </p:cNvSpPr>
          <p:nvPr>
            <p:ph type="title"/>
          </p:nvPr>
        </p:nvSpPr>
        <p:spPr>
          <a:xfrm>
            <a:off x="345129" y="2154478"/>
            <a:ext cx="2907000" cy="849900"/>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Arial"/>
              <a:buNone/>
              <a:defRPr sz="3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g2f32ee01b73_0_29"/>
          <p:cNvSpPr txBox="1">
            <a:spLocks noGrp="1"/>
          </p:cNvSpPr>
          <p:nvPr>
            <p:ph type="body" idx="2"/>
          </p:nvPr>
        </p:nvSpPr>
        <p:spPr>
          <a:xfrm>
            <a:off x="380999" y="3169433"/>
            <a:ext cx="2871300" cy="914400"/>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0"/>
              </a:spcBef>
              <a:spcAft>
                <a:spcPts val="0"/>
              </a:spcAft>
              <a:buSzPts val="1800"/>
              <a:buNone/>
              <a:defRPr sz="1800">
                <a:solidFill>
                  <a:schemeClr val="accent1"/>
                </a:solidFill>
              </a:defRPr>
            </a:lvl1pPr>
            <a:lvl2pPr marL="914400" lvl="1" indent="-228600" algn="ctr">
              <a:lnSpc>
                <a:spcPct val="90000"/>
              </a:lnSpc>
              <a:spcBef>
                <a:spcPts val="500"/>
              </a:spcBef>
              <a:spcAft>
                <a:spcPts val="0"/>
              </a:spcAft>
              <a:buSzPts val="1400"/>
              <a:buNone/>
              <a:defRPr sz="1400">
                <a:solidFill>
                  <a:schemeClr val="accent1"/>
                </a:solidFill>
              </a:defRPr>
            </a:lvl2pPr>
            <a:lvl3pPr marL="1371600" lvl="2" indent="-228600" algn="ctr">
              <a:lnSpc>
                <a:spcPct val="90000"/>
              </a:lnSpc>
              <a:spcBef>
                <a:spcPts val="500"/>
              </a:spcBef>
              <a:spcAft>
                <a:spcPts val="0"/>
              </a:spcAft>
              <a:buSzPts val="1400"/>
              <a:buNone/>
              <a:defRPr sz="1400">
                <a:solidFill>
                  <a:schemeClr val="accent1"/>
                </a:solidFill>
              </a:defRPr>
            </a:lvl3pPr>
            <a:lvl4pPr marL="1828800" lvl="3" indent="-228600" algn="ctr">
              <a:lnSpc>
                <a:spcPct val="90000"/>
              </a:lnSpc>
              <a:spcBef>
                <a:spcPts val="500"/>
              </a:spcBef>
              <a:spcAft>
                <a:spcPts val="0"/>
              </a:spcAft>
              <a:buSzPts val="1400"/>
              <a:buNone/>
              <a:defRPr sz="1400">
                <a:solidFill>
                  <a:schemeClr val="accent1"/>
                </a:solidFill>
              </a:defRPr>
            </a:lvl4pPr>
            <a:lvl5pPr marL="2286000" lvl="4" indent="-228600" algn="ctr">
              <a:lnSpc>
                <a:spcPct val="90000"/>
              </a:lnSpc>
              <a:spcBef>
                <a:spcPts val="500"/>
              </a:spcBef>
              <a:spcAft>
                <a:spcPts val="0"/>
              </a:spcAft>
              <a:buSzPts val="1400"/>
              <a:buNone/>
              <a:defRPr sz="1400">
                <a:solidFill>
                  <a:schemeClr val="accen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p:cSld name="1_Comparison">
    <p:spTree>
      <p:nvGrpSpPr>
        <p:cNvPr id="1" name="Shape 75"/>
        <p:cNvGrpSpPr/>
        <p:nvPr/>
      </p:nvGrpSpPr>
      <p:grpSpPr>
        <a:xfrm>
          <a:off x="0" y="0"/>
          <a:ext cx="0" cy="0"/>
          <a:chOff x="0" y="0"/>
          <a:chExt cx="0" cy="0"/>
        </a:xfrm>
      </p:grpSpPr>
      <p:sp>
        <p:nvSpPr>
          <p:cNvPr id="76" name="Google Shape;76;g2f32ee01b73_0_93"/>
          <p:cNvSpPr/>
          <p:nvPr/>
        </p:nvSpPr>
        <p:spPr>
          <a:xfrm>
            <a:off x="0" y="6492874"/>
            <a:ext cx="12192000" cy="365100"/>
          </a:xfrm>
          <a:prstGeom prst="rect">
            <a:avLst/>
          </a:prstGeom>
          <a:solidFill>
            <a:srgbClr val="004B8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7" name="Google Shape;77;g2f32ee01b73_0_93"/>
          <p:cNvSpPr txBox="1">
            <a:spLocks noGrp="1"/>
          </p:cNvSpPr>
          <p:nvPr>
            <p:ph type="title"/>
          </p:nvPr>
        </p:nvSpPr>
        <p:spPr>
          <a:xfrm>
            <a:off x="839788" y="490386"/>
            <a:ext cx="10515600" cy="720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4B8D"/>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g2f32ee01b73_0_93"/>
          <p:cNvSpPr txBox="1">
            <a:spLocks noGrp="1"/>
          </p:cNvSpPr>
          <p:nvPr>
            <p:ph type="body" idx="1"/>
          </p:nvPr>
        </p:nvSpPr>
        <p:spPr>
          <a:xfrm>
            <a:off x="839788" y="1389329"/>
            <a:ext cx="5157900" cy="4424700"/>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SzPts val="2800"/>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9" name="Google Shape;79;g2f32ee01b73_0_93"/>
          <p:cNvSpPr txBox="1">
            <a:spLocks noGrp="1"/>
          </p:cNvSpPr>
          <p:nvPr>
            <p:ph type="body" idx="2"/>
          </p:nvPr>
        </p:nvSpPr>
        <p:spPr>
          <a:xfrm>
            <a:off x="6172200" y="1389329"/>
            <a:ext cx="5183100" cy="4424700"/>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SzPts val="2800"/>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0" name="Google Shape;80;g2f32ee01b73_0_93"/>
          <p:cNvSpPr txBox="1">
            <a:spLocks noGrp="1"/>
          </p:cNvSpPr>
          <p:nvPr>
            <p:ph type="dt" idx="10"/>
          </p:nvPr>
        </p:nvSpPr>
        <p:spPr>
          <a:xfrm>
            <a:off x="838200" y="6478455"/>
            <a:ext cx="2743200" cy="3318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g2f32ee01b73_0_93"/>
          <p:cNvSpPr txBox="1">
            <a:spLocks noGrp="1"/>
          </p:cNvSpPr>
          <p:nvPr>
            <p:ph type="ftr" idx="11"/>
          </p:nvPr>
        </p:nvSpPr>
        <p:spPr>
          <a:xfrm>
            <a:off x="4038600" y="6478455"/>
            <a:ext cx="4114800" cy="3318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g2f32ee01b73_0_93"/>
          <p:cNvSpPr txBox="1">
            <a:spLocks noGrp="1"/>
          </p:cNvSpPr>
          <p:nvPr>
            <p:ph type="sldNum" idx="12"/>
          </p:nvPr>
        </p:nvSpPr>
        <p:spPr>
          <a:xfrm>
            <a:off x="8610600" y="6478455"/>
            <a:ext cx="2743200" cy="3318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cxnSp>
        <p:nvCxnSpPr>
          <p:cNvPr id="83" name="Google Shape;83;g2f32ee01b73_0_93"/>
          <p:cNvCxnSpPr/>
          <p:nvPr/>
        </p:nvCxnSpPr>
        <p:spPr>
          <a:xfrm>
            <a:off x="838200" y="1252804"/>
            <a:ext cx="10515600" cy="0"/>
          </a:xfrm>
          <a:prstGeom prst="straightConnector1">
            <a:avLst/>
          </a:prstGeom>
          <a:noFill/>
          <a:ln w="12700" cap="flat" cmpd="sng">
            <a:solidFill>
              <a:srgbClr val="00A0AF"/>
            </a:solidFill>
            <a:prstDash val="solid"/>
            <a:miter lim="800000"/>
            <a:headEnd type="none" w="sm" len="sm"/>
            <a:tailEnd type="none" w="sm" len="sm"/>
          </a:ln>
        </p:spPr>
      </p:cxnSp>
      <p:pic>
        <p:nvPicPr>
          <p:cNvPr id="84" name="Google Shape;84;g2f32ee01b73_0_93"/>
          <p:cNvPicPr preferRelativeResize="0"/>
          <p:nvPr/>
        </p:nvPicPr>
        <p:blipFill rotWithShape="1">
          <a:blip r:embed="rId2">
            <a:alphaModFix/>
          </a:blip>
          <a:srcRect/>
          <a:stretch/>
        </p:blipFill>
        <p:spPr>
          <a:xfrm>
            <a:off x="9833334" y="5802967"/>
            <a:ext cx="1939883" cy="622971"/>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94"/>
        <p:cNvGrpSpPr/>
        <p:nvPr/>
      </p:nvGrpSpPr>
      <p:grpSpPr>
        <a:xfrm>
          <a:off x="0" y="0"/>
          <a:ext cx="0" cy="0"/>
          <a:chOff x="0" y="0"/>
          <a:chExt cx="0" cy="0"/>
        </a:xfrm>
      </p:grpSpPr>
      <p:sp>
        <p:nvSpPr>
          <p:cNvPr id="95" name="Google Shape;95;g2f32ee01b73_0_66"/>
          <p:cNvSpPr/>
          <p:nvPr/>
        </p:nvSpPr>
        <p:spPr>
          <a:xfrm>
            <a:off x="0" y="6492874"/>
            <a:ext cx="12192000" cy="365100"/>
          </a:xfrm>
          <a:prstGeom prst="rect">
            <a:avLst/>
          </a:prstGeom>
          <a:solidFill>
            <a:srgbClr val="004B8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96" name="Google Shape;96;g2f32ee01b73_0_66"/>
          <p:cNvSpPr txBox="1">
            <a:spLocks noGrp="1"/>
          </p:cNvSpPr>
          <p:nvPr>
            <p:ph type="title"/>
          </p:nvPr>
        </p:nvSpPr>
        <p:spPr>
          <a:xfrm>
            <a:off x="839788" y="490386"/>
            <a:ext cx="10515600" cy="720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4B8D"/>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7" name="Google Shape;97;g2f32ee01b73_0_66"/>
          <p:cNvSpPr txBox="1">
            <a:spLocks noGrp="1"/>
          </p:cNvSpPr>
          <p:nvPr>
            <p:ph type="body" idx="1"/>
          </p:nvPr>
        </p:nvSpPr>
        <p:spPr>
          <a:xfrm>
            <a:off x="839788" y="1305383"/>
            <a:ext cx="5157900" cy="8238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SzPts val="2400"/>
              <a:buNone/>
              <a:defRPr sz="2400" b="1"/>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SzPts val="1800"/>
              <a:buNone/>
              <a:defRPr sz="1800" b="1"/>
            </a:lvl3pPr>
            <a:lvl4pPr marL="1828800" lvl="3" indent="-228600" algn="l">
              <a:lnSpc>
                <a:spcPct val="90000"/>
              </a:lnSpc>
              <a:spcBef>
                <a:spcPts val="500"/>
              </a:spcBef>
              <a:spcAft>
                <a:spcPts val="0"/>
              </a:spcAft>
              <a:buSzPts val="1600"/>
              <a:buNone/>
              <a:defRPr sz="1600" b="1"/>
            </a:lvl4pPr>
            <a:lvl5pPr marL="2286000" lvl="4" indent="-228600" algn="l">
              <a:lnSpc>
                <a:spcPct val="9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98" name="Google Shape;98;g2f32ee01b73_0_66"/>
          <p:cNvSpPr txBox="1">
            <a:spLocks noGrp="1"/>
          </p:cNvSpPr>
          <p:nvPr>
            <p:ph type="body" idx="2"/>
          </p:nvPr>
        </p:nvSpPr>
        <p:spPr>
          <a:xfrm>
            <a:off x="839788" y="2129295"/>
            <a:ext cx="5157900" cy="3684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9" name="Google Shape;99;g2f32ee01b73_0_66"/>
          <p:cNvSpPr txBox="1">
            <a:spLocks noGrp="1"/>
          </p:cNvSpPr>
          <p:nvPr>
            <p:ph type="body" idx="3"/>
          </p:nvPr>
        </p:nvSpPr>
        <p:spPr>
          <a:xfrm>
            <a:off x="6172200" y="1305383"/>
            <a:ext cx="5183100" cy="8238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SzPts val="2400"/>
              <a:buNone/>
              <a:defRPr sz="2400" b="1"/>
            </a:lvl1pPr>
            <a:lvl2pPr marL="914400" lvl="1" indent="-228600" algn="l">
              <a:lnSpc>
                <a:spcPct val="90000"/>
              </a:lnSpc>
              <a:spcBef>
                <a:spcPts val="500"/>
              </a:spcBef>
              <a:spcAft>
                <a:spcPts val="0"/>
              </a:spcAft>
              <a:buSzPts val="2000"/>
              <a:buNone/>
              <a:defRPr sz="2000" b="1"/>
            </a:lvl2pPr>
            <a:lvl3pPr marL="1371600" lvl="2" indent="-228600" algn="l">
              <a:lnSpc>
                <a:spcPct val="90000"/>
              </a:lnSpc>
              <a:spcBef>
                <a:spcPts val="500"/>
              </a:spcBef>
              <a:spcAft>
                <a:spcPts val="0"/>
              </a:spcAft>
              <a:buSzPts val="1800"/>
              <a:buNone/>
              <a:defRPr sz="1800" b="1"/>
            </a:lvl3pPr>
            <a:lvl4pPr marL="1828800" lvl="3" indent="-228600" algn="l">
              <a:lnSpc>
                <a:spcPct val="90000"/>
              </a:lnSpc>
              <a:spcBef>
                <a:spcPts val="500"/>
              </a:spcBef>
              <a:spcAft>
                <a:spcPts val="0"/>
              </a:spcAft>
              <a:buSzPts val="1600"/>
              <a:buNone/>
              <a:defRPr sz="1600" b="1"/>
            </a:lvl4pPr>
            <a:lvl5pPr marL="2286000" lvl="4" indent="-228600" algn="l">
              <a:lnSpc>
                <a:spcPct val="9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00" name="Google Shape;100;g2f32ee01b73_0_66"/>
          <p:cNvSpPr txBox="1">
            <a:spLocks noGrp="1"/>
          </p:cNvSpPr>
          <p:nvPr>
            <p:ph type="body" idx="4"/>
          </p:nvPr>
        </p:nvSpPr>
        <p:spPr>
          <a:xfrm>
            <a:off x="6172200" y="2129295"/>
            <a:ext cx="5183100" cy="3684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1" name="Google Shape;101;g2f32ee01b73_0_66"/>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2" name="Google Shape;102;g2f32ee01b73_0_66"/>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3" name="Google Shape;103;g2f32ee01b73_0_66"/>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94B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94B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94B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94B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94B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94B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94B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94B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94B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cxnSp>
        <p:nvCxnSpPr>
          <p:cNvPr id="104" name="Google Shape;104;g2f32ee01b73_0_66"/>
          <p:cNvCxnSpPr/>
          <p:nvPr/>
        </p:nvCxnSpPr>
        <p:spPr>
          <a:xfrm>
            <a:off x="838200" y="1252804"/>
            <a:ext cx="10515600" cy="0"/>
          </a:xfrm>
          <a:prstGeom prst="straightConnector1">
            <a:avLst/>
          </a:prstGeom>
          <a:noFill/>
          <a:ln w="12700" cap="flat" cmpd="sng">
            <a:solidFill>
              <a:srgbClr val="00A0AF"/>
            </a:solidFill>
            <a:prstDash val="solid"/>
            <a:miter lim="800000"/>
            <a:headEnd type="none" w="sm" len="sm"/>
            <a:tailEnd type="none" w="sm" len="sm"/>
          </a:ln>
        </p:spPr>
      </p:cxnSp>
      <p:pic>
        <p:nvPicPr>
          <p:cNvPr id="105" name="Google Shape;105;g2f32ee01b73_0_66"/>
          <p:cNvPicPr preferRelativeResize="0"/>
          <p:nvPr/>
        </p:nvPicPr>
        <p:blipFill rotWithShape="1">
          <a:blip r:embed="rId2">
            <a:alphaModFix/>
          </a:blip>
          <a:srcRect/>
          <a:stretch/>
        </p:blipFill>
        <p:spPr>
          <a:xfrm>
            <a:off x="9833334" y="5802967"/>
            <a:ext cx="1939883" cy="622971"/>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1">
  <p:cSld name="1_Title Slide 1">
    <p:bg>
      <p:bgPr>
        <a:blipFill>
          <a:blip r:embed="rId2">
            <a:alphaModFix/>
          </a:blip>
          <a:stretch>
            <a:fillRect/>
          </a:stretch>
        </a:blipFill>
        <a:effectLst/>
      </p:bgPr>
    </p:bg>
    <p:spTree>
      <p:nvGrpSpPr>
        <p:cNvPr id="1" name="Shape 106"/>
        <p:cNvGrpSpPr/>
        <p:nvPr/>
      </p:nvGrpSpPr>
      <p:grpSpPr>
        <a:xfrm>
          <a:off x="0" y="0"/>
          <a:ext cx="0" cy="0"/>
          <a:chOff x="0" y="0"/>
          <a:chExt cx="0" cy="0"/>
        </a:xfrm>
      </p:grpSpPr>
      <p:sp>
        <p:nvSpPr>
          <p:cNvPr id="107" name="Google Shape;107;g2f32ee01b73_0_5"/>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08" name="Google Shape;108;g2f32ee01b73_0_5"/>
          <p:cNvSpPr txBox="1">
            <a:spLocks noGrp="1"/>
          </p:cNvSpPr>
          <p:nvPr>
            <p:ph type="title"/>
          </p:nvPr>
        </p:nvSpPr>
        <p:spPr>
          <a:xfrm>
            <a:off x="3581400" y="1608983"/>
            <a:ext cx="7766100" cy="2852700"/>
          </a:xfrm>
          <a:prstGeom prst="rect">
            <a:avLst/>
          </a:prstGeom>
          <a:noFill/>
          <a:ln>
            <a:noFill/>
          </a:ln>
        </p:spPr>
        <p:txBody>
          <a:bodyPr spcFirstLastPara="1" wrap="square" lIns="91425" tIns="45700" rIns="91425" bIns="45700" anchor="b" anchorCtr="0">
            <a:normAutofit/>
          </a:bodyPr>
          <a:lstStyle>
            <a:lvl1pPr lvl="0" algn="r">
              <a:lnSpc>
                <a:spcPct val="90000"/>
              </a:lnSpc>
              <a:spcBef>
                <a:spcPts val="0"/>
              </a:spcBef>
              <a:spcAft>
                <a:spcPts val="0"/>
              </a:spcAft>
              <a:buClr>
                <a:schemeClr val="lt1"/>
              </a:buClr>
              <a:buSzPts val="3200"/>
              <a:buFont typeface="Arial"/>
              <a:buNone/>
              <a:defRPr sz="4800" b="1" cap="none">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9" name="Google Shape;109;g2f32ee01b73_0_5"/>
          <p:cNvSpPr txBox="1">
            <a:spLocks noGrp="1"/>
          </p:cNvSpPr>
          <p:nvPr>
            <p:ph type="body" idx="1"/>
          </p:nvPr>
        </p:nvSpPr>
        <p:spPr>
          <a:xfrm>
            <a:off x="3581400" y="4703025"/>
            <a:ext cx="7766100" cy="630300"/>
          </a:xfrm>
          <a:prstGeom prst="rect">
            <a:avLst/>
          </a:prstGeom>
          <a:noFill/>
          <a:ln>
            <a:noFill/>
          </a:ln>
        </p:spPr>
        <p:txBody>
          <a:bodyPr spcFirstLastPara="1" wrap="square" lIns="91425" tIns="45700" rIns="91425" bIns="45700" anchor="t" anchorCtr="0">
            <a:normAutofit/>
          </a:bodyPr>
          <a:lstStyle>
            <a:lvl1pPr marL="457200" lvl="0" indent="-228600" algn="r">
              <a:lnSpc>
                <a:spcPct val="90000"/>
              </a:lnSpc>
              <a:spcBef>
                <a:spcPts val="1000"/>
              </a:spcBef>
              <a:spcAft>
                <a:spcPts val="0"/>
              </a:spcAft>
              <a:buSzPts val="1200"/>
              <a:buNone/>
              <a:defRPr sz="2800" b="1">
                <a:solidFill>
                  <a:schemeClr val="accent2"/>
                </a:solidFill>
              </a:defRPr>
            </a:lvl1pPr>
            <a:lvl2pPr marL="914400" lvl="1" indent="-228600" algn="l">
              <a:lnSpc>
                <a:spcPct val="90000"/>
              </a:lnSpc>
              <a:spcBef>
                <a:spcPts val="500"/>
              </a:spcBef>
              <a:spcAft>
                <a:spcPts val="0"/>
              </a:spcAft>
              <a:buSzPts val="2000"/>
              <a:buNone/>
              <a:defRPr sz="2000">
                <a:solidFill>
                  <a:srgbClr val="8894B2"/>
                </a:solidFill>
              </a:defRPr>
            </a:lvl2pPr>
            <a:lvl3pPr marL="1371600" lvl="2" indent="-228600" algn="l">
              <a:lnSpc>
                <a:spcPct val="90000"/>
              </a:lnSpc>
              <a:spcBef>
                <a:spcPts val="500"/>
              </a:spcBef>
              <a:spcAft>
                <a:spcPts val="0"/>
              </a:spcAft>
              <a:buSzPts val="1800"/>
              <a:buNone/>
              <a:defRPr sz="1800">
                <a:solidFill>
                  <a:srgbClr val="8894B2"/>
                </a:solidFill>
              </a:defRPr>
            </a:lvl3pPr>
            <a:lvl4pPr marL="1828800" lvl="3" indent="-228600" algn="l">
              <a:lnSpc>
                <a:spcPct val="90000"/>
              </a:lnSpc>
              <a:spcBef>
                <a:spcPts val="500"/>
              </a:spcBef>
              <a:spcAft>
                <a:spcPts val="0"/>
              </a:spcAft>
              <a:buSzPts val="1600"/>
              <a:buNone/>
              <a:defRPr sz="1600">
                <a:solidFill>
                  <a:srgbClr val="8894B2"/>
                </a:solidFill>
              </a:defRPr>
            </a:lvl4pPr>
            <a:lvl5pPr marL="2286000" lvl="4" indent="-228600" algn="l">
              <a:lnSpc>
                <a:spcPct val="90000"/>
              </a:lnSpc>
              <a:spcBef>
                <a:spcPts val="500"/>
              </a:spcBef>
              <a:spcAft>
                <a:spcPts val="0"/>
              </a:spcAft>
              <a:buSzPts val="1600"/>
              <a:buNone/>
              <a:defRPr sz="1600">
                <a:solidFill>
                  <a:srgbClr val="8894B2"/>
                </a:solidFill>
              </a:defRPr>
            </a:lvl5pPr>
            <a:lvl6pPr marL="2743200" lvl="5" indent="-228600" algn="l">
              <a:lnSpc>
                <a:spcPct val="90000"/>
              </a:lnSpc>
              <a:spcBef>
                <a:spcPts val="500"/>
              </a:spcBef>
              <a:spcAft>
                <a:spcPts val="0"/>
              </a:spcAft>
              <a:buClr>
                <a:srgbClr val="8894B2"/>
              </a:buClr>
              <a:buSzPts val="1600"/>
              <a:buNone/>
              <a:defRPr sz="1600">
                <a:solidFill>
                  <a:srgbClr val="8894B2"/>
                </a:solidFill>
              </a:defRPr>
            </a:lvl6pPr>
            <a:lvl7pPr marL="3200400" lvl="6" indent="-228600" algn="l">
              <a:lnSpc>
                <a:spcPct val="90000"/>
              </a:lnSpc>
              <a:spcBef>
                <a:spcPts val="500"/>
              </a:spcBef>
              <a:spcAft>
                <a:spcPts val="0"/>
              </a:spcAft>
              <a:buClr>
                <a:srgbClr val="8894B2"/>
              </a:buClr>
              <a:buSzPts val="1600"/>
              <a:buNone/>
              <a:defRPr sz="1600">
                <a:solidFill>
                  <a:srgbClr val="8894B2"/>
                </a:solidFill>
              </a:defRPr>
            </a:lvl7pPr>
            <a:lvl8pPr marL="3657600" lvl="7" indent="-228600" algn="l">
              <a:lnSpc>
                <a:spcPct val="90000"/>
              </a:lnSpc>
              <a:spcBef>
                <a:spcPts val="500"/>
              </a:spcBef>
              <a:spcAft>
                <a:spcPts val="0"/>
              </a:spcAft>
              <a:buClr>
                <a:srgbClr val="8894B2"/>
              </a:buClr>
              <a:buSzPts val="1600"/>
              <a:buNone/>
              <a:defRPr sz="1600">
                <a:solidFill>
                  <a:srgbClr val="8894B2"/>
                </a:solidFill>
              </a:defRPr>
            </a:lvl8pPr>
            <a:lvl9pPr marL="4114800" lvl="8" indent="-228600" algn="l">
              <a:lnSpc>
                <a:spcPct val="90000"/>
              </a:lnSpc>
              <a:spcBef>
                <a:spcPts val="500"/>
              </a:spcBef>
              <a:spcAft>
                <a:spcPts val="0"/>
              </a:spcAft>
              <a:buClr>
                <a:srgbClr val="8894B2"/>
              </a:buClr>
              <a:buSzPts val="1600"/>
              <a:buNone/>
              <a:defRPr sz="1600">
                <a:solidFill>
                  <a:srgbClr val="8894B2"/>
                </a:solidFill>
              </a:defRPr>
            </a:lvl9pPr>
          </a:lstStyle>
          <a:p>
            <a:endParaRPr/>
          </a:p>
        </p:txBody>
      </p:sp>
      <p:sp>
        <p:nvSpPr>
          <p:cNvPr id="110" name="Google Shape;110;g2f32ee01b73_0_5"/>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1" name="Google Shape;111;g2f32ee01b73_0_5"/>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2" name="Google Shape;112;g2f32ee01b73_0_5"/>
          <p:cNvSpPr txBox="1">
            <a:spLocks noGrp="1"/>
          </p:cNvSpPr>
          <p:nvPr>
            <p:ph type="body" idx="2"/>
          </p:nvPr>
        </p:nvSpPr>
        <p:spPr>
          <a:xfrm>
            <a:off x="3352799" y="5384004"/>
            <a:ext cx="7994700" cy="630300"/>
          </a:xfrm>
          <a:prstGeom prst="rect">
            <a:avLst/>
          </a:prstGeom>
          <a:noFill/>
          <a:ln>
            <a:noFill/>
          </a:ln>
        </p:spPr>
        <p:txBody>
          <a:bodyPr spcFirstLastPara="1" wrap="square" lIns="91425" tIns="45700" rIns="91425" bIns="45700" anchor="t" anchorCtr="0">
            <a:normAutofit/>
          </a:bodyPr>
          <a:lstStyle>
            <a:lvl1pPr marL="457200" lvl="0" indent="-228600" algn="r">
              <a:lnSpc>
                <a:spcPct val="90000"/>
              </a:lnSpc>
              <a:spcBef>
                <a:spcPts val="1000"/>
              </a:spcBef>
              <a:spcAft>
                <a:spcPts val="0"/>
              </a:spcAft>
              <a:buSzPts val="1000"/>
              <a:buNone/>
              <a:defRPr sz="1400" cap="none">
                <a:solidFill>
                  <a:schemeClr val="lt1"/>
                </a:solidFill>
                <a:latin typeface="Arial"/>
                <a:ea typeface="Arial"/>
                <a:cs typeface="Arial"/>
                <a:sym typeface="Arial"/>
              </a:defRPr>
            </a:lvl1pPr>
            <a:lvl2pPr marL="914400" lvl="1" indent="-228600" algn="l">
              <a:lnSpc>
                <a:spcPct val="90000"/>
              </a:lnSpc>
              <a:spcBef>
                <a:spcPts val="500"/>
              </a:spcBef>
              <a:spcAft>
                <a:spcPts val="0"/>
              </a:spcAft>
              <a:buSzPts val="2400"/>
              <a:buNone/>
              <a:defRPr/>
            </a:lvl2pPr>
            <a:lvl3pPr marL="1371600" lvl="2" indent="-228600" algn="l">
              <a:lnSpc>
                <a:spcPct val="90000"/>
              </a:lnSpc>
              <a:spcBef>
                <a:spcPts val="500"/>
              </a:spcBef>
              <a:spcAft>
                <a:spcPts val="0"/>
              </a:spcAft>
              <a:buSzPts val="2000"/>
              <a:buNone/>
              <a:defRPr/>
            </a:lvl3pPr>
            <a:lvl4pPr marL="1828800" lvl="3" indent="-228600" algn="l">
              <a:lnSpc>
                <a:spcPct val="90000"/>
              </a:lnSpc>
              <a:spcBef>
                <a:spcPts val="500"/>
              </a:spcBef>
              <a:spcAft>
                <a:spcPts val="0"/>
              </a:spcAft>
              <a:buSzPts val="1800"/>
              <a:buNone/>
              <a:defRPr/>
            </a:lvl4pPr>
            <a:lvl5pPr marL="2286000" lvl="4" indent="-228600" algn="l">
              <a:lnSpc>
                <a:spcPct val="90000"/>
              </a:lnSpc>
              <a:spcBef>
                <a:spcPts val="500"/>
              </a:spcBef>
              <a:spcAft>
                <a:spcPts val="0"/>
              </a:spcAft>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113" name="Google Shape;113;g2f32ee01b73_0_5"/>
          <p:cNvCxnSpPr/>
          <p:nvPr/>
        </p:nvCxnSpPr>
        <p:spPr>
          <a:xfrm>
            <a:off x="6357686" y="4499488"/>
            <a:ext cx="4989900" cy="0"/>
          </a:xfrm>
          <a:prstGeom prst="straightConnector1">
            <a:avLst/>
          </a:prstGeom>
          <a:noFill/>
          <a:ln w="19050" cap="flat" cmpd="sng">
            <a:solidFill>
              <a:schemeClr val="accent2"/>
            </a:solidFill>
            <a:prstDash val="solid"/>
            <a:round/>
            <a:headEnd type="none" w="sm" len="sm"/>
            <a:tailEnd type="none" w="sm" len="sm"/>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Title and Content">
  <p:cSld name="2_Title and Content">
    <p:spTree>
      <p:nvGrpSpPr>
        <p:cNvPr id="1" name="Shape 114"/>
        <p:cNvGrpSpPr/>
        <p:nvPr/>
      </p:nvGrpSpPr>
      <p:grpSpPr>
        <a:xfrm>
          <a:off x="0" y="0"/>
          <a:ext cx="0" cy="0"/>
          <a:chOff x="0" y="0"/>
          <a:chExt cx="0" cy="0"/>
        </a:xfrm>
      </p:grpSpPr>
      <p:sp>
        <p:nvSpPr>
          <p:cNvPr id="115" name="Google Shape;115;g2f32ee01b73_0_22"/>
          <p:cNvSpPr/>
          <p:nvPr/>
        </p:nvSpPr>
        <p:spPr>
          <a:xfrm>
            <a:off x="0" y="6492874"/>
            <a:ext cx="12192000" cy="365100"/>
          </a:xfrm>
          <a:prstGeom prst="rect">
            <a:avLst/>
          </a:prstGeom>
          <a:solidFill>
            <a:srgbClr val="004B8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16" name="Google Shape;116;g2f32ee01b73_0_22"/>
          <p:cNvSpPr txBox="1">
            <a:spLocks noGrp="1"/>
          </p:cNvSpPr>
          <p:nvPr>
            <p:ph type="title"/>
          </p:nvPr>
        </p:nvSpPr>
        <p:spPr>
          <a:xfrm>
            <a:off x="838200" y="465932"/>
            <a:ext cx="10515600" cy="7476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4B8D"/>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7" name="Google Shape;117;g2f32ee01b73_0_22"/>
          <p:cNvSpPr txBox="1">
            <a:spLocks noGrp="1"/>
          </p:cNvSpPr>
          <p:nvPr>
            <p:ph type="body" idx="1"/>
          </p:nvPr>
        </p:nvSpPr>
        <p:spPr>
          <a:xfrm>
            <a:off x="838200" y="1409075"/>
            <a:ext cx="10515600" cy="43779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8" name="Google Shape;118;g2f32ee01b73_0_22"/>
          <p:cNvSpPr txBox="1">
            <a:spLocks noGrp="1"/>
          </p:cNvSpPr>
          <p:nvPr>
            <p:ph type="dt" idx="10"/>
          </p:nvPr>
        </p:nvSpPr>
        <p:spPr>
          <a:xfrm>
            <a:off x="838200" y="6479445"/>
            <a:ext cx="27432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9" name="Google Shape;119;g2f32ee01b73_0_22"/>
          <p:cNvSpPr txBox="1">
            <a:spLocks noGrp="1"/>
          </p:cNvSpPr>
          <p:nvPr>
            <p:ph type="ftr" idx="11"/>
          </p:nvPr>
        </p:nvSpPr>
        <p:spPr>
          <a:xfrm>
            <a:off x="4038600" y="6479445"/>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0" name="Google Shape;120;g2f32ee01b73_0_22"/>
          <p:cNvSpPr txBox="1">
            <a:spLocks noGrp="1"/>
          </p:cNvSpPr>
          <p:nvPr>
            <p:ph type="sldNum" idx="12"/>
          </p:nvPr>
        </p:nvSpPr>
        <p:spPr>
          <a:xfrm>
            <a:off x="8610600" y="6479445"/>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p:cSld name="1_Section Header">
    <p:spTree>
      <p:nvGrpSpPr>
        <p:cNvPr id="1" name="Shape 121"/>
        <p:cNvGrpSpPr/>
        <p:nvPr/>
      </p:nvGrpSpPr>
      <p:grpSpPr>
        <a:xfrm>
          <a:off x="0" y="0"/>
          <a:ext cx="0" cy="0"/>
          <a:chOff x="0" y="0"/>
          <a:chExt cx="0" cy="0"/>
        </a:xfrm>
      </p:grpSpPr>
      <p:pic>
        <p:nvPicPr>
          <p:cNvPr id="122" name="Google Shape;122;g2f32ee01b73_0_45"/>
          <p:cNvPicPr preferRelativeResize="0"/>
          <p:nvPr/>
        </p:nvPicPr>
        <p:blipFill rotWithShape="1">
          <a:blip r:embed="rId2">
            <a:alphaModFix amt="20000"/>
          </a:blip>
          <a:srcRect/>
          <a:stretch/>
        </p:blipFill>
        <p:spPr>
          <a:xfrm>
            <a:off x="0" y="0"/>
            <a:ext cx="12188950" cy="6856284"/>
          </a:xfrm>
          <a:prstGeom prst="rect">
            <a:avLst/>
          </a:prstGeom>
          <a:solidFill>
            <a:schemeClr val="dk1"/>
          </a:solidFill>
          <a:ln>
            <a:noFill/>
          </a:ln>
        </p:spPr>
      </p:pic>
      <p:sp>
        <p:nvSpPr>
          <p:cNvPr id="123" name="Google Shape;123;g2f32ee01b73_0_45"/>
          <p:cNvSpPr txBox="1">
            <a:spLocks noGrp="1"/>
          </p:cNvSpPr>
          <p:nvPr>
            <p:ph type="title"/>
          </p:nvPr>
        </p:nvSpPr>
        <p:spPr>
          <a:xfrm>
            <a:off x="831850" y="1709738"/>
            <a:ext cx="10515600" cy="2852700"/>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004B8D"/>
              </a:buClr>
              <a:buSzPts val="6000"/>
              <a:buFont typeface="Arial"/>
              <a:buNone/>
              <a:defRPr sz="6000" b="0">
                <a:solidFill>
                  <a:schemeClr val="accen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4" name="Google Shape;124;g2f32ee01b73_0_45"/>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5" name="Google Shape;125;g2f32ee01b73_0_45"/>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6" name="Google Shape;126;g2f32ee01b73_0_45"/>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127" name="Google Shape;127;g2f32ee01b73_0_45"/>
          <p:cNvPicPr preferRelativeResize="0"/>
          <p:nvPr/>
        </p:nvPicPr>
        <p:blipFill rotWithShape="1">
          <a:blip r:embed="rId3">
            <a:alphaModFix/>
          </a:blip>
          <a:srcRect/>
          <a:stretch/>
        </p:blipFill>
        <p:spPr>
          <a:xfrm>
            <a:off x="557480" y="325739"/>
            <a:ext cx="2498190" cy="1058261"/>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8"/>
        <p:cNvGrpSpPr/>
        <p:nvPr/>
      </p:nvGrpSpPr>
      <p:grpSpPr>
        <a:xfrm>
          <a:off x="0" y="0"/>
          <a:ext cx="0" cy="0"/>
          <a:chOff x="0" y="0"/>
          <a:chExt cx="0" cy="0"/>
        </a:xfrm>
      </p:grpSpPr>
      <p:sp>
        <p:nvSpPr>
          <p:cNvPr id="129" name="Google Shape;129;g2f32ee01b73_0_52"/>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0" name="Google Shape;130;g2f32ee01b73_0_52"/>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1" name="Google Shape;131;g2f32ee01b73_0_52"/>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2" name="Google Shape;132;g2f32ee01b73_0_52"/>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g2f32ee01b73_0_0"/>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004B8D"/>
              </a:buClr>
              <a:buSzPts val="4400"/>
              <a:buFont typeface="Arial"/>
              <a:buNone/>
              <a:defRPr sz="4400" b="0" i="0" u="none" strike="noStrike" cap="none">
                <a:solidFill>
                  <a:srgbClr val="004B8D"/>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g2f32ee01b73_0_0"/>
          <p:cNvSpPr txBox="1">
            <a:spLocks noGrp="1"/>
          </p:cNvSpPr>
          <p:nvPr>
            <p:ph type="body" idx="1"/>
          </p:nvPr>
        </p:nvSpPr>
        <p:spPr>
          <a:xfrm>
            <a:off x="838200" y="1554221"/>
            <a:ext cx="10515600" cy="4622700"/>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rgbClr val="00A0AF"/>
              </a:buClr>
              <a:buSzPts val="2800"/>
              <a:buFont typeface="Arial"/>
              <a:buChar char="•"/>
              <a:defRPr sz="2800" b="0" i="0" u="none" strike="noStrike" cap="none">
                <a:solidFill>
                  <a:srgbClr val="004B8D"/>
                </a:solidFill>
                <a:latin typeface="Arial"/>
                <a:ea typeface="Arial"/>
                <a:cs typeface="Arial"/>
                <a:sym typeface="Arial"/>
              </a:defRPr>
            </a:lvl1pPr>
            <a:lvl2pPr marL="914400" marR="0" lvl="1" indent="-381000" algn="l" rtl="0">
              <a:lnSpc>
                <a:spcPct val="90000"/>
              </a:lnSpc>
              <a:spcBef>
                <a:spcPts val="500"/>
              </a:spcBef>
              <a:spcAft>
                <a:spcPts val="0"/>
              </a:spcAft>
              <a:buClr>
                <a:srgbClr val="00A0AF"/>
              </a:buClr>
              <a:buSzPts val="2400"/>
              <a:buFont typeface="Arial"/>
              <a:buChar char="•"/>
              <a:defRPr sz="2400" b="0" i="0" u="none" strike="noStrike" cap="none">
                <a:solidFill>
                  <a:srgbClr val="004B8D"/>
                </a:solidFill>
                <a:latin typeface="Arial"/>
                <a:ea typeface="Arial"/>
                <a:cs typeface="Arial"/>
                <a:sym typeface="Arial"/>
              </a:defRPr>
            </a:lvl2pPr>
            <a:lvl3pPr marL="1371600" marR="0" lvl="2" indent="-355600" algn="l" rtl="0">
              <a:lnSpc>
                <a:spcPct val="90000"/>
              </a:lnSpc>
              <a:spcBef>
                <a:spcPts val="500"/>
              </a:spcBef>
              <a:spcAft>
                <a:spcPts val="0"/>
              </a:spcAft>
              <a:buClr>
                <a:srgbClr val="00A0AF"/>
              </a:buClr>
              <a:buSzPts val="2000"/>
              <a:buFont typeface="Arial"/>
              <a:buChar char="•"/>
              <a:defRPr sz="2000" b="0" i="0" u="none" strike="noStrike" cap="none">
                <a:solidFill>
                  <a:srgbClr val="004B8D"/>
                </a:solidFill>
                <a:latin typeface="Arial"/>
                <a:ea typeface="Arial"/>
                <a:cs typeface="Arial"/>
                <a:sym typeface="Arial"/>
              </a:defRPr>
            </a:lvl3pPr>
            <a:lvl4pPr marL="1828800" marR="0" lvl="3" indent="-342900" algn="l" rtl="0">
              <a:lnSpc>
                <a:spcPct val="90000"/>
              </a:lnSpc>
              <a:spcBef>
                <a:spcPts val="500"/>
              </a:spcBef>
              <a:spcAft>
                <a:spcPts val="0"/>
              </a:spcAft>
              <a:buClr>
                <a:srgbClr val="00A0AF"/>
              </a:buClr>
              <a:buSzPts val="1800"/>
              <a:buFont typeface="Arial"/>
              <a:buChar char="•"/>
              <a:defRPr sz="1800" b="0" i="0" u="none" strike="noStrike" cap="none">
                <a:solidFill>
                  <a:srgbClr val="004B8D"/>
                </a:solidFill>
                <a:latin typeface="Arial"/>
                <a:ea typeface="Arial"/>
                <a:cs typeface="Arial"/>
                <a:sym typeface="Arial"/>
              </a:defRPr>
            </a:lvl4pPr>
            <a:lvl5pPr marL="2286000" marR="0" lvl="4" indent="-342900" algn="l" rtl="0">
              <a:lnSpc>
                <a:spcPct val="90000"/>
              </a:lnSpc>
              <a:spcBef>
                <a:spcPts val="500"/>
              </a:spcBef>
              <a:spcAft>
                <a:spcPts val="0"/>
              </a:spcAft>
              <a:buClr>
                <a:srgbClr val="00A0AF"/>
              </a:buClr>
              <a:buSzPts val="1800"/>
              <a:buFont typeface="Arial"/>
              <a:buChar char="•"/>
              <a:defRPr sz="1800" b="0" i="0" u="none" strike="noStrike" cap="none">
                <a:solidFill>
                  <a:srgbClr val="004B8D"/>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g2f32ee01b73_0_0"/>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94B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3" name="Google Shape;13;g2f32ee01b73_0_0"/>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94B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50" r:id="rId1"/>
    <p:sldLayoutId id="2147483654" r:id="rId2"/>
    <p:sldLayoutId id="2147483655" r:id="rId3"/>
    <p:sldLayoutId id="2147483656" r:id="rId4"/>
    <p:sldLayoutId id="2147483658" r:id="rId5"/>
    <p:sldLayoutId id="2147483659" r:id="rId6"/>
    <p:sldLayoutId id="2147483660" r:id="rId7"/>
    <p:sldLayoutId id="2147483661" r:id="rId8"/>
    <p:sldLayoutId id="2147483662" r:id="rId9"/>
    <p:sldLayoutId id="2147483663" r:id="rId10"/>
    <p:sldLayoutId id="2147483664" r:id="rId11"/>
    <p:sldLayoutId id="2147483665" r:id="rId12"/>
    <p:sldLayoutId id="2147483666" r:id="rId13"/>
    <p:sldLayoutId id="2147483667" r:id="rId14"/>
    <p:sldLayoutId id="2147483668" r:id="rId15"/>
    <p:sldLayoutId id="2147483669"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g2f32ee01b73_0_683"/>
          <p:cNvSpPr txBox="1">
            <a:spLocks noGrp="1"/>
          </p:cNvSpPr>
          <p:nvPr>
            <p:ph type="title"/>
          </p:nvPr>
        </p:nvSpPr>
        <p:spPr>
          <a:xfrm>
            <a:off x="609602" y="365125"/>
            <a:ext cx="109794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4400"/>
              <a:buNone/>
            </a:pPr>
            <a:r>
              <a:rPr lang="en-US" dirty="0"/>
              <a:t>Critical Points to Service-Learning</a:t>
            </a:r>
            <a:endParaRPr dirty="0"/>
          </a:p>
        </p:txBody>
      </p:sp>
      <p:sp>
        <p:nvSpPr>
          <p:cNvPr id="334" name="Google Shape;334;g2f32ee01b73_0_683"/>
          <p:cNvSpPr txBox="1">
            <a:spLocks noGrp="1"/>
          </p:cNvSpPr>
          <p:nvPr>
            <p:ph type="body" idx="1"/>
          </p:nvPr>
        </p:nvSpPr>
        <p:spPr>
          <a:xfrm>
            <a:off x="1008875" y="1690825"/>
            <a:ext cx="10213500" cy="1929600"/>
          </a:xfrm>
          <a:prstGeom prst="rect">
            <a:avLst/>
          </a:prstGeom>
          <a:solidFill>
            <a:schemeClr val="accent1"/>
          </a:solid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2800"/>
              <a:buNone/>
            </a:pPr>
            <a:r>
              <a:rPr lang="en-US" sz="2000" b="1" dirty="0">
                <a:solidFill>
                  <a:schemeClr val="lt1"/>
                </a:solidFill>
              </a:rPr>
              <a:t>Definition: </a:t>
            </a:r>
            <a:r>
              <a:rPr lang="en-US" sz="2000" dirty="0">
                <a:solidFill>
                  <a:schemeClr val="lt1"/>
                </a:solidFill>
              </a:rPr>
              <a:t>A way of teaching and learning that connects positive and meaningful action in the community with academic learning, personal growth and civic responsibility. </a:t>
            </a:r>
            <a:endParaRPr sz="2000" dirty="0">
              <a:solidFill>
                <a:schemeClr val="lt1"/>
              </a:solidFill>
            </a:endParaRPr>
          </a:p>
          <a:p>
            <a:pPr marL="0" lvl="0" indent="0" algn="l" rtl="0">
              <a:lnSpc>
                <a:spcPct val="100000"/>
              </a:lnSpc>
              <a:spcBef>
                <a:spcPts val="0"/>
              </a:spcBef>
              <a:spcAft>
                <a:spcPts val="0"/>
              </a:spcAft>
              <a:buSzPts val="2800"/>
              <a:buNone/>
            </a:pPr>
            <a:endParaRPr sz="2000" dirty="0">
              <a:solidFill>
                <a:schemeClr val="lt1"/>
              </a:solidFill>
            </a:endParaRPr>
          </a:p>
          <a:p>
            <a:pPr marL="0" lvl="0" indent="0" algn="l" rtl="0">
              <a:lnSpc>
                <a:spcPct val="100000"/>
              </a:lnSpc>
              <a:spcBef>
                <a:spcPts val="0"/>
              </a:spcBef>
              <a:spcAft>
                <a:spcPts val="0"/>
              </a:spcAft>
              <a:buSzPts val="2800"/>
              <a:buNone/>
            </a:pPr>
            <a:r>
              <a:rPr lang="en-US" sz="2000" dirty="0">
                <a:solidFill>
                  <a:schemeClr val="lt1"/>
                </a:solidFill>
              </a:rPr>
              <a:t>Service-Learning helps develop citizenship and good character while providing direct connections to the academic curriculum. Service-Learning experiences allow students to apply their social and emotional skills into action. </a:t>
            </a:r>
            <a:endParaRPr sz="2000" dirty="0">
              <a:solidFill>
                <a:schemeClr val="lt1"/>
              </a:solidFill>
            </a:endParaRPr>
          </a:p>
        </p:txBody>
      </p:sp>
      <p:grpSp>
        <p:nvGrpSpPr>
          <p:cNvPr id="335" name="Google Shape;335;g2f32ee01b73_0_683"/>
          <p:cNvGrpSpPr/>
          <p:nvPr/>
        </p:nvGrpSpPr>
        <p:grpSpPr>
          <a:xfrm>
            <a:off x="8113226" y="3755415"/>
            <a:ext cx="3109200" cy="2557800"/>
            <a:chOff x="8113226" y="3862575"/>
            <a:chExt cx="3109200" cy="2557800"/>
          </a:xfrm>
        </p:grpSpPr>
        <p:sp>
          <p:nvSpPr>
            <p:cNvPr id="336" name="Google Shape;336;g2f32ee01b73_0_683"/>
            <p:cNvSpPr/>
            <p:nvPr/>
          </p:nvSpPr>
          <p:spPr>
            <a:xfrm>
              <a:off x="8113226" y="3862575"/>
              <a:ext cx="3109200" cy="25578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600"/>
                <a:buFont typeface="Arial"/>
                <a:buNone/>
              </a:pPr>
              <a:endParaRPr sz="1600" b="0" i="0" u="none" strike="noStrike" cap="none">
                <a:solidFill>
                  <a:srgbClr val="FFFFFF"/>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600"/>
                <a:buFont typeface="Arial"/>
                <a:buNone/>
              </a:pPr>
              <a:endParaRPr sz="1600" b="0" i="0" u="none" strike="noStrike" cap="none">
                <a:solidFill>
                  <a:srgbClr val="FFFFFF"/>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600"/>
                <a:buFont typeface="Arial"/>
                <a:buNone/>
              </a:pPr>
              <a:endParaRPr sz="1600" b="0" i="0" u="none" strike="noStrike" cap="none">
                <a:solidFill>
                  <a:srgbClr val="FFFFFF"/>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600"/>
                <a:buFont typeface="Arial"/>
                <a:buNone/>
              </a:pPr>
              <a:r>
                <a:rPr lang="en-US" sz="1600" b="0" i="0" u="none" strike="noStrike" cap="none">
                  <a:solidFill>
                    <a:srgbClr val="FFFFFF"/>
                  </a:solidFill>
                  <a:latin typeface="Arial"/>
                  <a:ea typeface="Arial"/>
                  <a:cs typeface="Arial"/>
                  <a:sym typeface="Arial"/>
                </a:rPr>
                <a:t>SL in an urban context is intimate. It is about responding to issues in the immediate community with an eye toward building the common good</a:t>
              </a:r>
              <a:r>
                <a:rPr lang="en-US" sz="1100" b="0" i="0" u="none" strike="noStrike" cap="none">
                  <a:solidFill>
                    <a:srgbClr val="FFFFFF"/>
                  </a:solidFill>
                  <a:latin typeface="Arial"/>
                  <a:ea typeface="Arial"/>
                  <a:cs typeface="Arial"/>
                  <a:sym typeface="Arial"/>
                </a:rPr>
                <a:t>.</a:t>
              </a:r>
              <a:endParaRPr sz="1100" b="0" i="0" u="none" strike="noStrike" cap="none">
                <a:solidFill>
                  <a:srgbClr val="FFFFFF"/>
                </a:solidFill>
                <a:latin typeface="Arial"/>
                <a:ea typeface="Arial"/>
                <a:cs typeface="Arial"/>
                <a:sym typeface="Arial"/>
              </a:endParaRPr>
            </a:p>
          </p:txBody>
        </p:sp>
        <p:pic>
          <p:nvPicPr>
            <p:cNvPr id="337" name="Google Shape;337;g2f32ee01b73_0_683" descr="Open hand with plant with solid fill"/>
            <p:cNvPicPr preferRelativeResize="0"/>
            <p:nvPr/>
          </p:nvPicPr>
          <p:blipFill rotWithShape="1">
            <a:blip r:embed="rId3">
              <a:alphaModFix/>
            </a:blip>
            <a:srcRect/>
            <a:stretch/>
          </p:blipFill>
          <p:spPr>
            <a:xfrm>
              <a:off x="9210626" y="3971887"/>
              <a:ext cx="914400" cy="914400"/>
            </a:xfrm>
            <a:prstGeom prst="rect">
              <a:avLst/>
            </a:prstGeom>
            <a:noFill/>
            <a:ln>
              <a:noFill/>
            </a:ln>
          </p:spPr>
        </p:pic>
      </p:grpSp>
      <p:grpSp>
        <p:nvGrpSpPr>
          <p:cNvPr id="338" name="Google Shape;338;g2f32ee01b73_0_683"/>
          <p:cNvGrpSpPr/>
          <p:nvPr/>
        </p:nvGrpSpPr>
        <p:grpSpPr>
          <a:xfrm>
            <a:off x="4582670" y="3755415"/>
            <a:ext cx="3109200" cy="2557800"/>
            <a:chOff x="4582670" y="3862575"/>
            <a:chExt cx="3109200" cy="2557800"/>
          </a:xfrm>
        </p:grpSpPr>
        <p:sp>
          <p:nvSpPr>
            <p:cNvPr id="339" name="Google Shape;339;g2f32ee01b73_0_683"/>
            <p:cNvSpPr/>
            <p:nvPr/>
          </p:nvSpPr>
          <p:spPr>
            <a:xfrm>
              <a:off x="4582670" y="3862575"/>
              <a:ext cx="3109200" cy="25578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600"/>
                <a:buFont typeface="Arial"/>
                <a:buNone/>
              </a:pPr>
              <a:endParaRPr sz="1600" b="0" i="0" u="none" strike="noStrike" cap="none">
                <a:solidFill>
                  <a:srgbClr val="FFFFFF"/>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600"/>
                <a:buFont typeface="Arial"/>
                <a:buNone/>
              </a:pPr>
              <a:endParaRPr sz="1600" b="0" i="0" u="none" strike="noStrike" cap="none">
                <a:solidFill>
                  <a:srgbClr val="FFFFFF"/>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600"/>
                <a:buFont typeface="Arial"/>
                <a:buNone/>
              </a:pPr>
              <a:endParaRPr sz="1600" b="0" i="0" u="none" strike="noStrike" cap="none">
                <a:solidFill>
                  <a:srgbClr val="FFFFFF"/>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600"/>
                <a:buFont typeface="Arial"/>
                <a:buNone/>
              </a:pPr>
              <a:endParaRPr sz="1600" b="0" i="0" u="none" strike="noStrike" cap="none">
                <a:solidFill>
                  <a:srgbClr val="FFFFFF"/>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600"/>
                <a:buFont typeface="Arial"/>
                <a:buNone/>
              </a:pPr>
              <a:r>
                <a:rPr lang="en-US" sz="1600" b="0" i="0" u="none" strike="noStrike" cap="none">
                  <a:solidFill>
                    <a:srgbClr val="FFFFFF"/>
                  </a:solidFill>
                  <a:latin typeface="Arial"/>
                  <a:ea typeface="Arial"/>
                  <a:cs typeface="Arial"/>
                  <a:sym typeface="Arial"/>
                </a:rPr>
                <a:t>A commitment to SL requires the development of infrastructure within a school and a district to support and sustain teacher and student engagement and participation. </a:t>
              </a:r>
              <a:endParaRPr sz="1600" b="0" i="0" u="none" strike="noStrike" cap="none">
                <a:solidFill>
                  <a:srgbClr val="FFFFFF"/>
                </a:solidFill>
                <a:latin typeface="Arial"/>
                <a:ea typeface="Arial"/>
                <a:cs typeface="Arial"/>
                <a:sym typeface="Arial"/>
              </a:endParaRPr>
            </a:p>
          </p:txBody>
        </p:sp>
        <p:pic>
          <p:nvPicPr>
            <p:cNvPr id="340" name="Google Shape;340;g2f32ee01b73_0_683" descr="Schoolhouse with solid fill"/>
            <p:cNvPicPr preferRelativeResize="0"/>
            <p:nvPr/>
          </p:nvPicPr>
          <p:blipFill rotWithShape="1">
            <a:blip r:embed="rId4">
              <a:alphaModFix/>
            </a:blip>
            <a:srcRect/>
            <a:stretch/>
          </p:blipFill>
          <p:spPr>
            <a:xfrm>
              <a:off x="5658425" y="3971887"/>
              <a:ext cx="914400" cy="914400"/>
            </a:xfrm>
            <a:prstGeom prst="rect">
              <a:avLst/>
            </a:prstGeom>
            <a:noFill/>
            <a:ln>
              <a:noFill/>
            </a:ln>
          </p:spPr>
        </p:pic>
      </p:grpSp>
      <p:grpSp>
        <p:nvGrpSpPr>
          <p:cNvPr id="341" name="Google Shape;341;g2f32ee01b73_0_683"/>
          <p:cNvGrpSpPr/>
          <p:nvPr/>
        </p:nvGrpSpPr>
        <p:grpSpPr>
          <a:xfrm>
            <a:off x="1008875" y="3755415"/>
            <a:ext cx="3109200" cy="2557800"/>
            <a:chOff x="1008875" y="3862575"/>
            <a:chExt cx="3109200" cy="2557800"/>
          </a:xfrm>
        </p:grpSpPr>
        <p:sp>
          <p:nvSpPr>
            <p:cNvPr id="342" name="Google Shape;342;g2f32ee01b73_0_683"/>
            <p:cNvSpPr/>
            <p:nvPr/>
          </p:nvSpPr>
          <p:spPr>
            <a:xfrm>
              <a:off x="1008875" y="3862575"/>
              <a:ext cx="3109200" cy="25578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600"/>
                <a:buFont typeface="Arial"/>
                <a:buNone/>
              </a:pPr>
              <a:endParaRPr sz="1600" b="0" i="0" u="none" strike="noStrike" cap="none">
                <a:solidFill>
                  <a:srgbClr val="FFFFFF"/>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600"/>
                <a:buFont typeface="Arial"/>
                <a:buNone/>
              </a:pPr>
              <a:endParaRPr sz="1600" b="0" i="0" u="none" strike="noStrike" cap="none">
                <a:solidFill>
                  <a:srgbClr val="FFFFFF"/>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600"/>
                <a:buFont typeface="Arial"/>
                <a:buNone/>
              </a:pPr>
              <a:endParaRPr sz="1600" b="0" i="0" u="none" strike="noStrike" cap="none">
                <a:solidFill>
                  <a:srgbClr val="FFFFFF"/>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600"/>
                <a:buFont typeface="Arial"/>
                <a:buNone/>
              </a:pPr>
              <a:r>
                <a:rPr lang="en-US" sz="1600" b="0" i="0" u="none" strike="noStrike" cap="none">
                  <a:solidFill>
                    <a:srgbClr val="FFFFFF"/>
                  </a:solidFill>
                  <a:latin typeface="Arial"/>
                  <a:ea typeface="Arial"/>
                  <a:cs typeface="Arial"/>
                  <a:sym typeface="Arial"/>
                </a:rPr>
                <a:t>With authentic SL, students are able to face and address situations that have an immediate impact on their neighbors and themselves. </a:t>
              </a:r>
              <a:endParaRPr sz="1800" b="0" i="0" u="none" strike="noStrike" cap="none">
                <a:solidFill>
                  <a:srgbClr val="FFFFFF"/>
                </a:solidFill>
                <a:latin typeface="Arial"/>
                <a:ea typeface="Arial"/>
                <a:cs typeface="Arial"/>
                <a:sym typeface="Arial"/>
              </a:endParaRPr>
            </a:p>
          </p:txBody>
        </p:sp>
        <p:pic>
          <p:nvPicPr>
            <p:cNvPr id="343" name="Google Shape;343;g2f32ee01b73_0_683" descr="Classroom with solid fill"/>
            <p:cNvPicPr preferRelativeResize="0"/>
            <p:nvPr/>
          </p:nvPicPr>
          <p:blipFill rotWithShape="1">
            <a:blip r:embed="rId5">
              <a:alphaModFix/>
            </a:blip>
            <a:srcRect/>
            <a:stretch/>
          </p:blipFill>
          <p:spPr>
            <a:xfrm>
              <a:off x="2106275" y="3971887"/>
              <a:ext cx="914400" cy="914400"/>
            </a:xfrm>
            <a:prstGeom prst="rect">
              <a:avLst/>
            </a:prstGeom>
            <a:noFill/>
            <a:ln>
              <a:noFill/>
            </a:ln>
          </p:spPr>
        </p:pic>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p6"/>
          <p:cNvSpPr txBox="1">
            <a:spLocks noGrp="1"/>
          </p:cNvSpPr>
          <p:nvPr>
            <p:ph type="title"/>
          </p:nvPr>
        </p:nvSpPr>
        <p:spPr>
          <a:xfrm>
            <a:off x="838200" y="465932"/>
            <a:ext cx="10515600" cy="747628"/>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1800"/>
              <a:buNone/>
            </a:pPr>
            <a:r>
              <a:rPr lang="en-US" sz="2800"/>
              <a:t>Connection to the GCS Strategic Direction</a:t>
            </a:r>
            <a:endParaRPr/>
          </a:p>
        </p:txBody>
      </p:sp>
      <p:sp>
        <p:nvSpPr>
          <p:cNvPr id="349" name="Google Shape;349;p6"/>
          <p:cNvSpPr txBox="1">
            <a:spLocks noGrp="1"/>
          </p:cNvSpPr>
          <p:nvPr>
            <p:ph type="body" idx="1"/>
          </p:nvPr>
        </p:nvSpPr>
        <p:spPr>
          <a:xfrm>
            <a:off x="838200" y="1409075"/>
            <a:ext cx="10515600" cy="4377946"/>
          </a:xfrm>
          <a:prstGeom prst="rect">
            <a:avLst/>
          </a:prstGeom>
          <a:noFill/>
          <a:ln>
            <a:noFill/>
          </a:ln>
        </p:spPr>
        <p:txBody>
          <a:bodyPr spcFirstLastPara="1" wrap="square" lIns="91425" tIns="45700" rIns="91425" bIns="45700" anchor="t" anchorCtr="0">
            <a:normAutofit/>
          </a:bodyPr>
          <a:lstStyle/>
          <a:p>
            <a:pPr marL="0" lvl="0" indent="0" algn="l" rtl="0">
              <a:lnSpc>
                <a:spcPct val="110000"/>
              </a:lnSpc>
              <a:spcBef>
                <a:spcPts val="0"/>
              </a:spcBef>
              <a:spcAft>
                <a:spcPts val="0"/>
              </a:spcAft>
              <a:buSzPts val="2400"/>
              <a:buNone/>
            </a:pPr>
            <a:r>
              <a:rPr lang="en-US" sz="2400"/>
              <a:t>Prepare Students for the World: </a:t>
            </a:r>
            <a:endParaRPr/>
          </a:p>
          <a:p>
            <a:pPr marL="457200" lvl="2" indent="-342900" algn="l" rtl="0">
              <a:lnSpc>
                <a:spcPct val="90000"/>
              </a:lnSpc>
              <a:spcBef>
                <a:spcPts val="500"/>
              </a:spcBef>
              <a:spcAft>
                <a:spcPts val="0"/>
              </a:spcAft>
              <a:buSzPts val="1800"/>
              <a:buChar char="•"/>
            </a:pPr>
            <a:r>
              <a:rPr lang="en-US" sz="2400"/>
              <a:t>Build 21st-century schools that prepare students to compete in a global economy​</a:t>
            </a:r>
            <a:endParaRPr/>
          </a:p>
          <a:p>
            <a:pPr marL="457200" lvl="2" indent="-342900" algn="l" rtl="0">
              <a:lnSpc>
                <a:spcPct val="90000"/>
              </a:lnSpc>
              <a:spcBef>
                <a:spcPts val="500"/>
              </a:spcBef>
              <a:spcAft>
                <a:spcPts val="0"/>
              </a:spcAft>
              <a:buSzPts val="1800"/>
              <a:buChar char="•"/>
            </a:pPr>
            <a:r>
              <a:rPr lang="en-US" sz="2400"/>
              <a:t>Invest in programs that provide students with the tools to perform 21st-century jobs​</a:t>
            </a:r>
            <a:endParaRPr/>
          </a:p>
          <a:p>
            <a:pPr marL="0" lvl="2" indent="0" algn="l" rtl="0">
              <a:lnSpc>
                <a:spcPct val="90000"/>
              </a:lnSpc>
              <a:spcBef>
                <a:spcPts val="500"/>
              </a:spcBef>
              <a:spcAft>
                <a:spcPts val="0"/>
              </a:spcAft>
              <a:buSzPts val="1800"/>
              <a:buNone/>
            </a:pPr>
            <a:endParaRPr sz="2400"/>
          </a:p>
          <a:p>
            <a:pPr marL="0" lvl="2" indent="0" algn="l" rtl="0">
              <a:lnSpc>
                <a:spcPct val="90000"/>
              </a:lnSpc>
              <a:spcBef>
                <a:spcPts val="500"/>
              </a:spcBef>
              <a:spcAft>
                <a:spcPts val="0"/>
              </a:spcAft>
              <a:buSzPts val="1800"/>
              <a:buNone/>
            </a:pPr>
            <a:r>
              <a:rPr lang="en-US" sz="2400"/>
              <a:t>Service-learning is an essential strategy in providing a rigorous and relevant curriculum which will prepare students to succeed in the 21st century. Using the skills and knowledge gained from the core curriculum in carrying out service-learning projects joins the vision for 21st century learning by calling upon students to look deeper, reach higher, and grow as individuals and contributing.  </a:t>
            </a:r>
            <a:endParaRPr sz="2400" i="1"/>
          </a:p>
          <a:p>
            <a:pPr marL="0" lvl="0" indent="152400" algn="l" rtl="0">
              <a:lnSpc>
                <a:spcPct val="110000"/>
              </a:lnSpc>
              <a:spcBef>
                <a:spcPts val="0"/>
              </a:spcBef>
              <a:spcAft>
                <a:spcPts val="0"/>
              </a:spcAft>
              <a:buSzPts val="2400"/>
              <a:buNone/>
            </a:pPr>
            <a:endParaRPr sz="2400"/>
          </a:p>
        </p:txBody>
      </p:sp>
      <p:sp>
        <p:nvSpPr>
          <p:cNvPr id="350" name="Google Shape;350;p6"/>
          <p:cNvSpPr txBox="1">
            <a:spLocks noGrp="1"/>
          </p:cNvSpPr>
          <p:nvPr>
            <p:ph type="sldNum" idx="12"/>
          </p:nvPr>
        </p:nvSpPr>
        <p:spPr>
          <a:xfrm>
            <a:off x="8610600" y="6479445"/>
            <a:ext cx="2743200" cy="365100"/>
          </a:xfrm>
          <a:prstGeom prst="rect">
            <a:avLst/>
          </a:prstGeom>
          <a:noFill/>
          <a:ln>
            <a:noFill/>
          </a:ln>
        </p:spPr>
        <p:txBody>
          <a:bodyPr spcFirstLastPara="1" wrap="square" lIns="91425" tIns="45700" rIns="91425" bIns="45700" anchor="t" anchorCtr="0">
            <a:normAutofit lnSpcReduction="10000"/>
          </a:bodyPr>
          <a:lstStyle/>
          <a:p>
            <a:pPr marL="0" lvl="0" indent="0" algn="r" rtl="0">
              <a:lnSpc>
                <a:spcPct val="100000"/>
              </a:lnSpc>
              <a:spcBef>
                <a:spcPts val="0"/>
              </a:spcBef>
              <a:spcAft>
                <a:spcPts val="0"/>
              </a:spcAft>
              <a:buClr>
                <a:srgbClr val="000000"/>
              </a:buClr>
              <a:buSzPts val="1800"/>
              <a:buFont typeface="Arial"/>
              <a:buNone/>
            </a:pPr>
            <a:fld id="{00000000-1234-1234-1234-123412341234}" type="slidenum">
              <a:rPr lang="en-US"/>
              <a:t>2</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55"/>
        <p:cNvGrpSpPr/>
        <p:nvPr/>
      </p:nvGrpSpPr>
      <p:grpSpPr>
        <a:xfrm>
          <a:off x="0" y="0"/>
          <a:ext cx="0" cy="0"/>
          <a:chOff x="0" y="0"/>
          <a:chExt cx="0" cy="0"/>
        </a:xfrm>
      </p:grpSpPr>
      <p:sp>
        <p:nvSpPr>
          <p:cNvPr id="356" name="Google Shape;356;p7"/>
          <p:cNvSpPr txBox="1">
            <a:spLocks noGrp="1"/>
          </p:cNvSpPr>
          <p:nvPr>
            <p:ph type="body" idx="1"/>
          </p:nvPr>
        </p:nvSpPr>
        <p:spPr>
          <a:xfrm>
            <a:off x="3769375" y="547225"/>
            <a:ext cx="8147400" cy="5273400"/>
          </a:xfrm>
          <a:prstGeom prst="rect">
            <a:avLst/>
          </a:prstGeom>
          <a:noFill/>
          <a:ln>
            <a:noFill/>
          </a:ln>
        </p:spPr>
        <p:txBody>
          <a:bodyPr spcFirstLastPara="1" wrap="square" lIns="91425" tIns="45700" rIns="91425" bIns="45700" anchor="t" anchorCtr="0">
            <a:normAutofit/>
          </a:bodyPr>
          <a:lstStyle/>
          <a:p>
            <a:pPr marL="347472" lvl="0" indent="-342900" algn="l" rtl="0">
              <a:lnSpc>
                <a:spcPct val="100000"/>
              </a:lnSpc>
              <a:spcBef>
                <a:spcPts val="0"/>
              </a:spcBef>
              <a:spcAft>
                <a:spcPts val="0"/>
              </a:spcAft>
              <a:buClr>
                <a:schemeClr val="dk1"/>
              </a:buClr>
              <a:buSzPts val="2400"/>
              <a:buChar char="•"/>
            </a:pPr>
            <a:r>
              <a:rPr lang="en-US" sz="2400">
                <a:solidFill>
                  <a:schemeClr val="dk1"/>
                </a:solidFill>
                <a:latin typeface="Arial"/>
                <a:ea typeface="Arial"/>
                <a:cs typeface="Arial"/>
                <a:sym typeface="Arial"/>
              </a:rPr>
              <a:t>Prepare for a </a:t>
            </a:r>
            <a:r>
              <a:rPr lang="en-US" sz="2400">
                <a:solidFill>
                  <a:schemeClr val="dk1"/>
                </a:solidFill>
              </a:rPr>
              <a:t>c</a:t>
            </a:r>
            <a:r>
              <a:rPr lang="en-US" sz="2400">
                <a:solidFill>
                  <a:schemeClr val="dk1"/>
                </a:solidFill>
                <a:latin typeface="Arial"/>
                <a:ea typeface="Arial"/>
                <a:cs typeface="Arial"/>
                <a:sym typeface="Arial"/>
              </a:rPr>
              <a:t>hanging </a:t>
            </a:r>
            <a:r>
              <a:rPr lang="en-US" sz="2400">
                <a:solidFill>
                  <a:schemeClr val="dk1"/>
                </a:solidFill>
              </a:rPr>
              <a:t>w</a:t>
            </a:r>
            <a:r>
              <a:rPr lang="en-US" sz="2400">
                <a:solidFill>
                  <a:schemeClr val="dk1"/>
                </a:solidFill>
                <a:latin typeface="Arial"/>
                <a:ea typeface="Arial"/>
                <a:cs typeface="Arial"/>
                <a:sym typeface="Arial"/>
              </a:rPr>
              <a:t>orld</a:t>
            </a:r>
            <a:endParaRPr>
              <a:solidFill>
                <a:schemeClr val="dk1"/>
              </a:solidFill>
            </a:endParaRPr>
          </a:p>
          <a:p>
            <a:pPr marL="347472" lvl="0" indent="-342900" algn="l" rtl="0">
              <a:lnSpc>
                <a:spcPct val="100000"/>
              </a:lnSpc>
              <a:spcBef>
                <a:spcPts val="1200"/>
              </a:spcBef>
              <a:spcAft>
                <a:spcPts val="0"/>
              </a:spcAft>
              <a:buClr>
                <a:schemeClr val="dk1"/>
              </a:buClr>
              <a:buSzPts val="2400"/>
              <a:buChar char="•"/>
            </a:pPr>
            <a:r>
              <a:rPr lang="en-US" sz="2400">
                <a:solidFill>
                  <a:schemeClr val="dk1"/>
                </a:solidFill>
                <a:latin typeface="Arial"/>
                <a:ea typeface="Arial"/>
                <a:cs typeface="Arial"/>
                <a:sym typeface="Arial"/>
              </a:rPr>
              <a:t>Learn the </a:t>
            </a:r>
            <a:r>
              <a:rPr lang="en-US" sz="2400">
                <a:solidFill>
                  <a:schemeClr val="dk1"/>
                </a:solidFill>
              </a:rPr>
              <a:t>i</a:t>
            </a:r>
            <a:r>
              <a:rPr lang="en-US" sz="2400">
                <a:solidFill>
                  <a:schemeClr val="dk1"/>
                </a:solidFill>
                <a:latin typeface="Arial"/>
                <a:ea typeface="Arial"/>
                <a:cs typeface="Arial"/>
                <a:sym typeface="Arial"/>
              </a:rPr>
              <a:t>mportance of </a:t>
            </a:r>
            <a:r>
              <a:rPr lang="en-US" sz="2400">
                <a:solidFill>
                  <a:schemeClr val="dk1"/>
                </a:solidFill>
              </a:rPr>
              <a:t>c</a:t>
            </a:r>
            <a:r>
              <a:rPr lang="en-US" sz="2400">
                <a:solidFill>
                  <a:schemeClr val="dk1"/>
                </a:solidFill>
                <a:latin typeface="Arial"/>
                <a:ea typeface="Arial"/>
                <a:cs typeface="Arial"/>
                <a:sym typeface="Arial"/>
              </a:rPr>
              <a:t>ollaboration &amp; </a:t>
            </a:r>
            <a:r>
              <a:rPr lang="en-US" sz="2400">
                <a:solidFill>
                  <a:schemeClr val="dk1"/>
                </a:solidFill>
              </a:rPr>
              <a:t>t</a:t>
            </a:r>
            <a:r>
              <a:rPr lang="en-US" sz="2400">
                <a:solidFill>
                  <a:schemeClr val="dk1"/>
                </a:solidFill>
                <a:latin typeface="Arial"/>
                <a:ea typeface="Arial"/>
                <a:cs typeface="Arial"/>
                <a:sym typeface="Arial"/>
              </a:rPr>
              <a:t>eamwork</a:t>
            </a:r>
            <a:endParaRPr>
              <a:solidFill>
                <a:schemeClr val="dk1"/>
              </a:solidFill>
            </a:endParaRPr>
          </a:p>
          <a:p>
            <a:pPr marL="347472" lvl="0" indent="-342900" algn="l" rtl="0">
              <a:lnSpc>
                <a:spcPct val="100000"/>
              </a:lnSpc>
              <a:spcBef>
                <a:spcPts val="1200"/>
              </a:spcBef>
              <a:spcAft>
                <a:spcPts val="0"/>
              </a:spcAft>
              <a:buClr>
                <a:schemeClr val="dk1"/>
              </a:buClr>
              <a:buSzPts val="2400"/>
              <a:buChar char="•"/>
            </a:pPr>
            <a:r>
              <a:rPr lang="en-US" sz="2400">
                <a:solidFill>
                  <a:schemeClr val="dk1"/>
                </a:solidFill>
                <a:latin typeface="Arial"/>
                <a:ea typeface="Arial"/>
                <a:cs typeface="Arial"/>
                <a:sym typeface="Arial"/>
              </a:rPr>
              <a:t>Develop </a:t>
            </a:r>
            <a:r>
              <a:rPr lang="en-US" sz="2400">
                <a:solidFill>
                  <a:schemeClr val="dk1"/>
                </a:solidFill>
              </a:rPr>
              <a:t>c</a:t>
            </a:r>
            <a:r>
              <a:rPr lang="en-US" sz="2400">
                <a:solidFill>
                  <a:schemeClr val="dk1"/>
                </a:solidFill>
                <a:latin typeface="Arial"/>
                <a:ea typeface="Arial"/>
                <a:cs typeface="Arial"/>
                <a:sym typeface="Arial"/>
              </a:rPr>
              <a:t>ritical </a:t>
            </a:r>
            <a:r>
              <a:rPr lang="en-US" sz="2400">
                <a:solidFill>
                  <a:schemeClr val="dk1"/>
                </a:solidFill>
              </a:rPr>
              <a:t>t</a:t>
            </a:r>
            <a:r>
              <a:rPr lang="en-US" sz="2400">
                <a:solidFill>
                  <a:schemeClr val="dk1"/>
                </a:solidFill>
                <a:latin typeface="Arial"/>
                <a:ea typeface="Arial"/>
                <a:cs typeface="Arial"/>
                <a:sym typeface="Arial"/>
              </a:rPr>
              <a:t>hinking </a:t>
            </a:r>
            <a:r>
              <a:rPr lang="en-US" sz="2400">
                <a:solidFill>
                  <a:schemeClr val="dk1"/>
                </a:solidFill>
              </a:rPr>
              <a:t>s</a:t>
            </a:r>
            <a:r>
              <a:rPr lang="en-US" sz="2400">
                <a:solidFill>
                  <a:schemeClr val="dk1"/>
                </a:solidFill>
                <a:latin typeface="Arial"/>
                <a:ea typeface="Arial"/>
                <a:cs typeface="Arial"/>
                <a:sym typeface="Arial"/>
              </a:rPr>
              <a:t>kills and </a:t>
            </a:r>
            <a:r>
              <a:rPr lang="en-US" sz="2400">
                <a:solidFill>
                  <a:schemeClr val="dk1"/>
                </a:solidFill>
              </a:rPr>
              <a:t>i</a:t>
            </a:r>
            <a:r>
              <a:rPr lang="en-US" sz="2400">
                <a:solidFill>
                  <a:schemeClr val="dk1"/>
                </a:solidFill>
                <a:latin typeface="Arial"/>
                <a:ea typeface="Arial"/>
                <a:cs typeface="Arial"/>
                <a:sym typeface="Arial"/>
              </a:rPr>
              <a:t>nnovative </a:t>
            </a:r>
            <a:r>
              <a:rPr lang="en-US" sz="2400">
                <a:solidFill>
                  <a:schemeClr val="dk1"/>
                </a:solidFill>
              </a:rPr>
              <a:t>i</a:t>
            </a:r>
            <a:r>
              <a:rPr lang="en-US" sz="2400">
                <a:solidFill>
                  <a:schemeClr val="dk1"/>
                </a:solidFill>
                <a:latin typeface="Arial"/>
                <a:ea typeface="Arial"/>
                <a:cs typeface="Arial"/>
                <a:sym typeface="Arial"/>
              </a:rPr>
              <a:t>deas</a:t>
            </a:r>
            <a:endParaRPr>
              <a:solidFill>
                <a:schemeClr val="dk1"/>
              </a:solidFill>
            </a:endParaRPr>
          </a:p>
          <a:p>
            <a:pPr marL="347472" lvl="0" indent="-342900" algn="l" rtl="0">
              <a:lnSpc>
                <a:spcPct val="100000"/>
              </a:lnSpc>
              <a:spcBef>
                <a:spcPts val="1200"/>
              </a:spcBef>
              <a:spcAft>
                <a:spcPts val="0"/>
              </a:spcAft>
              <a:buClr>
                <a:schemeClr val="dk1"/>
              </a:buClr>
              <a:buSzPts val="2400"/>
              <a:buChar char="•"/>
            </a:pPr>
            <a:r>
              <a:rPr lang="en-US" sz="2400">
                <a:solidFill>
                  <a:schemeClr val="dk1"/>
                </a:solidFill>
                <a:latin typeface="Arial"/>
                <a:ea typeface="Arial"/>
                <a:cs typeface="Arial"/>
                <a:sym typeface="Arial"/>
              </a:rPr>
              <a:t>Become</a:t>
            </a:r>
            <a:r>
              <a:rPr lang="en-US" sz="2400">
                <a:solidFill>
                  <a:schemeClr val="dk1"/>
                </a:solidFill>
              </a:rPr>
              <a:t> c</a:t>
            </a:r>
            <a:r>
              <a:rPr lang="en-US" sz="2400">
                <a:solidFill>
                  <a:schemeClr val="dk1"/>
                </a:solidFill>
                <a:latin typeface="Arial"/>
                <a:ea typeface="Arial"/>
                <a:cs typeface="Arial"/>
                <a:sym typeface="Arial"/>
              </a:rPr>
              <a:t>reative </a:t>
            </a:r>
            <a:r>
              <a:rPr lang="en-US" sz="2400">
                <a:solidFill>
                  <a:schemeClr val="dk1"/>
                </a:solidFill>
              </a:rPr>
              <a:t>p</a:t>
            </a:r>
            <a:r>
              <a:rPr lang="en-US" sz="2400">
                <a:solidFill>
                  <a:schemeClr val="dk1"/>
                </a:solidFill>
                <a:latin typeface="Arial"/>
                <a:ea typeface="Arial"/>
                <a:cs typeface="Arial"/>
                <a:sym typeface="Arial"/>
              </a:rPr>
              <a:t>roblem </a:t>
            </a:r>
            <a:r>
              <a:rPr lang="en-US" sz="2400">
                <a:solidFill>
                  <a:schemeClr val="dk1"/>
                </a:solidFill>
              </a:rPr>
              <a:t>s</a:t>
            </a:r>
            <a:r>
              <a:rPr lang="en-US" sz="2400">
                <a:solidFill>
                  <a:schemeClr val="dk1"/>
                </a:solidFill>
                <a:latin typeface="Arial"/>
                <a:ea typeface="Arial"/>
                <a:cs typeface="Arial"/>
                <a:sym typeface="Arial"/>
              </a:rPr>
              <a:t>olvers</a:t>
            </a:r>
            <a:endParaRPr>
              <a:solidFill>
                <a:schemeClr val="dk1"/>
              </a:solidFill>
            </a:endParaRPr>
          </a:p>
          <a:p>
            <a:pPr marL="347472" lvl="0" indent="-342900" algn="l" rtl="0">
              <a:lnSpc>
                <a:spcPct val="100000"/>
              </a:lnSpc>
              <a:spcBef>
                <a:spcPts val="1200"/>
              </a:spcBef>
              <a:spcAft>
                <a:spcPts val="0"/>
              </a:spcAft>
              <a:buClr>
                <a:schemeClr val="dk1"/>
              </a:buClr>
              <a:buSzPts val="2400"/>
              <a:buChar char="•"/>
            </a:pPr>
            <a:r>
              <a:rPr lang="en-US" sz="2400">
                <a:solidFill>
                  <a:schemeClr val="dk1"/>
                </a:solidFill>
                <a:latin typeface="Arial"/>
                <a:ea typeface="Arial"/>
                <a:cs typeface="Arial"/>
                <a:sym typeface="Arial"/>
              </a:rPr>
              <a:t>Develop </a:t>
            </a:r>
            <a:r>
              <a:rPr lang="en-US" sz="2400">
                <a:solidFill>
                  <a:schemeClr val="dk1"/>
                </a:solidFill>
              </a:rPr>
              <a:t>g</a:t>
            </a:r>
            <a:r>
              <a:rPr lang="en-US" sz="2400">
                <a:solidFill>
                  <a:schemeClr val="dk1"/>
                </a:solidFill>
                <a:latin typeface="Arial"/>
                <a:ea typeface="Arial"/>
                <a:cs typeface="Arial"/>
                <a:sym typeface="Arial"/>
              </a:rPr>
              <a:t>lobal </a:t>
            </a:r>
            <a:r>
              <a:rPr lang="en-US" sz="2400">
                <a:solidFill>
                  <a:schemeClr val="dk1"/>
                </a:solidFill>
              </a:rPr>
              <a:t>a</a:t>
            </a:r>
            <a:r>
              <a:rPr lang="en-US" sz="2400">
                <a:solidFill>
                  <a:schemeClr val="dk1"/>
                </a:solidFill>
                <a:latin typeface="Arial"/>
                <a:ea typeface="Arial"/>
                <a:cs typeface="Arial"/>
                <a:sym typeface="Arial"/>
              </a:rPr>
              <a:t>wareness</a:t>
            </a:r>
            <a:endParaRPr>
              <a:solidFill>
                <a:schemeClr val="dk1"/>
              </a:solidFill>
            </a:endParaRPr>
          </a:p>
          <a:p>
            <a:pPr marL="347472" lvl="0" indent="-342900" algn="l" rtl="0">
              <a:lnSpc>
                <a:spcPct val="100000"/>
              </a:lnSpc>
              <a:spcBef>
                <a:spcPts val="1200"/>
              </a:spcBef>
              <a:spcAft>
                <a:spcPts val="0"/>
              </a:spcAft>
              <a:buClr>
                <a:schemeClr val="dk1"/>
              </a:buClr>
              <a:buSzPts val="2400"/>
              <a:buChar char="•"/>
            </a:pPr>
            <a:r>
              <a:rPr lang="en-US" sz="2400">
                <a:solidFill>
                  <a:schemeClr val="dk1"/>
                </a:solidFill>
                <a:latin typeface="Arial"/>
                <a:ea typeface="Arial"/>
                <a:cs typeface="Arial"/>
                <a:sym typeface="Arial"/>
              </a:rPr>
              <a:t>Connect with </a:t>
            </a:r>
            <a:r>
              <a:rPr lang="en-US" sz="2400">
                <a:solidFill>
                  <a:schemeClr val="dk1"/>
                </a:solidFill>
              </a:rPr>
              <a:t>peers, mentors and community members </a:t>
            </a:r>
            <a:r>
              <a:rPr lang="en-US" sz="2400">
                <a:solidFill>
                  <a:schemeClr val="dk1"/>
                </a:solidFill>
                <a:latin typeface="Arial"/>
                <a:ea typeface="Arial"/>
                <a:cs typeface="Arial"/>
                <a:sym typeface="Arial"/>
              </a:rPr>
              <a:t>while developing soft and hard skills</a:t>
            </a:r>
            <a:endParaRPr>
              <a:solidFill>
                <a:schemeClr val="dk1"/>
              </a:solidFill>
            </a:endParaRPr>
          </a:p>
          <a:p>
            <a:pPr marL="182372" lvl="0" indent="0" algn="l" rtl="0">
              <a:lnSpc>
                <a:spcPct val="100000"/>
              </a:lnSpc>
              <a:spcBef>
                <a:spcPts val="1200"/>
              </a:spcBef>
              <a:spcAft>
                <a:spcPts val="1200"/>
              </a:spcAft>
              <a:buSzPts val="2800"/>
              <a:buNone/>
            </a:pPr>
            <a:endParaRPr>
              <a:solidFill>
                <a:schemeClr val="dk1"/>
              </a:solidFill>
            </a:endParaRPr>
          </a:p>
        </p:txBody>
      </p:sp>
      <p:sp>
        <p:nvSpPr>
          <p:cNvPr id="357" name="Google Shape;357;p7"/>
          <p:cNvSpPr txBox="1">
            <a:spLocks noGrp="1"/>
          </p:cNvSpPr>
          <p:nvPr>
            <p:ph type="body" idx="2"/>
          </p:nvPr>
        </p:nvSpPr>
        <p:spPr>
          <a:xfrm>
            <a:off x="380999" y="3169433"/>
            <a:ext cx="2871300" cy="9144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SzPts val="1800"/>
              <a:buNone/>
            </a:pPr>
            <a:r>
              <a:rPr lang="en-US" sz="2200"/>
              <a:t>Benefits</a:t>
            </a:r>
            <a:endParaRPr sz="2200"/>
          </a:p>
        </p:txBody>
      </p:sp>
      <p:sp>
        <p:nvSpPr>
          <p:cNvPr id="358" name="Google Shape;358;p7"/>
          <p:cNvSpPr txBox="1">
            <a:spLocks noGrp="1"/>
          </p:cNvSpPr>
          <p:nvPr>
            <p:ph type="title"/>
          </p:nvPr>
        </p:nvSpPr>
        <p:spPr>
          <a:xfrm>
            <a:off x="255225" y="2154475"/>
            <a:ext cx="3175800" cy="8499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SzPct val="111111"/>
              <a:buNone/>
            </a:pPr>
            <a:r>
              <a:rPr lang="en-US"/>
              <a:t>Service-Learning</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Google Shape;404;p14"/>
          <p:cNvSpPr txBox="1">
            <a:spLocks noGrp="1"/>
          </p:cNvSpPr>
          <p:nvPr>
            <p:ph type="title"/>
          </p:nvPr>
        </p:nvSpPr>
        <p:spPr>
          <a:xfrm>
            <a:off x="839788" y="490386"/>
            <a:ext cx="10515600" cy="7209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Play"/>
              <a:buNone/>
            </a:pPr>
            <a:r>
              <a:rPr lang="en-US"/>
              <a:t>Introduction to the IPARD Process</a:t>
            </a:r>
            <a:endParaRPr/>
          </a:p>
        </p:txBody>
      </p:sp>
      <p:sp>
        <p:nvSpPr>
          <p:cNvPr id="405" name="Google Shape;405;p14"/>
          <p:cNvSpPr txBox="1">
            <a:spLocks noGrp="1"/>
          </p:cNvSpPr>
          <p:nvPr>
            <p:ph type="body" idx="1"/>
          </p:nvPr>
        </p:nvSpPr>
        <p:spPr>
          <a:xfrm>
            <a:off x="839788" y="1389329"/>
            <a:ext cx="5157900" cy="4424700"/>
          </a:xfrm>
          <a:prstGeom prst="rect">
            <a:avLst/>
          </a:prstGeom>
          <a:noFill/>
          <a:ln>
            <a:noFill/>
          </a:ln>
        </p:spPr>
        <p:txBody>
          <a:bodyPr spcFirstLastPara="1" wrap="square" lIns="91425" tIns="45700" rIns="91425" bIns="45700" anchor="t" anchorCtr="0">
            <a:normAutofit fontScale="55000" lnSpcReduction="20000"/>
          </a:bodyPr>
          <a:lstStyle/>
          <a:p>
            <a:pPr marL="228600" lvl="0" indent="-228600" algn="l" rtl="0">
              <a:lnSpc>
                <a:spcPct val="100000"/>
              </a:lnSpc>
              <a:spcBef>
                <a:spcPts val="0"/>
              </a:spcBef>
              <a:spcAft>
                <a:spcPts val="0"/>
              </a:spcAft>
              <a:buClr>
                <a:schemeClr val="dk1"/>
              </a:buClr>
              <a:buSzPct val="100000"/>
              <a:buChar char="•"/>
            </a:pPr>
            <a:r>
              <a:rPr lang="en-US" b="1" dirty="0"/>
              <a:t>Investigate:</a:t>
            </a:r>
            <a:r>
              <a:rPr lang="en-US" dirty="0"/>
              <a:t> Students identify community needs through discussion, research, or exploration.</a:t>
            </a:r>
            <a:endParaRPr dirty="0"/>
          </a:p>
          <a:p>
            <a:pPr marL="228600" lvl="0" indent="-228600" algn="l" rtl="0">
              <a:lnSpc>
                <a:spcPct val="100000"/>
              </a:lnSpc>
              <a:spcBef>
                <a:spcPts val="1000"/>
              </a:spcBef>
              <a:spcAft>
                <a:spcPts val="0"/>
              </a:spcAft>
              <a:buClr>
                <a:schemeClr val="dk1"/>
              </a:buClr>
              <a:buSzPct val="100000"/>
              <a:buChar char="•"/>
            </a:pPr>
            <a:r>
              <a:rPr lang="en-US" b="1" dirty="0"/>
              <a:t>Plan: </a:t>
            </a:r>
            <a:r>
              <a:rPr lang="en-US" dirty="0"/>
              <a:t>Students identify action steps and communicate with a nonprofit to learn more about the nonprofit organization’s needs or identify a meaningful service project and develop a plan.</a:t>
            </a:r>
            <a:endParaRPr dirty="0"/>
          </a:p>
          <a:p>
            <a:pPr marL="228600" lvl="0" indent="-228600" algn="l" rtl="0">
              <a:lnSpc>
                <a:spcPct val="100000"/>
              </a:lnSpc>
              <a:spcBef>
                <a:spcPts val="1000"/>
              </a:spcBef>
              <a:spcAft>
                <a:spcPts val="0"/>
              </a:spcAft>
              <a:buClr>
                <a:schemeClr val="dk1"/>
              </a:buClr>
              <a:buSzPct val="100000"/>
              <a:buChar char="•"/>
            </a:pPr>
            <a:r>
              <a:rPr lang="en-US" b="1" dirty="0"/>
              <a:t>Take Action:</a:t>
            </a:r>
            <a:r>
              <a:rPr lang="en-US" dirty="0"/>
              <a:t> Students implement the plan that they developed as a team, learn through the action of serving.</a:t>
            </a:r>
            <a:endParaRPr dirty="0"/>
          </a:p>
          <a:p>
            <a:pPr marL="228600" lvl="0" indent="-228600" algn="l" rtl="0">
              <a:lnSpc>
                <a:spcPct val="100000"/>
              </a:lnSpc>
              <a:spcBef>
                <a:spcPts val="1000"/>
              </a:spcBef>
              <a:spcAft>
                <a:spcPts val="0"/>
              </a:spcAft>
              <a:buClr>
                <a:schemeClr val="dk1"/>
              </a:buClr>
              <a:buSzPct val="100000"/>
              <a:buChar char="•"/>
            </a:pPr>
            <a:r>
              <a:rPr lang="en-US" b="1" dirty="0"/>
              <a:t>Reflect:</a:t>
            </a:r>
            <a:r>
              <a:rPr lang="en-US" dirty="0"/>
              <a:t> At each stage, participants engage in some form of activity that allows them to think about the community need, their actions, their impact, what worked and did not work, the ways in which their work contributes to the common good, and/or similar types of analytic thinking.</a:t>
            </a:r>
            <a:endParaRPr dirty="0"/>
          </a:p>
          <a:p>
            <a:pPr marL="228600" lvl="0" indent="-228600" algn="l" rtl="0">
              <a:lnSpc>
                <a:spcPct val="100000"/>
              </a:lnSpc>
              <a:spcBef>
                <a:spcPts val="1000"/>
              </a:spcBef>
              <a:spcAft>
                <a:spcPts val="1000"/>
              </a:spcAft>
              <a:buClr>
                <a:schemeClr val="dk1"/>
              </a:buClr>
              <a:buSzPct val="100000"/>
              <a:buChar char="•"/>
            </a:pPr>
            <a:r>
              <a:rPr lang="en-US" b="1" dirty="0"/>
              <a:t>Demonstrate:</a:t>
            </a:r>
            <a:r>
              <a:rPr lang="en-US" dirty="0"/>
              <a:t> Students apply knowledge, create a final project, fundraise, and share with peers and community.</a:t>
            </a:r>
            <a:endParaRPr dirty="0"/>
          </a:p>
        </p:txBody>
      </p:sp>
      <p:pic>
        <p:nvPicPr>
          <p:cNvPr id="406" name="Google Shape;406;p14" descr="Diagram of a diagram of a service&#10;&#10;Description automatically generated"/>
          <p:cNvPicPr preferRelativeResize="0">
            <a:picLocks noGrp="1"/>
          </p:cNvPicPr>
          <p:nvPr>
            <p:ph type="body" idx="2"/>
          </p:nvPr>
        </p:nvPicPr>
        <p:blipFill rotWithShape="1">
          <a:blip r:embed="rId3">
            <a:alphaModFix/>
          </a:blip>
          <a:srcRect/>
          <a:stretch/>
        </p:blipFill>
        <p:spPr>
          <a:xfrm>
            <a:off x="6096000" y="1452829"/>
            <a:ext cx="5183100" cy="4424700"/>
          </a:xfrm>
          <a:prstGeom prst="rect">
            <a:avLst/>
          </a:prstGeom>
          <a:noFill/>
          <a:ln>
            <a:noFill/>
          </a:ln>
        </p:spPr>
      </p:pic>
      <p:sp>
        <p:nvSpPr>
          <p:cNvPr id="407" name="Google Shape;407;p14"/>
          <p:cNvSpPr txBox="1">
            <a:spLocks noGrp="1"/>
          </p:cNvSpPr>
          <p:nvPr>
            <p:ph type="sldNum" idx="12"/>
          </p:nvPr>
        </p:nvSpPr>
        <p:spPr>
          <a:xfrm>
            <a:off x="8610600" y="6478455"/>
            <a:ext cx="2743200" cy="3318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800"/>
              <a:buFont typeface="Arial"/>
              <a:buNone/>
            </a:pPr>
            <a:fld id="{00000000-1234-1234-1234-123412341234}" type="slidenum">
              <a:rPr lang="en-US" sz="1800">
                <a:solidFill>
                  <a:schemeClr val="lt1"/>
                </a:solidFill>
              </a:rPr>
              <a:t>4</a:t>
            </a:fld>
            <a:endParaRPr sz="1800">
              <a:solidFill>
                <a:schemeClr val="lt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77"/>
        <p:cNvGrpSpPr/>
        <p:nvPr/>
      </p:nvGrpSpPr>
      <p:grpSpPr>
        <a:xfrm>
          <a:off x="0" y="0"/>
          <a:ext cx="0" cy="0"/>
          <a:chOff x="0" y="0"/>
          <a:chExt cx="0" cy="0"/>
        </a:xfrm>
      </p:grpSpPr>
      <p:sp>
        <p:nvSpPr>
          <p:cNvPr id="478" name="Google Shape;478;p19"/>
          <p:cNvSpPr txBox="1">
            <a:spLocks noGrp="1"/>
          </p:cNvSpPr>
          <p:nvPr>
            <p:ph type="title"/>
          </p:nvPr>
        </p:nvSpPr>
        <p:spPr>
          <a:xfrm>
            <a:off x="609602" y="365125"/>
            <a:ext cx="10979323"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4400"/>
              <a:buNone/>
            </a:pPr>
            <a:r>
              <a:rPr lang="en-US"/>
              <a:t>3 STEP PROCESS</a:t>
            </a:r>
            <a:endParaRPr/>
          </a:p>
        </p:txBody>
      </p:sp>
      <p:pic>
        <p:nvPicPr>
          <p:cNvPr id="479" name="Google Shape;479;p19" descr="Light bulb on yellow background with sketched light beams and cord"/>
          <p:cNvPicPr preferRelativeResize="0"/>
          <p:nvPr/>
        </p:nvPicPr>
        <p:blipFill rotWithShape="1">
          <a:blip r:embed="rId3">
            <a:alphaModFix/>
          </a:blip>
          <a:srcRect l="46323" r="1475" b="3"/>
          <a:stretch/>
        </p:blipFill>
        <p:spPr>
          <a:xfrm>
            <a:off x="8650050" y="1736325"/>
            <a:ext cx="2938875" cy="3462326"/>
          </a:xfrm>
          <a:prstGeom prst="rect">
            <a:avLst/>
          </a:prstGeom>
          <a:noFill/>
          <a:ln>
            <a:noFill/>
          </a:ln>
          <a:effectLst>
            <a:outerShdw blurRad="50800" dist="38100" dir="5400000" algn="t" rotWithShape="0">
              <a:srgbClr val="000000">
                <a:alpha val="41960"/>
              </a:srgbClr>
            </a:outerShdw>
          </a:effectLst>
        </p:spPr>
      </p:pic>
      <p:sp>
        <p:nvSpPr>
          <p:cNvPr id="480" name="Google Shape;480;p19"/>
          <p:cNvSpPr/>
          <p:nvPr/>
        </p:nvSpPr>
        <p:spPr>
          <a:xfrm>
            <a:off x="2788501" y="2437458"/>
            <a:ext cx="758100" cy="49200"/>
          </a:xfrm>
          <a:prstGeom prst="roundRect">
            <a:avLst>
              <a:gd name="adj" fmla="val 50000"/>
            </a:avLst>
          </a:prstGeom>
          <a:solidFill>
            <a:schemeClr val="dk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481" name="Google Shape;481;p19"/>
          <p:cNvGrpSpPr/>
          <p:nvPr/>
        </p:nvGrpSpPr>
        <p:grpSpPr>
          <a:xfrm>
            <a:off x="755435" y="2049443"/>
            <a:ext cx="2239029" cy="2530573"/>
            <a:chOff x="571536" y="1957150"/>
            <a:chExt cx="1755000" cy="1897977"/>
          </a:xfrm>
        </p:grpSpPr>
        <p:sp>
          <p:nvSpPr>
            <p:cNvPr id="482" name="Google Shape;482;p19"/>
            <p:cNvSpPr/>
            <p:nvPr/>
          </p:nvSpPr>
          <p:spPr>
            <a:xfrm>
              <a:off x="1151886" y="1957150"/>
              <a:ext cx="594300" cy="594300"/>
            </a:xfrm>
            <a:prstGeom prst="ellipse">
              <a:avLst/>
            </a:prstGeom>
            <a:noFill/>
            <a:ln w="38100"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accent1"/>
                </a:solidFill>
                <a:latin typeface="Arial"/>
                <a:ea typeface="Arial"/>
                <a:cs typeface="Arial"/>
                <a:sym typeface="Arial"/>
              </a:endParaRPr>
            </a:p>
          </p:txBody>
        </p:sp>
        <p:sp>
          <p:nvSpPr>
            <p:cNvPr id="483" name="Google Shape;483;p19"/>
            <p:cNvSpPr txBox="1"/>
            <p:nvPr/>
          </p:nvSpPr>
          <p:spPr>
            <a:xfrm>
              <a:off x="1230636" y="2118324"/>
              <a:ext cx="436800" cy="321000"/>
            </a:xfrm>
            <a:prstGeom prst="rect">
              <a:avLst/>
            </a:prstGeom>
            <a:noFill/>
            <a:ln>
              <a:noFill/>
            </a:ln>
          </p:spPr>
          <p:txBody>
            <a:bodyPr spcFirstLastPara="1" wrap="square" lIns="121900" tIns="54850" rIns="121900" bIns="121900" anchor="t" anchorCtr="0">
              <a:noAutofit/>
            </a:bodyPr>
            <a:lstStyle/>
            <a:p>
              <a:pPr marL="0" marR="0" lvl="0" indent="0" algn="ctr" rtl="0">
                <a:lnSpc>
                  <a:spcPct val="115000"/>
                </a:lnSpc>
                <a:spcBef>
                  <a:spcPts val="0"/>
                </a:spcBef>
                <a:spcAft>
                  <a:spcPts val="2100"/>
                </a:spcAft>
                <a:buClr>
                  <a:srgbClr val="000000"/>
                </a:buClr>
                <a:buSzPts val="2000"/>
                <a:buFont typeface="Arial"/>
                <a:buNone/>
              </a:pPr>
              <a:r>
                <a:rPr lang="en-US" sz="2000" b="1" i="0" u="none" strike="noStrike" cap="none">
                  <a:solidFill>
                    <a:schemeClr val="accent1"/>
                  </a:solidFill>
                  <a:latin typeface="Roboto"/>
                  <a:ea typeface="Roboto"/>
                  <a:cs typeface="Roboto"/>
                  <a:sym typeface="Roboto"/>
                </a:rPr>
                <a:t>1</a:t>
              </a:r>
              <a:endParaRPr sz="2000" b="1" i="0" u="none" strike="noStrike" cap="none">
                <a:solidFill>
                  <a:schemeClr val="accent1"/>
                </a:solidFill>
                <a:latin typeface="Roboto"/>
                <a:ea typeface="Roboto"/>
                <a:cs typeface="Roboto"/>
                <a:sym typeface="Roboto"/>
              </a:endParaRPr>
            </a:p>
          </p:txBody>
        </p:sp>
        <p:sp>
          <p:nvSpPr>
            <p:cNvPr id="484" name="Google Shape;484;p19"/>
            <p:cNvSpPr txBox="1"/>
            <p:nvPr/>
          </p:nvSpPr>
          <p:spPr>
            <a:xfrm>
              <a:off x="594488" y="2660925"/>
              <a:ext cx="1709100" cy="446400"/>
            </a:xfrm>
            <a:prstGeom prst="rect">
              <a:avLst/>
            </a:prstGeom>
            <a:noFill/>
            <a:ln>
              <a:noFill/>
            </a:ln>
          </p:spPr>
          <p:txBody>
            <a:bodyPr spcFirstLastPara="1" wrap="square" lIns="121900" tIns="121900" rIns="121900" bIns="121900" anchor="b" anchorCtr="0">
              <a:noAutofit/>
            </a:bodyPr>
            <a:lstStyle/>
            <a:p>
              <a:pPr marL="0" marR="0" lvl="0" indent="0" algn="ctr" rtl="0">
                <a:lnSpc>
                  <a:spcPct val="115000"/>
                </a:lnSpc>
                <a:spcBef>
                  <a:spcPts val="0"/>
                </a:spcBef>
                <a:spcAft>
                  <a:spcPts val="0"/>
                </a:spcAft>
                <a:buClr>
                  <a:srgbClr val="000000"/>
                </a:buClr>
                <a:buSzPts val="1400"/>
                <a:buFont typeface="Arial"/>
                <a:buNone/>
              </a:pPr>
              <a:r>
                <a:rPr lang="en-US" sz="1400" b="1" i="0" u="none" strike="noStrike" cap="none">
                  <a:solidFill>
                    <a:schemeClr val="accent1"/>
                  </a:solidFill>
                  <a:latin typeface="Roboto"/>
                  <a:ea typeface="Roboto"/>
                  <a:cs typeface="Roboto"/>
                  <a:sym typeface="Roboto"/>
                </a:rPr>
                <a:t>Student Submission</a:t>
              </a:r>
              <a:endParaRPr sz="1400" b="1" i="0" u="none" strike="noStrike" cap="none">
                <a:solidFill>
                  <a:schemeClr val="accent1"/>
                </a:solidFill>
                <a:latin typeface="Roboto"/>
                <a:ea typeface="Roboto"/>
                <a:cs typeface="Roboto"/>
                <a:sym typeface="Roboto"/>
              </a:endParaRPr>
            </a:p>
          </p:txBody>
        </p:sp>
        <p:sp>
          <p:nvSpPr>
            <p:cNvPr id="485" name="Google Shape;485;p19"/>
            <p:cNvSpPr txBox="1"/>
            <p:nvPr/>
          </p:nvSpPr>
          <p:spPr>
            <a:xfrm>
              <a:off x="571536" y="3117727"/>
              <a:ext cx="1755000" cy="737400"/>
            </a:xfrm>
            <a:prstGeom prst="rect">
              <a:avLst/>
            </a:prstGeom>
            <a:noFill/>
            <a:ln>
              <a:noFill/>
            </a:ln>
          </p:spPr>
          <p:txBody>
            <a:bodyPr spcFirstLastPara="1" wrap="square" lIns="121900" tIns="121900" rIns="121900" bIns="121900" anchor="t" anchorCtr="0">
              <a:noAutofit/>
            </a:bodyPr>
            <a:lstStyle/>
            <a:p>
              <a:pPr marL="0" marR="0" lvl="0" indent="0" algn="ctr" rtl="0">
                <a:lnSpc>
                  <a:spcPct val="115000"/>
                </a:lnSpc>
                <a:spcBef>
                  <a:spcPts val="0"/>
                </a:spcBef>
                <a:spcAft>
                  <a:spcPts val="0"/>
                </a:spcAft>
                <a:buClr>
                  <a:srgbClr val="000000"/>
                </a:buClr>
                <a:buSzPts val="1200"/>
                <a:buFont typeface="Arial"/>
                <a:buNone/>
              </a:pPr>
              <a:r>
                <a:rPr lang="en-US" sz="1200" b="0" i="0" u="none" strike="noStrike" cap="none">
                  <a:solidFill>
                    <a:schemeClr val="accent1"/>
                  </a:solidFill>
                  <a:latin typeface="Roboto"/>
                  <a:ea typeface="Roboto"/>
                  <a:cs typeface="Roboto"/>
                  <a:sym typeface="Roboto"/>
                </a:rPr>
                <a:t>Students submit their hours in x2VOL, along with their reflection on the experience and what they learned.</a:t>
              </a:r>
              <a:endParaRPr sz="1200" b="0" i="0" u="none" strike="noStrike" cap="none">
                <a:solidFill>
                  <a:schemeClr val="accent1"/>
                </a:solidFill>
                <a:latin typeface="Roboto"/>
                <a:ea typeface="Roboto"/>
                <a:cs typeface="Roboto"/>
                <a:sym typeface="Roboto"/>
              </a:endParaRPr>
            </a:p>
            <a:p>
              <a:pPr marL="0" marR="0" lvl="0" indent="0" algn="ctr" rtl="0">
                <a:lnSpc>
                  <a:spcPct val="115000"/>
                </a:lnSpc>
                <a:spcBef>
                  <a:spcPts val="2100"/>
                </a:spcBef>
                <a:spcAft>
                  <a:spcPts val="2100"/>
                </a:spcAft>
                <a:buClr>
                  <a:srgbClr val="000000"/>
                </a:buClr>
                <a:buSzPts val="1200"/>
                <a:buFont typeface="Arial"/>
                <a:buNone/>
              </a:pPr>
              <a:r>
                <a:rPr lang="en-US" sz="1200" b="0" i="0" u="none" strike="noStrike" cap="none">
                  <a:solidFill>
                    <a:schemeClr val="accent1"/>
                  </a:solidFill>
                  <a:latin typeface="Roboto"/>
                  <a:ea typeface="Roboto"/>
                  <a:cs typeface="Roboto"/>
                  <a:sym typeface="Roboto"/>
                </a:rPr>
                <a:t>Students include the person that oversaw their hours/experience for verification.</a:t>
              </a:r>
              <a:endParaRPr sz="1200" b="0" i="0" u="none" strike="noStrike" cap="none">
                <a:solidFill>
                  <a:schemeClr val="accent1"/>
                </a:solidFill>
                <a:latin typeface="Roboto"/>
                <a:ea typeface="Roboto"/>
                <a:cs typeface="Roboto"/>
                <a:sym typeface="Roboto"/>
              </a:endParaRPr>
            </a:p>
          </p:txBody>
        </p:sp>
      </p:grpSp>
      <p:grpSp>
        <p:nvGrpSpPr>
          <p:cNvPr id="486" name="Google Shape;486;p19"/>
          <p:cNvGrpSpPr/>
          <p:nvPr/>
        </p:nvGrpSpPr>
        <p:grpSpPr>
          <a:xfrm>
            <a:off x="3470193" y="2049443"/>
            <a:ext cx="2180472" cy="2530573"/>
            <a:chOff x="2699423" y="1957150"/>
            <a:chExt cx="1709102" cy="1897977"/>
          </a:xfrm>
        </p:grpSpPr>
        <p:sp>
          <p:nvSpPr>
            <p:cNvPr id="487" name="Google Shape;487;p19"/>
            <p:cNvSpPr/>
            <p:nvPr/>
          </p:nvSpPr>
          <p:spPr>
            <a:xfrm>
              <a:off x="3256823" y="1957150"/>
              <a:ext cx="594300" cy="594300"/>
            </a:xfrm>
            <a:prstGeom prst="ellipse">
              <a:avLst/>
            </a:prstGeom>
            <a:noFill/>
            <a:ln w="38100" cap="flat" cmpd="sng">
              <a:solidFill>
                <a:schemeClr val="accent4"/>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accent4"/>
                </a:solidFill>
                <a:latin typeface="Arial"/>
                <a:ea typeface="Arial"/>
                <a:cs typeface="Arial"/>
                <a:sym typeface="Arial"/>
              </a:endParaRPr>
            </a:p>
          </p:txBody>
        </p:sp>
        <p:sp>
          <p:nvSpPr>
            <p:cNvPr id="488" name="Google Shape;488;p19"/>
            <p:cNvSpPr txBox="1"/>
            <p:nvPr/>
          </p:nvSpPr>
          <p:spPr>
            <a:xfrm>
              <a:off x="2699425" y="2660925"/>
              <a:ext cx="1709100" cy="446400"/>
            </a:xfrm>
            <a:prstGeom prst="rect">
              <a:avLst/>
            </a:prstGeom>
            <a:noFill/>
            <a:ln>
              <a:noFill/>
            </a:ln>
          </p:spPr>
          <p:txBody>
            <a:bodyPr spcFirstLastPara="1" wrap="square" lIns="121900" tIns="121900" rIns="121900" bIns="121900" anchor="b" anchorCtr="0">
              <a:noAutofit/>
            </a:bodyPr>
            <a:lstStyle/>
            <a:p>
              <a:pPr marL="0" marR="0" lvl="0" indent="0" algn="ctr" rtl="0">
                <a:lnSpc>
                  <a:spcPct val="115000"/>
                </a:lnSpc>
                <a:spcBef>
                  <a:spcPts val="0"/>
                </a:spcBef>
                <a:spcAft>
                  <a:spcPts val="0"/>
                </a:spcAft>
                <a:buClr>
                  <a:srgbClr val="000000"/>
                </a:buClr>
                <a:buSzPts val="1400"/>
                <a:buFont typeface="Arial"/>
                <a:buNone/>
              </a:pPr>
              <a:r>
                <a:rPr lang="en-US" sz="1400" b="1" i="0" u="none" strike="noStrike" cap="none">
                  <a:solidFill>
                    <a:schemeClr val="accent4"/>
                  </a:solidFill>
                  <a:latin typeface="Roboto"/>
                  <a:ea typeface="Roboto"/>
                  <a:cs typeface="Roboto"/>
                  <a:sym typeface="Roboto"/>
                </a:rPr>
                <a:t>Hour Verification</a:t>
              </a:r>
              <a:endParaRPr sz="1400" b="1" i="0" u="none" strike="noStrike" cap="none">
                <a:solidFill>
                  <a:schemeClr val="accent4"/>
                </a:solidFill>
                <a:latin typeface="Roboto"/>
                <a:ea typeface="Roboto"/>
                <a:cs typeface="Roboto"/>
                <a:sym typeface="Roboto"/>
              </a:endParaRPr>
            </a:p>
          </p:txBody>
        </p:sp>
        <p:sp>
          <p:nvSpPr>
            <p:cNvPr id="489" name="Google Shape;489;p19"/>
            <p:cNvSpPr txBox="1"/>
            <p:nvPr/>
          </p:nvSpPr>
          <p:spPr>
            <a:xfrm>
              <a:off x="2699423" y="3117727"/>
              <a:ext cx="1709100" cy="737400"/>
            </a:xfrm>
            <a:prstGeom prst="rect">
              <a:avLst/>
            </a:prstGeom>
            <a:noFill/>
            <a:ln>
              <a:noFill/>
            </a:ln>
          </p:spPr>
          <p:txBody>
            <a:bodyPr spcFirstLastPara="1" wrap="square" lIns="121900" tIns="121900" rIns="121900" bIns="121900" anchor="t" anchorCtr="0">
              <a:noAutofit/>
            </a:bodyPr>
            <a:lstStyle/>
            <a:p>
              <a:pPr marL="0" marR="0" lvl="0" indent="0" algn="ctr" rtl="0">
                <a:lnSpc>
                  <a:spcPct val="115000"/>
                </a:lnSpc>
                <a:spcBef>
                  <a:spcPts val="0"/>
                </a:spcBef>
                <a:spcAft>
                  <a:spcPts val="0"/>
                </a:spcAft>
                <a:buClr>
                  <a:srgbClr val="000000"/>
                </a:buClr>
                <a:buSzPts val="1200"/>
                <a:buFont typeface="Arial"/>
                <a:buNone/>
              </a:pPr>
              <a:r>
                <a:rPr lang="en-US" sz="1200" b="0" i="0" u="none" strike="noStrike" cap="none">
                  <a:solidFill>
                    <a:schemeClr val="accent4"/>
                  </a:solidFill>
                  <a:latin typeface="Roboto"/>
                  <a:ea typeface="Roboto"/>
                  <a:cs typeface="Roboto"/>
                  <a:sym typeface="Roboto"/>
                </a:rPr>
                <a:t>The verifier with the organization or project receives an email to verify the student did the hours they claim.</a:t>
              </a:r>
              <a:endParaRPr sz="1200" b="0" i="0" u="none" strike="noStrike" cap="none">
                <a:solidFill>
                  <a:schemeClr val="accent4"/>
                </a:solidFill>
                <a:latin typeface="Roboto"/>
                <a:ea typeface="Roboto"/>
                <a:cs typeface="Roboto"/>
                <a:sym typeface="Roboto"/>
              </a:endParaRPr>
            </a:p>
            <a:p>
              <a:pPr marL="0" marR="0" lvl="0" indent="0" algn="ctr" rtl="0">
                <a:lnSpc>
                  <a:spcPct val="115000"/>
                </a:lnSpc>
                <a:spcBef>
                  <a:spcPts val="2100"/>
                </a:spcBef>
                <a:spcAft>
                  <a:spcPts val="2100"/>
                </a:spcAft>
                <a:buClr>
                  <a:srgbClr val="000000"/>
                </a:buClr>
                <a:buSzPts val="1200"/>
                <a:buFont typeface="Arial"/>
                <a:buNone/>
              </a:pPr>
              <a:r>
                <a:rPr lang="en-US" sz="1200" b="0" i="0" u="none" strike="noStrike" cap="none">
                  <a:solidFill>
                    <a:schemeClr val="accent4"/>
                  </a:solidFill>
                  <a:latin typeface="Roboto"/>
                  <a:ea typeface="Roboto"/>
                  <a:cs typeface="Roboto"/>
                  <a:sym typeface="Roboto"/>
                </a:rPr>
                <a:t>Students should tell verifiers to be on the lookout for that email!</a:t>
              </a:r>
              <a:endParaRPr sz="1200" b="0" i="0" u="none" strike="noStrike" cap="none">
                <a:solidFill>
                  <a:schemeClr val="accent4"/>
                </a:solidFill>
                <a:latin typeface="Roboto"/>
                <a:ea typeface="Roboto"/>
                <a:cs typeface="Roboto"/>
                <a:sym typeface="Roboto"/>
              </a:endParaRPr>
            </a:p>
          </p:txBody>
        </p:sp>
        <p:sp>
          <p:nvSpPr>
            <p:cNvPr id="490" name="Google Shape;490;p19"/>
            <p:cNvSpPr txBox="1"/>
            <p:nvPr/>
          </p:nvSpPr>
          <p:spPr>
            <a:xfrm>
              <a:off x="3335573" y="2118324"/>
              <a:ext cx="436800" cy="321000"/>
            </a:xfrm>
            <a:prstGeom prst="rect">
              <a:avLst/>
            </a:prstGeom>
            <a:noFill/>
            <a:ln>
              <a:noFill/>
            </a:ln>
          </p:spPr>
          <p:txBody>
            <a:bodyPr spcFirstLastPara="1" wrap="square" lIns="121900" tIns="54850" rIns="121900" bIns="121900" anchor="t" anchorCtr="0">
              <a:noAutofit/>
            </a:bodyPr>
            <a:lstStyle/>
            <a:p>
              <a:pPr marL="0" marR="0" lvl="0" indent="0" algn="ctr" rtl="0">
                <a:lnSpc>
                  <a:spcPct val="115000"/>
                </a:lnSpc>
                <a:spcBef>
                  <a:spcPts val="0"/>
                </a:spcBef>
                <a:spcAft>
                  <a:spcPts val="2100"/>
                </a:spcAft>
                <a:buClr>
                  <a:srgbClr val="000000"/>
                </a:buClr>
                <a:buSzPts val="2000"/>
                <a:buFont typeface="Arial"/>
                <a:buNone/>
              </a:pPr>
              <a:r>
                <a:rPr lang="en-US" sz="2000" b="1" i="0" u="none" strike="noStrike" cap="none">
                  <a:solidFill>
                    <a:schemeClr val="accent4"/>
                  </a:solidFill>
                  <a:latin typeface="Roboto"/>
                  <a:ea typeface="Roboto"/>
                  <a:cs typeface="Roboto"/>
                  <a:sym typeface="Roboto"/>
                </a:rPr>
                <a:t>2</a:t>
              </a:r>
              <a:endParaRPr sz="2000" b="1" i="0" u="none" strike="noStrike" cap="none">
                <a:solidFill>
                  <a:schemeClr val="accent4"/>
                </a:solidFill>
                <a:latin typeface="Roboto"/>
                <a:ea typeface="Roboto"/>
                <a:cs typeface="Roboto"/>
                <a:sym typeface="Roboto"/>
              </a:endParaRPr>
            </a:p>
          </p:txBody>
        </p:sp>
      </p:grpSp>
      <p:grpSp>
        <p:nvGrpSpPr>
          <p:cNvPr id="491" name="Google Shape;491;p19"/>
          <p:cNvGrpSpPr/>
          <p:nvPr/>
        </p:nvGrpSpPr>
        <p:grpSpPr>
          <a:xfrm>
            <a:off x="6126390" y="2049443"/>
            <a:ext cx="2180476" cy="2530570"/>
            <a:chOff x="4781408" y="1957150"/>
            <a:chExt cx="1709105" cy="1897975"/>
          </a:xfrm>
        </p:grpSpPr>
        <p:sp>
          <p:nvSpPr>
            <p:cNvPr id="492" name="Google Shape;492;p19"/>
            <p:cNvSpPr/>
            <p:nvPr/>
          </p:nvSpPr>
          <p:spPr>
            <a:xfrm>
              <a:off x="5338808" y="1957150"/>
              <a:ext cx="594300" cy="594300"/>
            </a:xfrm>
            <a:prstGeom prst="ellipse">
              <a:avLst/>
            </a:prstGeom>
            <a:noFill/>
            <a:ln w="38100" cap="flat" cmpd="sng">
              <a:solidFill>
                <a:schemeClr val="accent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accent2"/>
                </a:solidFill>
                <a:latin typeface="Arial"/>
                <a:ea typeface="Arial"/>
                <a:cs typeface="Arial"/>
                <a:sym typeface="Arial"/>
              </a:endParaRPr>
            </a:p>
          </p:txBody>
        </p:sp>
        <p:sp>
          <p:nvSpPr>
            <p:cNvPr id="493" name="Google Shape;493;p19"/>
            <p:cNvSpPr txBox="1"/>
            <p:nvPr/>
          </p:nvSpPr>
          <p:spPr>
            <a:xfrm>
              <a:off x="4781413" y="2660925"/>
              <a:ext cx="1709100" cy="446400"/>
            </a:xfrm>
            <a:prstGeom prst="rect">
              <a:avLst/>
            </a:prstGeom>
            <a:noFill/>
            <a:ln>
              <a:noFill/>
            </a:ln>
          </p:spPr>
          <p:txBody>
            <a:bodyPr spcFirstLastPara="1" wrap="square" lIns="121900" tIns="121900" rIns="121900" bIns="121900" anchor="b" anchorCtr="0">
              <a:noAutofit/>
            </a:bodyPr>
            <a:lstStyle/>
            <a:p>
              <a:pPr marL="0" marR="0" lvl="0" indent="0" algn="ctr" rtl="0">
                <a:lnSpc>
                  <a:spcPct val="115000"/>
                </a:lnSpc>
                <a:spcBef>
                  <a:spcPts val="0"/>
                </a:spcBef>
                <a:spcAft>
                  <a:spcPts val="0"/>
                </a:spcAft>
                <a:buClr>
                  <a:srgbClr val="000000"/>
                </a:buClr>
                <a:buSzPts val="1400"/>
                <a:buFont typeface="Arial"/>
                <a:buNone/>
              </a:pPr>
              <a:r>
                <a:rPr lang="en-US" sz="1400" b="1" i="0" u="none" strike="noStrike" cap="none">
                  <a:solidFill>
                    <a:schemeClr val="accent2"/>
                  </a:solidFill>
                  <a:latin typeface="Roboto"/>
                  <a:ea typeface="Roboto"/>
                  <a:cs typeface="Roboto"/>
                  <a:sym typeface="Roboto"/>
                </a:rPr>
                <a:t>Final Approval</a:t>
              </a:r>
              <a:endParaRPr sz="1400" b="1" i="0" u="none" strike="noStrike" cap="none">
                <a:solidFill>
                  <a:schemeClr val="accent2"/>
                </a:solidFill>
                <a:latin typeface="Roboto"/>
                <a:ea typeface="Roboto"/>
                <a:cs typeface="Roboto"/>
                <a:sym typeface="Roboto"/>
              </a:endParaRPr>
            </a:p>
          </p:txBody>
        </p:sp>
        <p:sp>
          <p:nvSpPr>
            <p:cNvPr id="494" name="Google Shape;494;p19"/>
            <p:cNvSpPr txBox="1"/>
            <p:nvPr/>
          </p:nvSpPr>
          <p:spPr>
            <a:xfrm>
              <a:off x="4781408" y="3117725"/>
              <a:ext cx="1709100" cy="737400"/>
            </a:xfrm>
            <a:prstGeom prst="rect">
              <a:avLst/>
            </a:prstGeom>
            <a:noFill/>
            <a:ln>
              <a:noFill/>
            </a:ln>
          </p:spPr>
          <p:txBody>
            <a:bodyPr spcFirstLastPara="1" wrap="square" lIns="121900" tIns="121900" rIns="121900" bIns="121900" anchor="t" anchorCtr="0">
              <a:noAutofit/>
            </a:bodyPr>
            <a:lstStyle/>
            <a:p>
              <a:pPr marL="0" marR="0" lvl="0" indent="0" algn="ctr" rtl="0">
                <a:lnSpc>
                  <a:spcPct val="115000"/>
                </a:lnSpc>
                <a:spcBef>
                  <a:spcPts val="0"/>
                </a:spcBef>
                <a:spcAft>
                  <a:spcPts val="0"/>
                </a:spcAft>
                <a:buClr>
                  <a:srgbClr val="000000"/>
                </a:buClr>
                <a:buSzPts val="1200"/>
                <a:buFont typeface="Arial"/>
                <a:buNone/>
              </a:pPr>
              <a:r>
                <a:rPr lang="en-US" sz="1200" b="0" i="0" u="none" strike="noStrike" cap="none">
                  <a:solidFill>
                    <a:schemeClr val="accent2"/>
                  </a:solidFill>
                  <a:latin typeface="Roboto"/>
                  <a:ea typeface="Roboto"/>
                  <a:cs typeface="Roboto"/>
                  <a:sym typeface="Roboto"/>
                </a:rPr>
                <a:t>Once verified, the SL Coach reviews the submission. </a:t>
              </a:r>
              <a:endParaRPr sz="1200" b="0" i="0" u="none" strike="noStrike" cap="none">
                <a:solidFill>
                  <a:schemeClr val="accent2"/>
                </a:solidFill>
                <a:latin typeface="Roboto"/>
                <a:ea typeface="Roboto"/>
                <a:cs typeface="Roboto"/>
                <a:sym typeface="Roboto"/>
              </a:endParaRPr>
            </a:p>
            <a:p>
              <a:pPr marL="0" marR="0" lvl="0" indent="0" algn="ctr" rtl="0">
                <a:lnSpc>
                  <a:spcPct val="115000"/>
                </a:lnSpc>
                <a:spcBef>
                  <a:spcPts val="2100"/>
                </a:spcBef>
                <a:spcAft>
                  <a:spcPts val="2100"/>
                </a:spcAft>
                <a:buClr>
                  <a:srgbClr val="000000"/>
                </a:buClr>
                <a:buSzPts val="1200"/>
                <a:buFont typeface="Arial"/>
                <a:buNone/>
              </a:pPr>
              <a:r>
                <a:rPr lang="en-US" sz="1200" b="0" i="0" u="none" strike="noStrike" cap="none">
                  <a:solidFill>
                    <a:schemeClr val="accent2"/>
                  </a:solidFill>
                  <a:latin typeface="Roboto"/>
                  <a:ea typeface="Roboto"/>
                  <a:cs typeface="Roboto"/>
                  <a:sym typeface="Roboto"/>
                </a:rPr>
                <a:t>The submission can be marked “Denied,” “Pending,” or “Approved” based on the submission parameters.</a:t>
              </a:r>
              <a:endParaRPr sz="1200" b="0" i="0" u="none" strike="noStrike" cap="none">
                <a:solidFill>
                  <a:schemeClr val="accent2"/>
                </a:solidFill>
                <a:latin typeface="Roboto"/>
                <a:ea typeface="Roboto"/>
                <a:cs typeface="Roboto"/>
                <a:sym typeface="Roboto"/>
              </a:endParaRPr>
            </a:p>
          </p:txBody>
        </p:sp>
        <p:sp>
          <p:nvSpPr>
            <p:cNvPr id="495" name="Google Shape;495;p19"/>
            <p:cNvSpPr txBox="1"/>
            <p:nvPr/>
          </p:nvSpPr>
          <p:spPr>
            <a:xfrm>
              <a:off x="5417558" y="2118324"/>
              <a:ext cx="436800" cy="321000"/>
            </a:xfrm>
            <a:prstGeom prst="rect">
              <a:avLst/>
            </a:prstGeom>
            <a:noFill/>
            <a:ln>
              <a:noFill/>
            </a:ln>
          </p:spPr>
          <p:txBody>
            <a:bodyPr spcFirstLastPara="1" wrap="square" lIns="121900" tIns="54850" rIns="121900" bIns="121900" anchor="t"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chemeClr val="accent2"/>
                  </a:solidFill>
                  <a:latin typeface="Roboto"/>
                  <a:ea typeface="Roboto"/>
                  <a:cs typeface="Roboto"/>
                  <a:sym typeface="Roboto"/>
                </a:rPr>
                <a:t>3</a:t>
              </a:r>
              <a:endParaRPr sz="2000" b="1" i="0" u="none" strike="noStrike" cap="none">
                <a:solidFill>
                  <a:schemeClr val="accent2"/>
                </a:solidFill>
                <a:latin typeface="Roboto"/>
                <a:ea typeface="Roboto"/>
                <a:cs typeface="Roboto"/>
                <a:sym typeface="Roboto"/>
              </a:endParaRPr>
            </a:p>
          </p:txBody>
        </p:sp>
      </p:grpSp>
      <p:sp>
        <p:nvSpPr>
          <p:cNvPr id="496" name="Google Shape;496;p19"/>
          <p:cNvSpPr/>
          <p:nvPr/>
        </p:nvSpPr>
        <p:spPr>
          <a:xfrm>
            <a:off x="5559982" y="2437458"/>
            <a:ext cx="758100" cy="49200"/>
          </a:xfrm>
          <a:prstGeom prst="roundRect">
            <a:avLst>
              <a:gd name="adj" fmla="val 0"/>
            </a:avLst>
          </a:prstGeom>
          <a:solidFill>
            <a:schemeClr val="dk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0"/>
        <p:cNvGrpSpPr/>
        <p:nvPr/>
      </p:nvGrpSpPr>
      <p:grpSpPr>
        <a:xfrm>
          <a:off x="0" y="0"/>
          <a:ext cx="0" cy="0"/>
          <a:chOff x="0" y="0"/>
          <a:chExt cx="0" cy="0"/>
        </a:xfrm>
      </p:grpSpPr>
      <p:sp>
        <p:nvSpPr>
          <p:cNvPr id="501" name="Google Shape;501;p20"/>
          <p:cNvSpPr txBox="1">
            <a:spLocks noGrp="1"/>
          </p:cNvSpPr>
          <p:nvPr>
            <p:ph type="title"/>
          </p:nvPr>
        </p:nvSpPr>
        <p:spPr>
          <a:xfrm>
            <a:off x="609602" y="365125"/>
            <a:ext cx="109794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n-US" b="1">
                <a:solidFill>
                  <a:schemeClr val="dk1"/>
                </a:solidFill>
                <a:latin typeface="Arial"/>
                <a:ea typeface="Arial"/>
                <a:cs typeface="Arial"/>
                <a:sym typeface="Arial"/>
              </a:rPr>
              <a:t>Service-Learning Recognitions</a:t>
            </a:r>
            <a:endParaRPr>
              <a:solidFill>
                <a:schemeClr val="dk1"/>
              </a:solidFill>
            </a:endParaRPr>
          </a:p>
        </p:txBody>
      </p:sp>
      <p:sp>
        <p:nvSpPr>
          <p:cNvPr id="502" name="Google Shape;502;p20"/>
          <p:cNvSpPr txBox="1"/>
          <p:nvPr/>
        </p:nvSpPr>
        <p:spPr>
          <a:xfrm>
            <a:off x="1997513" y="5841221"/>
            <a:ext cx="8196974" cy="3385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600" b="0" i="1" u="none" strike="noStrike" cap="none">
                <a:solidFill>
                  <a:schemeClr val="dk1"/>
                </a:solidFill>
                <a:latin typeface="Arial"/>
                <a:ea typeface="Arial"/>
                <a:cs typeface="Arial"/>
                <a:sym typeface="Arial"/>
              </a:rPr>
              <a:t>These guidelines do not apply to OCS/Adaptive Students</a:t>
            </a:r>
            <a:endParaRPr sz="1800" b="0" i="1" u="none" strike="noStrike" cap="none">
              <a:solidFill>
                <a:schemeClr val="dk1"/>
              </a:solidFill>
              <a:latin typeface="Arial"/>
              <a:ea typeface="Arial"/>
              <a:cs typeface="Arial"/>
              <a:sym typeface="Arial"/>
            </a:endParaRPr>
          </a:p>
        </p:txBody>
      </p:sp>
      <p:sp>
        <p:nvSpPr>
          <p:cNvPr id="503" name="Google Shape;503;p20"/>
          <p:cNvSpPr txBox="1">
            <a:spLocks noGrp="1"/>
          </p:cNvSpPr>
          <p:nvPr>
            <p:ph type="body" idx="1"/>
          </p:nvPr>
        </p:nvSpPr>
        <p:spPr>
          <a:xfrm>
            <a:off x="1997513" y="1727700"/>
            <a:ext cx="3281700" cy="3866400"/>
          </a:xfrm>
          <a:prstGeom prst="rect">
            <a:avLst/>
          </a:prstGeom>
          <a:solidFill>
            <a:schemeClr val="accent2"/>
          </a:solidFill>
          <a:ln>
            <a:noFill/>
          </a:ln>
        </p:spPr>
        <p:txBody>
          <a:bodyPr spcFirstLastPara="1" wrap="square" lIns="91425" tIns="45700" rIns="91425" bIns="45700" anchor="t" anchorCtr="0">
            <a:normAutofit/>
          </a:bodyPr>
          <a:lstStyle/>
          <a:p>
            <a:pPr marL="0" lvl="0" indent="0" algn="ctr" rtl="0">
              <a:lnSpc>
                <a:spcPct val="90000"/>
              </a:lnSpc>
              <a:spcBef>
                <a:spcPts val="1000"/>
              </a:spcBef>
              <a:spcAft>
                <a:spcPts val="0"/>
              </a:spcAft>
              <a:buSzPts val="2400"/>
              <a:buNone/>
            </a:pPr>
            <a:r>
              <a:rPr lang="en-US" b="1">
                <a:solidFill>
                  <a:schemeClr val="lt1"/>
                </a:solidFill>
              </a:rPr>
              <a:t>Exemplary Award</a:t>
            </a:r>
            <a:endParaRPr/>
          </a:p>
          <a:p>
            <a:pPr marL="0" lvl="0" indent="0" algn="ctr" rtl="0">
              <a:lnSpc>
                <a:spcPct val="90000"/>
              </a:lnSpc>
              <a:spcBef>
                <a:spcPts val="1000"/>
              </a:spcBef>
              <a:spcAft>
                <a:spcPts val="0"/>
              </a:spcAft>
              <a:buSzPts val="2400"/>
              <a:buNone/>
            </a:pPr>
            <a:endParaRPr b="1">
              <a:solidFill>
                <a:schemeClr val="lt1"/>
              </a:solidFill>
            </a:endParaRPr>
          </a:p>
          <a:p>
            <a:pPr marL="0" lvl="0" indent="0" algn="ctr" rtl="0">
              <a:lnSpc>
                <a:spcPct val="90000"/>
              </a:lnSpc>
              <a:spcBef>
                <a:spcPts val="1000"/>
              </a:spcBef>
              <a:spcAft>
                <a:spcPts val="0"/>
              </a:spcAft>
              <a:buSzPts val="2400"/>
              <a:buNone/>
            </a:pPr>
            <a:endParaRPr b="1">
              <a:solidFill>
                <a:schemeClr val="lt1"/>
              </a:solidFill>
            </a:endParaRPr>
          </a:p>
          <a:p>
            <a:pPr marL="0" lvl="0" indent="0" algn="ctr" rtl="0">
              <a:lnSpc>
                <a:spcPct val="90000"/>
              </a:lnSpc>
              <a:spcBef>
                <a:spcPts val="1000"/>
              </a:spcBef>
              <a:spcAft>
                <a:spcPts val="0"/>
              </a:spcAft>
              <a:buSzPts val="2400"/>
              <a:buNone/>
            </a:pPr>
            <a:endParaRPr b="1">
              <a:solidFill>
                <a:schemeClr val="lt1"/>
              </a:solidFill>
            </a:endParaRPr>
          </a:p>
          <a:p>
            <a:pPr marL="0" lvl="0" indent="0" algn="ctr" rtl="0">
              <a:lnSpc>
                <a:spcPct val="90000"/>
              </a:lnSpc>
              <a:spcBef>
                <a:spcPts val="1000"/>
              </a:spcBef>
              <a:spcAft>
                <a:spcPts val="0"/>
              </a:spcAft>
              <a:buSzPts val="2400"/>
              <a:buNone/>
            </a:pPr>
            <a:endParaRPr b="1">
              <a:solidFill>
                <a:schemeClr val="lt1"/>
              </a:solidFill>
            </a:endParaRPr>
          </a:p>
          <a:p>
            <a:pPr marL="0" lvl="0" indent="0" algn="ctr" rtl="0">
              <a:lnSpc>
                <a:spcPct val="90000"/>
              </a:lnSpc>
              <a:spcBef>
                <a:spcPts val="1000"/>
              </a:spcBef>
              <a:spcAft>
                <a:spcPts val="0"/>
              </a:spcAft>
              <a:buSzPts val="2400"/>
              <a:buNone/>
            </a:pPr>
            <a:r>
              <a:rPr lang="en-US" b="1">
                <a:solidFill>
                  <a:schemeClr val="lt1"/>
                </a:solidFill>
              </a:rPr>
              <a:t>100-199 Hours</a:t>
            </a:r>
            <a:endParaRPr b="1">
              <a:solidFill>
                <a:schemeClr val="lt1"/>
              </a:solidFill>
            </a:endParaRPr>
          </a:p>
        </p:txBody>
      </p:sp>
      <p:sp>
        <p:nvSpPr>
          <p:cNvPr id="504" name="Google Shape;504;p20"/>
          <p:cNvSpPr txBox="1">
            <a:spLocks noGrp="1"/>
          </p:cNvSpPr>
          <p:nvPr>
            <p:ph type="body" idx="3"/>
          </p:nvPr>
        </p:nvSpPr>
        <p:spPr>
          <a:xfrm>
            <a:off x="6912787" y="1727700"/>
            <a:ext cx="3281700" cy="3866400"/>
          </a:xfrm>
          <a:prstGeom prst="rect">
            <a:avLst/>
          </a:prstGeom>
          <a:solidFill>
            <a:schemeClr val="accent4"/>
          </a:solidFill>
          <a:ln>
            <a:noFill/>
          </a:ln>
        </p:spPr>
        <p:txBody>
          <a:bodyPr spcFirstLastPara="1" wrap="square" lIns="91425" tIns="45700" rIns="91425" bIns="45700" anchor="t" anchorCtr="0">
            <a:normAutofit/>
          </a:bodyPr>
          <a:lstStyle/>
          <a:p>
            <a:pPr marL="0" lvl="0" indent="0" algn="ctr" rtl="0">
              <a:lnSpc>
                <a:spcPct val="90000"/>
              </a:lnSpc>
              <a:spcBef>
                <a:spcPts val="1000"/>
              </a:spcBef>
              <a:spcAft>
                <a:spcPts val="0"/>
              </a:spcAft>
              <a:buSzPts val="2400"/>
              <a:buNone/>
            </a:pPr>
            <a:r>
              <a:rPr lang="en-US" b="1">
                <a:solidFill>
                  <a:schemeClr val="lt1"/>
                </a:solidFill>
              </a:rPr>
              <a:t>Diploma</a:t>
            </a:r>
            <a:endParaRPr/>
          </a:p>
          <a:p>
            <a:pPr marL="0" lvl="0" indent="0" algn="ctr" rtl="0">
              <a:lnSpc>
                <a:spcPct val="90000"/>
              </a:lnSpc>
              <a:spcBef>
                <a:spcPts val="1000"/>
              </a:spcBef>
              <a:spcAft>
                <a:spcPts val="0"/>
              </a:spcAft>
              <a:buSzPts val="2400"/>
              <a:buNone/>
            </a:pPr>
            <a:endParaRPr b="1">
              <a:solidFill>
                <a:schemeClr val="lt1"/>
              </a:solidFill>
            </a:endParaRPr>
          </a:p>
          <a:p>
            <a:pPr marL="0" lvl="0" indent="0" algn="ctr" rtl="0">
              <a:lnSpc>
                <a:spcPct val="90000"/>
              </a:lnSpc>
              <a:spcBef>
                <a:spcPts val="1000"/>
              </a:spcBef>
              <a:spcAft>
                <a:spcPts val="0"/>
              </a:spcAft>
              <a:buSzPts val="2400"/>
              <a:buNone/>
            </a:pPr>
            <a:endParaRPr b="1">
              <a:solidFill>
                <a:schemeClr val="lt1"/>
              </a:solidFill>
            </a:endParaRPr>
          </a:p>
          <a:p>
            <a:pPr marL="0" lvl="0" indent="0" algn="ctr" rtl="0">
              <a:lnSpc>
                <a:spcPct val="90000"/>
              </a:lnSpc>
              <a:spcBef>
                <a:spcPts val="1000"/>
              </a:spcBef>
              <a:spcAft>
                <a:spcPts val="0"/>
              </a:spcAft>
              <a:buSzPts val="2400"/>
              <a:buNone/>
            </a:pPr>
            <a:endParaRPr b="1">
              <a:solidFill>
                <a:schemeClr val="lt1"/>
              </a:solidFill>
            </a:endParaRPr>
          </a:p>
          <a:p>
            <a:pPr marL="0" lvl="0" indent="0" algn="ctr" rtl="0">
              <a:lnSpc>
                <a:spcPct val="90000"/>
              </a:lnSpc>
              <a:spcBef>
                <a:spcPts val="1000"/>
              </a:spcBef>
              <a:spcAft>
                <a:spcPts val="0"/>
              </a:spcAft>
              <a:buSzPts val="2400"/>
              <a:buNone/>
            </a:pPr>
            <a:endParaRPr b="1">
              <a:solidFill>
                <a:schemeClr val="lt1"/>
              </a:solidFill>
            </a:endParaRPr>
          </a:p>
          <a:p>
            <a:pPr marL="0" lvl="0" indent="0" algn="ctr" rtl="0">
              <a:lnSpc>
                <a:spcPct val="90000"/>
              </a:lnSpc>
              <a:spcBef>
                <a:spcPts val="1000"/>
              </a:spcBef>
              <a:spcAft>
                <a:spcPts val="0"/>
              </a:spcAft>
              <a:buSzPts val="2400"/>
              <a:buNone/>
            </a:pPr>
            <a:r>
              <a:rPr lang="en-US" b="1">
                <a:solidFill>
                  <a:schemeClr val="lt1"/>
                </a:solidFill>
              </a:rPr>
              <a:t>200+ Hours</a:t>
            </a:r>
            <a:endParaRPr b="1">
              <a:solidFill>
                <a:schemeClr val="lt1"/>
              </a:solidFill>
            </a:endParaRPr>
          </a:p>
        </p:txBody>
      </p:sp>
      <p:pic>
        <p:nvPicPr>
          <p:cNvPr id="505" name="Google Shape;505;p20" descr="Ribbon with solid fill"/>
          <p:cNvPicPr preferRelativeResize="0"/>
          <p:nvPr/>
        </p:nvPicPr>
        <p:blipFill rotWithShape="1">
          <a:blip r:embed="rId3">
            <a:alphaModFix/>
          </a:blip>
          <a:srcRect/>
          <a:stretch/>
        </p:blipFill>
        <p:spPr>
          <a:xfrm>
            <a:off x="2864458" y="2529835"/>
            <a:ext cx="1554480" cy="1554480"/>
          </a:xfrm>
          <a:prstGeom prst="rect">
            <a:avLst/>
          </a:prstGeom>
          <a:noFill/>
          <a:ln>
            <a:noFill/>
          </a:ln>
        </p:spPr>
      </p:pic>
      <p:pic>
        <p:nvPicPr>
          <p:cNvPr id="506" name="Google Shape;506;p20" descr="Diploma with solid fill"/>
          <p:cNvPicPr preferRelativeResize="0"/>
          <p:nvPr/>
        </p:nvPicPr>
        <p:blipFill rotWithShape="1">
          <a:blip r:embed="rId4">
            <a:alphaModFix/>
          </a:blip>
          <a:srcRect/>
          <a:stretch/>
        </p:blipFill>
        <p:spPr>
          <a:xfrm>
            <a:off x="7776397" y="2529835"/>
            <a:ext cx="1554480" cy="155448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10"/>
        <p:cNvGrpSpPr/>
        <p:nvPr/>
      </p:nvGrpSpPr>
      <p:grpSpPr>
        <a:xfrm>
          <a:off x="0" y="0"/>
          <a:ext cx="0" cy="0"/>
          <a:chOff x="0" y="0"/>
          <a:chExt cx="0" cy="0"/>
        </a:xfrm>
      </p:grpSpPr>
      <p:sp>
        <p:nvSpPr>
          <p:cNvPr id="511" name="Google Shape;511;p21"/>
          <p:cNvSpPr txBox="1">
            <a:spLocks noGrp="1"/>
          </p:cNvSpPr>
          <p:nvPr>
            <p:ph type="title"/>
          </p:nvPr>
        </p:nvSpPr>
        <p:spPr>
          <a:xfrm>
            <a:off x="838200" y="465932"/>
            <a:ext cx="10515600" cy="74762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4B8D"/>
              </a:buClr>
              <a:buSzPts val="1800"/>
              <a:buNone/>
            </a:pPr>
            <a:r>
              <a:rPr lang="en-US" b="1"/>
              <a:t>Important Details…</a:t>
            </a:r>
            <a:endParaRPr/>
          </a:p>
        </p:txBody>
      </p:sp>
      <p:sp>
        <p:nvSpPr>
          <p:cNvPr id="512" name="Google Shape;512;p21"/>
          <p:cNvSpPr txBox="1">
            <a:spLocks noGrp="1"/>
          </p:cNvSpPr>
          <p:nvPr>
            <p:ph type="body" idx="1"/>
          </p:nvPr>
        </p:nvSpPr>
        <p:spPr>
          <a:xfrm>
            <a:off x="838200" y="1409075"/>
            <a:ext cx="10515600" cy="5070300"/>
          </a:xfrm>
          <a:prstGeom prst="rect">
            <a:avLst/>
          </a:prstGeom>
          <a:noFill/>
          <a:ln>
            <a:noFill/>
          </a:ln>
        </p:spPr>
        <p:txBody>
          <a:bodyPr spcFirstLastPara="1" wrap="square" lIns="91425" tIns="45700" rIns="91425" bIns="45700" anchor="t" anchorCtr="0">
            <a:normAutofit/>
          </a:bodyPr>
          <a:lstStyle/>
          <a:p>
            <a:pPr marL="347472" lvl="0" indent="-342900" algn="l" rtl="0">
              <a:lnSpc>
                <a:spcPct val="100000"/>
              </a:lnSpc>
              <a:spcBef>
                <a:spcPts val="600"/>
              </a:spcBef>
              <a:spcAft>
                <a:spcPts val="0"/>
              </a:spcAft>
              <a:buClr>
                <a:schemeClr val="dk1"/>
              </a:buClr>
              <a:buSzPts val="2800"/>
              <a:buChar char="•"/>
            </a:pPr>
            <a:r>
              <a:rPr lang="en-US">
                <a:solidFill>
                  <a:schemeClr val="dk1"/>
                </a:solidFill>
              </a:rPr>
              <a:t>SL Approval Forms must be submitted within the semester that service is started with the organization and should be submitted </a:t>
            </a:r>
            <a:r>
              <a:rPr lang="en-US" u="sng">
                <a:solidFill>
                  <a:schemeClr val="dk1"/>
                </a:solidFill>
              </a:rPr>
              <a:t>prior</a:t>
            </a:r>
            <a:r>
              <a:rPr lang="en-US">
                <a:solidFill>
                  <a:schemeClr val="dk1"/>
                </a:solidFill>
              </a:rPr>
              <a:t> to beginning service. </a:t>
            </a:r>
            <a:endParaRPr>
              <a:solidFill>
                <a:schemeClr val="dk1"/>
              </a:solidFill>
            </a:endParaRPr>
          </a:p>
          <a:p>
            <a:pPr marL="347472" lvl="0" indent="-342900" algn="l" rtl="0">
              <a:lnSpc>
                <a:spcPct val="100000"/>
              </a:lnSpc>
              <a:spcBef>
                <a:spcPts val="600"/>
              </a:spcBef>
              <a:spcAft>
                <a:spcPts val="0"/>
              </a:spcAft>
              <a:buClr>
                <a:schemeClr val="dk1"/>
              </a:buClr>
              <a:buSzPts val="2800"/>
              <a:buChar char="•"/>
            </a:pPr>
            <a:r>
              <a:rPr lang="en-US">
                <a:solidFill>
                  <a:schemeClr val="dk1"/>
                </a:solidFill>
                <a:latin typeface="Arial"/>
                <a:ea typeface="Arial"/>
                <a:cs typeface="Arial"/>
                <a:sym typeface="Arial"/>
              </a:rPr>
              <a:t>Hours must be submitted within the semester that they are completed. </a:t>
            </a:r>
            <a:endParaRPr>
              <a:solidFill>
                <a:schemeClr val="dk1"/>
              </a:solidFill>
              <a:latin typeface="Arial"/>
              <a:ea typeface="Arial"/>
              <a:cs typeface="Arial"/>
              <a:sym typeface="Arial"/>
            </a:endParaRPr>
          </a:p>
          <a:p>
            <a:pPr marL="347472" lvl="0" indent="-342900" algn="l" rtl="0">
              <a:lnSpc>
                <a:spcPct val="100000"/>
              </a:lnSpc>
              <a:spcBef>
                <a:spcPts val="600"/>
              </a:spcBef>
              <a:spcAft>
                <a:spcPts val="0"/>
              </a:spcAft>
              <a:buClr>
                <a:schemeClr val="dk1"/>
              </a:buClr>
              <a:buSzPts val="2800"/>
              <a:buChar char="•"/>
            </a:pPr>
            <a:r>
              <a:rPr lang="en-US">
                <a:solidFill>
                  <a:schemeClr val="dk1"/>
                </a:solidFill>
                <a:latin typeface="Arial"/>
                <a:ea typeface="Arial"/>
                <a:cs typeface="Arial"/>
                <a:sym typeface="Arial"/>
              </a:rPr>
              <a:t>Hours completed from June-December must be entered into x2vol by end of December. </a:t>
            </a:r>
            <a:endParaRPr>
              <a:solidFill>
                <a:schemeClr val="dk1"/>
              </a:solidFill>
              <a:latin typeface="Arial"/>
              <a:ea typeface="Arial"/>
              <a:cs typeface="Arial"/>
              <a:sym typeface="Arial"/>
            </a:endParaRPr>
          </a:p>
          <a:p>
            <a:pPr marL="347472" lvl="0" indent="-342900" algn="l" rtl="0">
              <a:lnSpc>
                <a:spcPct val="100000"/>
              </a:lnSpc>
              <a:spcBef>
                <a:spcPts val="600"/>
              </a:spcBef>
              <a:spcAft>
                <a:spcPts val="0"/>
              </a:spcAft>
              <a:buClr>
                <a:schemeClr val="dk1"/>
              </a:buClr>
              <a:buSzPts val="2800"/>
              <a:buChar char="•"/>
            </a:pPr>
            <a:r>
              <a:rPr lang="en-US">
                <a:solidFill>
                  <a:schemeClr val="dk1"/>
                </a:solidFill>
                <a:latin typeface="Arial"/>
                <a:ea typeface="Arial"/>
                <a:cs typeface="Arial"/>
                <a:sym typeface="Arial"/>
              </a:rPr>
              <a:t>Hours completed from January-May must be entered by the end of May. </a:t>
            </a:r>
            <a:endParaRPr>
              <a:solidFill>
                <a:schemeClr val="dk1"/>
              </a:solidFill>
              <a:latin typeface="Arial"/>
              <a:ea typeface="Arial"/>
              <a:cs typeface="Arial"/>
              <a:sym typeface="Arial"/>
            </a:endParaRPr>
          </a:p>
          <a:p>
            <a:pPr marL="347472" lvl="0" indent="-342900" algn="l" rtl="0">
              <a:lnSpc>
                <a:spcPct val="100000"/>
              </a:lnSpc>
              <a:spcBef>
                <a:spcPts val="600"/>
              </a:spcBef>
              <a:spcAft>
                <a:spcPts val="0"/>
              </a:spcAft>
              <a:buClr>
                <a:schemeClr val="dk1"/>
              </a:buClr>
              <a:buSzPts val="2800"/>
              <a:buChar char="•"/>
            </a:pPr>
            <a:r>
              <a:rPr lang="en-US">
                <a:solidFill>
                  <a:schemeClr val="dk1"/>
                </a:solidFill>
              </a:rPr>
              <a:t>All hours should be closed out by June 6, 2025.</a:t>
            </a:r>
            <a:endParaRPr>
              <a:solidFill>
                <a:schemeClr val="dk1"/>
              </a:solidFill>
            </a:endParaRPr>
          </a:p>
        </p:txBody>
      </p:sp>
      <p:sp>
        <p:nvSpPr>
          <p:cNvPr id="513" name="Google Shape;513;p21"/>
          <p:cNvSpPr txBox="1">
            <a:spLocks noGrp="1"/>
          </p:cNvSpPr>
          <p:nvPr>
            <p:ph type="sldNum" idx="12"/>
          </p:nvPr>
        </p:nvSpPr>
        <p:spPr>
          <a:xfrm>
            <a:off x="8610600" y="6479445"/>
            <a:ext cx="2743200" cy="365100"/>
          </a:xfrm>
          <a:prstGeom prst="rect">
            <a:avLst/>
          </a:prstGeom>
          <a:noFill/>
          <a:ln>
            <a:noFill/>
          </a:ln>
        </p:spPr>
        <p:txBody>
          <a:bodyPr spcFirstLastPara="1" wrap="square" lIns="91425" tIns="45700" rIns="91425" bIns="45700" anchor="t" anchorCtr="0">
            <a:normAutofit lnSpcReduction="10000"/>
          </a:bodyPr>
          <a:lstStyle/>
          <a:p>
            <a:pPr marL="0" lvl="0" indent="0" algn="r" rtl="0">
              <a:lnSpc>
                <a:spcPct val="100000"/>
              </a:lnSpc>
              <a:spcBef>
                <a:spcPts val="0"/>
              </a:spcBef>
              <a:spcAft>
                <a:spcPts val="0"/>
              </a:spcAft>
              <a:buClr>
                <a:srgbClr val="000000"/>
              </a:buClr>
              <a:buSzPts val="1800"/>
              <a:buFont typeface="Arial"/>
              <a:buNone/>
            </a:pPr>
            <a:fld id="{00000000-1234-1234-1234-123412341234}" type="slidenum">
              <a:rPr lang="en-US"/>
              <a:t>7</a:t>
            </a:fld>
            <a:endParaRPr/>
          </a:p>
        </p:txBody>
      </p:sp>
    </p:spTree>
  </p:cSld>
  <p:clrMapOvr>
    <a:masterClrMapping/>
  </p:clrMapOvr>
</p:sld>
</file>

<file path=ppt/theme/theme1.xml><?xml version="1.0" encoding="utf-8"?>
<a:theme xmlns:a="http://schemas.openxmlformats.org/drawingml/2006/main" name="1_Custom Design">
  <a:themeElements>
    <a:clrScheme name="Guilford 1">
      <a:dk1>
        <a:srgbClr val="004B8D"/>
      </a:dk1>
      <a:lt1>
        <a:srgbClr val="FFFFFF"/>
      </a:lt1>
      <a:dk2>
        <a:srgbClr val="004B8D"/>
      </a:dk2>
      <a:lt2>
        <a:srgbClr val="E7E6E6"/>
      </a:lt2>
      <a:accent1>
        <a:srgbClr val="00A0AF"/>
      </a:accent1>
      <a:accent2>
        <a:srgbClr val="E7A614"/>
      </a:accent2>
      <a:accent3>
        <a:srgbClr val="B30838"/>
      </a:accent3>
      <a:accent4>
        <a:srgbClr val="A3A510"/>
      </a:accent4>
      <a:accent5>
        <a:srgbClr val="119FD6"/>
      </a:accent5>
      <a:accent6>
        <a:srgbClr val="F26522"/>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716</Words>
  <Application>Microsoft Office PowerPoint</Application>
  <PresentationFormat>Widescreen</PresentationFormat>
  <Paragraphs>83</Paragraphs>
  <Slides>7</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Roboto</vt:lpstr>
      <vt:lpstr>Calibri</vt:lpstr>
      <vt:lpstr>Play</vt:lpstr>
      <vt:lpstr>1_Custom Design</vt:lpstr>
      <vt:lpstr>Critical Points to Service-Learning</vt:lpstr>
      <vt:lpstr>Connection to the GCS Strategic Direction</vt:lpstr>
      <vt:lpstr>Service-Learning</vt:lpstr>
      <vt:lpstr>Introduction to the IPARD Process</vt:lpstr>
      <vt:lpstr>3 STEP PROCESS</vt:lpstr>
      <vt:lpstr>Service-Learning Recognitions</vt:lpstr>
      <vt:lpstr>Important Details…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Cameron, Jordan A</dc:creator>
  <cp:lastModifiedBy>Cameron, Jordan A</cp:lastModifiedBy>
  <cp:revision>1</cp:revision>
  <dcterms:created xsi:type="dcterms:W3CDTF">2024-08-14T19:26:16Z</dcterms:created>
  <dcterms:modified xsi:type="dcterms:W3CDTF">2024-09-16T17:42:13Z</dcterms:modified>
</cp:coreProperties>
</file>