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4"/>
  </p:sldMasterIdLst>
  <p:notesMasterIdLst>
    <p:notesMasterId r:id="rId6"/>
  </p:notesMasterIdLst>
  <p:sldIdLst>
    <p:sldId id="259" r:id="rId5"/>
  </p:sldIdLst>
  <p:sldSz cx="9144000" cy="5143500" type="screen16x9"/>
  <p:notesSz cx="6858000" cy="9144000"/>
  <p:embeddedFontLst>
    <p:embeddedFont>
      <p:font typeface="Amatic SC" panose="020B0604020202020204" charset="-79"/>
      <p:regular r:id="rId7"/>
      <p:bold r:id="rId8"/>
    </p:embeddedFont>
    <p:embeddedFont>
      <p:font typeface="Merriweather" panose="020B060402020202020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0523F56-0D02-4175-A64D-45E582D6819D}">
  <a:tblStyle styleId="{80523F56-0D02-4175-A64D-45E582D6819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63"/>
  </p:normalViewPr>
  <p:slideViewPr>
    <p:cSldViewPr snapToGrid="0" snapToObjects="1">
      <p:cViewPr varScale="1">
        <p:scale>
          <a:sx n="90" d="100"/>
          <a:sy n="90" d="100"/>
        </p:scale>
        <p:origin x="6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1" name="Google Shape;191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2" name="Google Shape;191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4"/>
          <p:cNvSpPr txBox="1">
            <a:spLocks noGrp="1"/>
          </p:cNvSpPr>
          <p:nvPr>
            <p:ph type="body" idx="1"/>
          </p:nvPr>
        </p:nvSpPr>
        <p:spPr>
          <a:xfrm>
            <a:off x="1832400" y="1990350"/>
            <a:ext cx="54792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55600" algn="ctr" rtl="0">
              <a:spcBef>
                <a:spcPts val="600"/>
              </a:spcBef>
              <a:spcAft>
                <a:spcPts val="0"/>
              </a:spcAft>
              <a:buSzPts val="2000"/>
              <a:buChar char="✖"/>
              <a:defRPr sz="2000" i="1">
                <a:solidFill>
                  <a:schemeClr val="accent1"/>
                </a:solidFill>
              </a:defRPr>
            </a:lvl1pPr>
            <a:lvl2pPr marL="914400" lvl="1" indent="-355600" algn="ctr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 i="1">
                <a:solidFill>
                  <a:schemeClr val="accent1"/>
                </a:solidFill>
              </a:defRPr>
            </a:lvl2pPr>
            <a:lvl3pPr marL="1371600" lvl="2" indent="-355600" algn="ctr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 i="1">
                <a:solidFill>
                  <a:schemeClr val="accent1"/>
                </a:solidFill>
              </a:defRPr>
            </a:lvl3pPr>
            <a:lvl4pPr marL="1828800" lvl="3" indent="-35560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●"/>
              <a:defRPr sz="2000" i="1">
                <a:solidFill>
                  <a:schemeClr val="accent1"/>
                </a:solidFill>
              </a:defRPr>
            </a:lvl4pPr>
            <a:lvl5pPr marL="2286000" lvl="4" indent="-35560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○"/>
              <a:defRPr sz="2000" i="1">
                <a:solidFill>
                  <a:schemeClr val="accent1"/>
                </a:solidFill>
              </a:defRPr>
            </a:lvl5pPr>
            <a:lvl6pPr marL="2743200" lvl="5" indent="-35560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■"/>
              <a:defRPr sz="2000" i="1">
                <a:solidFill>
                  <a:schemeClr val="accent1"/>
                </a:solidFill>
              </a:defRPr>
            </a:lvl6pPr>
            <a:lvl7pPr marL="3200400" lvl="6" indent="-35560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●"/>
              <a:defRPr sz="2000" i="1">
                <a:solidFill>
                  <a:schemeClr val="accent1"/>
                </a:solidFill>
              </a:defRPr>
            </a:lvl7pPr>
            <a:lvl8pPr marL="3657600" lvl="7" indent="-35560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○"/>
              <a:defRPr sz="2000" i="1">
                <a:solidFill>
                  <a:schemeClr val="accent1"/>
                </a:solidFill>
              </a:defRPr>
            </a:lvl8pPr>
            <a:lvl9pPr marL="4114800" lvl="8" indent="-355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■"/>
              <a:defRPr sz="2000" i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82" name="Google Shape;482;p4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F55D4B"/>
                </a:solidFill>
              </a:defRPr>
            </a:lvl1pPr>
            <a:lvl2pPr lvl="1">
              <a:buNone/>
              <a:defRPr>
                <a:solidFill>
                  <a:srgbClr val="F55D4B"/>
                </a:solidFill>
              </a:defRPr>
            </a:lvl2pPr>
            <a:lvl3pPr lvl="2">
              <a:buNone/>
              <a:defRPr>
                <a:solidFill>
                  <a:srgbClr val="F55D4B"/>
                </a:solidFill>
              </a:defRPr>
            </a:lvl3pPr>
            <a:lvl4pPr lvl="3">
              <a:buNone/>
              <a:defRPr>
                <a:solidFill>
                  <a:srgbClr val="F55D4B"/>
                </a:solidFill>
              </a:defRPr>
            </a:lvl4pPr>
            <a:lvl5pPr lvl="4">
              <a:buNone/>
              <a:defRPr>
                <a:solidFill>
                  <a:srgbClr val="F55D4B"/>
                </a:solidFill>
              </a:defRPr>
            </a:lvl5pPr>
            <a:lvl6pPr lvl="5">
              <a:buNone/>
              <a:defRPr>
                <a:solidFill>
                  <a:srgbClr val="F55D4B"/>
                </a:solidFill>
              </a:defRPr>
            </a:lvl6pPr>
            <a:lvl7pPr lvl="6">
              <a:buNone/>
              <a:defRPr>
                <a:solidFill>
                  <a:srgbClr val="F55D4B"/>
                </a:solidFill>
              </a:defRPr>
            </a:lvl7pPr>
            <a:lvl8pPr lvl="7">
              <a:buNone/>
              <a:defRPr>
                <a:solidFill>
                  <a:srgbClr val="F55D4B"/>
                </a:solidFill>
              </a:defRPr>
            </a:lvl8pPr>
            <a:lvl9pPr lvl="8">
              <a:buNone/>
              <a:defRPr>
                <a:solidFill>
                  <a:srgbClr val="F55D4B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83" name="Google Shape;483;p4"/>
          <p:cNvGrpSpPr/>
          <p:nvPr/>
        </p:nvGrpSpPr>
        <p:grpSpPr>
          <a:xfrm>
            <a:off x="1907265" y="-6002"/>
            <a:ext cx="5329471" cy="1572280"/>
            <a:chOff x="1045264" y="-6007"/>
            <a:chExt cx="7118300" cy="2100014"/>
          </a:xfrm>
        </p:grpSpPr>
        <p:sp>
          <p:nvSpPr>
            <p:cNvPr id="484" name="Google Shape;484;p4"/>
            <p:cNvSpPr/>
            <p:nvPr/>
          </p:nvSpPr>
          <p:spPr>
            <a:xfrm>
              <a:off x="1803411" y="-6007"/>
              <a:ext cx="5944150" cy="724669"/>
            </a:xfrm>
            <a:custGeom>
              <a:avLst/>
              <a:gdLst/>
              <a:ahLst/>
              <a:cxnLst/>
              <a:rect l="l" t="t" r="r" b="b"/>
              <a:pathLst>
                <a:path w="89490" h="10910" extrusionOk="0">
                  <a:moveTo>
                    <a:pt x="89187" y="1"/>
                  </a:moveTo>
                  <a:lnTo>
                    <a:pt x="87840" y="2458"/>
                  </a:lnTo>
                  <a:lnTo>
                    <a:pt x="87133" y="3671"/>
                  </a:lnTo>
                  <a:lnTo>
                    <a:pt x="86426" y="4883"/>
                  </a:lnTo>
                  <a:lnTo>
                    <a:pt x="85551" y="6297"/>
                  </a:lnTo>
                  <a:lnTo>
                    <a:pt x="84642" y="7677"/>
                  </a:lnTo>
                  <a:lnTo>
                    <a:pt x="83733" y="9057"/>
                  </a:lnTo>
                  <a:lnTo>
                    <a:pt x="82823" y="10438"/>
                  </a:lnTo>
                  <a:lnTo>
                    <a:pt x="82756" y="10404"/>
                  </a:lnTo>
                  <a:lnTo>
                    <a:pt x="69289" y="10471"/>
                  </a:lnTo>
                  <a:lnTo>
                    <a:pt x="55822" y="10539"/>
                  </a:lnTo>
                  <a:lnTo>
                    <a:pt x="28887" y="10606"/>
                  </a:lnTo>
                  <a:lnTo>
                    <a:pt x="14477" y="10606"/>
                  </a:lnTo>
                  <a:lnTo>
                    <a:pt x="7272" y="10640"/>
                  </a:lnTo>
                  <a:lnTo>
                    <a:pt x="67" y="10707"/>
                  </a:lnTo>
                  <a:lnTo>
                    <a:pt x="0" y="10741"/>
                  </a:lnTo>
                  <a:lnTo>
                    <a:pt x="0" y="10775"/>
                  </a:lnTo>
                  <a:lnTo>
                    <a:pt x="0" y="10842"/>
                  </a:lnTo>
                  <a:lnTo>
                    <a:pt x="67" y="10876"/>
                  </a:lnTo>
                  <a:lnTo>
                    <a:pt x="6801" y="10909"/>
                  </a:lnTo>
                  <a:lnTo>
                    <a:pt x="13535" y="10876"/>
                  </a:lnTo>
                  <a:lnTo>
                    <a:pt x="27002" y="10808"/>
                  </a:lnTo>
                  <a:lnTo>
                    <a:pt x="53936" y="10741"/>
                  </a:lnTo>
                  <a:lnTo>
                    <a:pt x="68346" y="10674"/>
                  </a:lnTo>
                  <a:lnTo>
                    <a:pt x="82756" y="10640"/>
                  </a:lnTo>
                  <a:lnTo>
                    <a:pt x="82823" y="10674"/>
                  </a:lnTo>
                  <a:lnTo>
                    <a:pt x="82857" y="10640"/>
                  </a:lnTo>
                  <a:lnTo>
                    <a:pt x="83362" y="10000"/>
                  </a:lnTo>
                  <a:lnTo>
                    <a:pt x="83867" y="9360"/>
                  </a:lnTo>
                  <a:lnTo>
                    <a:pt x="84776" y="8014"/>
                  </a:lnTo>
                  <a:lnTo>
                    <a:pt x="85685" y="6633"/>
                  </a:lnTo>
                  <a:lnTo>
                    <a:pt x="86527" y="5219"/>
                  </a:lnTo>
                  <a:lnTo>
                    <a:pt x="87301" y="3940"/>
                  </a:lnTo>
                  <a:lnTo>
                    <a:pt x="88042" y="2661"/>
                  </a:lnTo>
                  <a:lnTo>
                    <a:pt x="88783" y="1347"/>
                  </a:lnTo>
                  <a:lnTo>
                    <a:pt x="8949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4"/>
            <p:cNvSpPr/>
            <p:nvPr/>
          </p:nvSpPr>
          <p:spPr>
            <a:xfrm>
              <a:off x="1045264" y="-6007"/>
              <a:ext cx="7118300" cy="2100014"/>
            </a:xfrm>
            <a:custGeom>
              <a:avLst/>
              <a:gdLst/>
              <a:ahLst/>
              <a:cxnLst/>
              <a:rect l="l" t="t" r="r" b="b"/>
              <a:pathLst>
                <a:path w="107167" h="31616" extrusionOk="0">
                  <a:moveTo>
                    <a:pt x="98850" y="8889"/>
                  </a:moveTo>
                  <a:lnTo>
                    <a:pt x="99456" y="9057"/>
                  </a:lnTo>
                  <a:lnTo>
                    <a:pt x="100062" y="9192"/>
                  </a:lnTo>
                  <a:lnTo>
                    <a:pt x="100702" y="9360"/>
                  </a:lnTo>
                  <a:lnTo>
                    <a:pt x="101308" y="9529"/>
                  </a:lnTo>
                  <a:lnTo>
                    <a:pt x="102048" y="9798"/>
                  </a:lnTo>
                  <a:lnTo>
                    <a:pt x="102789" y="10168"/>
                  </a:lnTo>
                  <a:lnTo>
                    <a:pt x="103496" y="10572"/>
                  </a:lnTo>
                  <a:lnTo>
                    <a:pt x="104136" y="11078"/>
                  </a:lnTo>
                  <a:lnTo>
                    <a:pt x="104675" y="11515"/>
                  </a:lnTo>
                  <a:lnTo>
                    <a:pt x="105146" y="12054"/>
                  </a:lnTo>
                  <a:lnTo>
                    <a:pt x="105550" y="12593"/>
                  </a:lnTo>
                  <a:lnTo>
                    <a:pt x="105920" y="13199"/>
                  </a:lnTo>
                  <a:lnTo>
                    <a:pt x="106223" y="13805"/>
                  </a:lnTo>
                  <a:lnTo>
                    <a:pt x="106493" y="14444"/>
                  </a:lnTo>
                  <a:lnTo>
                    <a:pt x="106695" y="15118"/>
                  </a:lnTo>
                  <a:lnTo>
                    <a:pt x="106829" y="15791"/>
                  </a:lnTo>
                  <a:lnTo>
                    <a:pt x="106728" y="15825"/>
                  </a:lnTo>
                  <a:lnTo>
                    <a:pt x="106594" y="15825"/>
                  </a:lnTo>
                  <a:lnTo>
                    <a:pt x="106493" y="15858"/>
                  </a:lnTo>
                  <a:lnTo>
                    <a:pt x="106459" y="15892"/>
                  </a:lnTo>
                  <a:lnTo>
                    <a:pt x="106425" y="15926"/>
                  </a:lnTo>
                  <a:lnTo>
                    <a:pt x="106425" y="15959"/>
                  </a:lnTo>
                  <a:lnTo>
                    <a:pt x="106459" y="15993"/>
                  </a:lnTo>
                  <a:lnTo>
                    <a:pt x="106560" y="16027"/>
                  </a:lnTo>
                  <a:lnTo>
                    <a:pt x="106661" y="16060"/>
                  </a:lnTo>
                  <a:lnTo>
                    <a:pt x="106863" y="16027"/>
                  </a:lnTo>
                  <a:lnTo>
                    <a:pt x="106930" y="16262"/>
                  </a:lnTo>
                  <a:lnTo>
                    <a:pt x="106930" y="16296"/>
                  </a:lnTo>
                  <a:lnTo>
                    <a:pt x="106998" y="16330"/>
                  </a:lnTo>
                  <a:lnTo>
                    <a:pt x="106964" y="16969"/>
                  </a:lnTo>
                  <a:lnTo>
                    <a:pt x="106526" y="17037"/>
                  </a:lnTo>
                  <a:lnTo>
                    <a:pt x="106493" y="16767"/>
                  </a:lnTo>
                  <a:lnTo>
                    <a:pt x="106459" y="16532"/>
                  </a:lnTo>
                  <a:lnTo>
                    <a:pt x="106493" y="16431"/>
                  </a:lnTo>
                  <a:lnTo>
                    <a:pt x="106425" y="16094"/>
                  </a:lnTo>
                  <a:lnTo>
                    <a:pt x="106324" y="15757"/>
                  </a:lnTo>
                  <a:lnTo>
                    <a:pt x="106190" y="15421"/>
                  </a:lnTo>
                  <a:lnTo>
                    <a:pt x="106055" y="15118"/>
                  </a:lnTo>
                  <a:lnTo>
                    <a:pt x="105887" y="14815"/>
                  </a:lnTo>
                  <a:lnTo>
                    <a:pt x="105685" y="14512"/>
                  </a:lnTo>
                  <a:lnTo>
                    <a:pt x="105281" y="13939"/>
                  </a:lnTo>
                  <a:lnTo>
                    <a:pt x="104809" y="13434"/>
                  </a:lnTo>
                  <a:lnTo>
                    <a:pt x="104271" y="12929"/>
                  </a:lnTo>
                  <a:lnTo>
                    <a:pt x="103732" y="12458"/>
                  </a:lnTo>
                  <a:lnTo>
                    <a:pt x="103193" y="12054"/>
                  </a:lnTo>
                  <a:lnTo>
                    <a:pt x="102587" y="11583"/>
                  </a:lnTo>
                  <a:lnTo>
                    <a:pt x="101947" y="11212"/>
                  </a:lnTo>
                  <a:lnTo>
                    <a:pt x="101274" y="10876"/>
                  </a:lnTo>
                  <a:lnTo>
                    <a:pt x="100601" y="10572"/>
                  </a:lnTo>
                  <a:lnTo>
                    <a:pt x="99995" y="10337"/>
                  </a:lnTo>
                  <a:lnTo>
                    <a:pt x="99355" y="10168"/>
                  </a:lnTo>
                  <a:lnTo>
                    <a:pt x="98715" y="10000"/>
                  </a:lnTo>
                  <a:lnTo>
                    <a:pt x="98379" y="9966"/>
                  </a:lnTo>
                  <a:lnTo>
                    <a:pt x="98042" y="9933"/>
                  </a:lnTo>
                  <a:lnTo>
                    <a:pt x="98850" y="8889"/>
                  </a:lnTo>
                  <a:close/>
                  <a:moveTo>
                    <a:pt x="106324" y="19865"/>
                  </a:moveTo>
                  <a:lnTo>
                    <a:pt x="106392" y="19899"/>
                  </a:lnTo>
                  <a:lnTo>
                    <a:pt x="106324" y="20303"/>
                  </a:lnTo>
                  <a:lnTo>
                    <a:pt x="106257" y="20639"/>
                  </a:lnTo>
                  <a:lnTo>
                    <a:pt x="106190" y="20774"/>
                  </a:lnTo>
                  <a:lnTo>
                    <a:pt x="106156" y="20942"/>
                  </a:lnTo>
                  <a:lnTo>
                    <a:pt x="106055" y="20808"/>
                  </a:lnTo>
                  <a:lnTo>
                    <a:pt x="106021" y="20639"/>
                  </a:lnTo>
                  <a:lnTo>
                    <a:pt x="106021" y="20471"/>
                  </a:lnTo>
                  <a:lnTo>
                    <a:pt x="106089" y="20303"/>
                  </a:lnTo>
                  <a:lnTo>
                    <a:pt x="106190" y="20067"/>
                  </a:lnTo>
                  <a:lnTo>
                    <a:pt x="106324" y="19865"/>
                  </a:lnTo>
                  <a:close/>
                  <a:moveTo>
                    <a:pt x="91712" y="20168"/>
                  </a:moveTo>
                  <a:lnTo>
                    <a:pt x="91881" y="20202"/>
                  </a:lnTo>
                  <a:lnTo>
                    <a:pt x="91813" y="20740"/>
                  </a:lnTo>
                  <a:lnTo>
                    <a:pt x="91780" y="21313"/>
                  </a:lnTo>
                  <a:lnTo>
                    <a:pt x="91746" y="20740"/>
                  </a:lnTo>
                  <a:lnTo>
                    <a:pt x="91712" y="20168"/>
                  </a:lnTo>
                  <a:close/>
                  <a:moveTo>
                    <a:pt x="64004" y="14242"/>
                  </a:moveTo>
                  <a:lnTo>
                    <a:pt x="64004" y="14276"/>
                  </a:lnTo>
                  <a:lnTo>
                    <a:pt x="64004" y="14343"/>
                  </a:lnTo>
                  <a:lnTo>
                    <a:pt x="64239" y="14848"/>
                  </a:lnTo>
                  <a:lnTo>
                    <a:pt x="64475" y="15387"/>
                  </a:lnTo>
                  <a:lnTo>
                    <a:pt x="64643" y="15926"/>
                  </a:lnTo>
                  <a:lnTo>
                    <a:pt x="64812" y="16498"/>
                  </a:lnTo>
                  <a:lnTo>
                    <a:pt x="64913" y="17037"/>
                  </a:lnTo>
                  <a:lnTo>
                    <a:pt x="64980" y="17609"/>
                  </a:lnTo>
                  <a:lnTo>
                    <a:pt x="65014" y="18181"/>
                  </a:lnTo>
                  <a:lnTo>
                    <a:pt x="64946" y="18754"/>
                  </a:lnTo>
                  <a:lnTo>
                    <a:pt x="64879" y="19057"/>
                  </a:lnTo>
                  <a:lnTo>
                    <a:pt x="64812" y="19326"/>
                  </a:lnTo>
                  <a:lnTo>
                    <a:pt x="64711" y="19562"/>
                  </a:lnTo>
                  <a:lnTo>
                    <a:pt x="64576" y="19798"/>
                  </a:lnTo>
                  <a:lnTo>
                    <a:pt x="64441" y="20033"/>
                  </a:lnTo>
                  <a:lnTo>
                    <a:pt x="64273" y="20235"/>
                  </a:lnTo>
                  <a:lnTo>
                    <a:pt x="64105" y="20437"/>
                  </a:lnTo>
                  <a:lnTo>
                    <a:pt x="63936" y="20639"/>
                  </a:lnTo>
                  <a:lnTo>
                    <a:pt x="63499" y="20942"/>
                  </a:lnTo>
                  <a:lnTo>
                    <a:pt x="63061" y="21212"/>
                  </a:lnTo>
                  <a:lnTo>
                    <a:pt x="62556" y="21380"/>
                  </a:lnTo>
                  <a:lnTo>
                    <a:pt x="61984" y="21548"/>
                  </a:lnTo>
                  <a:lnTo>
                    <a:pt x="61445" y="21616"/>
                  </a:lnTo>
                  <a:lnTo>
                    <a:pt x="60906" y="21683"/>
                  </a:lnTo>
                  <a:lnTo>
                    <a:pt x="60334" y="21717"/>
                  </a:lnTo>
                  <a:lnTo>
                    <a:pt x="59795" y="21750"/>
                  </a:lnTo>
                  <a:lnTo>
                    <a:pt x="57573" y="21750"/>
                  </a:lnTo>
                  <a:lnTo>
                    <a:pt x="52792" y="21851"/>
                  </a:lnTo>
                  <a:lnTo>
                    <a:pt x="48045" y="21919"/>
                  </a:lnTo>
                  <a:lnTo>
                    <a:pt x="43298" y="22020"/>
                  </a:lnTo>
                  <a:lnTo>
                    <a:pt x="42961" y="21986"/>
                  </a:lnTo>
                  <a:lnTo>
                    <a:pt x="42658" y="21952"/>
                  </a:lnTo>
                  <a:lnTo>
                    <a:pt x="42355" y="21851"/>
                  </a:lnTo>
                  <a:lnTo>
                    <a:pt x="42119" y="21717"/>
                  </a:lnTo>
                  <a:lnTo>
                    <a:pt x="41884" y="21582"/>
                  </a:lnTo>
                  <a:lnTo>
                    <a:pt x="41715" y="21380"/>
                  </a:lnTo>
                  <a:lnTo>
                    <a:pt x="41513" y="21178"/>
                  </a:lnTo>
                  <a:lnTo>
                    <a:pt x="41379" y="20942"/>
                  </a:lnTo>
                  <a:lnTo>
                    <a:pt x="41244" y="20707"/>
                  </a:lnTo>
                  <a:lnTo>
                    <a:pt x="41143" y="20437"/>
                  </a:lnTo>
                  <a:lnTo>
                    <a:pt x="40941" y="19865"/>
                  </a:lnTo>
                  <a:lnTo>
                    <a:pt x="40840" y="19259"/>
                  </a:lnTo>
                  <a:lnTo>
                    <a:pt x="40739" y="18687"/>
                  </a:lnTo>
                  <a:lnTo>
                    <a:pt x="40672" y="18114"/>
                  </a:lnTo>
                  <a:lnTo>
                    <a:pt x="40672" y="17575"/>
                  </a:lnTo>
                  <a:lnTo>
                    <a:pt x="40705" y="17037"/>
                  </a:lnTo>
                  <a:lnTo>
                    <a:pt x="40739" y="16498"/>
                  </a:lnTo>
                  <a:lnTo>
                    <a:pt x="40840" y="15959"/>
                  </a:lnTo>
                  <a:lnTo>
                    <a:pt x="40941" y="15421"/>
                  </a:lnTo>
                  <a:lnTo>
                    <a:pt x="41076" y="14882"/>
                  </a:lnTo>
                  <a:lnTo>
                    <a:pt x="41210" y="14343"/>
                  </a:lnTo>
                  <a:lnTo>
                    <a:pt x="52624" y="14242"/>
                  </a:lnTo>
                  <a:close/>
                  <a:moveTo>
                    <a:pt x="89288" y="20639"/>
                  </a:moveTo>
                  <a:lnTo>
                    <a:pt x="89322" y="20774"/>
                  </a:lnTo>
                  <a:lnTo>
                    <a:pt x="89389" y="20875"/>
                  </a:lnTo>
                  <a:lnTo>
                    <a:pt x="89457" y="20942"/>
                  </a:lnTo>
                  <a:lnTo>
                    <a:pt x="89558" y="21010"/>
                  </a:lnTo>
                  <a:lnTo>
                    <a:pt x="89793" y="21043"/>
                  </a:lnTo>
                  <a:lnTo>
                    <a:pt x="89928" y="21077"/>
                  </a:lnTo>
                  <a:lnTo>
                    <a:pt x="90029" y="21043"/>
                  </a:lnTo>
                  <a:lnTo>
                    <a:pt x="89928" y="22121"/>
                  </a:lnTo>
                  <a:lnTo>
                    <a:pt x="89861" y="23232"/>
                  </a:lnTo>
                  <a:lnTo>
                    <a:pt x="89760" y="25420"/>
                  </a:lnTo>
                  <a:lnTo>
                    <a:pt x="89558" y="25521"/>
                  </a:lnTo>
                  <a:lnTo>
                    <a:pt x="89389" y="25656"/>
                  </a:lnTo>
                  <a:lnTo>
                    <a:pt x="89255" y="25790"/>
                  </a:lnTo>
                  <a:lnTo>
                    <a:pt x="89154" y="25959"/>
                  </a:lnTo>
                  <a:lnTo>
                    <a:pt x="89120" y="25790"/>
                  </a:lnTo>
                  <a:lnTo>
                    <a:pt x="89086" y="25790"/>
                  </a:lnTo>
                  <a:lnTo>
                    <a:pt x="88985" y="25117"/>
                  </a:lnTo>
                  <a:lnTo>
                    <a:pt x="88985" y="24444"/>
                  </a:lnTo>
                  <a:lnTo>
                    <a:pt x="88985" y="23770"/>
                  </a:lnTo>
                  <a:lnTo>
                    <a:pt x="89019" y="23097"/>
                  </a:lnTo>
                  <a:lnTo>
                    <a:pt x="89053" y="22255"/>
                  </a:lnTo>
                  <a:lnTo>
                    <a:pt x="89086" y="21851"/>
                  </a:lnTo>
                  <a:lnTo>
                    <a:pt x="89154" y="21447"/>
                  </a:lnTo>
                  <a:lnTo>
                    <a:pt x="89221" y="21043"/>
                  </a:lnTo>
                  <a:lnTo>
                    <a:pt x="89255" y="20841"/>
                  </a:lnTo>
                  <a:lnTo>
                    <a:pt x="89288" y="20639"/>
                  </a:lnTo>
                  <a:close/>
                  <a:moveTo>
                    <a:pt x="92015" y="20202"/>
                  </a:moveTo>
                  <a:lnTo>
                    <a:pt x="92015" y="20235"/>
                  </a:lnTo>
                  <a:lnTo>
                    <a:pt x="92015" y="20303"/>
                  </a:lnTo>
                  <a:lnTo>
                    <a:pt x="92083" y="20370"/>
                  </a:lnTo>
                  <a:lnTo>
                    <a:pt x="92015" y="21043"/>
                  </a:lnTo>
                  <a:lnTo>
                    <a:pt x="91982" y="21717"/>
                  </a:lnTo>
                  <a:lnTo>
                    <a:pt x="91914" y="23097"/>
                  </a:lnTo>
                  <a:lnTo>
                    <a:pt x="91679" y="26598"/>
                  </a:lnTo>
                  <a:lnTo>
                    <a:pt x="91645" y="26598"/>
                  </a:lnTo>
                  <a:lnTo>
                    <a:pt x="91813" y="23501"/>
                  </a:lnTo>
                  <a:lnTo>
                    <a:pt x="91914" y="21851"/>
                  </a:lnTo>
                  <a:lnTo>
                    <a:pt x="91948" y="21010"/>
                  </a:lnTo>
                  <a:lnTo>
                    <a:pt x="91948" y="20202"/>
                  </a:lnTo>
                  <a:close/>
                  <a:moveTo>
                    <a:pt x="91140" y="19865"/>
                  </a:moveTo>
                  <a:lnTo>
                    <a:pt x="91275" y="19932"/>
                  </a:lnTo>
                  <a:lnTo>
                    <a:pt x="91342" y="20000"/>
                  </a:lnTo>
                  <a:lnTo>
                    <a:pt x="91376" y="20067"/>
                  </a:lnTo>
                  <a:lnTo>
                    <a:pt x="91443" y="20235"/>
                  </a:lnTo>
                  <a:lnTo>
                    <a:pt x="91477" y="20303"/>
                  </a:lnTo>
                  <a:lnTo>
                    <a:pt x="91544" y="20303"/>
                  </a:lnTo>
                  <a:lnTo>
                    <a:pt x="91510" y="21818"/>
                  </a:lnTo>
                  <a:lnTo>
                    <a:pt x="91443" y="23333"/>
                  </a:lnTo>
                  <a:lnTo>
                    <a:pt x="91275" y="26329"/>
                  </a:lnTo>
                  <a:lnTo>
                    <a:pt x="91241" y="26363"/>
                  </a:lnTo>
                  <a:lnTo>
                    <a:pt x="91207" y="26363"/>
                  </a:lnTo>
                  <a:lnTo>
                    <a:pt x="91106" y="26531"/>
                  </a:lnTo>
                  <a:lnTo>
                    <a:pt x="91005" y="26666"/>
                  </a:lnTo>
                  <a:lnTo>
                    <a:pt x="91005" y="26666"/>
                  </a:lnTo>
                  <a:lnTo>
                    <a:pt x="91106" y="23501"/>
                  </a:lnTo>
                  <a:lnTo>
                    <a:pt x="91174" y="21683"/>
                  </a:lnTo>
                  <a:lnTo>
                    <a:pt x="91174" y="20774"/>
                  </a:lnTo>
                  <a:lnTo>
                    <a:pt x="91140" y="19865"/>
                  </a:lnTo>
                  <a:close/>
                  <a:moveTo>
                    <a:pt x="91039" y="19865"/>
                  </a:moveTo>
                  <a:lnTo>
                    <a:pt x="90972" y="20707"/>
                  </a:lnTo>
                  <a:lnTo>
                    <a:pt x="90938" y="21548"/>
                  </a:lnTo>
                  <a:lnTo>
                    <a:pt x="90938" y="23232"/>
                  </a:lnTo>
                  <a:lnTo>
                    <a:pt x="90770" y="26733"/>
                  </a:lnTo>
                  <a:lnTo>
                    <a:pt x="90669" y="26733"/>
                  </a:lnTo>
                  <a:lnTo>
                    <a:pt x="90568" y="26700"/>
                  </a:lnTo>
                  <a:lnTo>
                    <a:pt x="90366" y="26598"/>
                  </a:lnTo>
                  <a:lnTo>
                    <a:pt x="90231" y="26497"/>
                  </a:lnTo>
                  <a:lnTo>
                    <a:pt x="90130" y="26396"/>
                  </a:lnTo>
                  <a:lnTo>
                    <a:pt x="89928" y="26161"/>
                  </a:lnTo>
                  <a:lnTo>
                    <a:pt x="89995" y="25588"/>
                  </a:lnTo>
                  <a:lnTo>
                    <a:pt x="90063" y="25521"/>
                  </a:lnTo>
                  <a:lnTo>
                    <a:pt x="90063" y="25454"/>
                  </a:lnTo>
                  <a:lnTo>
                    <a:pt x="90029" y="25386"/>
                  </a:lnTo>
                  <a:lnTo>
                    <a:pt x="90130" y="24141"/>
                  </a:lnTo>
                  <a:lnTo>
                    <a:pt x="90231" y="22895"/>
                  </a:lnTo>
                  <a:lnTo>
                    <a:pt x="90298" y="21649"/>
                  </a:lnTo>
                  <a:lnTo>
                    <a:pt x="90298" y="21043"/>
                  </a:lnTo>
                  <a:lnTo>
                    <a:pt x="90298" y="20437"/>
                  </a:lnTo>
                  <a:lnTo>
                    <a:pt x="90568" y="20168"/>
                  </a:lnTo>
                  <a:lnTo>
                    <a:pt x="90837" y="19966"/>
                  </a:lnTo>
                  <a:lnTo>
                    <a:pt x="90938" y="19899"/>
                  </a:lnTo>
                  <a:lnTo>
                    <a:pt x="91039" y="19865"/>
                  </a:lnTo>
                  <a:close/>
                  <a:moveTo>
                    <a:pt x="92756" y="19798"/>
                  </a:moveTo>
                  <a:lnTo>
                    <a:pt x="92891" y="19831"/>
                  </a:lnTo>
                  <a:lnTo>
                    <a:pt x="93059" y="19899"/>
                  </a:lnTo>
                  <a:lnTo>
                    <a:pt x="93227" y="20000"/>
                  </a:lnTo>
                  <a:lnTo>
                    <a:pt x="93396" y="20168"/>
                  </a:lnTo>
                  <a:lnTo>
                    <a:pt x="93429" y="20404"/>
                  </a:lnTo>
                  <a:lnTo>
                    <a:pt x="93396" y="20639"/>
                  </a:lnTo>
                  <a:lnTo>
                    <a:pt x="93396" y="21144"/>
                  </a:lnTo>
                  <a:lnTo>
                    <a:pt x="93328" y="23265"/>
                  </a:lnTo>
                  <a:lnTo>
                    <a:pt x="93295" y="24343"/>
                  </a:lnTo>
                  <a:lnTo>
                    <a:pt x="93261" y="25420"/>
                  </a:lnTo>
                  <a:lnTo>
                    <a:pt x="93261" y="25959"/>
                  </a:lnTo>
                  <a:lnTo>
                    <a:pt x="93194" y="26531"/>
                  </a:lnTo>
                  <a:lnTo>
                    <a:pt x="93126" y="26767"/>
                  </a:lnTo>
                  <a:lnTo>
                    <a:pt x="93025" y="26935"/>
                  </a:lnTo>
                  <a:lnTo>
                    <a:pt x="92857" y="27036"/>
                  </a:lnTo>
                  <a:lnTo>
                    <a:pt x="92655" y="27104"/>
                  </a:lnTo>
                  <a:lnTo>
                    <a:pt x="92453" y="27104"/>
                  </a:lnTo>
                  <a:lnTo>
                    <a:pt x="92251" y="27070"/>
                  </a:lnTo>
                  <a:lnTo>
                    <a:pt x="92015" y="27036"/>
                  </a:lnTo>
                  <a:lnTo>
                    <a:pt x="91847" y="26935"/>
                  </a:lnTo>
                  <a:lnTo>
                    <a:pt x="91881" y="26902"/>
                  </a:lnTo>
                  <a:lnTo>
                    <a:pt x="91881" y="26834"/>
                  </a:lnTo>
                  <a:lnTo>
                    <a:pt x="92116" y="23366"/>
                  </a:lnTo>
                  <a:lnTo>
                    <a:pt x="92251" y="21784"/>
                  </a:lnTo>
                  <a:lnTo>
                    <a:pt x="92285" y="21010"/>
                  </a:lnTo>
                  <a:lnTo>
                    <a:pt x="92318" y="20202"/>
                  </a:lnTo>
                  <a:lnTo>
                    <a:pt x="92352" y="20168"/>
                  </a:lnTo>
                  <a:lnTo>
                    <a:pt x="92419" y="20000"/>
                  </a:lnTo>
                  <a:lnTo>
                    <a:pt x="92520" y="19899"/>
                  </a:lnTo>
                  <a:lnTo>
                    <a:pt x="92655" y="19831"/>
                  </a:lnTo>
                  <a:lnTo>
                    <a:pt x="92756" y="19798"/>
                  </a:lnTo>
                  <a:close/>
                  <a:moveTo>
                    <a:pt x="90467" y="14444"/>
                  </a:moveTo>
                  <a:lnTo>
                    <a:pt x="90265" y="14781"/>
                  </a:lnTo>
                  <a:lnTo>
                    <a:pt x="90096" y="15118"/>
                  </a:lnTo>
                  <a:lnTo>
                    <a:pt x="89962" y="15522"/>
                  </a:lnTo>
                  <a:lnTo>
                    <a:pt x="89827" y="15926"/>
                  </a:lnTo>
                  <a:lnTo>
                    <a:pt x="89659" y="16767"/>
                  </a:lnTo>
                  <a:lnTo>
                    <a:pt x="89524" y="17542"/>
                  </a:lnTo>
                  <a:lnTo>
                    <a:pt x="89423" y="18249"/>
                  </a:lnTo>
                  <a:lnTo>
                    <a:pt x="89356" y="18990"/>
                  </a:lnTo>
                  <a:lnTo>
                    <a:pt x="89322" y="19730"/>
                  </a:lnTo>
                  <a:lnTo>
                    <a:pt x="89356" y="20471"/>
                  </a:lnTo>
                  <a:lnTo>
                    <a:pt x="89288" y="20505"/>
                  </a:lnTo>
                  <a:lnTo>
                    <a:pt x="89288" y="20572"/>
                  </a:lnTo>
                  <a:lnTo>
                    <a:pt x="89288" y="20606"/>
                  </a:lnTo>
                  <a:lnTo>
                    <a:pt x="89255" y="20505"/>
                  </a:lnTo>
                  <a:lnTo>
                    <a:pt x="89086" y="20774"/>
                  </a:lnTo>
                  <a:lnTo>
                    <a:pt x="88952" y="21077"/>
                  </a:lnTo>
                  <a:lnTo>
                    <a:pt x="88884" y="21414"/>
                  </a:lnTo>
                  <a:lnTo>
                    <a:pt x="88817" y="21750"/>
                  </a:lnTo>
                  <a:lnTo>
                    <a:pt x="88783" y="22457"/>
                  </a:lnTo>
                  <a:lnTo>
                    <a:pt x="88783" y="23097"/>
                  </a:lnTo>
                  <a:lnTo>
                    <a:pt x="88750" y="23871"/>
                  </a:lnTo>
                  <a:lnTo>
                    <a:pt x="88716" y="24679"/>
                  </a:lnTo>
                  <a:lnTo>
                    <a:pt x="88750" y="25083"/>
                  </a:lnTo>
                  <a:lnTo>
                    <a:pt x="88783" y="25487"/>
                  </a:lnTo>
                  <a:lnTo>
                    <a:pt x="88851" y="25858"/>
                  </a:lnTo>
                  <a:lnTo>
                    <a:pt x="88952" y="26262"/>
                  </a:lnTo>
                  <a:lnTo>
                    <a:pt x="88985" y="26295"/>
                  </a:lnTo>
                  <a:lnTo>
                    <a:pt x="88918" y="26598"/>
                  </a:lnTo>
                  <a:lnTo>
                    <a:pt x="88851" y="26868"/>
                  </a:lnTo>
                  <a:lnTo>
                    <a:pt x="88716" y="27137"/>
                  </a:lnTo>
                  <a:lnTo>
                    <a:pt x="88548" y="27407"/>
                  </a:lnTo>
                  <a:lnTo>
                    <a:pt x="88413" y="27036"/>
                  </a:lnTo>
                  <a:lnTo>
                    <a:pt x="88278" y="26666"/>
                  </a:lnTo>
                  <a:lnTo>
                    <a:pt x="88211" y="26262"/>
                  </a:lnTo>
                  <a:lnTo>
                    <a:pt x="88177" y="25858"/>
                  </a:lnTo>
                  <a:lnTo>
                    <a:pt x="88110" y="25083"/>
                  </a:lnTo>
                  <a:lnTo>
                    <a:pt x="88076" y="24275"/>
                  </a:lnTo>
                  <a:lnTo>
                    <a:pt x="88009" y="22558"/>
                  </a:lnTo>
                  <a:lnTo>
                    <a:pt x="88009" y="21717"/>
                  </a:lnTo>
                  <a:lnTo>
                    <a:pt x="88043" y="20841"/>
                  </a:lnTo>
                  <a:lnTo>
                    <a:pt x="88110" y="20000"/>
                  </a:lnTo>
                  <a:lnTo>
                    <a:pt x="88211" y="19192"/>
                  </a:lnTo>
                  <a:lnTo>
                    <a:pt x="88346" y="18350"/>
                  </a:lnTo>
                  <a:lnTo>
                    <a:pt x="88514" y="17542"/>
                  </a:lnTo>
                  <a:lnTo>
                    <a:pt x="88750" y="16734"/>
                  </a:lnTo>
                  <a:lnTo>
                    <a:pt x="89053" y="15959"/>
                  </a:lnTo>
                  <a:lnTo>
                    <a:pt x="89389" y="15185"/>
                  </a:lnTo>
                  <a:lnTo>
                    <a:pt x="89726" y="14444"/>
                  </a:lnTo>
                  <a:close/>
                  <a:moveTo>
                    <a:pt x="99692" y="22558"/>
                  </a:moveTo>
                  <a:lnTo>
                    <a:pt x="99826" y="22626"/>
                  </a:lnTo>
                  <a:lnTo>
                    <a:pt x="99961" y="22727"/>
                  </a:lnTo>
                  <a:lnTo>
                    <a:pt x="100096" y="22861"/>
                  </a:lnTo>
                  <a:lnTo>
                    <a:pt x="100230" y="23030"/>
                  </a:lnTo>
                  <a:lnTo>
                    <a:pt x="100264" y="23198"/>
                  </a:lnTo>
                  <a:lnTo>
                    <a:pt x="100264" y="23366"/>
                  </a:lnTo>
                  <a:lnTo>
                    <a:pt x="100230" y="23737"/>
                  </a:lnTo>
                  <a:lnTo>
                    <a:pt x="100264" y="23804"/>
                  </a:lnTo>
                  <a:lnTo>
                    <a:pt x="100331" y="23838"/>
                  </a:lnTo>
                  <a:lnTo>
                    <a:pt x="99860" y="24309"/>
                  </a:lnTo>
                  <a:lnTo>
                    <a:pt x="99389" y="24780"/>
                  </a:lnTo>
                  <a:lnTo>
                    <a:pt x="98547" y="25790"/>
                  </a:lnTo>
                  <a:lnTo>
                    <a:pt x="97907" y="26464"/>
                  </a:lnTo>
                  <a:lnTo>
                    <a:pt x="97200" y="27104"/>
                  </a:lnTo>
                  <a:lnTo>
                    <a:pt x="96527" y="27710"/>
                  </a:lnTo>
                  <a:lnTo>
                    <a:pt x="95887" y="28383"/>
                  </a:lnTo>
                  <a:lnTo>
                    <a:pt x="95584" y="28383"/>
                  </a:lnTo>
                  <a:lnTo>
                    <a:pt x="95450" y="28349"/>
                  </a:lnTo>
                  <a:lnTo>
                    <a:pt x="95349" y="28282"/>
                  </a:lnTo>
                  <a:lnTo>
                    <a:pt x="95180" y="28080"/>
                  </a:lnTo>
                  <a:lnTo>
                    <a:pt x="95012" y="27878"/>
                  </a:lnTo>
                  <a:lnTo>
                    <a:pt x="94978" y="27811"/>
                  </a:lnTo>
                  <a:lnTo>
                    <a:pt x="94945" y="27710"/>
                  </a:lnTo>
                  <a:lnTo>
                    <a:pt x="94945" y="27508"/>
                  </a:lnTo>
                  <a:lnTo>
                    <a:pt x="95012" y="27339"/>
                  </a:lnTo>
                  <a:lnTo>
                    <a:pt x="95147" y="27137"/>
                  </a:lnTo>
                  <a:lnTo>
                    <a:pt x="95416" y="26801"/>
                  </a:lnTo>
                  <a:lnTo>
                    <a:pt x="95652" y="26531"/>
                  </a:lnTo>
                  <a:lnTo>
                    <a:pt x="96931" y="24949"/>
                  </a:lnTo>
                  <a:lnTo>
                    <a:pt x="97604" y="24208"/>
                  </a:lnTo>
                  <a:lnTo>
                    <a:pt x="98278" y="23467"/>
                  </a:lnTo>
                  <a:lnTo>
                    <a:pt x="98682" y="23063"/>
                  </a:lnTo>
                  <a:lnTo>
                    <a:pt x="98884" y="22861"/>
                  </a:lnTo>
                  <a:lnTo>
                    <a:pt x="99119" y="22693"/>
                  </a:lnTo>
                  <a:lnTo>
                    <a:pt x="99254" y="22626"/>
                  </a:lnTo>
                  <a:lnTo>
                    <a:pt x="99389" y="22558"/>
                  </a:lnTo>
                  <a:close/>
                  <a:moveTo>
                    <a:pt x="100870" y="23905"/>
                  </a:moveTo>
                  <a:lnTo>
                    <a:pt x="100971" y="23972"/>
                  </a:lnTo>
                  <a:lnTo>
                    <a:pt x="98648" y="26464"/>
                  </a:lnTo>
                  <a:lnTo>
                    <a:pt x="97402" y="27743"/>
                  </a:lnTo>
                  <a:lnTo>
                    <a:pt x="96796" y="28383"/>
                  </a:lnTo>
                  <a:lnTo>
                    <a:pt x="96258" y="29090"/>
                  </a:lnTo>
                  <a:lnTo>
                    <a:pt x="96123" y="28989"/>
                  </a:lnTo>
                  <a:lnTo>
                    <a:pt x="96022" y="28922"/>
                  </a:lnTo>
                  <a:lnTo>
                    <a:pt x="96022" y="28888"/>
                  </a:lnTo>
                  <a:lnTo>
                    <a:pt x="96359" y="28652"/>
                  </a:lnTo>
                  <a:lnTo>
                    <a:pt x="96695" y="28383"/>
                  </a:lnTo>
                  <a:lnTo>
                    <a:pt x="96998" y="28080"/>
                  </a:lnTo>
                  <a:lnTo>
                    <a:pt x="97301" y="27777"/>
                  </a:lnTo>
                  <a:lnTo>
                    <a:pt x="97874" y="27137"/>
                  </a:lnTo>
                  <a:lnTo>
                    <a:pt x="98446" y="26497"/>
                  </a:lnTo>
                  <a:lnTo>
                    <a:pt x="99624" y="25184"/>
                  </a:lnTo>
                  <a:lnTo>
                    <a:pt x="100230" y="24511"/>
                  </a:lnTo>
                  <a:lnTo>
                    <a:pt x="100870" y="23905"/>
                  </a:lnTo>
                  <a:close/>
                  <a:moveTo>
                    <a:pt x="101308" y="24511"/>
                  </a:moveTo>
                  <a:lnTo>
                    <a:pt x="101409" y="24780"/>
                  </a:lnTo>
                  <a:lnTo>
                    <a:pt x="101510" y="25016"/>
                  </a:lnTo>
                  <a:lnTo>
                    <a:pt x="101543" y="25252"/>
                  </a:lnTo>
                  <a:lnTo>
                    <a:pt x="101038" y="25790"/>
                  </a:lnTo>
                  <a:lnTo>
                    <a:pt x="100466" y="26295"/>
                  </a:lnTo>
                  <a:lnTo>
                    <a:pt x="99321" y="27339"/>
                  </a:lnTo>
                  <a:lnTo>
                    <a:pt x="98783" y="27878"/>
                  </a:lnTo>
                  <a:lnTo>
                    <a:pt x="98244" y="28417"/>
                  </a:lnTo>
                  <a:lnTo>
                    <a:pt x="97806" y="29023"/>
                  </a:lnTo>
                  <a:lnTo>
                    <a:pt x="97604" y="29326"/>
                  </a:lnTo>
                  <a:lnTo>
                    <a:pt x="97402" y="29629"/>
                  </a:lnTo>
                  <a:lnTo>
                    <a:pt x="96965" y="29561"/>
                  </a:lnTo>
                  <a:lnTo>
                    <a:pt x="96763" y="29494"/>
                  </a:lnTo>
                  <a:lnTo>
                    <a:pt x="96594" y="29393"/>
                  </a:lnTo>
                  <a:lnTo>
                    <a:pt x="96931" y="29090"/>
                  </a:lnTo>
                  <a:lnTo>
                    <a:pt x="97234" y="28787"/>
                  </a:lnTo>
                  <a:lnTo>
                    <a:pt x="97840" y="28147"/>
                  </a:lnTo>
                  <a:lnTo>
                    <a:pt x="98412" y="27508"/>
                  </a:lnTo>
                  <a:lnTo>
                    <a:pt x="98985" y="26868"/>
                  </a:lnTo>
                  <a:lnTo>
                    <a:pt x="100129" y="25689"/>
                  </a:lnTo>
                  <a:lnTo>
                    <a:pt x="101308" y="24511"/>
                  </a:lnTo>
                  <a:close/>
                  <a:moveTo>
                    <a:pt x="101274" y="25858"/>
                  </a:moveTo>
                  <a:lnTo>
                    <a:pt x="101308" y="25891"/>
                  </a:lnTo>
                  <a:lnTo>
                    <a:pt x="101442" y="26026"/>
                  </a:lnTo>
                  <a:lnTo>
                    <a:pt x="101611" y="26093"/>
                  </a:lnTo>
                  <a:lnTo>
                    <a:pt x="101813" y="26127"/>
                  </a:lnTo>
                  <a:lnTo>
                    <a:pt x="101981" y="26093"/>
                  </a:lnTo>
                  <a:lnTo>
                    <a:pt x="101678" y="26666"/>
                  </a:lnTo>
                  <a:lnTo>
                    <a:pt x="101308" y="27205"/>
                  </a:lnTo>
                  <a:lnTo>
                    <a:pt x="100870" y="27710"/>
                  </a:lnTo>
                  <a:lnTo>
                    <a:pt x="100432" y="28181"/>
                  </a:lnTo>
                  <a:lnTo>
                    <a:pt x="99456" y="29191"/>
                  </a:lnTo>
                  <a:lnTo>
                    <a:pt x="98783" y="29797"/>
                  </a:lnTo>
                  <a:lnTo>
                    <a:pt x="98547" y="29999"/>
                  </a:lnTo>
                  <a:lnTo>
                    <a:pt x="98345" y="30100"/>
                  </a:lnTo>
                  <a:lnTo>
                    <a:pt x="98345" y="29864"/>
                  </a:lnTo>
                  <a:lnTo>
                    <a:pt x="98379" y="29831"/>
                  </a:lnTo>
                  <a:lnTo>
                    <a:pt x="98379" y="29763"/>
                  </a:lnTo>
                  <a:lnTo>
                    <a:pt x="98345" y="29696"/>
                  </a:lnTo>
                  <a:lnTo>
                    <a:pt x="98244" y="29460"/>
                  </a:lnTo>
                  <a:lnTo>
                    <a:pt x="98210" y="29393"/>
                  </a:lnTo>
                  <a:lnTo>
                    <a:pt x="98109" y="29292"/>
                  </a:lnTo>
                  <a:lnTo>
                    <a:pt x="98042" y="29225"/>
                  </a:lnTo>
                  <a:lnTo>
                    <a:pt x="97941" y="29191"/>
                  </a:lnTo>
                  <a:lnTo>
                    <a:pt x="98682" y="28383"/>
                  </a:lnTo>
                  <a:lnTo>
                    <a:pt x="99456" y="27575"/>
                  </a:lnTo>
                  <a:lnTo>
                    <a:pt x="100365" y="26733"/>
                  </a:lnTo>
                  <a:lnTo>
                    <a:pt x="100836" y="26295"/>
                  </a:lnTo>
                  <a:lnTo>
                    <a:pt x="101274" y="25858"/>
                  </a:lnTo>
                  <a:close/>
                  <a:moveTo>
                    <a:pt x="106930" y="17171"/>
                  </a:moveTo>
                  <a:lnTo>
                    <a:pt x="106930" y="18114"/>
                  </a:lnTo>
                  <a:lnTo>
                    <a:pt x="106897" y="19023"/>
                  </a:lnTo>
                  <a:lnTo>
                    <a:pt x="106863" y="19495"/>
                  </a:lnTo>
                  <a:lnTo>
                    <a:pt x="106829" y="19932"/>
                  </a:lnTo>
                  <a:lnTo>
                    <a:pt x="106728" y="20404"/>
                  </a:lnTo>
                  <a:lnTo>
                    <a:pt x="106627" y="20841"/>
                  </a:lnTo>
                  <a:lnTo>
                    <a:pt x="106425" y="21380"/>
                  </a:lnTo>
                  <a:lnTo>
                    <a:pt x="106190" y="21919"/>
                  </a:lnTo>
                  <a:lnTo>
                    <a:pt x="105954" y="22457"/>
                  </a:lnTo>
                  <a:lnTo>
                    <a:pt x="105685" y="22996"/>
                  </a:lnTo>
                  <a:lnTo>
                    <a:pt x="105382" y="23535"/>
                  </a:lnTo>
                  <a:lnTo>
                    <a:pt x="105079" y="24040"/>
                  </a:lnTo>
                  <a:lnTo>
                    <a:pt x="104405" y="25016"/>
                  </a:lnTo>
                  <a:lnTo>
                    <a:pt x="104069" y="25487"/>
                  </a:lnTo>
                  <a:lnTo>
                    <a:pt x="103698" y="25925"/>
                  </a:lnTo>
                  <a:lnTo>
                    <a:pt x="102890" y="26801"/>
                  </a:lnTo>
                  <a:lnTo>
                    <a:pt x="102015" y="27642"/>
                  </a:lnTo>
                  <a:lnTo>
                    <a:pt x="101173" y="28450"/>
                  </a:lnTo>
                  <a:lnTo>
                    <a:pt x="100298" y="29225"/>
                  </a:lnTo>
                  <a:lnTo>
                    <a:pt x="99422" y="29965"/>
                  </a:lnTo>
                  <a:lnTo>
                    <a:pt x="98513" y="30672"/>
                  </a:lnTo>
                  <a:lnTo>
                    <a:pt x="97571" y="31346"/>
                  </a:lnTo>
                  <a:lnTo>
                    <a:pt x="97571" y="31177"/>
                  </a:lnTo>
                  <a:lnTo>
                    <a:pt x="97604" y="31043"/>
                  </a:lnTo>
                  <a:lnTo>
                    <a:pt x="97705" y="30740"/>
                  </a:lnTo>
                  <a:lnTo>
                    <a:pt x="97874" y="30403"/>
                  </a:lnTo>
                  <a:lnTo>
                    <a:pt x="98109" y="30134"/>
                  </a:lnTo>
                  <a:lnTo>
                    <a:pt x="98109" y="30201"/>
                  </a:lnTo>
                  <a:lnTo>
                    <a:pt x="98109" y="30268"/>
                  </a:lnTo>
                  <a:lnTo>
                    <a:pt x="98143" y="30302"/>
                  </a:lnTo>
                  <a:lnTo>
                    <a:pt x="98210" y="30336"/>
                  </a:lnTo>
                  <a:lnTo>
                    <a:pt x="98311" y="30302"/>
                  </a:lnTo>
                  <a:lnTo>
                    <a:pt x="98345" y="30235"/>
                  </a:lnTo>
                  <a:lnTo>
                    <a:pt x="98480" y="30235"/>
                  </a:lnTo>
                  <a:lnTo>
                    <a:pt x="98581" y="30167"/>
                  </a:lnTo>
                  <a:lnTo>
                    <a:pt x="98783" y="29999"/>
                  </a:lnTo>
                  <a:lnTo>
                    <a:pt x="100230" y="28619"/>
                  </a:lnTo>
                  <a:lnTo>
                    <a:pt x="100803" y="28080"/>
                  </a:lnTo>
                  <a:lnTo>
                    <a:pt x="101341" y="27474"/>
                  </a:lnTo>
                  <a:lnTo>
                    <a:pt x="101577" y="27171"/>
                  </a:lnTo>
                  <a:lnTo>
                    <a:pt x="101813" y="26834"/>
                  </a:lnTo>
                  <a:lnTo>
                    <a:pt x="102015" y="26497"/>
                  </a:lnTo>
                  <a:lnTo>
                    <a:pt x="102183" y="26127"/>
                  </a:lnTo>
                  <a:lnTo>
                    <a:pt x="102217" y="26060"/>
                  </a:lnTo>
                  <a:lnTo>
                    <a:pt x="102183" y="25992"/>
                  </a:lnTo>
                  <a:lnTo>
                    <a:pt x="102419" y="25858"/>
                  </a:lnTo>
                  <a:lnTo>
                    <a:pt x="102654" y="25656"/>
                  </a:lnTo>
                  <a:lnTo>
                    <a:pt x="102857" y="25454"/>
                  </a:lnTo>
                  <a:lnTo>
                    <a:pt x="103092" y="25218"/>
                  </a:lnTo>
                  <a:lnTo>
                    <a:pt x="103732" y="24410"/>
                  </a:lnTo>
                  <a:lnTo>
                    <a:pt x="104405" y="23669"/>
                  </a:lnTo>
                  <a:lnTo>
                    <a:pt x="104742" y="23265"/>
                  </a:lnTo>
                  <a:lnTo>
                    <a:pt x="105079" y="22895"/>
                  </a:lnTo>
                  <a:lnTo>
                    <a:pt x="105348" y="22491"/>
                  </a:lnTo>
                  <a:lnTo>
                    <a:pt x="105617" y="22053"/>
                  </a:lnTo>
                  <a:lnTo>
                    <a:pt x="105819" y="21616"/>
                  </a:lnTo>
                  <a:lnTo>
                    <a:pt x="105988" y="21144"/>
                  </a:lnTo>
                  <a:lnTo>
                    <a:pt x="106055" y="21144"/>
                  </a:lnTo>
                  <a:lnTo>
                    <a:pt x="106156" y="21111"/>
                  </a:lnTo>
                  <a:lnTo>
                    <a:pt x="106190" y="21111"/>
                  </a:lnTo>
                  <a:lnTo>
                    <a:pt x="106190" y="21144"/>
                  </a:lnTo>
                  <a:lnTo>
                    <a:pt x="106223" y="21111"/>
                  </a:lnTo>
                  <a:lnTo>
                    <a:pt x="106358" y="20976"/>
                  </a:lnTo>
                  <a:lnTo>
                    <a:pt x="106425" y="20774"/>
                  </a:lnTo>
                  <a:lnTo>
                    <a:pt x="106493" y="20370"/>
                  </a:lnTo>
                  <a:lnTo>
                    <a:pt x="106560" y="20033"/>
                  </a:lnTo>
                  <a:lnTo>
                    <a:pt x="106526" y="19697"/>
                  </a:lnTo>
                  <a:lnTo>
                    <a:pt x="106560" y="19663"/>
                  </a:lnTo>
                  <a:lnTo>
                    <a:pt x="106526" y="19596"/>
                  </a:lnTo>
                  <a:lnTo>
                    <a:pt x="106560" y="18990"/>
                  </a:lnTo>
                  <a:lnTo>
                    <a:pt x="106594" y="18417"/>
                  </a:lnTo>
                  <a:lnTo>
                    <a:pt x="106627" y="17845"/>
                  </a:lnTo>
                  <a:lnTo>
                    <a:pt x="106627" y="17508"/>
                  </a:lnTo>
                  <a:lnTo>
                    <a:pt x="106560" y="17239"/>
                  </a:lnTo>
                  <a:lnTo>
                    <a:pt x="106930" y="17171"/>
                  </a:lnTo>
                  <a:close/>
                  <a:moveTo>
                    <a:pt x="1" y="1"/>
                  </a:moveTo>
                  <a:lnTo>
                    <a:pt x="607" y="1011"/>
                  </a:lnTo>
                  <a:lnTo>
                    <a:pt x="1246" y="2021"/>
                  </a:lnTo>
                  <a:lnTo>
                    <a:pt x="2559" y="3974"/>
                  </a:lnTo>
                  <a:lnTo>
                    <a:pt x="4175" y="6263"/>
                  </a:lnTo>
                  <a:lnTo>
                    <a:pt x="5792" y="8519"/>
                  </a:lnTo>
                  <a:lnTo>
                    <a:pt x="7408" y="10640"/>
                  </a:lnTo>
                  <a:lnTo>
                    <a:pt x="9091" y="12727"/>
                  </a:lnTo>
                  <a:lnTo>
                    <a:pt x="9394" y="13098"/>
                  </a:lnTo>
                  <a:lnTo>
                    <a:pt x="9764" y="13468"/>
                  </a:lnTo>
                  <a:lnTo>
                    <a:pt x="10101" y="13805"/>
                  </a:lnTo>
                  <a:lnTo>
                    <a:pt x="10505" y="14074"/>
                  </a:lnTo>
                  <a:lnTo>
                    <a:pt x="10943" y="14343"/>
                  </a:lnTo>
                  <a:lnTo>
                    <a:pt x="11380" y="14512"/>
                  </a:lnTo>
                  <a:lnTo>
                    <a:pt x="11616" y="14579"/>
                  </a:lnTo>
                  <a:lnTo>
                    <a:pt x="11852" y="14646"/>
                  </a:lnTo>
                  <a:lnTo>
                    <a:pt x="12357" y="14646"/>
                  </a:lnTo>
                  <a:lnTo>
                    <a:pt x="12357" y="14747"/>
                  </a:lnTo>
                  <a:lnTo>
                    <a:pt x="12390" y="14781"/>
                  </a:lnTo>
                  <a:lnTo>
                    <a:pt x="12424" y="14781"/>
                  </a:lnTo>
                  <a:lnTo>
                    <a:pt x="19090" y="14714"/>
                  </a:lnTo>
                  <a:lnTo>
                    <a:pt x="25723" y="14613"/>
                  </a:lnTo>
                  <a:lnTo>
                    <a:pt x="32389" y="14478"/>
                  </a:lnTo>
                  <a:lnTo>
                    <a:pt x="39056" y="14377"/>
                  </a:lnTo>
                  <a:lnTo>
                    <a:pt x="41008" y="14343"/>
                  </a:lnTo>
                  <a:lnTo>
                    <a:pt x="40806" y="14882"/>
                  </a:lnTo>
                  <a:lnTo>
                    <a:pt x="40672" y="15454"/>
                  </a:lnTo>
                  <a:lnTo>
                    <a:pt x="40537" y="16027"/>
                  </a:lnTo>
                  <a:lnTo>
                    <a:pt x="40470" y="16599"/>
                  </a:lnTo>
                  <a:lnTo>
                    <a:pt x="40436" y="17171"/>
                  </a:lnTo>
                  <a:lnTo>
                    <a:pt x="40436" y="17744"/>
                  </a:lnTo>
                  <a:lnTo>
                    <a:pt x="40470" y="18350"/>
                  </a:lnTo>
                  <a:lnTo>
                    <a:pt x="40503" y="18922"/>
                  </a:lnTo>
                  <a:lnTo>
                    <a:pt x="40571" y="19360"/>
                  </a:lnTo>
                  <a:lnTo>
                    <a:pt x="40672" y="19831"/>
                  </a:lnTo>
                  <a:lnTo>
                    <a:pt x="40806" y="20303"/>
                  </a:lnTo>
                  <a:lnTo>
                    <a:pt x="40975" y="20740"/>
                  </a:lnTo>
                  <a:lnTo>
                    <a:pt x="41177" y="21178"/>
                  </a:lnTo>
                  <a:lnTo>
                    <a:pt x="41446" y="21548"/>
                  </a:lnTo>
                  <a:lnTo>
                    <a:pt x="41614" y="21717"/>
                  </a:lnTo>
                  <a:lnTo>
                    <a:pt x="41783" y="21851"/>
                  </a:lnTo>
                  <a:lnTo>
                    <a:pt x="41985" y="21986"/>
                  </a:lnTo>
                  <a:lnTo>
                    <a:pt x="42187" y="22121"/>
                  </a:lnTo>
                  <a:lnTo>
                    <a:pt x="42389" y="22188"/>
                  </a:lnTo>
                  <a:lnTo>
                    <a:pt x="42624" y="22255"/>
                  </a:lnTo>
                  <a:lnTo>
                    <a:pt x="42860" y="22289"/>
                  </a:lnTo>
                  <a:lnTo>
                    <a:pt x="43567" y="22289"/>
                  </a:lnTo>
                  <a:lnTo>
                    <a:pt x="44038" y="22255"/>
                  </a:lnTo>
                  <a:lnTo>
                    <a:pt x="46968" y="22222"/>
                  </a:lnTo>
                  <a:lnTo>
                    <a:pt x="52792" y="22087"/>
                  </a:lnTo>
                  <a:lnTo>
                    <a:pt x="58347" y="21986"/>
                  </a:lnTo>
                  <a:lnTo>
                    <a:pt x="59526" y="21986"/>
                  </a:lnTo>
                  <a:lnTo>
                    <a:pt x="60738" y="21952"/>
                  </a:lnTo>
                  <a:lnTo>
                    <a:pt x="61310" y="21919"/>
                  </a:lnTo>
                  <a:lnTo>
                    <a:pt x="61916" y="21818"/>
                  </a:lnTo>
                  <a:lnTo>
                    <a:pt x="62489" y="21683"/>
                  </a:lnTo>
                  <a:lnTo>
                    <a:pt x="63061" y="21515"/>
                  </a:lnTo>
                  <a:lnTo>
                    <a:pt x="63499" y="21313"/>
                  </a:lnTo>
                  <a:lnTo>
                    <a:pt x="63903" y="21043"/>
                  </a:lnTo>
                  <a:lnTo>
                    <a:pt x="64239" y="20740"/>
                  </a:lnTo>
                  <a:lnTo>
                    <a:pt x="64542" y="20370"/>
                  </a:lnTo>
                  <a:lnTo>
                    <a:pt x="64778" y="19966"/>
                  </a:lnTo>
                  <a:lnTo>
                    <a:pt x="64980" y="19562"/>
                  </a:lnTo>
                  <a:lnTo>
                    <a:pt x="65115" y="19091"/>
                  </a:lnTo>
                  <a:lnTo>
                    <a:pt x="65216" y="18619"/>
                  </a:lnTo>
                  <a:lnTo>
                    <a:pt x="65283" y="18047"/>
                  </a:lnTo>
                  <a:lnTo>
                    <a:pt x="65283" y="17474"/>
                  </a:lnTo>
                  <a:lnTo>
                    <a:pt x="65182" y="16936"/>
                  </a:lnTo>
                  <a:lnTo>
                    <a:pt x="65081" y="16363"/>
                  </a:lnTo>
                  <a:lnTo>
                    <a:pt x="64913" y="15825"/>
                  </a:lnTo>
                  <a:lnTo>
                    <a:pt x="64711" y="15286"/>
                  </a:lnTo>
                  <a:lnTo>
                    <a:pt x="64239" y="14242"/>
                  </a:lnTo>
                  <a:lnTo>
                    <a:pt x="71848" y="14242"/>
                  </a:lnTo>
                  <a:lnTo>
                    <a:pt x="77774" y="14276"/>
                  </a:lnTo>
                  <a:lnTo>
                    <a:pt x="89625" y="14444"/>
                  </a:lnTo>
                  <a:lnTo>
                    <a:pt x="89389" y="14747"/>
                  </a:lnTo>
                  <a:lnTo>
                    <a:pt x="89187" y="15118"/>
                  </a:lnTo>
                  <a:lnTo>
                    <a:pt x="88985" y="15454"/>
                  </a:lnTo>
                  <a:lnTo>
                    <a:pt x="88817" y="15825"/>
                  </a:lnTo>
                  <a:lnTo>
                    <a:pt x="88514" y="16599"/>
                  </a:lnTo>
                  <a:lnTo>
                    <a:pt x="88278" y="17373"/>
                  </a:lnTo>
                  <a:lnTo>
                    <a:pt x="88110" y="18181"/>
                  </a:lnTo>
                  <a:lnTo>
                    <a:pt x="87975" y="18990"/>
                  </a:lnTo>
                  <a:lnTo>
                    <a:pt x="87874" y="19798"/>
                  </a:lnTo>
                  <a:lnTo>
                    <a:pt x="87773" y="20572"/>
                  </a:lnTo>
                  <a:lnTo>
                    <a:pt x="87740" y="21582"/>
                  </a:lnTo>
                  <a:lnTo>
                    <a:pt x="87740" y="22558"/>
                  </a:lnTo>
                  <a:lnTo>
                    <a:pt x="87773" y="23568"/>
                  </a:lnTo>
                  <a:lnTo>
                    <a:pt x="87841" y="24545"/>
                  </a:lnTo>
                  <a:lnTo>
                    <a:pt x="87874" y="25353"/>
                  </a:lnTo>
                  <a:lnTo>
                    <a:pt x="87942" y="26161"/>
                  </a:lnTo>
                  <a:lnTo>
                    <a:pt x="88043" y="26565"/>
                  </a:lnTo>
                  <a:lnTo>
                    <a:pt x="88110" y="26935"/>
                  </a:lnTo>
                  <a:lnTo>
                    <a:pt x="88245" y="27339"/>
                  </a:lnTo>
                  <a:lnTo>
                    <a:pt x="88413" y="27676"/>
                  </a:lnTo>
                  <a:lnTo>
                    <a:pt x="88480" y="27710"/>
                  </a:lnTo>
                  <a:lnTo>
                    <a:pt x="88514" y="27743"/>
                  </a:lnTo>
                  <a:lnTo>
                    <a:pt x="88581" y="27743"/>
                  </a:lnTo>
                  <a:lnTo>
                    <a:pt x="88615" y="27710"/>
                  </a:lnTo>
                  <a:lnTo>
                    <a:pt x="88851" y="27407"/>
                  </a:lnTo>
                  <a:lnTo>
                    <a:pt x="89053" y="27036"/>
                  </a:lnTo>
                  <a:lnTo>
                    <a:pt x="89154" y="26700"/>
                  </a:lnTo>
                  <a:lnTo>
                    <a:pt x="89187" y="26497"/>
                  </a:lnTo>
                  <a:lnTo>
                    <a:pt x="89221" y="26295"/>
                  </a:lnTo>
                  <a:lnTo>
                    <a:pt x="89255" y="26295"/>
                  </a:lnTo>
                  <a:lnTo>
                    <a:pt x="89255" y="26262"/>
                  </a:lnTo>
                  <a:lnTo>
                    <a:pt x="89288" y="26228"/>
                  </a:lnTo>
                  <a:lnTo>
                    <a:pt x="89255" y="26194"/>
                  </a:lnTo>
                  <a:lnTo>
                    <a:pt x="89288" y="26093"/>
                  </a:lnTo>
                  <a:lnTo>
                    <a:pt x="89356" y="25992"/>
                  </a:lnTo>
                  <a:lnTo>
                    <a:pt x="89457" y="25858"/>
                  </a:lnTo>
                  <a:lnTo>
                    <a:pt x="89591" y="25757"/>
                  </a:lnTo>
                  <a:lnTo>
                    <a:pt x="89726" y="25723"/>
                  </a:lnTo>
                  <a:lnTo>
                    <a:pt x="89692" y="26228"/>
                  </a:lnTo>
                  <a:lnTo>
                    <a:pt x="89692" y="26295"/>
                  </a:lnTo>
                  <a:lnTo>
                    <a:pt x="89726" y="26329"/>
                  </a:lnTo>
                  <a:lnTo>
                    <a:pt x="89827" y="26329"/>
                  </a:lnTo>
                  <a:lnTo>
                    <a:pt x="89995" y="26565"/>
                  </a:lnTo>
                  <a:lnTo>
                    <a:pt x="90197" y="26733"/>
                  </a:lnTo>
                  <a:lnTo>
                    <a:pt x="90433" y="26868"/>
                  </a:lnTo>
                  <a:lnTo>
                    <a:pt x="90669" y="26969"/>
                  </a:lnTo>
                  <a:lnTo>
                    <a:pt x="90770" y="26969"/>
                  </a:lnTo>
                  <a:lnTo>
                    <a:pt x="90770" y="27171"/>
                  </a:lnTo>
                  <a:lnTo>
                    <a:pt x="90770" y="27205"/>
                  </a:lnTo>
                  <a:lnTo>
                    <a:pt x="90803" y="27238"/>
                  </a:lnTo>
                  <a:lnTo>
                    <a:pt x="90871" y="27272"/>
                  </a:lnTo>
                  <a:lnTo>
                    <a:pt x="90972" y="27238"/>
                  </a:lnTo>
                  <a:lnTo>
                    <a:pt x="91005" y="27205"/>
                  </a:lnTo>
                  <a:lnTo>
                    <a:pt x="91005" y="27171"/>
                  </a:lnTo>
                  <a:lnTo>
                    <a:pt x="91005" y="26935"/>
                  </a:lnTo>
                  <a:lnTo>
                    <a:pt x="91140" y="26868"/>
                  </a:lnTo>
                  <a:lnTo>
                    <a:pt x="91241" y="26767"/>
                  </a:lnTo>
                  <a:lnTo>
                    <a:pt x="91241" y="26834"/>
                  </a:lnTo>
                  <a:lnTo>
                    <a:pt x="91308" y="26868"/>
                  </a:lnTo>
                  <a:lnTo>
                    <a:pt x="91679" y="26868"/>
                  </a:lnTo>
                  <a:lnTo>
                    <a:pt x="91679" y="26902"/>
                  </a:lnTo>
                  <a:lnTo>
                    <a:pt x="91712" y="26935"/>
                  </a:lnTo>
                  <a:lnTo>
                    <a:pt x="91746" y="26935"/>
                  </a:lnTo>
                  <a:lnTo>
                    <a:pt x="91914" y="27104"/>
                  </a:lnTo>
                  <a:lnTo>
                    <a:pt x="92116" y="27238"/>
                  </a:lnTo>
                  <a:lnTo>
                    <a:pt x="92285" y="27306"/>
                  </a:lnTo>
                  <a:lnTo>
                    <a:pt x="92487" y="27339"/>
                  </a:lnTo>
                  <a:lnTo>
                    <a:pt x="92689" y="27339"/>
                  </a:lnTo>
                  <a:lnTo>
                    <a:pt x="92891" y="27238"/>
                  </a:lnTo>
                  <a:lnTo>
                    <a:pt x="93059" y="27104"/>
                  </a:lnTo>
                  <a:lnTo>
                    <a:pt x="93194" y="26935"/>
                  </a:lnTo>
                  <a:lnTo>
                    <a:pt x="93295" y="26801"/>
                  </a:lnTo>
                  <a:lnTo>
                    <a:pt x="93328" y="26632"/>
                  </a:lnTo>
                  <a:lnTo>
                    <a:pt x="93396" y="26329"/>
                  </a:lnTo>
                  <a:lnTo>
                    <a:pt x="93429" y="25992"/>
                  </a:lnTo>
                  <a:lnTo>
                    <a:pt x="93429" y="25656"/>
                  </a:lnTo>
                  <a:lnTo>
                    <a:pt x="93530" y="23265"/>
                  </a:lnTo>
                  <a:lnTo>
                    <a:pt x="93598" y="21144"/>
                  </a:lnTo>
                  <a:lnTo>
                    <a:pt x="93631" y="20740"/>
                  </a:lnTo>
                  <a:lnTo>
                    <a:pt x="93631" y="20336"/>
                  </a:lnTo>
                  <a:lnTo>
                    <a:pt x="93631" y="20134"/>
                  </a:lnTo>
                  <a:lnTo>
                    <a:pt x="93598" y="19966"/>
                  </a:lnTo>
                  <a:lnTo>
                    <a:pt x="93530" y="19764"/>
                  </a:lnTo>
                  <a:lnTo>
                    <a:pt x="93463" y="19596"/>
                  </a:lnTo>
                  <a:lnTo>
                    <a:pt x="93328" y="19461"/>
                  </a:lnTo>
                  <a:lnTo>
                    <a:pt x="93160" y="19394"/>
                  </a:lnTo>
                  <a:lnTo>
                    <a:pt x="93025" y="19360"/>
                  </a:lnTo>
                  <a:lnTo>
                    <a:pt x="92857" y="19394"/>
                  </a:lnTo>
                  <a:lnTo>
                    <a:pt x="92722" y="19495"/>
                  </a:lnTo>
                  <a:lnTo>
                    <a:pt x="92554" y="19596"/>
                  </a:lnTo>
                  <a:lnTo>
                    <a:pt x="92285" y="19831"/>
                  </a:lnTo>
                  <a:lnTo>
                    <a:pt x="92251" y="19798"/>
                  </a:lnTo>
                  <a:lnTo>
                    <a:pt x="92217" y="19798"/>
                  </a:lnTo>
                  <a:lnTo>
                    <a:pt x="92184" y="19831"/>
                  </a:lnTo>
                  <a:lnTo>
                    <a:pt x="92150" y="19865"/>
                  </a:lnTo>
                  <a:lnTo>
                    <a:pt x="92150" y="19932"/>
                  </a:lnTo>
                  <a:lnTo>
                    <a:pt x="91914" y="19966"/>
                  </a:lnTo>
                  <a:lnTo>
                    <a:pt x="91679" y="19966"/>
                  </a:lnTo>
                  <a:lnTo>
                    <a:pt x="91645" y="19932"/>
                  </a:lnTo>
                  <a:lnTo>
                    <a:pt x="91578" y="19932"/>
                  </a:lnTo>
                  <a:lnTo>
                    <a:pt x="91544" y="19966"/>
                  </a:lnTo>
                  <a:lnTo>
                    <a:pt x="91510" y="19899"/>
                  </a:lnTo>
                  <a:lnTo>
                    <a:pt x="91342" y="19764"/>
                  </a:lnTo>
                  <a:lnTo>
                    <a:pt x="91241" y="19663"/>
                  </a:lnTo>
                  <a:lnTo>
                    <a:pt x="91140" y="19663"/>
                  </a:lnTo>
                  <a:lnTo>
                    <a:pt x="90904" y="19730"/>
                  </a:lnTo>
                  <a:lnTo>
                    <a:pt x="90669" y="19865"/>
                  </a:lnTo>
                  <a:lnTo>
                    <a:pt x="90433" y="20033"/>
                  </a:lnTo>
                  <a:lnTo>
                    <a:pt x="90265" y="20235"/>
                  </a:lnTo>
                  <a:lnTo>
                    <a:pt x="90231" y="20202"/>
                  </a:lnTo>
                  <a:lnTo>
                    <a:pt x="90164" y="20202"/>
                  </a:lnTo>
                  <a:lnTo>
                    <a:pt x="90130" y="20235"/>
                  </a:lnTo>
                  <a:lnTo>
                    <a:pt x="90063" y="20808"/>
                  </a:lnTo>
                  <a:lnTo>
                    <a:pt x="89659" y="20808"/>
                  </a:lnTo>
                  <a:lnTo>
                    <a:pt x="89591" y="20740"/>
                  </a:lnTo>
                  <a:lnTo>
                    <a:pt x="89625" y="19899"/>
                  </a:lnTo>
                  <a:lnTo>
                    <a:pt x="89659" y="19057"/>
                  </a:lnTo>
                  <a:lnTo>
                    <a:pt x="89692" y="18215"/>
                  </a:lnTo>
                  <a:lnTo>
                    <a:pt x="89827" y="17340"/>
                  </a:lnTo>
                  <a:lnTo>
                    <a:pt x="89962" y="16633"/>
                  </a:lnTo>
                  <a:lnTo>
                    <a:pt x="90130" y="15892"/>
                  </a:lnTo>
                  <a:lnTo>
                    <a:pt x="90366" y="15185"/>
                  </a:lnTo>
                  <a:lnTo>
                    <a:pt x="90467" y="14815"/>
                  </a:lnTo>
                  <a:lnTo>
                    <a:pt x="90500" y="14478"/>
                  </a:lnTo>
                  <a:lnTo>
                    <a:pt x="90500" y="14444"/>
                  </a:lnTo>
                  <a:lnTo>
                    <a:pt x="92756" y="14478"/>
                  </a:lnTo>
                  <a:lnTo>
                    <a:pt x="92992" y="14545"/>
                  </a:lnTo>
                  <a:lnTo>
                    <a:pt x="93497" y="14545"/>
                  </a:lnTo>
                  <a:lnTo>
                    <a:pt x="93732" y="14512"/>
                  </a:lnTo>
                  <a:lnTo>
                    <a:pt x="93901" y="14512"/>
                  </a:lnTo>
                  <a:lnTo>
                    <a:pt x="93968" y="14478"/>
                  </a:lnTo>
                  <a:lnTo>
                    <a:pt x="94002" y="14411"/>
                  </a:lnTo>
                  <a:lnTo>
                    <a:pt x="94271" y="14276"/>
                  </a:lnTo>
                  <a:lnTo>
                    <a:pt x="94507" y="14141"/>
                  </a:lnTo>
                  <a:lnTo>
                    <a:pt x="94743" y="13973"/>
                  </a:lnTo>
                  <a:lnTo>
                    <a:pt x="94978" y="13771"/>
                  </a:lnTo>
                  <a:lnTo>
                    <a:pt x="95382" y="13367"/>
                  </a:lnTo>
                  <a:lnTo>
                    <a:pt x="95753" y="12929"/>
                  </a:lnTo>
                  <a:lnTo>
                    <a:pt x="96325" y="12155"/>
                  </a:lnTo>
                  <a:lnTo>
                    <a:pt x="96392" y="12155"/>
                  </a:lnTo>
                  <a:lnTo>
                    <a:pt x="96426" y="12121"/>
                  </a:lnTo>
                  <a:lnTo>
                    <a:pt x="96426" y="12054"/>
                  </a:lnTo>
                  <a:lnTo>
                    <a:pt x="97907" y="10135"/>
                  </a:lnTo>
                  <a:lnTo>
                    <a:pt x="98446" y="10303"/>
                  </a:lnTo>
                  <a:lnTo>
                    <a:pt x="98985" y="10404"/>
                  </a:lnTo>
                  <a:lnTo>
                    <a:pt x="99557" y="10505"/>
                  </a:lnTo>
                  <a:lnTo>
                    <a:pt x="100096" y="10640"/>
                  </a:lnTo>
                  <a:lnTo>
                    <a:pt x="100769" y="10876"/>
                  </a:lnTo>
                  <a:lnTo>
                    <a:pt x="101442" y="11179"/>
                  </a:lnTo>
                  <a:lnTo>
                    <a:pt x="102082" y="11549"/>
                  </a:lnTo>
                  <a:lnTo>
                    <a:pt x="102722" y="11953"/>
                  </a:lnTo>
                  <a:lnTo>
                    <a:pt x="103294" y="12391"/>
                  </a:lnTo>
                  <a:lnTo>
                    <a:pt x="103867" y="12862"/>
                  </a:lnTo>
                  <a:lnTo>
                    <a:pt x="104405" y="13367"/>
                  </a:lnTo>
                  <a:lnTo>
                    <a:pt x="104910" y="13906"/>
                  </a:lnTo>
                  <a:lnTo>
                    <a:pt x="105382" y="14512"/>
                  </a:lnTo>
                  <a:lnTo>
                    <a:pt x="105584" y="14815"/>
                  </a:lnTo>
                  <a:lnTo>
                    <a:pt x="105752" y="15118"/>
                  </a:lnTo>
                  <a:lnTo>
                    <a:pt x="105920" y="15454"/>
                  </a:lnTo>
                  <a:lnTo>
                    <a:pt x="106055" y="15791"/>
                  </a:lnTo>
                  <a:lnTo>
                    <a:pt x="106156" y="16128"/>
                  </a:lnTo>
                  <a:lnTo>
                    <a:pt x="106223" y="16498"/>
                  </a:lnTo>
                  <a:lnTo>
                    <a:pt x="106257" y="16565"/>
                  </a:lnTo>
                  <a:lnTo>
                    <a:pt x="106291" y="16599"/>
                  </a:lnTo>
                  <a:lnTo>
                    <a:pt x="106291" y="16902"/>
                  </a:lnTo>
                  <a:lnTo>
                    <a:pt x="106324" y="17171"/>
                  </a:lnTo>
                  <a:lnTo>
                    <a:pt x="106358" y="17239"/>
                  </a:lnTo>
                  <a:lnTo>
                    <a:pt x="106425" y="17272"/>
                  </a:lnTo>
                  <a:lnTo>
                    <a:pt x="106392" y="17542"/>
                  </a:lnTo>
                  <a:lnTo>
                    <a:pt x="106392" y="17878"/>
                  </a:lnTo>
                  <a:lnTo>
                    <a:pt x="106425" y="18417"/>
                  </a:lnTo>
                  <a:lnTo>
                    <a:pt x="106392" y="19023"/>
                  </a:lnTo>
                  <a:lnTo>
                    <a:pt x="106324" y="19596"/>
                  </a:lnTo>
                  <a:lnTo>
                    <a:pt x="106223" y="19663"/>
                  </a:lnTo>
                  <a:lnTo>
                    <a:pt x="106156" y="19730"/>
                  </a:lnTo>
                  <a:lnTo>
                    <a:pt x="105988" y="19966"/>
                  </a:lnTo>
                  <a:lnTo>
                    <a:pt x="105887" y="20202"/>
                  </a:lnTo>
                  <a:lnTo>
                    <a:pt x="105819" y="20404"/>
                  </a:lnTo>
                  <a:lnTo>
                    <a:pt x="105786" y="20673"/>
                  </a:lnTo>
                  <a:lnTo>
                    <a:pt x="105786" y="20808"/>
                  </a:lnTo>
                  <a:lnTo>
                    <a:pt x="105853" y="20976"/>
                  </a:lnTo>
                  <a:lnTo>
                    <a:pt x="105718" y="21313"/>
                  </a:lnTo>
                  <a:lnTo>
                    <a:pt x="105550" y="21683"/>
                  </a:lnTo>
                  <a:lnTo>
                    <a:pt x="105382" y="21986"/>
                  </a:lnTo>
                  <a:lnTo>
                    <a:pt x="105180" y="22323"/>
                  </a:lnTo>
                  <a:lnTo>
                    <a:pt x="104742" y="22929"/>
                  </a:lnTo>
                  <a:lnTo>
                    <a:pt x="104237" y="23501"/>
                  </a:lnTo>
                  <a:lnTo>
                    <a:pt x="103059" y="24814"/>
                  </a:lnTo>
                  <a:lnTo>
                    <a:pt x="102722" y="25184"/>
                  </a:lnTo>
                  <a:lnTo>
                    <a:pt x="102553" y="25420"/>
                  </a:lnTo>
                  <a:lnTo>
                    <a:pt x="102351" y="25622"/>
                  </a:lnTo>
                  <a:lnTo>
                    <a:pt x="102116" y="25757"/>
                  </a:lnTo>
                  <a:lnTo>
                    <a:pt x="101880" y="25858"/>
                  </a:lnTo>
                  <a:lnTo>
                    <a:pt x="101745" y="25891"/>
                  </a:lnTo>
                  <a:lnTo>
                    <a:pt x="101644" y="25891"/>
                  </a:lnTo>
                  <a:lnTo>
                    <a:pt x="101510" y="25858"/>
                  </a:lnTo>
                  <a:lnTo>
                    <a:pt x="101375" y="25790"/>
                  </a:lnTo>
                  <a:lnTo>
                    <a:pt x="101341" y="25790"/>
                  </a:lnTo>
                  <a:lnTo>
                    <a:pt x="101712" y="25420"/>
                  </a:lnTo>
                  <a:lnTo>
                    <a:pt x="101779" y="25386"/>
                  </a:lnTo>
                  <a:lnTo>
                    <a:pt x="101813" y="25319"/>
                  </a:lnTo>
                  <a:lnTo>
                    <a:pt x="101813" y="25285"/>
                  </a:lnTo>
                  <a:lnTo>
                    <a:pt x="101813" y="25252"/>
                  </a:lnTo>
                  <a:lnTo>
                    <a:pt x="101813" y="25218"/>
                  </a:lnTo>
                  <a:lnTo>
                    <a:pt x="101712" y="24881"/>
                  </a:lnTo>
                  <a:lnTo>
                    <a:pt x="101577" y="24545"/>
                  </a:lnTo>
                  <a:lnTo>
                    <a:pt x="101476" y="24343"/>
                  </a:lnTo>
                  <a:lnTo>
                    <a:pt x="101510" y="24309"/>
                  </a:lnTo>
                  <a:lnTo>
                    <a:pt x="101543" y="24275"/>
                  </a:lnTo>
                  <a:lnTo>
                    <a:pt x="101510" y="24208"/>
                  </a:lnTo>
                  <a:lnTo>
                    <a:pt x="101442" y="24174"/>
                  </a:lnTo>
                  <a:lnTo>
                    <a:pt x="101375" y="24208"/>
                  </a:lnTo>
                  <a:lnTo>
                    <a:pt x="101308" y="24141"/>
                  </a:lnTo>
                  <a:lnTo>
                    <a:pt x="101207" y="24141"/>
                  </a:lnTo>
                  <a:lnTo>
                    <a:pt x="101173" y="24174"/>
                  </a:lnTo>
                  <a:lnTo>
                    <a:pt x="101173" y="24208"/>
                  </a:lnTo>
                  <a:lnTo>
                    <a:pt x="101207" y="24242"/>
                  </a:lnTo>
                  <a:lnTo>
                    <a:pt x="101207" y="24275"/>
                  </a:lnTo>
                  <a:lnTo>
                    <a:pt x="101207" y="24309"/>
                  </a:lnTo>
                  <a:lnTo>
                    <a:pt x="101240" y="24343"/>
                  </a:lnTo>
                  <a:lnTo>
                    <a:pt x="100062" y="25555"/>
                  </a:lnTo>
                  <a:lnTo>
                    <a:pt x="98884" y="26733"/>
                  </a:lnTo>
                  <a:lnTo>
                    <a:pt x="97638" y="28013"/>
                  </a:lnTo>
                  <a:lnTo>
                    <a:pt x="97066" y="28652"/>
                  </a:lnTo>
                  <a:lnTo>
                    <a:pt x="96796" y="28989"/>
                  </a:lnTo>
                  <a:lnTo>
                    <a:pt x="96561" y="29359"/>
                  </a:lnTo>
                  <a:lnTo>
                    <a:pt x="96325" y="29191"/>
                  </a:lnTo>
                  <a:lnTo>
                    <a:pt x="96998" y="28585"/>
                  </a:lnTo>
                  <a:lnTo>
                    <a:pt x="97604" y="27912"/>
                  </a:lnTo>
                  <a:lnTo>
                    <a:pt x="98816" y="26598"/>
                  </a:lnTo>
                  <a:lnTo>
                    <a:pt x="101308" y="23871"/>
                  </a:lnTo>
                  <a:lnTo>
                    <a:pt x="101341" y="23804"/>
                  </a:lnTo>
                  <a:lnTo>
                    <a:pt x="101308" y="23770"/>
                  </a:lnTo>
                  <a:lnTo>
                    <a:pt x="101240" y="23737"/>
                  </a:lnTo>
                  <a:lnTo>
                    <a:pt x="101173" y="23770"/>
                  </a:lnTo>
                  <a:lnTo>
                    <a:pt x="101072" y="23871"/>
                  </a:lnTo>
                  <a:lnTo>
                    <a:pt x="101005" y="23770"/>
                  </a:lnTo>
                  <a:lnTo>
                    <a:pt x="101106" y="23669"/>
                  </a:lnTo>
                  <a:lnTo>
                    <a:pt x="101139" y="23636"/>
                  </a:lnTo>
                  <a:lnTo>
                    <a:pt x="101139" y="23602"/>
                  </a:lnTo>
                  <a:lnTo>
                    <a:pt x="101072" y="23602"/>
                  </a:lnTo>
                  <a:lnTo>
                    <a:pt x="100971" y="23703"/>
                  </a:lnTo>
                  <a:lnTo>
                    <a:pt x="100870" y="23568"/>
                  </a:lnTo>
                  <a:lnTo>
                    <a:pt x="100803" y="23501"/>
                  </a:lnTo>
                  <a:lnTo>
                    <a:pt x="100735" y="23535"/>
                  </a:lnTo>
                  <a:lnTo>
                    <a:pt x="100466" y="23737"/>
                  </a:lnTo>
                  <a:lnTo>
                    <a:pt x="100466" y="23501"/>
                  </a:lnTo>
                  <a:lnTo>
                    <a:pt x="100466" y="23232"/>
                  </a:lnTo>
                  <a:lnTo>
                    <a:pt x="100399" y="22962"/>
                  </a:lnTo>
                  <a:lnTo>
                    <a:pt x="100331" y="22727"/>
                  </a:lnTo>
                  <a:lnTo>
                    <a:pt x="100230" y="22525"/>
                  </a:lnTo>
                  <a:lnTo>
                    <a:pt x="100129" y="22457"/>
                  </a:lnTo>
                  <a:lnTo>
                    <a:pt x="100062" y="22390"/>
                  </a:lnTo>
                  <a:lnTo>
                    <a:pt x="99961" y="22323"/>
                  </a:lnTo>
                  <a:lnTo>
                    <a:pt x="99826" y="22289"/>
                  </a:lnTo>
                  <a:lnTo>
                    <a:pt x="99557" y="22289"/>
                  </a:lnTo>
                  <a:lnTo>
                    <a:pt x="99220" y="22390"/>
                  </a:lnTo>
                  <a:lnTo>
                    <a:pt x="98951" y="22525"/>
                  </a:lnTo>
                  <a:lnTo>
                    <a:pt x="98715" y="22727"/>
                  </a:lnTo>
                  <a:lnTo>
                    <a:pt x="98480" y="22929"/>
                  </a:lnTo>
                  <a:lnTo>
                    <a:pt x="97672" y="23737"/>
                  </a:lnTo>
                  <a:lnTo>
                    <a:pt x="96931" y="24612"/>
                  </a:lnTo>
                  <a:lnTo>
                    <a:pt x="96291" y="25386"/>
                  </a:lnTo>
                  <a:lnTo>
                    <a:pt x="95652" y="26161"/>
                  </a:lnTo>
                  <a:lnTo>
                    <a:pt x="95147" y="26767"/>
                  </a:lnTo>
                  <a:lnTo>
                    <a:pt x="94911" y="27070"/>
                  </a:lnTo>
                  <a:lnTo>
                    <a:pt x="94810" y="27272"/>
                  </a:lnTo>
                  <a:lnTo>
                    <a:pt x="94743" y="27440"/>
                  </a:lnTo>
                  <a:lnTo>
                    <a:pt x="94709" y="27541"/>
                  </a:lnTo>
                  <a:lnTo>
                    <a:pt x="94709" y="27676"/>
                  </a:lnTo>
                  <a:lnTo>
                    <a:pt x="94743" y="27777"/>
                  </a:lnTo>
                  <a:lnTo>
                    <a:pt x="94776" y="27912"/>
                  </a:lnTo>
                  <a:lnTo>
                    <a:pt x="94911" y="28114"/>
                  </a:lnTo>
                  <a:lnTo>
                    <a:pt x="95046" y="28316"/>
                  </a:lnTo>
                  <a:lnTo>
                    <a:pt x="95248" y="28484"/>
                  </a:lnTo>
                  <a:lnTo>
                    <a:pt x="95416" y="28585"/>
                  </a:lnTo>
                  <a:lnTo>
                    <a:pt x="95584" y="28619"/>
                  </a:lnTo>
                  <a:lnTo>
                    <a:pt x="95786" y="28585"/>
                  </a:lnTo>
                  <a:lnTo>
                    <a:pt x="95854" y="28585"/>
                  </a:lnTo>
                  <a:lnTo>
                    <a:pt x="95854" y="28551"/>
                  </a:lnTo>
                  <a:lnTo>
                    <a:pt x="95887" y="28551"/>
                  </a:lnTo>
                  <a:lnTo>
                    <a:pt x="95921" y="28518"/>
                  </a:lnTo>
                  <a:lnTo>
                    <a:pt x="96628" y="27945"/>
                  </a:lnTo>
                  <a:lnTo>
                    <a:pt x="97268" y="27339"/>
                  </a:lnTo>
                  <a:lnTo>
                    <a:pt x="97907" y="26733"/>
                  </a:lnTo>
                  <a:lnTo>
                    <a:pt x="98513" y="26093"/>
                  </a:lnTo>
                  <a:lnTo>
                    <a:pt x="99119" y="25386"/>
                  </a:lnTo>
                  <a:lnTo>
                    <a:pt x="99725" y="24713"/>
                  </a:lnTo>
                  <a:lnTo>
                    <a:pt x="99995" y="24376"/>
                  </a:lnTo>
                  <a:lnTo>
                    <a:pt x="100331" y="24073"/>
                  </a:lnTo>
                  <a:lnTo>
                    <a:pt x="100500" y="23939"/>
                  </a:lnTo>
                  <a:lnTo>
                    <a:pt x="100601" y="23838"/>
                  </a:lnTo>
                  <a:lnTo>
                    <a:pt x="100702" y="23838"/>
                  </a:lnTo>
                  <a:lnTo>
                    <a:pt x="100803" y="23871"/>
                  </a:lnTo>
                  <a:lnTo>
                    <a:pt x="100230" y="24444"/>
                  </a:lnTo>
                  <a:lnTo>
                    <a:pt x="99658" y="25050"/>
                  </a:lnTo>
                  <a:lnTo>
                    <a:pt x="98513" y="26262"/>
                  </a:lnTo>
                  <a:lnTo>
                    <a:pt x="97907" y="26935"/>
                  </a:lnTo>
                  <a:lnTo>
                    <a:pt x="97268" y="27609"/>
                  </a:lnTo>
                  <a:lnTo>
                    <a:pt x="96965" y="27912"/>
                  </a:lnTo>
                  <a:lnTo>
                    <a:pt x="96628" y="28215"/>
                  </a:lnTo>
                  <a:lnTo>
                    <a:pt x="96291" y="28518"/>
                  </a:lnTo>
                  <a:lnTo>
                    <a:pt x="95955" y="28821"/>
                  </a:lnTo>
                  <a:lnTo>
                    <a:pt x="95955" y="28787"/>
                  </a:lnTo>
                  <a:lnTo>
                    <a:pt x="95921" y="28686"/>
                  </a:lnTo>
                  <a:lnTo>
                    <a:pt x="95887" y="28686"/>
                  </a:lnTo>
                  <a:lnTo>
                    <a:pt x="95887" y="28652"/>
                  </a:lnTo>
                  <a:lnTo>
                    <a:pt x="95820" y="28652"/>
                  </a:lnTo>
                  <a:lnTo>
                    <a:pt x="95753" y="28686"/>
                  </a:lnTo>
                  <a:lnTo>
                    <a:pt x="95753" y="28753"/>
                  </a:lnTo>
                  <a:lnTo>
                    <a:pt x="95820" y="28922"/>
                  </a:lnTo>
                  <a:lnTo>
                    <a:pt x="95887" y="29056"/>
                  </a:lnTo>
                  <a:lnTo>
                    <a:pt x="96022" y="29191"/>
                  </a:lnTo>
                  <a:lnTo>
                    <a:pt x="96157" y="29258"/>
                  </a:lnTo>
                  <a:lnTo>
                    <a:pt x="96224" y="29258"/>
                  </a:lnTo>
                  <a:lnTo>
                    <a:pt x="96291" y="29427"/>
                  </a:lnTo>
                  <a:lnTo>
                    <a:pt x="96392" y="29561"/>
                  </a:lnTo>
                  <a:lnTo>
                    <a:pt x="96561" y="29662"/>
                  </a:lnTo>
                  <a:lnTo>
                    <a:pt x="96729" y="29730"/>
                  </a:lnTo>
                  <a:lnTo>
                    <a:pt x="97133" y="29831"/>
                  </a:lnTo>
                  <a:lnTo>
                    <a:pt x="97436" y="29898"/>
                  </a:lnTo>
                  <a:lnTo>
                    <a:pt x="97537" y="29864"/>
                  </a:lnTo>
                  <a:lnTo>
                    <a:pt x="97571" y="29831"/>
                  </a:lnTo>
                  <a:lnTo>
                    <a:pt x="97571" y="29730"/>
                  </a:lnTo>
                  <a:lnTo>
                    <a:pt x="97503" y="29662"/>
                  </a:lnTo>
                  <a:lnTo>
                    <a:pt x="97806" y="29359"/>
                  </a:lnTo>
                  <a:lnTo>
                    <a:pt x="97975" y="29460"/>
                  </a:lnTo>
                  <a:lnTo>
                    <a:pt x="98042" y="29561"/>
                  </a:lnTo>
                  <a:lnTo>
                    <a:pt x="98076" y="29662"/>
                  </a:lnTo>
                  <a:lnTo>
                    <a:pt x="98109" y="29797"/>
                  </a:lnTo>
                  <a:lnTo>
                    <a:pt x="97941" y="30033"/>
                  </a:lnTo>
                  <a:lnTo>
                    <a:pt x="97773" y="30235"/>
                  </a:lnTo>
                  <a:lnTo>
                    <a:pt x="97604" y="30470"/>
                  </a:lnTo>
                  <a:lnTo>
                    <a:pt x="97470" y="30740"/>
                  </a:lnTo>
                  <a:lnTo>
                    <a:pt x="97402" y="30908"/>
                  </a:lnTo>
                  <a:lnTo>
                    <a:pt x="97369" y="31110"/>
                  </a:lnTo>
                  <a:lnTo>
                    <a:pt x="97369" y="31312"/>
                  </a:lnTo>
                  <a:lnTo>
                    <a:pt x="97402" y="31379"/>
                  </a:lnTo>
                  <a:lnTo>
                    <a:pt x="97470" y="31447"/>
                  </a:lnTo>
                  <a:lnTo>
                    <a:pt x="97436" y="31514"/>
                  </a:lnTo>
                  <a:lnTo>
                    <a:pt x="97470" y="31581"/>
                  </a:lnTo>
                  <a:lnTo>
                    <a:pt x="97537" y="31615"/>
                  </a:lnTo>
                  <a:lnTo>
                    <a:pt x="97604" y="31581"/>
                  </a:lnTo>
                  <a:lnTo>
                    <a:pt x="98547" y="30908"/>
                  </a:lnTo>
                  <a:lnTo>
                    <a:pt x="99490" y="30201"/>
                  </a:lnTo>
                  <a:lnTo>
                    <a:pt x="100399" y="29494"/>
                  </a:lnTo>
                  <a:lnTo>
                    <a:pt x="101274" y="28720"/>
                  </a:lnTo>
                  <a:lnTo>
                    <a:pt x="102149" y="27912"/>
                  </a:lnTo>
                  <a:lnTo>
                    <a:pt x="102958" y="27070"/>
                  </a:lnTo>
                  <a:lnTo>
                    <a:pt x="103732" y="26228"/>
                  </a:lnTo>
                  <a:lnTo>
                    <a:pt x="104473" y="25319"/>
                  </a:lnTo>
                  <a:lnTo>
                    <a:pt x="104809" y="24848"/>
                  </a:lnTo>
                  <a:lnTo>
                    <a:pt x="105146" y="24343"/>
                  </a:lnTo>
                  <a:lnTo>
                    <a:pt x="105449" y="23838"/>
                  </a:lnTo>
                  <a:lnTo>
                    <a:pt x="105752" y="23299"/>
                  </a:lnTo>
                  <a:lnTo>
                    <a:pt x="106257" y="22222"/>
                  </a:lnTo>
                  <a:lnTo>
                    <a:pt x="106728" y="21111"/>
                  </a:lnTo>
                  <a:lnTo>
                    <a:pt x="106897" y="20606"/>
                  </a:lnTo>
                  <a:lnTo>
                    <a:pt x="106998" y="20067"/>
                  </a:lnTo>
                  <a:lnTo>
                    <a:pt x="107065" y="19528"/>
                  </a:lnTo>
                  <a:lnTo>
                    <a:pt x="107099" y="18990"/>
                  </a:lnTo>
                  <a:lnTo>
                    <a:pt x="107166" y="17104"/>
                  </a:lnTo>
                  <a:lnTo>
                    <a:pt x="107166" y="17037"/>
                  </a:lnTo>
                  <a:lnTo>
                    <a:pt x="107166" y="16969"/>
                  </a:lnTo>
                  <a:lnTo>
                    <a:pt x="107132" y="16027"/>
                  </a:lnTo>
                  <a:lnTo>
                    <a:pt x="107099" y="15993"/>
                  </a:lnTo>
                  <a:lnTo>
                    <a:pt x="107031" y="15993"/>
                  </a:lnTo>
                  <a:lnTo>
                    <a:pt x="106998" y="16027"/>
                  </a:lnTo>
                  <a:lnTo>
                    <a:pt x="106998" y="15993"/>
                  </a:lnTo>
                  <a:lnTo>
                    <a:pt x="107099" y="15892"/>
                  </a:lnTo>
                  <a:lnTo>
                    <a:pt x="107132" y="15825"/>
                  </a:lnTo>
                  <a:lnTo>
                    <a:pt x="107099" y="15791"/>
                  </a:lnTo>
                  <a:lnTo>
                    <a:pt x="107031" y="15724"/>
                  </a:lnTo>
                  <a:lnTo>
                    <a:pt x="106964" y="15724"/>
                  </a:lnTo>
                  <a:lnTo>
                    <a:pt x="106829" y="15050"/>
                  </a:lnTo>
                  <a:lnTo>
                    <a:pt x="106627" y="14411"/>
                  </a:lnTo>
                  <a:lnTo>
                    <a:pt x="106392" y="13805"/>
                  </a:lnTo>
                  <a:lnTo>
                    <a:pt x="106089" y="13199"/>
                  </a:lnTo>
                  <a:lnTo>
                    <a:pt x="105752" y="12626"/>
                  </a:lnTo>
                  <a:lnTo>
                    <a:pt x="105382" y="12088"/>
                  </a:lnTo>
                  <a:lnTo>
                    <a:pt x="104944" y="11549"/>
                  </a:lnTo>
                  <a:lnTo>
                    <a:pt x="104439" y="11078"/>
                  </a:lnTo>
                  <a:lnTo>
                    <a:pt x="104170" y="10842"/>
                  </a:lnTo>
                  <a:lnTo>
                    <a:pt x="103867" y="10606"/>
                  </a:lnTo>
                  <a:lnTo>
                    <a:pt x="103261" y="10202"/>
                  </a:lnTo>
                  <a:lnTo>
                    <a:pt x="102621" y="9865"/>
                  </a:lnTo>
                  <a:lnTo>
                    <a:pt x="101981" y="9562"/>
                  </a:lnTo>
                  <a:lnTo>
                    <a:pt x="101274" y="9293"/>
                  </a:lnTo>
                  <a:lnTo>
                    <a:pt x="100500" y="9024"/>
                  </a:lnTo>
                  <a:lnTo>
                    <a:pt x="100129" y="8923"/>
                  </a:lnTo>
                  <a:lnTo>
                    <a:pt x="99725" y="8822"/>
                  </a:lnTo>
                  <a:lnTo>
                    <a:pt x="99321" y="8788"/>
                  </a:lnTo>
                  <a:lnTo>
                    <a:pt x="98951" y="8754"/>
                  </a:lnTo>
                  <a:lnTo>
                    <a:pt x="99187" y="8485"/>
                  </a:lnTo>
                  <a:lnTo>
                    <a:pt x="105718" y="1"/>
                  </a:lnTo>
                  <a:lnTo>
                    <a:pt x="105415" y="1"/>
                  </a:lnTo>
                  <a:lnTo>
                    <a:pt x="99826" y="7273"/>
                  </a:lnTo>
                  <a:lnTo>
                    <a:pt x="97739" y="9933"/>
                  </a:lnTo>
                  <a:lnTo>
                    <a:pt x="97537" y="9966"/>
                  </a:lnTo>
                  <a:lnTo>
                    <a:pt x="97672" y="10034"/>
                  </a:lnTo>
                  <a:lnTo>
                    <a:pt x="96695" y="11313"/>
                  </a:lnTo>
                  <a:lnTo>
                    <a:pt x="96224" y="11919"/>
                  </a:lnTo>
                  <a:lnTo>
                    <a:pt x="69424" y="12054"/>
                  </a:lnTo>
                  <a:lnTo>
                    <a:pt x="42624" y="12088"/>
                  </a:lnTo>
                  <a:lnTo>
                    <a:pt x="34308" y="12088"/>
                  </a:lnTo>
                  <a:lnTo>
                    <a:pt x="25959" y="12054"/>
                  </a:lnTo>
                  <a:lnTo>
                    <a:pt x="17643" y="12020"/>
                  </a:lnTo>
                  <a:lnTo>
                    <a:pt x="13502" y="12054"/>
                  </a:lnTo>
                  <a:lnTo>
                    <a:pt x="9327" y="12088"/>
                  </a:lnTo>
                  <a:lnTo>
                    <a:pt x="9259" y="12121"/>
                  </a:lnTo>
                  <a:lnTo>
                    <a:pt x="9226" y="12189"/>
                  </a:lnTo>
                  <a:lnTo>
                    <a:pt x="9259" y="12256"/>
                  </a:lnTo>
                  <a:lnTo>
                    <a:pt x="9327" y="12290"/>
                  </a:lnTo>
                  <a:lnTo>
                    <a:pt x="16027" y="12357"/>
                  </a:lnTo>
                  <a:lnTo>
                    <a:pt x="22760" y="12357"/>
                  </a:lnTo>
                  <a:lnTo>
                    <a:pt x="36194" y="12323"/>
                  </a:lnTo>
                  <a:lnTo>
                    <a:pt x="63027" y="12290"/>
                  </a:lnTo>
                  <a:lnTo>
                    <a:pt x="79558" y="12256"/>
                  </a:lnTo>
                  <a:lnTo>
                    <a:pt x="96056" y="12155"/>
                  </a:lnTo>
                  <a:lnTo>
                    <a:pt x="95584" y="12795"/>
                  </a:lnTo>
                  <a:lnTo>
                    <a:pt x="95315" y="13131"/>
                  </a:lnTo>
                  <a:lnTo>
                    <a:pt x="95046" y="13401"/>
                  </a:lnTo>
                  <a:lnTo>
                    <a:pt x="94743" y="13704"/>
                  </a:lnTo>
                  <a:lnTo>
                    <a:pt x="94439" y="13939"/>
                  </a:lnTo>
                  <a:lnTo>
                    <a:pt x="94136" y="14108"/>
                  </a:lnTo>
                  <a:lnTo>
                    <a:pt x="93800" y="14276"/>
                  </a:lnTo>
                  <a:lnTo>
                    <a:pt x="87100" y="14175"/>
                  </a:lnTo>
                  <a:lnTo>
                    <a:pt x="80366" y="14074"/>
                  </a:lnTo>
                  <a:lnTo>
                    <a:pt x="73666" y="14040"/>
                  </a:lnTo>
                  <a:lnTo>
                    <a:pt x="66966" y="14007"/>
                  </a:lnTo>
                  <a:lnTo>
                    <a:pt x="53533" y="14007"/>
                  </a:lnTo>
                  <a:lnTo>
                    <a:pt x="46833" y="14074"/>
                  </a:lnTo>
                  <a:lnTo>
                    <a:pt x="40133" y="14141"/>
                  </a:lnTo>
                  <a:lnTo>
                    <a:pt x="26295" y="14310"/>
                  </a:lnTo>
                  <a:lnTo>
                    <a:pt x="19393" y="14444"/>
                  </a:lnTo>
                  <a:lnTo>
                    <a:pt x="12458" y="14613"/>
                  </a:lnTo>
                  <a:lnTo>
                    <a:pt x="12458" y="14613"/>
                  </a:lnTo>
                  <a:lnTo>
                    <a:pt x="12491" y="14512"/>
                  </a:lnTo>
                  <a:lnTo>
                    <a:pt x="12491" y="14444"/>
                  </a:lnTo>
                  <a:lnTo>
                    <a:pt x="12458" y="14377"/>
                  </a:lnTo>
                  <a:lnTo>
                    <a:pt x="12357" y="14343"/>
                  </a:lnTo>
                  <a:lnTo>
                    <a:pt x="12087" y="14343"/>
                  </a:lnTo>
                  <a:lnTo>
                    <a:pt x="11784" y="14310"/>
                  </a:lnTo>
                  <a:lnTo>
                    <a:pt x="11549" y="14276"/>
                  </a:lnTo>
                  <a:lnTo>
                    <a:pt x="11279" y="14175"/>
                  </a:lnTo>
                  <a:lnTo>
                    <a:pt x="11044" y="14074"/>
                  </a:lnTo>
                  <a:lnTo>
                    <a:pt x="10808" y="13939"/>
                  </a:lnTo>
                  <a:lnTo>
                    <a:pt x="10337" y="13603"/>
                  </a:lnTo>
                  <a:lnTo>
                    <a:pt x="9933" y="13232"/>
                  </a:lnTo>
                  <a:lnTo>
                    <a:pt x="9562" y="12795"/>
                  </a:lnTo>
                  <a:lnTo>
                    <a:pt x="8855" y="11953"/>
                  </a:lnTo>
                  <a:lnTo>
                    <a:pt x="7206" y="9865"/>
                  </a:lnTo>
                  <a:lnTo>
                    <a:pt x="5623" y="7778"/>
                  </a:lnTo>
                  <a:lnTo>
                    <a:pt x="4108" y="5691"/>
                  </a:lnTo>
                  <a:lnTo>
                    <a:pt x="2694" y="3603"/>
                  </a:lnTo>
                  <a:lnTo>
                    <a:pt x="2088" y="2728"/>
                  </a:lnTo>
                  <a:lnTo>
                    <a:pt x="1516" y="1819"/>
                  </a:lnTo>
                  <a:lnTo>
                    <a:pt x="943" y="910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4"/>
            <p:cNvSpPr/>
            <p:nvPr/>
          </p:nvSpPr>
          <p:spPr>
            <a:xfrm>
              <a:off x="1324836" y="-6007"/>
              <a:ext cx="487541" cy="711252"/>
            </a:xfrm>
            <a:custGeom>
              <a:avLst/>
              <a:gdLst/>
              <a:ahLst/>
              <a:cxnLst/>
              <a:rect l="l" t="t" r="r" b="b"/>
              <a:pathLst>
                <a:path w="7340" h="10708" extrusionOk="0">
                  <a:moveTo>
                    <a:pt x="0" y="1"/>
                  </a:moveTo>
                  <a:lnTo>
                    <a:pt x="236" y="405"/>
                  </a:lnTo>
                  <a:lnTo>
                    <a:pt x="472" y="775"/>
                  </a:lnTo>
                  <a:lnTo>
                    <a:pt x="977" y="1516"/>
                  </a:lnTo>
                  <a:lnTo>
                    <a:pt x="1953" y="3031"/>
                  </a:lnTo>
                  <a:lnTo>
                    <a:pt x="2963" y="4512"/>
                  </a:lnTo>
                  <a:lnTo>
                    <a:pt x="7037" y="10640"/>
                  </a:lnTo>
                  <a:lnTo>
                    <a:pt x="7104" y="10674"/>
                  </a:lnTo>
                  <a:lnTo>
                    <a:pt x="7138" y="10707"/>
                  </a:lnTo>
                  <a:lnTo>
                    <a:pt x="7205" y="10707"/>
                  </a:lnTo>
                  <a:lnTo>
                    <a:pt x="7272" y="10674"/>
                  </a:lnTo>
                  <a:lnTo>
                    <a:pt x="7306" y="10640"/>
                  </a:lnTo>
                  <a:lnTo>
                    <a:pt x="7340" y="10606"/>
                  </a:lnTo>
                  <a:lnTo>
                    <a:pt x="7340" y="10539"/>
                  </a:lnTo>
                  <a:lnTo>
                    <a:pt x="7306" y="10471"/>
                  </a:lnTo>
                  <a:lnTo>
                    <a:pt x="3401" y="4546"/>
                  </a:lnTo>
                  <a:lnTo>
                    <a:pt x="1381" y="1583"/>
                  </a:lnTo>
                  <a:lnTo>
                    <a:pt x="909" y="876"/>
                  </a:lnTo>
                  <a:lnTo>
                    <a:pt x="472" y="135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7" name="Google Shape;487;p4"/>
          <p:cNvGrpSpPr/>
          <p:nvPr/>
        </p:nvGrpSpPr>
        <p:grpSpPr>
          <a:xfrm>
            <a:off x="-7999" y="2430147"/>
            <a:ext cx="1642550" cy="1505293"/>
            <a:chOff x="-7997" y="3247832"/>
            <a:chExt cx="2193869" cy="2010543"/>
          </a:xfrm>
        </p:grpSpPr>
        <p:sp>
          <p:nvSpPr>
            <p:cNvPr id="488" name="Google Shape;488;p4"/>
            <p:cNvSpPr/>
            <p:nvPr/>
          </p:nvSpPr>
          <p:spPr>
            <a:xfrm>
              <a:off x="-7997" y="4475586"/>
              <a:ext cx="315374" cy="89538"/>
            </a:xfrm>
            <a:custGeom>
              <a:avLst/>
              <a:gdLst/>
              <a:ahLst/>
              <a:cxnLst/>
              <a:rect l="l" t="t" r="r" b="b"/>
              <a:pathLst>
                <a:path w="4748" h="1348" extrusionOk="0">
                  <a:moveTo>
                    <a:pt x="4714" y="1"/>
                  </a:moveTo>
                  <a:lnTo>
                    <a:pt x="3737" y="203"/>
                  </a:lnTo>
                  <a:lnTo>
                    <a:pt x="2727" y="438"/>
                  </a:lnTo>
                  <a:lnTo>
                    <a:pt x="1751" y="708"/>
                  </a:lnTo>
                  <a:lnTo>
                    <a:pt x="774" y="943"/>
                  </a:lnTo>
                  <a:lnTo>
                    <a:pt x="0" y="1112"/>
                  </a:lnTo>
                  <a:lnTo>
                    <a:pt x="0" y="1347"/>
                  </a:lnTo>
                  <a:lnTo>
                    <a:pt x="1313" y="1044"/>
                  </a:lnTo>
                  <a:lnTo>
                    <a:pt x="2188" y="842"/>
                  </a:lnTo>
                  <a:lnTo>
                    <a:pt x="3064" y="640"/>
                  </a:lnTo>
                  <a:lnTo>
                    <a:pt x="3905" y="371"/>
                  </a:lnTo>
                  <a:lnTo>
                    <a:pt x="4343" y="236"/>
                  </a:lnTo>
                  <a:lnTo>
                    <a:pt x="4747" y="68"/>
                  </a:lnTo>
                  <a:lnTo>
                    <a:pt x="4747" y="34"/>
                  </a:lnTo>
                  <a:lnTo>
                    <a:pt x="471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4"/>
            <p:cNvSpPr/>
            <p:nvPr/>
          </p:nvSpPr>
          <p:spPr>
            <a:xfrm>
              <a:off x="-7997" y="4374956"/>
              <a:ext cx="310857" cy="96246"/>
            </a:xfrm>
            <a:custGeom>
              <a:avLst/>
              <a:gdLst/>
              <a:ahLst/>
              <a:cxnLst/>
              <a:rect l="l" t="t" r="r" b="b"/>
              <a:pathLst>
                <a:path w="4680" h="1449" extrusionOk="0">
                  <a:moveTo>
                    <a:pt x="4646" y="0"/>
                  </a:moveTo>
                  <a:lnTo>
                    <a:pt x="4209" y="68"/>
                  </a:lnTo>
                  <a:lnTo>
                    <a:pt x="3737" y="169"/>
                  </a:lnTo>
                  <a:lnTo>
                    <a:pt x="2828" y="371"/>
                  </a:lnTo>
                  <a:lnTo>
                    <a:pt x="1044" y="909"/>
                  </a:lnTo>
                  <a:lnTo>
                    <a:pt x="0" y="1145"/>
                  </a:lnTo>
                  <a:lnTo>
                    <a:pt x="0" y="1448"/>
                  </a:lnTo>
                  <a:lnTo>
                    <a:pt x="1111" y="1145"/>
                  </a:lnTo>
                  <a:lnTo>
                    <a:pt x="2895" y="640"/>
                  </a:lnTo>
                  <a:lnTo>
                    <a:pt x="3804" y="371"/>
                  </a:lnTo>
                  <a:lnTo>
                    <a:pt x="4242" y="202"/>
                  </a:lnTo>
                  <a:lnTo>
                    <a:pt x="4680" y="34"/>
                  </a:lnTo>
                  <a:lnTo>
                    <a:pt x="468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4"/>
            <p:cNvSpPr/>
            <p:nvPr/>
          </p:nvSpPr>
          <p:spPr>
            <a:xfrm>
              <a:off x="-7997" y="4187113"/>
              <a:ext cx="257188" cy="62703"/>
            </a:xfrm>
            <a:custGeom>
              <a:avLst/>
              <a:gdLst/>
              <a:ahLst/>
              <a:cxnLst/>
              <a:rect l="l" t="t" r="r" b="b"/>
              <a:pathLst>
                <a:path w="3872" h="944" extrusionOk="0">
                  <a:moveTo>
                    <a:pt x="3064" y="0"/>
                  </a:moveTo>
                  <a:lnTo>
                    <a:pt x="2323" y="135"/>
                  </a:lnTo>
                  <a:lnTo>
                    <a:pt x="1582" y="270"/>
                  </a:lnTo>
                  <a:lnTo>
                    <a:pt x="842" y="472"/>
                  </a:lnTo>
                  <a:lnTo>
                    <a:pt x="0" y="707"/>
                  </a:lnTo>
                  <a:lnTo>
                    <a:pt x="0" y="943"/>
                  </a:lnTo>
                  <a:lnTo>
                    <a:pt x="909" y="674"/>
                  </a:lnTo>
                  <a:lnTo>
                    <a:pt x="1616" y="505"/>
                  </a:lnTo>
                  <a:lnTo>
                    <a:pt x="2357" y="337"/>
                  </a:lnTo>
                  <a:lnTo>
                    <a:pt x="3838" y="34"/>
                  </a:lnTo>
                  <a:lnTo>
                    <a:pt x="3872" y="34"/>
                  </a:lnTo>
                  <a:lnTo>
                    <a:pt x="383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4"/>
            <p:cNvSpPr/>
            <p:nvPr/>
          </p:nvSpPr>
          <p:spPr>
            <a:xfrm>
              <a:off x="-7997" y="4238524"/>
              <a:ext cx="261705" cy="85087"/>
            </a:xfrm>
            <a:custGeom>
              <a:avLst/>
              <a:gdLst/>
              <a:ahLst/>
              <a:cxnLst/>
              <a:rect l="l" t="t" r="r" b="b"/>
              <a:pathLst>
                <a:path w="3940" h="1281" extrusionOk="0">
                  <a:moveTo>
                    <a:pt x="3905" y="1"/>
                  </a:moveTo>
                  <a:lnTo>
                    <a:pt x="3535" y="68"/>
                  </a:lnTo>
                  <a:lnTo>
                    <a:pt x="3165" y="169"/>
                  </a:lnTo>
                  <a:lnTo>
                    <a:pt x="2390" y="371"/>
                  </a:lnTo>
                  <a:lnTo>
                    <a:pt x="909" y="842"/>
                  </a:lnTo>
                  <a:lnTo>
                    <a:pt x="0" y="1078"/>
                  </a:lnTo>
                  <a:lnTo>
                    <a:pt x="0" y="1280"/>
                  </a:lnTo>
                  <a:lnTo>
                    <a:pt x="976" y="1011"/>
                  </a:lnTo>
                  <a:lnTo>
                    <a:pt x="2458" y="607"/>
                  </a:lnTo>
                  <a:lnTo>
                    <a:pt x="3232" y="337"/>
                  </a:lnTo>
                  <a:lnTo>
                    <a:pt x="3569" y="203"/>
                  </a:lnTo>
                  <a:lnTo>
                    <a:pt x="3939" y="34"/>
                  </a:lnTo>
                  <a:lnTo>
                    <a:pt x="390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4"/>
            <p:cNvSpPr/>
            <p:nvPr/>
          </p:nvSpPr>
          <p:spPr>
            <a:xfrm>
              <a:off x="-7997" y="4634336"/>
              <a:ext cx="373494" cy="98505"/>
            </a:xfrm>
            <a:custGeom>
              <a:avLst/>
              <a:gdLst/>
              <a:ahLst/>
              <a:cxnLst/>
              <a:rect l="l" t="t" r="r" b="b"/>
              <a:pathLst>
                <a:path w="5623" h="1483" extrusionOk="0">
                  <a:moveTo>
                    <a:pt x="5589" y="1"/>
                  </a:moveTo>
                  <a:lnTo>
                    <a:pt x="4646" y="304"/>
                  </a:lnTo>
                  <a:lnTo>
                    <a:pt x="3703" y="540"/>
                  </a:lnTo>
                  <a:lnTo>
                    <a:pt x="2761" y="775"/>
                  </a:lnTo>
                  <a:lnTo>
                    <a:pt x="1784" y="910"/>
                  </a:lnTo>
                  <a:lnTo>
                    <a:pt x="909" y="1045"/>
                  </a:lnTo>
                  <a:lnTo>
                    <a:pt x="0" y="1179"/>
                  </a:lnTo>
                  <a:lnTo>
                    <a:pt x="0" y="1482"/>
                  </a:lnTo>
                  <a:lnTo>
                    <a:pt x="909" y="1314"/>
                  </a:lnTo>
                  <a:lnTo>
                    <a:pt x="1852" y="1146"/>
                  </a:lnTo>
                  <a:lnTo>
                    <a:pt x="2828" y="1011"/>
                  </a:lnTo>
                  <a:lnTo>
                    <a:pt x="3333" y="944"/>
                  </a:lnTo>
                  <a:lnTo>
                    <a:pt x="3804" y="843"/>
                  </a:lnTo>
                  <a:lnTo>
                    <a:pt x="4310" y="708"/>
                  </a:lnTo>
                  <a:lnTo>
                    <a:pt x="4747" y="540"/>
                  </a:lnTo>
                  <a:lnTo>
                    <a:pt x="5185" y="304"/>
                  </a:lnTo>
                  <a:lnTo>
                    <a:pt x="5589" y="35"/>
                  </a:lnTo>
                  <a:lnTo>
                    <a:pt x="5623" y="35"/>
                  </a:lnTo>
                  <a:lnTo>
                    <a:pt x="558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4"/>
            <p:cNvSpPr/>
            <p:nvPr/>
          </p:nvSpPr>
          <p:spPr>
            <a:xfrm>
              <a:off x="-7997" y="4558348"/>
              <a:ext cx="225903" cy="69345"/>
            </a:xfrm>
            <a:custGeom>
              <a:avLst/>
              <a:gdLst/>
              <a:ahLst/>
              <a:cxnLst/>
              <a:rect l="l" t="t" r="r" b="b"/>
              <a:pathLst>
                <a:path w="3401" h="1044" extrusionOk="0">
                  <a:moveTo>
                    <a:pt x="3367" y="0"/>
                  </a:moveTo>
                  <a:lnTo>
                    <a:pt x="2525" y="236"/>
                  </a:lnTo>
                  <a:lnTo>
                    <a:pt x="1683" y="438"/>
                  </a:lnTo>
                  <a:lnTo>
                    <a:pt x="0" y="775"/>
                  </a:lnTo>
                  <a:lnTo>
                    <a:pt x="0" y="1044"/>
                  </a:lnTo>
                  <a:lnTo>
                    <a:pt x="236" y="977"/>
                  </a:lnTo>
                  <a:lnTo>
                    <a:pt x="1044" y="842"/>
                  </a:lnTo>
                  <a:lnTo>
                    <a:pt x="1852" y="640"/>
                  </a:lnTo>
                  <a:lnTo>
                    <a:pt x="2626" y="371"/>
                  </a:lnTo>
                  <a:lnTo>
                    <a:pt x="2996" y="236"/>
                  </a:lnTo>
                  <a:lnTo>
                    <a:pt x="3367" y="34"/>
                  </a:lnTo>
                  <a:lnTo>
                    <a:pt x="340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4"/>
            <p:cNvSpPr/>
            <p:nvPr/>
          </p:nvSpPr>
          <p:spPr>
            <a:xfrm>
              <a:off x="-7997" y="4685813"/>
              <a:ext cx="382461" cy="93988"/>
            </a:xfrm>
            <a:custGeom>
              <a:avLst/>
              <a:gdLst/>
              <a:ahLst/>
              <a:cxnLst/>
              <a:rect l="l" t="t" r="r" b="b"/>
              <a:pathLst>
                <a:path w="5758" h="1415" extrusionOk="0">
                  <a:moveTo>
                    <a:pt x="5757" y="0"/>
                  </a:moveTo>
                  <a:lnTo>
                    <a:pt x="5286" y="34"/>
                  </a:lnTo>
                  <a:lnTo>
                    <a:pt x="4815" y="101"/>
                  </a:lnTo>
                  <a:lnTo>
                    <a:pt x="3905" y="270"/>
                  </a:lnTo>
                  <a:lnTo>
                    <a:pt x="2087" y="707"/>
                  </a:lnTo>
                  <a:lnTo>
                    <a:pt x="0" y="1179"/>
                  </a:lnTo>
                  <a:lnTo>
                    <a:pt x="0" y="1414"/>
                  </a:lnTo>
                  <a:lnTo>
                    <a:pt x="2121" y="909"/>
                  </a:lnTo>
                  <a:lnTo>
                    <a:pt x="3973" y="539"/>
                  </a:lnTo>
                  <a:lnTo>
                    <a:pt x="4882" y="337"/>
                  </a:lnTo>
                  <a:lnTo>
                    <a:pt x="5320" y="202"/>
                  </a:lnTo>
                  <a:lnTo>
                    <a:pt x="5757" y="34"/>
                  </a:lnTo>
                  <a:lnTo>
                    <a:pt x="575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4"/>
            <p:cNvSpPr/>
            <p:nvPr/>
          </p:nvSpPr>
          <p:spPr>
            <a:xfrm>
              <a:off x="1658012" y="4408499"/>
              <a:ext cx="382461" cy="335500"/>
            </a:xfrm>
            <a:custGeom>
              <a:avLst/>
              <a:gdLst/>
              <a:ahLst/>
              <a:cxnLst/>
              <a:rect l="l" t="t" r="r" b="b"/>
              <a:pathLst>
                <a:path w="5758" h="5051" extrusionOk="0">
                  <a:moveTo>
                    <a:pt x="2627" y="169"/>
                  </a:moveTo>
                  <a:lnTo>
                    <a:pt x="1852" y="202"/>
                  </a:lnTo>
                  <a:lnTo>
                    <a:pt x="1145" y="303"/>
                  </a:lnTo>
                  <a:lnTo>
                    <a:pt x="1482" y="202"/>
                  </a:lnTo>
                  <a:lnTo>
                    <a:pt x="1852" y="169"/>
                  </a:lnTo>
                  <a:close/>
                  <a:moveTo>
                    <a:pt x="1044" y="303"/>
                  </a:moveTo>
                  <a:lnTo>
                    <a:pt x="1044" y="337"/>
                  </a:lnTo>
                  <a:lnTo>
                    <a:pt x="1078" y="371"/>
                  </a:lnTo>
                  <a:lnTo>
                    <a:pt x="2425" y="371"/>
                  </a:lnTo>
                  <a:lnTo>
                    <a:pt x="3132" y="404"/>
                  </a:lnTo>
                  <a:lnTo>
                    <a:pt x="3873" y="404"/>
                  </a:lnTo>
                  <a:lnTo>
                    <a:pt x="4176" y="505"/>
                  </a:lnTo>
                  <a:lnTo>
                    <a:pt x="4479" y="607"/>
                  </a:lnTo>
                  <a:lnTo>
                    <a:pt x="4815" y="809"/>
                  </a:lnTo>
                  <a:lnTo>
                    <a:pt x="5085" y="1011"/>
                  </a:lnTo>
                  <a:lnTo>
                    <a:pt x="5287" y="1280"/>
                  </a:lnTo>
                  <a:lnTo>
                    <a:pt x="5421" y="1549"/>
                  </a:lnTo>
                  <a:lnTo>
                    <a:pt x="5388" y="1516"/>
                  </a:lnTo>
                  <a:lnTo>
                    <a:pt x="5219" y="1415"/>
                  </a:lnTo>
                  <a:lnTo>
                    <a:pt x="5219" y="1347"/>
                  </a:lnTo>
                  <a:lnTo>
                    <a:pt x="5152" y="1314"/>
                  </a:lnTo>
                  <a:lnTo>
                    <a:pt x="4613" y="1213"/>
                  </a:lnTo>
                  <a:lnTo>
                    <a:pt x="4041" y="1179"/>
                  </a:lnTo>
                  <a:lnTo>
                    <a:pt x="3502" y="1145"/>
                  </a:lnTo>
                  <a:lnTo>
                    <a:pt x="2930" y="1179"/>
                  </a:lnTo>
                  <a:lnTo>
                    <a:pt x="2290" y="1179"/>
                  </a:lnTo>
                  <a:lnTo>
                    <a:pt x="1617" y="1145"/>
                  </a:lnTo>
                  <a:lnTo>
                    <a:pt x="977" y="1145"/>
                  </a:lnTo>
                  <a:lnTo>
                    <a:pt x="304" y="1213"/>
                  </a:lnTo>
                  <a:lnTo>
                    <a:pt x="438" y="977"/>
                  </a:lnTo>
                  <a:lnTo>
                    <a:pt x="573" y="741"/>
                  </a:lnTo>
                  <a:lnTo>
                    <a:pt x="741" y="539"/>
                  </a:lnTo>
                  <a:lnTo>
                    <a:pt x="943" y="337"/>
                  </a:lnTo>
                  <a:lnTo>
                    <a:pt x="1044" y="303"/>
                  </a:lnTo>
                  <a:close/>
                  <a:moveTo>
                    <a:pt x="3772" y="1347"/>
                  </a:moveTo>
                  <a:lnTo>
                    <a:pt x="4445" y="1415"/>
                  </a:lnTo>
                  <a:lnTo>
                    <a:pt x="5118" y="1516"/>
                  </a:lnTo>
                  <a:lnTo>
                    <a:pt x="5152" y="1516"/>
                  </a:lnTo>
                  <a:lnTo>
                    <a:pt x="5287" y="1617"/>
                  </a:lnTo>
                  <a:lnTo>
                    <a:pt x="5489" y="1785"/>
                  </a:lnTo>
                  <a:lnTo>
                    <a:pt x="5522" y="2122"/>
                  </a:lnTo>
                  <a:lnTo>
                    <a:pt x="5522" y="2458"/>
                  </a:lnTo>
                  <a:lnTo>
                    <a:pt x="5455" y="2795"/>
                  </a:lnTo>
                  <a:lnTo>
                    <a:pt x="5320" y="3132"/>
                  </a:lnTo>
                  <a:lnTo>
                    <a:pt x="5186" y="2896"/>
                  </a:lnTo>
                  <a:lnTo>
                    <a:pt x="4984" y="2660"/>
                  </a:lnTo>
                  <a:lnTo>
                    <a:pt x="4613" y="2256"/>
                  </a:lnTo>
                  <a:lnTo>
                    <a:pt x="4142" y="1718"/>
                  </a:lnTo>
                  <a:lnTo>
                    <a:pt x="3974" y="1516"/>
                  </a:lnTo>
                  <a:lnTo>
                    <a:pt x="3873" y="1415"/>
                  </a:lnTo>
                  <a:lnTo>
                    <a:pt x="3704" y="1347"/>
                  </a:lnTo>
                  <a:close/>
                  <a:moveTo>
                    <a:pt x="270" y="1280"/>
                  </a:moveTo>
                  <a:lnTo>
                    <a:pt x="539" y="1347"/>
                  </a:lnTo>
                  <a:lnTo>
                    <a:pt x="809" y="1381"/>
                  </a:lnTo>
                  <a:lnTo>
                    <a:pt x="1347" y="1415"/>
                  </a:lnTo>
                  <a:lnTo>
                    <a:pt x="1920" y="1415"/>
                  </a:lnTo>
                  <a:lnTo>
                    <a:pt x="2425" y="1381"/>
                  </a:lnTo>
                  <a:lnTo>
                    <a:pt x="3098" y="1347"/>
                  </a:lnTo>
                  <a:lnTo>
                    <a:pt x="3704" y="1347"/>
                  </a:lnTo>
                  <a:lnTo>
                    <a:pt x="3704" y="1381"/>
                  </a:lnTo>
                  <a:lnTo>
                    <a:pt x="3738" y="1482"/>
                  </a:lnTo>
                  <a:lnTo>
                    <a:pt x="3805" y="1617"/>
                  </a:lnTo>
                  <a:lnTo>
                    <a:pt x="3974" y="1886"/>
                  </a:lnTo>
                  <a:lnTo>
                    <a:pt x="4378" y="2290"/>
                  </a:lnTo>
                  <a:lnTo>
                    <a:pt x="4782" y="2829"/>
                  </a:lnTo>
                  <a:lnTo>
                    <a:pt x="5017" y="3098"/>
                  </a:lnTo>
                  <a:lnTo>
                    <a:pt x="5118" y="3199"/>
                  </a:lnTo>
                  <a:lnTo>
                    <a:pt x="5253" y="3266"/>
                  </a:lnTo>
                  <a:lnTo>
                    <a:pt x="5017" y="3704"/>
                  </a:lnTo>
                  <a:lnTo>
                    <a:pt x="4714" y="4108"/>
                  </a:lnTo>
                  <a:lnTo>
                    <a:pt x="4512" y="4344"/>
                  </a:lnTo>
                  <a:lnTo>
                    <a:pt x="4310" y="4512"/>
                  </a:lnTo>
                  <a:lnTo>
                    <a:pt x="4075" y="4647"/>
                  </a:lnTo>
                  <a:lnTo>
                    <a:pt x="3839" y="4748"/>
                  </a:lnTo>
                  <a:lnTo>
                    <a:pt x="3603" y="4815"/>
                  </a:lnTo>
                  <a:lnTo>
                    <a:pt x="3334" y="4849"/>
                  </a:lnTo>
                  <a:lnTo>
                    <a:pt x="3064" y="4849"/>
                  </a:lnTo>
                  <a:lnTo>
                    <a:pt x="2761" y="4815"/>
                  </a:lnTo>
                  <a:lnTo>
                    <a:pt x="2324" y="4714"/>
                  </a:lnTo>
                  <a:lnTo>
                    <a:pt x="1920" y="4613"/>
                  </a:lnTo>
                  <a:lnTo>
                    <a:pt x="1516" y="4445"/>
                  </a:lnTo>
                  <a:lnTo>
                    <a:pt x="1145" y="4243"/>
                  </a:lnTo>
                  <a:lnTo>
                    <a:pt x="910" y="4074"/>
                  </a:lnTo>
                  <a:lnTo>
                    <a:pt x="708" y="3872"/>
                  </a:lnTo>
                  <a:lnTo>
                    <a:pt x="539" y="3603"/>
                  </a:lnTo>
                  <a:lnTo>
                    <a:pt x="438" y="3334"/>
                  </a:lnTo>
                  <a:lnTo>
                    <a:pt x="337" y="3064"/>
                  </a:lnTo>
                  <a:lnTo>
                    <a:pt x="304" y="2761"/>
                  </a:lnTo>
                  <a:lnTo>
                    <a:pt x="203" y="2189"/>
                  </a:lnTo>
                  <a:lnTo>
                    <a:pt x="203" y="1953"/>
                  </a:lnTo>
                  <a:lnTo>
                    <a:pt x="203" y="1718"/>
                  </a:lnTo>
                  <a:lnTo>
                    <a:pt x="236" y="1482"/>
                  </a:lnTo>
                  <a:lnTo>
                    <a:pt x="270" y="1280"/>
                  </a:lnTo>
                  <a:close/>
                  <a:moveTo>
                    <a:pt x="1684" y="0"/>
                  </a:moveTo>
                  <a:lnTo>
                    <a:pt x="1347" y="34"/>
                  </a:lnTo>
                  <a:lnTo>
                    <a:pt x="1011" y="101"/>
                  </a:lnTo>
                  <a:lnTo>
                    <a:pt x="708" y="236"/>
                  </a:lnTo>
                  <a:lnTo>
                    <a:pt x="405" y="371"/>
                  </a:lnTo>
                  <a:lnTo>
                    <a:pt x="371" y="438"/>
                  </a:lnTo>
                  <a:lnTo>
                    <a:pt x="371" y="472"/>
                  </a:lnTo>
                  <a:lnTo>
                    <a:pt x="405" y="539"/>
                  </a:lnTo>
                  <a:lnTo>
                    <a:pt x="438" y="573"/>
                  </a:lnTo>
                  <a:lnTo>
                    <a:pt x="304" y="708"/>
                  </a:lnTo>
                  <a:lnTo>
                    <a:pt x="203" y="910"/>
                  </a:lnTo>
                  <a:lnTo>
                    <a:pt x="102" y="1112"/>
                  </a:lnTo>
                  <a:lnTo>
                    <a:pt x="34" y="1314"/>
                  </a:lnTo>
                  <a:lnTo>
                    <a:pt x="1" y="1549"/>
                  </a:lnTo>
                  <a:lnTo>
                    <a:pt x="1" y="1819"/>
                  </a:lnTo>
                  <a:lnTo>
                    <a:pt x="1" y="2324"/>
                  </a:lnTo>
                  <a:lnTo>
                    <a:pt x="68" y="2829"/>
                  </a:lnTo>
                  <a:lnTo>
                    <a:pt x="203" y="3300"/>
                  </a:lnTo>
                  <a:lnTo>
                    <a:pt x="371" y="3704"/>
                  </a:lnTo>
                  <a:lnTo>
                    <a:pt x="573" y="4041"/>
                  </a:lnTo>
                  <a:lnTo>
                    <a:pt x="741" y="4209"/>
                  </a:lnTo>
                  <a:lnTo>
                    <a:pt x="943" y="4377"/>
                  </a:lnTo>
                  <a:lnTo>
                    <a:pt x="1145" y="4512"/>
                  </a:lnTo>
                  <a:lnTo>
                    <a:pt x="1347" y="4613"/>
                  </a:lnTo>
                  <a:lnTo>
                    <a:pt x="1819" y="4781"/>
                  </a:lnTo>
                  <a:lnTo>
                    <a:pt x="2290" y="4916"/>
                  </a:lnTo>
                  <a:lnTo>
                    <a:pt x="2829" y="5017"/>
                  </a:lnTo>
                  <a:lnTo>
                    <a:pt x="3098" y="5051"/>
                  </a:lnTo>
                  <a:lnTo>
                    <a:pt x="3367" y="5051"/>
                  </a:lnTo>
                  <a:lnTo>
                    <a:pt x="3637" y="5017"/>
                  </a:lnTo>
                  <a:lnTo>
                    <a:pt x="3906" y="4950"/>
                  </a:lnTo>
                  <a:lnTo>
                    <a:pt x="4142" y="4849"/>
                  </a:lnTo>
                  <a:lnTo>
                    <a:pt x="4411" y="4680"/>
                  </a:lnTo>
                  <a:lnTo>
                    <a:pt x="4782" y="4310"/>
                  </a:lnTo>
                  <a:lnTo>
                    <a:pt x="5152" y="3872"/>
                  </a:lnTo>
                  <a:lnTo>
                    <a:pt x="5320" y="3637"/>
                  </a:lnTo>
                  <a:lnTo>
                    <a:pt x="5455" y="3401"/>
                  </a:lnTo>
                  <a:lnTo>
                    <a:pt x="5556" y="3132"/>
                  </a:lnTo>
                  <a:lnTo>
                    <a:pt x="5657" y="2896"/>
                  </a:lnTo>
                  <a:lnTo>
                    <a:pt x="5724" y="2627"/>
                  </a:lnTo>
                  <a:lnTo>
                    <a:pt x="5758" y="2357"/>
                  </a:lnTo>
                  <a:lnTo>
                    <a:pt x="5758" y="2088"/>
                  </a:lnTo>
                  <a:lnTo>
                    <a:pt x="5724" y="1819"/>
                  </a:lnTo>
                  <a:lnTo>
                    <a:pt x="5657" y="1583"/>
                  </a:lnTo>
                  <a:lnTo>
                    <a:pt x="5556" y="1347"/>
                  </a:lnTo>
                  <a:lnTo>
                    <a:pt x="5421" y="1112"/>
                  </a:lnTo>
                  <a:lnTo>
                    <a:pt x="5219" y="876"/>
                  </a:lnTo>
                  <a:lnTo>
                    <a:pt x="4984" y="674"/>
                  </a:lnTo>
                  <a:lnTo>
                    <a:pt x="4748" y="505"/>
                  </a:lnTo>
                  <a:lnTo>
                    <a:pt x="4479" y="371"/>
                  </a:lnTo>
                  <a:lnTo>
                    <a:pt x="4176" y="270"/>
                  </a:lnTo>
                  <a:lnTo>
                    <a:pt x="3906" y="202"/>
                  </a:lnTo>
                  <a:lnTo>
                    <a:pt x="3603" y="135"/>
                  </a:lnTo>
                  <a:lnTo>
                    <a:pt x="2997" y="68"/>
                  </a:lnTo>
                  <a:lnTo>
                    <a:pt x="232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4"/>
            <p:cNvSpPr/>
            <p:nvPr/>
          </p:nvSpPr>
          <p:spPr>
            <a:xfrm>
              <a:off x="-7997" y="4735032"/>
              <a:ext cx="375752" cy="102888"/>
            </a:xfrm>
            <a:custGeom>
              <a:avLst/>
              <a:gdLst/>
              <a:ahLst/>
              <a:cxnLst/>
              <a:rect l="l" t="t" r="r" b="b"/>
              <a:pathLst>
                <a:path w="5657" h="1549" extrusionOk="0">
                  <a:moveTo>
                    <a:pt x="5623" y="0"/>
                  </a:moveTo>
                  <a:lnTo>
                    <a:pt x="4512" y="269"/>
                  </a:lnTo>
                  <a:lnTo>
                    <a:pt x="3400" y="572"/>
                  </a:lnTo>
                  <a:lnTo>
                    <a:pt x="2289" y="875"/>
                  </a:lnTo>
                  <a:lnTo>
                    <a:pt x="1178" y="1145"/>
                  </a:lnTo>
                  <a:lnTo>
                    <a:pt x="606" y="1246"/>
                  </a:lnTo>
                  <a:lnTo>
                    <a:pt x="0" y="1347"/>
                  </a:lnTo>
                  <a:lnTo>
                    <a:pt x="0" y="1549"/>
                  </a:lnTo>
                  <a:lnTo>
                    <a:pt x="1246" y="1347"/>
                  </a:lnTo>
                  <a:lnTo>
                    <a:pt x="2357" y="1111"/>
                  </a:lnTo>
                  <a:lnTo>
                    <a:pt x="3468" y="808"/>
                  </a:lnTo>
                  <a:lnTo>
                    <a:pt x="4579" y="471"/>
                  </a:lnTo>
                  <a:lnTo>
                    <a:pt x="5656" y="34"/>
                  </a:lnTo>
                  <a:lnTo>
                    <a:pt x="562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4"/>
            <p:cNvSpPr/>
            <p:nvPr/>
          </p:nvSpPr>
          <p:spPr>
            <a:xfrm>
              <a:off x="-7997" y="3985853"/>
              <a:ext cx="216936" cy="73862"/>
            </a:xfrm>
            <a:custGeom>
              <a:avLst/>
              <a:gdLst/>
              <a:ahLst/>
              <a:cxnLst/>
              <a:rect l="l" t="t" r="r" b="b"/>
              <a:pathLst>
                <a:path w="3266" h="1112" extrusionOk="0">
                  <a:moveTo>
                    <a:pt x="3030" y="0"/>
                  </a:moveTo>
                  <a:lnTo>
                    <a:pt x="2794" y="34"/>
                  </a:lnTo>
                  <a:lnTo>
                    <a:pt x="1986" y="236"/>
                  </a:lnTo>
                  <a:lnTo>
                    <a:pt x="1178" y="472"/>
                  </a:lnTo>
                  <a:lnTo>
                    <a:pt x="640" y="606"/>
                  </a:lnTo>
                  <a:lnTo>
                    <a:pt x="0" y="741"/>
                  </a:lnTo>
                  <a:lnTo>
                    <a:pt x="0" y="1111"/>
                  </a:lnTo>
                  <a:lnTo>
                    <a:pt x="774" y="876"/>
                  </a:lnTo>
                  <a:lnTo>
                    <a:pt x="1953" y="539"/>
                  </a:lnTo>
                  <a:lnTo>
                    <a:pt x="2592" y="404"/>
                  </a:lnTo>
                  <a:lnTo>
                    <a:pt x="2929" y="303"/>
                  </a:lnTo>
                  <a:lnTo>
                    <a:pt x="3030" y="236"/>
                  </a:lnTo>
                  <a:lnTo>
                    <a:pt x="3131" y="135"/>
                  </a:lnTo>
                  <a:lnTo>
                    <a:pt x="3131" y="135"/>
                  </a:lnTo>
                  <a:lnTo>
                    <a:pt x="3097" y="202"/>
                  </a:lnTo>
                  <a:lnTo>
                    <a:pt x="3131" y="236"/>
                  </a:lnTo>
                  <a:lnTo>
                    <a:pt x="3232" y="236"/>
                  </a:lnTo>
                  <a:lnTo>
                    <a:pt x="3266" y="169"/>
                  </a:lnTo>
                  <a:lnTo>
                    <a:pt x="3266" y="135"/>
                  </a:lnTo>
                  <a:lnTo>
                    <a:pt x="3266" y="68"/>
                  </a:lnTo>
                  <a:lnTo>
                    <a:pt x="316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4"/>
            <p:cNvSpPr/>
            <p:nvPr/>
          </p:nvSpPr>
          <p:spPr>
            <a:xfrm>
              <a:off x="-7997" y="4424175"/>
              <a:ext cx="324275" cy="93988"/>
            </a:xfrm>
            <a:custGeom>
              <a:avLst/>
              <a:gdLst/>
              <a:ahLst/>
              <a:cxnLst/>
              <a:rect l="l" t="t" r="r" b="b"/>
              <a:pathLst>
                <a:path w="4882" h="1415" extrusionOk="0">
                  <a:moveTo>
                    <a:pt x="4848" y="0"/>
                  </a:moveTo>
                  <a:lnTo>
                    <a:pt x="4411" y="168"/>
                  </a:lnTo>
                  <a:lnTo>
                    <a:pt x="3939" y="303"/>
                  </a:lnTo>
                  <a:lnTo>
                    <a:pt x="3030" y="505"/>
                  </a:lnTo>
                  <a:lnTo>
                    <a:pt x="2087" y="674"/>
                  </a:lnTo>
                  <a:lnTo>
                    <a:pt x="1178" y="842"/>
                  </a:lnTo>
                  <a:lnTo>
                    <a:pt x="0" y="1145"/>
                  </a:lnTo>
                  <a:lnTo>
                    <a:pt x="0" y="1414"/>
                  </a:lnTo>
                  <a:lnTo>
                    <a:pt x="741" y="1212"/>
                  </a:lnTo>
                  <a:lnTo>
                    <a:pt x="1481" y="1010"/>
                  </a:lnTo>
                  <a:lnTo>
                    <a:pt x="2357" y="842"/>
                  </a:lnTo>
                  <a:lnTo>
                    <a:pt x="3232" y="674"/>
                  </a:lnTo>
                  <a:lnTo>
                    <a:pt x="3636" y="573"/>
                  </a:lnTo>
                  <a:lnTo>
                    <a:pt x="4074" y="438"/>
                  </a:lnTo>
                  <a:lnTo>
                    <a:pt x="4478" y="269"/>
                  </a:lnTo>
                  <a:lnTo>
                    <a:pt x="4848" y="34"/>
                  </a:lnTo>
                  <a:lnTo>
                    <a:pt x="4882" y="34"/>
                  </a:lnTo>
                  <a:lnTo>
                    <a:pt x="484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4"/>
            <p:cNvSpPr/>
            <p:nvPr/>
          </p:nvSpPr>
          <p:spPr>
            <a:xfrm>
              <a:off x="-7997" y="4030555"/>
              <a:ext cx="216936" cy="67153"/>
            </a:xfrm>
            <a:custGeom>
              <a:avLst/>
              <a:gdLst/>
              <a:ahLst/>
              <a:cxnLst/>
              <a:rect l="l" t="t" r="r" b="b"/>
              <a:pathLst>
                <a:path w="3266" h="1011" extrusionOk="0">
                  <a:moveTo>
                    <a:pt x="3266" y="1"/>
                  </a:moveTo>
                  <a:lnTo>
                    <a:pt x="2929" y="135"/>
                  </a:lnTo>
                  <a:lnTo>
                    <a:pt x="2592" y="270"/>
                  </a:lnTo>
                  <a:lnTo>
                    <a:pt x="2256" y="337"/>
                  </a:lnTo>
                  <a:lnTo>
                    <a:pt x="1919" y="438"/>
                  </a:lnTo>
                  <a:lnTo>
                    <a:pt x="1212" y="539"/>
                  </a:lnTo>
                  <a:lnTo>
                    <a:pt x="505" y="640"/>
                  </a:lnTo>
                  <a:lnTo>
                    <a:pt x="0" y="775"/>
                  </a:lnTo>
                  <a:lnTo>
                    <a:pt x="0" y="1011"/>
                  </a:lnTo>
                  <a:lnTo>
                    <a:pt x="370" y="910"/>
                  </a:lnTo>
                  <a:lnTo>
                    <a:pt x="774" y="809"/>
                  </a:lnTo>
                  <a:lnTo>
                    <a:pt x="1448" y="674"/>
                  </a:lnTo>
                  <a:lnTo>
                    <a:pt x="2087" y="539"/>
                  </a:lnTo>
                  <a:lnTo>
                    <a:pt x="2390" y="438"/>
                  </a:lnTo>
                  <a:lnTo>
                    <a:pt x="2693" y="337"/>
                  </a:lnTo>
                  <a:lnTo>
                    <a:pt x="2963" y="203"/>
                  </a:lnTo>
                  <a:lnTo>
                    <a:pt x="326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4"/>
            <p:cNvSpPr/>
            <p:nvPr/>
          </p:nvSpPr>
          <p:spPr>
            <a:xfrm>
              <a:off x="-7997" y="4126735"/>
              <a:ext cx="239320" cy="73862"/>
            </a:xfrm>
            <a:custGeom>
              <a:avLst/>
              <a:gdLst/>
              <a:ahLst/>
              <a:cxnLst/>
              <a:rect l="l" t="t" r="r" b="b"/>
              <a:pathLst>
                <a:path w="3603" h="1112" extrusionOk="0">
                  <a:moveTo>
                    <a:pt x="3569" y="0"/>
                  </a:moveTo>
                  <a:lnTo>
                    <a:pt x="2020" y="505"/>
                  </a:lnTo>
                  <a:lnTo>
                    <a:pt x="1246" y="707"/>
                  </a:lnTo>
                  <a:lnTo>
                    <a:pt x="438" y="909"/>
                  </a:lnTo>
                  <a:lnTo>
                    <a:pt x="0" y="943"/>
                  </a:lnTo>
                  <a:lnTo>
                    <a:pt x="0" y="1111"/>
                  </a:lnTo>
                  <a:lnTo>
                    <a:pt x="741" y="1010"/>
                  </a:lnTo>
                  <a:lnTo>
                    <a:pt x="1481" y="842"/>
                  </a:lnTo>
                  <a:lnTo>
                    <a:pt x="2188" y="606"/>
                  </a:lnTo>
                  <a:lnTo>
                    <a:pt x="2895" y="337"/>
                  </a:lnTo>
                  <a:lnTo>
                    <a:pt x="3602" y="34"/>
                  </a:lnTo>
                  <a:lnTo>
                    <a:pt x="360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4"/>
            <p:cNvSpPr/>
            <p:nvPr/>
          </p:nvSpPr>
          <p:spPr>
            <a:xfrm>
              <a:off x="-7997" y="4310127"/>
              <a:ext cx="143140" cy="53736"/>
            </a:xfrm>
            <a:custGeom>
              <a:avLst/>
              <a:gdLst/>
              <a:ahLst/>
              <a:cxnLst/>
              <a:rect l="l" t="t" r="r" b="b"/>
              <a:pathLst>
                <a:path w="2155" h="809" extrusionOk="0">
                  <a:moveTo>
                    <a:pt x="2121" y="0"/>
                  </a:moveTo>
                  <a:lnTo>
                    <a:pt x="1582" y="236"/>
                  </a:lnTo>
                  <a:lnTo>
                    <a:pt x="1077" y="370"/>
                  </a:lnTo>
                  <a:lnTo>
                    <a:pt x="539" y="505"/>
                  </a:lnTo>
                  <a:lnTo>
                    <a:pt x="0" y="640"/>
                  </a:lnTo>
                  <a:lnTo>
                    <a:pt x="0" y="808"/>
                  </a:lnTo>
                  <a:lnTo>
                    <a:pt x="572" y="707"/>
                  </a:lnTo>
                  <a:lnTo>
                    <a:pt x="1111" y="539"/>
                  </a:lnTo>
                  <a:lnTo>
                    <a:pt x="1380" y="471"/>
                  </a:lnTo>
                  <a:lnTo>
                    <a:pt x="1650" y="337"/>
                  </a:lnTo>
                  <a:lnTo>
                    <a:pt x="1885" y="202"/>
                  </a:lnTo>
                  <a:lnTo>
                    <a:pt x="2155" y="67"/>
                  </a:lnTo>
                  <a:lnTo>
                    <a:pt x="2155" y="34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4"/>
            <p:cNvSpPr/>
            <p:nvPr/>
          </p:nvSpPr>
          <p:spPr>
            <a:xfrm>
              <a:off x="-7997" y="4075257"/>
              <a:ext cx="248287" cy="91796"/>
            </a:xfrm>
            <a:custGeom>
              <a:avLst/>
              <a:gdLst/>
              <a:ahLst/>
              <a:cxnLst/>
              <a:rect l="l" t="t" r="r" b="b"/>
              <a:pathLst>
                <a:path w="3738" h="1382" extrusionOk="0">
                  <a:moveTo>
                    <a:pt x="3670" y="1"/>
                  </a:moveTo>
                  <a:lnTo>
                    <a:pt x="0" y="1078"/>
                  </a:lnTo>
                  <a:lnTo>
                    <a:pt x="0" y="1381"/>
                  </a:lnTo>
                  <a:lnTo>
                    <a:pt x="976" y="1146"/>
                  </a:lnTo>
                  <a:lnTo>
                    <a:pt x="1919" y="843"/>
                  </a:lnTo>
                  <a:lnTo>
                    <a:pt x="2828" y="506"/>
                  </a:lnTo>
                  <a:lnTo>
                    <a:pt x="3266" y="304"/>
                  </a:lnTo>
                  <a:lnTo>
                    <a:pt x="3703" y="102"/>
                  </a:lnTo>
                  <a:lnTo>
                    <a:pt x="3737" y="68"/>
                  </a:lnTo>
                  <a:lnTo>
                    <a:pt x="3737" y="35"/>
                  </a:lnTo>
                  <a:lnTo>
                    <a:pt x="370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4"/>
            <p:cNvSpPr/>
            <p:nvPr/>
          </p:nvSpPr>
          <p:spPr>
            <a:xfrm>
              <a:off x="381106" y="3464768"/>
              <a:ext cx="715702" cy="201327"/>
            </a:xfrm>
            <a:custGeom>
              <a:avLst/>
              <a:gdLst/>
              <a:ahLst/>
              <a:cxnLst/>
              <a:rect l="l" t="t" r="r" b="b"/>
              <a:pathLst>
                <a:path w="10775" h="3031" extrusionOk="0">
                  <a:moveTo>
                    <a:pt x="10673" y="1"/>
                  </a:moveTo>
                  <a:lnTo>
                    <a:pt x="5320" y="1448"/>
                  </a:lnTo>
                  <a:lnTo>
                    <a:pt x="2525" y="2223"/>
                  </a:lnTo>
                  <a:lnTo>
                    <a:pt x="1246" y="2559"/>
                  </a:lnTo>
                  <a:lnTo>
                    <a:pt x="606" y="2761"/>
                  </a:lnTo>
                  <a:lnTo>
                    <a:pt x="303" y="2862"/>
                  </a:lnTo>
                  <a:lnTo>
                    <a:pt x="0" y="2997"/>
                  </a:lnTo>
                  <a:lnTo>
                    <a:pt x="0" y="3031"/>
                  </a:lnTo>
                  <a:lnTo>
                    <a:pt x="573" y="2930"/>
                  </a:lnTo>
                  <a:lnTo>
                    <a:pt x="1179" y="2795"/>
                  </a:lnTo>
                  <a:lnTo>
                    <a:pt x="2323" y="2458"/>
                  </a:lnTo>
                  <a:lnTo>
                    <a:pt x="5118" y="1684"/>
                  </a:lnTo>
                  <a:lnTo>
                    <a:pt x="10740" y="169"/>
                  </a:lnTo>
                  <a:lnTo>
                    <a:pt x="10774" y="102"/>
                  </a:lnTo>
                  <a:lnTo>
                    <a:pt x="10774" y="68"/>
                  </a:lnTo>
                  <a:lnTo>
                    <a:pt x="1074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4"/>
            <p:cNvSpPr/>
            <p:nvPr/>
          </p:nvSpPr>
          <p:spPr>
            <a:xfrm>
              <a:off x="1067649" y="4327995"/>
              <a:ext cx="51477" cy="26901"/>
            </a:xfrm>
            <a:custGeom>
              <a:avLst/>
              <a:gdLst/>
              <a:ahLst/>
              <a:cxnLst/>
              <a:rect l="l" t="t" r="r" b="b"/>
              <a:pathLst>
                <a:path w="775" h="405" extrusionOk="0">
                  <a:moveTo>
                    <a:pt x="135" y="0"/>
                  </a:moveTo>
                  <a:lnTo>
                    <a:pt x="34" y="34"/>
                  </a:lnTo>
                  <a:lnTo>
                    <a:pt x="0" y="135"/>
                  </a:lnTo>
                  <a:lnTo>
                    <a:pt x="0" y="202"/>
                  </a:lnTo>
                  <a:lnTo>
                    <a:pt x="34" y="236"/>
                  </a:lnTo>
                  <a:lnTo>
                    <a:pt x="68" y="270"/>
                  </a:lnTo>
                  <a:lnTo>
                    <a:pt x="303" y="270"/>
                  </a:lnTo>
                  <a:lnTo>
                    <a:pt x="404" y="337"/>
                  </a:lnTo>
                  <a:lnTo>
                    <a:pt x="505" y="404"/>
                  </a:lnTo>
                  <a:lnTo>
                    <a:pt x="606" y="404"/>
                  </a:lnTo>
                  <a:lnTo>
                    <a:pt x="741" y="337"/>
                  </a:lnTo>
                  <a:lnTo>
                    <a:pt x="741" y="303"/>
                  </a:lnTo>
                  <a:lnTo>
                    <a:pt x="775" y="270"/>
                  </a:lnTo>
                  <a:lnTo>
                    <a:pt x="741" y="169"/>
                  </a:lnTo>
                  <a:lnTo>
                    <a:pt x="674" y="101"/>
                  </a:lnTo>
                  <a:lnTo>
                    <a:pt x="606" y="101"/>
                  </a:lnTo>
                  <a:lnTo>
                    <a:pt x="573" y="135"/>
                  </a:lnTo>
                  <a:lnTo>
                    <a:pt x="505" y="6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4"/>
            <p:cNvSpPr/>
            <p:nvPr/>
          </p:nvSpPr>
          <p:spPr>
            <a:xfrm>
              <a:off x="2042664" y="4482294"/>
              <a:ext cx="64895" cy="24643"/>
            </a:xfrm>
            <a:custGeom>
              <a:avLst/>
              <a:gdLst/>
              <a:ahLst/>
              <a:cxnLst/>
              <a:rect l="l" t="t" r="r" b="b"/>
              <a:pathLst>
                <a:path w="977" h="371" extrusionOk="0">
                  <a:moveTo>
                    <a:pt x="236" y="1"/>
                  </a:moveTo>
                  <a:lnTo>
                    <a:pt x="135" y="34"/>
                  </a:lnTo>
                  <a:lnTo>
                    <a:pt x="34" y="102"/>
                  </a:lnTo>
                  <a:lnTo>
                    <a:pt x="1" y="102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34" y="203"/>
                  </a:lnTo>
                  <a:lnTo>
                    <a:pt x="203" y="236"/>
                  </a:lnTo>
                  <a:lnTo>
                    <a:pt x="371" y="270"/>
                  </a:lnTo>
                  <a:lnTo>
                    <a:pt x="607" y="304"/>
                  </a:lnTo>
                  <a:lnTo>
                    <a:pt x="809" y="371"/>
                  </a:lnTo>
                  <a:lnTo>
                    <a:pt x="910" y="371"/>
                  </a:lnTo>
                  <a:lnTo>
                    <a:pt x="977" y="304"/>
                  </a:lnTo>
                  <a:lnTo>
                    <a:pt x="977" y="203"/>
                  </a:lnTo>
                  <a:lnTo>
                    <a:pt x="910" y="135"/>
                  </a:lnTo>
                  <a:lnTo>
                    <a:pt x="708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4"/>
            <p:cNvSpPr/>
            <p:nvPr/>
          </p:nvSpPr>
          <p:spPr>
            <a:xfrm>
              <a:off x="-7997" y="3247832"/>
              <a:ext cx="2193869" cy="2010543"/>
            </a:xfrm>
            <a:custGeom>
              <a:avLst/>
              <a:gdLst/>
              <a:ahLst/>
              <a:cxnLst/>
              <a:rect l="l" t="t" r="r" b="b"/>
              <a:pathLst>
                <a:path w="33029" h="30269" extrusionOk="0">
                  <a:moveTo>
                    <a:pt x="18484" y="16498"/>
                  </a:moveTo>
                  <a:lnTo>
                    <a:pt x="18080" y="16700"/>
                  </a:lnTo>
                  <a:lnTo>
                    <a:pt x="17777" y="16868"/>
                  </a:lnTo>
                  <a:lnTo>
                    <a:pt x="17642" y="16969"/>
                  </a:lnTo>
                  <a:lnTo>
                    <a:pt x="17507" y="17104"/>
                  </a:lnTo>
                  <a:lnTo>
                    <a:pt x="17642" y="16868"/>
                  </a:lnTo>
                  <a:lnTo>
                    <a:pt x="17844" y="16633"/>
                  </a:lnTo>
                  <a:lnTo>
                    <a:pt x="18181" y="16565"/>
                  </a:lnTo>
                  <a:lnTo>
                    <a:pt x="18484" y="16498"/>
                  </a:lnTo>
                  <a:close/>
                  <a:moveTo>
                    <a:pt x="19022" y="16464"/>
                  </a:moveTo>
                  <a:lnTo>
                    <a:pt x="19325" y="16498"/>
                  </a:lnTo>
                  <a:lnTo>
                    <a:pt x="19628" y="16532"/>
                  </a:lnTo>
                  <a:lnTo>
                    <a:pt x="20234" y="16633"/>
                  </a:lnTo>
                  <a:lnTo>
                    <a:pt x="20841" y="16835"/>
                  </a:lnTo>
                  <a:lnTo>
                    <a:pt x="21413" y="17037"/>
                  </a:lnTo>
                  <a:lnTo>
                    <a:pt x="21682" y="17104"/>
                  </a:lnTo>
                  <a:lnTo>
                    <a:pt x="21918" y="17205"/>
                  </a:lnTo>
                  <a:lnTo>
                    <a:pt x="22120" y="17373"/>
                  </a:lnTo>
                  <a:lnTo>
                    <a:pt x="22322" y="17542"/>
                  </a:lnTo>
                  <a:lnTo>
                    <a:pt x="22389" y="17744"/>
                  </a:lnTo>
                  <a:lnTo>
                    <a:pt x="22457" y="17912"/>
                  </a:lnTo>
                  <a:lnTo>
                    <a:pt x="22423" y="17912"/>
                  </a:lnTo>
                  <a:lnTo>
                    <a:pt x="21952" y="17878"/>
                  </a:lnTo>
                  <a:lnTo>
                    <a:pt x="21480" y="17777"/>
                  </a:lnTo>
                  <a:lnTo>
                    <a:pt x="20975" y="17676"/>
                  </a:lnTo>
                  <a:lnTo>
                    <a:pt x="20538" y="17575"/>
                  </a:lnTo>
                  <a:lnTo>
                    <a:pt x="19830" y="17373"/>
                  </a:lnTo>
                  <a:lnTo>
                    <a:pt x="19494" y="17306"/>
                  </a:lnTo>
                  <a:lnTo>
                    <a:pt x="19157" y="17272"/>
                  </a:lnTo>
                  <a:lnTo>
                    <a:pt x="18888" y="17272"/>
                  </a:lnTo>
                  <a:lnTo>
                    <a:pt x="18618" y="17373"/>
                  </a:lnTo>
                  <a:lnTo>
                    <a:pt x="18383" y="17474"/>
                  </a:lnTo>
                  <a:lnTo>
                    <a:pt x="18147" y="17643"/>
                  </a:lnTo>
                  <a:lnTo>
                    <a:pt x="17911" y="17811"/>
                  </a:lnTo>
                  <a:lnTo>
                    <a:pt x="17709" y="18013"/>
                  </a:lnTo>
                  <a:lnTo>
                    <a:pt x="17373" y="18417"/>
                  </a:lnTo>
                  <a:lnTo>
                    <a:pt x="17373" y="18316"/>
                  </a:lnTo>
                  <a:lnTo>
                    <a:pt x="17339" y="18013"/>
                  </a:lnTo>
                  <a:lnTo>
                    <a:pt x="17339" y="17777"/>
                  </a:lnTo>
                  <a:lnTo>
                    <a:pt x="17373" y="17508"/>
                  </a:lnTo>
                  <a:lnTo>
                    <a:pt x="17440" y="17272"/>
                  </a:lnTo>
                  <a:lnTo>
                    <a:pt x="17608" y="17205"/>
                  </a:lnTo>
                  <a:lnTo>
                    <a:pt x="17810" y="17104"/>
                  </a:lnTo>
                  <a:lnTo>
                    <a:pt x="18147" y="16868"/>
                  </a:lnTo>
                  <a:lnTo>
                    <a:pt x="18585" y="16666"/>
                  </a:lnTo>
                  <a:lnTo>
                    <a:pt x="19022" y="16464"/>
                  </a:lnTo>
                  <a:close/>
                  <a:moveTo>
                    <a:pt x="23803" y="18047"/>
                  </a:moveTo>
                  <a:lnTo>
                    <a:pt x="24039" y="18081"/>
                  </a:lnTo>
                  <a:lnTo>
                    <a:pt x="24207" y="18148"/>
                  </a:lnTo>
                  <a:lnTo>
                    <a:pt x="24376" y="18249"/>
                  </a:lnTo>
                  <a:lnTo>
                    <a:pt x="24510" y="18384"/>
                  </a:lnTo>
                  <a:lnTo>
                    <a:pt x="24510" y="18451"/>
                  </a:lnTo>
                  <a:lnTo>
                    <a:pt x="23467" y="18249"/>
                  </a:lnTo>
                  <a:lnTo>
                    <a:pt x="23500" y="18114"/>
                  </a:lnTo>
                  <a:lnTo>
                    <a:pt x="23669" y="18081"/>
                  </a:lnTo>
                  <a:lnTo>
                    <a:pt x="23803" y="18047"/>
                  </a:lnTo>
                  <a:close/>
                  <a:moveTo>
                    <a:pt x="16363" y="17609"/>
                  </a:moveTo>
                  <a:lnTo>
                    <a:pt x="16396" y="18316"/>
                  </a:lnTo>
                  <a:lnTo>
                    <a:pt x="16497" y="18990"/>
                  </a:lnTo>
                  <a:lnTo>
                    <a:pt x="15925" y="19259"/>
                  </a:lnTo>
                  <a:lnTo>
                    <a:pt x="15656" y="19326"/>
                  </a:lnTo>
                  <a:lnTo>
                    <a:pt x="15487" y="19360"/>
                  </a:lnTo>
                  <a:lnTo>
                    <a:pt x="15353" y="19326"/>
                  </a:lnTo>
                  <a:lnTo>
                    <a:pt x="15184" y="19259"/>
                  </a:lnTo>
                  <a:lnTo>
                    <a:pt x="14982" y="19158"/>
                  </a:lnTo>
                  <a:lnTo>
                    <a:pt x="14679" y="18889"/>
                  </a:lnTo>
                  <a:lnTo>
                    <a:pt x="14545" y="18720"/>
                  </a:lnTo>
                  <a:lnTo>
                    <a:pt x="14477" y="18653"/>
                  </a:lnTo>
                  <a:lnTo>
                    <a:pt x="14477" y="18586"/>
                  </a:lnTo>
                  <a:lnTo>
                    <a:pt x="14477" y="18518"/>
                  </a:lnTo>
                  <a:lnTo>
                    <a:pt x="14511" y="18417"/>
                  </a:lnTo>
                  <a:lnTo>
                    <a:pt x="14545" y="18350"/>
                  </a:lnTo>
                  <a:lnTo>
                    <a:pt x="14646" y="18283"/>
                  </a:lnTo>
                  <a:lnTo>
                    <a:pt x="14848" y="18182"/>
                  </a:lnTo>
                  <a:lnTo>
                    <a:pt x="15050" y="18081"/>
                  </a:lnTo>
                  <a:lnTo>
                    <a:pt x="15521" y="17979"/>
                  </a:lnTo>
                  <a:lnTo>
                    <a:pt x="15992" y="17845"/>
                  </a:lnTo>
                  <a:lnTo>
                    <a:pt x="16194" y="17744"/>
                  </a:lnTo>
                  <a:lnTo>
                    <a:pt x="16363" y="17609"/>
                  </a:lnTo>
                  <a:close/>
                  <a:moveTo>
                    <a:pt x="19393" y="17508"/>
                  </a:moveTo>
                  <a:lnTo>
                    <a:pt x="19797" y="17542"/>
                  </a:lnTo>
                  <a:lnTo>
                    <a:pt x="21110" y="17878"/>
                  </a:lnTo>
                  <a:lnTo>
                    <a:pt x="21750" y="18013"/>
                  </a:lnTo>
                  <a:lnTo>
                    <a:pt x="22423" y="18114"/>
                  </a:lnTo>
                  <a:lnTo>
                    <a:pt x="22457" y="18114"/>
                  </a:lnTo>
                  <a:lnTo>
                    <a:pt x="22389" y="18485"/>
                  </a:lnTo>
                  <a:lnTo>
                    <a:pt x="22322" y="18821"/>
                  </a:lnTo>
                  <a:lnTo>
                    <a:pt x="22221" y="19225"/>
                  </a:lnTo>
                  <a:lnTo>
                    <a:pt x="22053" y="19596"/>
                  </a:lnTo>
                  <a:lnTo>
                    <a:pt x="21884" y="19966"/>
                  </a:lnTo>
                  <a:lnTo>
                    <a:pt x="21615" y="20303"/>
                  </a:lnTo>
                  <a:lnTo>
                    <a:pt x="21447" y="20471"/>
                  </a:lnTo>
                  <a:lnTo>
                    <a:pt x="21245" y="20606"/>
                  </a:lnTo>
                  <a:lnTo>
                    <a:pt x="21043" y="20707"/>
                  </a:lnTo>
                  <a:lnTo>
                    <a:pt x="20807" y="20774"/>
                  </a:lnTo>
                  <a:lnTo>
                    <a:pt x="20571" y="20841"/>
                  </a:lnTo>
                  <a:lnTo>
                    <a:pt x="20302" y="20875"/>
                  </a:lnTo>
                  <a:lnTo>
                    <a:pt x="19797" y="20875"/>
                  </a:lnTo>
                  <a:lnTo>
                    <a:pt x="19258" y="20808"/>
                  </a:lnTo>
                  <a:lnTo>
                    <a:pt x="18753" y="20707"/>
                  </a:lnTo>
                  <a:lnTo>
                    <a:pt x="18282" y="20572"/>
                  </a:lnTo>
                  <a:lnTo>
                    <a:pt x="17878" y="20370"/>
                  </a:lnTo>
                  <a:lnTo>
                    <a:pt x="17709" y="20235"/>
                  </a:lnTo>
                  <a:lnTo>
                    <a:pt x="17608" y="20033"/>
                  </a:lnTo>
                  <a:lnTo>
                    <a:pt x="17507" y="19831"/>
                  </a:lnTo>
                  <a:lnTo>
                    <a:pt x="17440" y="19596"/>
                  </a:lnTo>
                  <a:lnTo>
                    <a:pt x="17373" y="19057"/>
                  </a:lnTo>
                  <a:lnTo>
                    <a:pt x="17373" y="18552"/>
                  </a:lnTo>
                  <a:lnTo>
                    <a:pt x="17406" y="18552"/>
                  </a:lnTo>
                  <a:lnTo>
                    <a:pt x="17979" y="18114"/>
                  </a:lnTo>
                  <a:lnTo>
                    <a:pt x="18214" y="17912"/>
                  </a:lnTo>
                  <a:lnTo>
                    <a:pt x="18484" y="17710"/>
                  </a:lnTo>
                  <a:lnTo>
                    <a:pt x="18753" y="17575"/>
                  </a:lnTo>
                  <a:lnTo>
                    <a:pt x="19056" y="17508"/>
                  </a:lnTo>
                  <a:close/>
                  <a:moveTo>
                    <a:pt x="31412" y="19865"/>
                  </a:moveTo>
                  <a:lnTo>
                    <a:pt x="31513" y="20067"/>
                  </a:lnTo>
                  <a:lnTo>
                    <a:pt x="31715" y="20269"/>
                  </a:lnTo>
                  <a:lnTo>
                    <a:pt x="32052" y="20606"/>
                  </a:lnTo>
                  <a:lnTo>
                    <a:pt x="32456" y="21010"/>
                  </a:lnTo>
                  <a:lnTo>
                    <a:pt x="32658" y="21212"/>
                  </a:lnTo>
                  <a:lnTo>
                    <a:pt x="32860" y="21346"/>
                  </a:lnTo>
                  <a:lnTo>
                    <a:pt x="32422" y="21616"/>
                  </a:lnTo>
                  <a:lnTo>
                    <a:pt x="32187" y="21717"/>
                  </a:lnTo>
                  <a:lnTo>
                    <a:pt x="31884" y="21750"/>
                  </a:lnTo>
                  <a:lnTo>
                    <a:pt x="31715" y="21717"/>
                  </a:lnTo>
                  <a:lnTo>
                    <a:pt x="31581" y="21683"/>
                  </a:lnTo>
                  <a:lnTo>
                    <a:pt x="31446" y="21616"/>
                  </a:lnTo>
                  <a:lnTo>
                    <a:pt x="31311" y="21515"/>
                  </a:lnTo>
                  <a:lnTo>
                    <a:pt x="31076" y="21313"/>
                  </a:lnTo>
                  <a:lnTo>
                    <a:pt x="30840" y="21111"/>
                  </a:lnTo>
                  <a:lnTo>
                    <a:pt x="30806" y="21077"/>
                  </a:lnTo>
                  <a:lnTo>
                    <a:pt x="30773" y="21111"/>
                  </a:lnTo>
                  <a:lnTo>
                    <a:pt x="30773" y="21111"/>
                  </a:lnTo>
                  <a:lnTo>
                    <a:pt x="31143" y="20505"/>
                  </a:lnTo>
                  <a:lnTo>
                    <a:pt x="31412" y="19865"/>
                  </a:lnTo>
                  <a:close/>
                  <a:moveTo>
                    <a:pt x="16127" y="1381"/>
                  </a:moveTo>
                  <a:lnTo>
                    <a:pt x="16430" y="1415"/>
                  </a:lnTo>
                  <a:lnTo>
                    <a:pt x="16699" y="1448"/>
                  </a:lnTo>
                  <a:lnTo>
                    <a:pt x="16935" y="1516"/>
                  </a:lnTo>
                  <a:lnTo>
                    <a:pt x="17137" y="1617"/>
                  </a:lnTo>
                  <a:lnTo>
                    <a:pt x="17339" y="1718"/>
                  </a:lnTo>
                  <a:lnTo>
                    <a:pt x="17507" y="1886"/>
                  </a:lnTo>
                  <a:lnTo>
                    <a:pt x="17676" y="2055"/>
                  </a:lnTo>
                  <a:lnTo>
                    <a:pt x="17810" y="2257"/>
                  </a:lnTo>
                  <a:lnTo>
                    <a:pt x="18046" y="2661"/>
                  </a:lnTo>
                  <a:lnTo>
                    <a:pt x="18248" y="3132"/>
                  </a:lnTo>
                  <a:lnTo>
                    <a:pt x="18416" y="3637"/>
                  </a:lnTo>
                  <a:lnTo>
                    <a:pt x="18551" y="4142"/>
                  </a:lnTo>
                  <a:lnTo>
                    <a:pt x="19022" y="6229"/>
                  </a:lnTo>
                  <a:lnTo>
                    <a:pt x="19460" y="8317"/>
                  </a:lnTo>
                  <a:lnTo>
                    <a:pt x="19898" y="10303"/>
                  </a:lnTo>
                  <a:lnTo>
                    <a:pt x="20335" y="12290"/>
                  </a:lnTo>
                  <a:lnTo>
                    <a:pt x="20605" y="13300"/>
                  </a:lnTo>
                  <a:lnTo>
                    <a:pt x="20874" y="14276"/>
                  </a:lnTo>
                  <a:lnTo>
                    <a:pt x="21177" y="15252"/>
                  </a:lnTo>
                  <a:lnTo>
                    <a:pt x="21514" y="16229"/>
                  </a:lnTo>
                  <a:lnTo>
                    <a:pt x="20874" y="16027"/>
                  </a:lnTo>
                  <a:lnTo>
                    <a:pt x="20234" y="15892"/>
                  </a:lnTo>
                  <a:lnTo>
                    <a:pt x="19258" y="15724"/>
                  </a:lnTo>
                  <a:lnTo>
                    <a:pt x="18753" y="15656"/>
                  </a:lnTo>
                  <a:lnTo>
                    <a:pt x="18248" y="15623"/>
                  </a:lnTo>
                  <a:lnTo>
                    <a:pt x="17238" y="15623"/>
                  </a:lnTo>
                  <a:lnTo>
                    <a:pt x="16733" y="15690"/>
                  </a:lnTo>
                  <a:lnTo>
                    <a:pt x="16228" y="15791"/>
                  </a:lnTo>
                  <a:lnTo>
                    <a:pt x="16161" y="15757"/>
                  </a:lnTo>
                  <a:lnTo>
                    <a:pt x="16093" y="15791"/>
                  </a:lnTo>
                  <a:lnTo>
                    <a:pt x="16060" y="15825"/>
                  </a:lnTo>
                  <a:lnTo>
                    <a:pt x="15959" y="16027"/>
                  </a:lnTo>
                  <a:lnTo>
                    <a:pt x="15858" y="16229"/>
                  </a:lnTo>
                  <a:lnTo>
                    <a:pt x="15824" y="16464"/>
                  </a:lnTo>
                  <a:lnTo>
                    <a:pt x="15858" y="16700"/>
                  </a:lnTo>
                  <a:lnTo>
                    <a:pt x="15891" y="16767"/>
                  </a:lnTo>
                  <a:lnTo>
                    <a:pt x="15959" y="16767"/>
                  </a:lnTo>
                  <a:lnTo>
                    <a:pt x="15992" y="16734"/>
                  </a:lnTo>
                  <a:lnTo>
                    <a:pt x="16026" y="16700"/>
                  </a:lnTo>
                  <a:lnTo>
                    <a:pt x="16060" y="16464"/>
                  </a:lnTo>
                  <a:lnTo>
                    <a:pt x="16093" y="16296"/>
                  </a:lnTo>
                  <a:lnTo>
                    <a:pt x="16161" y="16094"/>
                  </a:lnTo>
                  <a:lnTo>
                    <a:pt x="16262" y="15926"/>
                  </a:lnTo>
                  <a:lnTo>
                    <a:pt x="16262" y="15892"/>
                  </a:lnTo>
                  <a:lnTo>
                    <a:pt x="18349" y="15926"/>
                  </a:lnTo>
                  <a:lnTo>
                    <a:pt x="19393" y="15993"/>
                  </a:lnTo>
                  <a:lnTo>
                    <a:pt x="19898" y="16060"/>
                  </a:lnTo>
                  <a:lnTo>
                    <a:pt x="20437" y="16161"/>
                  </a:lnTo>
                  <a:lnTo>
                    <a:pt x="21043" y="16296"/>
                  </a:lnTo>
                  <a:lnTo>
                    <a:pt x="21615" y="16464"/>
                  </a:lnTo>
                  <a:lnTo>
                    <a:pt x="22793" y="16801"/>
                  </a:lnTo>
                  <a:lnTo>
                    <a:pt x="22827" y="16868"/>
                  </a:lnTo>
                  <a:lnTo>
                    <a:pt x="22894" y="16936"/>
                  </a:lnTo>
                  <a:lnTo>
                    <a:pt x="22962" y="16969"/>
                  </a:lnTo>
                  <a:lnTo>
                    <a:pt x="23029" y="16936"/>
                  </a:lnTo>
                  <a:lnTo>
                    <a:pt x="23096" y="16902"/>
                  </a:lnTo>
                  <a:lnTo>
                    <a:pt x="23736" y="17037"/>
                  </a:lnTo>
                  <a:lnTo>
                    <a:pt x="24409" y="17171"/>
                  </a:lnTo>
                  <a:lnTo>
                    <a:pt x="24914" y="17239"/>
                  </a:lnTo>
                  <a:lnTo>
                    <a:pt x="25386" y="17306"/>
                  </a:lnTo>
                  <a:lnTo>
                    <a:pt x="26396" y="17340"/>
                  </a:lnTo>
                  <a:lnTo>
                    <a:pt x="27372" y="17373"/>
                  </a:lnTo>
                  <a:lnTo>
                    <a:pt x="28382" y="17441"/>
                  </a:lnTo>
                  <a:lnTo>
                    <a:pt x="29359" y="17542"/>
                  </a:lnTo>
                  <a:lnTo>
                    <a:pt x="29830" y="17609"/>
                  </a:lnTo>
                  <a:lnTo>
                    <a:pt x="30335" y="17710"/>
                  </a:lnTo>
                  <a:lnTo>
                    <a:pt x="30806" y="17845"/>
                  </a:lnTo>
                  <a:lnTo>
                    <a:pt x="31244" y="18047"/>
                  </a:lnTo>
                  <a:lnTo>
                    <a:pt x="31715" y="18249"/>
                  </a:lnTo>
                  <a:lnTo>
                    <a:pt x="32153" y="18518"/>
                  </a:lnTo>
                  <a:lnTo>
                    <a:pt x="32052" y="19057"/>
                  </a:lnTo>
                  <a:lnTo>
                    <a:pt x="32018" y="19259"/>
                  </a:lnTo>
                  <a:lnTo>
                    <a:pt x="31951" y="19360"/>
                  </a:lnTo>
                  <a:lnTo>
                    <a:pt x="31884" y="19394"/>
                  </a:lnTo>
                  <a:lnTo>
                    <a:pt x="31816" y="19427"/>
                  </a:lnTo>
                  <a:lnTo>
                    <a:pt x="31715" y="19394"/>
                  </a:lnTo>
                  <a:lnTo>
                    <a:pt x="31581" y="19360"/>
                  </a:lnTo>
                  <a:lnTo>
                    <a:pt x="31581" y="19293"/>
                  </a:lnTo>
                  <a:lnTo>
                    <a:pt x="31581" y="19259"/>
                  </a:lnTo>
                  <a:lnTo>
                    <a:pt x="31581" y="19192"/>
                  </a:lnTo>
                  <a:lnTo>
                    <a:pt x="31513" y="19158"/>
                  </a:lnTo>
                  <a:lnTo>
                    <a:pt x="31412" y="19158"/>
                  </a:lnTo>
                  <a:lnTo>
                    <a:pt x="31379" y="19192"/>
                  </a:lnTo>
                  <a:lnTo>
                    <a:pt x="31345" y="19225"/>
                  </a:lnTo>
                  <a:lnTo>
                    <a:pt x="31278" y="19562"/>
                  </a:lnTo>
                  <a:lnTo>
                    <a:pt x="31143" y="19899"/>
                  </a:lnTo>
                  <a:lnTo>
                    <a:pt x="31008" y="20202"/>
                  </a:lnTo>
                  <a:lnTo>
                    <a:pt x="30874" y="20505"/>
                  </a:lnTo>
                  <a:lnTo>
                    <a:pt x="30503" y="21077"/>
                  </a:lnTo>
                  <a:lnTo>
                    <a:pt x="30099" y="21616"/>
                  </a:lnTo>
                  <a:lnTo>
                    <a:pt x="29864" y="21851"/>
                  </a:lnTo>
                  <a:lnTo>
                    <a:pt x="29662" y="22087"/>
                  </a:lnTo>
                  <a:lnTo>
                    <a:pt x="29426" y="22289"/>
                  </a:lnTo>
                  <a:lnTo>
                    <a:pt x="29157" y="22491"/>
                  </a:lnTo>
                  <a:lnTo>
                    <a:pt x="28921" y="22626"/>
                  </a:lnTo>
                  <a:lnTo>
                    <a:pt x="28685" y="22693"/>
                  </a:lnTo>
                  <a:lnTo>
                    <a:pt x="28416" y="22727"/>
                  </a:lnTo>
                  <a:lnTo>
                    <a:pt x="28180" y="22727"/>
                  </a:lnTo>
                  <a:lnTo>
                    <a:pt x="27944" y="22693"/>
                  </a:lnTo>
                  <a:lnTo>
                    <a:pt x="27675" y="22659"/>
                  </a:lnTo>
                  <a:lnTo>
                    <a:pt x="27204" y="22491"/>
                  </a:lnTo>
                  <a:lnTo>
                    <a:pt x="26598" y="22255"/>
                  </a:lnTo>
                  <a:lnTo>
                    <a:pt x="26295" y="22121"/>
                  </a:lnTo>
                  <a:lnTo>
                    <a:pt x="26025" y="21952"/>
                  </a:lnTo>
                  <a:lnTo>
                    <a:pt x="25790" y="21784"/>
                  </a:lnTo>
                  <a:lnTo>
                    <a:pt x="25554" y="21582"/>
                  </a:lnTo>
                  <a:lnTo>
                    <a:pt x="25352" y="21346"/>
                  </a:lnTo>
                  <a:lnTo>
                    <a:pt x="25150" y="21077"/>
                  </a:lnTo>
                  <a:lnTo>
                    <a:pt x="25083" y="20909"/>
                  </a:lnTo>
                  <a:lnTo>
                    <a:pt x="25015" y="20740"/>
                  </a:lnTo>
                  <a:lnTo>
                    <a:pt x="24914" y="20370"/>
                  </a:lnTo>
                  <a:lnTo>
                    <a:pt x="24813" y="19629"/>
                  </a:lnTo>
                  <a:lnTo>
                    <a:pt x="24746" y="18922"/>
                  </a:lnTo>
                  <a:lnTo>
                    <a:pt x="24679" y="18619"/>
                  </a:lnTo>
                  <a:lnTo>
                    <a:pt x="24780" y="18619"/>
                  </a:lnTo>
                  <a:lnTo>
                    <a:pt x="24813" y="18586"/>
                  </a:lnTo>
                  <a:lnTo>
                    <a:pt x="24847" y="18518"/>
                  </a:lnTo>
                  <a:lnTo>
                    <a:pt x="24847" y="18451"/>
                  </a:lnTo>
                  <a:lnTo>
                    <a:pt x="24746" y="18316"/>
                  </a:lnTo>
                  <a:lnTo>
                    <a:pt x="24746" y="18283"/>
                  </a:lnTo>
                  <a:lnTo>
                    <a:pt x="24712" y="18249"/>
                  </a:lnTo>
                  <a:lnTo>
                    <a:pt x="24679" y="18249"/>
                  </a:lnTo>
                  <a:lnTo>
                    <a:pt x="24544" y="18114"/>
                  </a:lnTo>
                  <a:lnTo>
                    <a:pt x="24409" y="17979"/>
                  </a:lnTo>
                  <a:lnTo>
                    <a:pt x="24241" y="17912"/>
                  </a:lnTo>
                  <a:lnTo>
                    <a:pt x="24039" y="17845"/>
                  </a:lnTo>
                  <a:lnTo>
                    <a:pt x="23803" y="17845"/>
                  </a:lnTo>
                  <a:lnTo>
                    <a:pt x="23500" y="17878"/>
                  </a:lnTo>
                  <a:lnTo>
                    <a:pt x="23467" y="17845"/>
                  </a:lnTo>
                  <a:lnTo>
                    <a:pt x="23332" y="17845"/>
                  </a:lnTo>
                  <a:lnTo>
                    <a:pt x="23298" y="17912"/>
                  </a:lnTo>
                  <a:lnTo>
                    <a:pt x="23164" y="18215"/>
                  </a:lnTo>
                  <a:lnTo>
                    <a:pt x="23130" y="18283"/>
                  </a:lnTo>
                  <a:lnTo>
                    <a:pt x="23130" y="18350"/>
                  </a:lnTo>
                  <a:lnTo>
                    <a:pt x="22962" y="18754"/>
                  </a:lnTo>
                  <a:lnTo>
                    <a:pt x="22726" y="19158"/>
                  </a:lnTo>
                  <a:lnTo>
                    <a:pt x="22490" y="19528"/>
                  </a:lnTo>
                  <a:lnTo>
                    <a:pt x="22221" y="19899"/>
                  </a:lnTo>
                  <a:lnTo>
                    <a:pt x="22389" y="19596"/>
                  </a:lnTo>
                  <a:lnTo>
                    <a:pt x="22524" y="19225"/>
                  </a:lnTo>
                  <a:lnTo>
                    <a:pt x="22625" y="18889"/>
                  </a:lnTo>
                  <a:lnTo>
                    <a:pt x="22692" y="18518"/>
                  </a:lnTo>
                  <a:lnTo>
                    <a:pt x="22692" y="18182"/>
                  </a:lnTo>
                  <a:lnTo>
                    <a:pt x="22659" y="17845"/>
                  </a:lnTo>
                  <a:lnTo>
                    <a:pt x="22558" y="17542"/>
                  </a:lnTo>
                  <a:lnTo>
                    <a:pt x="22423" y="17272"/>
                  </a:lnTo>
                  <a:lnTo>
                    <a:pt x="22221" y="17104"/>
                  </a:lnTo>
                  <a:lnTo>
                    <a:pt x="22019" y="16936"/>
                  </a:lnTo>
                  <a:lnTo>
                    <a:pt x="21750" y="16801"/>
                  </a:lnTo>
                  <a:lnTo>
                    <a:pt x="21447" y="16700"/>
                  </a:lnTo>
                  <a:lnTo>
                    <a:pt x="20841" y="16532"/>
                  </a:lnTo>
                  <a:lnTo>
                    <a:pt x="20335" y="16397"/>
                  </a:lnTo>
                  <a:lnTo>
                    <a:pt x="19696" y="16262"/>
                  </a:lnTo>
                  <a:lnTo>
                    <a:pt x="19359" y="16229"/>
                  </a:lnTo>
                  <a:lnTo>
                    <a:pt x="19022" y="16195"/>
                  </a:lnTo>
                  <a:lnTo>
                    <a:pt x="18686" y="16229"/>
                  </a:lnTo>
                  <a:lnTo>
                    <a:pt x="18383" y="16262"/>
                  </a:lnTo>
                  <a:lnTo>
                    <a:pt x="18046" y="16330"/>
                  </a:lnTo>
                  <a:lnTo>
                    <a:pt x="17709" y="16397"/>
                  </a:lnTo>
                  <a:lnTo>
                    <a:pt x="17676" y="16431"/>
                  </a:lnTo>
                  <a:lnTo>
                    <a:pt x="17642" y="16464"/>
                  </a:lnTo>
                  <a:lnTo>
                    <a:pt x="17642" y="16565"/>
                  </a:lnTo>
                  <a:lnTo>
                    <a:pt x="17440" y="16767"/>
                  </a:lnTo>
                  <a:lnTo>
                    <a:pt x="17305" y="17003"/>
                  </a:lnTo>
                  <a:lnTo>
                    <a:pt x="17204" y="17272"/>
                  </a:lnTo>
                  <a:lnTo>
                    <a:pt x="17137" y="17542"/>
                  </a:lnTo>
                  <a:lnTo>
                    <a:pt x="17070" y="17845"/>
                  </a:lnTo>
                  <a:lnTo>
                    <a:pt x="17070" y="18148"/>
                  </a:lnTo>
                  <a:lnTo>
                    <a:pt x="17137" y="18788"/>
                  </a:lnTo>
                  <a:lnTo>
                    <a:pt x="17204" y="19461"/>
                  </a:lnTo>
                  <a:lnTo>
                    <a:pt x="17238" y="19798"/>
                  </a:lnTo>
                  <a:lnTo>
                    <a:pt x="17339" y="20134"/>
                  </a:lnTo>
                  <a:lnTo>
                    <a:pt x="17440" y="20336"/>
                  </a:lnTo>
                  <a:lnTo>
                    <a:pt x="17608" y="20505"/>
                  </a:lnTo>
                  <a:lnTo>
                    <a:pt x="17777" y="20639"/>
                  </a:lnTo>
                  <a:lnTo>
                    <a:pt x="18012" y="20740"/>
                  </a:lnTo>
                  <a:lnTo>
                    <a:pt x="18248" y="20808"/>
                  </a:lnTo>
                  <a:lnTo>
                    <a:pt x="18484" y="20875"/>
                  </a:lnTo>
                  <a:lnTo>
                    <a:pt x="18921" y="20976"/>
                  </a:lnTo>
                  <a:lnTo>
                    <a:pt x="19527" y="21077"/>
                  </a:lnTo>
                  <a:lnTo>
                    <a:pt x="19830" y="21111"/>
                  </a:lnTo>
                  <a:lnTo>
                    <a:pt x="20133" y="21111"/>
                  </a:lnTo>
                  <a:lnTo>
                    <a:pt x="20403" y="21077"/>
                  </a:lnTo>
                  <a:lnTo>
                    <a:pt x="20706" y="21010"/>
                  </a:lnTo>
                  <a:lnTo>
                    <a:pt x="21009" y="20942"/>
                  </a:lnTo>
                  <a:lnTo>
                    <a:pt x="21278" y="20841"/>
                  </a:lnTo>
                  <a:lnTo>
                    <a:pt x="21379" y="20808"/>
                  </a:lnTo>
                  <a:lnTo>
                    <a:pt x="21379" y="20808"/>
                  </a:lnTo>
                  <a:lnTo>
                    <a:pt x="21043" y="21043"/>
                  </a:lnTo>
                  <a:lnTo>
                    <a:pt x="20874" y="21144"/>
                  </a:lnTo>
                  <a:lnTo>
                    <a:pt x="20672" y="21178"/>
                  </a:lnTo>
                  <a:lnTo>
                    <a:pt x="20437" y="21212"/>
                  </a:lnTo>
                  <a:lnTo>
                    <a:pt x="20167" y="21245"/>
                  </a:lnTo>
                  <a:lnTo>
                    <a:pt x="19696" y="21212"/>
                  </a:lnTo>
                  <a:lnTo>
                    <a:pt x="19258" y="21178"/>
                  </a:lnTo>
                  <a:lnTo>
                    <a:pt x="18854" y="21144"/>
                  </a:lnTo>
                  <a:lnTo>
                    <a:pt x="18450" y="21077"/>
                  </a:lnTo>
                  <a:lnTo>
                    <a:pt x="18113" y="20942"/>
                  </a:lnTo>
                  <a:lnTo>
                    <a:pt x="17777" y="20740"/>
                  </a:lnTo>
                  <a:lnTo>
                    <a:pt x="17474" y="20538"/>
                  </a:lnTo>
                  <a:lnTo>
                    <a:pt x="17238" y="20235"/>
                  </a:lnTo>
                  <a:lnTo>
                    <a:pt x="17036" y="19899"/>
                  </a:lnTo>
                  <a:lnTo>
                    <a:pt x="16868" y="19528"/>
                  </a:lnTo>
                  <a:lnTo>
                    <a:pt x="16733" y="18990"/>
                  </a:lnTo>
                  <a:lnTo>
                    <a:pt x="16666" y="18417"/>
                  </a:lnTo>
                  <a:lnTo>
                    <a:pt x="16497" y="17306"/>
                  </a:lnTo>
                  <a:lnTo>
                    <a:pt x="16565" y="17306"/>
                  </a:lnTo>
                  <a:lnTo>
                    <a:pt x="16666" y="17272"/>
                  </a:lnTo>
                  <a:lnTo>
                    <a:pt x="16699" y="17205"/>
                  </a:lnTo>
                  <a:lnTo>
                    <a:pt x="16699" y="17138"/>
                  </a:lnTo>
                  <a:lnTo>
                    <a:pt x="16699" y="17104"/>
                  </a:lnTo>
                  <a:lnTo>
                    <a:pt x="16666" y="17070"/>
                  </a:lnTo>
                  <a:lnTo>
                    <a:pt x="16598" y="17037"/>
                  </a:lnTo>
                  <a:lnTo>
                    <a:pt x="16430" y="17037"/>
                  </a:lnTo>
                  <a:lnTo>
                    <a:pt x="16329" y="16969"/>
                  </a:lnTo>
                  <a:lnTo>
                    <a:pt x="16262" y="16902"/>
                  </a:lnTo>
                  <a:lnTo>
                    <a:pt x="16161" y="16835"/>
                  </a:lnTo>
                  <a:lnTo>
                    <a:pt x="16026" y="16801"/>
                  </a:lnTo>
                  <a:lnTo>
                    <a:pt x="15925" y="16835"/>
                  </a:lnTo>
                  <a:lnTo>
                    <a:pt x="15858" y="16868"/>
                  </a:lnTo>
                  <a:lnTo>
                    <a:pt x="15824" y="16936"/>
                  </a:lnTo>
                  <a:lnTo>
                    <a:pt x="15858" y="17003"/>
                  </a:lnTo>
                  <a:lnTo>
                    <a:pt x="15891" y="17003"/>
                  </a:lnTo>
                  <a:lnTo>
                    <a:pt x="15992" y="17037"/>
                  </a:lnTo>
                  <a:lnTo>
                    <a:pt x="16060" y="17070"/>
                  </a:lnTo>
                  <a:lnTo>
                    <a:pt x="16194" y="17205"/>
                  </a:lnTo>
                  <a:lnTo>
                    <a:pt x="16329" y="17272"/>
                  </a:lnTo>
                  <a:lnTo>
                    <a:pt x="16329" y="17474"/>
                  </a:lnTo>
                  <a:lnTo>
                    <a:pt x="15555" y="17710"/>
                  </a:lnTo>
                  <a:lnTo>
                    <a:pt x="15184" y="17845"/>
                  </a:lnTo>
                  <a:lnTo>
                    <a:pt x="14814" y="17979"/>
                  </a:lnTo>
                  <a:lnTo>
                    <a:pt x="14612" y="18081"/>
                  </a:lnTo>
                  <a:lnTo>
                    <a:pt x="14376" y="18215"/>
                  </a:lnTo>
                  <a:lnTo>
                    <a:pt x="14275" y="18316"/>
                  </a:lnTo>
                  <a:lnTo>
                    <a:pt x="14174" y="18384"/>
                  </a:lnTo>
                  <a:lnTo>
                    <a:pt x="14141" y="18518"/>
                  </a:lnTo>
                  <a:lnTo>
                    <a:pt x="14141" y="18619"/>
                  </a:lnTo>
                  <a:lnTo>
                    <a:pt x="14208" y="18720"/>
                  </a:lnTo>
                  <a:lnTo>
                    <a:pt x="14309" y="18855"/>
                  </a:lnTo>
                  <a:lnTo>
                    <a:pt x="14545" y="19057"/>
                  </a:lnTo>
                  <a:lnTo>
                    <a:pt x="14881" y="19326"/>
                  </a:lnTo>
                  <a:lnTo>
                    <a:pt x="15050" y="19461"/>
                  </a:lnTo>
                  <a:lnTo>
                    <a:pt x="15252" y="19562"/>
                  </a:lnTo>
                  <a:lnTo>
                    <a:pt x="15420" y="19596"/>
                  </a:lnTo>
                  <a:lnTo>
                    <a:pt x="15757" y="19596"/>
                  </a:lnTo>
                  <a:lnTo>
                    <a:pt x="15925" y="19528"/>
                  </a:lnTo>
                  <a:lnTo>
                    <a:pt x="16228" y="19394"/>
                  </a:lnTo>
                  <a:lnTo>
                    <a:pt x="16531" y="19225"/>
                  </a:lnTo>
                  <a:lnTo>
                    <a:pt x="16666" y="19730"/>
                  </a:lnTo>
                  <a:lnTo>
                    <a:pt x="16834" y="20202"/>
                  </a:lnTo>
                  <a:lnTo>
                    <a:pt x="17002" y="20505"/>
                  </a:lnTo>
                  <a:lnTo>
                    <a:pt x="17238" y="20740"/>
                  </a:lnTo>
                  <a:lnTo>
                    <a:pt x="17474" y="20942"/>
                  </a:lnTo>
                  <a:lnTo>
                    <a:pt x="17777" y="21111"/>
                  </a:lnTo>
                  <a:lnTo>
                    <a:pt x="18080" y="21245"/>
                  </a:lnTo>
                  <a:lnTo>
                    <a:pt x="18383" y="21346"/>
                  </a:lnTo>
                  <a:lnTo>
                    <a:pt x="18719" y="21414"/>
                  </a:lnTo>
                  <a:lnTo>
                    <a:pt x="19022" y="21447"/>
                  </a:lnTo>
                  <a:lnTo>
                    <a:pt x="19898" y="21515"/>
                  </a:lnTo>
                  <a:lnTo>
                    <a:pt x="20335" y="21515"/>
                  </a:lnTo>
                  <a:lnTo>
                    <a:pt x="20571" y="21481"/>
                  </a:lnTo>
                  <a:lnTo>
                    <a:pt x="20773" y="21447"/>
                  </a:lnTo>
                  <a:lnTo>
                    <a:pt x="21076" y="21313"/>
                  </a:lnTo>
                  <a:lnTo>
                    <a:pt x="21346" y="21178"/>
                  </a:lnTo>
                  <a:lnTo>
                    <a:pt x="21581" y="20976"/>
                  </a:lnTo>
                  <a:lnTo>
                    <a:pt x="21817" y="20774"/>
                  </a:lnTo>
                  <a:lnTo>
                    <a:pt x="22255" y="20336"/>
                  </a:lnTo>
                  <a:lnTo>
                    <a:pt x="22625" y="19865"/>
                  </a:lnTo>
                  <a:lnTo>
                    <a:pt x="22726" y="20202"/>
                  </a:lnTo>
                  <a:lnTo>
                    <a:pt x="22827" y="20538"/>
                  </a:lnTo>
                  <a:lnTo>
                    <a:pt x="23063" y="21212"/>
                  </a:lnTo>
                  <a:lnTo>
                    <a:pt x="23164" y="21548"/>
                  </a:lnTo>
                  <a:lnTo>
                    <a:pt x="23164" y="21851"/>
                  </a:lnTo>
                  <a:lnTo>
                    <a:pt x="23130" y="22121"/>
                  </a:lnTo>
                  <a:lnTo>
                    <a:pt x="23029" y="22356"/>
                  </a:lnTo>
                  <a:lnTo>
                    <a:pt x="22861" y="22592"/>
                  </a:lnTo>
                  <a:lnTo>
                    <a:pt x="22625" y="22794"/>
                  </a:lnTo>
                  <a:lnTo>
                    <a:pt x="22389" y="22962"/>
                  </a:lnTo>
                  <a:lnTo>
                    <a:pt x="22086" y="23097"/>
                  </a:lnTo>
                  <a:lnTo>
                    <a:pt x="21144" y="23434"/>
                  </a:lnTo>
                  <a:lnTo>
                    <a:pt x="20201" y="23737"/>
                  </a:lnTo>
                  <a:lnTo>
                    <a:pt x="18282" y="24275"/>
                  </a:lnTo>
                  <a:lnTo>
                    <a:pt x="16430" y="24814"/>
                  </a:lnTo>
                  <a:lnTo>
                    <a:pt x="14578" y="25319"/>
                  </a:lnTo>
                  <a:lnTo>
                    <a:pt x="12558" y="25824"/>
                  </a:lnTo>
                  <a:lnTo>
                    <a:pt x="11683" y="25992"/>
                  </a:lnTo>
                  <a:lnTo>
                    <a:pt x="11245" y="26127"/>
                  </a:lnTo>
                  <a:lnTo>
                    <a:pt x="10807" y="26296"/>
                  </a:lnTo>
                  <a:lnTo>
                    <a:pt x="10100" y="23467"/>
                  </a:lnTo>
                  <a:lnTo>
                    <a:pt x="9259" y="20202"/>
                  </a:lnTo>
                  <a:lnTo>
                    <a:pt x="8484" y="16902"/>
                  </a:lnTo>
                  <a:lnTo>
                    <a:pt x="8013" y="14848"/>
                  </a:lnTo>
                  <a:lnTo>
                    <a:pt x="8350" y="14781"/>
                  </a:lnTo>
                  <a:lnTo>
                    <a:pt x="8686" y="14714"/>
                  </a:lnTo>
                  <a:lnTo>
                    <a:pt x="9360" y="14545"/>
                  </a:lnTo>
                  <a:lnTo>
                    <a:pt x="10134" y="14310"/>
                  </a:lnTo>
                  <a:lnTo>
                    <a:pt x="10504" y="14141"/>
                  </a:lnTo>
                  <a:lnTo>
                    <a:pt x="10841" y="13973"/>
                  </a:lnTo>
                  <a:lnTo>
                    <a:pt x="10875" y="13939"/>
                  </a:lnTo>
                  <a:lnTo>
                    <a:pt x="10875" y="13906"/>
                  </a:lnTo>
                  <a:lnTo>
                    <a:pt x="10841" y="13872"/>
                  </a:lnTo>
                  <a:lnTo>
                    <a:pt x="10807" y="13872"/>
                  </a:lnTo>
                  <a:lnTo>
                    <a:pt x="10437" y="13973"/>
                  </a:lnTo>
                  <a:lnTo>
                    <a:pt x="10067" y="14108"/>
                  </a:lnTo>
                  <a:lnTo>
                    <a:pt x="9326" y="14377"/>
                  </a:lnTo>
                  <a:lnTo>
                    <a:pt x="8653" y="14545"/>
                  </a:lnTo>
                  <a:lnTo>
                    <a:pt x="8013" y="14747"/>
                  </a:lnTo>
                  <a:lnTo>
                    <a:pt x="7845" y="14040"/>
                  </a:lnTo>
                  <a:lnTo>
                    <a:pt x="8484" y="13906"/>
                  </a:lnTo>
                  <a:lnTo>
                    <a:pt x="9090" y="13737"/>
                  </a:lnTo>
                  <a:lnTo>
                    <a:pt x="10302" y="13367"/>
                  </a:lnTo>
                  <a:lnTo>
                    <a:pt x="13063" y="12593"/>
                  </a:lnTo>
                  <a:lnTo>
                    <a:pt x="15824" y="11886"/>
                  </a:lnTo>
                  <a:lnTo>
                    <a:pt x="18618" y="11179"/>
                  </a:lnTo>
                  <a:lnTo>
                    <a:pt x="18686" y="11145"/>
                  </a:lnTo>
                  <a:lnTo>
                    <a:pt x="18686" y="11078"/>
                  </a:lnTo>
                  <a:lnTo>
                    <a:pt x="18652" y="11010"/>
                  </a:lnTo>
                  <a:lnTo>
                    <a:pt x="18585" y="11010"/>
                  </a:lnTo>
                  <a:lnTo>
                    <a:pt x="15790" y="11684"/>
                  </a:lnTo>
                  <a:lnTo>
                    <a:pt x="12996" y="12424"/>
                  </a:lnTo>
                  <a:lnTo>
                    <a:pt x="10235" y="13199"/>
                  </a:lnTo>
                  <a:lnTo>
                    <a:pt x="9023" y="13535"/>
                  </a:lnTo>
                  <a:lnTo>
                    <a:pt x="8417" y="13704"/>
                  </a:lnTo>
                  <a:lnTo>
                    <a:pt x="7845" y="13939"/>
                  </a:lnTo>
                  <a:lnTo>
                    <a:pt x="7676" y="13266"/>
                  </a:lnTo>
                  <a:lnTo>
                    <a:pt x="8350" y="13165"/>
                  </a:lnTo>
                  <a:lnTo>
                    <a:pt x="8989" y="12997"/>
                  </a:lnTo>
                  <a:lnTo>
                    <a:pt x="9629" y="12795"/>
                  </a:lnTo>
                  <a:lnTo>
                    <a:pt x="10269" y="12593"/>
                  </a:lnTo>
                  <a:lnTo>
                    <a:pt x="11514" y="12155"/>
                  </a:lnTo>
                  <a:lnTo>
                    <a:pt x="12794" y="11751"/>
                  </a:lnTo>
                  <a:lnTo>
                    <a:pt x="14107" y="11381"/>
                  </a:lnTo>
                  <a:lnTo>
                    <a:pt x="15420" y="11044"/>
                  </a:lnTo>
                  <a:lnTo>
                    <a:pt x="18080" y="10404"/>
                  </a:lnTo>
                  <a:lnTo>
                    <a:pt x="18113" y="10371"/>
                  </a:lnTo>
                  <a:lnTo>
                    <a:pt x="18147" y="10337"/>
                  </a:lnTo>
                  <a:lnTo>
                    <a:pt x="18147" y="10270"/>
                  </a:lnTo>
                  <a:lnTo>
                    <a:pt x="18113" y="10202"/>
                  </a:lnTo>
                  <a:lnTo>
                    <a:pt x="18012" y="10202"/>
                  </a:lnTo>
                  <a:lnTo>
                    <a:pt x="16699" y="10505"/>
                  </a:lnTo>
                  <a:lnTo>
                    <a:pt x="15420" y="10842"/>
                  </a:lnTo>
                  <a:lnTo>
                    <a:pt x="12828" y="11583"/>
                  </a:lnTo>
                  <a:lnTo>
                    <a:pt x="10235" y="12391"/>
                  </a:lnTo>
                  <a:lnTo>
                    <a:pt x="7643" y="13131"/>
                  </a:lnTo>
                  <a:lnTo>
                    <a:pt x="7272" y="11482"/>
                  </a:lnTo>
                  <a:lnTo>
                    <a:pt x="7710" y="11414"/>
                  </a:lnTo>
                  <a:lnTo>
                    <a:pt x="8148" y="11313"/>
                  </a:lnTo>
                  <a:lnTo>
                    <a:pt x="9023" y="11044"/>
                  </a:lnTo>
                  <a:lnTo>
                    <a:pt x="11279" y="10404"/>
                  </a:lnTo>
                  <a:lnTo>
                    <a:pt x="12390" y="10101"/>
                  </a:lnTo>
                  <a:lnTo>
                    <a:pt x="13501" y="9832"/>
                  </a:lnTo>
                  <a:lnTo>
                    <a:pt x="14646" y="9596"/>
                  </a:lnTo>
                  <a:lnTo>
                    <a:pt x="15790" y="9394"/>
                  </a:lnTo>
                  <a:lnTo>
                    <a:pt x="15824" y="9360"/>
                  </a:lnTo>
                  <a:lnTo>
                    <a:pt x="15824" y="9293"/>
                  </a:lnTo>
                  <a:lnTo>
                    <a:pt x="15790" y="9259"/>
                  </a:lnTo>
                  <a:lnTo>
                    <a:pt x="15723" y="9226"/>
                  </a:lnTo>
                  <a:lnTo>
                    <a:pt x="14679" y="9428"/>
                  </a:lnTo>
                  <a:lnTo>
                    <a:pt x="13602" y="9630"/>
                  </a:lnTo>
                  <a:lnTo>
                    <a:pt x="12525" y="9899"/>
                  </a:lnTo>
                  <a:lnTo>
                    <a:pt x="11481" y="10169"/>
                  </a:lnTo>
                  <a:lnTo>
                    <a:pt x="9225" y="10808"/>
                  </a:lnTo>
                  <a:lnTo>
                    <a:pt x="8215" y="11078"/>
                  </a:lnTo>
                  <a:lnTo>
                    <a:pt x="7744" y="11246"/>
                  </a:lnTo>
                  <a:lnTo>
                    <a:pt x="7272" y="11448"/>
                  </a:lnTo>
                  <a:lnTo>
                    <a:pt x="7138" y="10977"/>
                  </a:lnTo>
                  <a:lnTo>
                    <a:pt x="8417" y="10573"/>
                  </a:lnTo>
                  <a:lnTo>
                    <a:pt x="9730" y="10135"/>
                  </a:lnTo>
                  <a:lnTo>
                    <a:pt x="11009" y="9697"/>
                  </a:lnTo>
                  <a:lnTo>
                    <a:pt x="12323" y="9293"/>
                  </a:lnTo>
                  <a:lnTo>
                    <a:pt x="13669" y="8923"/>
                  </a:lnTo>
                  <a:lnTo>
                    <a:pt x="15016" y="8586"/>
                  </a:lnTo>
                  <a:lnTo>
                    <a:pt x="16363" y="8283"/>
                  </a:lnTo>
                  <a:lnTo>
                    <a:pt x="17743" y="8014"/>
                  </a:lnTo>
                  <a:lnTo>
                    <a:pt x="17777" y="7980"/>
                  </a:lnTo>
                  <a:lnTo>
                    <a:pt x="17777" y="7913"/>
                  </a:lnTo>
                  <a:lnTo>
                    <a:pt x="17743" y="7845"/>
                  </a:lnTo>
                  <a:lnTo>
                    <a:pt x="17676" y="7845"/>
                  </a:lnTo>
                  <a:lnTo>
                    <a:pt x="16329" y="8115"/>
                  </a:lnTo>
                  <a:lnTo>
                    <a:pt x="14982" y="8418"/>
                  </a:lnTo>
                  <a:lnTo>
                    <a:pt x="13602" y="8754"/>
                  </a:lnTo>
                  <a:lnTo>
                    <a:pt x="12289" y="9125"/>
                  </a:lnTo>
                  <a:lnTo>
                    <a:pt x="10976" y="9495"/>
                  </a:lnTo>
                  <a:lnTo>
                    <a:pt x="9663" y="9899"/>
                  </a:lnTo>
                  <a:lnTo>
                    <a:pt x="8350" y="10337"/>
                  </a:lnTo>
                  <a:lnTo>
                    <a:pt x="7710" y="10606"/>
                  </a:lnTo>
                  <a:lnTo>
                    <a:pt x="7104" y="10876"/>
                  </a:lnTo>
                  <a:lnTo>
                    <a:pt x="6969" y="10371"/>
                  </a:lnTo>
                  <a:lnTo>
                    <a:pt x="6902" y="10270"/>
                  </a:lnTo>
                  <a:lnTo>
                    <a:pt x="7542" y="10101"/>
                  </a:lnTo>
                  <a:lnTo>
                    <a:pt x="8148" y="9933"/>
                  </a:lnTo>
                  <a:lnTo>
                    <a:pt x="9360" y="9562"/>
                  </a:lnTo>
                  <a:lnTo>
                    <a:pt x="12087" y="8788"/>
                  </a:lnTo>
                  <a:lnTo>
                    <a:pt x="13501" y="8451"/>
                  </a:lnTo>
                  <a:lnTo>
                    <a:pt x="14881" y="8115"/>
                  </a:lnTo>
                  <a:lnTo>
                    <a:pt x="17676" y="7475"/>
                  </a:lnTo>
                  <a:lnTo>
                    <a:pt x="17709" y="7441"/>
                  </a:lnTo>
                  <a:lnTo>
                    <a:pt x="17709" y="7374"/>
                  </a:lnTo>
                  <a:lnTo>
                    <a:pt x="17676" y="7340"/>
                  </a:lnTo>
                  <a:lnTo>
                    <a:pt x="17642" y="7340"/>
                  </a:lnTo>
                  <a:lnTo>
                    <a:pt x="16228" y="7610"/>
                  </a:lnTo>
                  <a:lnTo>
                    <a:pt x="14848" y="7946"/>
                  </a:lnTo>
                  <a:lnTo>
                    <a:pt x="12053" y="8653"/>
                  </a:lnTo>
                  <a:lnTo>
                    <a:pt x="9326" y="9428"/>
                  </a:lnTo>
                  <a:lnTo>
                    <a:pt x="8080" y="9764"/>
                  </a:lnTo>
                  <a:lnTo>
                    <a:pt x="7474" y="9933"/>
                  </a:lnTo>
                  <a:lnTo>
                    <a:pt x="6902" y="10169"/>
                  </a:lnTo>
                  <a:lnTo>
                    <a:pt x="6599" y="9327"/>
                  </a:lnTo>
                  <a:lnTo>
                    <a:pt x="7239" y="9293"/>
                  </a:lnTo>
                  <a:lnTo>
                    <a:pt x="7878" y="9158"/>
                  </a:lnTo>
                  <a:lnTo>
                    <a:pt x="8518" y="8990"/>
                  </a:lnTo>
                  <a:lnTo>
                    <a:pt x="9158" y="8788"/>
                  </a:lnTo>
                  <a:lnTo>
                    <a:pt x="10370" y="8350"/>
                  </a:lnTo>
                  <a:lnTo>
                    <a:pt x="11582" y="7879"/>
                  </a:lnTo>
                  <a:lnTo>
                    <a:pt x="11952" y="7778"/>
                  </a:lnTo>
                  <a:lnTo>
                    <a:pt x="12323" y="7711"/>
                  </a:lnTo>
                  <a:lnTo>
                    <a:pt x="13097" y="7610"/>
                  </a:lnTo>
                  <a:lnTo>
                    <a:pt x="13871" y="7542"/>
                  </a:lnTo>
                  <a:lnTo>
                    <a:pt x="14612" y="7441"/>
                  </a:lnTo>
                  <a:lnTo>
                    <a:pt x="15353" y="7273"/>
                  </a:lnTo>
                  <a:lnTo>
                    <a:pt x="16093" y="7105"/>
                  </a:lnTo>
                  <a:lnTo>
                    <a:pt x="16834" y="6869"/>
                  </a:lnTo>
                  <a:lnTo>
                    <a:pt x="17575" y="6633"/>
                  </a:lnTo>
                  <a:lnTo>
                    <a:pt x="17608" y="6600"/>
                  </a:lnTo>
                  <a:lnTo>
                    <a:pt x="17608" y="6532"/>
                  </a:lnTo>
                  <a:lnTo>
                    <a:pt x="17575" y="6465"/>
                  </a:lnTo>
                  <a:lnTo>
                    <a:pt x="17507" y="6465"/>
                  </a:lnTo>
                  <a:lnTo>
                    <a:pt x="16868" y="6701"/>
                  </a:lnTo>
                  <a:lnTo>
                    <a:pt x="16194" y="6903"/>
                  </a:lnTo>
                  <a:lnTo>
                    <a:pt x="15521" y="7071"/>
                  </a:lnTo>
                  <a:lnTo>
                    <a:pt x="14814" y="7239"/>
                  </a:lnTo>
                  <a:lnTo>
                    <a:pt x="14073" y="7340"/>
                  </a:lnTo>
                  <a:lnTo>
                    <a:pt x="13299" y="7441"/>
                  </a:lnTo>
                  <a:lnTo>
                    <a:pt x="12558" y="7542"/>
                  </a:lnTo>
                  <a:lnTo>
                    <a:pt x="11784" y="7677"/>
                  </a:lnTo>
                  <a:lnTo>
                    <a:pt x="11481" y="7744"/>
                  </a:lnTo>
                  <a:lnTo>
                    <a:pt x="11144" y="7845"/>
                  </a:lnTo>
                  <a:lnTo>
                    <a:pt x="10504" y="8115"/>
                  </a:lnTo>
                  <a:lnTo>
                    <a:pt x="9865" y="8350"/>
                  </a:lnTo>
                  <a:lnTo>
                    <a:pt x="9259" y="8586"/>
                  </a:lnTo>
                  <a:lnTo>
                    <a:pt x="8585" y="8788"/>
                  </a:lnTo>
                  <a:lnTo>
                    <a:pt x="7912" y="8923"/>
                  </a:lnTo>
                  <a:lnTo>
                    <a:pt x="7239" y="9091"/>
                  </a:lnTo>
                  <a:lnTo>
                    <a:pt x="6565" y="9259"/>
                  </a:lnTo>
                  <a:lnTo>
                    <a:pt x="6128" y="7980"/>
                  </a:lnTo>
                  <a:lnTo>
                    <a:pt x="6666" y="7913"/>
                  </a:lnTo>
                  <a:lnTo>
                    <a:pt x="7239" y="7845"/>
                  </a:lnTo>
                  <a:lnTo>
                    <a:pt x="7811" y="7711"/>
                  </a:lnTo>
                  <a:lnTo>
                    <a:pt x="8383" y="7576"/>
                  </a:lnTo>
                  <a:lnTo>
                    <a:pt x="9461" y="7206"/>
                  </a:lnTo>
                  <a:lnTo>
                    <a:pt x="10538" y="6869"/>
                  </a:lnTo>
                  <a:lnTo>
                    <a:pt x="11750" y="6465"/>
                  </a:lnTo>
                  <a:lnTo>
                    <a:pt x="12962" y="6061"/>
                  </a:lnTo>
                  <a:lnTo>
                    <a:pt x="14174" y="5724"/>
                  </a:lnTo>
                  <a:lnTo>
                    <a:pt x="15386" y="5455"/>
                  </a:lnTo>
                  <a:lnTo>
                    <a:pt x="15454" y="5421"/>
                  </a:lnTo>
                  <a:lnTo>
                    <a:pt x="15454" y="5354"/>
                  </a:lnTo>
                  <a:lnTo>
                    <a:pt x="15420" y="5287"/>
                  </a:lnTo>
                  <a:lnTo>
                    <a:pt x="15353" y="5287"/>
                  </a:lnTo>
                  <a:lnTo>
                    <a:pt x="14174" y="5556"/>
                  </a:lnTo>
                  <a:lnTo>
                    <a:pt x="13030" y="5893"/>
                  </a:lnTo>
                  <a:lnTo>
                    <a:pt x="11885" y="6229"/>
                  </a:lnTo>
                  <a:lnTo>
                    <a:pt x="10740" y="6600"/>
                  </a:lnTo>
                  <a:lnTo>
                    <a:pt x="9595" y="6970"/>
                  </a:lnTo>
                  <a:lnTo>
                    <a:pt x="8417" y="7273"/>
                  </a:lnTo>
                  <a:lnTo>
                    <a:pt x="6094" y="7913"/>
                  </a:lnTo>
                  <a:lnTo>
                    <a:pt x="5892" y="7307"/>
                  </a:lnTo>
                  <a:lnTo>
                    <a:pt x="5892" y="7273"/>
                  </a:lnTo>
                  <a:lnTo>
                    <a:pt x="6565" y="7138"/>
                  </a:lnTo>
                  <a:lnTo>
                    <a:pt x="7239" y="7004"/>
                  </a:lnTo>
                  <a:lnTo>
                    <a:pt x="8585" y="6667"/>
                  </a:lnTo>
                  <a:lnTo>
                    <a:pt x="9898" y="6297"/>
                  </a:lnTo>
                  <a:lnTo>
                    <a:pt x="11245" y="5926"/>
                  </a:lnTo>
                  <a:lnTo>
                    <a:pt x="12659" y="5489"/>
                  </a:lnTo>
                  <a:lnTo>
                    <a:pt x="14107" y="5051"/>
                  </a:lnTo>
                  <a:lnTo>
                    <a:pt x="15521" y="4580"/>
                  </a:lnTo>
                  <a:lnTo>
                    <a:pt x="16901" y="4041"/>
                  </a:lnTo>
                  <a:lnTo>
                    <a:pt x="16969" y="4007"/>
                  </a:lnTo>
                  <a:lnTo>
                    <a:pt x="16969" y="3940"/>
                  </a:lnTo>
                  <a:lnTo>
                    <a:pt x="16935" y="3906"/>
                  </a:lnTo>
                  <a:lnTo>
                    <a:pt x="16868" y="3906"/>
                  </a:lnTo>
                  <a:lnTo>
                    <a:pt x="14174" y="4815"/>
                  </a:lnTo>
                  <a:lnTo>
                    <a:pt x="12794" y="5253"/>
                  </a:lnTo>
                  <a:lnTo>
                    <a:pt x="11447" y="5657"/>
                  </a:lnTo>
                  <a:lnTo>
                    <a:pt x="10033" y="6061"/>
                  </a:lnTo>
                  <a:lnTo>
                    <a:pt x="8619" y="6398"/>
                  </a:lnTo>
                  <a:lnTo>
                    <a:pt x="7239" y="6734"/>
                  </a:lnTo>
                  <a:lnTo>
                    <a:pt x="5825" y="7105"/>
                  </a:lnTo>
                  <a:lnTo>
                    <a:pt x="5656" y="6398"/>
                  </a:lnTo>
                  <a:lnTo>
                    <a:pt x="5488" y="5657"/>
                  </a:lnTo>
                  <a:lnTo>
                    <a:pt x="5219" y="4209"/>
                  </a:lnTo>
                  <a:lnTo>
                    <a:pt x="7845" y="3536"/>
                  </a:lnTo>
                  <a:lnTo>
                    <a:pt x="11952" y="2492"/>
                  </a:lnTo>
                  <a:lnTo>
                    <a:pt x="16060" y="1448"/>
                  </a:lnTo>
                  <a:lnTo>
                    <a:pt x="16127" y="1448"/>
                  </a:lnTo>
                  <a:lnTo>
                    <a:pt x="16127" y="1381"/>
                  </a:lnTo>
                  <a:close/>
                  <a:moveTo>
                    <a:pt x="4141" y="4479"/>
                  </a:moveTo>
                  <a:lnTo>
                    <a:pt x="4478" y="6061"/>
                  </a:lnTo>
                  <a:lnTo>
                    <a:pt x="4882" y="7610"/>
                  </a:lnTo>
                  <a:lnTo>
                    <a:pt x="5656" y="10707"/>
                  </a:lnTo>
                  <a:lnTo>
                    <a:pt x="7306" y="17171"/>
                  </a:lnTo>
                  <a:lnTo>
                    <a:pt x="9696" y="26632"/>
                  </a:lnTo>
                  <a:lnTo>
                    <a:pt x="8451" y="26868"/>
                  </a:lnTo>
                  <a:lnTo>
                    <a:pt x="8249" y="26228"/>
                  </a:lnTo>
                  <a:lnTo>
                    <a:pt x="8047" y="25555"/>
                  </a:lnTo>
                  <a:lnTo>
                    <a:pt x="7744" y="24242"/>
                  </a:lnTo>
                  <a:lnTo>
                    <a:pt x="7441" y="22895"/>
                  </a:lnTo>
                  <a:lnTo>
                    <a:pt x="7205" y="21582"/>
                  </a:lnTo>
                  <a:lnTo>
                    <a:pt x="6902" y="20168"/>
                  </a:lnTo>
                  <a:lnTo>
                    <a:pt x="6565" y="18788"/>
                  </a:lnTo>
                  <a:lnTo>
                    <a:pt x="6161" y="17407"/>
                  </a:lnTo>
                  <a:lnTo>
                    <a:pt x="5724" y="16060"/>
                  </a:lnTo>
                  <a:lnTo>
                    <a:pt x="5286" y="14680"/>
                  </a:lnTo>
                  <a:lnTo>
                    <a:pt x="4882" y="13300"/>
                  </a:lnTo>
                  <a:lnTo>
                    <a:pt x="4512" y="11886"/>
                  </a:lnTo>
                  <a:lnTo>
                    <a:pt x="4175" y="10505"/>
                  </a:lnTo>
                  <a:lnTo>
                    <a:pt x="3501" y="7711"/>
                  </a:lnTo>
                  <a:lnTo>
                    <a:pt x="3165" y="6263"/>
                  </a:lnTo>
                  <a:lnTo>
                    <a:pt x="2996" y="5556"/>
                  </a:lnTo>
                  <a:lnTo>
                    <a:pt x="2794" y="4849"/>
                  </a:lnTo>
                  <a:lnTo>
                    <a:pt x="3737" y="4580"/>
                  </a:lnTo>
                  <a:lnTo>
                    <a:pt x="4141" y="4479"/>
                  </a:lnTo>
                  <a:close/>
                  <a:moveTo>
                    <a:pt x="23298" y="18687"/>
                  </a:moveTo>
                  <a:lnTo>
                    <a:pt x="23635" y="19562"/>
                  </a:lnTo>
                  <a:lnTo>
                    <a:pt x="23904" y="20437"/>
                  </a:lnTo>
                  <a:lnTo>
                    <a:pt x="24140" y="21144"/>
                  </a:lnTo>
                  <a:lnTo>
                    <a:pt x="24241" y="21481"/>
                  </a:lnTo>
                  <a:lnTo>
                    <a:pt x="24308" y="21851"/>
                  </a:lnTo>
                  <a:lnTo>
                    <a:pt x="24342" y="22222"/>
                  </a:lnTo>
                  <a:lnTo>
                    <a:pt x="24275" y="22558"/>
                  </a:lnTo>
                  <a:lnTo>
                    <a:pt x="24241" y="22727"/>
                  </a:lnTo>
                  <a:lnTo>
                    <a:pt x="24174" y="22861"/>
                  </a:lnTo>
                  <a:lnTo>
                    <a:pt x="24073" y="23030"/>
                  </a:lnTo>
                  <a:lnTo>
                    <a:pt x="23972" y="23164"/>
                  </a:lnTo>
                  <a:lnTo>
                    <a:pt x="23736" y="23366"/>
                  </a:lnTo>
                  <a:lnTo>
                    <a:pt x="23500" y="23535"/>
                  </a:lnTo>
                  <a:lnTo>
                    <a:pt x="23231" y="23703"/>
                  </a:lnTo>
                  <a:lnTo>
                    <a:pt x="22928" y="23804"/>
                  </a:lnTo>
                  <a:lnTo>
                    <a:pt x="22356" y="24006"/>
                  </a:lnTo>
                  <a:lnTo>
                    <a:pt x="21783" y="24174"/>
                  </a:lnTo>
                  <a:lnTo>
                    <a:pt x="21245" y="24309"/>
                  </a:lnTo>
                  <a:lnTo>
                    <a:pt x="20706" y="24410"/>
                  </a:lnTo>
                  <a:lnTo>
                    <a:pt x="19595" y="24578"/>
                  </a:lnTo>
                  <a:lnTo>
                    <a:pt x="18517" y="24780"/>
                  </a:lnTo>
                  <a:lnTo>
                    <a:pt x="17406" y="25050"/>
                  </a:lnTo>
                  <a:lnTo>
                    <a:pt x="16329" y="25319"/>
                  </a:lnTo>
                  <a:lnTo>
                    <a:pt x="15252" y="25588"/>
                  </a:lnTo>
                  <a:lnTo>
                    <a:pt x="14174" y="25891"/>
                  </a:lnTo>
                  <a:lnTo>
                    <a:pt x="13097" y="26228"/>
                  </a:lnTo>
                  <a:lnTo>
                    <a:pt x="10976" y="26935"/>
                  </a:lnTo>
                  <a:lnTo>
                    <a:pt x="10908" y="26733"/>
                  </a:lnTo>
                  <a:lnTo>
                    <a:pt x="10807" y="26363"/>
                  </a:lnTo>
                  <a:lnTo>
                    <a:pt x="10841" y="26363"/>
                  </a:lnTo>
                  <a:lnTo>
                    <a:pt x="11346" y="26329"/>
                  </a:lnTo>
                  <a:lnTo>
                    <a:pt x="11851" y="26228"/>
                  </a:lnTo>
                  <a:lnTo>
                    <a:pt x="12861" y="25959"/>
                  </a:lnTo>
                  <a:lnTo>
                    <a:pt x="15117" y="25420"/>
                  </a:lnTo>
                  <a:lnTo>
                    <a:pt x="17474" y="24747"/>
                  </a:lnTo>
                  <a:lnTo>
                    <a:pt x="19830" y="24073"/>
                  </a:lnTo>
                  <a:lnTo>
                    <a:pt x="20672" y="23838"/>
                  </a:lnTo>
                  <a:lnTo>
                    <a:pt x="21548" y="23568"/>
                  </a:lnTo>
                  <a:lnTo>
                    <a:pt x="21985" y="23400"/>
                  </a:lnTo>
                  <a:lnTo>
                    <a:pt x="22389" y="23232"/>
                  </a:lnTo>
                  <a:lnTo>
                    <a:pt x="22760" y="22996"/>
                  </a:lnTo>
                  <a:lnTo>
                    <a:pt x="23096" y="22693"/>
                  </a:lnTo>
                  <a:lnTo>
                    <a:pt x="23231" y="22558"/>
                  </a:lnTo>
                  <a:lnTo>
                    <a:pt x="23332" y="22390"/>
                  </a:lnTo>
                  <a:lnTo>
                    <a:pt x="23399" y="22188"/>
                  </a:lnTo>
                  <a:lnTo>
                    <a:pt x="23399" y="22020"/>
                  </a:lnTo>
                  <a:lnTo>
                    <a:pt x="23433" y="21818"/>
                  </a:lnTo>
                  <a:lnTo>
                    <a:pt x="23399" y="21649"/>
                  </a:lnTo>
                  <a:lnTo>
                    <a:pt x="23332" y="21245"/>
                  </a:lnTo>
                  <a:lnTo>
                    <a:pt x="23197" y="20841"/>
                  </a:lnTo>
                  <a:lnTo>
                    <a:pt x="23029" y="20437"/>
                  </a:lnTo>
                  <a:lnTo>
                    <a:pt x="22894" y="20067"/>
                  </a:lnTo>
                  <a:lnTo>
                    <a:pt x="22793" y="19730"/>
                  </a:lnTo>
                  <a:lnTo>
                    <a:pt x="22793" y="19697"/>
                  </a:lnTo>
                  <a:lnTo>
                    <a:pt x="22760" y="19663"/>
                  </a:lnTo>
                  <a:lnTo>
                    <a:pt x="23029" y="19192"/>
                  </a:lnTo>
                  <a:lnTo>
                    <a:pt x="23298" y="18687"/>
                  </a:lnTo>
                  <a:close/>
                  <a:moveTo>
                    <a:pt x="5050" y="4243"/>
                  </a:moveTo>
                  <a:lnTo>
                    <a:pt x="5151" y="4984"/>
                  </a:lnTo>
                  <a:lnTo>
                    <a:pt x="5286" y="5724"/>
                  </a:lnTo>
                  <a:lnTo>
                    <a:pt x="5454" y="6465"/>
                  </a:lnTo>
                  <a:lnTo>
                    <a:pt x="5623" y="7172"/>
                  </a:lnTo>
                  <a:lnTo>
                    <a:pt x="5623" y="7206"/>
                  </a:lnTo>
                  <a:lnTo>
                    <a:pt x="5623" y="7239"/>
                  </a:lnTo>
                  <a:lnTo>
                    <a:pt x="5623" y="7273"/>
                  </a:lnTo>
                  <a:lnTo>
                    <a:pt x="5656" y="7307"/>
                  </a:lnTo>
                  <a:lnTo>
                    <a:pt x="5892" y="7980"/>
                  </a:lnTo>
                  <a:lnTo>
                    <a:pt x="6633" y="10202"/>
                  </a:lnTo>
                  <a:lnTo>
                    <a:pt x="6666" y="10270"/>
                  </a:lnTo>
                  <a:lnTo>
                    <a:pt x="6599" y="10303"/>
                  </a:lnTo>
                  <a:lnTo>
                    <a:pt x="6599" y="10337"/>
                  </a:lnTo>
                  <a:lnTo>
                    <a:pt x="6666" y="10303"/>
                  </a:lnTo>
                  <a:lnTo>
                    <a:pt x="6936" y="11111"/>
                  </a:lnTo>
                  <a:lnTo>
                    <a:pt x="7138" y="11953"/>
                  </a:lnTo>
                  <a:lnTo>
                    <a:pt x="7542" y="13603"/>
                  </a:lnTo>
                  <a:lnTo>
                    <a:pt x="7878" y="15286"/>
                  </a:lnTo>
                  <a:lnTo>
                    <a:pt x="8215" y="16969"/>
                  </a:lnTo>
                  <a:lnTo>
                    <a:pt x="9023" y="20269"/>
                  </a:lnTo>
                  <a:lnTo>
                    <a:pt x="9865" y="23535"/>
                  </a:lnTo>
                  <a:lnTo>
                    <a:pt x="10168" y="24915"/>
                  </a:lnTo>
                  <a:lnTo>
                    <a:pt x="10471" y="26329"/>
                  </a:lnTo>
                  <a:lnTo>
                    <a:pt x="10673" y="27036"/>
                  </a:lnTo>
                  <a:lnTo>
                    <a:pt x="10875" y="27710"/>
                  </a:lnTo>
                  <a:lnTo>
                    <a:pt x="11144" y="28383"/>
                  </a:lnTo>
                  <a:lnTo>
                    <a:pt x="11447" y="29023"/>
                  </a:lnTo>
                  <a:lnTo>
                    <a:pt x="11447" y="29023"/>
                  </a:lnTo>
                  <a:lnTo>
                    <a:pt x="11043" y="28821"/>
                  </a:lnTo>
                  <a:lnTo>
                    <a:pt x="11009" y="28787"/>
                  </a:lnTo>
                  <a:lnTo>
                    <a:pt x="10942" y="28821"/>
                  </a:lnTo>
                  <a:lnTo>
                    <a:pt x="10908" y="28854"/>
                  </a:lnTo>
                  <a:lnTo>
                    <a:pt x="10875" y="28888"/>
                  </a:lnTo>
                  <a:lnTo>
                    <a:pt x="10706" y="29359"/>
                  </a:lnTo>
                  <a:lnTo>
                    <a:pt x="9124" y="23232"/>
                  </a:lnTo>
                  <a:lnTo>
                    <a:pt x="7575" y="17104"/>
                  </a:lnTo>
                  <a:lnTo>
                    <a:pt x="5993" y="10909"/>
                  </a:lnTo>
                  <a:lnTo>
                    <a:pt x="5185" y="7677"/>
                  </a:lnTo>
                  <a:lnTo>
                    <a:pt x="4747" y="6061"/>
                  </a:lnTo>
                  <a:lnTo>
                    <a:pt x="4276" y="4445"/>
                  </a:lnTo>
                  <a:lnTo>
                    <a:pt x="5050" y="4243"/>
                  </a:lnTo>
                  <a:close/>
                  <a:moveTo>
                    <a:pt x="17406" y="1"/>
                  </a:moveTo>
                  <a:lnTo>
                    <a:pt x="17204" y="34"/>
                  </a:lnTo>
                  <a:lnTo>
                    <a:pt x="15689" y="337"/>
                  </a:lnTo>
                  <a:lnTo>
                    <a:pt x="14174" y="708"/>
                  </a:lnTo>
                  <a:lnTo>
                    <a:pt x="11211" y="1448"/>
                  </a:lnTo>
                  <a:lnTo>
                    <a:pt x="8282" y="2189"/>
                  </a:lnTo>
                  <a:lnTo>
                    <a:pt x="5421" y="2997"/>
                  </a:lnTo>
                  <a:lnTo>
                    <a:pt x="2424" y="3873"/>
                  </a:lnTo>
                  <a:lnTo>
                    <a:pt x="909" y="4344"/>
                  </a:lnTo>
                  <a:lnTo>
                    <a:pt x="168" y="4580"/>
                  </a:lnTo>
                  <a:lnTo>
                    <a:pt x="0" y="4647"/>
                  </a:lnTo>
                  <a:lnTo>
                    <a:pt x="0" y="4916"/>
                  </a:lnTo>
                  <a:lnTo>
                    <a:pt x="337" y="4815"/>
                  </a:lnTo>
                  <a:lnTo>
                    <a:pt x="640" y="4681"/>
                  </a:lnTo>
                  <a:lnTo>
                    <a:pt x="1246" y="4479"/>
                  </a:lnTo>
                  <a:lnTo>
                    <a:pt x="3703" y="3704"/>
                  </a:lnTo>
                  <a:lnTo>
                    <a:pt x="6363" y="2964"/>
                  </a:lnTo>
                  <a:lnTo>
                    <a:pt x="8989" y="2257"/>
                  </a:lnTo>
                  <a:lnTo>
                    <a:pt x="11649" y="1583"/>
                  </a:lnTo>
                  <a:lnTo>
                    <a:pt x="14309" y="943"/>
                  </a:lnTo>
                  <a:lnTo>
                    <a:pt x="16834" y="337"/>
                  </a:lnTo>
                  <a:lnTo>
                    <a:pt x="17272" y="270"/>
                  </a:lnTo>
                  <a:lnTo>
                    <a:pt x="17474" y="236"/>
                  </a:lnTo>
                  <a:lnTo>
                    <a:pt x="17676" y="270"/>
                  </a:lnTo>
                  <a:lnTo>
                    <a:pt x="17878" y="304"/>
                  </a:lnTo>
                  <a:lnTo>
                    <a:pt x="18046" y="405"/>
                  </a:lnTo>
                  <a:lnTo>
                    <a:pt x="18214" y="539"/>
                  </a:lnTo>
                  <a:lnTo>
                    <a:pt x="18383" y="708"/>
                  </a:lnTo>
                  <a:lnTo>
                    <a:pt x="18484" y="876"/>
                  </a:lnTo>
                  <a:lnTo>
                    <a:pt x="18517" y="1011"/>
                  </a:lnTo>
                  <a:lnTo>
                    <a:pt x="18618" y="1347"/>
                  </a:lnTo>
                  <a:lnTo>
                    <a:pt x="18652" y="1650"/>
                  </a:lnTo>
                  <a:lnTo>
                    <a:pt x="18652" y="1987"/>
                  </a:lnTo>
                  <a:lnTo>
                    <a:pt x="18652" y="2055"/>
                  </a:lnTo>
                  <a:lnTo>
                    <a:pt x="18686" y="2088"/>
                  </a:lnTo>
                  <a:lnTo>
                    <a:pt x="18753" y="2122"/>
                  </a:lnTo>
                  <a:lnTo>
                    <a:pt x="18854" y="2088"/>
                  </a:lnTo>
                  <a:lnTo>
                    <a:pt x="18888" y="2055"/>
                  </a:lnTo>
                  <a:lnTo>
                    <a:pt x="18888" y="1987"/>
                  </a:lnTo>
                  <a:lnTo>
                    <a:pt x="18888" y="1954"/>
                  </a:lnTo>
                  <a:lnTo>
                    <a:pt x="18955" y="2358"/>
                  </a:lnTo>
                  <a:lnTo>
                    <a:pt x="19022" y="2795"/>
                  </a:lnTo>
                  <a:lnTo>
                    <a:pt x="19258" y="3671"/>
                  </a:lnTo>
                  <a:lnTo>
                    <a:pt x="19696" y="5388"/>
                  </a:lnTo>
                  <a:lnTo>
                    <a:pt x="20672" y="9226"/>
                  </a:lnTo>
                  <a:lnTo>
                    <a:pt x="21110" y="11078"/>
                  </a:lnTo>
                  <a:lnTo>
                    <a:pt x="21615" y="12929"/>
                  </a:lnTo>
                  <a:lnTo>
                    <a:pt x="22120" y="14747"/>
                  </a:lnTo>
                  <a:lnTo>
                    <a:pt x="22423" y="15656"/>
                  </a:lnTo>
                  <a:lnTo>
                    <a:pt x="22726" y="16565"/>
                  </a:lnTo>
                  <a:lnTo>
                    <a:pt x="21817" y="16296"/>
                  </a:lnTo>
                  <a:lnTo>
                    <a:pt x="21817" y="16262"/>
                  </a:lnTo>
                  <a:lnTo>
                    <a:pt x="21413" y="15084"/>
                  </a:lnTo>
                  <a:lnTo>
                    <a:pt x="21043" y="13906"/>
                  </a:lnTo>
                  <a:lnTo>
                    <a:pt x="20740" y="12727"/>
                  </a:lnTo>
                  <a:lnTo>
                    <a:pt x="20437" y="11549"/>
                  </a:lnTo>
                  <a:lnTo>
                    <a:pt x="19898" y="9158"/>
                  </a:lnTo>
                  <a:lnTo>
                    <a:pt x="19393" y="6768"/>
                  </a:lnTo>
                  <a:lnTo>
                    <a:pt x="19191" y="5691"/>
                  </a:lnTo>
                  <a:lnTo>
                    <a:pt x="18955" y="4580"/>
                  </a:lnTo>
                  <a:lnTo>
                    <a:pt x="18820" y="4041"/>
                  </a:lnTo>
                  <a:lnTo>
                    <a:pt x="18686" y="3502"/>
                  </a:lnTo>
                  <a:lnTo>
                    <a:pt x="18484" y="2997"/>
                  </a:lnTo>
                  <a:lnTo>
                    <a:pt x="18282" y="2492"/>
                  </a:lnTo>
                  <a:lnTo>
                    <a:pt x="18147" y="2189"/>
                  </a:lnTo>
                  <a:lnTo>
                    <a:pt x="17911" y="1920"/>
                  </a:lnTo>
                  <a:lnTo>
                    <a:pt x="17676" y="1650"/>
                  </a:lnTo>
                  <a:lnTo>
                    <a:pt x="17406" y="1448"/>
                  </a:lnTo>
                  <a:lnTo>
                    <a:pt x="17070" y="1280"/>
                  </a:lnTo>
                  <a:lnTo>
                    <a:pt x="16767" y="1179"/>
                  </a:lnTo>
                  <a:lnTo>
                    <a:pt x="16598" y="1145"/>
                  </a:lnTo>
                  <a:lnTo>
                    <a:pt x="16430" y="1179"/>
                  </a:lnTo>
                  <a:lnTo>
                    <a:pt x="16262" y="1179"/>
                  </a:lnTo>
                  <a:lnTo>
                    <a:pt x="16093" y="1246"/>
                  </a:lnTo>
                  <a:lnTo>
                    <a:pt x="15992" y="1246"/>
                  </a:lnTo>
                  <a:lnTo>
                    <a:pt x="11885" y="2257"/>
                  </a:lnTo>
                  <a:lnTo>
                    <a:pt x="7777" y="3300"/>
                  </a:lnTo>
                  <a:lnTo>
                    <a:pt x="3670" y="4378"/>
                  </a:lnTo>
                  <a:lnTo>
                    <a:pt x="1818" y="4815"/>
                  </a:lnTo>
                  <a:lnTo>
                    <a:pt x="909" y="5085"/>
                  </a:lnTo>
                  <a:lnTo>
                    <a:pt x="0" y="5354"/>
                  </a:lnTo>
                  <a:lnTo>
                    <a:pt x="0" y="5590"/>
                  </a:lnTo>
                  <a:lnTo>
                    <a:pt x="673" y="5421"/>
                  </a:lnTo>
                  <a:lnTo>
                    <a:pt x="1347" y="5253"/>
                  </a:lnTo>
                  <a:lnTo>
                    <a:pt x="2660" y="4883"/>
                  </a:lnTo>
                  <a:lnTo>
                    <a:pt x="2761" y="5489"/>
                  </a:lnTo>
                  <a:lnTo>
                    <a:pt x="2895" y="6061"/>
                  </a:lnTo>
                  <a:lnTo>
                    <a:pt x="3198" y="7239"/>
                  </a:lnTo>
                  <a:lnTo>
                    <a:pt x="3905" y="10303"/>
                  </a:lnTo>
                  <a:lnTo>
                    <a:pt x="4579" y="13098"/>
                  </a:lnTo>
                  <a:lnTo>
                    <a:pt x="4949" y="14512"/>
                  </a:lnTo>
                  <a:lnTo>
                    <a:pt x="5387" y="15892"/>
                  </a:lnTo>
                  <a:lnTo>
                    <a:pt x="5825" y="17239"/>
                  </a:lnTo>
                  <a:lnTo>
                    <a:pt x="6229" y="18619"/>
                  </a:lnTo>
                  <a:lnTo>
                    <a:pt x="6565" y="20000"/>
                  </a:lnTo>
                  <a:lnTo>
                    <a:pt x="6902" y="21414"/>
                  </a:lnTo>
                  <a:lnTo>
                    <a:pt x="7171" y="22794"/>
                  </a:lnTo>
                  <a:lnTo>
                    <a:pt x="7474" y="24174"/>
                  </a:lnTo>
                  <a:lnTo>
                    <a:pt x="7811" y="25555"/>
                  </a:lnTo>
                  <a:lnTo>
                    <a:pt x="8013" y="26228"/>
                  </a:lnTo>
                  <a:lnTo>
                    <a:pt x="8215" y="26902"/>
                  </a:lnTo>
                  <a:lnTo>
                    <a:pt x="6262" y="27339"/>
                  </a:lnTo>
                  <a:lnTo>
                    <a:pt x="4310" y="27777"/>
                  </a:lnTo>
                  <a:lnTo>
                    <a:pt x="2963" y="28147"/>
                  </a:lnTo>
                  <a:lnTo>
                    <a:pt x="1582" y="28518"/>
                  </a:lnTo>
                  <a:lnTo>
                    <a:pt x="135" y="28989"/>
                  </a:lnTo>
                  <a:lnTo>
                    <a:pt x="0" y="29023"/>
                  </a:lnTo>
                  <a:lnTo>
                    <a:pt x="0" y="29258"/>
                  </a:lnTo>
                  <a:lnTo>
                    <a:pt x="909" y="28955"/>
                  </a:lnTo>
                  <a:lnTo>
                    <a:pt x="2390" y="28518"/>
                  </a:lnTo>
                  <a:lnTo>
                    <a:pt x="3872" y="28114"/>
                  </a:lnTo>
                  <a:lnTo>
                    <a:pt x="4983" y="27878"/>
                  </a:lnTo>
                  <a:lnTo>
                    <a:pt x="6094" y="27609"/>
                  </a:lnTo>
                  <a:lnTo>
                    <a:pt x="8316" y="27171"/>
                  </a:lnTo>
                  <a:lnTo>
                    <a:pt x="8383" y="27205"/>
                  </a:lnTo>
                  <a:lnTo>
                    <a:pt x="8451" y="27205"/>
                  </a:lnTo>
                  <a:lnTo>
                    <a:pt x="8518" y="27171"/>
                  </a:lnTo>
                  <a:lnTo>
                    <a:pt x="8552" y="27104"/>
                  </a:lnTo>
                  <a:lnTo>
                    <a:pt x="9764" y="26834"/>
                  </a:lnTo>
                  <a:lnTo>
                    <a:pt x="9865" y="27272"/>
                  </a:lnTo>
                  <a:lnTo>
                    <a:pt x="8383" y="27642"/>
                  </a:lnTo>
                  <a:lnTo>
                    <a:pt x="6936" y="28046"/>
                  </a:lnTo>
                  <a:lnTo>
                    <a:pt x="4006" y="28888"/>
                  </a:lnTo>
                  <a:lnTo>
                    <a:pt x="1178" y="29696"/>
                  </a:lnTo>
                  <a:lnTo>
                    <a:pt x="0" y="30033"/>
                  </a:lnTo>
                  <a:lnTo>
                    <a:pt x="0" y="30268"/>
                  </a:lnTo>
                  <a:lnTo>
                    <a:pt x="3299" y="29359"/>
                  </a:lnTo>
                  <a:lnTo>
                    <a:pt x="6633" y="28450"/>
                  </a:lnTo>
                  <a:lnTo>
                    <a:pt x="8282" y="27979"/>
                  </a:lnTo>
                  <a:lnTo>
                    <a:pt x="9898" y="27474"/>
                  </a:lnTo>
                  <a:lnTo>
                    <a:pt x="10504" y="29864"/>
                  </a:lnTo>
                  <a:lnTo>
                    <a:pt x="10572" y="29932"/>
                  </a:lnTo>
                  <a:lnTo>
                    <a:pt x="10572" y="30134"/>
                  </a:lnTo>
                  <a:lnTo>
                    <a:pt x="10740" y="29932"/>
                  </a:lnTo>
                  <a:lnTo>
                    <a:pt x="10807" y="29898"/>
                  </a:lnTo>
                  <a:lnTo>
                    <a:pt x="10807" y="29797"/>
                  </a:lnTo>
                  <a:lnTo>
                    <a:pt x="10942" y="29460"/>
                  </a:lnTo>
                  <a:lnTo>
                    <a:pt x="11077" y="29124"/>
                  </a:lnTo>
                  <a:lnTo>
                    <a:pt x="11380" y="29326"/>
                  </a:lnTo>
                  <a:lnTo>
                    <a:pt x="11716" y="29494"/>
                  </a:lnTo>
                  <a:lnTo>
                    <a:pt x="11750" y="29528"/>
                  </a:lnTo>
                  <a:lnTo>
                    <a:pt x="11885" y="29528"/>
                  </a:lnTo>
                  <a:lnTo>
                    <a:pt x="11952" y="29460"/>
                  </a:lnTo>
                  <a:lnTo>
                    <a:pt x="11952" y="29393"/>
                  </a:lnTo>
                  <a:lnTo>
                    <a:pt x="11918" y="29359"/>
                  </a:lnTo>
                  <a:lnTo>
                    <a:pt x="11615" y="28821"/>
                  </a:lnTo>
                  <a:lnTo>
                    <a:pt x="11380" y="28282"/>
                  </a:lnTo>
                  <a:lnTo>
                    <a:pt x="11178" y="27710"/>
                  </a:lnTo>
                  <a:lnTo>
                    <a:pt x="11009" y="27137"/>
                  </a:lnTo>
                  <a:lnTo>
                    <a:pt x="12289" y="26767"/>
                  </a:lnTo>
                  <a:lnTo>
                    <a:pt x="13568" y="26363"/>
                  </a:lnTo>
                  <a:lnTo>
                    <a:pt x="14848" y="25992"/>
                  </a:lnTo>
                  <a:lnTo>
                    <a:pt x="16127" y="25622"/>
                  </a:lnTo>
                  <a:lnTo>
                    <a:pt x="17373" y="25285"/>
                  </a:lnTo>
                  <a:lnTo>
                    <a:pt x="18652" y="24982"/>
                  </a:lnTo>
                  <a:lnTo>
                    <a:pt x="19325" y="24848"/>
                  </a:lnTo>
                  <a:lnTo>
                    <a:pt x="19999" y="24747"/>
                  </a:lnTo>
                  <a:lnTo>
                    <a:pt x="20672" y="24612"/>
                  </a:lnTo>
                  <a:lnTo>
                    <a:pt x="21346" y="24444"/>
                  </a:lnTo>
                  <a:lnTo>
                    <a:pt x="22255" y="24208"/>
                  </a:lnTo>
                  <a:lnTo>
                    <a:pt x="22726" y="24073"/>
                  </a:lnTo>
                  <a:lnTo>
                    <a:pt x="23197" y="23905"/>
                  </a:lnTo>
                  <a:lnTo>
                    <a:pt x="23635" y="23669"/>
                  </a:lnTo>
                  <a:lnTo>
                    <a:pt x="23803" y="23568"/>
                  </a:lnTo>
                  <a:lnTo>
                    <a:pt x="24005" y="23400"/>
                  </a:lnTo>
                  <a:lnTo>
                    <a:pt x="24174" y="23232"/>
                  </a:lnTo>
                  <a:lnTo>
                    <a:pt x="24308" y="23063"/>
                  </a:lnTo>
                  <a:lnTo>
                    <a:pt x="24409" y="22861"/>
                  </a:lnTo>
                  <a:lnTo>
                    <a:pt x="24510" y="22626"/>
                  </a:lnTo>
                  <a:lnTo>
                    <a:pt x="24578" y="22390"/>
                  </a:lnTo>
                  <a:lnTo>
                    <a:pt x="24578" y="22154"/>
                  </a:lnTo>
                  <a:lnTo>
                    <a:pt x="24544" y="21885"/>
                  </a:lnTo>
                  <a:lnTo>
                    <a:pt x="24477" y="21616"/>
                  </a:lnTo>
                  <a:lnTo>
                    <a:pt x="24342" y="21111"/>
                  </a:lnTo>
                  <a:lnTo>
                    <a:pt x="24174" y="20639"/>
                  </a:lnTo>
                  <a:lnTo>
                    <a:pt x="24005" y="20101"/>
                  </a:lnTo>
                  <a:lnTo>
                    <a:pt x="23803" y="19562"/>
                  </a:lnTo>
                  <a:lnTo>
                    <a:pt x="23366" y="18485"/>
                  </a:lnTo>
                  <a:lnTo>
                    <a:pt x="23399" y="18384"/>
                  </a:lnTo>
                  <a:lnTo>
                    <a:pt x="23938" y="18518"/>
                  </a:lnTo>
                  <a:lnTo>
                    <a:pt x="24477" y="18619"/>
                  </a:lnTo>
                  <a:lnTo>
                    <a:pt x="24510" y="18889"/>
                  </a:lnTo>
                  <a:lnTo>
                    <a:pt x="24544" y="19158"/>
                  </a:lnTo>
                  <a:lnTo>
                    <a:pt x="24578" y="19629"/>
                  </a:lnTo>
                  <a:lnTo>
                    <a:pt x="24645" y="20101"/>
                  </a:lnTo>
                  <a:lnTo>
                    <a:pt x="24746" y="20538"/>
                  </a:lnTo>
                  <a:lnTo>
                    <a:pt x="24847" y="20976"/>
                  </a:lnTo>
                  <a:lnTo>
                    <a:pt x="25015" y="21313"/>
                  </a:lnTo>
                  <a:lnTo>
                    <a:pt x="25217" y="21582"/>
                  </a:lnTo>
                  <a:lnTo>
                    <a:pt x="25453" y="21818"/>
                  </a:lnTo>
                  <a:lnTo>
                    <a:pt x="25722" y="22020"/>
                  </a:lnTo>
                  <a:lnTo>
                    <a:pt x="26025" y="22222"/>
                  </a:lnTo>
                  <a:lnTo>
                    <a:pt x="26328" y="22390"/>
                  </a:lnTo>
                  <a:lnTo>
                    <a:pt x="26934" y="22659"/>
                  </a:lnTo>
                  <a:lnTo>
                    <a:pt x="27338" y="22794"/>
                  </a:lnTo>
                  <a:lnTo>
                    <a:pt x="27742" y="22895"/>
                  </a:lnTo>
                  <a:lnTo>
                    <a:pt x="28113" y="22929"/>
                  </a:lnTo>
                  <a:lnTo>
                    <a:pt x="28449" y="22929"/>
                  </a:lnTo>
                  <a:lnTo>
                    <a:pt x="28820" y="22861"/>
                  </a:lnTo>
                  <a:lnTo>
                    <a:pt x="29157" y="22727"/>
                  </a:lnTo>
                  <a:lnTo>
                    <a:pt x="29493" y="22525"/>
                  </a:lnTo>
                  <a:lnTo>
                    <a:pt x="29796" y="22255"/>
                  </a:lnTo>
                  <a:lnTo>
                    <a:pt x="30066" y="22020"/>
                  </a:lnTo>
                  <a:lnTo>
                    <a:pt x="30335" y="21750"/>
                  </a:lnTo>
                  <a:lnTo>
                    <a:pt x="30537" y="21447"/>
                  </a:lnTo>
                  <a:lnTo>
                    <a:pt x="30773" y="21144"/>
                  </a:lnTo>
                  <a:lnTo>
                    <a:pt x="30773" y="21178"/>
                  </a:lnTo>
                  <a:lnTo>
                    <a:pt x="30806" y="21313"/>
                  </a:lnTo>
                  <a:lnTo>
                    <a:pt x="30907" y="21481"/>
                  </a:lnTo>
                  <a:lnTo>
                    <a:pt x="31008" y="21616"/>
                  </a:lnTo>
                  <a:lnTo>
                    <a:pt x="31143" y="21717"/>
                  </a:lnTo>
                  <a:lnTo>
                    <a:pt x="31278" y="21818"/>
                  </a:lnTo>
                  <a:lnTo>
                    <a:pt x="31446" y="21885"/>
                  </a:lnTo>
                  <a:lnTo>
                    <a:pt x="31648" y="21919"/>
                  </a:lnTo>
                  <a:lnTo>
                    <a:pt x="31816" y="21952"/>
                  </a:lnTo>
                  <a:lnTo>
                    <a:pt x="32018" y="21986"/>
                  </a:lnTo>
                  <a:lnTo>
                    <a:pt x="32187" y="21952"/>
                  </a:lnTo>
                  <a:lnTo>
                    <a:pt x="32389" y="21919"/>
                  </a:lnTo>
                  <a:lnTo>
                    <a:pt x="32523" y="21885"/>
                  </a:lnTo>
                  <a:lnTo>
                    <a:pt x="32692" y="21784"/>
                  </a:lnTo>
                  <a:lnTo>
                    <a:pt x="32826" y="21683"/>
                  </a:lnTo>
                  <a:lnTo>
                    <a:pt x="32927" y="21548"/>
                  </a:lnTo>
                  <a:lnTo>
                    <a:pt x="33028" y="21414"/>
                  </a:lnTo>
                  <a:lnTo>
                    <a:pt x="33028" y="21346"/>
                  </a:lnTo>
                  <a:lnTo>
                    <a:pt x="32995" y="21346"/>
                  </a:lnTo>
                  <a:lnTo>
                    <a:pt x="33028" y="21279"/>
                  </a:lnTo>
                  <a:lnTo>
                    <a:pt x="32995" y="21212"/>
                  </a:lnTo>
                  <a:lnTo>
                    <a:pt x="32826" y="21010"/>
                  </a:lnTo>
                  <a:lnTo>
                    <a:pt x="32624" y="20841"/>
                  </a:lnTo>
                  <a:lnTo>
                    <a:pt x="32220" y="20471"/>
                  </a:lnTo>
                  <a:lnTo>
                    <a:pt x="31850" y="20101"/>
                  </a:lnTo>
                  <a:lnTo>
                    <a:pt x="31648" y="19932"/>
                  </a:lnTo>
                  <a:lnTo>
                    <a:pt x="31412" y="19831"/>
                  </a:lnTo>
                  <a:lnTo>
                    <a:pt x="31513" y="19562"/>
                  </a:lnTo>
                  <a:lnTo>
                    <a:pt x="31682" y="19629"/>
                  </a:lnTo>
                  <a:lnTo>
                    <a:pt x="31816" y="19629"/>
                  </a:lnTo>
                  <a:lnTo>
                    <a:pt x="31985" y="19596"/>
                  </a:lnTo>
                  <a:lnTo>
                    <a:pt x="32119" y="19495"/>
                  </a:lnTo>
                  <a:lnTo>
                    <a:pt x="32187" y="19394"/>
                  </a:lnTo>
                  <a:lnTo>
                    <a:pt x="32220" y="19293"/>
                  </a:lnTo>
                  <a:lnTo>
                    <a:pt x="32254" y="19023"/>
                  </a:lnTo>
                  <a:lnTo>
                    <a:pt x="32355" y="18485"/>
                  </a:lnTo>
                  <a:lnTo>
                    <a:pt x="32321" y="18451"/>
                  </a:lnTo>
                  <a:lnTo>
                    <a:pt x="32355" y="18384"/>
                  </a:lnTo>
                  <a:lnTo>
                    <a:pt x="32288" y="18316"/>
                  </a:lnTo>
                  <a:lnTo>
                    <a:pt x="31850" y="18047"/>
                  </a:lnTo>
                  <a:lnTo>
                    <a:pt x="31412" y="17811"/>
                  </a:lnTo>
                  <a:lnTo>
                    <a:pt x="30941" y="17643"/>
                  </a:lnTo>
                  <a:lnTo>
                    <a:pt x="30470" y="17474"/>
                  </a:lnTo>
                  <a:lnTo>
                    <a:pt x="29965" y="17373"/>
                  </a:lnTo>
                  <a:lnTo>
                    <a:pt x="29493" y="17272"/>
                  </a:lnTo>
                  <a:lnTo>
                    <a:pt x="28988" y="17205"/>
                  </a:lnTo>
                  <a:lnTo>
                    <a:pt x="28483" y="17171"/>
                  </a:lnTo>
                  <a:lnTo>
                    <a:pt x="27473" y="17138"/>
                  </a:lnTo>
                  <a:lnTo>
                    <a:pt x="26463" y="17104"/>
                  </a:lnTo>
                  <a:lnTo>
                    <a:pt x="25453" y="17037"/>
                  </a:lnTo>
                  <a:lnTo>
                    <a:pt x="24477" y="16969"/>
                  </a:lnTo>
                  <a:lnTo>
                    <a:pt x="23736" y="16835"/>
                  </a:lnTo>
                  <a:lnTo>
                    <a:pt x="23029" y="16666"/>
                  </a:lnTo>
                  <a:lnTo>
                    <a:pt x="22490" y="14848"/>
                  </a:lnTo>
                  <a:lnTo>
                    <a:pt x="21952" y="13064"/>
                  </a:lnTo>
                  <a:lnTo>
                    <a:pt x="21447" y="11246"/>
                  </a:lnTo>
                  <a:lnTo>
                    <a:pt x="20975" y="9428"/>
                  </a:lnTo>
                  <a:lnTo>
                    <a:pt x="20032" y="5590"/>
                  </a:lnTo>
                  <a:lnTo>
                    <a:pt x="19797" y="4613"/>
                  </a:lnTo>
                  <a:lnTo>
                    <a:pt x="19561" y="3603"/>
                  </a:lnTo>
                  <a:lnTo>
                    <a:pt x="19325" y="2627"/>
                  </a:lnTo>
                  <a:lnTo>
                    <a:pt x="19157" y="2122"/>
                  </a:lnTo>
                  <a:lnTo>
                    <a:pt x="18989" y="1684"/>
                  </a:lnTo>
                  <a:lnTo>
                    <a:pt x="18921" y="1650"/>
                  </a:lnTo>
                  <a:lnTo>
                    <a:pt x="18888" y="1650"/>
                  </a:lnTo>
                  <a:lnTo>
                    <a:pt x="18854" y="1314"/>
                  </a:lnTo>
                  <a:lnTo>
                    <a:pt x="18753" y="977"/>
                  </a:lnTo>
                  <a:lnTo>
                    <a:pt x="18618" y="674"/>
                  </a:lnTo>
                  <a:lnTo>
                    <a:pt x="18416" y="405"/>
                  </a:lnTo>
                  <a:lnTo>
                    <a:pt x="18181" y="203"/>
                  </a:lnTo>
                  <a:lnTo>
                    <a:pt x="18046" y="135"/>
                  </a:lnTo>
                  <a:lnTo>
                    <a:pt x="17911" y="68"/>
                  </a:lnTo>
                  <a:lnTo>
                    <a:pt x="177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4"/>
            <p:cNvSpPr/>
            <p:nvPr/>
          </p:nvSpPr>
          <p:spPr>
            <a:xfrm>
              <a:off x="-7997" y="4793152"/>
              <a:ext cx="360076" cy="109664"/>
            </a:xfrm>
            <a:custGeom>
              <a:avLst/>
              <a:gdLst/>
              <a:ahLst/>
              <a:cxnLst/>
              <a:rect l="l" t="t" r="r" b="b"/>
              <a:pathLst>
                <a:path w="5421" h="1651" extrusionOk="0">
                  <a:moveTo>
                    <a:pt x="5387" y="0"/>
                  </a:moveTo>
                  <a:lnTo>
                    <a:pt x="4848" y="68"/>
                  </a:lnTo>
                  <a:lnTo>
                    <a:pt x="4310" y="135"/>
                  </a:lnTo>
                  <a:lnTo>
                    <a:pt x="3804" y="270"/>
                  </a:lnTo>
                  <a:lnTo>
                    <a:pt x="3266" y="404"/>
                  </a:lnTo>
                  <a:lnTo>
                    <a:pt x="2222" y="707"/>
                  </a:lnTo>
                  <a:lnTo>
                    <a:pt x="1212" y="1010"/>
                  </a:lnTo>
                  <a:lnTo>
                    <a:pt x="0" y="1381"/>
                  </a:lnTo>
                  <a:lnTo>
                    <a:pt x="0" y="1650"/>
                  </a:lnTo>
                  <a:lnTo>
                    <a:pt x="1044" y="1313"/>
                  </a:lnTo>
                  <a:lnTo>
                    <a:pt x="3198" y="640"/>
                  </a:lnTo>
                  <a:lnTo>
                    <a:pt x="5387" y="34"/>
                  </a:lnTo>
                  <a:lnTo>
                    <a:pt x="54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8" name="Google Shape;508;p4"/>
          <p:cNvGrpSpPr/>
          <p:nvPr/>
        </p:nvGrpSpPr>
        <p:grpSpPr>
          <a:xfrm>
            <a:off x="8420990" y="2153894"/>
            <a:ext cx="515755" cy="910864"/>
            <a:chOff x="8443004" y="2878855"/>
            <a:chExt cx="688868" cy="1216595"/>
          </a:xfrm>
        </p:grpSpPr>
        <p:sp>
          <p:nvSpPr>
            <p:cNvPr id="509" name="Google Shape;509;p4"/>
            <p:cNvSpPr/>
            <p:nvPr/>
          </p:nvSpPr>
          <p:spPr>
            <a:xfrm>
              <a:off x="8758311" y="2981744"/>
              <a:ext cx="26901" cy="33610"/>
            </a:xfrm>
            <a:custGeom>
              <a:avLst/>
              <a:gdLst/>
              <a:ahLst/>
              <a:cxnLst/>
              <a:rect l="l" t="t" r="r" b="b"/>
              <a:pathLst>
                <a:path w="405" h="506" extrusionOk="0">
                  <a:moveTo>
                    <a:pt x="135" y="0"/>
                  </a:moveTo>
                  <a:lnTo>
                    <a:pt x="102" y="34"/>
                  </a:lnTo>
                  <a:lnTo>
                    <a:pt x="68" y="68"/>
                  </a:lnTo>
                  <a:lnTo>
                    <a:pt x="1" y="135"/>
                  </a:lnTo>
                  <a:lnTo>
                    <a:pt x="1" y="202"/>
                  </a:lnTo>
                  <a:lnTo>
                    <a:pt x="1" y="270"/>
                  </a:lnTo>
                  <a:lnTo>
                    <a:pt x="34" y="337"/>
                  </a:lnTo>
                  <a:lnTo>
                    <a:pt x="34" y="371"/>
                  </a:lnTo>
                  <a:lnTo>
                    <a:pt x="68" y="438"/>
                  </a:lnTo>
                  <a:lnTo>
                    <a:pt x="135" y="472"/>
                  </a:lnTo>
                  <a:lnTo>
                    <a:pt x="169" y="505"/>
                  </a:lnTo>
                  <a:lnTo>
                    <a:pt x="236" y="505"/>
                  </a:lnTo>
                  <a:lnTo>
                    <a:pt x="304" y="472"/>
                  </a:lnTo>
                  <a:lnTo>
                    <a:pt x="371" y="438"/>
                  </a:lnTo>
                  <a:lnTo>
                    <a:pt x="405" y="404"/>
                  </a:lnTo>
                  <a:lnTo>
                    <a:pt x="405" y="303"/>
                  </a:lnTo>
                  <a:lnTo>
                    <a:pt x="405" y="270"/>
                  </a:lnTo>
                  <a:lnTo>
                    <a:pt x="405" y="236"/>
                  </a:lnTo>
                  <a:lnTo>
                    <a:pt x="405" y="169"/>
                  </a:lnTo>
                  <a:lnTo>
                    <a:pt x="371" y="68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4"/>
            <p:cNvSpPr/>
            <p:nvPr/>
          </p:nvSpPr>
          <p:spPr>
            <a:xfrm>
              <a:off x="8682257" y="3929925"/>
              <a:ext cx="102955" cy="118564"/>
            </a:xfrm>
            <a:custGeom>
              <a:avLst/>
              <a:gdLst/>
              <a:ahLst/>
              <a:cxnLst/>
              <a:rect l="l" t="t" r="r" b="b"/>
              <a:pathLst>
                <a:path w="1550" h="1785" extrusionOk="0">
                  <a:moveTo>
                    <a:pt x="439" y="405"/>
                  </a:moveTo>
                  <a:lnTo>
                    <a:pt x="405" y="506"/>
                  </a:lnTo>
                  <a:lnTo>
                    <a:pt x="405" y="573"/>
                  </a:lnTo>
                  <a:lnTo>
                    <a:pt x="405" y="607"/>
                  </a:lnTo>
                  <a:lnTo>
                    <a:pt x="472" y="640"/>
                  </a:lnTo>
                  <a:lnTo>
                    <a:pt x="540" y="607"/>
                  </a:lnTo>
                  <a:lnTo>
                    <a:pt x="674" y="539"/>
                  </a:lnTo>
                  <a:lnTo>
                    <a:pt x="809" y="506"/>
                  </a:lnTo>
                  <a:lnTo>
                    <a:pt x="977" y="539"/>
                  </a:lnTo>
                  <a:lnTo>
                    <a:pt x="1078" y="607"/>
                  </a:lnTo>
                  <a:lnTo>
                    <a:pt x="1213" y="674"/>
                  </a:lnTo>
                  <a:lnTo>
                    <a:pt x="1280" y="809"/>
                  </a:lnTo>
                  <a:lnTo>
                    <a:pt x="1314" y="943"/>
                  </a:lnTo>
                  <a:lnTo>
                    <a:pt x="1314" y="1112"/>
                  </a:lnTo>
                  <a:lnTo>
                    <a:pt x="1280" y="1246"/>
                  </a:lnTo>
                  <a:lnTo>
                    <a:pt x="1213" y="1347"/>
                  </a:lnTo>
                  <a:lnTo>
                    <a:pt x="1078" y="1448"/>
                  </a:lnTo>
                  <a:lnTo>
                    <a:pt x="977" y="1482"/>
                  </a:lnTo>
                  <a:lnTo>
                    <a:pt x="843" y="1516"/>
                  </a:lnTo>
                  <a:lnTo>
                    <a:pt x="708" y="1482"/>
                  </a:lnTo>
                  <a:lnTo>
                    <a:pt x="573" y="1448"/>
                  </a:lnTo>
                  <a:lnTo>
                    <a:pt x="472" y="1381"/>
                  </a:lnTo>
                  <a:lnTo>
                    <a:pt x="371" y="1314"/>
                  </a:lnTo>
                  <a:lnTo>
                    <a:pt x="304" y="1179"/>
                  </a:lnTo>
                  <a:lnTo>
                    <a:pt x="270" y="1078"/>
                  </a:lnTo>
                  <a:lnTo>
                    <a:pt x="237" y="977"/>
                  </a:lnTo>
                  <a:lnTo>
                    <a:pt x="270" y="708"/>
                  </a:lnTo>
                  <a:lnTo>
                    <a:pt x="371" y="506"/>
                  </a:lnTo>
                  <a:lnTo>
                    <a:pt x="439" y="405"/>
                  </a:lnTo>
                  <a:close/>
                  <a:moveTo>
                    <a:pt x="674" y="1"/>
                  </a:moveTo>
                  <a:lnTo>
                    <a:pt x="607" y="34"/>
                  </a:lnTo>
                  <a:lnTo>
                    <a:pt x="439" y="102"/>
                  </a:lnTo>
                  <a:lnTo>
                    <a:pt x="270" y="236"/>
                  </a:lnTo>
                  <a:lnTo>
                    <a:pt x="169" y="371"/>
                  </a:lnTo>
                  <a:lnTo>
                    <a:pt x="68" y="573"/>
                  </a:lnTo>
                  <a:lnTo>
                    <a:pt x="1" y="775"/>
                  </a:lnTo>
                  <a:lnTo>
                    <a:pt x="1" y="977"/>
                  </a:lnTo>
                  <a:lnTo>
                    <a:pt x="68" y="1179"/>
                  </a:lnTo>
                  <a:lnTo>
                    <a:pt x="136" y="1347"/>
                  </a:lnTo>
                  <a:lnTo>
                    <a:pt x="270" y="1516"/>
                  </a:lnTo>
                  <a:lnTo>
                    <a:pt x="439" y="1650"/>
                  </a:lnTo>
                  <a:lnTo>
                    <a:pt x="607" y="1751"/>
                  </a:lnTo>
                  <a:lnTo>
                    <a:pt x="809" y="1785"/>
                  </a:lnTo>
                  <a:lnTo>
                    <a:pt x="1011" y="1751"/>
                  </a:lnTo>
                  <a:lnTo>
                    <a:pt x="1179" y="1684"/>
                  </a:lnTo>
                  <a:lnTo>
                    <a:pt x="1314" y="1549"/>
                  </a:lnTo>
                  <a:lnTo>
                    <a:pt x="1415" y="1415"/>
                  </a:lnTo>
                  <a:lnTo>
                    <a:pt x="1516" y="1246"/>
                  </a:lnTo>
                  <a:lnTo>
                    <a:pt x="1550" y="1078"/>
                  </a:lnTo>
                  <a:lnTo>
                    <a:pt x="1550" y="876"/>
                  </a:lnTo>
                  <a:lnTo>
                    <a:pt x="1482" y="708"/>
                  </a:lnTo>
                  <a:lnTo>
                    <a:pt x="1381" y="573"/>
                  </a:lnTo>
                  <a:lnTo>
                    <a:pt x="1213" y="438"/>
                  </a:lnTo>
                  <a:lnTo>
                    <a:pt x="1045" y="304"/>
                  </a:lnTo>
                  <a:lnTo>
                    <a:pt x="843" y="270"/>
                  </a:lnTo>
                  <a:lnTo>
                    <a:pt x="674" y="270"/>
                  </a:lnTo>
                  <a:lnTo>
                    <a:pt x="607" y="292"/>
                  </a:lnTo>
                  <a:lnTo>
                    <a:pt x="607" y="292"/>
                  </a:lnTo>
                  <a:lnTo>
                    <a:pt x="641" y="270"/>
                  </a:lnTo>
                  <a:lnTo>
                    <a:pt x="742" y="203"/>
                  </a:lnTo>
                  <a:lnTo>
                    <a:pt x="809" y="203"/>
                  </a:lnTo>
                  <a:lnTo>
                    <a:pt x="910" y="236"/>
                  </a:lnTo>
                  <a:lnTo>
                    <a:pt x="1045" y="270"/>
                  </a:lnTo>
                  <a:lnTo>
                    <a:pt x="1045" y="236"/>
                  </a:lnTo>
                  <a:lnTo>
                    <a:pt x="1078" y="203"/>
                  </a:lnTo>
                  <a:lnTo>
                    <a:pt x="1045" y="135"/>
                  </a:lnTo>
                  <a:lnTo>
                    <a:pt x="977" y="68"/>
                  </a:lnTo>
                  <a:lnTo>
                    <a:pt x="876" y="34"/>
                  </a:lnTo>
                  <a:lnTo>
                    <a:pt x="77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4"/>
            <p:cNvSpPr/>
            <p:nvPr/>
          </p:nvSpPr>
          <p:spPr>
            <a:xfrm>
              <a:off x="8805272" y="2999611"/>
              <a:ext cx="107405" cy="26901"/>
            </a:xfrm>
            <a:custGeom>
              <a:avLst/>
              <a:gdLst/>
              <a:ahLst/>
              <a:cxnLst/>
              <a:rect l="l" t="t" r="r" b="b"/>
              <a:pathLst>
                <a:path w="1617" h="405" extrusionOk="0">
                  <a:moveTo>
                    <a:pt x="169" y="1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37" y="270"/>
                  </a:lnTo>
                  <a:lnTo>
                    <a:pt x="741" y="304"/>
                  </a:lnTo>
                  <a:lnTo>
                    <a:pt x="1145" y="371"/>
                  </a:lnTo>
                  <a:lnTo>
                    <a:pt x="1381" y="405"/>
                  </a:lnTo>
                  <a:lnTo>
                    <a:pt x="1583" y="371"/>
                  </a:lnTo>
                  <a:lnTo>
                    <a:pt x="1617" y="337"/>
                  </a:lnTo>
                  <a:lnTo>
                    <a:pt x="1617" y="304"/>
                  </a:lnTo>
                  <a:lnTo>
                    <a:pt x="1617" y="236"/>
                  </a:lnTo>
                  <a:lnTo>
                    <a:pt x="1583" y="203"/>
                  </a:lnTo>
                  <a:lnTo>
                    <a:pt x="1415" y="135"/>
                  </a:lnTo>
                  <a:lnTo>
                    <a:pt x="1179" y="102"/>
                  </a:lnTo>
                  <a:lnTo>
                    <a:pt x="775" y="68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4"/>
            <p:cNvSpPr/>
            <p:nvPr/>
          </p:nvSpPr>
          <p:spPr>
            <a:xfrm>
              <a:off x="8443004" y="2878855"/>
              <a:ext cx="688868" cy="1216595"/>
            </a:xfrm>
            <a:custGeom>
              <a:avLst/>
              <a:gdLst/>
              <a:ahLst/>
              <a:cxnLst/>
              <a:rect l="l" t="t" r="r" b="b"/>
              <a:pathLst>
                <a:path w="10371" h="18316" extrusionOk="0">
                  <a:moveTo>
                    <a:pt x="3401" y="169"/>
                  </a:moveTo>
                  <a:lnTo>
                    <a:pt x="3670" y="270"/>
                  </a:lnTo>
                  <a:lnTo>
                    <a:pt x="3973" y="337"/>
                  </a:lnTo>
                  <a:lnTo>
                    <a:pt x="4613" y="405"/>
                  </a:lnTo>
                  <a:lnTo>
                    <a:pt x="6397" y="607"/>
                  </a:lnTo>
                  <a:lnTo>
                    <a:pt x="8418" y="876"/>
                  </a:lnTo>
                  <a:lnTo>
                    <a:pt x="8855" y="943"/>
                  </a:lnTo>
                  <a:lnTo>
                    <a:pt x="9091" y="977"/>
                  </a:lnTo>
                  <a:lnTo>
                    <a:pt x="9327" y="1044"/>
                  </a:lnTo>
                  <a:lnTo>
                    <a:pt x="9562" y="1112"/>
                  </a:lnTo>
                  <a:lnTo>
                    <a:pt x="9764" y="1213"/>
                  </a:lnTo>
                  <a:lnTo>
                    <a:pt x="9933" y="1381"/>
                  </a:lnTo>
                  <a:lnTo>
                    <a:pt x="10034" y="1583"/>
                  </a:lnTo>
                  <a:lnTo>
                    <a:pt x="10067" y="1617"/>
                  </a:lnTo>
                  <a:lnTo>
                    <a:pt x="10135" y="1650"/>
                  </a:lnTo>
                  <a:lnTo>
                    <a:pt x="10168" y="2492"/>
                  </a:lnTo>
                  <a:lnTo>
                    <a:pt x="10168" y="2896"/>
                  </a:lnTo>
                  <a:lnTo>
                    <a:pt x="10168" y="3300"/>
                  </a:lnTo>
                  <a:lnTo>
                    <a:pt x="10101" y="3872"/>
                  </a:lnTo>
                  <a:lnTo>
                    <a:pt x="9966" y="4411"/>
                  </a:lnTo>
                  <a:lnTo>
                    <a:pt x="9731" y="5522"/>
                  </a:lnTo>
                  <a:lnTo>
                    <a:pt x="9562" y="6431"/>
                  </a:lnTo>
                  <a:lnTo>
                    <a:pt x="9428" y="7374"/>
                  </a:lnTo>
                  <a:lnTo>
                    <a:pt x="9226" y="9259"/>
                  </a:lnTo>
                  <a:lnTo>
                    <a:pt x="9024" y="11414"/>
                  </a:lnTo>
                  <a:lnTo>
                    <a:pt x="8754" y="13569"/>
                  </a:lnTo>
                  <a:lnTo>
                    <a:pt x="8620" y="14545"/>
                  </a:lnTo>
                  <a:lnTo>
                    <a:pt x="8451" y="15488"/>
                  </a:lnTo>
                  <a:lnTo>
                    <a:pt x="8283" y="16431"/>
                  </a:lnTo>
                  <a:lnTo>
                    <a:pt x="8148" y="17373"/>
                  </a:lnTo>
                  <a:lnTo>
                    <a:pt x="8014" y="17575"/>
                  </a:lnTo>
                  <a:lnTo>
                    <a:pt x="7845" y="17744"/>
                  </a:lnTo>
                  <a:lnTo>
                    <a:pt x="7677" y="17878"/>
                  </a:lnTo>
                  <a:lnTo>
                    <a:pt x="7475" y="17979"/>
                  </a:lnTo>
                  <a:lnTo>
                    <a:pt x="7273" y="18047"/>
                  </a:lnTo>
                  <a:lnTo>
                    <a:pt x="7037" y="18080"/>
                  </a:lnTo>
                  <a:lnTo>
                    <a:pt x="6498" y="18080"/>
                  </a:lnTo>
                  <a:lnTo>
                    <a:pt x="4377" y="17912"/>
                  </a:lnTo>
                  <a:lnTo>
                    <a:pt x="3367" y="17845"/>
                  </a:lnTo>
                  <a:lnTo>
                    <a:pt x="2862" y="17811"/>
                  </a:lnTo>
                  <a:lnTo>
                    <a:pt x="2391" y="17744"/>
                  </a:lnTo>
                  <a:lnTo>
                    <a:pt x="2021" y="17676"/>
                  </a:lnTo>
                  <a:lnTo>
                    <a:pt x="1650" y="17575"/>
                  </a:lnTo>
                  <a:lnTo>
                    <a:pt x="1718" y="17508"/>
                  </a:lnTo>
                  <a:lnTo>
                    <a:pt x="1684" y="17407"/>
                  </a:lnTo>
                  <a:lnTo>
                    <a:pt x="1650" y="17373"/>
                  </a:lnTo>
                  <a:lnTo>
                    <a:pt x="1549" y="17340"/>
                  </a:lnTo>
                  <a:lnTo>
                    <a:pt x="1381" y="17407"/>
                  </a:lnTo>
                  <a:lnTo>
                    <a:pt x="1213" y="17441"/>
                  </a:lnTo>
                  <a:lnTo>
                    <a:pt x="1078" y="17441"/>
                  </a:lnTo>
                  <a:lnTo>
                    <a:pt x="943" y="17407"/>
                  </a:lnTo>
                  <a:lnTo>
                    <a:pt x="842" y="17373"/>
                  </a:lnTo>
                  <a:lnTo>
                    <a:pt x="708" y="17306"/>
                  </a:lnTo>
                  <a:lnTo>
                    <a:pt x="640" y="17205"/>
                  </a:lnTo>
                  <a:lnTo>
                    <a:pt x="539" y="17104"/>
                  </a:lnTo>
                  <a:lnTo>
                    <a:pt x="438" y="16835"/>
                  </a:lnTo>
                  <a:lnTo>
                    <a:pt x="371" y="16532"/>
                  </a:lnTo>
                  <a:lnTo>
                    <a:pt x="304" y="16195"/>
                  </a:lnTo>
                  <a:lnTo>
                    <a:pt x="304" y="15825"/>
                  </a:lnTo>
                  <a:lnTo>
                    <a:pt x="304" y="15420"/>
                  </a:lnTo>
                  <a:lnTo>
                    <a:pt x="337" y="15016"/>
                  </a:lnTo>
                  <a:lnTo>
                    <a:pt x="438" y="14242"/>
                  </a:lnTo>
                  <a:lnTo>
                    <a:pt x="607" y="13131"/>
                  </a:lnTo>
                  <a:lnTo>
                    <a:pt x="1213" y="8889"/>
                  </a:lnTo>
                  <a:lnTo>
                    <a:pt x="1852" y="4613"/>
                  </a:lnTo>
                  <a:lnTo>
                    <a:pt x="2155" y="2492"/>
                  </a:lnTo>
                  <a:lnTo>
                    <a:pt x="2223" y="1852"/>
                  </a:lnTo>
                  <a:lnTo>
                    <a:pt x="2290" y="1448"/>
                  </a:lnTo>
                  <a:lnTo>
                    <a:pt x="2425" y="1044"/>
                  </a:lnTo>
                  <a:lnTo>
                    <a:pt x="2559" y="708"/>
                  </a:lnTo>
                  <a:lnTo>
                    <a:pt x="2660" y="539"/>
                  </a:lnTo>
                  <a:lnTo>
                    <a:pt x="2761" y="405"/>
                  </a:lnTo>
                  <a:lnTo>
                    <a:pt x="2862" y="304"/>
                  </a:lnTo>
                  <a:lnTo>
                    <a:pt x="2997" y="203"/>
                  </a:lnTo>
                  <a:lnTo>
                    <a:pt x="3165" y="169"/>
                  </a:lnTo>
                  <a:close/>
                  <a:moveTo>
                    <a:pt x="2963" y="1"/>
                  </a:moveTo>
                  <a:lnTo>
                    <a:pt x="2795" y="68"/>
                  </a:lnTo>
                  <a:lnTo>
                    <a:pt x="2627" y="169"/>
                  </a:lnTo>
                  <a:lnTo>
                    <a:pt x="2492" y="337"/>
                  </a:lnTo>
                  <a:lnTo>
                    <a:pt x="2357" y="573"/>
                  </a:lnTo>
                  <a:lnTo>
                    <a:pt x="2256" y="809"/>
                  </a:lnTo>
                  <a:lnTo>
                    <a:pt x="2189" y="1078"/>
                  </a:lnTo>
                  <a:lnTo>
                    <a:pt x="2054" y="1617"/>
                  </a:lnTo>
                  <a:lnTo>
                    <a:pt x="1953" y="2155"/>
                  </a:lnTo>
                  <a:lnTo>
                    <a:pt x="1852" y="2963"/>
                  </a:lnTo>
                  <a:lnTo>
                    <a:pt x="910" y="9360"/>
                  </a:lnTo>
                  <a:lnTo>
                    <a:pt x="472" y="12256"/>
                  </a:lnTo>
                  <a:lnTo>
                    <a:pt x="270" y="13703"/>
                  </a:lnTo>
                  <a:lnTo>
                    <a:pt x="68" y="15185"/>
                  </a:lnTo>
                  <a:lnTo>
                    <a:pt x="34" y="15690"/>
                  </a:lnTo>
                  <a:lnTo>
                    <a:pt x="1" y="15959"/>
                  </a:lnTo>
                  <a:lnTo>
                    <a:pt x="34" y="16229"/>
                  </a:lnTo>
                  <a:lnTo>
                    <a:pt x="68" y="16532"/>
                  </a:lnTo>
                  <a:lnTo>
                    <a:pt x="135" y="16767"/>
                  </a:lnTo>
                  <a:lnTo>
                    <a:pt x="236" y="17037"/>
                  </a:lnTo>
                  <a:lnTo>
                    <a:pt x="371" y="17239"/>
                  </a:lnTo>
                  <a:lnTo>
                    <a:pt x="607" y="17441"/>
                  </a:lnTo>
                  <a:lnTo>
                    <a:pt x="842" y="17575"/>
                  </a:lnTo>
                  <a:lnTo>
                    <a:pt x="1078" y="17676"/>
                  </a:lnTo>
                  <a:lnTo>
                    <a:pt x="1347" y="17676"/>
                  </a:lnTo>
                  <a:lnTo>
                    <a:pt x="2088" y="17878"/>
                  </a:lnTo>
                  <a:lnTo>
                    <a:pt x="2458" y="17979"/>
                  </a:lnTo>
                  <a:lnTo>
                    <a:pt x="2829" y="18047"/>
                  </a:lnTo>
                  <a:lnTo>
                    <a:pt x="4142" y="18148"/>
                  </a:lnTo>
                  <a:lnTo>
                    <a:pt x="5455" y="18249"/>
                  </a:lnTo>
                  <a:lnTo>
                    <a:pt x="6296" y="18316"/>
                  </a:lnTo>
                  <a:lnTo>
                    <a:pt x="7239" y="18316"/>
                  </a:lnTo>
                  <a:lnTo>
                    <a:pt x="7475" y="18249"/>
                  </a:lnTo>
                  <a:lnTo>
                    <a:pt x="7677" y="18181"/>
                  </a:lnTo>
                  <a:lnTo>
                    <a:pt x="7879" y="18114"/>
                  </a:lnTo>
                  <a:lnTo>
                    <a:pt x="8047" y="18013"/>
                  </a:lnTo>
                  <a:lnTo>
                    <a:pt x="8216" y="17845"/>
                  </a:lnTo>
                  <a:lnTo>
                    <a:pt x="8317" y="17676"/>
                  </a:lnTo>
                  <a:lnTo>
                    <a:pt x="8418" y="17474"/>
                  </a:lnTo>
                  <a:lnTo>
                    <a:pt x="8451" y="17205"/>
                  </a:lnTo>
                  <a:lnTo>
                    <a:pt x="8451" y="17138"/>
                  </a:lnTo>
                  <a:lnTo>
                    <a:pt x="8653" y="16195"/>
                  </a:lnTo>
                  <a:lnTo>
                    <a:pt x="8822" y="15252"/>
                  </a:lnTo>
                  <a:lnTo>
                    <a:pt x="8956" y="14309"/>
                  </a:lnTo>
                  <a:lnTo>
                    <a:pt x="9091" y="13333"/>
                  </a:lnTo>
                  <a:lnTo>
                    <a:pt x="9293" y="11414"/>
                  </a:lnTo>
                  <a:lnTo>
                    <a:pt x="9461" y="9495"/>
                  </a:lnTo>
                  <a:lnTo>
                    <a:pt x="9562" y="8451"/>
                  </a:lnTo>
                  <a:lnTo>
                    <a:pt x="9663" y="7407"/>
                  </a:lnTo>
                  <a:lnTo>
                    <a:pt x="9798" y="6364"/>
                  </a:lnTo>
                  <a:lnTo>
                    <a:pt x="10000" y="5320"/>
                  </a:lnTo>
                  <a:lnTo>
                    <a:pt x="10202" y="4411"/>
                  </a:lnTo>
                  <a:lnTo>
                    <a:pt x="10269" y="3940"/>
                  </a:lnTo>
                  <a:lnTo>
                    <a:pt x="10337" y="3468"/>
                  </a:lnTo>
                  <a:lnTo>
                    <a:pt x="10370" y="2997"/>
                  </a:lnTo>
                  <a:lnTo>
                    <a:pt x="10370" y="2526"/>
                  </a:lnTo>
                  <a:lnTo>
                    <a:pt x="10337" y="2054"/>
                  </a:lnTo>
                  <a:lnTo>
                    <a:pt x="10236" y="1583"/>
                  </a:lnTo>
                  <a:lnTo>
                    <a:pt x="10269" y="1549"/>
                  </a:lnTo>
                  <a:lnTo>
                    <a:pt x="10236" y="1516"/>
                  </a:lnTo>
                  <a:lnTo>
                    <a:pt x="10168" y="1347"/>
                  </a:lnTo>
                  <a:lnTo>
                    <a:pt x="10067" y="1213"/>
                  </a:lnTo>
                  <a:lnTo>
                    <a:pt x="9933" y="1112"/>
                  </a:lnTo>
                  <a:lnTo>
                    <a:pt x="9798" y="1011"/>
                  </a:lnTo>
                  <a:lnTo>
                    <a:pt x="9495" y="842"/>
                  </a:lnTo>
                  <a:lnTo>
                    <a:pt x="9125" y="741"/>
                  </a:lnTo>
                  <a:lnTo>
                    <a:pt x="8754" y="674"/>
                  </a:lnTo>
                  <a:lnTo>
                    <a:pt x="8384" y="640"/>
                  </a:lnTo>
                  <a:lnTo>
                    <a:pt x="7710" y="573"/>
                  </a:lnTo>
                  <a:lnTo>
                    <a:pt x="5623" y="304"/>
                  </a:lnTo>
                  <a:lnTo>
                    <a:pt x="4546" y="135"/>
                  </a:lnTo>
                  <a:lnTo>
                    <a:pt x="3973" y="68"/>
                  </a:lnTo>
                  <a:lnTo>
                    <a:pt x="3704" y="68"/>
                  </a:lnTo>
                  <a:lnTo>
                    <a:pt x="3435" y="102"/>
                  </a:lnTo>
                  <a:lnTo>
                    <a:pt x="3435" y="68"/>
                  </a:lnTo>
                  <a:lnTo>
                    <a:pt x="3401" y="68"/>
                  </a:lnTo>
                  <a:lnTo>
                    <a:pt x="316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4"/>
            <p:cNvSpPr/>
            <p:nvPr/>
          </p:nvSpPr>
          <p:spPr>
            <a:xfrm>
              <a:off x="8498931" y="3035413"/>
              <a:ext cx="583721" cy="914704"/>
            </a:xfrm>
            <a:custGeom>
              <a:avLst/>
              <a:gdLst/>
              <a:ahLst/>
              <a:cxnLst/>
              <a:rect l="l" t="t" r="r" b="b"/>
              <a:pathLst>
                <a:path w="8788" h="13771" extrusionOk="0">
                  <a:moveTo>
                    <a:pt x="1818" y="169"/>
                  </a:moveTo>
                  <a:lnTo>
                    <a:pt x="2189" y="270"/>
                  </a:lnTo>
                  <a:lnTo>
                    <a:pt x="2626" y="337"/>
                  </a:lnTo>
                  <a:lnTo>
                    <a:pt x="3030" y="371"/>
                  </a:lnTo>
                  <a:lnTo>
                    <a:pt x="3468" y="438"/>
                  </a:lnTo>
                  <a:lnTo>
                    <a:pt x="5219" y="707"/>
                  </a:lnTo>
                  <a:lnTo>
                    <a:pt x="6936" y="943"/>
                  </a:lnTo>
                  <a:lnTo>
                    <a:pt x="8619" y="1111"/>
                  </a:lnTo>
                  <a:lnTo>
                    <a:pt x="8485" y="1785"/>
                  </a:lnTo>
                  <a:lnTo>
                    <a:pt x="8384" y="2492"/>
                  </a:lnTo>
                  <a:lnTo>
                    <a:pt x="8215" y="3872"/>
                  </a:lnTo>
                  <a:lnTo>
                    <a:pt x="7811" y="7003"/>
                  </a:lnTo>
                  <a:lnTo>
                    <a:pt x="7609" y="8619"/>
                  </a:lnTo>
                  <a:lnTo>
                    <a:pt x="7374" y="10202"/>
                  </a:lnTo>
                  <a:lnTo>
                    <a:pt x="6868" y="13400"/>
                  </a:lnTo>
                  <a:lnTo>
                    <a:pt x="5993" y="13333"/>
                  </a:lnTo>
                  <a:lnTo>
                    <a:pt x="5151" y="13232"/>
                  </a:lnTo>
                  <a:lnTo>
                    <a:pt x="4276" y="13097"/>
                  </a:lnTo>
                  <a:lnTo>
                    <a:pt x="3434" y="12962"/>
                  </a:lnTo>
                  <a:lnTo>
                    <a:pt x="2660" y="12828"/>
                  </a:lnTo>
                  <a:lnTo>
                    <a:pt x="1852" y="12693"/>
                  </a:lnTo>
                  <a:lnTo>
                    <a:pt x="1044" y="12626"/>
                  </a:lnTo>
                  <a:lnTo>
                    <a:pt x="640" y="12626"/>
                  </a:lnTo>
                  <a:lnTo>
                    <a:pt x="236" y="12659"/>
                  </a:lnTo>
                  <a:lnTo>
                    <a:pt x="1044" y="6431"/>
                  </a:lnTo>
                  <a:lnTo>
                    <a:pt x="1448" y="3266"/>
                  </a:lnTo>
                  <a:lnTo>
                    <a:pt x="1684" y="1717"/>
                  </a:lnTo>
                  <a:lnTo>
                    <a:pt x="1751" y="943"/>
                  </a:lnTo>
                  <a:lnTo>
                    <a:pt x="1818" y="169"/>
                  </a:lnTo>
                  <a:close/>
                  <a:moveTo>
                    <a:pt x="2155" y="0"/>
                  </a:moveTo>
                  <a:lnTo>
                    <a:pt x="1987" y="34"/>
                  </a:lnTo>
                  <a:lnTo>
                    <a:pt x="1818" y="68"/>
                  </a:lnTo>
                  <a:lnTo>
                    <a:pt x="1785" y="68"/>
                  </a:lnTo>
                  <a:lnTo>
                    <a:pt x="1751" y="34"/>
                  </a:lnTo>
                  <a:lnTo>
                    <a:pt x="1717" y="68"/>
                  </a:lnTo>
                  <a:lnTo>
                    <a:pt x="1684" y="101"/>
                  </a:lnTo>
                  <a:lnTo>
                    <a:pt x="1549" y="808"/>
                  </a:lnTo>
                  <a:lnTo>
                    <a:pt x="1414" y="1549"/>
                  </a:lnTo>
                  <a:lnTo>
                    <a:pt x="1246" y="2997"/>
                  </a:lnTo>
                  <a:lnTo>
                    <a:pt x="842" y="6162"/>
                  </a:lnTo>
                  <a:lnTo>
                    <a:pt x="0" y="12760"/>
                  </a:lnTo>
                  <a:lnTo>
                    <a:pt x="0" y="12828"/>
                  </a:lnTo>
                  <a:lnTo>
                    <a:pt x="68" y="12861"/>
                  </a:lnTo>
                  <a:lnTo>
                    <a:pt x="169" y="12861"/>
                  </a:lnTo>
                  <a:lnTo>
                    <a:pt x="202" y="12794"/>
                  </a:lnTo>
                  <a:lnTo>
                    <a:pt x="640" y="12895"/>
                  </a:lnTo>
                  <a:lnTo>
                    <a:pt x="1044" y="12929"/>
                  </a:lnTo>
                  <a:lnTo>
                    <a:pt x="1919" y="13030"/>
                  </a:lnTo>
                  <a:lnTo>
                    <a:pt x="2761" y="13131"/>
                  </a:lnTo>
                  <a:lnTo>
                    <a:pt x="3603" y="13232"/>
                  </a:lnTo>
                  <a:lnTo>
                    <a:pt x="4411" y="13400"/>
                  </a:lnTo>
                  <a:lnTo>
                    <a:pt x="5219" y="13535"/>
                  </a:lnTo>
                  <a:lnTo>
                    <a:pt x="6027" y="13636"/>
                  </a:lnTo>
                  <a:lnTo>
                    <a:pt x="6835" y="13636"/>
                  </a:lnTo>
                  <a:lnTo>
                    <a:pt x="6868" y="13737"/>
                  </a:lnTo>
                  <a:lnTo>
                    <a:pt x="6936" y="13771"/>
                  </a:lnTo>
                  <a:lnTo>
                    <a:pt x="7003" y="13771"/>
                  </a:lnTo>
                  <a:lnTo>
                    <a:pt x="7037" y="13737"/>
                  </a:lnTo>
                  <a:lnTo>
                    <a:pt x="7071" y="13703"/>
                  </a:lnTo>
                  <a:lnTo>
                    <a:pt x="7071" y="13602"/>
                  </a:lnTo>
                  <a:lnTo>
                    <a:pt x="7138" y="13569"/>
                  </a:lnTo>
                  <a:lnTo>
                    <a:pt x="7172" y="13535"/>
                  </a:lnTo>
                  <a:lnTo>
                    <a:pt x="7172" y="13468"/>
                  </a:lnTo>
                  <a:lnTo>
                    <a:pt x="7104" y="13400"/>
                  </a:lnTo>
                  <a:lnTo>
                    <a:pt x="7407" y="11952"/>
                  </a:lnTo>
                  <a:lnTo>
                    <a:pt x="7609" y="10471"/>
                  </a:lnTo>
                  <a:lnTo>
                    <a:pt x="8013" y="7542"/>
                  </a:lnTo>
                  <a:lnTo>
                    <a:pt x="8384" y="4411"/>
                  </a:lnTo>
                  <a:lnTo>
                    <a:pt x="8619" y="2761"/>
                  </a:lnTo>
                  <a:lnTo>
                    <a:pt x="8687" y="1953"/>
                  </a:lnTo>
                  <a:lnTo>
                    <a:pt x="8720" y="1515"/>
                  </a:lnTo>
                  <a:lnTo>
                    <a:pt x="8720" y="1111"/>
                  </a:lnTo>
                  <a:lnTo>
                    <a:pt x="8788" y="1078"/>
                  </a:lnTo>
                  <a:lnTo>
                    <a:pt x="8788" y="977"/>
                  </a:lnTo>
                  <a:lnTo>
                    <a:pt x="8754" y="909"/>
                  </a:lnTo>
                  <a:lnTo>
                    <a:pt x="8687" y="876"/>
                  </a:lnTo>
                  <a:lnTo>
                    <a:pt x="6835" y="674"/>
                  </a:lnTo>
                  <a:lnTo>
                    <a:pt x="5017" y="438"/>
                  </a:lnTo>
                  <a:lnTo>
                    <a:pt x="4141" y="303"/>
                  </a:lnTo>
                  <a:lnTo>
                    <a:pt x="3266" y="135"/>
                  </a:lnTo>
                  <a:lnTo>
                    <a:pt x="2896" y="68"/>
                  </a:lnTo>
                  <a:lnTo>
                    <a:pt x="2525" y="34"/>
                  </a:lnTo>
                  <a:lnTo>
                    <a:pt x="21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4"/>
            <p:cNvSpPr/>
            <p:nvPr/>
          </p:nvSpPr>
          <p:spPr>
            <a:xfrm>
              <a:off x="8845524" y="2961618"/>
              <a:ext cx="20192" cy="20192"/>
            </a:xfrm>
            <a:custGeom>
              <a:avLst/>
              <a:gdLst/>
              <a:ahLst/>
              <a:cxnLst/>
              <a:rect l="l" t="t" r="r" b="b"/>
              <a:pathLst>
                <a:path w="304" h="304" extrusionOk="0">
                  <a:moveTo>
                    <a:pt x="68" y="0"/>
                  </a:moveTo>
                  <a:lnTo>
                    <a:pt x="1" y="101"/>
                  </a:lnTo>
                  <a:lnTo>
                    <a:pt x="1" y="202"/>
                  </a:lnTo>
                  <a:lnTo>
                    <a:pt x="34" y="236"/>
                  </a:lnTo>
                  <a:lnTo>
                    <a:pt x="68" y="270"/>
                  </a:lnTo>
                  <a:lnTo>
                    <a:pt x="169" y="303"/>
                  </a:lnTo>
                  <a:lnTo>
                    <a:pt x="236" y="270"/>
                  </a:lnTo>
                  <a:lnTo>
                    <a:pt x="304" y="236"/>
                  </a:lnTo>
                  <a:lnTo>
                    <a:pt x="304" y="135"/>
                  </a:lnTo>
                  <a:lnTo>
                    <a:pt x="304" y="68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5" name="Google Shape;515;p4"/>
          <p:cNvGrpSpPr/>
          <p:nvPr/>
        </p:nvGrpSpPr>
        <p:grpSpPr>
          <a:xfrm>
            <a:off x="7117967" y="3590460"/>
            <a:ext cx="2026022" cy="1547117"/>
            <a:chOff x="6445945" y="4797602"/>
            <a:chExt cx="2706053" cy="2066404"/>
          </a:xfrm>
        </p:grpSpPr>
        <p:sp>
          <p:nvSpPr>
            <p:cNvPr id="516" name="Google Shape;516;p4"/>
            <p:cNvSpPr/>
            <p:nvPr/>
          </p:nvSpPr>
          <p:spPr>
            <a:xfrm>
              <a:off x="6700941" y="5054790"/>
              <a:ext cx="111855" cy="1511843"/>
            </a:xfrm>
            <a:custGeom>
              <a:avLst/>
              <a:gdLst/>
              <a:ahLst/>
              <a:cxnLst/>
              <a:rect l="l" t="t" r="r" b="b"/>
              <a:pathLst>
                <a:path w="1684" h="22761" extrusionOk="0">
                  <a:moveTo>
                    <a:pt x="1549" y="1"/>
                  </a:moveTo>
                  <a:lnTo>
                    <a:pt x="1515" y="68"/>
                  </a:lnTo>
                  <a:lnTo>
                    <a:pt x="1381" y="1448"/>
                  </a:lnTo>
                  <a:lnTo>
                    <a:pt x="1246" y="2862"/>
                  </a:lnTo>
                  <a:lnTo>
                    <a:pt x="1077" y="5623"/>
                  </a:lnTo>
                  <a:lnTo>
                    <a:pt x="741" y="11178"/>
                  </a:lnTo>
                  <a:lnTo>
                    <a:pt x="0" y="22625"/>
                  </a:lnTo>
                  <a:lnTo>
                    <a:pt x="34" y="22659"/>
                  </a:lnTo>
                  <a:lnTo>
                    <a:pt x="34" y="22726"/>
                  </a:lnTo>
                  <a:lnTo>
                    <a:pt x="101" y="22760"/>
                  </a:lnTo>
                  <a:lnTo>
                    <a:pt x="135" y="22760"/>
                  </a:lnTo>
                  <a:lnTo>
                    <a:pt x="269" y="22726"/>
                  </a:lnTo>
                  <a:lnTo>
                    <a:pt x="303" y="22659"/>
                  </a:lnTo>
                  <a:lnTo>
                    <a:pt x="303" y="22625"/>
                  </a:lnTo>
                  <a:lnTo>
                    <a:pt x="1010" y="11448"/>
                  </a:lnTo>
                  <a:lnTo>
                    <a:pt x="1414" y="5758"/>
                  </a:lnTo>
                  <a:lnTo>
                    <a:pt x="1583" y="2930"/>
                  </a:lnTo>
                  <a:lnTo>
                    <a:pt x="1650" y="1482"/>
                  </a:lnTo>
                  <a:lnTo>
                    <a:pt x="1684" y="68"/>
                  </a:lnTo>
                  <a:lnTo>
                    <a:pt x="165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4"/>
            <p:cNvSpPr/>
            <p:nvPr/>
          </p:nvSpPr>
          <p:spPr>
            <a:xfrm>
              <a:off x="6457170" y="4802119"/>
              <a:ext cx="333242" cy="1894170"/>
            </a:xfrm>
            <a:custGeom>
              <a:avLst/>
              <a:gdLst/>
              <a:ahLst/>
              <a:cxnLst/>
              <a:rect l="l" t="t" r="r" b="b"/>
              <a:pathLst>
                <a:path w="5017" h="28517" extrusionOk="0">
                  <a:moveTo>
                    <a:pt x="3838" y="0"/>
                  </a:moveTo>
                  <a:lnTo>
                    <a:pt x="3535" y="34"/>
                  </a:lnTo>
                  <a:lnTo>
                    <a:pt x="3266" y="101"/>
                  </a:lnTo>
                  <a:lnTo>
                    <a:pt x="2963" y="236"/>
                  </a:lnTo>
                  <a:lnTo>
                    <a:pt x="2694" y="404"/>
                  </a:lnTo>
                  <a:lnTo>
                    <a:pt x="2458" y="606"/>
                  </a:lnTo>
                  <a:lnTo>
                    <a:pt x="2290" y="875"/>
                  </a:lnTo>
                  <a:lnTo>
                    <a:pt x="2155" y="1145"/>
                  </a:lnTo>
                  <a:lnTo>
                    <a:pt x="2020" y="1414"/>
                  </a:lnTo>
                  <a:lnTo>
                    <a:pt x="1919" y="1717"/>
                  </a:lnTo>
                  <a:lnTo>
                    <a:pt x="1852" y="2020"/>
                  </a:lnTo>
                  <a:lnTo>
                    <a:pt x="1751" y="2626"/>
                  </a:lnTo>
                  <a:lnTo>
                    <a:pt x="1515" y="4714"/>
                  </a:lnTo>
                  <a:lnTo>
                    <a:pt x="1313" y="6801"/>
                  </a:lnTo>
                  <a:lnTo>
                    <a:pt x="977" y="11010"/>
                  </a:lnTo>
                  <a:lnTo>
                    <a:pt x="640" y="15353"/>
                  </a:lnTo>
                  <a:lnTo>
                    <a:pt x="337" y="19696"/>
                  </a:lnTo>
                  <a:lnTo>
                    <a:pt x="135" y="24039"/>
                  </a:lnTo>
                  <a:lnTo>
                    <a:pt x="0" y="28382"/>
                  </a:lnTo>
                  <a:lnTo>
                    <a:pt x="0" y="28450"/>
                  </a:lnTo>
                  <a:lnTo>
                    <a:pt x="34" y="28483"/>
                  </a:lnTo>
                  <a:lnTo>
                    <a:pt x="135" y="28517"/>
                  </a:lnTo>
                  <a:lnTo>
                    <a:pt x="236" y="28483"/>
                  </a:lnTo>
                  <a:lnTo>
                    <a:pt x="270" y="28450"/>
                  </a:lnTo>
                  <a:lnTo>
                    <a:pt x="270" y="28382"/>
                  </a:lnTo>
                  <a:lnTo>
                    <a:pt x="404" y="24645"/>
                  </a:lnTo>
                  <a:lnTo>
                    <a:pt x="606" y="20908"/>
                  </a:lnTo>
                  <a:lnTo>
                    <a:pt x="808" y="17171"/>
                  </a:lnTo>
                  <a:lnTo>
                    <a:pt x="1044" y="13400"/>
                  </a:lnTo>
                  <a:lnTo>
                    <a:pt x="1347" y="9663"/>
                  </a:lnTo>
                  <a:lnTo>
                    <a:pt x="1684" y="5926"/>
                  </a:lnTo>
                  <a:lnTo>
                    <a:pt x="1852" y="4108"/>
                  </a:lnTo>
                  <a:lnTo>
                    <a:pt x="1953" y="3165"/>
                  </a:lnTo>
                  <a:lnTo>
                    <a:pt x="2088" y="2256"/>
                  </a:lnTo>
                  <a:lnTo>
                    <a:pt x="2155" y="1852"/>
                  </a:lnTo>
                  <a:lnTo>
                    <a:pt x="2290" y="1448"/>
                  </a:lnTo>
                  <a:lnTo>
                    <a:pt x="2492" y="1077"/>
                  </a:lnTo>
                  <a:lnTo>
                    <a:pt x="2727" y="741"/>
                  </a:lnTo>
                  <a:lnTo>
                    <a:pt x="2963" y="539"/>
                  </a:lnTo>
                  <a:lnTo>
                    <a:pt x="3199" y="404"/>
                  </a:lnTo>
                  <a:lnTo>
                    <a:pt x="3468" y="303"/>
                  </a:lnTo>
                  <a:lnTo>
                    <a:pt x="3771" y="269"/>
                  </a:lnTo>
                  <a:lnTo>
                    <a:pt x="4074" y="269"/>
                  </a:lnTo>
                  <a:lnTo>
                    <a:pt x="4377" y="337"/>
                  </a:lnTo>
                  <a:lnTo>
                    <a:pt x="4646" y="438"/>
                  </a:lnTo>
                  <a:lnTo>
                    <a:pt x="4916" y="572"/>
                  </a:lnTo>
                  <a:lnTo>
                    <a:pt x="4983" y="606"/>
                  </a:lnTo>
                  <a:lnTo>
                    <a:pt x="5017" y="572"/>
                  </a:lnTo>
                  <a:lnTo>
                    <a:pt x="5017" y="505"/>
                  </a:lnTo>
                  <a:lnTo>
                    <a:pt x="4983" y="438"/>
                  </a:lnTo>
                  <a:lnTo>
                    <a:pt x="4714" y="236"/>
                  </a:lnTo>
                  <a:lnTo>
                    <a:pt x="4444" y="135"/>
                  </a:lnTo>
                  <a:lnTo>
                    <a:pt x="4141" y="34"/>
                  </a:lnTo>
                  <a:lnTo>
                    <a:pt x="383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4"/>
            <p:cNvSpPr/>
            <p:nvPr/>
          </p:nvSpPr>
          <p:spPr>
            <a:xfrm>
              <a:off x="8109762" y="4967577"/>
              <a:ext cx="60511" cy="60444"/>
            </a:xfrm>
            <a:custGeom>
              <a:avLst/>
              <a:gdLst/>
              <a:ahLst/>
              <a:cxnLst/>
              <a:rect l="l" t="t" r="r" b="b"/>
              <a:pathLst>
                <a:path w="911" h="910" extrusionOk="0">
                  <a:moveTo>
                    <a:pt x="405" y="0"/>
                  </a:moveTo>
                  <a:lnTo>
                    <a:pt x="304" y="34"/>
                  </a:lnTo>
                  <a:lnTo>
                    <a:pt x="203" y="101"/>
                  </a:lnTo>
                  <a:lnTo>
                    <a:pt x="136" y="169"/>
                  </a:lnTo>
                  <a:lnTo>
                    <a:pt x="68" y="236"/>
                  </a:lnTo>
                  <a:lnTo>
                    <a:pt x="1" y="337"/>
                  </a:lnTo>
                  <a:lnTo>
                    <a:pt x="1" y="438"/>
                  </a:lnTo>
                  <a:lnTo>
                    <a:pt x="1" y="573"/>
                  </a:lnTo>
                  <a:lnTo>
                    <a:pt x="68" y="674"/>
                  </a:lnTo>
                  <a:lnTo>
                    <a:pt x="102" y="741"/>
                  </a:lnTo>
                  <a:lnTo>
                    <a:pt x="203" y="842"/>
                  </a:lnTo>
                  <a:lnTo>
                    <a:pt x="304" y="876"/>
                  </a:lnTo>
                  <a:lnTo>
                    <a:pt x="405" y="910"/>
                  </a:lnTo>
                  <a:lnTo>
                    <a:pt x="506" y="910"/>
                  </a:lnTo>
                  <a:lnTo>
                    <a:pt x="641" y="876"/>
                  </a:lnTo>
                  <a:lnTo>
                    <a:pt x="742" y="809"/>
                  </a:lnTo>
                  <a:lnTo>
                    <a:pt x="809" y="708"/>
                  </a:lnTo>
                  <a:lnTo>
                    <a:pt x="876" y="607"/>
                  </a:lnTo>
                  <a:lnTo>
                    <a:pt x="910" y="506"/>
                  </a:lnTo>
                  <a:lnTo>
                    <a:pt x="910" y="371"/>
                  </a:lnTo>
                  <a:lnTo>
                    <a:pt x="876" y="270"/>
                  </a:lnTo>
                  <a:lnTo>
                    <a:pt x="809" y="169"/>
                  </a:lnTo>
                  <a:lnTo>
                    <a:pt x="742" y="68"/>
                  </a:lnTo>
                  <a:lnTo>
                    <a:pt x="641" y="34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4"/>
            <p:cNvSpPr/>
            <p:nvPr/>
          </p:nvSpPr>
          <p:spPr>
            <a:xfrm>
              <a:off x="6797054" y="5021247"/>
              <a:ext cx="2354943" cy="156624"/>
            </a:xfrm>
            <a:custGeom>
              <a:avLst/>
              <a:gdLst/>
              <a:ahLst/>
              <a:cxnLst/>
              <a:rect l="l" t="t" r="r" b="b"/>
              <a:pathLst>
                <a:path w="35454" h="2358" extrusionOk="0">
                  <a:moveTo>
                    <a:pt x="641" y="1"/>
                  </a:moveTo>
                  <a:lnTo>
                    <a:pt x="68" y="34"/>
                  </a:lnTo>
                  <a:lnTo>
                    <a:pt x="35" y="34"/>
                  </a:lnTo>
                  <a:lnTo>
                    <a:pt x="1" y="68"/>
                  </a:lnTo>
                  <a:lnTo>
                    <a:pt x="1" y="135"/>
                  </a:lnTo>
                  <a:lnTo>
                    <a:pt x="35" y="135"/>
                  </a:lnTo>
                  <a:lnTo>
                    <a:pt x="573" y="236"/>
                  </a:lnTo>
                  <a:lnTo>
                    <a:pt x="1112" y="304"/>
                  </a:lnTo>
                  <a:lnTo>
                    <a:pt x="2189" y="405"/>
                  </a:lnTo>
                  <a:lnTo>
                    <a:pt x="4344" y="506"/>
                  </a:lnTo>
                  <a:lnTo>
                    <a:pt x="8856" y="842"/>
                  </a:lnTo>
                  <a:lnTo>
                    <a:pt x="18114" y="1448"/>
                  </a:lnTo>
                  <a:lnTo>
                    <a:pt x="22457" y="1718"/>
                  </a:lnTo>
                  <a:lnTo>
                    <a:pt x="26801" y="1987"/>
                  </a:lnTo>
                  <a:lnTo>
                    <a:pt x="31110" y="2189"/>
                  </a:lnTo>
                  <a:lnTo>
                    <a:pt x="35453" y="2357"/>
                  </a:lnTo>
                  <a:lnTo>
                    <a:pt x="35453" y="2021"/>
                  </a:lnTo>
                  <a:lnTo>
                    <a:pt x="31177" y="1819"/>
                  </a:lnTo>
                  <a:lnTo>
                    <a:pt x="26935" y="1617"/>
                  </a:lnTo>
                  <a:lnTo>
                    <a:pt x="22659" y="1415"/>
                  </a:lnTo>
                  <a:lnTo>
                    <a:pt x="18384" y="1179"/>
                  </a:lnTo>
                  <a:lnTo>
                    <a:pt x="9394" y="607"/>
                  </a:lnTo>
                  <a:lnTo>
                    <a:pt x="4849" y="270"/>
                  </a:lnTo>
                  <a:lnTo>
                    <a:pt x="3671" y="169"/>
                  </a:lnTo>
                  <a:lnTo>
                    <a:pt x="2459" y="68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4"/>
            <p:cNvSpPr/>
            <p:nvPr/>
          </p:nvSpPr>
          <p:spPr>
            <a:xfrm>
              <a:off x="6785895" y="4797602"/>
              <a:ext cx="2366102" cy="170042"/>
            </a:xfrm>
            <a:custGeom>
              <a:avLst/>
              <a:gdLst/>
              <a:ahLst/>
              <a:cxnLst/>
              <a:rect l="l" t="t" r="r" b="b"/>
              <a:pathLst>
                <a:path w="35622" h="2560" extrusionOk="0">
                  <a:moveTo>
                    <a:pt x="7677" y="506"/>
                  </a:moveTo>
                  <a:lnTo>
                    <a:pt x="8081" y="539"/>
                  </a:lnTo>
                  <a:lnTo>
                    <a:pt x="8485" y="607"/>
                  </a:lnTo>
                  <a:lnTo>
                    <a:pt x="9428" y="674"/>
                  </a:lnTo>
                  <a:lnTo>
                    <a:pt x="10101" y="775"/>
                  </a:lnTo>
                  <a:lnTo>
                    <a:pt x="10404" y="809"/>
                  </a:lnTo>
                  <a:lnTo>
                    <a:pt x="10606" y="876"/>
                  </a:lnTo>
                  <a:lnTo>
                    <a:pt x="9259" y="809"/>
                  </a:lnTo>
                  <a:lnTo>
                    <a:pt x="6869" y="674"/>
                  </a:lnTo>
                  <a:lnTo>
                    <a:pt x="7071" y="573"/>
                  </a:lnTo>
                  <a:lnTo>
                    <a:pt x="7273" y="539"/>
                  </a:lnTo>
                  <a:lnTo>
                    <a:pt x="7475" y="506"/>
                  </a:lnTo>
                  <a:close/>
                  <a:moveTo>
                    <a:pt x="2021" y="1"/>
                  </a:moveTo>
                  <a:lnTo>
                    <a:pt x="1953" y="34"/>
                  </a:lnTo>
                  <a:lnTo>
                    <a:pt x="1920" y="68"/>
                  </a:lnTo>
                  <a:lnTo>
                    <a:pt x="1920" y="102"/>
                  </a:lnTo>
                  <a:lnTo>
                    <a:pt x="1920" y="236"/>
                  </a:lnTo>
                  <a:lnTo>
                    <a:pt x="1920" y="371"/>
                  </a:lnTo>
                  <a:lnTo>
                    <a:pt x="2021" y="337"/>
                  </a:lnTo>
                  <a:lnTo>
                    <a:pt x="2054" y="304"/>
                  </a:lnTo>
                  <a:lnTo>
                    <a:pt x="2054" y="236"/>
                  </a:lnTo>
                  <a:lnTo>
                    <a:pt x="2593" y="304"/>
                  </a:lnTo>
                  <a:lnTo>
                    <a:pt x="3165" y="438"/>
                  </a:lnTo>
                  <a:lnTo>
                    <a:pt x="3502" y="472"/>
                  </a:lnTo>
                  <a:lnTo>
                    <a:pt x="2391" y="405"/>
                  </a:lnTo>
                  <a:lnTo>
                    <a:pt x="1381" y="371"/>
                  </a:lnTo>
                  <a:lnTo>
                    <a:pt x="1078" y="337"/>
                  </a:lnTo>
                  <a:lnTo>
                    <a:pt x="607" y="304"/>
                  </a:lnTo>
                  <a:lnTo>
                    <a:pt x="405" y="270"/>
                  </a:lnTo>
                  <a:lnTo>
                    <a:pt x="203" y="236"/>
                  </a:lnTo>
                  <a:lnTo>
                    <a:pt x="102" y="169"/>
                  </a:lnTo>
                  <a:lnTo>
                    <a:pt x="102" y="102"/>
                  </a:lnTo>
                  <a:lnTo>
                    <a:pt x="135" y="68"/>
                  </a:lnTo>
                  <a:lnTo>
                    <a:pt x="102" y="34"/>
                  </a:lnTo>
                  <a:lnTo>
                    <a:pt x="34" y="135"/>
                  </a:lnTo>
                  <a:lnTo>
                    <a:pt x="0" y="203"/>
                  </a:lnTo>
                  <a:lnTo>
                    <a:pt x="0" y="236"/>
                  </a:lnTo>
                  <a:lnTo>
                    <a:pt x="68" y="304"/>
                  </a:lnTo>
                  <a:lnTo>
                    <a:pt x="270" y="405"/>
                  </a:lnTo>
                  <a:lnTo>
                    <a:pt x="539" y="472"/>
                  </a:lnTo>
                  <a:lnTo>
                    <a:pt x="1112" y="539"/>
                  </a:lnTo>
                  <a:lnTo>
                    <a:pt x="1381" y="573"/>
                  </a:lnTo>
                  <a:lnTo>
                    <a:pt x="6330" y="876"/>
                  </a:lnTo>
                  <a:lnTo>
                    <a:pt x="16464" y="1482"/>
                  </a:lnTo>
                  <a:lnTo>
                    <a:pt x="26026" y="2021"/>
                  </a:lnTo>
                  <a:lnTo>
                    <a:pt x="35621" y="2559"/>
                  </a:lnTo>
                  <a:lnTo>
                    <a:pt x="35621" y="2290"/>
                  </a:lnTo>
                  <a:lnTo>
                    <a:pt x="18316" y="1314"/>
                  </a:lnTo>
                  <a:lnTo>
                    <a:pt x="10976" y="910"/>
                  </a:lnTo>
                  <a:lnTo>
                    <a:pt x="10943" y="809"/>
                  </a:lnTo>
                  <a:lnTo>
                    <a:pt x="10909" y="741"/>
                  </a:lnTo>
                  <a:lnTo>
                    <a:pt x="10741" y="640"/>
                  </a:lnTo>
                  <a:lnTo>
                    <a:pt x="10539" y="573"/>
                  </a:lnTo>
                  <a:lnTo>
                    <a:pt x="10337" y="539"/>
                  </a:lnTo>
                  <a:lnTo>
                    <a:pt x="9865" y="506"/>
                  </a:lnTo>
                  <a:lnTo>
                    <a:pt x="9529" y="506"/>
                  </a:lnTo>
                  <a:lnTo>
                    <a:pt x="7710" y="304"/>
                  </a:lnTo>
                  <a:lnTo>
                    <a:pt x="7374" y="270"/>
                  </a:lnTo>
                  <a:lnTo>
                    <a:pt x="7172" y="270"/>
                  </a:lnTo>
                  <a:lnTo>
                    <a:pt x="7104" y="337"/>
                  </a:lnTo>
                  <a:lnTo>
                    <a:pt x="7003" y="405"/>
                  </a:lnTo>
                  <a:lnTo>
                    <a:pt x="6835" y="640"/>
                  </a:lnTo>
                  <a:lnTo>
                    <a:pt x="6835" y="674"/>
                  </a:lnTo>
                  <a:lnTo>
                    <a:pt x="5522" y="573"/>
                  </a:lnTo>
                  <a:lnTo>
                    <a:pt x="5488" y="506"/>
                  </a:lnTo>
                  <a:lnTo>
                    <a:pt x="5455" y="438"/>
                  </a:lnTo>
                  <a:lnTo>
                    <a:pt x="5421" y="438"/>
                  </a:lnTo>
                  <a:lnTo>
                    <a:pt x="4546" y="371"/>
                  </a:lnTo>
                  <a:lnTo>
                    <a:pt x="3704" y="270"/>
                  </a:lnTo>
                  <a:lnTo>
                    <a:pt x="2862" y="135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4"/>
            <p:cNvSpPr/>
            <p:nvPr/>
          </p:nvSpPr>
          <p:spPr>
            <a:xfrm>
              <a:off x="8024808" y="4983253"/>
              <a:ext cx="31351" cy="31351"/>
            </a:xfrm>
            <a:custGeom>
              <a:avLst/>
              <a:gdLst/>
              <a:ahLst/>
              <a:cxnLst/>
              <a:rect l="l" t="t" r="r" b="b"/>
              <a:pathLst>
                <a:path w="472" h="472" extrusionOk="0">
                  <a:moveTo>
                    <a:pt x="102" y="0"/>
                  </a:moveTo>
                  <a:lnTo>
                    <a:pt x="68" y="68"/>
                  </a:lnTo>
                  <a:lnTo>
                    <a:pt x="1" y="101"/>
                  </a:lnTo>
                  <a:lnTo>
                    <a:pt x="1" y="169"/>
                  </a:lnTo>
                  <a:lnTo>
                    <a:pt x="1" y="303"/>
                  </a:lnTo>
                  <a:lnTo>
                    <a:pt x="34" y="371"/>
                  </a:lnTo>
                  <a:lnTo>
                    <a:pt x="68" y="371"/>
                  </a:lnTo>
                  <a:lnTo>
                    <a:pt x="102" y="438"/>
                  </a:lnTo>
                  <a:lnTo>
                    <a:pt x="203" y="438"/>
                  </a:lnTo>
                  <a:lnTo>
                    <a:pt x="270" y="472"/>
                  </a:lnTo>
                  <a:lnTo>
                    <a:pt x="337" y="438"/>
                  </a:lnTo>
                  <a:lnTo>
                    <a:pt x="405" y="404"/>
                  </a:lnTo>
                  <a:lnTo>
                    <a:pt x="438" y="337"/>
                  </a:lnTo>
                  <a:lnTo>
                    <a:pt x="472" y="270"/>
                  </a:lnTo>
                  <a:lnTo>
                    <a:pt x="472" y="169"/>
                  </a:lnTo>
                  <a:lnTo>
                    <a:pt x="438" y="101"/>
                  </a:lnTo>
                  <a:lnTo>
                    <a:pt x="371" y="34"/>
                  </a:lnTo>
                  <a:lnTo>
                    <a:pt x="337" y="34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4"/>
            <p:cNvSpPr/>
            <p:nvPr/>
          </p:nvSpPr>
          <p:spPr>
            <a:xfrm>
              <a:off x="8239485" y="6776727"/>
              <a:ext cx="93988" cy="67153"/>
            </a:xfrm>
            <a:custGeom>
              <a:avLst/>
              <a:gdLst/>
              <a:ahLst/>
              <a:cxnLst/>
              <a:rect l="l" t="t" r="r" b="b"/>
              <a:pathLst>
                <a:path w="1415" h="1011" extrusionOk="0">
                  <a:moveTo>
                    <a:pt x="438" y="1"/>
                  </a:moveTo>
                  <a:lnTo>
                    <a:pt x="203" y="102"/>
                  </a:lnTo>
                  <a:lnTo>
                    <a:pt x="34" y="237"/>
                  </a:lnTo>
                  <a:lnTo>
                    <a:pt x="1" y="270"/>
                  </a:lnTo>
                  <a:lnTo>
                    <a:pt x="1" y="304"/>
                  </a:lnTo>
                  <a:lnTo>
                    <a:pt x="34" y="338"/>
                  </a:lnTo>
                  <a:lnTo>
                    <a:pt x="68" y="338"/>
                  </a:lnTo>
                  <a:lnTo>
                    <a:pt x="102" y="405"/>
                  </a:lnTo>
                  <a:lnTo>
                    <a:pt x="236" y="506"/>
                  </a:lnTo>
                  <a:lnTo>
                    <a:pt x="371" y="607"/>
                  </a:lnTo>
                  <a:lnTo>
                    <a:pt x="405" y="641"/>
                  </a:lnTo>
                  <a:lnTo>
                    <a:pt x="472" y="607"/>
                  </a:lnTo>
                  <a:lnTo>
                    <a:pt x="472" y="573"/>
                  </a:lnTo>
                  <a:lnTo>
                    <a:pt x="472" y="506"/>
                  </a:lnTo>
                  <a:lnTo>
                    <a:pt x="371" y="371"/>
                  </a:lnTo>
                  <a:lnTo>
                    <a:pt x="775" y="405"/>
                  </a:lnTo>
                  <a:lnTo>
                    <a:pt x="1179" y="405"/>
                  </a:lnTo>
                  <a:lnTo>
                    <a:pt x="1145" y="674"/>
                  </a:lnTo>
                  <a:lnTo>
                    <a:pt x="1179" y="944"/>
                  </a:lnTo>
                  <a:lnTo>
                    <a:pt x="1213" y="1011"/>
                  </a:lnTo>
                  <a:lnTo>
                    <a:pt x="1246" y="1011"/>
                  </a:lnTo>
                  <a:lnTo>
                    <a:pt x="1314" y="977"/>
                  </a:lnTo>
                  <a:lnTo>
                    <a:pt x="1347" y="944"/>
                  </a:lnTo>
                  <a:lnTo>
                    <a:pt x="1381" y="775"/>
                  </a:lnTo>
                  <a:lnTo>
                    <a:pt x="1415" y="607"/>
                  </a:lnTo>
                  <a:lnTo>
                    <a:pt x="1415" y="270"/>
                  </a:lnTo>
                  <a:lnTo>
                    <a:pt x="1415" y="237"/>
                  </a:lnTo>
                  <a:lnTo>
                    <a:pt x="1381" y="203"/>
                  </a:lnTo>
                  <a:lnTo>
                    <a:pt x="1314" y="169"/>
                  </a:lnTo>
                  <a:lnTo>
                    <a:pt x="539" y="169"/>
                  </a:lnTo>
                  <a:lnTo>
                    <a:pt x="573" y="102"/>
                  </a:lnTo>
                  <a:lnTo>
                    <a:pt x="573" y="35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4"/>
            <p:cNvSpPr/>
            <p:nvPr/>
          </p:nvSpPr>
          <p:spPr>
            <a:xfrm>
              <a:off x="7863799" y="6727574"/>
              <a:ext cx="290798" cy="96180"/>
            </a:xfrm>
            <a:custGeom>
              <a:avLst/>
              <a:gdLst/>
              <a:ahLst/>
              <a:cxnLst/>
              <a:rect l="l" t="t" r="r" b="b"/>
              <a:pathLst>
                <a:path w="4378" h="1448" extrusionOk="0">
                  <a:moveTo>
                    <a:pt x="371" y="169"/>
                  </a:moveTo>
                  <a:lnTo>
                    <a:pt x="842" y="270"/>
                  </a:lnTo>
                  <a:lnTo>
                    <a:pt x="1314" y="303"/>
                  </a:lnTo>
                  <a:lnTo>
                    <a:pt x="1785" y="337"/>
                  </a:lnTo>
                  <a:lnTo>
                    <a:pt x="2256" y="404"/>
                  </a:lnTo>
                  <a:lnTo>
                    <a:pt x="3233" y="606"/>
                  </a:lnTo>
                  <a:lnTo>
                    <a:pt x="3569" y="640"/>
                  </a:lnTo>
                  <a:lnTo>
                    <a:pt x="3704" y="674"/>
                  </a:lnTo>
                  <a:lnTo>
                    <a:pt x="3839" y="707"/>
                  </a:lnTo>
                  <a:lnTo>
                    <a:pt x="3940" y="775"/>
                  </a:lnTo>
                  <a:lnTo>
                    <a:pt x="4007" y="876"/>
                  </a:lnTo>
                  <a:lnTo>
                    <a:pt x="4007" y="1010"/>
                  </a:lnTo>
                  <a:lnTo>
                    <a:pt x="3973" y="1179"/>
                  </a:lnTo>
                  <a:lnTo>
                    <a:pt x="1987" y="1010"/>
                  </a:lnTo>
                  <a:lnTo>
                    <a:pt x="1112" y="909"/>
                  </a:lnTo>
                  <a:lnTo>
                    <a:pt x="674" y="876"/>
                  </a:lnTo>
                  <a:lnTo>
                    <a:pt x="236" y="909"/>
                  </a:lnTo>
                  <a:lnTo>
                    <a:pt x="371" y="169"/>
                  </a:lnTo>
                  <a:close/>
                  <a:moveTo>
                    <a:pt x="741" y="0"/>
                  </a:moveTo>
                  <a:lnTo>
                    <a:pt x="304" y="34"/>
                  </a:lnTo>
                  <a:lnTo>
                    <a:pt x="203" y="34"/>
                  </a:lnTo>
                  <a:lnTo>
                    <a:pt x="34" y="68"/>
                  </a:lnTo>
                  <a:lnTo>
                    <a:pt x="34" y="101"/>
                  </a:lnTo>
                  <a:lnTo>
                    <a:pt x="169" y="135"/>
                  </a:lnTo>
                  <a:lnTo>
                    <a:pt x="68" y="505"/>
                  </a:lnTo>
                  <a:lnTo>
                    <a:pt x="0" y="909"/>
                  </a:lnTo>
                  <a:lnTo>
                    <a:pt x="34" y="977"/>
                  </a:lnTo>
                  <a:lnTo>
                    <a:pt x="68" y="1044"/>
                  </a:lnTo>
                  <a:lnTo>
                    <a:pt x="169" y="1044"/>
                  </a:lnTo>
                  <a:lnTo>
                    <a:pt x="236" y="1010"/>
                  </a:lnTo>
                  <a:lnTo>
                    <a:pt x="640" y="1111"/>
                  </a:lnTo>
                  <a:lnTo>
                    <a:pt x="1112" y="1179"/>
                  </a:lnTo>
                  <a:lnTo>
                    <a:pt x="1987" y="1246"/>
                  </a:lnTo>
                  <a:lnTo>
                    <a:pt x="4108" y="1448"/>
                  </a:lnTo>
                  <a:lnTo>
                    <a:pt x="4142" y="1414"/>
                  </a:lnTo>
                  <a:lnTo>
                    <a:pt x="4209" y="1381"/>
                  </a:lnTo>
                  <a:lnTo>
                    <a:pt x="4209" y="1347"/>
                  </a:lnTo>
                  <a:lnTo>
                    <a:pt x="4209" y="1280"/>
                  </a:lnTo>
                  <a:lnTo>
                    <a:pt x="4209" y="1246"/>
                  </a:lnTo>
                  <a:lnTo>
                    <a:pt x="4377" y="741"/>
                  </a:lnTo>
                  <a:lnTo>
                    <a:pt x="4377" y="674"/>
                  </a:lnTo>
                  <a:lnTo>
                    <a:pt x="4377" y="640"/>
                  </a:lnTo>
                  <a:lnTo>
                    <a:pt x="4344" y="606"/>
                  </a:lnTo>
                  <a:lnTo>
                    <a:pt x="4276" y="573"/>
                  </a:lnTo>
                  <a:lnTo>
                    <a:pt x="3199" y="337"/>
                  </a:lnTo>
                  <a:lnTo>
                    <a:pt x="2088" y="135"/>
                  </a:lnTo>
                  <a:lnTo>
                    <a:pt x="1213" y="34"/>
                  </a:lnTo>
                  <a:lnTo>
                    <a:pt x="74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4"/>
            <p:cNvSpPr/>
            <p:nvPr/>
          </p:nvSpPr>
          <p:spPr>
            <a:xfrm>
              <a:off x="6705391" y="6564308"/>
              <a:ext cx="2446606" cy="190168"/>
            </a:xfrm>
            <a:custGeom>
              <a:avLst/>
              <a:gdLst/>
              <a:ahLst/>
              <a:cxnLst/>
              <a:rect l="l" t="t" r="r" b="b"/>
              <a:pathLst>
                <a:path w="36834" h="2863" extrusionOk="0">
                  <a:moveTo>
                    <a:pt x="606" y="0"/>
                  </a:moveTo>
                  <a:lnTo>
                    <a:pt x="34" y="34"/>
                  </a:lnTo>
                  <a:lnTo>
                    <a:pt x="0" y="68"/>
                  </a:lnTo>
                  <a:lnTo>
                    <a:pt x="34" y="101"/>
                  </a:lnTo>
                  <a:lnTo>
                    <a:pt x="573" y="202"/>
                  </a:lnTo>
                  <a:lnTo>
                    <a:pt x="1111" y="270"/>
                  </a:lnTo>
                  <a:lnTo>
                    <a:pt x="2189" y="337"/>
                  </a:lnTo>
                  <a:lnTo>
                    <a:pt x="4377" y="405"/>
                  </a:lnTo>
                  <a:lnTo>
                    <a:pt x="9192" y="674"/>
                  </a:lnTo>
                  <a:lnTo>
                    <a:pt x="13973" y="977"/>
                  </a:lnTo>
                  <a:lnTo>
                    <a:pt x="18787" y="1314"/>
                  </a:lnTo>
                  <a:lnTo>
                    <a:pt x="23299" y="1684"/>
                  </a:lnTo>
                  <a:lnTo>
                    <a:pt x="27810" y="2054"/>
                  </a:lnTo>
                  <a:lnTo>
                    <a:pt x="36833" y="2862"/>
                  </a:lnTo>
                  <a:lnTo>
                    <a:pt x="36833" y="2559"/>
                  </a:lnTo>
                  <a:lnTo>
                    <a:pt x="32389" y="2122"/>
                  </a:lnTo>
                  <a:lnTo>
                    <a:pt x="27945" y="1751"/>
                  </a:lnTo>
                  <a:lnTo>
                    <a:pt x="23501" y="1415"/>
                  </a:lnTo>
                  <a:lnTo>
                    <a:pt x="19057" y="1078"/>
                  </a:lnTo>
                  <a:lnTo>
                    <a:pt x="14242" y="775"/>
                  </a:lnTo>
                  <a:lnTo>
                    <a:pt x="9461" y="472"/>
                  </a:lnTo>
                  <a:lnTo>
                    <a:pt x="4647" y="202"/>
                  </a:lnTo>
                  <a:lnTo>
                    <a:pt x="2357" y="34"/>
                  </a:lnTo>
                  <a:lnTo>
                    <a:pt x="117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4"/>
            <p:cNvSpPr/>
            <p:nvPr/>
          </p:nvSpPr>
          <p:spPr>
            <a:xfrm>
              <a:off x="7671506" y="6765568"/>
              <a:ext cx="85021" cy="22451"/>
            </a:xfrm>
            <a:custGeom>
              <a:avLst/>
              <a:gdLst/>
              <a:ahLst/>
              <a:cxnLst/>
              <a:rect l="l" t="t" r="r" b="b"/>
              <a:pathLst>
                <a:path w="1280" h="338" extrusionOk="0">
                  <a:moveTo>
                    <a:pt x="67" y="1"/>
                  </a:moveTo>
                  <a:lnTo>
                    <a:pt x="0" y="34"/>
                  </a:lnTo>
                  <a:lnTo>
                    <a:pt x="0" y="68"/>
                  </a:lnTo>
                  <a:lnTo>
                    <a:pt x="0" y="102"/>
                  </a:lnTo>
                  <a:lnTo>
                    <a:pt x="34" y="169"/>
                  </a:lnTo>
                  <a:lnTo>
                    <a:pt x="202" y="236"/>
                  </a:lnTo>
                  <a:lnTo>
                    <a:pt x="370" y="270"/>
                  </a:lnTo>
                  <a:lnTo>
                    <a:pt x="741" y="304"/>
                  </a:lnTo>
                  <a:lnTo>
                    <a:pt x="1044" y="337"/>
                  </a:lnTo>
                  <a:lnTo>
                    <a:pt x="1178" y="304"/>
                  </a:lnTo>
                  <a:lnTo>
                    <a:pt x="1246" y="270"/>
                  </a:lnTo>
                  <a:lnTo>
                    <a:pt x="1279" y="203"/>
                  </a:lnTo>
                  <a:lnTo>
                    <a:pt x="1279" y="169"/>
                  </a:lnTo>
                  <a:lnTo>
                    <a:pt x="1279" y="135"/>
                  </a:lnTo>
                  <a:lnTo>
                    <a:pt x="1178" y="68"/>
                  </a:lnTo>
                  <a:lnTo>
                    <a:pt x="808" y="68"/>
                  </a:lnTo>
                  <a:lnTo>
                    <a:pt x="438" y="34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4"/>
            <p:cNvSpPr/>
            <p:nvPr/>
          </p:nvSpPr>
          <p:spPr>
            <a:xfrm>
              <a:off x="7678215" y="6696223"/>
              <a:ext cx="87279" cy="20192"/>
            </a:xfrm>
            <a:custGeom>
              <a:avLst/>
              <a:gdLst/>
              <a:ahLst/>
              <a:cxnLst/>
              <a:rect l="l" t="t" r="r" b="b"/>
              <a:pathLst>
                <a:path w="1314" h="304" extrusionOk="0">
                  <a:moveTo>
                    <a:pt x="404" y="1"/>
                  </a:moveTo>
                  <a:lnTo>
                    <a:pt x="236" y="35"/>
                  </a:lnTo>
                  <a:lnTo>
                    <a:pt x="34" y="68"/>
                  </a:lnTo>
                  <a:lnTo>
                    <a:pt x="0" y="102"/>
                  </a:lnTo>
                  <a:lnTo>
                    <a:pt x="34" y="136"/>
                  </a:lnTo>
                  <a:lnTo>
                    <a:pt x="168" y="203"/>
                  </a:lnTo>
                  <a:lnTo>
                    <a:pt x="303" y="270"/>
                  </a:lnTo>
                  <a:lnTo>
                    <a:pt x="673" y="304"/>
                  </a:lnTo>
                  <a:lnTo>
                    <a:pt x="1010" y="304"/>
                  </a:lnTo>
                  <a:lnTo>
                    <a:pt x="1145" y="270"/>
                  </a:lnTo>
                  <a:lnTo>
                    <a:pt x="1212" y="237"/>
                  </a:lnTo>
                  <a:lnTo>
                    <a:pt x="1279" y="203"/>
                  </a:lnTo>
                  <a:lnTo>
                    <a:pt x="1313" y="136"/>
                  </a:lnTo>
                  <a:lnTo>
                    <a:pt x="1279" y="102"/>
                  </a:lnTo>
                  <a:lnTo>
                    <a:pt x="1178" y="35"/>
                  </a:lnTo>
                  <a:lnTo>
                    <a:pt x="1044" y="1"/>
                  </a:lnTo>
                  <a:lnTo>
                    <a:pt x="774" y="35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4"/>
            <p:cNvSpPr/>
            <p:nvPr/>
          </p:nvSpPr>
          <p:spPr>
            <a:xfrm>
              <a:off x="7687116" y="6729766"/>
              <a:ext cx="91796" cy="29159"/>
            </a:xfrm>
            <a:custGeom>
              <a:avLst/>
              <a:gdLst/>
              <a:ahLst/>
              <a:cxnLst/>
              <a:rect l="l" t="t" r="r" b="b"/>
              <a:pathLst>
                <a:path w="1382" h="439" extrusionOk="0">
                  <a:moveTo>
                    <a:pt x="135" y="1"/>
                  </a:moveTo>
                  <a:lnTo>
                    <a:pt x="1" y="35"/>
                  </a:lnTo>
                  <a:lnTo>
                    <a:pt x="1" y="68"/>
                  </a:lnTo>
                  <a:lnTo>
                    <a:pt x="102" y="169"/>
                  </a:lnTo>
                  <a:lnTo>
                    <a:pt x="203" y="237"/>
                  </a:lnTo>
                  <a:lnTo>
                    <a:pt x="472" y="304"/>
                  </a:lnTo>
                  <a:lnTo>
                    <a:pt x="842" y="371"/>
                  </a:lnTo>
                  <a:lnTo>
                    <a:pt x="1246" y="439"/>
                  </a:lnTo>
                  <a:lnTo>
                    <a:pt x="1347" y="405"/>
                  </a:lnTo>
                  <a:lnTo>
                    <a:pt x="1381" y="338"/>
                  </a:lnTo>
                  <a:lnTo>
                    <a:pt x="1347" y="237"/>
                  </a:lnTo>
                  <a:lnTo>
                    <a:pt x="1280" y="203"/>
                  </a:lnTo>
                  <a:lnTo>
                    <a:pt x="910" y="102"/>
                  </a:lnTo>
                  <a:lnTo>
                    <a:pt x="539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4"/>
            <p:cNvSpPr/>
            <p:nvPr/>
          </p:nvSpPr>
          <p:spPr>
            <a:xfrm>
              <a:off x="6445945" y="6685064"/>
              <a:ext cx="1552095" cy="178942"/>
            </a:xfrm>
            <a:custGeom>
              <a:avLst/>
              <a:gdLst/>
              <a:ahLst/>
              <a:cxnLst/>
              <a:rect l="l" t="t" r="r" b="b"/>
              <a:pathLst>
                <a:path w="23367" h="2694" extrusionOk="0">
                  <a:moveTo>
                    <a:pt x="68" y="1"/>
                  </a:moveTo>
                  <a:lnTo>
                    <a:pt x="1" y="34"/>
                  </a:lnTo>
                  <a:lnTo>
                    <a:pt x="1" y="102"/>
                  </a:lnTo>
                  <a:lnTo>
                    <a:pt x="68" y="371"/>
                  </a:lnTo>
                  <a:lnTo>
                    <a:pt x="169" y="573"/>
                  </a:lnTo>
                  <a:lnTo>
                    <a:pt x="338" y="775"/>
                  </a:lnTo>
                  <a:lnTo>
                    <a:pt x="540" y="910"/>
                  </a:lnTo>
                  <a:lnTo>
                    <a:pt x="742" y="1044"/>
                  </a:lnTo>
                  <a:lnTo>
                    <a:pt x="977" y="1145"/>
                  </a:lnTo>
                  <a:lnTo>
                    <a:pt x="1482" y="1280"/>
                  </a:lnTo>
                  <a:lnTo>
                    <a:pt x="1954" y="1381"/>
                  </a:lnTo>
                  <a:lnTo>
                    <a:pt x="2425" y="1448"/>
                  </a:lnTo>
                  <a:lnTo>
                    <a:pt x="3401" y="1549"/>
                  </a:lnTo>
                  <a:lnTo>
                    <a:pt x="5287" y="1684"/>
                  </a:lnTo>
                  <a:lnTo>
                    <a:pt x="9529" y="2054"/>
                  </a:lnTo>
                  <a:lnTo>
                    <a:pt x="13738" y="2391"/>
                  </a:lnTo>
                  <a:lnTo>
                    <a:pt x="18114" y="2694"/>
                  </a:lnTo>
                  <a:lnTo>
                    <a:pt x="23367" y="2694"/>
                  </a:lnTo>
                  <a:lnTo>
                    <a:pt x="19225" y="2458"/>
                  </a:lnTo>
                  <a:lnTo>
                    <a:pt x="15084" y="2189"/>
                  </a:lnTo>
                  <a:lnTo>
                    <a:pt x="11246" y="1920"/>
                  </a:lnTo>
                  <a:lnTo>
                    <a:pt x="7408" y="1583"/>
                  </a:lnTo>
                  <a:lnTo>
                    <a:pt x="3435" y="1213"/>
                  </a:lnTo>
                  <a:lnTo>
                    <a:pt x="2593" y="1145"/>
                  </a:lnTo>
                  <a:lnTo>
                    <a:pt x="2088" y="1112"/>
                  </a:lnTo>
                  <a:lnTo>
                    <a:pt x="1550" y="1044"/>
                  </a:lnTo>
                  <a:lnTo>
                    <a:pt x="1078" y="910"/>
                  </a:lnTo>
                  <a:lnTo>
                    <a:pt x="843" y="809"/>
                  </a:lnTo>
                  <a:lnTo>
                    <a:pt x="674" y="708"/>
                  </a:lnTo>
                  <a:lnTo>
                    <a:pt x="472" y="573"/>
                  </a:lnTo>
                  <a:lnTo>
                    <a:pt x="338" y="438"/>
                  </a:lnTo>
                  <a:lnTo>
                    <a:pt x="237" y="270"/>
                  </a:lnTo>
                  <a:lnTo>
                    <a:pt x="169" y="68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9" name="Google Shape;529;p4"/>
          <p:cNvGrpSpPr/>
          <p:nvPr/>
        </p:nvGrpSpPr>
        <p:grpSpPr>
          <a:xfrm>
            <a:off x="226381" y="790954"/>
            <a:ext cx="1165385" cy="815431"/>
            <a:chOff x="305052" y="1261999"/>
            <a:chExt cx="1556545" cy="1089130"/>
          </a:xfrm>
        </p:grpSpPr>
        <p:sp>
          <p:nvSpPr>
            <p:cNvPr id="530" name="Google Shape;530;p4"/>
            <p:cNvSpPr/>
            <p:nvPr/>
          </p:nvSpPr>
          <p:spPr>
            <a:xfrm>
              <a:off x="1342704" y="2046980"/>
              <a:ext cx="118564" cy="107405"/>
            </a:xfrm>
            <a:custGeom>
              <a:avLst/>
              <a:gdLst/>
              <a:ahLst/>
              <a:cxnLst/>
              <a:rect l="l" t="t" r="r" b="b"/>
              <a:pathLst>
                <a:path w="1785" h="1617" extrusionOk="0">
                  <a:moveTo>
                    <a:pt x="1011" y="0"/>
                  </a:moveTo>
                  <a:lnTo>
                    <a:pt x="842" y="67"/>
                  </a:lnTo>
                  <a:lnTo>
                    <a:pt x="573" y="236"/>
                  </a:lnTo>
                  <a:lnTo>
                    <a:pt x="405" y="370"/>
                  </a:lnTo>
                  <a:lnTo>
                    <a:pt x="304" y="471"/>
                  </a:lnTo>
                  <a:lnTo>
                    <a:pt x="169" y="640"/>
                  </a:lnTo>
                  <a:lnTo>
                    <a:pt x="102" y="808"/>
                  </a:lnTo>
                  <a:lnTo>
                    <a:pt x="34" y="976"/>
                  </a:lnTo>
                  <a:lnTo>
                    <a:pt x="0" y="1145"/>
                  </a:lnTo>
                  <a:lnTo>
                    <a:pt x="0" y="1313"/>
                  </a:lnTo>
                  <a:lnTo>
                    <a:pt x="34" y="1515"/>
                  </a:lnTo>
                  <a:lnTo>
                    <a:pt x="68" y="1549"/>
                  </a:lnTo>
                  <a:lnTo>
                    <a:pt x="102" y="1582"/>
                  </a:lnTo>
                  <a:lnTo>
                    <a:pt x="236" y="1616"/>
                  </a:lnTo>
                  <a:lnTo>
                    <a:pt x="337" y="1582"/>
                  </a:lnTo>
                  <a:lnTo>
                    <a:pt x="371" y="1515"/>
                  </a:lnTo>
                  <a:lnTo>
                    <a:pt x="371" y="1448"/>
                  </a:lnTo>
                  <a:lnTo>
                    <a:pt x="405" y="1178"/>
                  </a:lnTo>
                  <a:lnTo>
                    <a:pt x="472" y="909"/>
                  </a:lnTo>
                  <a:lnTo>
                    <a:pt x="607" y="707"/>
                  </a:lnTo>
                  <a:lnTo>
                    <a:pt x="809" y="505"/>
                  </a:lnTo>
                  <a:lnTo>
                    <a:pt x="1044" y="370"/>
                  </a:lnTo>
                  <a:lnTo>
                    <a:pt x="1314" y="370"/>
                  </a:lnTo>
                  <a:lnTo>
                    <a:pt x="1482" y="438"/>
                  </a:lnTo>
                  <a:lnTo>
                    <a:pt x="1684" y="471"/>
                  </a:lnTo>
                  <a:lnTo>
                    <a:pt x="1751" y="438"/>
                  </a:lnTo>
                  <a:lnTo>
                    <a:pt x="1785" y="370"/>
                  </a:lnTo>
                  <a:lnTo>
                    <a:pt x="1785" y="269"/>
                  </a:lnTo>
                  <a:lnTo>
                    <a:pt x="1751" y="202"/>
                  </a:lnTo>
                  <a:lnTo>
                    <a:pt x="1482" y="67"/>
                  </a:lnTo>
                  <a:lnTo>
                    <a:pt x="134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4"/>
            <p:cNvSpPr/>
            <p:nvPr/>
          </p:nvSpPr>
          <p:spPr>
            <a:xfrm>
              <a:off x="1409791" y="2120775"/>
              <a:ext cx="35868" cy="35802"/>
            </a:xfrm>
            <a:custGeom>
              <a:avLst/>
              <a:gdLst/>
              <a:ahLst/>
              <a:cxnLst/>
              <a:rect l="l" t="t" r="r" b="b"/>
              <a:pathLst>
                <a:path w="540" h="539" extrusionOk="0">
                  <a:moveTo>
                    <a:pt x="304" y="0"/>
                  </a:moveTo>
                  <a:lnTo>
                    <a:pt x="169" y="34"/>
                  </a:lnTo>
                  <a:lnTo>
                    <a:pt x="102" y="67"/>
                  </a:lnTo>
                  <a:lnTo>
                    <a:pt x="68" y="135"/>
                  </a:lnTo>
                  <a:lnTo>
                    <a:pt x="34" y="202"/>
                  </a:lnTo>
                  <a:lnTo>
                    <a:pt x="1" y="337"/>
                  </a:lnTo>
                  <a:lnTo>
                    <a:pt x="34" y="438"/>
                  </a:lnTo>
                  <a:lnTo>
                    <a:pt x="68" y="471"/>
                  </a:lnTo>
                  <a:lnTo>
                    <a:pt x="135" y="539"/>
                  </a:lnTo>
                  <a:lnTo>
                    <a:pt x="236" y="539"/>
                  </a:lnTo>
                  <a:lnTo>
                    <a:pt x="371" y="505"/>
                  </a:lnTo>
                  <a:lnTo>
                    <a:pt x="506" y="404"/>
                  </a:lnTo>
                  <a:lnTo>
                    <a:pt x="539" y="269"/>
                  </a:lnTo>
                  <a:lnTo>
                    <a:pt x="539" y="202"/>
                  </a:lnTo>
                  <a:lnTo>
                    <a:pt x="506" y="135"/>
                  </a:lnTo>
                  <a:lnTo>
                    <a:pt x="472" y="67"/>
                  </a:lnTo>
                  <a:lnTo>
                    <a:pt x="405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4"/>
            <p:cNvSpPr/>
            <p:nvPr/>
          </p:nvSpPr>
          <p:spPr>
            <a:xfrm>
              <a:off x="792593" y="1261999"/>
              <a:ext cx="619523" cy="565853"/>
            </a:xfrm>
            <a:custGeom>
              <a:avLst/>
              <a:gdLst/>
              <a:ahLst/>
              <a:cxnLst/>
              <a:rect l="l" t="t" r="r" b="b"/>
              <a:pathLst>
                <a:path w="9327" h="8519" extrusionOk="0">
                  <a:moveTo>
                    <a:pt x="1818" y="68"/>
                  </a:moveTo>
                  <a:lnTo>
                    <a:pt x="2189" y="236"/>
                  </a:lnTo>
                  <a:lnTo>
                    <a:pt x="2593" y="371"/>
                  </a:lnTo>
                  <a:lnTo>
                    <a:pt x="2997" y="506"/>
                  </a:lnTo>
                  <a:lnTo>
                    <a:pt x="3401" y="607"/>
                  </a:lnTo>
                  <a:lnTo>
                    <a:pt x="4242" y="741"/>
                  </a:lnTo>
                  <a:lnTo>
                    <a:pt x="5050" y="876"/>
                  </a:lnTo>
                  <a:lnTo>
                    <a:pt x="6969" y="1213"/>
                  </a:lnTo>
                  <a:lnTo>
                    <a:pt x="7912" y="1415"/>
                  </a:lnTo>
                  <a:lnTo>
                    <a:pt x="8855" y="1650"/>
                  </a:lnTo>
                  <a:lnTo>
                    <a:pt x="8821" y="1819"/>
                  </a:lnTo>
                  <a:lnTo>
                    <a:pt x="8754" y="2088"/>
                  </a:lnTo>
                  <a:lnTo>
                    <a:pt x="4545" y="1246"/>
                  </a:lnTo>
                  <a:lnTo>
                    <a:pt x="2189" y="809"/>
                  </a:lnTo>
                  <a:lnTo>
                    <a:pt x="1953" y="741"/>
                  </a:lnTo>
                  <a:lnTo>
                    <a:pt x="1751" y="674"/>
                  </a:lnTo>
                  <a:lnTo>
                    <a:pt x="1785" y="539"/>
                  </a:lnTo>
                  <a:lnTo>
                    <a:pt x="1785" y="405"/>
                  </a:lnTo>
                  <a:lnTo>
                    <a:pt x="1818" y="236"/>
                  </a:lnTo>
                  <a:lnTo>
                    <a:pt x="1818" y="68"/>
                  </a:lnTo>
                  <a:close/>
                  <a:moveTo>
                    <a:pt x="1381" y="2223"/>
                  </a:moveTo>
                  <a:lnTo>
                    <a:pt x="2256" y="2458"/>
                  </a:lnTo>
                  <a:lnTo>
                    <a:pt x="3131" y="2660"/>
                  </a:lnTo>
                  <a:lnTo>
                    <a:pt x="4882" y="2997"/>
                  </a:lnTo>
                  <a:lnTo>
                    <a:pt x="6666" y="3367"/>
                  </a:lnTo>
                  <a:lnTo>
                    <a:pt x="8451" y="3738"/>
                  </a:lnTo>
                  <a:lnTo>
                    <a:pt x="8417" y="3906"/>
                  </a:lnTo>
                  <a:lnTo>
                    <a:pt x="8316" y="4344"/>
                  </a:lnTo>
                  <a:lnTo>
                    <a:pt x="6498" y="4074"/>
                  </a:lnTo>
                  <a:lnTo>
                    <a:pt x="4680" y="3738"/>
                  </a:lnTo>
                  <a:lnTo>
                    <a:pt x="3838" y="3536"/>
                  </a:lnTo>
                  <a:lnTo>
                    <a:pt x="2963" y="3300"/>
                  </a:lnTo>
                  <a:lnTo>
                    <a:pt x="2121" y="3064"/>
                  </a:lnTo>
                  <a:lnTo>
                    <a:pt x="1684" y="2997"/>
                  </a:lnTo>
                  <a:lnTo>
                    <a:pt x="1280" y="2930"/>
                  </a:lnTo>
                  <a:lnTo>
                    <a:pt x="1313" y="2728"/>
                  </a:lnTo>
                  <a:lnTo>
                    <a:pt x="1313" y="2559"/>
                  </a:lnTo>
                  <a:lnTo>
                    <a:pt x="1381" y="2223"/>
                  </a:lnTo>
                  <a:close/>
                  <a:moveTo>
                    <a:pt x="1347" y="3098"/>
                  </a:moveTo>
                  <a:lnTo>
                    <a:pt x="1717" y="3233"/>
                  </a:lnTo>
                  <a:lnTo>
                    <a:pt x="2121" y="3367"/>
                  </a:lnTo>
                  <a:lnTo>
                    <a:pt x="2963" y="3603"/>
                  </a:lnTo>
                  <a:lnTo>
                    <a:pt x="4613" y="3940"/>
                  </a:lnTo>
                  <a:lnTo>
                    <a:pt x="5522" y="4142"/>
                  </a:lnTo>
                  <a:lnTo>
                    <a:pt x="6431" y="4276"/>
                  </a:lnTo>
                  <a:lnTo>
                    <a:pt x="8249" y="4579"/>
                  </a:lnTo>
                  <a:lnTo>
                    <a:pt x="8114" y="4882"/>
                  </a:lnTo>
                  <a:lnTo>
                    <a:pt x="8047" y="5219"/>
                  </a:lnTo>
                  <a:lnTo>
                    <a:pt x="7946" y="5892"/>
                  </a:lnTo>
                  <a:lnTo>
                    <a:pt x="6128" y="5623"/>
                  </a:lnTo>
                  <a:lnTo>
                    <a:pt x="4310" y="5320"/>
                  </a:lnTo>
                  <a:lnTo>
                    <a:pt x="3502" y="5152"/>
                  </a:lnTo>
                  <a:lnTo>
                    <a:pt x="2660" y="4950"/>
                  </a:lnTo>
                  <a:lnTo>
                    <a:pt x="1852" y="4748"/>
                  </a:lnTo>
                  <a:lnTo>
                    <a:pt x="1448" y="4680"/>
                  </a:lnTo>
                  <a:lnTo>
                    <a:pt x="1010" y="4647"/>
                  </a:lnTo>
                  <a:lnTo>
                    <a:pt x="1111" y="4445"/>
                  </a:lnTo>
                  <a:lnTo>
                    <a:pt x="1145" y="4243"/>
                  </a:lnTo>
                  <a:lnTo>
                    <a:pt x="1212" y="3805"/>
                  </a:lnTo>
                  <a:lnTo>
                    <a:pt x="1347" y="3098"/>
                  </a:lnTo>
                  <a:close/>
                  <a:moveTo>
                    <a:pt x="1785" y="1"/>
                  </a:moveTo>
                  <a:lnTo>
                    <a:pt x="1751" y="34"/>
                  </a:lnTo>
                  <a:lnTo>
                    <a:pt x="1751" y="68"/>
                  </a:lnTo>
                  <a:lnTo>
                    <a:pt x="1684" y="236"/>
                  </a:lnTo>
                  <a:lnTo>
                    <a:pt x="1616" y="405"/>
                  </a:lnTo>
                  <a:lnTo>
                    <a:pt x="1583" y="539"/>
                  </a:lnTo>
                  <a:lnTo>
                    <a:pt x="1583" y="708"/>
                  </a:lnTo>
                  <a:lnTo>
                    <a:pt x="1448" y="741"/>
                  </a:lnTo>
                  <a:lnTo>
                    <a:pt x="1347" y="842"/>
                  </a:lnTo>
                  <a:lnTo>
                    <a:pt x="1347" y="876"/>
                  </a:lnTo>
                  <a:lnTo>
                    <a:pt x="1818" y="876"/>
                  </a:lnTo>
                  <a:lnTo>
                    <a:pt x="2290" y="977"/>
                  </a:lnTo>
                  <a:lnTo>
                    <a:pt x="2761" y="1112"/>
                  </a:lnTo>
                  <a:lnTo>
                    <a:pt x="3199" y="1213"/>
                  </a:lnTo>
                  <a:lnTo>
                    <a:pt x="5286" y="1617"/>
                  </a:lnTo>
                  <a:lnTo>
                    <a:pt x="9192" y="2391"/>
                  </a:lnTo>
                  <a:lnTo>
                    <a:pt x="9057" y="2660"/>
                  </a:lnTo>
                  <a:lnTo>
                    <a:pt x="8922" y="2963"/>
                  </a:lnTo>
                  <a:lnTo>
                    <a:pt x="8855" y="3266"/>
                  </a:lnTo>
                  <a:lnTo>
                    <a:pt x="8821" y="3569"/>
                  </a:lnTo>
                  <a:lnTo>
                    <a:pt x="4949" y="2761"/>
                  </a:lnTo>
                  <a:lnTo>
                    <a:pt x="3973" y="2526"/>
                  </a:lnTo>
                  <a:lnTo>
                    <a:pt x="3030" y="2290"/>
                  </a:lnTo>
                  <a:lnTo>
                    <a:pt x="2054" y="2122"/>
                  </a:lnTo>
                  <a:lnTo>
                    <a:pt x="1549" y="2021"/>
                  </a:lnTo>
                  <a:lnTo>
                    <a:pt x="1078" y="1987"/>
                  </a:lnTo>
                  <a:lnTo>
                    <a:pt x="1145" y="1751"/>
                  </a:lnTo>
                  <a:lnTo>
                    <a:pt x="1212" y="1549"/>
                  </a:lnTo>
                  <a:lnTo>
                    <a:pt x="1313" y="1145"/>
                  </a:lnTo>
                  <a:lnTo>
                    <a:pt x="1313" y="943"/>
                  </a:lnTo>
                  <a:lnTo>
                    <a:pt x="1313" y="741"/>
                  </a:lnTo>
                  <a:lnTo>
                    <a:pt x="1313" y="708"/>
                  </a:lnTo>
                  <a:lnTo>
                    <a:pt x="1212" y="708"/>
                  </a:lnTo>
                  <a:lnTo>
                    <a:pt x="1145" y="876"/>
                  </a:lnTo>
                  <a:lnTo>
                    <a:pt x="1078" y="1044"/>
                  </a:lnTo>
                  <a:lnTo>
                    <a:pt x="977" y="1381"/>
                  </a:lnTo>
                  <a:lnTo>
                    <a:pt x="876" y="1718"/>
                  </a:lnTo>
                  <a:lnTo>
                    <a:pt x="842" y="1920"/>
                  </a:lnTo>
                  <a:lnTo>
                    <a:pt x="842" y="2088"/>
                  </a:lnTo>
                  <a:lnTo>
                    <a:pt x="876" y="2122"/>
                  </a:lnTo>
                  <a:lnTo>
                    <a:pt x="977" y="2122"/>
                  </a:lnTo>
                  <a:lnTo>
                    <a:pt x="1010" y="2088"/>
                  </a:lnTo>
                  <a:lnTo>
                    <a:pt x="1246" y="2189"/>
                  </a:lnTo>
                  <a:lnTo>
                    <a:pt x="1145" y="2357"/>
                  </a:lnTo>
                  <a:lnTo>
                    <a:pt x="1078" y="2559"/>
                  </a:lnTo>
                  <a:lnTo>
                    <a:pt x="1078" y="2761"/>
                  </a:lnTo>
                  <a:lnTo>
                    <a:pt x="1078" y="2963"/>
                  </a:lnTo>
                  <a:lnTo>
                    <a:pt x="1111" y="2997"/>
                  </a:lnTo>
                  <a:lnTo>
                    <a:pt x="1145" y="2997"/>
                  </a:lnTo>
                  <a:lnTo>
                    <a:pt x="1212" y="3031"/>
                  </a:lnTo>
                  <a:lnTo>
                    <a:pt x="1145" y="3132"/>
                  </a:lnTo>
                  <a:lnTo>
                    <a:pt x="1111" y="3266"/>
                  </a:lnTo>
                  <a:lnTo>
                    <a:pt x="1044" y="3502"/>
                  </a:lnTo>
                  <a:lnTo>
                    <a:pt x="943" y="4074"/>
                  </a:lnTo>
                  <a:lnTo>
                    <a:pt x="909" y="4344"/>
                  </a:lnTo>
                  <a:lnTo>
                    <a:pt x="909" y="4647"/>
                  </a:lnTo>
                  <a:lnTo>
                    <a:pt x="943" y="4680"/>
                  </a:lnTo>
                  <a:lnTo>
                    <a:pt x="943" y="4714"/>
                  </a:lnTo>
                  <a:lnTo>
                    <a:pt x="1280" y="4849"/>
                  </a:lnTo>
                  <a:lnTo>
                    <a:pt x="1212" y="4916"/>
                  </a:lnTo>
                  <a:lnTo>
                    <a:pt x="1179" y="5017"/>
                  </a:lnTo>
                  <a:lnTo>
                    <a:pt x="1111" y="5185"/>
                  </a:lnTo>
                  <a:lnTo>
                    <a:pt x="1010" y="5522"/>
                  </a:lnTo>
                  <a:lnTo>
                    <a:pt x="943" y="5892"/>
                  </a:lnTo>
                  <a:lnTo>
                    <a:pt x="674" y="5892"/>
                  </a:lnTo>
                  <a:lnTo>
                    <a:pt x="606" y="5926"/>
                  </a:lnTo>
                  <a:lnTo>
                    <a:pt x="539" y="6027"/>
                  </a:lnTo>
                  <a:lnTo>
                    <a:pt x="505" y="6162"/>
                  </a:lnTo>
                  <a:lnTo>
                    <a:pt x="472" y="6431"/>
                  </a:lnTo>
                  <a:lnTo>
                    <a:pt x="404" y="6397"/>
                  </a:lnTo>
                  <a:lnTo>
                    <a:pt x="337" y="6330"/>
                  </a:lnTo>
                  <a:lnTo>
                    <a:pt x="303" y="6296"/>
                  </a:lnTo>
                  <a:lnTo>
                    <a:pt x="270" y="6296"/>
                  </a:lnTo>
                  <a:lnTo>
                    <a:pt x="202" y="6330"/>
                  </a:lnTo>
                  <a:lnTo>
                    <a:pt x="101" y="6465"/>
                  </a:lnTo>
                  <a:lnTo>
                    <a:pt x="34" y="6633"/>
                  </a:lnTo>
                  <a:lnTo>
                    <a:pt x="0" y="6835"/>
                  </a:lnTo>
                  <a:lnTo>
                    <a:pt x="0" y="6902"/>
                  </a:lnTo>
                  <a:lnTo>
                    <a:pt x="67" y="6970"/>
                  </a:lnTo>
                  <a:lnTo>
                    <a:pt x="101" y="6970"/>
                  </a:lnTo>
                  <a:lnTo>
                    <a:pt x="168" y="6902"/>
                  </a:lnTo>
                  <a:lnTo>
                    <a:pt x="168" y="6835"/>
                  </a:lnTo>
                  <a:lnTo>
                    <a:pt x="202" y="6667"/>
                  </a:lnTo>
                  <a:lnTo>
                    <a:pt x="270" y="6532"/>
                  </a:lnTo>
                  <a:lnTo>
                    <a:pt x="404" y="6599"/>
                  </a:lnTo>
                  <a:lnTo>
                    <a:pt x="539" y="6633"/>
                  </a:lnTo>
                  <a:lnTo>
                    <a:pt x="606" y="6599"/>
                  </a:lnTo>
                  <a:lnTo>
                    <a:pt x="640" y="6566"/>
                  </a:lnTo>
                  <a:lnTo>
                    <a:pt x="741" y="6094"/>
                  </a:lnTo>
                  <a:lnTo>
                    <a:pt x="1111" y="6094"/>
                  </a:lnTo>
                  <a:lnTo>
                    <a:pt x="1515" y="6229"/>
                  </a:lnTo>
                  <a:lnTo>
                    <a:pt x="1919" y="6330"/>
                  </a:lnTo>
                  <a:lnTo>
                    <a:pt x="2727" y="6498"/>
                  </a:lnTo>
                  <a:lnTo>
                    <a:pt x="3569" y="6633"/>
                  </a:lnTo>
                  <a:lnTo>
                    <a:pt x="4377" y="6768"/>
                  </a:lnTo>
                  <a:lnTo>
                    <a:pt x="5892" y="7104"/>
                  </a:lnTo>
                  <a:lnTo>
                    <a:pt x="6330" y="7205"/>
                  </a:lnTo>
                  <a:lnTo>
                    <a:pt x="6599" y="7239"/>
                  </a:lnTo>
                  <a:lnTo>
                    <a:pt x="6835" y="7340"/>
                  </a:lnTo>
                  <a:lnTo>
                    <a:pt x="6868" y="7374"/>
                  </a:lnTo>
                  <a:lnTo>
                    <a:pt x="6902" y="7441"/>
                  </a:lnTo>
                  <a:lnTo>
                    <a:pt x="6969" y="7441"/>
                  </a:lnTo>
                  <a:lnTo>
                    <a:pt x="7037" y="7407"/>
                  </a:lnTo>
                  <a:lnTo>
                    <a:pt x="7104" y="7475"/>
                  </a:lnTo>
                  <a:lnTo>
                    <a:pt x="7171" y="7542"/>
                  </a:lnTo>
                  <a:lnTo>
                    <a:pt x="7205" y="7610"/>
                  </a:lnTo>
                  <a:lnTo>
                    <a:pt x="7171" y="7711"/>
                  </a:lnTo>
                  <a:lnTo>
                    <a:pt x="7171" y="7744"/>
                  </a:lnTo>
                  <a:lnTo>
                    <a:pt x="7205" y="7812"/>
                  </a:lnTo>
                  <a:lnTo>
                    <a:pt x="7272" y="7845"/>
                  </a:lnTo>
                  <a:lnTo>
                    <a:pt x="7373" y="7879"/>
                  </a:lnTo>
                  <a:lnTo>
                    <a:pt x="7441" y="7913"/>
                  </a:lnTo>
                  <a:lnTo>
                    <a:pt x="7474" y="7980"/>
                  </a:lnTo>
                  <a:lnTo>
                    <a:pt x="7508" y="8047"/>
                  </a:lnTo>
                  <a:lnTo>
                    <a:pt x="7474" y="8216"/>
                  </a:lnTo>
                  <a:lnTo>
                    <a:pt x="7474" y="8418"/>
                  </a:lnTo>
                  <a:lnTo>
                    <a:pt x="7508" y="8485"/>
                  </a:lnTo>
                  <a:lnTo>
                    <a:pt x="7575" y="8519"/>
                  </a:lnTo>
                  <a:lnTo>
                    <a:pt x="7676" y="8485"/>
                  </a:lnTo>
                  <a:lnTo>
                    <a:pt x="7710" y="8418"/>
                  </a:lnTo>
                  <a:lnTo>
                    <a:pt x="7710" y="7778"/>
                  </a:lnTo>
                  <a:lnTo>
                    <a:pt x="7676" y="7711"/>
                  </a:lnTo>
                  <a:lnTo>
                    <a:pt x="7676" y="7677"/>
                  </a:lnTo>
                  <a:lnTo>
                    <a:pt x="7575" y="7643"/>
                  </a:lnTo>
                  <a:lnTo>
                    <a:pt x="7441" y="7643"/>
                  </a:lnTo>
                  <a:lnTo>
                    <a:pt x="7508" y="7407"/>
                  </a:lnTo>
                  <a:lnTo>
                    <a:pt x="7542" y="7374"/>
                  </a:lnTo>
                  <a:lnTo>
                    <a:pt x="7508" y="7340"/>
                  </a:lnTo>
                  <a:lnTo>
                    <a:pt x="7441" y="7273"/>
                  </a:lnTo>
                  <a:lnTo>
                    <a:pt x="7138" y="7205"/>
                  </a:lnTo>
                  <a:lnTo>
                    <a:pt x="7306" y="6667"/>
                  </a:lnTo>
                  <a:lnTo>
                    <a:pt x="7373" y="6397"/>
                  </a:lnTo>
                  <a:lnTo>
                    <a:pt x="7407" y="6128"/>
                  </a:lnTo>
                  <a:lnTo>
                    <a:pt x="7407" y="6061"/>
                  </a:lnTo>
                  <a:lnTo>
                    <a:pt x="7272" y="6061"/>
                  </a:lnTo>
                  <a:lnTo>
                    <a:pt x="7171" y="6330"/>
                  </a:lnTo>
                  <a:lnTo>
                    <a:pt x="7070" y="6599"/>
                  </a:lnTo>
                  <a:lnTo>
                    <a:pt x="6902" y="7138"/>
                  </a:lnTo>
                  <a:lnTo>
                    <a:pt x="5555" y="6835"/>
                  </a:lnTo>
                  <a:lnTo>
                    <a:pt x="4175" y="6532"/>
                  </a:lnTo>
                  <a:lnTo>
                    <a:pt x="2727" y="6195"/>
                  </a:lnTo>
                  <a:lnTo>
                    <a:pt x="1953" y="6061"/>
                  </a:lnTo>
                  <a:lnTo>
                    <a:pt x="1583" y="6027"/>
                  </a:lnTo>
                  <a:lnTo>
                    <a:pt x="1212" y="6027"/>
                  </a:lnTo>
                  <a:lnTo>
                    <a:pt x="1212" y="5960"/>
                  </a:lnTo>
                  <a:lnTo>
                    <a:pt x="1145" y="5926"/>
                  </a:lnTo>
                  <a:lnTo>
                    <a:pt x="1246" y="5387"/>
                  </a:lnTo>
                  <a:lnTo>
                    <a:pt x="1280" y="5152"/>
                  </a:lnTo>
                  <a:lnTo>
                    <a:pt x="1313" y="5017"/>
                  </a:lnTo>
                  <a:lnTo>
                    <a:pt x="1347" y="4882"/>
                  </a:lnTo>
                  <a:lnTo>
                    <a:pt x="1751" y="5017"/>
                  </a:lnTo>
                  <a:lnTo>
                    <a:pt x="2121" y="5118"/>
                  </a:lnTo>
                  <a:lnTo>
                    <a:pt x="2929" y="5286"/>
                  </a:lnTo>
                  <a:lnTo>
                    <a:pt x="4512" y="5556"/>
                  </a:lnTo>
                  <a:lnTo>
                    <a:pt x="6330" y="5892"/>
                  </a:lnTo>
                  <a:lnTo>
                    <a:pt x="8148" y="6128"/>
                  </a:lnTo>
                  <a:lnTo>
                    <a:pt x="8215" y="6128"/>
                  </a:lnTo>
                  <a:lnTo>
                    <a:pt x="8249" y="6061"/>
                  </a:lnTo>
                  <a:lnTo>
                    <a:pt x="8249" y="5993"/>
                  </a:lnTo>
                  <a:lnTo>
                    <a:pt x="8181" y="5926"/>
                  </a:lnTo>
                  <a:lnTo>
                    <a:pt x="8316" y="5253"/>
                  </a:lnTo>
                  <a:lnTo>
                    <a:pt x="8350" y="4950"/>
                  </a:lnTo>
                  <a:lnTo>
                    <a:pt x="8417" y="4613"/>
                  </a:lnTo>
                  <a:lnTo>
                    <a:pt x="8451" y="4579"/>
                  </a:lnTo>
                  <a:lnTo>
                    <a:pt x="8485" y="4512"/>
                  </a:lnTo>
                  <a:lnTo>
                    <a:pt x="8586" y="4243"/>
                  </a:lnTo>
                  <a:lnTo>
                    <a:pt x="8619" y="3973"/>
                  </a:lnTo>
                  <a:lnTo>
                    <a:pt x="8653" y="3771"/>
                  </a:lnTo>
                  <a:lnTo>
                    <a:pt x="8788" y="3805"/>
                  </a:lnTo>
                  <a:lnTo>
                    <a:pt x="8821" y="3839"/>
                  </a:lnTo>
                  <a:lnTo>
                    <a:pt x="8855" y="3872"/>
                  </a:lnTo>
                  <a:lnTo>
                    <a:pt x="8922" y="3872"/>
                  </a:lnTo>
                  <a:lnTo>
                    <a:pt x="8956" y="3839"/>
                  </a:lnTo>
                  <a:lnTo>
                    <a:pt x="9023" y="3805"/>
                  </a:lnTo>
                  <a:lnTo>
                    <a:pt x="9057" y="3738"/>
                  </a:lnTo>
                  <a:lnTo>
                    <a:pt x="9057" y="3637"/>
                  </a:lnTo>
                  <a:lnTo>
                    <a:pt x="8990" y="3603"/>
                  </a:lnTo>
                  <a:lnTo>
                    <a:pt x="9023" y="3300"/>
                  </a:lnTo>
                  <a:lnTo>
                    <a:pt x="9091" y="2997"/>
                  </a:lnTo>
                  <a:lnTo>
                    <a:pt x="9192" y="2694"/>
                  </a:lnTo>
                  <a:lnTo>
                    <a:pt x="9293" y="2391"/>
                  </a:lnTo>
                  <a:lnTo>
                    <a:pt x="9326" y="2324"/>
                  </a:lnTo>
                  <a:lnTo>
                    <a:pt x="9326" y="2256"/>
                  </a:lnTo>
                  <a:lnTo>
                    <a:pt x="9326" y="2223"/>
                  </a:lnTo>
                  <a:lnTo>
                    <a:pt x="9259" y="2189"/>
                  </a:lnTo>
                  <a:lnTo>
                    <a:pt x="8889" y="2122"/>
                  </a:lnTo>
                  <a:lnTo>
                    <a:pt x="8956" y="1886"/>
                  </a:lnTo>
                  <a:lnTo>
                    <a:pt x="8956" y="1751"/>
                  </a:lnTo>
                  <a:lnTo>
                    <a:pt x="8956" y="1650"/>
                  </a:lnTo>
                  <a:lnTo>
                    <a:pt x="8990" y="1583"/>
                  </a:lnTo>
                  <a:lnTo>
                    <a:pt x="8990" y="1516"/>
                  </a:lnTo>
                  <a:lnTo>
                    <a:pt x="8956" y="1482"/>
                  </a:lnTo>
                  <a:lnTo>
                    <a:pt x="8922" y="1448"/>
                  </a:lnTo>
                  <a:lnTo>
                    <a:pt x="8047" y="1213"/>
                  </a:lnTo>
                  <a:lnTo>
                    <a:pt x="7138" y="1044"/>
                  </a:lnTo>
                  <a:lnTo>
                    <a:pt x="6262" y="876"/>
                  </a:lnTo>
                  <a:lnTo>
                    <a:pt x="5353" y="741"/>
                  </a:lnTo>
                  <a:lnTo>
                    <a:pt x="4478" y="573"/>
                  </a:lnTo>
                  <a:lnTo>
                    <a:pt x="3569" y="371"/>
                  </a:lnTo>
                  <a:lnTo>
                    <a:pt x="181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4"/>
            <p:cNvSpPr/>
            <p:nvPr/>
          </p:nvSpPr>
          <p:spPr>
            <a:xfrm>
              <a:off x="969210" y="1727156"/>
              <a:ext cx="210294" cy="53736"/>
            </a:xfrm>
            <a:custGeom>
              <a:avLst/>
              <a:gdLst/>
              <a:ahLst/>
              <a:cxnLst/>
              <a:rect l="l" t="t" r="r" b="b"/>
              <a:pathLst>
                <a:path w="3166" h="809" extrusionOk="0">
                  <a:moveTo>
                    <a:pt x="203" y="0"/>
                  </a:moveTo>
                  <a:lnTo>
                    <a:pt x="1" y="68"/>
                  </a:lnTo>
                  <a:lnTo>
                    <a:pt x="1" y="101"/>
                  </a:lnTo>
                  <a:lnTo>
                    <a:pt x="203" y="169"/>
                  </a:lnTo>
                  <a:lnTo>
                    <a:pt x="371" y="169"/>
                  </a:lnTo>
                  <a:lnTo>
                    <a:pt x="573" y="202"/>
                  </a:lnTo>
                  <a:lnTo>
                    <a:pt x="742" y="270"/>
                  </a:lnTo>
                  <a:lnTo>
                    <a:pt x="1011" y="404"/>
                  </a:lnTo>
                  <a:lnTo>
                    <a:pt x="1280" y="505"/>
                  </a:lnTo>
                  <a:lnTo>
                    <a:pt x="1718" y="607"/>
                  </a:lnTo>
                  <a:lnTo>
                    <a:pt x="2156" y="674"/>
                  </a:lnTo>
                  <a:lnTo>
                    <a:pt x="2593" y="708"/>
                  </a:lnTo>
                  <a:lnTo>
                    <a:pt x="3031" y="809"/>
                  </a:lnTo>
                  <a:lnTo>
                    <a:pt x="3065" y="809"/>
                  </a:lnTo>
                  <a:lnTo>
                    <a:pt x="3098" y="775"/>
                  </a:lnTo>
                  <a:lnTo>
                    <a:pt x="3166" y="708"/>
                  </a:lnTo>
                  <a:lnTo>
                    <a:pt x="3166" y="640"/>
                  </a:lnTo>
                  <a:lnTo>
                    <a:pt x="3132" y="607"/>
                  </a:lnTo>
                  <a:lnTo>
                    <a:pt x="3098" y="573"/>
                  </a:lnTo>
                  <a:lnTo>
                    <a:pt x="2661" y="472"/>
                  </a:lnTo>
                  <a:lnTo>
                    <a:pt x="2223" y="438"/>
                  </a:lnTo>
                  <a:lnTo>
                    <a:pt x="1785" y="371"/>
                  </a:lnTo>
                  <a:lnTo>
                    <a:pt x="1348" y="303"/>
                  </a:lnTo>
                  <a:lnTo>
                    <a:pt x="1179" y="270"/>
                  </a:lnTo>
                  <a:lnTo>
                    <a:pt x="1011" y="202"/>
                  </a:lnTo>
                  <a:lnTo>
                    <a:pt x="674" y="68"/>
                  </a:lnTo>
                  <a:lnTo>
                    <a:pt x="540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4"/>
            <p:cNvSpPr/>
            <p:nvPr/>
          </p:nvSpPr>
          <p:spPr>
            <a:xfrm>
              <a:off x="1798894" y="1999953"/>
              <a:ext cx="62703" cy="134306"/>
            </a:xfrm>
            <a:custGeom>
              <a:avLst/>
              <a:gdLst/>
              <a:ahLst/>
              <a:cxnLst/>
              <a:rect l="l" t="t" r="r" b="b"/>
              <a:pathLst>
                <a:path w="944" h="2022" extrusionOk="0">
                  <a:moveTo>
                    <a:pt x="34" y="1"/>
                  </a:moveTo>
                  <a:lnTo>
                    <a:pt x="34" y="35"/>
                  </a:lnTo>
                  <a:lnTo>
                    <a:pt x="1" y="203"/>
                  </a:lnTo>
                  <a:lnTo>
                    <a:pt x="68" y="371"/>
                  </a:lnTo>
                  <a:lnTo>
                    <a:pt x="135" y="540"/>
                  </a:lnTo>
                  <a:lnTo>
                    <a:pt x="236" y="674"/>
                  </a:lnTo>
                  <a:lnTo>
                    <a:pt x="472" y="944"/>
                  </a:lnTo>
                  <a:lnTo>
                    <a:pt x="539" y="1078"/>
                  </a:lnTo>
                  <a:lnTo>
                    <a:pt x="640" y="1213"/>
                  </a:lnTo>
                  <a:lnTo>
                    <a:pt x="674" y="1381"/>
                  </a:lnTo>
                  <a:lnTo>
                    <a:pt x="708" y="1550"/>
                  </a:lnTo>
                  <a:lnTo>
                    <a:pt x="708" y="1718"/>
                  </a:lnTo>
                  <a:lnTo>
                    <a:pt x="640" y="1886"/>
                  </a:lnTo>
                  <a:lnTo>
                    <a:pt x="640" y="1920"/>
                  </a:lnTo>
                  <a:lnTo>
                    <a:pt x="640" y="1987"/>
                  </a:lnTo>
                  <a:lnTo>
                    <a:pt x="741" y="2021"/>
                  </a:lnTo>
                  <a:lnTo>
                    <a:pt x="809" y="2021"/>
                  </a:lnTo>
                  <a:lnTo>
                    <a:pt x="842" y="1987"/>
                  </a:lnTo>
                  <a:lnTo>
                    <a:pt x="876" y="1954"/>
                  </a:lnTo>
                  <a:lnTo>
                    <a:pt x="943" y="1718"/>
                  </a:lnTo>
                  <a:lnTo>
                    <a:pt x="943" y="1482"/>
                  </a:lnTo>
                  <a:lnTo>
                    <a:pt x="910" y="1247"/>
                  </a:lnTo>
                  <a:lnTo>
                    <a:pt x="809" y="1045"/>
                  </a:lnTo>
                  <a:lnTo>
                    <a:pt x="674" y="843"/>
                  </a:lnTo>
                  <a:lnTo>
                    <a:pt x="539" y="674"/>
                  </a:lnTo>
                  <a:lnTo>
                    <a:pt x="304" y="371"/>
                  </a:lnTo>
                  <a:lnTo>
                    <a:pt x="169" y="169"/>
                  </a:lnTo>
                  <a:lnTo>
                    <a:pt x="135" y="102"/>
                  </a:lnTo>
                  <a:lnTo>
                    <a:pt x="135" y="35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4"/>
            <p:cNvSpPr/>
            <p:nvPr/>
          </p:nvSpPr>
          <p:spPr>
            <a:xfrm>
              <a:off x="1197372" y="1776375"/>
              <a:ext cx="73862" cy="31351"/>
            </a:xfrm>
            <a:custGeom>
              <a:avLst/>
              <a:gdLst/>
              <a:ahLst/>
              <a:cxnLst/>
              <a:rect l="l" t="t" r="r" b="b"/>
              <a:pathLst>
                <a:path w="1112" h="472" extrusionOk="0">
                  <a:moveTo>
                    <a:pt x="34" y="0"/>
                  </a:moveTo>
                  <a:lnTo>
                    <a:pt x="0" y="34"/>
                  </a:lnTo>
                  <a:lnTo>
                    <a:pt x="0" y="68"/>
                  </a:lnTo>
                  <a:lnTo>
                    <a:pt x="34" y="135"/>
                  </a:lnTo>
                  <a:lnTo>
                    <a:pt x="236" y="236"/>
                  </a:lnTo>
                  <a:lnTo>
                    <a:pt x="438" y="303"/>
                  </a:lnTo>
                  <a:lnTo>
                    <a:pt x="976" y="472"/>
                  </a:lnTo>
                  <a:lnTo>
                    <a:pt x="1077" y="472"/>
                  </a:lnTo>
                  <a:lnTo>
                    <a:pt x="1111" y="404"/>
                  </a:lnTo>
                  <a:lnTo>
                    <a:pt x="1111" y="303"/>
                  </a:lnTo>
                  <a:lnTo>
                    <a:pt x="1077" y="270"/>
                  </a:lnTo>
                  <a:lnTo>
                    <a:pt x="1044" y="236"/>
                  </a:lnTo>
                  <a:lnTo>
                    <a:pt x="539" y="68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4"/>
            <p:cNvSpPr/>
            <p:nvPr/>
          </p:nvSpPr>
          <p:spPr>
            <a:xfrm>
              <a:off x="799302" y="1767408"/>
              <a:ext cx="64895" cy="33610"/>
            </a:xfrm>
            <a:custGeom>
              <a:avLst/>
              <a:gdLst/>
              <a:ahLst/>
              <a:cxnLst/>
              <a:rect l="l" t="t" r="r" b="b"/>
              <a:pathLst>
                <a:path w="977" h="506" extrusionOk="0">
                  <a:moveTo>
                    <a:pt x="640" y="1"/>
                  </a:moveTo>
                  <a:lnTo>
                    <a:pt x="404" y="68"/>
                  </a:lnTo>
                  <a:lnTo>
                    <a:pt x="202" y="203"/>
                  </a:lnTo>
                  <a:lnTo>
                    <a:pt x="34" y="371"/>
                  </a:lnTo>
                  <a:lnTo>
                    <a:pt x="0" y="405"/>
                  </a:lnTo>
                  <a:lnTo>
                    <a:pt x="0" y="472"/>
                  </a:lnTo>
                  <a:lnTo>
                    <a:pt x="34" y="506"/>
                  </a:lnTo>
                  <a:lnTo>
                    <a:pt x="135" y="506"/>
                  </a:lnTo>
                  <a:lnTo>
                    <a:pt x="303" y="405"/>
                  </a:lnTo>
                  <a:lnTo>
                    <a:pt x="505" y="304"/>
                  </a:lnTo>
                  <a:lnTo>
                    <a:pt x="707" y="236"/>
                  </a:lnTo>
                  <a:lnTo>
                    <a:pt x="909" y="203"/>
                  </a:lnTo>
                  <a:lnTo>
                    <a:pt x="977" y="169"/>
                  </a:lnTo>
                  <a:lnTo>
                    <a:pt x="977" y="102"/>
                  </a:lnTo>
                  <a:lnTo>
                    <a:pt x="943" y="34"/>
                  </a:lnTo>
                  <a:lnTo>
                    <a:pt x="87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4"/>
            <p:cNvSpPr/>
            <p:nvPr/>
          </p:nvSpPr>
          <p:spPr>
            <a:xfrm>
              <a:off x="1322578" y="1836753"/>
              <a:ext cx="143207" cy="51477"/>
            </a:xfrm>
            <a:custGeom>
              <a:avLst/>
              <a:gdLst/>
              <a:ahLst/>
              <a:cxnLst/>
              <a:rect l="l" t="t" r="r" b="b"/>
              <a:pathLst>
                <a:path w="2156" h="775" extrusionOk="0">
                  <a:moveTo>
                    <a:pt x="101" y="0"/>
                  </a:moveTo>
                  <a:lnTo>
                    <a:pt x="34" y="68"/>
                  </a:lnTo>
                  <a:lnTo>
                    <a:pt x="0" y="169"/>
                  </a:lnTo>
                  <a:lnTo>
                    <a:pt x="0" y="202"/>
                  </a:lnTo>
                  <a:lnTo>
                    <a:pt x="34" y="270"/>
                  </a:lnTo>
                  <a:lnTo>
                    <a:pt x="236" y="371"/>
                  </a:lnTo>
                  <a:lnTo>
                    <a:pt x="438" y="438"/>
                  </a:lnTo>
                  <a:lnTo>
                    <a:pt x="842" y="539"/>
                  </a:lnTo>
                  <a:lnTo>
                    <a:pt x="1280" y="640"/>
                  </a:lnTo>
                  <a:lnTo>
                    <a:pt x="1751" y="707"/>
                  </a:lnTo>
                  <a:lnTo>
                    <a:pt x="1785" y="741"/>
                  </a:lnTo>
                  <a:lnTo>
                    <a:pt x="1852" y="775"/>
                  </a:lnTo>
                  <a:lnTo>
                    <a:pt x="1920" y="775"/>
                  </a:lnTo>
                  <a:lnTo>
                    <a:pt x="1987" y="741"/>
                  </a:lnTo>
                  <a:lnTo>
                    <a:pt x="2088" y="674"/>
                  </a:lnTo>
                  <a:lnTo>
                    <a:pt x="2122" y="640"/>
                  </a:lnTo>
                  <a:lnTo>
                    <a:pt x="2155" y="573"/>
                  </a:lnTo>
                  <a:lnTo>
                    <a:pt x="2155" y="472"/>
                  </a:lnTo>
                  <a:lnTo>
                    <a:pt x="2088" y="371"/>
                  </a:lnTo>
                  <a:lnTo>
                    <a:pt x="2054" y="337"/>
                  </a:lnTo>
                  <a:lnTo>
                    <a:pt x="1987" y="303"/>
                  </a:lnTo>
                  <a:lnTo>
                    <a:pt x="1516" y="270"/>
                  </a:lnTo>
                  <a:lnTo>
                    <a:pt x="1078" y="169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4"/>
            <p:cNvSpPr/>
            <p:nvPr/>
          </p:nvSpPr>
          <p:spPr>
            <a:xfrm>
              <a:off x="1684846" y="2181153"/>
              <a:ext cx="66" cy="66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4"/>
            <p:cNvSpPr/>
            <p:nvPr/>
          </p:nvSpPr>
          <p:spPr>
            <a:xfrm>
              <a:off x="1660270" y="2158769"/>
              <a:ext cx="26901" cy="26901"/>
            </a:xfrm>
            <a:custGeom>
              <a:avLst/>
              <a:gdLst/>
              <a:ahLst/>
              <a:cxnLst/>
              <a:rect l="l" t="t" r="r" b="b"/>
              <a:pathLst>
                <a:path w="405" h="405" extrusionOk="0">
                  <a:moveTo>
                    <a:pt x="202" y="0"/>
                  </a:moveTo>
                  <a:lnTo>
                    <a:pt x="101" y="34"/>
                  </a:lnTo>
                  <a:lnTo>
                    <a:pt x="68" y="68"/>
                  </a:lnTo>
                  <a:lnTo>
                    <a:pt x="34" y="135"/>
                  </a:lnTo>
                  <a:lnTo>
                    <a:pt x="0" y="202"/>
                  </a:lnTo>
                  <a:lnTo>
                    <a:pt x="0" y="270"/>
                  </a:lnTo>
                  <a:lnTo>
                    <a:pt x="34" y="337"/>
                  </a:lnTo>
                  <a:lnTo>
                    <a:pt x="101" y="371"/>
                  </a:lnTo>
                  <a:lnTo>
                    <a:pt x="169" y="404"/>
                  </a:lnTo>
                  <a:lnTo>
                    <a:pt x="270" y="404"/>
                  </a:lnTo>
                  <a:lnTo>
                    <a:pt x="303" y="371"/>
                  </a:lnTo>
                  <a:lnTo>
                    <a:pt x="371" y="337"/>
                  </a:lnTo>
                  <a:lnTo>
                    <a:pt x="404" y="236"/>
                  </a:lnTo>
                  <a:lnTo>
                    <a:pt x="404" y="169"/>
                  </a:lnTo>
                  <a:lnTo>
                    <a:pt x="404" y="101"/>
                  </a:lnTo>
                  <a:lnTo>
                    <a:pt x="337" y="34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4"/>
            <p:cNvSpPr/>
            <p:nvPr/>
          </p:nvSpPr>
          <p:spPr>
            <a:xfrm>
              <a:off x="750083" y="1865779"/>
              <a:ext cx="304215" cy="250546"/>
            </a:xfrm>
            <a:custGeom>
              <a:avLst/>
              <a:gdLst/>
              <a:ahLst/>
              <a:cxnLst/>
              <a:rect l="l" t="t" r="r" b="b"/>
              <a:pathLst>
                <a:path w="4580" h="3772" extrusionOk="0">
                  <a:moveTo>
                    <a:pt x="2391" y="1583"/>
                  </a:moveTo>
                  <a:lnTo>
                    <a:pt x="2425" y="1651"/>
                  </a:lnTo>
                  <a:lnTo>
                    <a:pt x="2559" y="1718"/>
                  </a:lnTo>
                  <a:lnTo>
                    <a:pt x="2660" y="1819"/>
                  </a:lnTo>
                  <a:lnTo>
                    <a:pt x="2694" y="1954"/>
                  </a:lnTo>
                  <a:lnTo>
                    <a:pt x="2728" y="2088"/>
                  </a:lnTo>
                  <a:lnTo>
                    <a:pt x="2694" y="2223"/>
                  </a:lnTo>
                  <a:lnTo>
                    <a:pt x="2660" y="2324"/>
                  </a:lnTo>
                  <a:lnTo>
                    <a:pt x="2559" y="2425"/>
                  </a:lnTo>
                  <a:lnTo>
                    <a:pt x="2425" y="2526"/>
                  </a:lnTo>
                  <a:lnTo>
                    <a:pt x="2357" y="2560"/>
                  </a:lnTo>
                  <a:lnTo>
                    <a:pt x="2324" y="2627"/>
                  </a:lnTo>
                  <a:lnTo>
                    <a:pt x="2290" y="2964"/>
                  </a:lnTo>
                  <a:lnTo>
                    <a:pt x="2256" y="3267"/>
                  </a:lnTo>
                  <a:lnTo>
                    <a:pt x="1819" y="3199"/>
                  </a:lnTo>
                  <a:lnTo>
                    <a:pt x="1819" y="2896"/>
                  </a:lnTo>
                  <a:lnTo>
                    <a:pt x="1920" y="2627"/>
                  </a:lnTo>
                  <a:lnTo>
                    <a:pt x="1920" y="2526"/>
                  </a:lnTo>
                  <a:lnTo>
                    <a:pt x="1886" y="2492"/>
                  </a:lnTo>
                  <a:lnTo>
                    <a:pt x="1852" y="2459"/>
                  </a:lnTo>
                  <a:lnTo>
                    <a:pt x="1718" y="2391"/>
                  </a:lnTo>
                  <a:lnTo>
                    <a:pt x="1617" y="2324"/>
                  </a:lnTo>
                  <a:lnTo>
                    <a:pt x="1549" y="2223"/>
                  </a:lnTo>
                  <a:lnTo>
                    <a:pt x="1549" y="2122"/>
                  </a:lnTo>
                  <a:lnTo>
                    <a:pt x="1549" y="1987"/>
                  </a:lnTo>
                  <a:lnTo>
                    <a:pt x="1583" y="1886"/>
                  </a:lnTo>
                  <a:lnTo>
                    <a:pt x="1650" y="1752"/>
                  </a:lnTo>
                  <a:lnTo>
                    <a:pt x="1751" y="1684"/>
                  </a:lnTo>
                  <a:lnTo>
                    <a:pt x="1920" y="1617"/>
                  </a:lnTo>
                  <a:lnTo>
                    <a:pt x="2054" y="1583"/>
                  </a:lnTo>
                  <a:close/>
                  <a:moveTo>
                    <a:pt x="775" y="270"/>
                  </a:moveTo>
                  <a:lnTo>
                    <a:pt x="1213" y="472"/>
                  </a:lnTo>
                  <a:lnTo>
                    <a:pt x="1650" y="607"/>
                  </a:lnTo>
                  <a:lnTo>
                    <a:pt x="2088" y="708"/>
                  </a:lnTo>
                  <a:lnTo>
                    <a:pt x="2559" y="775"/>
                  </a:lnTo>
                  <a:lnTo>
                    <a:pt x="3536" y="843"/>
                  </a:lnTo>
                  <a:lnTo>
                    <a:pt x="4445" y="910"/>
                  </a:lnTo>
                  <a:lnTo>
                    <a:pt x="4310" y="1213"/>
                  </a:lnTo>
                  <a:lnTo>
                    <a:pt x="4175" y="1516"/>
                  </a:lnTo>
                  <a:lnTo>
                    <a:pt x="4007" y="2156"/>
                  </a:lnTo>
                  <a:lnTo>
                    <a:pt x="3670" y="3469"/>
                  </a:lnTo>
                  <a:lnTo>
                    <a:pt x="3670" y="3502"/>
                  </a:lnTo>
                  <a:lnTo>
                    <a:pt x="3064" y="3368"/>
                  </a:lnTo>
                  <a:lnTo>
                    <a:pt x="2492" y="3300"/>
                  </a:lnTo>
                  <a:lnTo>
                    <a:pt x="2559" y="2997"/>
                  </a:lnTo>
                  <a:lnTo>
                    <a:pt x="2559" y="2728"/>
                  </a:lnTo>
                  <a:lnTo>
                    <a:pt x="2728" y="2593"/>
                  </a:lnTo>
                  <a:lnTo>
                    <a:pt x="2862" y="2425"/>
                  </a:lnTo>
                  <a:lnTo>
                    <a:pt x="2930" y="2257"/>
                  </a:lnTo>
                  <a:lnTo>
                    <a:pt x="2963" y="2088"/>
                  </a:lnTo>
                  <a:lnTo>
                    <a:pt x="2930" y="1886"/>
                  </a:lnTo>
                  <a:lnTo>
                    <a:pt x="2862" y="1718"/>
                  </a:lnTo>
                  <a:lnTo>
                    <a:pt x="2728" y="1550"/>
                  </a:lnTo>
                  <a:lnTo>
                    <a:pt x="2559" y="1449"/>
                  </a:lnTo>
                  <a:lnTo>
                    <a:pt x="2458" y="1415"/>
                  </a:lnTo>
                  <a:lnTo>
                    <a:pt x="2391" y="1482"/>
                  </a:lnTo>
                  <a:lnTo>
                    <a:pt x="2290" y="1415"/>
                  </a:lnTo>
                  <a:lnTo>
                    <a:pt x="2155" y="1381"/>
                  </a:lnTo>
                  <a:lnTo>
                    <a:pt x="2021" y="1381"/>
                  </a:lnTo>
                  <a:lnTo>
                    <a:pt x="1886" y="1415"/>
                  </a:lnTo>
                  <a:lnTo>
                    <a:pt x="1751" y="1449"/>
                  </a:lnTo>
                  <a:lnTo>
                    <a:pt x="1617" y="1550"/>
                  </a:lnTo>
                  <a:lnTo>
                    <a:pt x="1516" y="1617"/>
                  </a:lnTo>
                  <a:lnTo>
                    <a:pt x="1415" y="1752"/>
                  </a:lnTo>
                  <a:lnTo>
                    <a:pt x="1347" y="1853"/>
                  </a:lnTo>
                  <a:lnTo>
                    <a:pt x="1314" y="1987"/>
                  </a:lnTo>
                  <a:lnTo>
                    <a:pt x="1314" y="2122"/>
                  </a:lnTo>
                  <a:lnTo>
                    <a:pt x="1347" y="2257"/>
                  </a:lnTo>
                  <a:lnTo>
                    <a:pt x="1381" y="2358"/>
                  </a:lnTo>
                  <a:lnTo>
                    <a:pt x="1448" y="2459"/>
                  </a:lnTo>
                  <a:lnTo>
                    <a:pt x="1549" y="2560"/>
                  </a:lnTo>
                  <a:lnTo>
                    <a:pt x="1684" y="2627"/>
                  </a:lnTo>
                  <a:lnTo>
                    <a:pt x="1583" y="2896"/>
                  </a:lnTo>
                  <a:lnTo>
                    <a:pt x="1583" y="3166"/>
                  </a:lnTo>
                  <a:lnTo>
                    <a:pt x="876" y="3065"/>
                  </a:lnTo>
                  <a:lnTo>
                    <a:pt x="539" y="3031"/>
                  </a:lnTo>
                  <a:lnTo>
                    <a:pt x="202" y="3031"/>
                  </a:lnTo>
                  <a:lnTo>
                    <a:pt x="337" y="2358"/>
                  </a:lnTo>
                  <a:lnTo>
                    <a:pt x="505" y="1651"/>
                  </a:lnTo>
                  <a:lnTo>
                    <a:pt x="640" y="977"/>
                  </a:lnTo>
                  <a:lnTo>
                    <a:pt x="775" y="270"/>
                  </a:lnTo>
                  <a:close/>
                  <a:moveTo>
                    <a:pt x="741" y="1"/>
                  </a:moveTo>
                  <a:lnTo>
                    <a:pt x="707" y="68"/>
                  </a:lnTo>
                  <a:lnTo>
                    <a:pt x="472" y="775"/>
                  </a:lnTo>
                  <a:lnTo>
                    <a:pt x="270" y="1516"/>
                  </a:lnTo>
                  <a:lnTo>
                    <a:pt x="101" y="2290"/>
                  </a:lnTo>
                  <a:lnTo>
                    <a:pt x="0" y="3031"/>
                  </a:lnTo>
                  <a:lnTo>
                    <a:pt x="0" y="3098"/>
                  </a:lnTo>
                  <a:lnTo>
                    <a:pt x="34" y="3132"/>
                  </a:lnTo>
                  <a:lnTo>
                    <a:pt x="101" y="3132"/>
                  </a:lnTo>
                  <a:lnTo>
                    <a:pt x="573" y="3267"/>
                  </a:lnTo>
                  <a:lnTo>
                    <a:pt x="1044" y="3368"/>
                  </a:lnTo>
                  <a:lnTo>
                    <a:pt x="2021" y="3502"/>
                  </a:lnTo>
                  <a:lnTo>
                    <a:pt x="2997" y="3603"/>
                  </a:lnTo>
                  <a:lnTo>
                    <a:pt x="3468" y="3704"/>
                  </a:lnTo>
                  <a:lnTo>
                    <a:pt x="3940" y="3772"/>
                  </a:lnTo>
                  <a:lnTo>
                    <a:pt x="4041" y="3772"/>
                  </a:lnTo>
                  <a:lnTo>
                    <a:pt x="4108" y="3704"/>
                  </a:lnTo>
                  <a:lnTo>
                    <a:pt x="4074" y="3603"/>
                  </a:lnTo>
                  <a:lnTo>
                    <a:pt x="4074" y="3570"/>
                  </a:lnTo>
                  <a:lnTo>
                    <a:pt x="4007" y="3570"/>
                  </a:lnTo>
                  <a:lnTo>
                    <a:pt x="3906" y="3536"/>
                  </a:lnTo>
                  <a:lnTo>
                    <a:pt x="3906" y="3502"/>
                  </a:lnTo>
                  <a:lnTo>
                    <a:pt x="4310" y="2122"/>
                  </a:lnTo>
                  <a:lnTo>
                    <a:pt x="4478" y="1415"/>
                  </a:lnTo>
                  <a:lnTo>
                    <a:pt x="4546" y="1078"/>
                  </a:lnTo>
                  <a:lnTo>
                    <a:pt x="4579" y="708"/>
                  </a:lnTo>
                  <a:lnTo>
                    <a:pt x="4546" y="674"/>
                  </a:lnTo>
                  <a:lnTo>
                    <a:pt x="4546" y="708"/>
                  </a:lnTo>
                  <a:lnTo>
                    <a:pt x="4512" y="742"/>
                  </a:lnTo>
                  <a:lnTo>
                    <a:pt x="4478" y="742"/>
                  </a:lnTo>
                  <a:lnTo>
                    <a:pt x="4074" y="607"/>
                  </a:lnTo>
                  <a:lnTo>
                    <a:pt x="3637" y="573"/>
                  </a:lnTo>
                  <a:lnTo>
                    <a:pt x="2761" y="506"/>
                  </a:lnTo>
                  <a:lnTo>
                    <a:pt x="2256" y="472"/>
                  </a:lnTo>
                  <a:lnTo>
                    <a:pt x="1785" y="371"/>
                  </a:lnTo>
                  <a:lnTo>
                    <a:pt x="808" y="102"/>
                  </a:lnTo>
                  <a:lnTo>
                    <a:pt x="808" y="35"/>
                  </a:lnTo>
                  <a:lnTo>
                    <a:pt x="77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4"/>
            <p:cNvSpPr/>
            <p:nvPr/>
          </p:nvSpPr>
          <p:spPr>
            <a:xfrm>
              <a:off x="1635694" y="2129676"/>
              <a:ext cx="89471" cy="100697"/>
            </a:xfrm>
            <a:custGeom>
              <a:avLst/>
              <a:gdLst/>
              <a:ahLst/>
              <a:cxnLst/>
              <a:rect l="l" t="t" r="r" b="b"/>
              <a:pathLst>
                <a:path w="1347" h="1516" extrusionOk="0">
                  <a:moveTo>
                    <a:pt x="842" y="236"/>
                  </a:moveTo>
                  <a:lnTo>
                    <a:pt x="909" y="270"/>
                  </a:lnTo>
                  <a:lnTo>
                    <a:pt x="1044" y="337"/>
                  </a:lnTo>
                  <a:lnTo>
                    <a:pt x="1111" y="472"/>
                  </a:lnTo>
                  <a:lnTo>
                    <a:pt x="1145" y="573"/>
                  </a:lnTo>
                  <a:lnTo>
                    <a:pt x="1145" y="708"/>
                  </a:lnTo>
                  <a:lnTo>
                    <a:pt x="1145" y="842"/>
                  </a:lnTo>
                  <a:lnTo>
                    <a:pt x="1111" y="943"/>
                  </a:lnTo>
                  <a:lnTo>
                    <a:pt x="1044" y="1044"/>
                  </a:lnTo>
                  <a:lnTo>
                    <a:pt x="976" y="1145"/>
                  </a:lnTo>
                  <a:lnTo>
                    <a:pt x="875" y="1213"/>
                  </a:lnTo>
                  <a:lnTo>
                    <a:pt x="774" y="1246"/>
                  </a:lnTo>
                  <a:lnTo>
                    <a:pt x="640" y="1280"/>
                  </a:lnTo>
                  <a:lnTo>
                    <a:pt x="505" y="1280"/>
                  </a:lnTo>
                  <a:lnTo>
                    <a:pt x="404" y="1213"/>
                  </a:lnTo>
                  <a:lnTo>
                    <a:pt x="303" y="1145"/>
                  </a:lnTo>
                  <a:lnTo>
                    <a:pt x="236" y="1078"/>
                  </a:lnTo>
                  <a:lnTo>
                    <a:pt x="202" y="943"/>
                  </a:lnTo>
                  <a:lnTo>
                    <a:pt x="202" y="708"/>
                  </a:lnTo>
                  <a:lnTo>
                    <a:pt x="236" y="472"/>
                  </a:lnTo>
                  <a:lnTo>
                    <a:pt x="269" y="371"/>
                  </a:lnTo>
                  <a:lnTo>
                    <a:pt x="337" y="304"/>
                  </a:lnTo>
                  <a:lnTo>
                    <a:pt x="404" y="270"/>
                  </a:lnTo>
                  <a:lnTo>
                    <a:pt x="505" y="236"/>
                  </a:lnTo>
                  <a:close/>
                  <a:moveTo>
                    <a:pt x="741" y="1"/>
                  </a:moveTo>
                  <a:lnTo>
                    <a:pt x="606" y="34"/>
                  </a:lnTo>
                  <a:lnTo>
                    <a:pt x="438" y="68"/>
                  </a:lnTo>
                  <a:lnTo>
                    <a:pt x="303" y="135"/>
                  </a:lnTo>
                  <a:lnTo>
                    <a:pt x="168" y="236"/>
                  </a:lnTo>
                  <a:lnTo>
                    <a:pt x="101" y="371"/>
                  </a:lnTo>
                  <a:lnTo>
                    <a:pt x="34" y="539"/>
                  </a:lnTo>
                  <a:lnTo>
                    <a:pt x="0" y="708"/>
                  </a:lnTo>
                  <a:lnTo>
                    <a:pt x="0" y="876"/>
                  </a:lnTo>
                  <a:lnTo>
                    <a:pt x="34" y="1044"/>
                  </a:lnTo>
                  <a:lnTo>
                    <a:pt x="101" y="1213"/>
                  </a:lnTo>
                  <a:lnTo>
                    <a:pt x="202" y="1314"/>
                  </a:lnTo>
                  <a:lnTo>
                    <a:pt x="337" y="1415"/>
                  </a:lnTo>
                  <a:lnTo>
                    <a:pt x="539" y="1482"/>
                  </a:lnTo>
                  <a:lnTo>
                    <a:pt x="707" y="1516"/>
                  </a:lnTo>
                  <a:lnTo>
                    <a:pt x="842" y="1448"/>
                  </a:lnTo>
                  <a:lnTo>
                    <a:pt x="976" y="1381"/>
                  </a:lnTo>
                  <a:lnTo>
                    <a:pt x="1111" y="1280"/>
                  </a:lnTo>
                  <a:lnTo>
                    <a:pt x="1212" y="1179"/>
                  </a:lnTo>
                  <a:lnTo>
                    <a:pt x="1279" y="1011"/>
                  </a:lnTo>
                  <a:lnTo>
                    <a:pt x="1347" y="876"/>
                  </a:lnTo>
                  <a:lnTo>
                    <a:pt x="1347" y="708"/>
                  </a:lnTo>
                  <a:lnTo>
                    <a:pt x="1347" y="573"/>
                  </a:lnTo>
                  <a:lnTo>
                    <a:pt x="1313" y="438"/>
                  </a:lnTo>
                  <a:lnTo>
                    <a:pt x="1212" y="304"/>
                  </a:lnTo>
                  <a:lnTo>
                    <a:pt x="1111" y="169"/>
                  </a:lnTo>
                  <a:lnTo>
                    <a:pt x="1010" y="102"/>
                  </a:lnTo>
                  <a:lnTo>
                    <a:pt x="875" y="34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4"/>
            <p:cNvSpPr/>
            <p:nvPr/>
          </p:nvSpPr>
          <p:spPr>
            <a:xfrm>
              <a:off x="870839" y="1984344"/>
              <a:ext cx="38060" cy="35802"/>
            </a:xfrm>
            <a:custGeom>
              <a:avLst/>
              <a:gdLst/>
              <a:ahLst/>
              <a:cxnLst/>
              <a:rect l="l" t="t" r="r" b="b"/>
              <a:pathLst>
                <a:path w="573" h="539" extrusionOk="0">
                  <a:moveTo>
                    <a:pt x="236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01"/>
                  </a:lnTo>
                  <a:lnTo>
                    <a:pt x="34" y="169"/>
                  </a:lnTo>
                  <a:lnTo>
                    <a:pt x="34" y="236"/>
                  </a:lnTo>
                  <a:lnTo>
                    <a:pt x="1" y="303"/>
                  </a:lnTo>
                  <a:lnTo>
                    <a:pt x="1" y="371"/>
                  </a:lnTo>
                  <a:lnTo>
                    <a:pt x="1" y="438"/>
                  </a:lnTo>
                  <a:lnTo>
                    <a:pt x="102" y="505"/>
                  </a:lnTo>
                  <a:lnTo>
                    <a:pt x="236" y="539"/>
                  </a:lnTo>
                  <a:lnTo>
                    <a:pt x="438" y="539"/>
                  </a:lnTo>
                  <a:lnTo>
                    <a:pt x="506" y="505"/>
                  </a:lnTo>
                  <a:lnTo>
                    <a:pt x="539" y="472"/>
                  </a:lnTo>
                  <a:lnTo>
                    <a:pt x="573" y="404"/>
                  </a:lnTo>
                  <a:lnTo>
                    <a:pt x="539" y="270"/>
                  </a:lnTo>
                  <a:lnTo>
                    <a:pt x="506" y="135"/>
                  </a:lnTo>
                  <a:lnTo>
                    <a:pt x="405" y="34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4"/>
            <p:cNvSpPr/>
            <p:nvPr/>
          </p:nvSpPr>
          <p:spPr>
            <a:xfrm>
              <a:off x="369880" y="1765149"/>
              <a:ext cx="266221" cy="257254"/>
            </a:xfrm>
            <a:custGeom>
              <a:avLst/>
              <a:gdLst/>
              <a:ahLst/>
              <a:cxnLst/>
              <a:rect l="l" t="t" r="r" b="b"/>
              <a:pathLst>
                <a:path w="4008" h="3873" extrusionOk="0">
                  <a:moveTo>
                    <a:pt x="2088" y="270"/>
                  </a:moveTo>
                  <a:lnTo>
                    <a:pt x="2391" y="304"/>
                  </a:lnTo>
                  <a:lnTo>
                    <a:pt x="2661" y="371"/>
                  </a:lnTo>
                  <a:lnTo>
                    <a:pt x="2930" y="472"/>
                  </a:lnTo>
                  <a:lnTo>
                    <a:pt x="3166" y="641"/>
                  </a:lnTo>
                  <a:lnTo>
                    <a:pt x="3368" y="843"/>
                  </a:lnTo>
                  <a:lnTo>
                    <a:pt x="3570" y="1112"/>
                  </a:lnTo>
                  <a:lnTo>
                    <a:pt x="3671" y="1280"/>
                  </a:lnTo>
                  <a:lnTo>
                    <a:pt x="3738" y="1449"/>
                  </a:lnTo>
                  <a:lnTo>
                    <a:pt x="3772" y="1617"/>
                  </a:lnTo>
                  <a:lnTo>
                    <a:pt x="3805" y="1819"/>
                  </a:lnTo>
                  <a:lnTo>
                    <a:pt x="3772" y="1987"/>
                  </a:lnTo>
                  <a:lnTo>
                    <a:pt x="3772" y="2156"/>
                  </a:lnTo>
                  <a:lnTo>
                    <a:pt x="3637" y="2492"/>
                  </a:lnTo>
                  <a:lnTo>
                    <a:pt x="3469" y="2829"/>
                  </a:lnTo>
                  <a:lnTo>
                    <a:pt x="3233" y="3098"/>
                  </a:lnTo>
                  <a:lnTo>
                    <a:pt x="2964" y="3334"/>
                  </a:lnTo>
                  <a:lnTo>
                    <a:pt x="2627" y="3502"/>
                  </a:lnTo>
                  <a:lnTo>
                    <a:pt x="2324" y="3570"/>
                  </a:lnTo>
                  <a:lnTo>
                    <a:pt x="1987" y="3603"/>
                  </a:lnTo>
                  <a:lnTo>
                    <a:pt x="1651" y="3603"/>
                  </a:lnTo>
                  <a:lnTo>
                    <a:pt x="1348" y="3570"/>
                  </a:lnTo>
                  <a:lnTo>
                    <a:pt x="1112" y="3502"/>
                  </a:lnTo>
                  <a:lnTo>
                    <a:pt x="944" y="3435"/>
                  </a:lnTo>
                  <a:lnTo>
                    <a:pt x="775" y="3334"/>
                  </a:lnTo>
                  <a:lnTo>
                    <a:pt x="641" y="3199"/>
                  </a:lnTo>
                  <a:lnTo>
                    <a:pt x="506" y="3031"/>
                  </a:lnTo>
                  <a:lnTo>
                    <a:pt x="405" y="2863"/>
                  </a:lnTo>
                  <a:lnTo>
                    <a:pt x="338" y="2694"/>
                  </a:lnTo>
                  <a:lnTo>
                    <a:pt x="270" y="2459"/>
                  </a:lnTo>
                  <a:lnTo>
                    <a:pt x="237" y="2122"/>
                  </a:lnTo>
                  <a:lnTo>
                    <a:pt x="237" y="1785"/>
                  </a:lnTo>
                  <a:lnTo>
                    <a:pt x="338" y="1449"/>
                  </a:lnTo>
                  <a:lnTo>
                    <a:pt x="439" y="1146"/>
                  </a:lnTo>
                  <a:lnTo>
                    <a:pt x="641" y="876"/>
                  </a:lnTo>
                  <a:lnTo>
                    <a:pt x="843" y="674"/>
                  </a:lnTo>
                  <a:lnTo>
                    <a:pt x="1112" y="472"/>
                  </a:lnTo>
                  <a:lnTo>
                    <a:pt x="1415" y="338"/>
                  </a:lnTo>
                  <a:lnTo>
                    <a:pt x="1482" y="338"/>
                  </a:lnTo>
                  <a:lnTo>
                    <a:pt x="1785" y="304"/>
                  </a:lnTo>
                  <a:lnTo>
                    <a:pt x="2088" y="270"/>
                  </a:lnTo>
                  <a:close/>
                  <a:moveTo>
                    <a:pt x="1987" y="1"/>
                  </a:moveTo>
                  <a:lnTo>
                    <a:pt x="1651" y="35"/>
                  </a:lnTo>
                  <a:lnTo>
                    <a:pt x="1449" y="68"/>
                  </a:lnTo>
                  <a:lnTo>
                    <a:pt x="1280" y="136"/>
                  </a:lnTo>
                  <a:lnTo>
                    <a:pt x="1112" y="203"/>
                  </a:lnTo>
                  <a:lnTo>
                    <a:pt x="944" y="270"/>
                  </a:lnTo>
                  <a:lnTo>
                    <a:pt x="775" y="405"/>
                  </a:lnTo>
                  <a:lnTo>
                    <a:pt x="641" y="506"/>
                  </a:lnTo>
                  <a:lnTo>
                    <a:pt x="405" y="809"/>
                  </a:lnTo>
                  <a:lnTo>
                    <a:pt x="203" y="1112"/>
                  </a:lnTo>
                  <a:lnTo>
                    <a:pt x="68" y="1482"/>
                  </a:lnTo>
                  <a:lnTo>
                    <a:pt x="1" y="1886"/>
                  </a:lnTo>
                  <a:lnTo>
                    <a:pt x="1" y="2290"/>
                  </a:lnTo>
                  <a:lnTo>
                    <a:pt x="35" y="2526"/>
                  </a:lnTo>
                  <a:lnTo>
                    <a:pt x="68" y="2762"/>
                  </a:lnTo>
                  <a:lnTo>
                    <a:pt x="136" y="2964"/>
                  </a:lnTo>
                  <a:lnTo>
                    <a:pt x="237" y="3166"/>
                  </a:lnTo>
                  <a:lnTo>
                    <a:pt x="371" y="3300"/>
                  </a:lnTo>
                  <a:lnTo>
                    <a:pt x="506" y="3435"/>
                  </a:lnTo>
                  <a:lnTo>
                    <a:pt x="674" y="3570"/>
                  </a:lnTo>
                  <a:lnTo>
                    <a:pt x="843" y="3671"/>
                  </a:lnTo>
                  <a:lnTo>
                    <a:pt x="1011" y="3738"/>
                  </a:lnTo>
                  <a:lnTo>
                    <a:pt x="1213" y="3805"/>
                  </a:lnTo>
                  <a:lnTo>
                    <a:pt x="1617" y="3873"/>
                  </a:lnTo>
                  <a:lnTo>
                    <a:pt x="2055" y="3873"/>
                  </a:lnTo>
                  <a:lnTo>
                    <a:pt x="2526" y="3805"/>
                  </a:lnTo>
                  <a:lnTo>
                    <a:pt x="2728" y="3772"/>
                  </a:lnTo>
                  <a:lnTo>
                    <a:pt x="2930" y="3671"/>
                  </a:lnTo>
                  <a:lnTo>
                    <a:pt x="3132" y="3570"/>
                  </a:lnTo>
                  <a:lnTo>
                    <a:pt x="3300" y="3469"/>
                  </a:lnTo>
                  <a:lnTo>
                    <a:pt x="3435" y="3300"/>
                  </a:lnTo>
                  <a:lnTo>
                    <a:pt x="3570" y="3166"/>
                  </a:lnTo>
                  <a:lnTo>
                    <a:pt x="3704" y="2997"/>
                  </a:lnTo>
                  <a:lnTo>
                    <a:pt x="3805" y="2795"/>
                  </a:lnTo>
                  <a:lnTo>
                    <a:pt x="3873" y="2627"/>
                  </a:lnTo>
                  <a:lnTo>
                    <a:pt x="3940" y="2425"/>
                  </a:lnTo>
                  <a:lnTo>
                    <a:pt x="3974" y="2223"/>
                  </a:lnTo>
                  <a:lnTo>
                    <a:pt x="4007" y="2021"/>
                  </a:lnTo>
                  <a:lnTo>
                    <a:pt x="4007" y="1785"/>
                  </a:lnTo>
                  <a:lnTo>
                    <a:pt x="3974" y="1583"/>
                  </a:lnTo>
                  <a:lnTo>
                    <a:pt x="3940" y="1381"/>
                  </a:lnTo>
                  <a:lnTo>
                    <a:pt x="3906" y="1179"/>
                  </a:lnTo>
                  <a:lnTo>
                    <a:pt x="3738" y="876"/>
                  </a:lnTo>
                  <a:lnTo>
                    <a:pt x="3536" y="607"/>
                  </a:lnTo>
                  <a:lnTo>
                    <a:pt x="3267" y="371"/>
                  </a:lnTo>
                  <a:lnTo>
                    <a:pt x="2997" y="203"/>
                  </a:lnTo>
                  <a:lnTo>
                    <a:pt x="2661" y="68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4"/>
            <p:cNvSpPr/>
            <p:nvPr/>
          </p:nvSpPr>
          <p:spPr>
            <a:xfrm>
              <a:off x="305052" y="1677937"/>
              <a:ext cx="1538677" cy="673192"/>
            </a:xfrm>
            <a:custGeom>
              <a:avLst/>
              <a:gdLst/>
              <a:ahLst/>
              <a:cxnLst/>
              <a:rect l="l" t="t" r="r" b="b"/>
              <a:pathLst>
                <a:path w="23165" h="10135" extrusionOk="0">
                  <a:moveTo>
                    <a:pt x="3603" y="304"/>
                  </a:moveTo>
                  <a:lnTo>
                    <a:pt x="3940" y="337"/>
                  </a:lnTo>
                  <a:lnTo>
                    <a:pt x="4647" y="472"/>
                  </a:lnTo>
                  <a:lnTo>
                    <a:pt x="5219" y="607"/>
                  </a:lnTo>
                  <a:lnTo>
                    <a:pt x="6397" y="775"/>
                  </a:lnTo>
                  <a:lnTo>
                    <a:pt x="7576" y="977"/>
                  </a:lnTo>
                  <a:lnTo>
                    <a:pt x="7340" y="1112"/>
                  </a:lnTo>
                  <a:lnTo>
                    <a:pt x="7138" y="1213"/>
                  </a:lnTo>
                  <a:lnTo>
                    <a:pt x="6667" y="1482"/>
                  </a:lnTo>
                  <a:lnTo>
                    <a:pt x="6330" y="1348"/>
                  </a:lnTo>
                  <a:lnTo>
                    <a:pt x="5926" y="1246"/>
                  </a:lnTo>
                  <a:lnTo>
                    <a:pt x="5522" y="1179"/>
                  </a:lnTo>
                  <a:lnTo>
                    <a:pt x="5152" y="1145"/>
                  </a:lnTo>
                  <a:lnTo>
                    <a:pt x="5084" y="1112"/>
                  </a:lnTo>
                  <a:lnTo>
                    <a:pt x="4849" y="910"/>
                  </a:lnTo>
                  <a:lnTo>
                    <a:pt x="4546" y="741"/>
                  </a:lnTo>
                  <a:lnTo>
                    <a:pt x="4276" y="640"/>
                  </a:lnTo>
                  <a:lnTo>
                    <a:pt x="3973" y="539"/>
                  </a:lnTo>
                  <a:lnTo>
                    <a:pt x="3637" y="506"/>
                  </a:lnTo>
                  <a:lnTo>
                    <a:pt x="3334" y="472"/>
                  </a:lnTo>
                  <a:lnTo>
                    <a:pt x="2997" y="472"/>
                  </a:lnTo>
                  <a:lnTo>
                    <a:pt x="2694" y="506"/>
                  </a:lnTo>
                  <a:lnTo>
                    <a:pt x="2829" y="438"/>
                  </a:lnTo>
                  <a:lnTo>
                    <a:pt x="2963" y="371"/>
                  </a:lnTo>
                  <a:lnTo>
                    <a:pt x="3266" y="304"/>
                  </a:lnTo>
                  <a:close/>
                  <a:moveTo>
                    <a:pt x="2559" y="640"/>
                  </a:moveTo>
                  <a:lnTo>
                    <a:pt x="2593" y="741"/>
                  </a:lnTo>
                  <a:lnTo>
                    <a:pt x="2627" y="775"/>
                  </a:lnTo>
                  <a:lnTo>
                    <a:pt x="3502" y="775"/>
                  </a:lnTo>
                  <a:lnTo>
                    <a:pt x="3771" y="809"/>
                  </a:lnTo>
                  <a:lnTo>
                    <a:pt x="4007" y="876"/>
                  </a:lnTo>
                  <a:lnTo>
                    <a:pt x="4276" y="943"/>
                  </a:lnTo>
                  <a:lnTo>
                    <a:pt x="4512" y="1044"/>
                  </a:lnTo>
                  <a:lnTo>
                    <a:pt x="4748" y="1179"/>
                  </a:lnTo>
                  <a:lnTo>
                    <a:pt x="4815" y="1213"/>
                  </a:lnTo>
                  <a:lnTo>
                    <a:pt x="4815" y="1280"/>
                  </a:lnTo>
                  <a:lnTo>
                    <a:pt x="4882" y="1348"/>
                  </a:lnTo>
                  <a:lnTo>
                    <a:pt x="4983" y="1348"/>
                  </a:lnTo>
                  <a:lnTo>
                    <a:pt x="5152" y="1583"/>
                  </a:lnTo>
                  <a:lnTo>
                    <a:pt x="5320" y="1819"/>
                  </a:lnTo>
                  <a:lnTo>
                    <a:pt x="5421" y="2088"/>
                  </a:lnTo>
                  <a:lnTo>
                    <a:pt x="5522" y="2358"/>
                  </a:lnTo>
                  <a:lnTo>
                    <a:pt x="5589" y="2661"/>
                  </a:lnTo>
                  <a:lnTo>
                    <a:pt x="5623" y="2930"/>
                  </a:lnTo>
                  <a:lnTo>
                    <a:pt x="5690" y="3502"/>
                  </a:lnTo>
                  <a:lnTo>
                    <a:pt x="5690" y="3805"/>
                  </a:lnTo>
                  <a:lnTo>
                    <a:pt x="5657" y="4108"/>
                  </a:lnTo>
                  <a:lnTo>
                    <a:pt x="5623" y="4411"/>
                  </a:lnTo>
                  <a:lnTo>
                    <a:pt x="5522" y="4681"/>
                  </a:lnTo>
                  <a:lnTo>
                    <a:pt x="5421" y="4950"/>
                  </a:lnTo>
                  <a:lnTo>
                    <a:pt x="5253" y="5186"/>
                  </a:lnTo>
                  <a:lnTo>
                    <a:pt x="5051" y="5421"/>
                  </a:lnTo>
                  <a:lnTo>
                    <a:pt x="4815" y="5590"/>
                  </a:lnTo>
                  <a:lnTo>
                    <a:pt x="4613" y="5724"/>
                  </a:lnTo>
                  <a:lnTo>
                    <a:pt x="4377" y="5825"/>
                  </a:lnTo>
                  <a:lnTo>
                    <a:pt x="4108" y="5893"/>
                  </a:lnTo>
                  <a:lnTo>
                    <a:pt x="3872" y="5960"/>
                  </a:lnTo>
                  <a:lnTo>
                    <a:pt x="3334" y="5994"/>
                  </a:lnTo>
                  <a:lnTo>
                    <a:pt x="2829" y="5994"/>
                  </a:lnTo>
                  <a:lnTo>
                    <a:pt x="2559" y="5960"/>
                  </a:lnTo>
                  <a:lnTo>
                    <a:pt x="2290" y="5926"/>
                  </a:lnTo>
                  <a:lnTo>
                    <a:pt x="2054" y="5825"/>
                  </a:lnTo>
                  <a:lnTo>
                    <a:pt x="1819" y="5724"/>
                  </a:lnTo>
                  <a:lnTo>
                    <a:pt x="1617" y="5623"/>
                  </a:lnTo>
                  <a:lnTo>
                    <a:pt x="1381" y="5489"/>
                  </a:lnTo>
                  <a:lnTo>
                    <a:pt x="1213" y="5320"/>
                  </a:lnTo>
                  <a:lnTo>
                    <a:pt x="1011" y="5152"/>
                  </a:lnTo>
                  <a:lnTo>
                    <a:pt x="842" y="4950"/>
                  </a:lnTo>
                  <a:lnTo>
                    <a:pt x="708" y="4748"/>
                  </a:lnTo>
                  <a:lnTo>
                    <a:pt x="573" y="4546"/>
                  </a:lnTo>
                  <a:lnTo>
                    <a:pt x="472" y="4310"/>
                  </a:lnTo>
                  <a:lnTo>
                    <a:pt x="371" y="4075"/>
                  </a:lnTo>
                  <a:lnTo>
                    <a:pt x="304" y="3839"/>
                  </a:lnTo>
                  <a:lnTo>
                    <a:pt x="270" y="3570"/>
                  </a:lnTo>
                  <a:lnTo>
                    <a:pt x="236" y="3300"/>
                  </a:lnTo>
                  <a:lnTo>
                    <a:pt x="270" y="3065"/>
                  </a:lnTo>
                  <a:lnTo>
                    <a:pt x="270" y="2829"/>
                  </a:lnTo>
                  <a:lnTo>
                    <a:pt x="337" y="2593"/>
                  </a:lnTo>
                  <a:lnTo>
                    <a:pt x="405" y="2358"/>
                  </a:lnTo>
                  <a:lnTo>
                    <a:pt x="506" y="2156"/>
                  </a:lnTo>
                  <a:lnTo>
                    <a:pt x="640" y="1954"/>
                  </a:lnTo>
                  <a:lnTo>
                    <a:pt x="775" y="1752"/>
                  </a:lnTo>
                  <a:lnTo>
                    <a:pt x="943" y="1583"/>
                  </a:lnTo>
                  <a:lnTo>
                    <a:pt x="1280" y="1280"/>
                  </a:lnTo>
                  <a:lnTo>
                    <a:pt x="1684" y="1011"/>
                  </a:lnTo>
                  <a:lnTo>
                    <a:pt x="2122" y="809"/>
                  </a:lnTo>
                  <a:lnTo>
                    <a:pt x="2559" y="640"/>
                  </a:lnTo>
                  <a:close/>
                  <a:moveTo>
                    <a:pt x="5387" y="1449"/>
                  </a:moveTo>
                  <a:lnTo>
                    <a:pt x="6061" y="1550"/>
                  </a:lnTo>
                  <a:lnTo>
                    <a:pt x="6364" y="1651"/>
                  </a:lnTo>
                  <a:lnTo>
                    <a:pt x="6700" y="1752"/>
                  </a:lnTo>
                  <a:lnTo>
                    <a:pt x="6633" y="2055"/>
                  </a:lnTo>
                  <a:lnTo>
                    <a:pt x="6566" y="2391"/>
                  </a:lnTo>
                  <a:lnTo>
                    <a:pt x="6498" y="3031"/>
                  </a:lnTo>
                  <a:lnTo>
                    <a:pt x="6263" y="3974"/>
                  </a:lnTo>
                  <a:lnTo>
                    <a:pt x="6027" y="4916"/>
                  </a:lnTo>
                  <a:lnTo>
                    <a:pt x="5892" y="5287"/>
                  </a:lnTo>
                  <a:lnTo>
                    <a:pt x="5825" y="5623"/>
                  </a:lnTo>
                  <a:lnTo>
                    <a:pt x="5791" y="5994"/>
                  </a:lnTo>
                  <a:lnTo>
                    <a:pt x="5791" y="6128"/>
                  </a:lnTo>
                  <a:lnTo>
                    <a:pt x="5825" y="6297"/>
                  </a:lnTo>
                  <a:lnTo>
                    <a:pt x="5724" y="6229"/>
                  </a:lnTo>
                  <a:lnTo>
                    <a:pt x="5589" y="6196"/>
                  </a:lnTo>
                  <a:lnTo>
                    <a:pt x="5320" y="6196"/>
                  </a:lnTo>
                  <a:lnTo>
                    <a:pt x="5185" y="6162"/>
                  </a:lnTo>
                  <a:lnTo>
                    <a:pt x="5051" y="6128"/>
                  </a:lnTo>
                  <a:lnTo>
                    <a:pt x="4748" y="5994"/>
                  </a:lnTo>
                  <a:lnTo>
                    <a:pt x="4983" y="5893"/>
                  </a:lnTo>
                  <a:lnTo>
                    <a:pt x="5185" y="5724"/>
                  </a:lnTo>
                  <a:lnTo>
                    <a:pt x="5387" y="5489"/>
                  </a:lnTo>
                  <a:lnTo>
                    <a:pt x="5589" y="5253"/>
                  </a:lnTo>
                  <a:lnTo>
                    <a:pt x="5724" y="4984"/>
                  </a:lnTo>
                  <a:lnTo>
                    <a:pt x="5825" y="4714"/>
                  </a:lnTo>
                  <a:lnTo>
                    <a:pt x="5892" y="4445"/>
                  </a:lnTo>
                  <a:lnTo>
                    <a:pt x="5960" y="4142"/>
                  </a:lnTo>
                  <a:lnTo>
                    <a:pt x="5960" y="3839"/>
                  </a:lnTo>
                  <a:lnTo>
                    <a:pt x="5960" y="3502"/>
                  </a:lnTo>
                  <a:lnTo>
                    <a:pt x="5926" y="2964"/>
                  </a:lnTo>
                  <a:lnTo>
                    <a:pt x="5825" y="2425"/>
                  </a:lnTo>
                  <a:lnTo>
                    <a:pt x="5758" y="2156"/>
                  </a:lnTo>
                  <a:lnTo>
                    <a:pt x="5657" y="1920"/>
                  </a:lnTo>
                  <a:lnTo>
                    <a:pt x="5522" y="1651"/>
                  </a:lnTo>
                  <a:lnTo>
                    <a:pt x="5387" y="1449"/>
                  </a:lnTo>
                  <a:close/>
                  <a:moveTo>
                    <a:pt x="4411" y="6128"/>
                  </a:moveTo>
                  <a:lnTo>
                    <a:pt x="4546" y="6229"/>
                  </a:lnTo>
                  <a:lnTo>
                    <a:pt x="4680" y="6263"/>
                  </a:lnTo>
                  <a:lnTo>
                    <a:pt x="5017" y="6364"/>
                  </a:lnTo>
                  <a:lnTo>
                    <a:pt x="5219" y="6431"/>
                  </a:lnTo>
                  <a:lnTo>
                    <a:pt x="5421" y="6431"/>
                  </a:lnTo>
                  <a:lnTo>
                    <a:pt x="5522" y="6465"/>
                  </a:lnTo>
                  <a:lnTo>
                    <a:pt x="5488" y="6499"/>
                  </a:lnTo>
                  <a:lnTo>
                    <a:pt x="5387" y="6633"/>
                  </a:lnTo>
                  <a:lnTo>
                    <a:pt x="5320" y="6835"/>
                  </a:lnTo>
                  <a:lnTo>
                    <a:pt x="5253" y="6869"/>
                  </a:lnTo>
                  <a:lnTo>
                    <a:pt x="5118" y="6835"/>
                  </a:lnTo>
                  <a:lnTo>
                    <a:pt x="4849" y="6802"/>
                  </a:lnTo>
                  <a:lnTo>
                    <a:pt x="4546" y="6701"/>
                  </a:lnTo>
                  <a:lnTo>
                    <a:pt x="3906" y="6566"/>
                  </a:lnTo>
                  <a:lnTo>
                    <a:pt x="3603" y="6465"/>
                  </a:lnTo>
                  <a:lnTo>
                    <a:pt x="3468" y="6398"/>
                  </a:lnTo>
                  <a:lnTo>
                    <a:pt x="3300" y="6330"/>
                  </a:lnTo>
                  <a:lnTo>
                    <a:pt x="3872" y="6263"/>
                  </a:lnTo>
                  <a:lnTo>
                    <a:pt x="4142" y="6196"/>
                  </a:lnTo>
                  <a:lnTo>
                    <a:pt x="4411" y="6128"/>
                  </a:lnTo>
                  <a:close/>
                  <a:moveTo>
                    <a:pt x="15926" y="8653"/>
                  </a:moveTo>
                  <a:lnTo>
                    <a:pt x="16936" y="8822"/>
                  </a:lnTo>
                  <a:lnTo>
                    <a:pt x="16902" y="8855"/>
                  </a:lnTo>
                  <a:lnTo>
                    <a:pt x="16801" y="8923"/>
                  </a:lnTo>
                  <a:lnTo>
                    <a:pt x="16666" y="8956"/>
                  </a:lnTo>
                  <a:lnTo>
                    <a:pt x="16431" y="8956"/>
                  </a:lnTo>
                  <a:lnTo>
                    <a:pt x="16296" y="8923"/>
                  </a:lnTo>
                  <a:lnTo>
                    <a:pt x="16161" y="8855"/>
                  </a:lnTo>
                  <a:lnTo>
                    <a:pt x="16027" y="8754"/>
                  </a:lnTo>
                  <a:lnTo>
                    <a:pt x="15926" y="8653"/>
                  </a:lnTo>
                  <a:close/>
                  <a:moveTo>
                    <a:pt x="20572" y="5051"/>
                  </a:moveTo>
                  <a:lnTo>
                    <a:pt x="20875" y="5085"/>
                  </a:lnTo>
                  <a:lnTo>
                    <a:pt x="21178" y="5152"/>
                  </a:lnTo>
                  <a:lnTo>
                    <a:pt x="21481" y="5253"/>
                  </a:lnTo>
                  <a:lnTo>
                    <a:pt x="21750" y="5421"/>
                  </a:lnTo>
                  <a:lnTo>
                    <a:pt x="22019" y="5623"/>
                  </a:lnTo>
                  <a:lnTo>
                    <a:pt x="22255" y="5825"/>
                  </a:lnTo>
                  <a:lnTo>
                    <a:pt x="22491" y="6095"/>
                  </a:lnTo>
                  <a:lnTo>
                    <a:pt x="22659" y="6398"/>
                  </a:lnTo>
                  <a:lnTo>
                    <a:pt x="22760" y="6633"/>
                  </a:lnTo>
                  <a:lnTo>
                    <a:pt x="22861" y="6903"/>
                  </a:lnTo>
                  <a:lnTo>
                    <a:pt x="22895" y="7138"/>
                  </a:lnTo>
                  <a:lnTo>
                    <a:pt x="22928" y="7408"/>
                  </a:lnTo>
                  <a:lnTo>
                    <a:pt x="22895" y="7677"/>
                  </a:lnTo>
                  <a:lnTo>
                    <a:pt x="22861" y="7913"/>
                  </a:lnTo>
                  <a:lnTo>
                    <a:pt x="22794" y="8182"/>
                  </a:lnTo>
                  <a:lnTo>
                    <a:pt x="22726" y="8418"/>
                  </a:lnTo>
                  <a:lnTo>
                    <a:pt x="22592" y="8653"/>
                  </a:lnTo>
                  <a:lnTo>
                    <a:pt x="22457" y="8855"/>
                  </a:lnTo>
                  <a:lnTo>
                    <a:pt x="22289" y="9091"/>
                  </a:lnTo>
                  <a:lnTo>
                    <a:pt x="22120" y="9259"/>
                  </a:lnTo>
                  <a:lnTo>
                    <a:pt x="21918" y="9428"/>
                  </a:lnTo>
                  <a:lnTo>
                    <a:pt x="21716" y="9596"/>
                  </a:lnTo>
                  <a:lnTo>
                    <a:pt x="21481" y="9731"/>
                  </a:lnTo>
                  <a:lnTo>
                    <a:pt x="21245" y="9832"/>
                  </a:lnTo>
                  <a:lnTo>
                    <a:pt x="20875" y="9933"/>
                  </a:lnTo>
                  <a:lnTo>
                    <a:pt x="20504" y="9967"/>
                  </a:lnTo>
                  <a:lnTo>
                    <a:pt x="20134" y="9933"/>
                  </a:lnTo>
                  <a:lnTo>
                    <a:pt x="19764" y="9866"/>
                  </a:lnTo>
                  <a:lnTo>
                    <a:pt x="19427" y="9731"/>
                  </a:lnTo>
                  <a:lnTo>
                    <a:pt x="19124" y="9529"/>
                  </a:lnTo>
                  <a:lnTo>
                    <a:pt x="18821" y="9293"/>
                  </a:lnTo>
                  <a:lnTo>
                    <a:pt x="18585" y="9057"/>
                  </a:lnTo>
                  <a:lnTo>
                    <a:pt x="18619" y="8990"/>
                  </a:lnTo>
                  <a:lnTo>
                    <a:pt x="18585" y="8923"/>
                  </a:lnTo>
                  <a:lnTo>
                    <a:pt x="18585" y="8889"/>
                  </a:lnTo>
                  <a:lnTo>
                    <a:pt x="18518" y="8855"/>
                  </a:lnTo>
                  <a:lnTo>
                    <a:pt x="18451" y="8822"/>
                  </a:lnTo>
                  <a:lnTo>
                    <a:pt x="18316" y="8586"/>
                  </a:lnTo>
                  <a:lnTo>
                    <a:pt x="18181" y="8350"/>
                  </a:lnTo>
                  <a:lnTo>
                    <a:pt x="18114" y="8047"/>
                  </a:lnTo>
                  <a:lnTo>
                    <a:pt x="18080" y="7778"/>
                  </a:lnTo>
                  <a:lnTo>
                    <a:pt x="18080" y="7509"/>
                  </a:lnTo>
                  <a:lnTo>
                    <a:pt x="18114" y="7239"/>
                  </a:lnTo>
                  <a:lnTo>
                    <a:pt x="18148" y="7004"/>
                  </a:lnTo>
                  <a:lnTo>
                    <a:pt x="18249" y="6768"/>
                  </a:lnTo>
                  <a:lnTo>
                    <a:pt x="18350" y="6532"/>
                  </a:lnTo>
                  <a:lnTo>
                    <a:pt x="18484" y="6330"/>
                  </a:lnTo>
                  <a:lnTo>
                    <a:pt x="18619" y="6128"/>
                  </a:lnTo>
                  <a:lnTo>
                    <a:pt x="18787" y="5960"/>
                  </a:lnTo>
                  <a:lnTo>
                    <a:pt x="18989" y="5792"/>
                  </a:lnTo>
                  <a:lnTo>
                    <a:pt x="19191" y="5623"/>
                  </a:lnTo>
                  <a:lnTo>
                    <a:pt x="19393" y="5489"/>
                  </a:lnTo>
                  <a:lnTo>
                    <a:pt x="19629" y="5354"/>
                  </a:lnTo>
                  <a:lnTo>
                    <a:pt x="19865" y="5253"/>
                  </a:lnTo>
                  <a:lnTo>
                    <a:pt x="20100" y="5186"/>
                  </a:lnTo>
                  <a:lnTo>
                    <a:pt x="20336" y="5118"/>
                  </a:lnTo>
                  <a:lnTo>
                    <a:pt x="20572" y="5051"/>
                  </a:lnTo>
                  <a:close/>
                  <a:moveTo>
                    <a:pt x="4680" y="1"/>
                  </a:moveTo>
                  <a:lnTo>
                    <a:pt x="4512" y="34"/>
                  </a:lnTo>
                  <a:lnTo>
                    <a:pt x="4377" y="68"/>
                  </a:lnTo>
                  <a:lnTo>
                    <a:pt x="4344" y="135"/>
                  </a:lnTo>
                  <a:lnTo>
                    <a:pt x="4344" y="169"/>
                  </a:lnTo>
                  <a:lnTo>
                    <a:pt x="4377" y="236"/>
                  </a:lnTo>
                  <a:lnTo>
                    <a:pt x="4243" y="236"/>
                  </a:lnTo>
                  <a:lnTo>
                    <a:pt x="3839" y="135"/>
                  </a:lnTo>
                  <a:lnTo>
                    <a:pt x="3536" y="102"/>
                  </a:lnTo>
                  <a:lnTo>
                    <a:pt x="3233" y="68"/>
                  </a:lnTo>
                  <a:lnTo>
                    <a:pt x="2930" y="68"/>
                  </a:lnTo>
                  <a:lnTo>
                    <a:pt x="2829" y="102"/>
                  </a:lnTo>
                  <a:lnTo>
                    <a:pt x="2728" y="135"/>
                  </a:lnTo>
                  <a:lnTo>
                    <a:pt x="2627" y="203"/>
                  </a:lnTo>
                  <a:lnTo>
                    <a:pt x="2559" y="270"/>
                  </a:lnTo>
                  <a:lnTo>
                    <a:pt x="2526" y="371"/>
                  </a:lnTo>
                  <a:lnTo>
                    <a:pt x="2526" y="472"/>
                  </a:lnTo>
                  <a:lnTo>
                    <a:pt x="2256" y="539"/>
                  </a:lnTo>
                  <a:lnTo>
                    <a:pt x="2021" y="573"/>
                  </a:lnTo>
                  <a:lnTo>
                    <a:pt x="1785" y="674"/>
                  </a:lnTo>
                  <a:lnTo>
                    <a:pt x="1549" y="775"/>
                  </a:lnTo>
                  <a:lnTo>
                    <a:pt x="1314" y="910"/>
                  </a:lnTo>
                  <a:lnTo>
                    <a:pt x="1112" y="1078"/>
                  </a:lnTo>
                  <a:lnTo>
                    <a:pt x="910" y="1246"/>
                  </a:lnTo>
                  <a:lnTo>
                    <a:pt x="741" y="1415"/>
                  </a:lnTo>
                  <a:lnTo>
                    <a:pt x="573" y="1617"/>
                  </a:lnTo>
                  <a:lnTo>
                    <a:pt x="438" y="1819"/>
                  </a:lnTo>
                  <a:lnTo>
                    <a:pt x="304" y="2055"/>
                  </a:lnTo>
                  <a:lnTo>
                    <a:pt x="203" y="2290"/>
                  </a:lnTo>
                  <a:lnTo>
                    <a:pt x="135" y="2526"/>
                  </a:lnTo>
                  <a:lnTo>
                    <a:pt x="68" y="2795"/>
                  </a:lnTo>
                  <a:lnTo>
                    <a:pt x="34" y="3065"/>
                  </a:lnTo>
                  <a:lnTo>
                    <a:pt x="1" y="3300"/>
                  </a:lnTo>
                  <a:lnTo>
                    <a:pt x="1" y="3603"/>
                  </a:lnTo>
                  <a:lnTo>
                    <a:pt x="34" y="3906"/>
                  </a:lnTo>
                  <a:lnTo>
                    <a:pt x="102" y="4176"/>
                  </a:lnTo>
                  <a:lnTo>
                    <a:pt x="203" y="4445"/>
                  </a:lnTo>
                  <a:lnTo>
                    <a:pt x="304" y="4681"/>
                  </a:lnTo>
                  <a:lnTo>
                    <a:pt x="472" y="4950"/>
                  </a:lnTo>
                  <a:lnTo>
                    <a:pt x="640" y="5152"/>
                  </a:lnTo>
                  <a:lnTo>
                    <a:pt x="809" y="5354"/>
                  </a:lnTo>
                  <a:lnTo>
                    <a:pt x="1011" y="5556"/>
                  </a:lnTo>
                  <a:lnTo>
                    <a:pt x="1246" y="5724"/>
                  </a:lnTo>
                  <a:lnTo>
                    <a:pt x="1482" y="5859"/>
                  </a:lnTo>
                  <a:lnTo>
                    <a:pt x="1718" y="5994"/>
                  </a:lnTo>
                  <a:lnTo>
                    <a:pt x="1987" y="6095"/>
                  </a:lnTo>
                  <a:lnTo>
                    <a:pt x="2256" y="6196"/>
                  </a:lnTo>
                  <a:lnTo>
                    <a:pt x="2526" y="6263"/>
                  </a:lnTo>
                  <a:lnTo>
                    <a:pt x="2829" y="6297"/>
                  </a:lnTo>
                  <a:lnTo>
                    <a:pt x="3031" y="6330"/>
                  </a:lnTo>
                  <a:lnTo>
                    <a:pt x="2997" y="6330"/>
                  </a:lnTo>
                  <a:lnTo>
                    <a:pt x="2997" y="6398"/>
                  </a:lnTo>
                  <a:lnTo>
                    <a:pt x="3064" y="6465"/>
                  </a:lnTo>
                  <a:lnTo>
                    <a:pt x="3435" y="6667"/>
                  </a:lnTo>
                  <a:lnTo>
                    <a:pt x="3839" y="6802"/>
                  </a:lnTo>
                  <a:lnTo>
                    <a:pt x="4344" y="6936"/>
                  </a:lnTo>
                  <a:lnTo>
                    <a:pt x="4512" y="7004"/>
                  </a:lnTo>
                  <a:lnTo>
                    <a:pt x="4714" y="7071"/>
                  </a:lnTo>
                  <a:lnTo>
                    <a:pt x="4916" y="7105"/>
                  </a:lnTo>
                  <a:lnTo>
                    <a:pt x="5084" y="7138"/>
                  </a:lnTo>
                  <a:lnTo>
                    <a:pt x="5253" y="7138"/>
                  </a:lnTo>
                  <a:lnTo>
                    <a:pt x="5354" y="7105"/>
                  </a:lnTo>
                  <a:lnTo>
                    <a:pt x="5455" y="7037"/>
                  </a:lnTo>
                  <a:lnTo>
                    <a:pt x="5556" y="6903"/>
                  </a:lnTo>
                  <a:lnTo>
                    <a:pt x="5623" y="6768"/>
                  </a:lnTo>
                  <a:lnTo>
                    <a:pt x="5657" y="6566"/>
                  </a:lnTo>
                  <a:lnTo>
                    <a:pt x="5657" y="6499"/>
                  </a:lnTo>
                  <a:lnTo>
                    <a:pt x="5892" y="6600"/>
                  </a:lnTo>
                  <a:lnTo>
                    <a:pt x="5926" y="6600"/>
                  </a:lnTo>
                  <a:lnTo>
                    <a:pt x="5960" y="6566"/>
                  </a:lnTo>
                  <a:lnTo>
                    <a:pt x="5993" y="6532"/>
                  </a:lnTo>
                  <a:lnTo>
                    <a:pt x="5993" y="6499"/>
                  </a:lnTo>
                  <a:lnTo>
                    <a:pt x="6128" y="6600"/>
                  </a:lnTo>
                  <a:lnTo>
                    <a:pt x="6330" y="6701"/>
                  </a:lnTo>
                  <a:lnTo>
                    <a:pt x="6364" y="6701"/>
                  </a:lnTo>
                  <a:lnTo>
                    <a:pt x="7273" y="7004"/>
                  </a:lnTo>
                  <a:lnTo>
                    <a:pt x="8216" y="7273"/>
                  </a:lnTo>
                  <a:lnTo>
                    <a:pt x="9125" y="7509"/>
                  </a:lnTo>
                  <a:lnTo>
                    <a:pt x="10101" y="7711"/>
                  </a:lnTo>
                  <a:lnTo>
                    <a:pt x="11986" y="8081"/>
                  </a:lnTo>
                  <a:lnTo>
                    <a:pt x="13872" y="8384"/>
                  </a:lnTo>
                  <a:lnTo>
                    <a:pt x="13939" y="8384"/>
                  </a:lnTo>
                  <a:lnTo>
                    <a:pt x="13973" y="8350"/>
                  </a:lnTo>
                  <a:lnTo>
                    <a:pt x="14040" y="8283"/>
                  </a:lnTo>
                  <a:lnTo>
                    <a:pt x="14040" y="8216"/>
                  </a:lnTo>
                  <a:lnTo>
                    <a:pt x="14006" y="8182"/>
                  </a:lnTo>
                  <a:lnTo>
                    <a:pt x="13939" y="8148"/>
                  </a:lnTo>
                  <a:lnTo>
                    <a:pt x="12996" y="7980"/>
                  </a:lnTo>
                  <a:lnTo>
                    <a:pt x="12054" y="7812"/>
                  </a:lnTo>
                  <a:lnTo>
                    <a:pt x="10202" y="7408"/>
                  </a:lnTo>
                  <a:lnTo>
                    <a:pt x="8317" y="6970"/>
                  </a:lnTo>
                  <a:lnTo>
                    <a:pt x="6465" y="6532"/>
                  </a:lnTo>
                  <a:lnTo>
                    <a:pt x="6397" y="6499"/>
                  </a:lnTo>
                  <a:lnTo>
                    <a:pt x="6263" y="6398"/>
                  </a:lnTo>
                  <a:lnTo>
                    <a:pt x="6162" y="6297"/>
                  </a:lnTo>
                  <a:lnTo>
                    <a:pt x="6094" y="6162"/>
                  </a:lnTo>
                  <a:lnTo>
                    <a:pt x="6061" y="5960"/>
                  </a:lnTo>
                  <a:lnTo>
                    <a:pt x="6061" y="5792"/>
                  </a:lnTo>
                  <a:lnTo>
                    <a:pt x="6061" y="5556"/>
                  </a:lnTo>
                  <a:lnTo>
                    <a:pt x="6162" y="5118"/>
                  </a:lnTo>
                  <a:lnTo>
                    <a:pt x="6263" y="4647"/>
                  </a:lnTo>
                  <a:lnTo>
                    <a:pt x="6397" y="4209"/>
                  </a:lnTo>
                  <a:lnTo>
                    <a:pt x="6599" y="3570"/>
                  </a:lnTo>
                  <a:lnTo>
                    <a:pt x="6700" y="3132"/>
                  </a:lnTo>
                  <a:lnTo>
                    <a:pt x="6801" y="2661"/>
                  </a:lnTo>
                  <a:lnTo>
                    <a:pt x="6835" y="2156"/>
                  </a:lnTo>
                  <a:lnTo>
                    <a:pt x="6835" y="1920"/>
                  </a:lnTo>
                  <a:lnTo>
                    <a:pt x="6835" y="1718"/>
                  </a:lnTo>
                  <a:lnTo>
                    <a:pt x="6835" y="1651"/>
                  </a:lnTo>
                  <a:lnTo>
                    <a:pt x="6970" y="1785"/>
                  </a:lnTo>
                  <a:lnTo>
                    <a:pt x="7138" y="1886"/>
                  </a:lnTo>
                  <a:lnTo>
                    <a:pt x="7239" y="1886"/>
                  </a:lnTo>
                  <a:lnTo>
                    <a:pt x="7340" y="1920"/>
                  </a:lnTo>
                  <a:lnTo>
                    <a:pt x="7407" y="1886"/>
                  </a:lnTo>
                  <a:lnTo>
                    <a:pt x="7441" y="1819"/>
                  </a:lnTo>
                  <a:lnTo>
                    <a:pt x="7407" y="1752"/>
                  </a:lnTo>
                  <a:lnTo>
                    <a:pt x="7340" y="1718"/>
                  </a:lnTo>
                  <a:lnTo>
                    <a:pt x="7205" y="1684"/>
                  </a:lnTo>
                  <a:lnTo>
                    <a:pt x="7037" y="1651"/>
                  </a:lnTo>
                  <a:lnTo>
                    <a:pt x="6936" y="1583"/>
                  </a:lnTo>
                  <a:lnTo>
                    <a:pt x="7542" y="1280"/>
                  </a:lnTo>
                  <a:lnTo>
                    <a:pt x="7879" y="1145"/>
                  </a:lnTo>
                  <a:lnTo>
                    <a:pt x="8047" y="1112"/>
                  </a:lnTo>
                  <a:lnTo>
                    <a:pt x="8249" y="1112"/>
                  </a:lnTo>
                  <a:lnTo>
                    <a:pt x="8788" y="1145"/>
                  </a:lnTo>
                  <a:lnTo>
                    <a:pt x="9327" y="1246"/>
                  </a:lnTo>
                  <a:lnTo>
                    <a:pt x="10404" y="1449"/>
                  </a:lnTo>
                  <a:lnTo>
                    <a:pt x="11414" y="1651"/>
                  </a:lnTo>
                  <a:lnTo>
                    <a:pt x="12390" y="1886"/>
                  </a:lnTo>
                  <a:lnTo>
                    <a:pt x="14343" y="2358"/>
                  </a:lnTo>
                  <a:lnTo>
                    <a:pt x="14410" y="2492"/>
                  </a:lnTo>
                  <a:lnTo>
                    <a:pt x="14478" y="2627"/>
                  </a:lnTo>
                  <a:lnTo>
                    <a:pt x="14646" y="2896"/>
                  </a:lnTo>
                  <a:lnTo>
                    <a:pt x="14781" y="3098"/>
                  </a:lnTo>
                  <a:lnTo>
                    <a:pt x="14781" y="3098"/>
                  </a:lnTo>
                  <a:lnTo>
                    <a:pt x="14309" y="3065"/>
                  </a:lnTo>
                  <a:lnTo>
                    <a:pt x="14242" y="2863"/>
                  </a:lnTo>
                  <a:lnTo>
                    <a:pt x="14208" y="2795"/>
                  </a:lnTo>
                  <a:lnTo>
                    <a:pt x="14141" y="2728"/>
                  </a:lnTo>
                  <a:lnTo>
                    <a:pt x="14141" y="2627"/>
                  </a:lnTo>
                  <a:lnTo>
                    <a:pt x="14107" y="2593"/>
                  </a:lnTo>
                  <a:lnTo>
                    <a:pt x="14074" y="2593"/>
                  </a:lnTo>
                  <a:lnTo>
                    <a:pt x="12660" y="2290"/>
                  </a:lnTo>
                  <a:lnTo>
                    <a:pt x="11246" y="1987"/>
                  </a:lnTo>
                  <a:lnTo>
                    <a:pt x="10572" y="1785"/>
                  </a:lnTo>
                  <a:lnTo>
                    <a:pt x="9865" y="1583"/>
                  </a:lnTo>
                  <a:lnTo>
                    <a:pt x="9158" y="1415"/>
                  </a:lnTo>
                  <a:lnTo>
                    <a:pt x="8788" y="1348"/>
                  </a:lnTo>
                  <a:lnTo>
                    <a:pt x="8451" y="1314"/>
                  </a:lnTo>
                  <a:lnTo>
                    <a:pt x="8418" y="1314"/>
                  </a:lnTo>
                  <a:lnTo>
                    <a:pt x="8418" y="1348"/>
                  </a:lnTo>
                  <a:lnTo>
                    <a:pt x="8418" y="1381"/>
                  </a:lnTo>
                  <a:lnTo>
                    <a:pt x="8721" y="1516"/>
                  </a:lnTo>
                  <a:lnTo>
                    <a:pt x="9024" y="1651"/>
                  </a:lnTo>
                  <a:lnTo>
                    <a:pt x="9663" y="1853"/>
                  </a:lnTo>
                  <a:lnTo>
                    <a:pt x="10943" y="2122"/>
                  </a:lnTo>
                  <a:lnTo>
                    <a:pt x="12458" y="2492"/>
                  </a:lnTo>
                  <a:lnTo>
                    <a:pt x="14006" y="2795"/>
                  </a:lnTo>
                  <a:lnTo>
                    <a:pt x="14074" y="2964"/>
                  </a:lnTo>
                  <a:lnTo>
                    <a:pt x="14107" y="3166"/>
                  </a:lnTo>
                  <a:lnTo>
                    <a:pt x="14141" y="3233"/>
                  </a:lnTo>
                  <a:lnTo>
                    <a:pt x="14208" y="3267"/>
                  </a:lnTo>
                  <a:lnTo>
                    <a:pt x="14680" y="3334"/>
                  </a:lnTo>
                  <a:lnTo>
                    <a:pt x="15151" y="3401"/>
                  </a:lnTo>
                  <a:lnTo>
                    <a:pt x="15185" y="3435"/>
                  </a:lnTo>
                  <a:lnTo>
                    <a:pt x="15252" y="3469"/>
                  </a:lnTo>
                  <a:lnTo>
                    <a:pt x="15319" y="3435"/>
                  </a:lnTo>
                  <a:lnTo>
                    <a:pt x="15387" y="3469"/>
                  </a:lnTo>
                  <a:lnTo>
                    <a:pt x="15286" y="3704"/>
                  </a:lnTo>
                  <a:lnTo>
                    <a:pt x="15185" y="3940"/>
                  </a:lnTo>
                  <a:lnTo>
                    <a:pt x="15016" y="4479"/>
                  </a:lnTo>
                  <a:lnTo>
                    <a:pt x="14882" y="5017"/>
                  </a:lnTo>
                  <a:lnTo>
                    <a:pt x="14814" y="5556"/>
                  </a:lnTo>
                  <a:lnTo>
                    <a:pt x="14747" y="6095"/>
                  </a:lnTo>
                  <a:lnTo>
                    <a:pt x="14612" y="6970"/>
                  </a:lnTo>
                  <a:lnTo>
                    <a:pt x="14511" y="7408"/>
                  </a:lnTo>
                  <a:lnTo>
                    <a:pt x="14410" y="7778"/>
                  </a:lnTo>
                  <a:lnTo>
                    <a:pt x="14343" y="7913"/>
                  </a:lnTo>
                  <a:lnTo>
                    <a:pt x="14276" y="8014"/>
                  </a:lnTo>
                  <a:lnTo>
                    <a:pt x="14208" y="8081"/>
                  </a:lnTo>
                  <a:lnTo>
                    <a:pt x="14074" y="8081"/>
                  </a:lnTo>
                  <a:lnTo>
                    <a:pt x="14040" y="8115"/>
                  </a:lnTo>
                  <a:lnTo>
                    <a:pt x="14040" y="8148"/>
                  </a:lnTo>
                  <a:lnTo>
                    <a:pt x="14040" y="8182"/>
                  </a:lnTo>
                  <a:lnTo>
                    <a:pt x="14074" y="8283"/>
                  </a:lnTo>
                  <a:lnTo>
                    <a:pt x="14107" y="8317"/>
                  </a:lnTo>
                  <a:lnTo>
                    <a:pt x="14175" y="8317"/>
                  </a:lnTo>
                  <a:lnTo>
                    <a:pt x="14343" y="8283"/>
                  </a:lnTo>
                  <a:lnTo>
                    <a:pt x="14377" y="8317"/>
                  </a:lnTo>
                  <a:lnTo>
                    <a:pt x="14983" y="8485"/>
                  </a:lnTo>
                  <a:lnTo>
                    <a:pt x="15589" y="8586"/>
                  </a:lnTo>
                  <a:lnTo>
                    <a:pt x="15622" y="8721"/>
                  </a:lnTo>
                  <a:lnTo>
                    <a:pt x="15690" y="8855"/>
                  </a:lnTo>
                  <a:lnTo>
                    <a:pt x="15791" y="8956"/>
                  </a:lnTo>
                  <a:lnTo>
                    <a:pt x="15892" y="9057"/>
                  </a:lnTo>
                  <a:lnTo>
                    <a:pt x="16161" y="9226"/>
                  </a:lnTo>
                  <a:lnTo>
                    <a:pt x="16397" y="9293"/>
                  </a:lnTo>
                  <a:lnTo>
                    <a:pt x="16666" y="9293"/>
                  </a:lnTo>
                  <a:lnTo>
                    <a:pt x="16936" y="9226"/>
                  </a:lnTo>
                  <a:lnTo>
                    <a:pt x="17037" y="9158"/>
                  </a:lnTo>
                  <a:lnTo>
                    <a:pt x="17138" y="9057"/>
                  </a:lnTo>
                  <a:lnTo>
                    <a:pt x="17239" y="8990"/>
                  </a:lnTo>
                  <a:lnTo>
                    <a:pt x="17306" y="8855"/>
                  </a:lnTo>
                  <a:lnTo>
                    <a:pt x="18249" y="9057"/>
                  </a:lnTo>
                  <a:lnTo>
                    <a:pt x="18518" y="9360"/>
                  </a:lnTo>
                  <a:lnTo>
                    <a:pt x="18821" y="9630"/>
                  </a:lnTo>
                  <a:lnTo>
                    <a:pt x="19191" y="9832"/>
                  </a:lnTo>
                  <a:lnTo>
                    <a:pt x="19595" y="10000"/>
                  </a:lnTo>
                  <a:lnTo>
                    <a:pt x="20033" y="10101"/>
                  </a:lnTo>
                  <a:lnTo>
                    <a:pt x="20471" y="10135"/>
                  </a:lnTo>
                  <a:lnTo>
                    <a:pt x="20875" y="10135"/>
                  </a:lnTo>
                  <a:lnTo>
                    <a:pt x="21312" y="10068"/>
                  </a:lnTo>
                  <a:lnTo>
                    <a:pt x="21582" y="9967"/>
                  </a:lnTo>
                  <a:lnTo>
                    <a:pt x="21817" y="9832"/>
                  </a:lnTo>
                  <a:lnTo>
                    <a:pt x="22053" y="9697"/>
                  </a:lnTo>
                  <a:lnTo>
                    <a:pt x="22255" y="9495"/>
                  </a:lnTo>
                  <a:lnTo>
                    <a:pt x="22457" y="9293"/>
                  </a:lnTo>
                  <a:lnTo>
                    <a:pt x="22625" y="9091"/>
                  </a:lnTo>
                  <a:lnTo>
                    <a:pt x="22794" y="8855"/>
                  </a:lnTo>
                  <a:lnTo>
                    <a:pt x="22895" y="8586"/>
                  </a:lnTo>
                  <a:lnTo>
                    <a:pt x="22996" y="8350"/>
                  </a:lnTo>
                  <a:lnTo>
                    <a:pt x="23097" y="8081"/>
                  </a:lnTo>
                  <a:lnTo>
                    <a:pt x="23130" y="7778"/>
                  </a:lnTo>
                  <a:lnTo>
                    <a:pt x="23164" y="7509"/>
                  </a:lnTo>
                  <a:lnTo>
                    <a:pt x="23164" y="7239"/>
                  </a:lnTo>
                  <a:lnTo>
                    <a:pt x="23130" y="6970"/>
                  </a:lnTo>
                  <a:lnTo>
                    <a:pt x="23063" y="6701"/>
                  </a:lnTo>
                  <a:lnTo>
                    <a:pt x="22962" y="6431"/>
                  </a:lnTo>
                  <a:lnTo>
                    <a:pt x="22827" y="6196"/>
                  </a:lnTo>
                  <a:lnTo>
                    <a:pt x="22693" y="5960"/>
                  </a:lnTo>
                  <a:lnTo>
                    <a:pt x="22524" y="5758"/>
                  </a:lnTo>
                  <a:lnTo>
                    <a:pt x="22322" y="5556"/>
                  </a:lnTo>
                  <a:lnTo>
                    <a:pt x="22087" y="5354"/>
                  </a:lnTo>
                  <a:lnTo>
                    <a:pt x="21851" y="5186"/>
                  </a:lnTo>
                  <a:lnTo>
                    <a:pt x="21615" y="5051"/>
                  </a:lnTo>
                  <a:lnTo>
                    <a:pt x="21346" y="4916"/>
                  </a:lnTo>
                  <a:lnTo>
                    <a:pt x="21077" y="4849"/>
                  </a:lnTo>
                  <a:lnTo>
                    <a:pt x="20807" y="4782"/>
                  </a:lnTo>
                  <a:lnTo>
                    <a:pt x="20538" y="4748"/>
                  </a:lnTo>
                  <a:lnTo>
                    <a:pt x="20269" y="4748"/>
                  </a:lnTo>
                  <a:lnTo>
                    <a:pt x="20033" y="4815"/>
                  </a:lnTo>
                  <a:lnTo>
                    <a:pt x="19764" y="4916"/>
                  </a:lnTo>
                  <a:lnTo>
                    <a:pt x="19528" y="5085"/>
                  </a:lnTo>
                  <a:lnTo>
                    <a:pt x="19292" y="5287"/>
                  </a:lnTo>
                  <a:lnTo>
                    <a:pt x="18989" y="5489"/>
                  </a:lnTo>
                  <a:lnTo>
                    <a:pt x="18720" y="5724"/>
                  </a:lnTo>
                  <a:lnTo>
                    <a:pt x="18451" y="5994"/>
                  </a:lnTo>
                  <a:lnTo>
                    <a:pt x="18249" y="6297"/>
                  </a:lnTo>
                  <a:lnTo>
                    <a:pt x="18080" y="6633"/>
                  </a:lnTo>
                  <a:lnTo>
                    <a:pt x="17946" y="7004"/>
                  </a:lnTo>
                  <a:lnTo>
                    <a:pt x="17878" y="7374"/>
                  </a:lnTo>
                  <a:lnTo>
                    <a:pt x="17845" y="7778"/>
                  </a:lnTo>
                  <a:lnTo>
                    <a:pt x="17845" y="8047"/>
                  </a:lnTo>
                  <a:lnTo>
                    <a:pt x="17912" y="8283"/>
                  </a:lnTo>
                  <a:lnTo>
                    <a:pt x="17979" y="8519"/>
                  </a:lnTo>
                  <a:lnTo>
                    <a:pt x="18047" y="8754"/>
                  </a:lnTo>
                  <a:lnTo>
                    <a:pt x="17171" y="8552"/>
                  </a:lnTo>
                  <a:lnTo>
                    <a:pt x="16229" y="8384"/>
                  </a:lnTo>
                  <a:lnTo>
                    <a:pt x="15319" y="8249"/>
                  </a:lnTo>
                  <a:lnTo>
                    <a:pt x="14848" y="8216"/>
                  </a:lnTo>
                  <a:lnTo>
                    <a:pt x="14410" y="8216"/>
                  </a:lnTo>
                  <a:lnTo>
                    <a:pt x="14511" y="8081"/>
                  </a:lnTo>
                  <a:lnTo>
                    <a:pt x="14612" y="7913"/>
                  </a:lnTo>
                  <a:lnTo>
                    <a:pt x="14680" y="7744"/>
                  </a:lnTo>
                  <a:lnTo>
                    <a:pt x="14747" y="7509"/>
                  </a:lnTo>
                  <a:lnTo>
                    <a:pt x="14814" y="7105"/>
                  </a:lnTo>
                  <a:lnTo>
                    <a:pt x="14848" y="6768"/>
                  </a:lnTo>
                  <a:lnTo>
                    <a:pt x="14949" y="5960"/>
                  </a:lnTo>
                  <a:lnTo>
                    <a:pt x="15117" y="5118"/>
                  </a:lnTo>
                  <a:lnTo>
                    <a:pt x="15319" y="4310"/>
                  </a:lnTo>
                  <a:lnTo>
                    <a:pt x="15387" y="3906"/>
                  </a:lnTo>
                  <a:lnTo>
                    <a:pt x="15454" y="3469"/>
                  </a:lnTo>
                  <a:lnTo>
                    <a:pt x="15858" y="3603"/>
                  </a:lnTo>
                  <a:lnTo>
                    <a:pt x="16262" y="3671"/>
                  </a:lnTo>
                  <a:lnTo>
                    <a:pt x="17070" y="3839"/>
                  </a:lnTo>
                  <a:lnTo>
                    <a:pt x="18720" y="4075"/>
                  </a:lnTo>
                  <a:lnTo>
                    <a:pt x="22322" y="4714"/>
                  </a:lnTo>
                  <a:lnTo>
                    <a:pt x="22356" y="4782"/>
                  </a:lnTo>
                  <a:lnTo>
                    <a:pt x="22390" y="4815"/>
                  </a:lnTo>
                  <a:lnTo>
                    <a:pt x="22423" y="4849"/>
                  </a:lnTo>
                  <a:lnTo>
                    <a:pt x="22524" y="4849"/>
                  </a:lnTo>
                  <a:lnTo>
                    <a:pt x="22592" y="4815"/>
                  </a:lnTo>
                  <a:lnTo>
                    <a:pt x="22592" y="4748"/>
                  </a:lnTo>
                  <a:lnTo>
                    <a:pt x="22592" y="4714"/>
                  </a:lnTo>
                  <a:lnTo>
                    <a:pt x="22558" y="4613"/>
                  </a:lnTo>
                  <a:lnTo>
                    <a:pt x="22558" y="4546"/>
                  </a:lnTo>
                  <a:lnTo>
                    <a:pt x="22558" y="4512"/>
                  </a:lnTo>
                  <a:lnTo>
                    <a:pt x="22491" y="4479"/>
                  </a:lnTo>
                  <a:lnTo>
                    <a:pt x="22255" y="3772"/>
                  </a:lnTo>
                  <a:lnTo>
                    <a:pt x="22120" y="3435"/>
                  </a:lnTo>
                  <a:lnTo>
                    <a:pt x="22053" y="3267"/>
                  </a:lnTo>
                  <a:lnTo>
                    <a:pt x="21952" y="3132"/>
                  </a:lnTo>
                  <a:lnTo>
                    <a:pt x="21918" y="3065"/>
                  </a:lnTo>
                  <a:lnTo>
                    <a:pt x="21885" y="3031"/>
                  </a:lnTo>
                  <a:lnTo>
                    <a:pt x="20067" y="2627"/>
                  </a:lnTo>
                  <a:lnTo>
                    <a:pt x="18249" y="2257"/>
                  </a:lnTo>
                  <a:lnTo>
                    <a:pt x="16397" y="1920"/>
                  </a:lnTo>
                  <a:lnTo>
                    <a:pt x="15724" y="1785"/>
                  </a:lnTo>
                  <a:lnTo>
                    <a:pt x="15420" y="1752"/>
                  </a:lnTo>
                  <a:lnTo>
                    <a:pt x="15084" y="1785"/>
                  </a:lnTo>
                  <a:lnTo>
                    <a:pt x="15387" y="1920"/>
                  </a:lnTo>
                  <a:lnTo>
                    <a:pt x="15690" y="2021"/>
                  </a:lnTo>
                  <a:lnTo>
                    <a:pt x="16363" y="2122"/>
                  </a:lnTo>
                  <a:lnTo>
                    <a:pt x="18181" y="2459"/>
                  </a:lnTo>
                  <a:lnTo>
                    <a:pt x="19999" y="2829"/>
                  </a:lnTo>
                  <a:lnTo>
                    <a:pt x="21817" y="3233"/>
                  </a:lnTo>
                  <a:lnTo>
                    <a:pt x="21851" y="3401"/>
                  </a:lnTo>
                  <a:lnTo>
                    <a:pt x="21885" y="3536"/>
                  </a:lnTo>
                  <a:lnTo>
                    <a:pt x="22019" y="3839"/>
                  </a:lnTo>
                  <a:lnTo>
                    <a:pt x="22221" y="4411"/>
                  </a:lnTo>
                  <a:lnTo>
                    <a:pt x="18787" y="3839"/>
                  </a:lnTo>
                  <a:lnTo>
                    <a:pt x="17138" y="3502"/>
                  </a:lnTo>
                  <a:lnTo>
                    <a:pt x="16262" y="3368"/>
                  </a:lnTo>
                  <a:lnTo>
                    <a:pt x="15858" y="3334"/>
                  </a:lnTo>
                  <a:lnTo>
                    <a:pt x="15420" y="3300"/>
                  </a:lnTo>
                  <a:lnTo>
                    <a:pt x="15420" y="3267"/>
                  </a:lnTo>
                  <a:lnTo>
                    <a:pt x="15387" y="3233"/>
                  </a:lnTo>
                  <a:lnTo>
                    <a:pt x="15319" y="3199"/>
                  </a:lnTo>
                  <a:lnTo>
                    <a:pt x="15151" y="3098"/>
                  </a:lnTo>
                  <a:lnTo>
                    <a:pt x="15016" y="2964"/>
                  </a:lnTo>
                  <a:lnTo>
                    <a:pt x="14781" y="2661"/>
                  </a:lnTo>
                  <a:lnTo>
                    <a:pt x="14680" y="2492"/>
                  </a:lnTo>
                  <a:lnTo>
                    <a:pt x="14545" y="2324"/>
                  </a:lnTo>
                  <a:lnTo>
                    <a:pt x="14579" y="2290"/>
                  </a:lnTo>
                  <a:lnTo>
                    <a:pt x="14579" y="2223"/>
                  </a:lnTo>
                  <a:lnTo>
                    <a:pt x="14545" y="2189"/>
                  </a:lnTo>
                  <a:lnTo>
                    <a:pt x="14511" y="2156"/>
                  </a:lnTo>
                  <a:lnTo>
                    <a:pt x="12256" y="1617"/>
                  </a:lnTo>
                  <a:lnTo>
                    <a:pt x="11111" y="1348"/>
                  </a:lnTo>
                  <a:lnTo>
                    <a:pt x="9966" y="1145"/>
                  </a:lnTo>
                  <a:lnTo>
                    <a:pt x="9091" y="977"/>
                  </a:lnTo>
                  <a:lnTo>
                    <a:pt x="8653" y="910"/>
                  </a:lnTo>
                  <a:lnTo>
                    <a:pt x="8249" y="876"/>
                  </a:lnTo>
                  <a:lnTo>
                    <a:pt x="8182" y="842"/>
                  </a:lnTo>
                  <a:lnTo>
                    <a:pt x="6229" y="506"/>
                  </a:lnTo>
                  <a:lnTo>
                    <a:pt x="6263" y="438"/>
                  </a:lnTo>
                  <a:lnTo>
                    <a:pt x="6229" y="371"/>
                  </a:lnTo>
                  <a:lnTo>
                    <a:pt x="6195" y="337"/>
                  </a:lnTo>
                  <a:lnTo>
                    <a:pt x="6094" y="304"/>
                  </a:lnTo>
                  <a:lnTo>
                    <a:pt x="5522" y="236"/>
                  </a:lnTo>
                  <a:lnTo>
                    <a:pt x="5219" y="203"/>
                  </a:lnTo>
                  <a:lnTo>
                    <a:pt x="5051" y="169"/>
                  </a:lnTo>
                  <a:lnTo>
                    <a:pt x="4983" y="169"/>
                  </a:lnTo>
                  <a:lnTo>
                    <a:pt x="4950" y="102"/>
                  </a:lnTo>
                  <a:lnTo>
                    <a:pt x="4882" y="68"/>
                  </a:lnTo>
                  <a:lnTo>
                    <a:pt x="4815" y="34"/>
                  </a:lnTo>
                  <a:lnTo>
                    <a:pt x="468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4"/>
            <p:cNvSpPr/>
            <p:nvPr/>
          </p:nvSpPr>
          <p:spPr>
            <a:xfrm>
              <a:off x="428066" y="1821077"/>
              <a:ext cx="143207" cy="156624"/>
            </a:xfrm>
            <a:custGeom>
              <a:avLst/>
              <a:gdLst/>
              <a:ahLst/>
              <a:cxnLst/>
              <a:rect l="l" t="t" r="r" b="b"/>
              <a:pathLst>
                <a:path w="2156" h="2358" extrusionOk="0">
                  <a:moveTo>
                    <a:pt x="943" y="304"/>
                  </a:moveTo>
                  <a:lnTo>
                    <a:pt x="674" y="809"/>
                  </a:lnTo>
                  <a:lnTo>
                    <a:pt x="674" y="809"/>
                  </a:lnTo>
                  <a:lnTo>
                    <a:pt x="876" y="337"/>
                  </a:lnTo>
                  <a:lnTo>
                    <a:pt x="943" y="304"/>
                  </a:lnTo>
                  <a:close/>
                  <a:moveTo>
                    <a:pt x="1179" y="304"/>
                  </a:moveTo>
                  <a:lnTo>
                    <a:pt x="1414" y="337"/>
                  </a:lnTo>
                  <a:lnTo>
                    <a:pt x="1583" y="405"/>
                  </a:lnTo>
                  <a:lnTo>
                    <a:pt x="1684" y="472"/>
                  </a:lnTo>
                  <a:lnTo>
                    <a:pt x="1751" y="539"/>
                  </a:lnTo>
                  <a:lnTo>
                    <a:pt x="1886" y="775"/>
                  </a:lnTo>
                  <a:lnTo>
                    <a:pt x="1919" y="842"/>
                  </a:lnTo>
                  <a:lnTo>
                    <a:pt x="1919" y="842"/>
                  </a:lnTo>
                  <a:lnTo>
                    <a:pt x="1785" y="809"/>
                  </a:lnTo>
                  <a:lnTo>
                    <a:pt x="1751" y="809"/>
                  </a:lnTo>
                  <a:lnTo>
                    <a:pt x="1717" y="876"/>
                  </a:lnTo>
                  <a:lnTo>
                    <a:pt x="1482" y="1213"/>
                  </a:lnTo>
                  <a:lnTo>
                    <a:pt x="1717" y="708"/>
                  </a:lnTo>
                  <a:lnTo>
                    <a:pt x="1717" y="640"/>
                  </a:lnTo>
                  <a:lnTo>
                    <a:pt x="1717" y="607"/>
                  </a:lnTo>
                  <a:lnTo>
                    <a:pt x="1684" y="539"/>
                  </a:lnTo>
                  <a:lnTo>
                    <a:pt x="1583" y="506"/>
                  </a:lnTo>
                  <a:lnTo>
                    <a:pt x="1549" y="539"/>
                  </a:lnTo>
                  <a:lnTo>
                    <a:pt x="1515" y="573"/>
                  </a:lnTo>
                  <a:lnTo>
                    <a:pt x="1078" y="1246"/>
                  </a:lnTo>
                  <a:lnTo>
                    <a:pt x="1078" y="1246"/>
                  </a:lnTo>
                  <a:lnTo>
                    <a:pt x="1145" y="1112"/>
                  </a:lnTo>
                  <a:lnTo>
                    <a:pt x="1145" y="1078"/>
                  </a:lnTo>
                  <a:lnTo>
                    <a:pt x="1482" y="539"/>
                  </a:lnTo>
                  <a:lnTo>
                    <a:pt x="1482" y="472"/>
                  </a:lnTo>
                  <a:lnTo>
                    <a:pt x="1482" y="438"/>
                  </a:lnTo>
                  <a:lnTo>
                    <a:pt x="1414" y="371"/>
                  </a:lnTo>
                  <a:lnTo>
                    <a:pt x="1313" y="371"/>
                  </a:lnTo>
                  <a:lnTo>
                    <a:pt x="1280" y="405"/>
                  </a:lnTo>
                  <a:lnTo>
                    <a:pt x="1078" y="708"/>
                  </a:lnTo>
                  <a:lnTo>
                    <a:pt x="943" y="1011"/>
                  </a:lnTo>
                  <a:lnTo>
                    <a:pt x="741" y="1280"/>
                  </a:lnTo>
                  <a:lnTo>
                    <a:pt x="741" y="1280"/>
                  </a:lnTo>
                  <a:lnTo>
                    <a:pt x="876" y="1044"/>
                  </a:lnTo>
                  <a:lnTo>
                    <a:pt x="1179" y="337"/>
                  </a:lnTo>
                  <a:lnTo>
                    <a:pt x="1179" y="304"/>
                  </a:lnTo>
                  <a:close/>
                  <a:moveTo>
                    <a:pt x="775" y="371"/>
                  </a:moveTo>
                  <a:lnTo>
                    <a:pt x="606" y="607"/>
                  </a:lnTo>
                  <a:lnTo>
                    <a:pt x="472" y="876"/>
                  </a:lnTo>
                  <a:lnTo>
                    <a:pt x="371" y="1145"/>
                  </a:lnTo>
                  <a:lnTo>
                    <a:pt x="278" y="1423"/>
                  </a:lnTo>
                  <a:lnTo>
                    <a:pt x="278" y="1423"/>
                  </a:lnTo>
                  <a:lnTo>
                    <a:pt x="270" y="1381"/>
                  </a:lnTo>
                  <a:lnTo>
                    <a:pt x="270" y="1213"/>
                  </a:lnTo>
                  <a:lnTo>
                    <a:pt x="303" y="1044"/>
                  </a:lnTo>
                  <a:lnTo>
                    <a:pt x="438" y="708"/>
                  </a:lnTo>
                  <a:lnTo>
                    <a:pt x="505" y="607"/>
                  </a:lnTo>
                  <a:lnTo>
                    <a:pt x="573" y="506"/>
                  </a:lnTo>
                  <a:lnTo>
                    <a:pt x="775" y="371"/>
                  </a:lnTo>
                  <a:close/>
                  <a:moveTo>
                    <a:pt x="1953" y="977"/>
                  </a:moveTo>
                  <a:lnTo>
                    <a:pt x="1953" y="1145"/>
                  </a:lnTo>
                  <a:lnTo>
                    <a:pt x="1919" y="1314"/>
                  </a:lnTo>
                  <a:lnTo>
                    <a:pt x="1818" y="1482"/>
                  </a:lnTo>
                  <a:lnTo>
                    <a:pt x="1717" y="1650"/>
                  </a:lnTo>
                  <a:lnTo>
                    <a:pt x="1684" y="1583"/>
                  </a:lnTo>
                  <a:lnTo>
                    <a:pt x="1953" y="977"/>
                  </a:lnTo>
                  <a:close/>
                  <a:moveTo>
                    <a:pt x="303" y="1549"/>
                  </a:moveTo>
                  <a:lnTo>
                    <a:pt x="404" y="1583"/>
                  </a:lnTo>
                  <a:lnTo>
                    <a:pt x="337" y="1684"/>
                  </a:lnTo>
                  <a:lnTo>
                    <a:pt x="303" y="1549"/>
                  </a:lnTo>
                  <a:close/>
                  <a:moveTo>
                    <a:pt x="1347" y="1852"/>
                  </a:moveTo>
                  <a:lnTo>
                    <a:pt x="1381" y="1886"/>
                  </a:lnTo>
                  <a:lnTo>
                    <a:pt x="1414" y="1920"/>
                  </a:lnTo>
                  <a:lnTo>
                    <a:pt x="1381" y="1953"/>
                  </a:lnTo>
                  <a:lnTo>
                    <a:pt x="1212" y="2021"/>
                  </a:lnTo>
                  <a:lnTo>
                    <a:pt x="1347" y="1852"/>
                  </a:lnTo>
                  <a:close/>
                  <a:moveTo>
                    <a:pt x="1145" y="1"/>
                  </a:moveTo>
                  <a:lnTo>
                    <a:pt x="943" y="34"/>
                  </a:lnTo>
                  <a:lnTo>
                    <a:pt x="842" y="34"/>
                  </a:lnTo>
                  <a:lnTo>
                    <a:pt x="741" y="68"/>
                  </a:lnTo>
                  <a:lnTo>
                    <a:pt x="573" y="135"/>
                  </a:lnTo>
                  <a:lnTo>
                    <a:pt x="404" y="270"/>
                  </a:lnTo>
                  <a:lnTo>
                    <a:pt x="270" y="472"/>
                  </a:lnTo>
                  <a:lnTo>
                    <a:pt x="169" y="674"/>
                  </a:lnTo>
                  <a:lnTo>
                    <a:pt x="68" y="876"/>
                  </a:lnTo>
                  <a:lnTo>
                    <a:pt x="34" y="1078"/>
                  </a:lnTo>
                  <a:lnTo>
                    <a:pt x="0" y="1246"/>
                  </a:lnTo>
                  <a:lnTo>
                    <a:pt x="0" y="1448"/>
                  </a:lnTo>
                  <a:lnTo>
                    <a:pt x="34" y="1650"/>
                  </a:lnTo>
                  <a:lnTo>
                    <a:pt x="101" y="1819"/>
                  </a:lnTo>
                  <a:lnTo>
                    <a:pt x="169" y="1987"/>
                  </a:lnTo>
                  <a:lnTo>
                    <a:pt x="303" y="2088"/>
                  </a:lnTo>
                  <a:lnTo>
                    <a:pt x="438" y="2189"/>
                  </a:lnTo>
                  <a:lnTo>
                    <a:pt x="606" y="2256"/>
                  </a:lnTo>
                  <a:lnTo>
                    <a:pt x="808" y="2324"/>
                  </a:lnTo>
                  <a:lnTo>
                    <a:pt x="876" y="2357"/>
                  </a:lnTo>
                  <a:lnTo>
                    <a:pt x="943" y="2324"/>
                  </a:lnTo>
                  <a:lnTo>
                    <a:pt x="1179" y="2324"/>
                  </a:lnTo>
                  <a:lnTo>
                    <a:pt x="1381" y="2256"/>
                  </a:lnTo>
                  <a:lnTo>
                    <a:pt x="1583" y="2155"/>
                  </a:lnTo>
                  <a:lnTo>
                    <a:pt x="1751" y="1987"/>
                  </a:lnTo>
                  <a:lnTo>
                    <a:pt x="1919" y="1819"/>
                  </a:lnTo>
                  <a:lnTo>
                    <a:pt x="2054" y="1617"/>
                  </a:lnTo>
                  <a:lnTo>
                    <a:pt x="2121" y="1415"/>
                  </a:lnTo>
                  <a:lnTo>
                    <a:pt x="2155" y="1179"/>
                  </a:lnTo>
                  <a:lnTo>
                    <a:pt x="2155" y="943"/>
                  </a:lnTo>
                  <a:lnTo>
                    <a:pt x="2088" y="775"/>
                  </a:lnTo>
                  <a:lnTo>
                    <a:pt x="2020" y="573"/>
                  </a:lnTo>
                  <a:lnTo>
                    <a:pt x="1886" y="371"/>
                  </a:lnTo>
                  <a:lnTo>
                    <a:pt x="1717" y="236"/>
                  </a:lnTo>
                  <a:lnTo>
                    <a:pt x="1549" y="102"/>
                  </a:lnTo>
                  <a:lnTo>
                    <a:pt x="1347" y="34"/>
                  </a:lnTo>
                  <a:lnTo>
                    <a:pt x="114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4"/>
            <p:cNvSpPr/>
            <p:nvPr/>
          </p:nvSpPr>
          <p:spPr>
            <a:xfrm>
              <a:off x="1586475" y="2076007"/>
              <a:ext cx="190168" cy="201327"/>
            </a:xfrm>
            <a:custGeom>
              <a:avLst/>
              <a:gdLst/>
              <a:ahLst/>
              <a:cxnLst/>
              <a:rect l="l" t="t" r="r" b="b"/>
              <a:pathLst>
                <a:path w="2863" h="3031" extrusionOk="0">
                  <a:moveTo>
                    <a:pt x="1414" y="203"/>
                  </a:moveTo>
                  <a:lnTo>
                    <a:pt x="1616" y="236"/>
                  </a:lnTo>
                  <a:lnTo>
                    <a:pt x="1818" y="270"/>
                  </a:lnTo>
                  <a:lnTo>
                    <a:pt x="1987" y="337"/>
                  </a:lnTo>
                  <a:lnTo>
                    <a:pt x="2155" y="438"/>
                  </a:lnTo>
                  <a:lnTo>
                    <a:pt x="2323" y="573"/>
                  </a:lnTo>
                  <a:lnTo>
                    <a:pt x="2458" y="741"/>
                  </a:lnTo>
                  <a:lnTo>
                    <a:pt x="2593" y="943"/>
                  </a:lnTo>
                  <a:lnTo>
                    <a:pt x="2694" y="1179"/>
                  </a:lnTo>
                  <a:lnTo>
                    <a:pt x="2727" y="1415"/>
                  </a:lnTo>
                  <a:lnTo>
                    <a:pt x="2694" y="1650"/>
                  </a:lnTo>
                  <a:lnTo>
                    <a:pt x="2626" y="1886"/>
                  </a:lnTo>
                  <a:lnTo>
                    <a:pt x="2525" y="2088"/>
                  </a:lnTo>
                  <a:lnTo>
                    <a:pt x="2391" y="2290"/>
                  </a:lnTo>
                  <a:lnTo>
                    <a:pt x="2222" y="2458"/>
                  </a:lnTo>
                  <a:lnTo>
                    <a:pt x="2020" y="2627"/>
                  </a:lnTo>
                  <a:lnTo>
                    <a:pt x="1852" y="2694"/>
                  </a:lnTo>
                  <a:lnTo>
                    <a:pt x="1684" y="2761"/>
                  </a:lnTo>
                  <a:lnTo>
                    <a:pt x="1549" y="2795"/>
                  </a:lnTo>
                  <a:lnTo>
                    <a:pt x="1381" y="2829"/>
                  </a:lnTo>
                  <a:lnTo>
                    <a:pt x="1246" y="2795"/>
                  </a:lnTo>
                  <a:lnTo>
                    <a:pt x="1111" y="2761"/>
                  </a:lnTo>
                  <a:lnTo>
                    <a:pt x="977" y="2728"/>
                  </a:lnTo>
                  <a:lnTo>
                    <a:pt x="842" y="2627"/>
                  </a:lnTo>
                  <a:lnTo>
                    <a:pt x="606" y="2458"/>
                  </a:lnTo>
                  <a:lnTo>
                    <a:pt x="438" y="2189"/>
                  </a:lnTo>
                  <a:lnTo>
                    <a:pt x="303" y="1920"/>
                  </a:lnTo>
                  <a:lnTo>
                    <a:pt x="236" y="1583"/>
                  </a:lnTo>
                  <a:lnTo>
                    <a:pt x="236" y="1381"/>
                  </a:lnTo>
                  <a:lnTo>
                    <a:pt x="270" y="1145"/>
                  </a:lnTo>
                  <a:lnTo>
                    <a:pt x="337" y="943"/>
                  </a:lnTo>
                  <a:lnTo>
                    <a:pt x="404" y="741"/>
                  </a:lnTo>
                  <a:lnTo>
                    <a:pt x="472" y="607"/>
                  </a:lnTo>
                  <a:lnTo>
                    <a:pt x="573" y="539"/>
                  </a:lnTo>
                  <a:lnTo>
                    <a:pt x="741" y="405"/>
                  </a:lnTo>
                  <a:lnTo>
                    <a:pt x="977" y="304"/>
                  </a:lnTo>
                  <a:lnTo>
                    <a:pt x="1212" y="236"/>
                  </a:lnTo>
                  <a:lnTo>
                    <a:pt x="1414" y="203"/>
                  </a:lnTo>
                  <a:close/>
                  <a:moveTo>
                    <a:pt x="1179" y="1"/>
                  </a:moveTo>
                  <a:lnTo>
                    <a:pt x="842" y="68"/>
                  </a:lnTo>
                  <a:lnTo>
                    <a:pt x="808" y="135"/>
                  </a:lnTo>
                  <a:lnTo>
                    <a:pt x="640" y="236"/>
                  </a:lnTo>
                  <a:lnTo>
                    <a:pt x="472" y="371"/>
                  </a:lnTo>
                  <a:lnTo>
                    <a:pt x="371" y="506"/>
                  </a:lnTo>
                  <a:lnTo>
                    <a:pt x="236" y="674"/>
                  </a:lnTo>
                  <a:lnTo>
                    <a:pt x="169" y="876"/>
                  </a:lnTo>
                  <a:lnTo>
                    <a:pt x="68" y="1078"/>
                  </a:lnTo>
                  <a:lnTo>
                    <a:pt x="34" y="1246"/>
                  </a:lnTo>
                  <a:lnTo>
                    <a:pt x="0" y="1448"/>
                  </a:lnTo>
                  <a:lnTo>
                    <a:pt x="0" y="1751"/>
                  </a:lnTo>
                  <a:lnTo>
                    <a:pt x="101" y="2088"/>
                  </a:lnTo>
                  <a:lnTo>
                    <a:pt x="236" y="2391"/>
                  </a:lnTo>
                  <a:lnTo>
                    <a:pt x="438" y="2627"/>
                  </a:lnTo>
                  <a:lnTo>
                    <a:pt x="674" y="2829"/>
                  </a:lnTo>
                  <a:lnTo>
                    <a:pt x="808" y="2930"/>
                  </a:lnTo>
                  <a:lnTo>
                    <a:pt x="943" y="2963"/>
                  </a:lnTo>
                  <a:lnTo>
                    <a:pt x="1111" y="3031"/>
                  </a:lnTo>
                  <a:lnTo>
                    <a:pt x="1448" y="3031"/>
                  </a:lnTo>
                  <a:lnTo>
                    <a:pt x="1616" y="2997"/>
                  </a:lnTo>
                  <a:lnTo>
                    <a:pt x="1919" y="2896"/>
                  </a:lnTo>
                  <a:lnTo>
                    <a:pt x="2189" y="2761"/>
                  </a:lnTo>
                  <a:lnTo>
                    <a:pt x="2424" y="2559"/>
                  </a:lnTo>
                  <a:lnTo>
                    <a:pt x="2593" y="2357"/>
                  </a:lnTo>
                  <a:lnTo>
                    <a:pt x="2727" y="2088"/>
                  </a:lnTo>
                  <a:lnTo>
                    <a:pt x="2828" y="1819"/>
                  </a:lnTo>
                  <a:lnTo>
                    <a:pt x="2862" y="1482"/>
                  </a:lnTo>
                  <a:lnTo>
                    <a:pt x="2828" y="1179"/>
                  </a:lnTo>
                  <a:lnTo>
                    <a:pt x="2795" y="1011"/>
                  </a:lnTo>
                  <a:lnTo>
                    <a:pt x="2727" y="842"/>
                  </a:lnTo>
                  <a:lnTo>
                    <a:pt x="2660" y="708"/>
                  </a:lnTo>
                  <a:lnTo>
                    <a:pt x="2593" y="573"/>
                  </a:lnTo>
                  <a:lnTo>
                    <a:pt x="2357" y="337"/>
                  </a:lnTo>
                  <a:lnTo>
                    <a:pt x="2088" y="169"/>
                  </a:lnTo>
                  <a:lnTo>
                    <a:pt x="1818" y="68"/>
                  </a:lnTo>
                  <a:lnTo>
                    <a:pt x="148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7" name="Google Shape;547;p4"/>
          <p:cNvGrpSpPr/>
          <p:nvPr/>
        </p:nvGrpSpPr>
        <p:grpSpPr>
          <a:xfrm>
            <a:off x="2444861" y="3871736"/>
            <a:ext cx="2459622" cy="1079998"/>
            <a:chOff x="1573057" y="5173288"/>
            <a:chExt cx="3285190" cy="1442497"/>
          </a:xfrm>
        </p:grpSpPr>
        <p:sp>
          <p:nvSpPr>
            <p:cNvPr id="548" name="Google Shape;548;p4"/>
            <p:cNvSpPr/>
            <p:nvPr/>
          </p:nvSpPr>
          <p:spPr>
            <a:xfrm>
              <a:off x="3688614" y="5616127"/>
              <a:ext cx="154366" cy="147657"/>
            </a:xfrm>
            <a:custGeom>
              <a:avLst/>
              <a:gdLst/>
              <a:ahLst/>
              <a:cxnLst/>
              <a:rect l="l" t="t" r="r" b="b"/>
              <a:pathLst>
                <a:path w="2324" h="2223" extrusionOk="0">
                  <a:moveTo>
                    <a:pt x="1919" y="202"/>
                  </a:moveTo>
                  <a:lnTo>
                    <a:pt x="1953" y="573"/>
                  </a:lnTo>
                  <a:lnTo>
                    <a:pt x="2020" y="943"/>
                  </a:lnTo>
                  <a:lnTo>
                    <a:pt x="2088" y="1381"/>
                  </a:lnTo>
                  <a:lnTo>
                    <a:pt x="2155" y="1818"/>
                  </a:lnTo>
                  <a:lnTo>
                    <a:pt x="1953" y="1818"/>
                  </a:lnTo>
                  <a:lnTo>
                    <a:pt x="1785" y="1852"/>
                  </a:lnTo>
                  <a:lnTo>
                    <a:pt x="1414" y="1919"/>
                  </a:lnTo>
                  <a:lnTo>
                    <a:pt x="943" y="1987"/>
                  </a:lnTo>
                  <a:lnTo>
                    <a:pt x="707" y="2020"/>
                  </a:lnTo>
                  <a:lnTo>
                    <a:pt x="472" y="2088"/>
                  </a:lnTo>
                  <a:lnTo>
                    <a:pt x="371" y="1650"/>
                  </a:lnTo>
                  <a:lnTo>
                    <a:pt x="270" y="1179"/>
                  </a:lnTo>
                  <a:lnTo>
                    <a:pt x="202" y="808"/>
                  </a:lnTo>
                  <a:lnTo>
                    <a:pt x="101" y="438"/>
                  </a:lnTo>
                  <a:lnTo>
                    <a:pt x="1010" y="337"/>
                  </a:lnTo>
                  <a:lnTo>
                    <a:pt x="1919" y="202"/>
                  </a:lnTo>
                  <a:close/>
                  <a:moveTo>
                    <a:pt x="1886" y="0"/>
                  </a:moveTo>
                  <a:lnTo>
                    <a:pt x="977" y="135"/>
                  </a:lnTo>
                  <a:lnTo>
                    <a:pt x="68" y="270"/>
                  </a:lnTo>
                  <a:lnTo>
                    <a:pt x="34" y="303"/>
                  </a:lnTo>
                  <a:lnTo>
                    <a:pt x="0" y="371"/>
                  </a:lnTo>
                  <a:lnTo>
                    <a:pt x="0" y="606"/>
                  </a:lnTo>
                  <a:lnTo>
                    <a:pt x="34" y="808"/>
                  </a:lnTo>
                  <a:lnTo>
                    <a:pt x="101" y="1212"/>
                  </a:lnTo>
                  <a:lnTo>
                    <a:pt x="202" y="1717"/>
                  </a:lnTo>
                  <a:lnTo>
                    <a:pt x="270" y="1953"/>
                  </a:lnTo>
                  <a:lnTo>
                    <a:pt x="371" y="2189"/>
                  </a:lnTo>
                  <a:lnTo>
                    <a:pt x="404" y="2222"/>
                  </a:lnTo>
                  <a:lnTo>
                    <a:pt x="674" y="2222"/>
                  </a:lnTo>
                  <a:lnTo>
                    <a:pt x="876" y="2189"/>
                  </a:lnTo>
                  <a:lnTo>
                    <a:pt x="1313" y="2121"/>
                  </a:lnTo>
                  <a:lnTo>
                    <a:pt x="1751" y="2088"/>
                  </a:lnTo>
                  <a:lnTo>
                    <a:pt x="1987" y="2054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323" y="1953"/>
                  </a:lnTo>
                  <a:lnTo>
                    <a:pt x="2323" y="1717"/>
                  </a:lnTo>
                  <a:lnTo>
                    <a:pt x="2290" y="1482"/>
                  </a:lnTo>
                  <a:lnTo>
                    <a:pt x="2222" y="1044"/>
                  </a:lnTo>
                  <a:lnTo>
                    <a:pt x="2155" y="539"/>
                  </a:lnTo>
                  <a:lnTo>
                    <a:pt x="2088" y="303"/>
                  </a:lnTo>
                  <a:lnTo>
                    <a:pt x="1987" y="68"/>
                  </a:lnTo>
                  <a:lnTo>
                    <a:pt x="1953" y="34"/>
                  </a:lnTo>
                  <a:lnTo>
                    <a:pt x="18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4"/>
            <p:cNvSpPr/>
            <p:nvPr/>
          </p:nvSpPr>
          <p:spPr>
            <a:xfrm>
              <a:off x="3581275" y="5472986"/>
              <a:ext cx="154366" cy="152108"/>
            </a:xfrm>
            <a:custGeom>
              <a:avLst/>
              <a:gdLst/>
              <a:ahLst/>
              <a:cxnLst/>
              <a:rect l="l" t="t" r="r" b="b"/>
              <a:pathLst>
                <a:path w="2324" h="2290" extrusionOk="0">
                  <a:moveTo>
                    <a:pt x="1987" y="0"/>
                  </a:moveTo>
                  <a:lnTo>
                    <a:pt x="1953" y="34"/>
                  </a:lnTo>
                  <a:lnTo>
                    <a:pt x="1953" y="101"/>
                  </a:lnTo>
                  <a:lnTo>
                    <a:pt x="1448" y="101"/>
                  </a:lnTo>
                  <a:lnTo>
                    <a:pt x="943" y="169"/>
                  </a:lnTo>
                  <a:lnTo>
                    <a:pt x="505" y="202"/>
                  </a:lnTo>
                  <a:lnTo>
                    <a:pt x="270" y="236"/>
                  </a:lnTo>
                  <a:lnTo>
                    <a:pt x="202" y="270"/>
                  </a:lnTo>
                  <a:lnTo>
                    <a:pt x="101" y="337"/>
                  </a:lnTo>
                  <a:lnTo>
                    <a:pt x="270" y="404"/>
                  </a:lnTo>
                  <a:lnTo>
                    <a:pt x="472" y="404"/>
                  </a:lnTo>
                  <a:lnTo>
                    <a:pt x="842" y="371"/>
                  </a:lnTo>
                  <a:lnTo>
                    <a:pt x="1381" y="337"/>
                  </a:lnTo>
                  <a:lnTo>
                    <a:pt x="1953" y="270"/>
                  </a:lnTo>
                  <a:lnTo>
                    <a:pt x="1987" y="607"/>
                  </a:lnTo>
                  <a:lnTo>
                    <a:pt x="2020" y="943"/>
                  </a:lnTo>
                  <a:lnTo>
                    <a:pt x="2088" y="1381"/>
                  </a:lnTo>
                  <a:lnTo>
                    <a:pt x="2121" y="1583"/>
                  </a:lnTo>
                  <a:lnTo>
                    <a:pt x="2189" y="1785"/>
                  </a:lnTo>
                  <a:lnTo>
                    <a:pt x="2155" y="1785"/>
                  </a:lnTo>
                  <a:lnTo>
                    <a:pt x="1280" y="1920"/>
                  </a:lnTo>
                  <a:lnTo>
                    <a:pt x="808" y="1987"/>
                  </a:lnTo>
                  <a:lnTo>
                    <a:pt x="404" y="2122"/>
                  </a:lnTo>
                  <a:lnTo>
                    <a:pt x="303" y="1684"/>
                  </a:lnTo>
                  <a:lnTo>
                    <a:pt x="236" y="1246"/>
                  </a:lnTo>
                  <a:lnTo>
                    <a:pt x="202" y="775"/>
                  </a:lnTo>
                  <a:lnTo>
                    <a:pt x="169" y="573"/>
                  </a:lnTo>
                  <a:lnTo>
                    <a:pt x="101" y="371"/>
                  </a:lnTo>
                  <a:lnTo>
                    <a:pt x="68" y="371"/>
                  </a:lnTo>
                  <a:lnTo>
                    <a:pt x="34" y="505"/>
                  </a:lnTo>
                  <a:lnTo>
                    <a:pt x="0" y="640"/>
                  </a:lnTo>
                  <a:lnTo>
                    <a:pt x="0" y="977"/>
                  </a:lnTo>
                  <a:lnTo>
                    <a:pt x="101" y="1583"/>
                  </a:lnTo>
                  <a:lnTo>
                    <a:pt x="135" y="1785"/>
                  </a:lnTo>
                  <a:lnTo>
                    <a:pt x="135" y="1987"/>
                  </a:lnTo>
                  <a:lnTo>
                    <a:pt x="169" y="2088"/>
                  </a:lnTo>
                  <a:lnTo>
                    <a:pt x="236" y="2189"/>
                  </a:lnTo>
                  <a:lnTo>
                    <a:pt x="270" y="2256"/>
                  </a:lnTo>
                  <a:lnTo>
                    <a:pt x="371" y="2290"/>
                  </a:lnTo>
                  <a:lnTo>
                    <a:pt x="404" y="2256"/>
                  </a:lnTo>
                  <a:lnTo>
                    <a:pt x="438" y="2223"/>
                  </a:lnTo>
                  <a:lnTo>
                    <a:pt x="876" y="2223"/>
                  </a:lnTo>
                  <a:lnTo>
                    <a:pt x="1313" y="2155"/>
                  </a:lnTo>
                  <a:lnTo>
                    <a:pt x="2189" y="1987"/>
                  </a:lnTo>
                  <a:lnTo>
                    <a:pt x="2256" y="1953"/>
                  </a:lnTo>
                  <a:lnTo>
                    <a:pt x="2290" y="1987"/>
                  </a:lnTo>
                  <a:lnTo>
                    <a:pt x="2323" y="1953"/>
                  </a:lnTo>
                  <a:lnTo>
                    <a:pt x="2323" y="1718"/>
                  </a:lnTo>
                  <a:lnTo>
                    <a:pt x="2290" y="1482"/>
                  </a:lnTo>
                  <a:lnTo>
                    <a:pt x="2222" y="1044"/>
                  </a:lnTo>
                  <a:lnTo>
                    <a:pt x="2155" y="539"/>
                  </a:lnTo>
                  <a:lnTo>
                    <a:pt x="2121" y="270"/>
                  </a:lnTo>
                  <a:lnTo>
                    <a:pt x="2054" y="34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4"/>
            <p:cNvSpPr/>
            <p:nvPr/>
          </p:nvSpPr>
          <p:spPr>
            <a:xfrm>
              <a:off x="3418009" y="6016389"/>
              <a:ext cx="40318" cy="38127"/>
            </a:xfrm>
            <a:custGeom>
              <a:avLst/>
              <a:gdLst/>
              <a:ahLst/>
              <a:cxnLst/>
              <a:rect l="l" t="t" r="r" b="b"/>
              <a:pathLst>
                <a:path w="607" h="574" extrusionOk="0">
                  <a:moveTo>
                    <a:pt x="34" y="1"/>
                  </a:moveTo>
                  <a:lnTo>
                    <a:pt x="0" y="68"/>
                  </a:lnTo>
                  <a:lnTo>
                    <a:pt x="34" y="102"/>
                  </a:lnTo>
                  <a:lnTo>
                    <a:pt x="169" y="169"/>
                  </a:lnTo>
                  <a:lnTo>
                    <a:pt x="337" y="203"/>
                  </a:lnTo>
                  <a:lnTo>
                    <a:pt x="135" y="438"/>
                  </a:lnTo>
                  <a:lnTo>
                    <a:pt x="101" y="472"/>
                  </a:lnTo>
                  <a:lnTo>
                    <a:pt x="135" y="540"/>
                  </a:lnTo>
                  <a:lnTo>
                    <a:pt x="202" y="573"/>
                  </a:lnTo>
                  <a:lnTo>
                    <a:pt x="236" y="540"/>
                  </a:lnTo>
                  <a:lnTo>
                    <a:pt x="404" y="405"/>
                  </a:lnTo>
                  <a:lnTo>
                    <a:pt x="573" y="236"/>
                  </a:lnTo>
                  <a:lnTo>
                    <a:pt x="606" y="203"/>
                  </a:lnTo>
                  <a:lnTo>
                    <a:pt x="606" y="135"/>
                  </a:lnTo>
                  <a:lnTo>
                    <a:pt x="573" y="102"/>
                  </a:lnTo>
                  <a:lnTo>
                    <a:pt x="539" y="68"/>
                  </a:lnTo>
                  <a:lnTo>
                    <a:pt x="303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4"/>
            <p:cNvSpPr/>
            <p:nvPr/>
          </p:nvSpPr>
          <p:spPr>
            <a:xfrm>
              <a:off x="3744475" y="5765909"/>
              <a:ext cx="147724" cy="152174"/>
            </a:xfrm>
            <a:custGeom>
              <a:avLst/>
              <a:gdLst/>
              <a:ahLst/>
              <a:cxnLst/>
              <a:rect l="l" t="t" r="r" b="b"/>
              <a:pathLst>
                <a:path w="2224" h="2291" extrusionOk="0">
                  <a:moveTo>
                    <a:pt x="1920" y="169"/>
                  </a:moveTo>
                  <a:lnTo>
                    <a:pt x="1954" y="540"/>
                  </a:lnTo>
                  <a:lnTo>
                    <a:pt x="1987" y="944"/>
                  </a:lnTo>
                  <a:lnTo>
                    <a:pt x="2021" y="1381"/>
                  </a:lnTo>
                  <a:lnTo>
                    <a:pt x="2055" y="1853"/>
                  </a:lnTo>
                  <a:lnTo>
                    <a:pt x="1819" y="1853"/>
                  </a:lnTo>
                  <a:lnTo>
                    <a:pt x="1583" y="1886"/>
                  </a:lnTo>
                  <a:lnTo>
                    <a:pt x="1146" y="1954"/>
                  </a:lnTo>
                  <a:lnTo>
                    <a:pt x="742" y="1987"/>
                  </a:lnTo>
                  <a:lnTo>
                    <a:pt x="573" y="2055"/>
                  </a:lnTo>
                  <a:lnTo>
                    <a:pt x="405" y="2088"/>
                  </a:lnTo>
                  <a:lnTo>
                    <a:pt x="338" y="1651"/>
                  </a:lnTo>
                  <a:lnTo>
                    <a:pt x="270" y="1213"/>
                  </a:lnTo>
                  <a:lnTo>
                    <a:pt x="203" y="843"/>
                  </a:lnTo>
                  <a:lnTo>
                    <a:pt x="136" y="472"/>
                  </a:lnTo>
                  <a:lnTo>
                    <a:pt x="1045" y="338"/>
                  </a:lnTo>
                  <a:lnTo>
                    <a:pt x="1920" y="169"/>
                  </a:lnTo>
                  <a:close/>
                  <a:moveTo>
                    <a:pt x="1920" y="1"/>
                  </a:moveTo>
                  <a:lnTo>
                    <a:pt x="1011" y="136"/>
                  </a:lnTo>
                  <a:lnTo>
                    <a:pt x="102" y="270"/>
                  </a:lnTo>
                  <a:lnTo>
                    <a:pt x="35" y="304"/>
                  </a:lnTo>
                  <a:lnTo>
                    <a:pt x="1" y="338"/>
                  </a:lnTo>
                  <a:lnTo>
                    <a:pt x="1" y="607"/>
                  </a:lnTo>
                  <a:lnTo>
                    <a:pt x="35" y="876"/>
                  </a:lnTo>
                  <a:lnTo>
                    <a:pt x="102" y="1381"/>
                  </a:lnTo>
                  <a:lnTo>
                    <a:pt x="169" y="1819"/>
                  </a:lnTo>
                  <a:lnTo>
                    <a:pt x="203" y="2021"/>
                  </a:lnTo>
                  <a:lnTo>
                    <a:pt x="270" y="2257"/>
                  </a:lnTo>
                  <a:lnTo>
                    <a:pt x="304" y="2290"/>
                  </a:lnTo>
                  <a:lnTo>
                    <a:pt x="371" y="2290"/>
                  </a:lnTo>
                  <a:lnTo>
                    <a:pt x="405" y="2257"/>
                  </a:lnTo>
                  <a:lnTo>
                    <a:pt x="607" y="2257"/>
                  </a:lnTo>
                  <a:lnTo>
                    <a:pt x="843" y="2223"/>
                  </a:lnTo>
                  <a:lnTo>
                    <a:pt x="1280" y="2122"/>
                  </a:lnTo>
                  <a:lnTo>
                    <a:pt x="1718" y="2088"/>
                  </a:lnTo>
                  <a:lnTo>
                    <a:pt x="1920" y="2021"/>
                  </a:lnTo>
                  <a:lnTo>
                    <a:pt x="2088" y="1987"/>
                  </a:lnTo>
                  <a:lnTo>
                    <a:pt x="2122" y="1954"/>
                  </a:lnTo>
                  <a:lnTo>
                    <a:pt x="2189" y="1954"/>
                  </a:lnTo>
                  <a:lnTo>
                    <a:pt x="2223" y="1920"/>
                  </a:lnTo>
                  <a:lnTo>
                    <a:pt x="2223" y="1651"/>
                  </a:lnTo>
                  <a:lnTo>
                    <a:pt x="2223" y="1415"/>
                  </a:lnTo>
                  <a:lnTo>
                    <a:pt x="2189" y="910"/>
                  </a:lnTo>
                  <a:lnTo>
                    <a:pt x="2122" y="472"/>
                  </a:lnTo>
                  <a:lnTo>
                    <a:pt x="2088" y="270"/>
                  </a:lnTo>
                  <a:lnTo>
                    <a:pt x="2021" y="68"/>
                  </a:lnTo>
                  <a:lnTo>
                    <a:pt x="1987" y="35"/>
                  </a:lnTo>
                  <a:lnTo>
                    <a:pt x="192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4"/>
            <p:cNvSpPr/>
            <p:nvPr/>
          </p:nvSpPr>
          <p:spPr>
            <a:xfrm>
              <a:off x="3579017" y="5790552"/>
              <a:ext cx="158816" cy="149916"/>
            </a:xfrm>
            <a:custGeom>
              <a:avLst/>
              <a:gdLst/>
              <a:ahLst/>
              <a:cxnLst/>
              <a:rect l="l" t="t" r="r" b="b"/>
              <a:pathLst>
                <a:path w="2391" h="2257" extrusionOk="0">
                  <a:moveTo>
                    <a:pt x="1751" y="0"/>
                  </a:moveTo>
                  <a:lnTo>
                    <a:pt x="1516" y="34"/>
                  </a:lnTo>
                  <a:lnTo>
                    <a:pt x="1078" y="135"/>
                  </a:lnTo>
                  <a:lnTo>
                    <a:pt x="607" y="236"/>
                  </a:lnTo>
                  <a:lnTo>
                    <a:pt x="102" y="371"/>
                  </a:lnTo>
                  <a:lnTo>
                    <a:pt x="102" y="303"/>
                  </a:lnTo>
                  <a:lnTo>
                    <a:pt x="68" y="270"/>
                  </a:lnTo>
                  <a:lnTo>
                    <a:pt x="34" y="270"/>
                  </a:lnTo>
                  <a:lnTo>
                    <a:pt x="1" y="303"/>
                  </a:lnTo>
                  <a:lnTo>
                    <a:pt x="1" y="573"/>
                  </a:lnTo>
                  <a:lnTo>
                    <a:pt x="34" y="842"/>
                  </a:lnTo>
                  <a:lnTo>
                    <a:pt x="135" y="1347"/>
                  </a:lnTo>
                  <a:lnTo>
                    <a:pt x="169" y="1818"/>
                  </a:lnTo>
                  <a:lnTo>
                    <a:pt x="236" y="2020"/>
                  </a:lnTo>
                  <a:lnTo>
                    <a:pt x="304" y="2256"/>
                  </a:lnTo>
                  <a:lnTo>
                    <a:pt x="337" y="2256"/>
                  </a:lnTo>
                  <a:lnTo>
                    <a:pt x="371" y="2222"/>
                  </a:lnTo>
                  <a:lnTo>
                    <a:pt x="438" y="2256"/>
                  </a:lnTo>
                  <a:lnTo>
                    <a:pt x="1314" y="2155"/>
                  </a:lnTo>
                  <a:lnTo>
                    <a:pt x="1785" y="2054"/>
                  </a:lnTo>
                  <a:lnTo>
                    <a:pt x="2189" y="1953"/>
                  </a:lnTo>
                  <a:lnTo>
                    <a:pt x="2223" y="1987"/>
                  </a:lnTo>
                  <a:lnTo>
                    <a:pt x="2256" y="1987"/>
                  </a:lnTo>
                  <a:lnTo>
                    <a:pt x="2324" y="1919"/>
                  </a:lnTo>
                  <a:lnTo>
                    <a:pt x="2391" y="1852"/>
                  </a:lnTo>
                  <a:lnTo>
                    <a:pt x="2391" y="1751"/>
                  </a:lnTo>
                  <a:lnTo>
                    <a:pt x="2391" y="1650"/>
                  </a:lnTo>
                  <a:lnTo>
                    <a:pt x="2357" y="1414"/>
                  </a:lnTo>
                  <a:lnTo>
                    <a:pt x="2290" y="1246"/>
                  </a:lnTo>
                  <a:lnTo>
                    <a:pt x="2223" y="606"/>
                  </a:lnTo>
                  <a:lnTo>
                    <a:pt x="2122" y="303"/>
                  </a:lnTo>
                  <a:lnTo>
                    <a:pt x="2054" y="169"/>
                  </a:lnTo>
                  <a:lnTo>
                    <a:pt x="1987" y="68"/>
                  </a:lnTo>
                  <a:lnTo>
                    <a:pt x="1953" y="303"/>
                  </a:lnTo>
                  <a:lnTo>
                    <a:pt x="1953" y="505"/>
                  </a:lnTo>
                  <a:lnTo>
                    <a:pt x="2088" y="977"/>
                  </a:lnTo>
                  <a:lnTo>
                    <a:pt x="2155" y="1414"/>
                  </a:lnTo>
                  <a:lnTo>
                    <a:pt x="2189" y="1852"/>
                  </a:lnTo>
                  <a:lnTo>
                    <a:pt x="1751" y="1852"/>
                  </a:lnTo>
                  <a:lnTo>
                    <a:pt x="1280" y="1886"/>
                  </a:lnTo>
                  <a:lnTo>
                    <a:pt x="405" y="2054"/>
                  </a:lnTo>
                  <a:lnTo>
                    <a:pt x="371" y="1852"/>
                  </a:lnTo>
                  <a:lnTo>
                    <a:pt x="371" y="1616"/>
                  </a:lnTo>
                  <a:lnTo>
                    <a:pt x="270" y="1179"/>
                  </a:lnTo>
                  <a:lnTo>
                    <a:pt x="236" y="842"/>
                  </a:lnTo>
                  <a:lnTo>
                    <a:pt x="169" y="539"/>
                  </a:lnTo>
                  <a:lnTo>
                    <a:pt x="708" y="404"/>
                  </a:lnTo>
                  <a:lnTo>
                    <a:pt x="1246" y="270"/>
                  </a:lnTo>
                  <a:lnTo>
                    <a:pt x="1617" y="236"/>
                  </a:lnTo>
                  <a:lnTo>
                    <a:pt x="1819" y="169"/>
                  </a:lnTo>
                  <a:lnTo>
                    <a:pt x="1953" y="68"/>
                  </a:lnTo>
                  <a:lnTo>
                    <a:pt x="1852" y="34"/>
                  </a:lnTo>
                  <a:lnTo>
                    <a:pt x="175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4"/>
            <p:cNvSpPr/>
            <p:nvPr/>
          </p:nvSpPr>
          <p:spPr>
            <a:xfrm>
              <a:off x="3527606" y="5636253"/>
              <a:ext cx="154366" cy="167783"/>
            </a:xfrm>
            <a:custGeom>
              <a:avLst/>
              <a:gdLst/>
              <a:ahLst/>
              <a:cxnLst/>
              <a:rect l="l" t="t" r="r" b="b"/>
              <a:pathLst>
                <a:path w="2324" h="2526" extrusionOk="0">
                  <a:moveTo>
                    <a:pt x="1953" y="169"/>
                  </a:moveTo>
                  <a:lnTo>
                    <a:pt x="1953" y="640"/>
                  </a:lnTo>
                  <a:lnTo>
                    <a:pt x="1987" y="1111"/>
                  </a:lnTo>
                  <a:lnTo>
                    <a:pt x="2054" y="1583"/>
                  </a:lnTo>
                  <a:lnTo>
                    <a:pt x="2155" y="2020"/>
                  </a:lnTo>
                  <a:lnTo>
                    <a:pt x="1751" y="2054"/>
                  </a:lnTo>
                  <a:lnTo>
                    <a:pt x="1347" y="2121"/>
                  </a:lnTo>
                  <a:lnTo>
                    <a:pt x="943" y="2155"/>
                  </a:lnTo>
                  <a:lnTo>
                    <a:pt x="505" y="2222"/>
                  </a:lnTo>
                  <a:lnTo>
                    <a:pt x="337" y="1313"/>
                  </a:lnTo>
                  <a:lnTo>
                    <a:pt x="169" y="404"/>
                  </a:lnTo>
                  <a:lnTo>
                    <a:pt x="606" y="404"/>
                  </a:lnTo>
                  <a:lnTo>
                    <a:pt x="1078" y="337"/>
                  </a:lnTo>
                  <a:lnTo>
                    <a:pt x="1953" y="169"/>
                  </a:lnTo>
                  <a:close/>
                  <a:moveTo>
                    <a:pt x="1953" y="0"/>
                  </a:moveTo>
                  <a:lnTo>
                    <a:pt x="1044" y="135"/>
                  </a:lnTo>
                  <a:lnTo>
                    <a:pt x="573" y="202"/>
                  </a:lnTo>
                  <a:lnTo>
                    <a:pt x="101" y="270"/>
                  </a:lnTo>
                  <a:lnTo>
                    <a:pt x="68" y="303"/>
                  </a:lnTo>
                  <a:lnTo>
                    <a:pt x="68" y="337"/>
                  </a:lnTo>
                  <a:lnTo>
                    <a:pt x="34" y="371"/>
                  </a:lnTo>
                  <a:lnTo>
                    <a:pt x="0" y="404"/>
                  </a:lnTo>
                  <a:lnTo>
                    <a:pt x="34" y="909"/>
                  </a:lnTo>
                  <a:lnTo>
                    <a:pt x="135" y="1448"/>
                  </a:lnTo>
                  <a:lnTo>
                    <a:pt x="236" y="1953"/>
                  </a:lnTo>
                  <a:lnTo>
                    <a:pt x="371" y="2458"/>
                  </a:lnTo>
                  <a:lnTo>
                    <a:pt x="404" y="2492"/>
                  </a:lnTo>
                  <a:lnTo>
                    <a:pt x="472" y="2525"/>
                  </a:lnTo>
                  <a:lnTo>
                    <a:pt x="539" y="2458"/>
                  </a:lnTo>
                  <a:lnTo>
                    <a:pt x="573" y="2391"/>
                  </a:lnTo>
                  <a:lnTo>
                    <a:pt x="539" y="2323"/>
                  </a:lnTo>
                  <a:lnTo>
                    <a:pt x="943" y="2357"/>
                  </a:lnTo>
                  <a:lnTo>
                    <a:pt x="1381" y="2357"/>
                  </a:lnTo>
                  <a:lnTo>
                    <a:pt x="1785" y="2290"/>
                  </a:lnTo>
                  <a:lnTo>
                    <a:pt x="2189" y="2155"/>
                  </a:lnTo>
                  <a:lnTo>
                    <a:pt x="2222" y="2121"/>
                  </a:lnTo>
                  <a:lnTo>
                    <a:pt x="2222" y="2054"/>
                  </a:lnTo>
                  <a:lnTo>
                    <a:pt x="2290" y="2054"/>
                  </a:lnTo>
                  <a:lnTo>
                    <a:pt x="2290" y="2020"/>
                  </a:lnTo>
                  <a:lnTo>
                    <a:pt x="2323" y="1987"/>
                  </a:lnTo>
                  <a:lnTo>
                    <a:pt x="2290" y="1515"/>
                  </a:lnTo>
                  <a:lnTo>
                    <a:pt x="2222" y="1044"/>
                  </a:lnTo>
                  <a:lnTo>
                    <a:pt x="2121" y="606"/>
                  </a:lnTo>
                  <a:lnTo>
                    <a:pt x="2054" y="135"/>
                  </a:lnTo>
                  <a:lnTo>
                    <a:pt x="2054" y="101"/>
                  </a:lnTo>
                  <a:lnTo>
                    <a:pt x="2054" y="34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4"/>
            <p:cNvSpPr/>
            <p:nvPr/>
          </p:nvSpPr>
          <p:spPr>
            <a:xfrm>
              <a:off x="3326346" y="5604901"/>
              <a:ext cx="33610" cy="44835"/>
            </a:xfrm>
            <a:custGeom>
              <a:avLst/>
              <a:gdLst/>
              <a:ahLst/>
              <a:cxnLst/>
              <a:rect l="l" t="t" r="r" b="b"/>
              <a:pathLst>
                <a:path w="506" h="675" extrusionOk="0">
                  <a:moveTo>
                    <a:pt x="303" y="338"/>
                  </a:moveTo>
                  <a:lnTo>
                    <a:pt x="303" y="439"/>
                  </a:lnTo>
                  <a:lnTo>
                    <a:pt x="236" y="472"/>
                  </a:lnTo>
                  <a:lnTo>
                    <a:pt x="168" y="472"/>
                  </a:lnTo>
                  <a:lnTo>
                    <a:pt x="202" y="405"/>
                  </a:lnTo>
                  <a:lnTo>
                    <a:pt x="269" y="338"/>
                  </a:lnTo>
                  <a:close/>
                  <a:moveTo>
                    <a:pt x="370" y="1"/>
                  </a:moveTo>
                  <a:lnTo>
                    <a:pt x="269" y="35"/>
                  </a:lnTo>
                  <a:lnTo>
                    <a:pt x="168" y="68"/>
                  </a:lnTo>
                  <a:lnTo>
                    <a:pt x="101" y="169"/>
                  </a:lnTo>
                  <a:lnTo>
                    <a:pt x="101" y="203"/>
                  </a:lnTo>
                  <a:lnTo>
                    <a:pt x="135" y="237"/>
                  </a:lnTo>
                  <a:lnTo>
                    <a:pt x="135" y="270"/>
                  </a:lnTo>
                  <a:lnTo>
                    <a:pt x="101" y="270"/>
                  </a:lnTo>
                  <a:lnTo>
                    <a:pt x="34" y="371"/>
                  </a:lnTo>
                  <a:lnTo>
                    <a:pt x="0" y="472"/>
                  </a:lnTo>
                  <a:lnTo>
                    <a:pt x="0" y="540"/>
                  </a:lnTo>
                  <a:lnTo>
                    <a:pt x="67" y="641"/>
                  </a:lnTo>
                  <a:lnTo>
                    <a:pt x="168" y="674"/>
                  </a:lnTo>
                  <a:lnTo>
                    <a:pt x="269" y="674"/>
                  </a:lnTo>
                  <a:lnTo>
                    <a:pt x="337" y="607"/>
                  </a:lnTo>
                  <a:lnTo>
                    <a:pt x="438" y="573"/>
                  </a:lnTo>
                  <a:lnTo>
                    <a:pt x="505" y="472"/>
                  </a:lnTo>
                  <a:lnTo>
                    <a:pt x="505" y="338"/>
                  </a:lnTo>
                  <a:lnTo>
                    <a:pt x="505" y="203"/>
                  </a:lnTo>
                  <a:lnTo>
                    <a:pt x="471" y="102"/>
                  </a:lnTo>
                  <a:lnTo>
                    <a:pt x="438" y="35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4"/>
            <p:cNvSpPr/>
            <p:nvPr/>
          </p:nvSpPr>
          <p:spPr>
            <a:xfrm>
              <a:off x="3259259" y="5517688"/>
              <a:ext cx="152108" cy="167783"/>
            </a:xfrm>
            <a:custGeom>
              <a:avLst/>
              <a:gdLst/>
              <a:ahLst/>
              <a:cxnLst/>
              <a:rect l="l" t="t" r="r" b="b"/>
              <a:pathLst>
                <a:path w="2290" h="2526" extrusionOk="0">
                  <a:moveTo>
                    <a:pt x="1919" y="203"/>
                  </a:moveTo>
                  <a:lnTo>
                    <a:pt x="1919" y="641"/>
                  </a:lnTo>
                  <a:lnTo>
                    <a:pt x="1953" y="1112"/>
                  </a:lnTo>
                  <a:lnTo>
                    <a:pt x="2020" y="1583"/>
                  </a:lnTo>
                  <a:lnTo>
                    <a:pt x="2121" y="2021"/>
                  </a:lnTo>
                  <a:lnTo>
                    <a:pt x="2155" y="2055"/>
                  </a:lnTo>
                  <a:lnTo>
                    <a:pt x="2121" y="2055"/>
                  </a:lnTo>
                  <a:lnTo>
                    <a:pt x="1717" y="2088"/>
                  </a:lnTo>
                  <a:lnTo>
                    <a:pt x="1313" y="2122"/>
                  </a:lnTo>
                  <a:lnTo>
                    <a:pt x="909" y="2189"/>
                  </a:lnTo>
                  <a:lnTo>
                    <a:pt x="471" y="2223"/>
                  </a:lnTo>
                  <a:lnTo>
                    <a:pt x="303" y="1314"/>
                  </a:lnTo>
                  <a:lnTo>
                    <a:pt x="135" y="405"/>
                  </a:lnTo>
                  <a:lnTo>
                    <a:pt x="572" y="405"/>
                  </a:lnTo>
                  <a:lnTo>
                    <a:pt x="1044" y="338"/>
                  </a:lnTo>
                  <a:lnTo>
                    <a:pt x="1919" y="203"/>
                  </a:lnTo>
                  <a:close/>
                  <a:moveTo>
                    <a:pt x="1919" y="1"/>
                  </a:moveTo>
                  <a:lnTo>
                    <a:pt x="1010" y="136"/>
                  </a:lnTo>
                  <a:lnTo>
                    <a:pt x="539" y="203"/>
                  </a:lnTo>
                  <a:lnTo>
                    <a:pt x="101" y="304"/>
                  </a:lnTo>
                  <a:lnTo>
                    <a:pt x="34" y="304"/>
                  </a:lnTo>
                  <a:lnTo>
                    <a:pt x="34" y="371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944"/>
                  </a:lnTo>
                  <a:lnTo>
                    <a:pt x="101" y="1449"/>
                  </a:lnTo>
                  <a:lnTo>
                    <a:pt x="202" y="1954"/>
                  </a:lnTo>
                  <a:lnTo>
                    <a:pt x="337" y="2459"/>
                  </a:lnTo>
                  <a:lnTo>
                    <a:pt x="404" y="2526"/>
                  </a:lnTo>
                  <a:lnTo>
                    <a:pt x="471" y="2526"/>
                  </a:lnTo>
                  <a:lnTo>
                    <a:pt x="505" y="2492"/>
                  </a:lnTo>
                  <a:lnTo>
                    <a:pt x="539" y="2425"/>
                  </a:lnTo>
                  <a:lnTo>
                    <a:pt x="505" y="2358"/>
                  </a:lnTo>
                  <a:lnTo>
                    <a:pt x="909" y="2391"/>
                  </a:lnTo>
                  <a:lnTo>
                    <a:pt x="1347" y="2358"/>
                  </a:lnTo>
                  <a:lnTo>
                    <a:pt x="1784" y="2290"/>
                  </a:lnTo>
                  <a:lnTo>
                    <a:pt x="2155" y="2189"/>
                  </a:lnTo>
                  <a:lnTo>
                    <a:pt x="2188" y="2122"/>
                  </a:lnTo>
                  <a:lnTo>
                    <a:pt x="2188" y="2055"/>
                  </a:lnTo>
                  <a:lnTo>
                    <a:pt x="2256" y="2055"/>
                  </a:lnTo>
                  <a:lnTo>
                    <a:pt x="2289" y="2021"/>
                  </a:lnTo>
                  <a:lnTo>
                    <a:pt x="2289" y="1987"/>
                  </a:lnTo>
                  <a:lnTo>
                    <a:pt x="2256" y="1550"/>
                  </a:lnTo>
                  <a:lnTo>
                    <a:pt x="2188" y="1078"/>
                  </a:lnTo>
                  <a:lnTo>
                    <a:pt x="2121" y="607"/>
                  </a:lnTo>
                  <a:lnTo>
                    <a:pt x="2020" y="169"/>
                  </a:lnTo>
                  <a:lnTo>
                    <a:pt x="2020" y="102"/>
                  </a:lnTo>
                  <a:lnTo>
                    <a:pt x="2020" y="68"/>
                  </a:lnTo>
                  <a:lnTo>
                    <a:pt x="198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4"/>
            <p:cNvSpPr/>
            <p:nvPr/>
          </p:nvSpPr>
          <p:spPr>
            <a:xfrm>
              <a:off x="2621869" y="5935884"/>
              <a:ext cx="138757" cy="152174"/>
            </a:xfrm>
            <a:custGeom>
              <a:avLst/>
              <a:gdLst/>
              <a:ahLst/>
              <a:cxnLst/>
              <a:rect l="l" t="t" r="r" b="b"/>
              <a:pathLst>
                <a:path w="2089" h="2291" extrusionOk="0">
                  <a:moveTo>
                    <a:pt x="1684" y="1"/>
                  </a:moveTo>
                  <a:lnTo>
                    <a:pt x="1482" y="34"/>
                  </a:lnTo>
                  <a:lnTo>
                    <a:pt x="1078" y="102"/>
                  </a:lnTo>
                  <a:lnTo>
                    <a:pt x="573" y="169"/>
                  </a:lnTo>
                  <a:lnTo>
                    <a:pt x="68" y="270"/>
                  </a:lnTo>
                  <a:lnTo>
                    <a:pt x="1" y="304"/>
                  </a:lnTo>
                  <a:lnTo>
                    <a:pt x="1" y="337"/>
                  </a:lnTo>
                  <a:lnTo>
                    <a:pt x="1" y="405"/>
                  </a:lnTo>
                  <a:lnTo>
                    <a:pt x="34" y="438"/>
                  </a:lnTo>
                  <a:lnTo>
                    <a:pt x="34" y="640"/>
                  </a:lnTo>
                  <a:lnTo>
                    <a:pt x="68" y="809"/>
                  </a:lnTo>
                  <a:lnTo>
                    <a:pt x="102" y="1213"/>
                  </a:lnTo>
                  <a:lnTo>
                    <a:pt x="169" y="1684"/>
                  </a:lnTo>
                  <a:lnTo>
                    <a:pt x="203" y="1920"/>
                  </a:lnTo>
                  <a:lnTo>
                    <a:pt x="270" y="2156"/>
                  </a:lnTo>
                  <a:lnTo>
                    <a:pt x="270" y="2189"/>
                  </a:lnTo>
                  <a:lnTo>
                    <a:pt x="270" y="2257"/>
                  </a:lnTo>
                  <a:lnTo>
                    <a:pt x="304" y="2290"/>
                  </a:lnTo>
                  <a:lnTo>
                    <a:pt x="371" y="2290"/>
                  </a:lnTo>
                  <a:lnTo>
                    <a:pt x="1415" y="2122"/>
                  </a:lnTo>
                  <a:lnTo>
                    <a:pt x="1785" y="2055"/>
                  </a:lnTo>
                  <a:lnTo>
                    <a:pt x="1953" y="2021"/>
                  </a:lnTo>
                  <a:lnTo>
                    <a:pt x="2088" y="1886"/>
                  </a:lnTo>
                  <a:lnTo>
                    <a:pt x="1920" y="1853"/>
                  </a:lnTo>
                  <a:lnTo>
                    <a:pt x="1751" y="1853"/>
                  </a:lnTo>
                  <a:lnTo>
                    <a:pt x="1381" y="1920"/>
                  </a:lnTo>
                  <a:lnTo>
                    <a:pt x="438" y="2088"/>
                  </a:lnTo>
                  <a:lnTo>
                    <a:pt x="405" y="1853"/>
                  </a:lnTo>
                  <a:lnTo>
                    <a:pt x="371" y="1617"/>
                  </a:lnTo>
                  <a:lnTo>
                    <a:pt x="304" y="1179"/>
                  </a:lnTo>
                  <a:lnTo>
                    <a:pt x="270" y="809"/>
                  </a:lnTo>
                  <a:lnTo>
                    <a:pt x="236" y="607"/>
                  </a:lnTo>
                  <a:lnTo>
                    <a:pt x="169" y="438"/>
                  </a:lnTo>
                  <a:lnTo>
                    <a:pt x="708" y="371"/>
                  </a:lnTo>
                  <a:lnTo>
                    <a:pt x="1246" y="270"/>
                  </a:lnTo>
                  <a:lnTo>
                    <a:pt x="1617" y="203"/>
                  </a:lnTo>
                  <a:lnTo>
                    <a:pt x="1785" y="169"/>
                  </a:lnTo>
                  <a:lnTo>
                    <a:pt x="1886" y="34"/>
                  </a:lnTo>
                  <a:lnTo>
                    <a:pt x="168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4"/>
            <p:cNvSpPr/>
            <p:nvPr/>
          </p:nvSpPr>
          <p:spPr>
            <a:xfrm>
              <a:off x="2626319" y="6152820"/>
              <a:ext cx="44835" cy="35868"/>
            </a:xfrm>
            <a:custGeom>
              <a:avLst/>
              <a:gdLst/>
              <a:ahLst/>
              <a:cxnLst/>
              <a:rect l="l" t="t" r="r" b="b"/>
              <a:pathLst>
                <a:path w="675" h="540" extrusionOk="0">
                  <a:moveTo>
                    <a:pt x="136" y="1"/>
                  </a:moveTo>
                  <a:lnTo>
                    <a:pt x="68" y="34"/>
                  </a:lnTo>
                  <a:lnTo>
                    <a:pt x="1" y="68"/>
                  </a:lnTo>
                  <a:lnTo>
                    <a:pt x="35" y="135"/>
                  </a:lnTo>
                  <a:lnTo>
                    <a:pt x="68" y="203"/>
                  </a:lnTo>
                  <a:lnTo>
                    <a:pt x="102" y="304"/>
                  </a:lnTo>
                  <a:lnTo>
                    <a:pt x="169" y="405"/>
                  </a:lnTo>
                  <a:lnTo>
                    <a:pt x="237" y="472"/>
                  </a:lnTo>
                  <a:lnTo>
                    <a:pt x="338" y="539"/>
                  </a:lnTo>
                  <a:lnTo>
                    <a:pt x="439" y="539"/>
                  </a:lnTo>
                  <a:lnTo>
                    <a:pt x="472" y="506"/>
                  </a:lnTo>
                  <a:lnTo>
                    <a:pt x="573" y="270"/>
                  </a:lnTo>
                  <a:lnTo>
                    <a:pt x="641" y="169"/>
                  </a:lnTo>
                  <a:lnTo>
                    <a:pt x="674" y="102"/>
                  </a:lnTo>
                  <a:lnTo>
                    <a:pt x="674" y="68"/>
                  </a:lnTo>
                  <a:lnTo>
                    <a:pt x="641" y="34"/>
                  </a:lnTo>
                  <a:lnTo>
                    <a:pt x="607" y="1"/>
                  </a:lnTo>
                  <a:lnTo>
                    <a:pt x="506" y="34"/>
                  </a:lnTo>
                  <a:lnTo>
                    <a:pt x="439" y="102"/>
                  </a:lnTo>
                  <a:lnTo>
                    <a:pt x="338" y="337"/>
                  </a:lnTo>
                  <a:lnTo>
                    <a:pt x="237" y="203"/>
                  </a:lnTo>
                  <a:lnTo>
                    <a:pt x="203" y="68"/>
                  </a:lnTo>
                  <a:lnTo>
                    <a:pt x="169" y="34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4"/>
            <p:cNvSpPr/>
            <p:nvPr/>
          </p:nvSpPr>
          <p:spPr>
            <a:xfrm>
              <a:off x="2469827" y="6177397"/>
              <a:ext cx="35802" cy="35868"/>
            </a:xfrm>
            <a:custGeom>
              <a:avLst/>
              <a:gdLst/>
              <a:ahLst/>
              <a:cxnLst/>
              <a:rect l="l" t="t" r="r" b="b"/>
              <a:pathLst>
                <a:path w="539" h="540" extrusionOk="0">
                  <a:moveTo>
                    <a:pt x="371" y="1"/>
                  </a:moveTo>
                  <a:lnTo>
                    <a:pt x="270" y="35"/>
                  </a:lnTo>
                  <a:lnTo>
                    <a:pt x="169" y="68"/>
                  </a:lnTo>
                  <a:lnTo>
                    <a:pt x="101" y="102"/>
                  </a:lnTo>
                  <a:lnTo>
                    <a:pt x="34" y="169"/>
                  </a:lnTo>
                  <a:lnTo>
                    <a:pt x="0" y="237"/>
                  </a:lnTo>
                  <a:lnTo>
                    <a:pt x="0" y="338"/>
                  </a:lnTo>
                  <a:lnTo>
                    <a:pt x="34" y="405"/>
                  </a:lnTo>
                  <a:lnTo>
                    <a:pt x="101" y="472"/>
                  </a:lnTo>
                  <a:lnTo>
                    <a:pt x="169" y="540"/>
                  </a:lnTo>
                  <a:lnTo>
                    <a:pt x="371" y="540"/>
                  </a:lnTo>
                  <a:lnTo>
                    <a:pt x="438" y="506"/>
                  </a:lnTo>
                  <a:lnTo>
                    <a:pt x="505" y="472"/>
                  </a:lnTo>
                  <a:lnTo>
                    <a:pt x="505" y="371"/>
                  </a:lnTo>
                  <a:lnTo>
                    <a:pt x="505" y="338"/>
                  </a:lnTo>
                  <a:lnTo>
                    <a:pt x="472" y="338"/>
                  </a:lnTo>
                  <a:lnTo>
                    <a:pt x="404" y="304"/>
                  </a:lnTo>
                  <a:lnTo>
                    <a:pt x="337" y="371"/>
                  </a:lnTo>
                  <a:lnTo>
                    <a:pt x="202" y="371"/>
                  </a:lnTo>
                  <a:lnTo>
                    <a:pt x="169" y="304"/>
                  </a:lnTo>
                  <a:lnTo>
                    <a:pt x="202" y="237"/>
                  </a:lnTo>
                  <a:lnTo>
                    <a:pt x="236" y="237"/>
                  </a:lnTo>
                  <a:lnTo>
                    <a:pt x="303" y="169"/>
                  </a:lnTo>
                  <a:lnTo>
                    <a:pt x="404" y="136"/>
                  </a:lnTo>
                  <a:lnTo>
                    <a:pt x="505" y="102"/>
                  </a:lnTo>
                  <a:lnTo>
                    <a:pt x="539" y="102"/>
                  </a:lnTo>
                  <a:lnTo>
                    <a:pt x="539" y="68"/>
                  </a:lnTo>
                  <a:lnTo>
                    <a:pt x="438" y="35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4"/>
            <p:cNvSpPr/>
            <p:nvPr/>
          </p:nvSpPr>
          <p:spPr>
            <a:xfrm>
              <a:off x="2568199" y="6101409"/>
              <a:ext cx="158883" cy="147657"/>
            </a:xfrm>
            <a:custGeom>
              <a:avLst/>
              <a:gdLst/>
              <a:ahLst/>
              <a:cxnLst/>
              <a:rect l="l" t="t" r="r" b="b"/>
              <a:pathLst>
                <a:path w="2392" h="2223" extrusionOk="0">
                  <a:moveTo>
                    <a:pt x="1886" y="0"/>
                  </a:moveTo>
                  <a:lnTo>
                    <a:pt x="1684" y="34"/>
                  </a:lnTo>
                  <a:lnTo>
                    <a:pt x="1347" y="101"/>
                  </a:lnTo>
                  <a:lnTo>
                    <a:pt x="741" y="169"/>
                  </a:lnTo>
                  <a:lnTo>
                    <a:pt x="438" y="236"/>
                  </a:lnTo>
                  <a:lnTo>
                    <a:pt x="135" y="303"/>
                  </a:lnTo>
                  <a:lnTo>
                    <a:pt x="135" y="236"/>
                  </a:lnTo>
                  <a:lnTo>
                    <a:pt x="102" y="202"/>
                  </a:lnTo>
                  <a:lnTo>
                    <a:pt x="68" y="202"/>
                  </a:lnTo>
                  <a:lnTo>
                    <a:pt x="34" y="236"/>
                  </a:lnTo>
                  <a:lnTo>
                    <a:pt x="1" y="472"/>
                  </a:lnTo>
                  <a:lnTo>
                    <a:pt x="1" y="707"/>
                  </a:lnTo>
                  <a:lnTo>
                    <a:pt x="68" y="1145"/>
                  </a:lnTo>
                  <a:lnTo>
                    <a:pt x="169" y="1684"/>
                  </a:lnTo>
                  <a:lnTo>
                    <a:pt x="203" y="1919"/>
                  </a:lnTo>
                  <a:lnTo>
                    <a:pt x="304" y="2189"/>
                  </a:lnTo>
                  <a:lnTo>
                    <a:pt x="337" y="2222"/>
                  </a:lnTo>
                  <a:lnTo>
                    <a:pt x="405" y="2222"/>
                  </a:lnTo>
                  <a:lnTo>
                    <a:pt x="438" y="2189"/>
                  </a:lnTo>
                  <a:lnTo>
                    <a:pt x="438" y="2155"/>
                  </a:lnTo>
                  <a:lnTo>
                    <a:pt x="405" y="1886"/>
                  </a:lnTo>
                  <a:lnTo>
                    <a:pt x="371" y="1616"/>
                  </a:lnTo>
                  <a:lnTo>
                    <a:pt x="270" y="1111"/>
                  </a:lnTo>
                  <a:lnTo>
                    <a:pt x="203" y="741"/>
                  </a:lnTo>
                  <a:lnTo>
                    <a:pt x="169" y="404"/>
                  </a:lnTo>
                  <a:lnTo>
                    <a:pt x="573" y="371"/>
                  </a:lnTo>
                  <a:lnTo>
                    <a:pt x="977" y="337"/>
                  </a:lnTo>
                  <a:lnTo>
                    <a:pt x="1886" y="169"/>
                  </a:lnTo>
                  <a:lnTo>
                    <a:pt x="1920" y="202"/>
                  </a:lnTo>
                  <a:lnTo>
                    <a:pt x="1987" y="202"/>
                  </a:lnTo>
                  <a:lnTo>
                    <a:pt x="1987" y="472"/>
                  </a:lnTo>
                  <a:lnTo>
                    <a:pt x="2021" y="775"/>
                  </a:lnTo>
                  <a:lnTo>
                    <a:pt x="2189" y="1785"/>
                  </a:lnTo>
                  <a:lnTo>
                    <a:pt x="1987" y="1785"/>
                  </a:lnTo>
                  <a:lnTo>
                    <a:pt x="1785" y="1818"/>
                  </a:lnTo>
                  <a:lnTo>
                    <a:pt x="1381" y="1886"/>
                  </a:lnTo>
                  <a:lnTo>
                    <a:pt x="876" y="1953"/>
                  </a:lnTo>
                  <a:lnTo>
                    <a:pt x="640" y="2020"/>
                  </a:lnTo>
                  <a:lnTo>
                    <a:pt x="539" y="2054"/>
                  </a:lnTo>
                  <a:lnTo>
                    <a:pt x="438" y="2155"/>
                  </a:lnTo>
                  <a:lnTo>
                    <a:pt x="539" y="2189"/>
                  </a:lnTo>
                  <a:lnTo>
                    <a:pt x="640" y="2222"/>
                  </a:lnTo>
                  <a:lnTo>
                    <a:pt x="842" y="2222"/>
                  </a:lnTo>
                  <a:lnTo>
                    <a:pt x="1280" y="2121"/>
                  </a:lnTo>
                  <a:lnTo>
                    <a:pt x="1751" y="2088"/>
                  </a:lnTo>
                  <a:lnTo>
                    <a:pt x="1987" y="2020"/>
                  </a:lnTo>
                  <a:lnTo>
                    <a:pt x="2223" y="1953"/>
                  </a:lnTo>
                  <a:lnTo>
                    <a:pt x="2256" y="1987"/>
                  </a:lnTo>
                  <a:lnTo>
                    <a:pt x="2324" y="1987"/>
                  </a:lnTo>
                  <a:lnTo>
                    <a:pt x="2357" y="1953"/>
                  </a:lnTo>
                  <a:lnTo>
                    <a:pt x="2391" y="1886"/>
                  </a:lnTo>
                  <a:lnTo>
                    <a:pt x="2223" y="876"/>
                  </a:lnTo>
                  <a:lnTo>
                    <a:pt x="2189" y="438"/>
                  </a:lnTo>
                  <a:lnTo>
                    <a:pt x="2155" y="236"/>
                  </a:lnTo>
                  <a:lnTo>
                    <a:pt x="2054" y="34"/>
                  </a:lnTo>
                  <a:lnTo>
                    <a:pt x="2021" y="34"/>
                  </a:lnTo>
                  <a:lnTo>
                    <a:pt x="2021" y="68"/>
                  </a:lnTo>
                  <a:lnTo>
                    <a:pt x="1953" y="34"/>
                  </a:lnTo>
                  <a:lnTo>
                    <a:pt x="18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4"/>
            <p:cNvSpPr/>
            <p:nvPr/>
          </p:nvSpPr>
          <p:spPr>
            <a:xfrm>
              <a:off x="2418350" y="6125986"/>
              <a:ext cx="145465" cy="147657"/>
            </a:xfrm>
            <a:custGeom>
              <a:avLst/>
              <a:gdLst/>
              <a:ahLst/>
              <a:cxnLst/>
              <a:rect l="l" t="t" r="r" b="b"/>
              <a:pathLst>
                <a:path w="2190" h="2223" extrusionOk="0">
                  <a:moveTo>
                    <a:pt x="1819" y="1"/>
                  </a:moveTo>
                  <a:lnTo>
                    <a:pt x="1314" y="68"/>
                  </a:lnTo>
                  <a:lnTo>
                    <a:pt x="775" y="135"/>
                  </a:lnTo>
                  <a:lnTo>
                    <a:pt x="371" y="169"/>
                  </a:lnTo>
                  <a:lnTo>
                    <a:pt x="169" y="203"/>
                  </a:lnTo>
                  <a:lnTo>
                    <a:pt x="1" y="270"/>
                  </a:lnTo>
                  <a:lnTo>
                    <a:pt x="1" y="304"/>
                  </a:lnTo>
                  <a:lnTo>
                    <a:pt x="135" y="371"/>
                  </a:lnTo>
                  <a:lnTo>
                    <a:pt x="338" y="405"/>
                  </a:lnTo>
                  <a:lnTo>
                    <a:pt x="674" y="337"/>
                  </a:lnTo>
                  <a:lnTo>
                    <a:pt x="1213" y="270"/>
                  </a:lnTo>
                  <a:lnTo>
                    <a:pt x="1752" y="203"/>
                  </a:lnTo>
                  <a:lnTo>
                    <a:pt x="1752" y="371"/>
                  </a:lnTo>
                  <a:lnTo>
                    <a:pt x="1785" y="539"/>
                  </a:lnTo>
                  <a:lnTo>
                    <a:pt x="1853" y="910"/>
                  </a:lnTo>
                  <a:lnTo>
                    <a:pt x="1920" y="1381"/>
                  </a:lnTo>
                  <a:lnTo>
                    <a:pt x="1954" y="1617"/>
                  </a:lnTo>
                  <a:lnTo>
                    <a:pt x="1987" y="1819"/>
                  </a:lnTo>
                  <a:lnTo>
                    <a:pt x="1011" y="1953"/>
                  </a:lnTo>
                  <a:lnTo>
                    <a:pt x="674" y="1987"/>
                  </a:lnTo>
                  <a:lnTo>
                    <a:pt x="506" y="2021"/>
                  </a:lnTo>
                  <a:lnTo>
                    <a:pt x="371" y="2122"/>
                  </a:lnTo>
                  <a:lnTo>
                    <a:pt x="540" y="2189"/>
                  </a:lnTo>
                  <a:lnTo>
                    <a:pt x="708" y="2223"/>
                  </a:lnTo>
                  <a:lnTo>
                    <a:pt x="1045" y="2155"/>
                  </a:lnTo>
                  <a:lnTo>
                    <a:pt x="2122" y="2021"/>
                  </a:lnTo>
                  <a:lnTo>
                    <a:pt x="2189" y="1987"/>
                  </a:lnTo>
                  <a:lnTo>
                    <a:pt x="2189" y="1953"/>
                  </a:lnTo>
                  <a:lnTo>
                    <a:pt x="2189" y="1886"/>
                  </a:lnTo>
                  <a:lnTo>
                    <a:pt x="2156" y="1852"/>
                  </a:lnTo>
                  <a:lnTo>
                    <a:pt x="2156" y="1617"/>
                  </a:lnTo>
                  <a:lnTo>
                    <a:pt x="2122" y="1347"/>
                  </a:lnTo>
                  <a:lnTo>
                    <a:pt x="2021" y="876"/>
                  </a:lnTo>
                  <a:lnTo>
                    <a:pt x="1987" y="506"/>
                  </a:lnTo>
                  <a:lnTo>
                    <a:pt x="1954" y="337"/>
                  </a:lnTo>
                  <a:lnTo>
                    <a:pt x="1886" y="135"/>
                  </a:lnTo>
                  <a:lnTo>
                    <a:pt x="1920" y="102"/>
                  </a:lnTo>
                  <a:lnTo>
                    <a:pt x="1920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4"/>
            <p:cNvSpPr/>
            <p:nvPr/>
          </p:nvSpPr>
          <p:spPr>
            <a:xfrm>
              <a:off x="2409449" y="6143853"/>
              <a:ext cx="31351" cy="134240"/>
            </a:xfrm>
            <a:custGeom>
              <a:avLst/>
              <a:gdLst/>
              <a:ahLst/>
              <a:cxnLst/>
              <a:rect l="l" t="t" r="r" b="b"/>
              <a:pathLst>
                <a:path w="472" h="2021" extrusionOk="0">
                  <a:moveTo>
                    <a:pt x="67" y="1"/>
                  </a:moveTo>
                  <a:lnTo>
                    <a:pt x="34" y="35"/>
                  </a:lnTo>
                  <a:lnTo>
                    <a:pt x="0" y="270"/>
                  </a:lnTo>
                  <a:lnTo>
                    <a:pt x="34" y="506"/>
                  </a:lnTo>
                  <a:lnTo>
                    <a:pt x="101" y="944"/>
                  </a:lnTo>
                  <a:lnTo>
                    <a:pt x="202" y="1482"/>
                  </a:lnTo>
                  <a:lnTo>
                    <a:pt x="269" y="1718"/>
                  </a:lnTo>
                  <a:lnTo>
                    <a:pt x="337" y="1987"/>
                  </a:lnTo>
                  <a:lnTo>
                    <a:pt x="370" y="2021"/>
                  </a:lnTo>
                  <a:lnTo>
                    <a:pt x="438" y="2021"/>
                  </a:lnTo>
                  <a:lnTo>
                    <a:pt x="472" y="1987"/>
                  </a:lnTo>
                  <a:lnTo>
                    <a:pt x="472" y="1954"/>
                  </a:lnTo>
                  <a:lnTo>
                    <a:pt x="438" y="1684"/>
                  </a:lnTo>
                  <a:lnTo>
                    <a:pt x="404" y="1415"/>
                  </a:lnTo>
                  <a:lnTo>
                    <a:pt x="269" y="910"/>
                  </a:lnTo>
                  <a:lnTo>
                    <a:pt x="202" y="472"/>
                  </a:lnTo>
                  <a:lnTo>
                    <a:pt x="168" y="270"/>
                  </a:lnTo>
                  <a:lnTo>
                    <a:pt x="101" y="35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4"/>
            <p:cNvSpPr/>
            <p:nvPr/>
          </p:nvSpPr>
          <p:spPr>
            <a:xfrm>
              <a:off x="2518980" y="6011938"/>
              <a:ext cx="42577" cy="62703"/>
            </a:xfrm>
            <a:custGeom>
              <a:avLst/>
              <a:gdLst/>
              <a:ahLst/>
              <a:cxnLst/>
              <a:rect l="l" t="t" r="r" b="b"/>
              <a:pathLst>
                <a:path w="641" h="944" extrusionOk="0">
                  <a:moveTo>
                    <a:pt x="439" y="0"/>
                  </a:moveTo>
                  <a:lnTo>
                    <a:pt x="304" y="34"/>
                  </a:lnTo>
                  <a:lnTo>
                    <a:pt x="169" y="68"/>
                  </a:lnTo>
                  <a:lnTo>
                    <a:pt x="136" y="101"/>
                  </a:lnTo>
                  <a:lnTo>
                    <a:pt x="102" y="101"/>
                  </a:lnTo>
                  <a:lnTo>
                    <a:pt x="35" y="135"/>
                  </a:lnTo>
                  <a:lnTo>
                    <a:pt x="1" y="169"/>
                  </a:lnTo>
                  <a:lnTo>
                    <a:pt x="35" y="202"/>
                  </a:lnTo>
                  <a:lnTo>
                    <a:pt x="35" y="236"/>
                  </a:lnTo>
                  <a:lnTo>
                    <a:pt x="68" y="236"/>
                  </a:lnTo>
                  <a:lnTo>
                    <a:pt x="136" y="573"/>
                  </a:lnTo>
                  <a:lnTo>
                    <a:pt x="237" y="876"/>
                  </a:lnTo>
                  <a:lnTo>
                    <a:pt x="270" y="943"/>
                  </a:lnTo>
                  <a:lnTo>
                    <a:pt x="338" y="943"/>
                  </a:lnTo>
                  <a:lnTo>
                    <a:pt x="371" y="910"/>
                  </a:lnTo>
                  <a:lnTo>
                    <a:pt x="405" y="842"/>
                  </a:lnTo>
                  <a:lnTo>
                    <a:pt x="304" y="539"/>
                  </a:lnTo>
                  <a:lnTo>
                    <a:pt x="405" y="539"/>
                  </a:lnTo>
                  <a:lnTo>
                    <a:pt x="472" y="505"/>
                  </a:lnTo>
                  <a:lnTo>
                    <a:pt x="540" y="472"/>
                  </a:lnTo>
                  <a:lnTo>
                    <a:pt x="573" y="438"/>
                  </a:lnTo>
                  <a:lnTo>
                    <a:pt x="573" y="404"/>
                  </a:lnTo>
                  <a:lnTo>
                    <a:pt x="540" y="371"/>
                  </a:lnTo>
                  <a:lnTo>
                    <a:pt x="472" y="371"/>
                  </a:lnTo>
                  <a:lnTo>
                    <a:pt x="338" y="404"/>
                  </a:lnTo>
                  <a:lnTo>
                    <a:pt x="304" y="438"/>
                  </a:lnTo>
                  <a:lnTo>
                    <a:pt x="237" y="236"/>
                  </a:lnTo>
                  <a:lnTo>
                    <a:pt x="338" y="236"/>
                  </a:lnTo>
                  <a:lnTo>
                    <a:pt x="472" y="169"/>
                  </a:lnTo>
                  <a:lnTo>
                    <a:pt x="540" y="169"/>
                  </a:lnTo>
                  <a:lnTo>
                    <a:pt x="607" y="101"/>
                  </a:lnTo>
                  <a:lnTo>
                    <a:pt x="641" y="68"/>
                  </a:lnTo>
                  <a:lnTo>
                    <a:pt x="607" y="34"/>
                  </a:lnTo>
                  <a:lnTo>
                    <a:pt x="57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4"/>
            <p:cNvSpPr/>
            <p:nvPr/>
          </p:nvSpPr>
          <p:spPr>
            <a:xfrm>
              <a:off x="2458602" y="5953819"/>
              <a:ext cx="156624" cy="156558"/>
            </a:xfrm>
            <a:custGeom>
              <a:avLst/>
              <a:gdLst/>
              <a:ahLst/>
              <a:cxnLst/>
              <a:rect l="l" t="t" r="r" b="b"/>
              <a:pathLst>
                <a:path w="2358" h="2357" extrusionOk="0">
                  <a:moveTo>
                    <a:pt x="1987" y="0"/>
                  </a:moveTo>
                  <a:lnTo>
                    <a:pt x="1954" y="34"/>
                  </a:lnTo>
                  <a:lnTo>
                    <a:pt x="1954" y="135"/>
                  </a:lnTo>
                  <a:lnTo>
                    <a:pt x="1651" y="135"/>
                  </a:lnTo>
                  <a:lnTo>
                    <a:pt x="1348" y="168"/>
                  </a:lnTo>
                  <a:lnTo>
                    <a:pt x="742" y="269"/>
                  </a:lnTo>
                  <a:lnTo>
                    <a:pt x="405" y="303"/>
                  </a:lnTo>
                  <a:lnTo>
                    <a:pt x="203" y="337"/>
                  </a:lnTo>
                  <a:lnTo>
                    <a:pt x="136" y="370"/>
                  </a:lnTo>
                  <a:lnTo>
                    <a:pt x="102" y="438"/>
                  </a:lnTo>
                  <a:lnTo>
                    <a:pt x="68" y="438"/>
                  </a:lnTo>
                  <a:lnTo>
                    <a:pt x="68" y="404"/>
                  </a:lnTo>
                  <a:lnTo>
                    <a:pt x="35" y="438"/>
                  </a:lnTo>
                  <a:lnTo>
                    <a:pt x="1" y="640"/>
                  </a:lnTo>
                  <a:lnTo>
                    <a:pt x="35" y="842"/>
                  </a:lnTo>
                  <a:lnTo>
                    <a:pt x="136" y="1279"/>
                  </a:lnTo>
                  <a:lnTo>
                    <a:pt x="270" y="2290"/>
                  </a:lnTo>
                  <a:lnTo>
                    <a:pt x="304" y="2357"/>
                  </a:lnTo>
                  <a:lnTo>
                    <a:pt x="405" y="2357"/>
                  </a:lnTo>
                  <a:lnTo>
                    <a:pt x="439" y="2323"/>
                  </a:lnTo>
                  <a:lnTo>
                    <a:pt x="674" y="2323"/>
                  </a:lnTo>
                  <a:lnTo>
                    <a:pt x="944" y="2290"/>
                  </a:lnTo>
                  <a:lnTo>
                    <a:pt x="1415" y="2189"/>
                  </a:lnTo>
                  <a:lnTo>
                    <a:pt x="1819" y="2155"/>
                  </a:lnTo>
                  <a:lnTo>
                    <a:pt x="2055" y="2088"/>
                  </a:lnTo>
                  <a:lnTo>
                    <a:pt x="2122" y="2054"/>
                  </a:lnTo>
                  <a:lnTo>
                    <a:pt x="2189" y="1987"/>
                  </a:lnTo>
                  <a:lnTo>
                    <a:pt x="2189" y="1953"/>
                  </a:lnTo>
                  <a:lnTo>
                    <a:pt x="2088" y="1919"/>
                  </a:lnTo>
                  <a:lnTo>
                    <a:pt x="1987" y="1886"/>
                  </a:lnTo>
                  <a:lnTo>
                    <a:pt x="1718" y="1886"/>
                  </a:lnTo>
                  <a:lnTo>
                    <a:pt x="1247" y="1987"/>
                  </a:lnTo>
                  <a:lnTo>
                    <a:pt x="843" y="2054"/>
                  </a:lnTo>
                  <a:lnTo>
                    <a:pt x="641" y="2088"/>
                  </a:lnTo>
                  <a:lnTo>
                    <a:pt x="439" y="2121"/>
                  </a:lnTo>
                  <a:lnTo>
                    <a:pt x="270" y="1111"/>
                  </a:lnTo>
                  <a:lnTo>
                    <a:pt x="237" y="842"/>
                  </a:lnTo>
                  <a:lnTo>
                    <a:pt x="136" y="572"/>
                  </a:lnTo>
                  <a:lnTo>
                    <a:pt x="203" y="572"/>
                  </a:lnTo>
                  <a:lnTo>
                    <a:pt x="237" y="539"/>
                  </a:lnTo>
                  <a:lnTo>
                    <a:pt x="237" y="505"/>
                  </a:lnTo>
                  <a:lnTo>
                    <a:pt x="1179" y="370"/>
                  </a:lnTo>
                  <a:lnTo>
                    <a:pt x="1550" y="303"/>
                  </a:lnTo>
                  <a:lnTo>
                    <a:pt x="1954" y="202"/>
                  </a:lnTo>
                  <a:lnTo>
                    <a:pt x="2021" y="572"/>
                  </a:lnTo>
                  <a:lnTo>
                    <a:pt x="2055" y="943"/>
                  </a:lnTo>
                  <a:lnTo>
                    <a:pt x="2122" y="1448"/>
                  </a:lnTo>
                  <a:lnTo>
                    <a:pt x="2156" y="1717"/>
                  </a:lnTo>
                  <a:lnTo>
                    <a:pt x="2189" y="1953"/>
                  </a:lnTo>
                  <a:lnTo>
                    <a:pt x="2223" y="2020"/>
                  </a:lnTo>
                  <a:lnTo>
                    <a:pt x="2324" y="2020"/>
                  </a:lnTo>
                  <a:lnTo>
                    <a:pt x="2324" y="1953"/>
                  </a:lnTo>
                  <a:lnTo>
                    <a:pt x="2358" y="1717"/>
                  </a:lnTo>
                  <a:lnTo>
                    <a:pt x="2324" y="1448"/>
                  </a:lnTo>
                  <a:lnTo>
                    <a:pt x="2257" y="909"/>
                  </a:lnTo>
                  <a:lnTo>
                    <a:pt x="2189" y="471"/>
                  </a:lnTo>
                  <a:lnTo>
                    <a:pt x="2122" y="236"/>
                  </a:lnTo>
                  <a:lnTo>
                    <a:pt x="2055" y="34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4"/>
            <p:cNvSpPr/>
            <p:nvPr/>
          </p:nvSpPr>
          <p:spPr>
            <a:xfrm>
              <a:off x="3051224" y="6025356"/>
              <a:ext cx="156624" cy="154366"/>
            </a:xfrm>
            <a:custGeom>
              <a:avLst/>
              <a:gdLst/>
              <a:ahLst/>
              <a:cxnLst/>
              <a:rect l="l" t="t" r="r" b="b"/>
              <a:pathLst>
                <a:path w="2358" h="2324" extrusionOk="0">
                  <a:moveTo>
                    <a:pt x="1954" y="303"/>
                  </a:moveTo>
                  <a:lnTo>
                    <a:pt x="1987" y="640"/>
                  </a:lnTo>
                  <a:lnTo>
                    <a:pt x="2055" y="943"/>
                  </a:lnTo>
                  <a:lnTo>
                    <a:pt x="2088" y="1381"/>
                  </a:lnTo>
                  <a:lnTo>
                    <a:pt x="2122" y="1617"/>
                  </a:lnTo>
                  <a:lnTo>
                    <a:pt x="2189" y="1819"/>
                  </a:lnTo>
                  <a:lnTo>
                    <a:pt x="1280" y="1920"/>
                  </a:lnTo>
                  <a:lnTo>
                    <a:pt x="843" y="2021"/>
                  </a:lnTo>
                  <a:lnTo>
                    <a:pt x="405" y="2155"/>
                  </a:lnTo>
                  <a:lnTo>
                    <a:pt x="338" y="1718"/>
                  </a:lnTo>
                  <a:lnTo>
                    <a:pt x="270" y="1280"/>
                  </a:lnTo>
                  <a:lnTo>
                    <a:pt x="237" y="809"/>
                  </a:lnTo>
                  <a:lnTo>
                    <a:pt x="203" y="573"/>
                  </a:lnTo>
                  <a:lnTo>
                    <a:pt x="102" y="371"/>
                  </a:lnTo>
                  <a:lnTo>
                    <a:pt x="102" y="371"/>
                  </a:lnTo>
                  <a:lnTo>
                    <a:pt x="304" y="438"/>
                  </a:lnTo>
                  <a:lnTo>
                    <a:pt x="472" y="438"/>
                  </a:lnTo>
                  <a:lnTo>
                    <a:pt x="843" y="371"/>
                  </a:lnTo>
                  <a:lnTo>
                    <a:pt x="1415" y="337"/>
                  </a:lnTo>
                  <a:lnTo>
                    <a:pt x="1954" y="303"/>
                  </a:lnTo>
                  <a:close/>
                  <a:moveTo>
                    <a:pt x="2021" y="0"/>
                  </a:moveTo>
                  <a:lnTo>
                    <a:pt x="1987" y="34"/>
                  </a:lnTo>
                  <a:lnTo>
                    <a:pt x="1954" y="68"/>
                  </a:lnTo>
                  <a:lnTo>
                    <a:pt x="1954" y="135"/>
                  </a:lnTo>
                  <a:lnTo>
                    <a:pt x="1449" y="135"/>
                  </a:lnTo>
                  <a:lnTo>
                    <a:pt x="944" y="169"/>
                  </a:lnTo>
                  <a:lnTo>
                    <a:pt x="506" y="202"/>
                  </a:lnTo>
                  <a:lnTo>
                    <a:pt x="304" y="270"/>
                  </a:lnTo>
                  <a:lnTo>
                    <a:pt x="203" y="303"/>
                  </a:lnTo>
                  <a:lnTo>
                    <a:pt x="102" y="371"/>
                  </a:lnTo>
                  <a:lnTo>
                    <a:pt x="68" y="371"/>
                  </a:lnTo>
                  <a:lnTo>
                    <a:pt x="35" y="506"/>
                  </a:lnTo>
                  <a:lnTo>
                    <a:pt x="1" y="674"/>
                  </a:lnTo>
                  <a:lnTo>
                    <a:pt x="35" y="977"/>
                  </a:lnTo>
                  <a:lnTo>
                    <a:pt x="102" y="1617"/>
                  </a:lnTo>
                  <a:lnTo>
                    <a:pt x="136" y="1785"/>
                  </a:lnTo>
                  <a:lnTo>
                    <a:pt x="169" y="2021"/>
                  </a:lnTo>
                  <a:lnTo>
                    <a:pt x="203" y="2122"/>
                  </a:lnTo>
                  <a:lnTo>
                    <a:pt x="237" y="2189"/>
                  </a:lnTo>
                  <a:lnTo>
                    <a:pt x="304" y="2256"/>
                  </a:lnTo>
                  <a:lnTo>
                    <a:pt x="371" y="2324"/>
                  </a:lnTo>
                  <a:lnTo>
                    <a:pt x="439" y="2290"/>
                  </a:lnTo>
                  <a:lnTo>
                    <a:pt x="439" y="2256"/>
                  </a:lnTo>
                  <a:lnTo>
                    <a:pt x="876" y="2256"/>
                  </a:lnTo>
                  <a:lnTo>
                    <a:pt x="1314" y="2189"/>
                  </a:lnTo>
                  <a:lnTo>
                    <a:pt x="2223" y="2021"/>
                  </a:lnTo>
                  <a:lnTo>
                    <a:pt x="2257" y="1987"/>
                  </a:lnTo>
                  <a:lnTo>
                    <a:pt x="2324" y="2021"/>
                  </a:lnTo>
                  <a:lnTo>
                    <a:pt x="2358" y="1953"/>
                  </a:lnTo>
                  <a:lnTo>
                    <a:pt x="2358" y="1751"/>
                  </a:lnTo>
                  <a:lnTo>
                    <a:pt x="2324" y="1516"/>
                  </a:lnTo>
                  <a:lnTo>
                    <a:pt x="2223" y="1078"/>
                  </a:lnTo>
                  <a:lnTo>
                    <a:pt x="2156" y="539"/>
                  </a:lnTo>
                  <a:lnTo>
                    <a:pt x="2122" y="303"/>
                  </a:lnTo>
                  <a:lnTo>
                    <a:pt x="2055" y="34"/>
                  </a:lnTo>
                  <a:lnTo>
                    <a:pt x="2021" y="34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4"/>
            <p:cNvSpPr/>
            <p:nvPr/>
          </p:nvSpPr>
          <p:spPr>
            <a:xfrm>
              <a:off x="3368790" y="5982845"/>
              <a:ext cx="158883" cy="145465"/>
            </a:xfrm>
            <a:custGeom>
              <a:avLst/>
              <a:gdLst/>
              <a:ahLst/>
              <a:cxnLst/>
              <a:rect l="l" t="t" r="r" b="b"/>
              <a:pathLst>
                <a:path w="2392" h="2190" extrusionOk="0">
                  <a:moveTo>
                    <a:pt x="1684" y="1"/>
                  </a:moveTo>
                  <a:lnTo>
                    <a:pt x="1347" y="68"/>
                  </a:lnTo>
                  <a:lnTo>
                    <a:pt x="741" y="169"/>
                  </a:lnTo>
                  <a:lnTo>
                    <a:pt x="438" y="203"/>
                  </a:lnTo>
                  <a:lnTo>
                    <a:pt x="135" y="304"/>
                  </a:lnTo>
                  <a:lnTo>
                    <a:pt x="135" y="203"/>
                  </a:lnTo>
                  <a:lnTo>
                    <a:pt x="68" y="203"/>
                  </a:lnTo>
                  <a:lnTo>
                    <a:pt x="34" y="236"/>
                  </a:lnTo>
                  <a:lnTo>
                    <a:pt x="1" y="438"/>
                  </a:lnTo>
                  <a:lnTo>
                    <a:pt x="34" y="674"/>
                  </a:lnTo>
                  <a:lnTo>
                    <a:pt x="68" y="1146"/>
                  </a:lnTo>
                  <a:lnTo>
                    <a:pt x="169" y="1651"/>
                  </a:lnTo>
                  <a:lnTo>
                    <a:pt x="236" y="1920"/>
                  </a:lnTo>
                  <a:lnTo>
                    <a:pt x="304" y="2156"/>
                  </a:lnTo>
                  <a:lnTo>
                    <a:pt x="337" y="2189"/>
                  </a:lnTo>
                  <a:lnTo>
                    <a:pt x="438" y="2189"/>
                  </a:lnTo>
                  <a:lnTo>
                    <a:pt x="438" y="2122"/>
                  </a:lnTo>
                  <a:lnTo>
                    <a:pt x="405" y="1853"/>
                  </a:lnTo>
                  <a:lnTo>
                    <a:pt x="371" y="1617"/>
                  </a:lnTo>
                  <a:lnTo>
                    <a:pt x="270" y="1112"/>
                  </a:lnTo>
                  <a:lnTo>
                    <a:pt x="236" y="741"/>
                  </a:lnTo>
                  <a:lnTo>
                    <a:pt x="169" y="371"/>
                  </a:lnTo>
                  <a:lnTo>
                    <a:pt x="573" y="371"/>
                  </a:lnTo>
                  <a:lnTo>
                    <a:pt x="977" y="304"/>
                  </a:lnTo>
                  <a:lnTo>
                    <a:pt x="1886" y="169"/>
                  </a:lnTo>
                  <a:lnTo>
                    <a:pt x="1920" y="169"/>
                  </a:lnTo>
                  <a:lnTo>
                    <a:pt x="1953" y="203"/>
                  </a:lnTo>
                  <a:lnTo>
                    <a:pt x="1987" y="203"/>
                  </a:lnTo>
                  <a:lnTo>
                    <a:pt x="2021" y="472"/>
                  </a:lnTo>
                  <a:lnTo>
                    <a:pt x="2054" y="741"/>
                  </a:lnTo>
                  <a:lnTo>
                    <a:pt x="2189" y="1752"/>
                  </a:lnTo>
                  <a:lnTo>
                    <a:pt x="1987" y="1752"/>
                  </a:lnTo>
                  <a:lnTo>
                    <a:pt x="1785" y="1785"/>
                  </a:lnTo>
                  <a:lnTo>
                    <a:pt x="1381" y="1886"/>
                  </a:lnTo>
                  <a:lnTo>
                    <a:pt x="876" y="1920"/>
                  </a:lnTo>
                  <a:lnTo>
                    <a:pt x="640" y="1987"/>
                  </a:lnTo>
                  <a:lnTo>
                    <a:pt x="539" y="2055"/>
                  </a:lnTo>
                  <a:lnTo>
                    <a:pt x="472" y="2122"/>
                  </a:lnTo>
                  <a:lnTo>
                    <a:pt x="539" y="2189"/>
                  </a:lnTo>
                  <a:lnTo>
                    <a:pt x="842" y="2189"/>
                  </a:lnTo>
                  <a:lnTo>
                    <a:pt x="1280" y="2122"/>
                  </a:lnTo>
                  <a:lnTo>
                    <a:pt x="1751" y="2055"/>
                  </a:lnTo>
                  <a:lnTo>
                    <a:pt x="1987" y="2021"/>
                  </a:lnTo>
                  <a:lnTo>
                    <a:pt x="2223" y="1954"/>
                  </a:lnTo>
                  <a:lnTo>
                    <a:pt x="2256" y="1987"/>
                  </a:lnTo>
                  <a:lnTo>
                    <a:pt x="2324" y="1954"/>
                  </a:lnTo>
                  <a:lnTo>
                    <a:pt x="2358" y="1920"/>
                  </a:lnTo>
                  <a:lnTo>
                    <a:pt x="2391" y="1886"/>
                  </a:lnTo>
                  <a:lnTo>
                    <a:pt x="2223" y="876"/>
                  </a:lnTo>
                  <a:lnTo>
                    <a:pt x="2189" y="438"/>
                  </a:lnTo>
                  <a:lnTo>
                    <a:pt x="2155" y="203"/>
                  </a:lnTo>
                  <a:lnTo>
                    <a:pt x="2054" y="1"/>
                  </a:lnTo>
                  <a:lnTo>
                    <a:pt x="2021" y="68"/>
                  </a:lnTo>
                  <a:lnTo>
                    <a:pt x="2021" y="34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4"/>
            <p:cNvSpPr/>
            <p:nvPr/>
          </p:nvSpPr>
          <p:spPr>
            <a:xfrm>
              <a:off x="2729207" y="6072316"/>
              <a:ext cx="152174" cy="167783"/>
            </a:xfrm>
            <a:custGeom>
              <a:avLst/>
              <a:gdLst/>
              <a:ahLst/>
              <a:cxnLst/>
              <a:rect l="l" t="t" r="r" b="b"/>
              <a:pathLst>
                <a:path w="2291" h="2526" extrusionOk="0">
                  <a:moveTo>
                    <a:pt x="1953" y="169"/>
                  </a:moveTo>
                  <a:lnTo>
                    <a:pt x="1953" y="640"/>
                  </a:lnTo>
                  <a:lnTo>
                    <a:pt x="1987" y="1112"/>
                  </a:lnTo>
                  <a:lnTo>
                    <a:pt x="2054" y="1583"/>
                  </a:lnTo>
                  <a:lnTo>
                    <a:pt x="2155" y="2021"/>
                  </a:lnTo>
                  <a:lnTo>
                    <a:pt x="1751" y="2054"/>
                  </a:lnTo>
                  <a:lnTo>
                    <a:pt x="1347" y="2122"/>
                  </a:lnTo>
                  <a:lnTo>
                    <a:pt x="910" y="2155"/>
                  </a:lnTo>
                  <a:lnTo>
                    <a:pt x="506" y="2223"/>
                  </a:lnTo>
                  <a:lnTo>
                    <a:pt x="304" y="1314"/>
                  </a:lnTo>
                  <a:lnTo>
                    <a:pt x="135" y="405"/>
                  </a:lnTo>
                  <a:lnTo>
                    <a:pt x="607" y="405"/>
                  </a:lnTo>
                  <a:lnTo>
                    <a:pt x="1044" y="337"/>
                  </a:lnTo>
                  <a:lnTo>
                    <a:pt x="1953" y="169"/>
                  </a:lnTo>
                  <a:close/>
                  <a:moveTo>
                    <a:pt x="1953" y="1"/>
                  </a:moveTo>
                  <a:lnTo>
                    <a:pt x="1011" y="135"/>
                  </a:lnTo>
                  <a:lnTo>
                    <a:pt x="573" y="203"/>
                  </a:lnTo>
                  <a:lnTo>
                    <a:pt x="102" y="270"/>
                  </a:lnTo>
                  <a:lnTo>
                    <a:pt x="68" y="304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910"/>
                  </a:lnTo>
                  <a:lnTo>
                    <a:pt x="102" y="1448"/>
                  </a:lnTo>
                  <a:lnTo>
                    <a:pt x="203" y="1953"/>
                  </a:lnTo>
                  <a:lnTo>
                    <a:pt x="371" y="2458"/>
                  </a:lnTo>
                  <a:lnTo>
                    <a:pt x="405" y="2492"/>
                  </a:lnTo>
                  <a:lnTo>
                    <a:pt x="472" y="2526"/>
                  </a:lnTo>
                  <a:lnTo>
                    <a:pt x="539" y="2458"/>
                  </a:lnTo>
                  <a:lnTo>
                    <a:pt x="539" y="2391"/>
                  </a:lnTo>
                  <a:lnTo>
                    <a:pt x="539" y="2357"/>
                  </a:lnTo>
                  <a:lnTo>
                    <a:pt x="1347" y="2357"/>
                  </a:lnTo>
                  <a:lnTo>
                    <a:pt x="1785" y="2290"/>
                  </a:lnTo>
                  <a:lnTo>
                    <a:pt x="2155" y="2155"/>
                  </a:lnTo>
                  <a:lnTo>
                    <a:pt x="2189" y="2122"/>
                  </a:lnTo>
                  <a:lnTo>
                    <a:pt x="2189" y="2054"/>
                  </a:lnTo>
                  <a:lnTo>
                    <a:pt x="2256" y="2054"/>
                  </a:lnTo>
                  <a:lnTo>
                    <a:pt x="2290" y="2021"/>
                  </a:lnTo>
                  <a:lnTo>
                    <a:pt x="2290" y="1987"/>
                  </a:lnTo>
                  <a:lnTo>
                    <a:pt x="2256" y="1516"/>
                  </a:lnTo>
                  <a:lnTo>
                    <a:pt x="2189" y="1044"/>
                  </a:lnTo>
                  <a:lnTo>
                    <a:pt x="2122" y="607"/>
                  </a:lnTo>
                  <a:lnTo>
                    <a:pt x="2021" y="135"/>
                  </a:lnTo>
                  <a:lnTo>
                    <a:pt x="2054" y="102"/>
                  </a:lnTo>
                  <a:lnTo>
                    <a:pt x="2054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4"/>
            <p:cNvSpPr/>
            <p:nvPr/>
          </p:nvSpPr>
          <p:spPr>
            <a:xfrm>
              <a:off x="2782877" y="6125986"/>
              <a:ext cx="42577" cy="51477"/>
            </a:xfrm>
            <a:custGeom>
              <a:avLst/>
              <a:gdLst/>
              <a:ahLst/>
              <a:cxnLst/>
              <a:rect l="l" t="t" r="r" b="b"/>
              <a:pathLst>
                <a:path w="641" h="775" extrusionOk="0">
                  <a:moveTo>
                    <a:pt x="438" y="135"/>
                  </a:moveTo>
                  <a:lnTo>
                    <a:pt x="438" y="169"/>
                  </a:lnTo>
                  <a:lnTo>
                    <a:pt x="405" y="270"/>
                  </a:lnTo>
                  <a:lnTo>
                    <a:pt x="304" y="304"/>
                  </a:lnTo>
                  <a:lnTo>
                    <a:pt x="203" y="337"/>
                  </a:lnTo>
                  <a:lnTo>
                    <a:pt x="135" y="169"/>
                  </a:lnTo>
                  <a:lnTo>
                    <a:pt x="405" y="135"/>
                  </a:lnTo>
                  <a:close/>
                  <a:moveTo>
                    <a:pt x="405" y="405"/>
                  </a:moveTo>
                  <a:lnTo>
                    <a:pt x="472" y="438"/>
                  </a:lnTo>
                  <a:lnTo>
                    <a:pt x="472" y="472"/>
                  </a:lnTo>
                  <a:lnTo>
                    <a:pt x="438" y="539"/>
                  </a:lnTo>
                  <a:lnTo>
                    <a:pt x="405" y="607"/>
                  </a:lnTo>
                  <a:lnTo>
                    <a:pt x="270" y="607"/>
                  </a:lnTo>
                  <a:lnTo>
                    <a:pt x="236" y="472"/>
                  </a:lnTo>
                  <a:lnTo>
                    <a:pt x="270" y="472"/>
                  </a:lnTo>
                  <a:lnTo>
                    <a:pt x="405" y="438"/>
                  </a:lnTo>
                  <a:lnTo>
                    <a:pt x="405" y="405"/>
                  </a:lnTo>
                  <a:close/>
                  <a:moveTo>
                    <a:pt x="337" y="1"/>
                  </a:moveTo>
                  <a:lnTo>
                    <a:pt x="169" y="68"/>
                  </a:lnTo>
                  <a:lnTo>
                    <a:pt x="34" y="169"/>
                  </a:lnTo>
                  <a:lnTo>
                    <a:pt x="34" y="203"/>
                  </a:lnTo>
                  <a:lnTo>
                    <a:pt x="102" y="472"/>
                  </a:lnTo>
                  <a:lnTo>
                    <a:pt x="102" y="607"/>
                  </a:lnTo>
                  <a:lnTo>
                    <a:pt x="34" y="607"/>
                  </a:lnTo>
                  <a:lnTo>
                    <a:pt x="1" y="674"/>
                  </a:lnTo>
                  <a:lnTo>
                    <a:pt x="34" y="741"/>
                  </a:lnTo>
                  <a:lnTo>
                    <a:pt x="68" y="775"/>
                  </a:lnTo>
                  <a:lnTo>
                    <a:pt x="438" y="775"/>
                  </a:lnTo>
                  <a:lnTo>
                    <a:pt x="506" y="708"/>
                  </a:lnTo>
                  <a:lnTo>
                    <a:pt x="573" y="674"/>
                  </a:lnTo>
                  <a:lnTo>
                    <a:pt x="607" y="607"/>
                  </a:lnTo>
                  <a:lnTo>
                    <a:pt x="640" y="506"/>
                  </a:lnTo>
                  <a:lnTo>
                    <a:pt x="640" y="405"/>
                  </a:lnTo>
                  <a:lnTo>
                    <a:pt x="539" y="304"/>
                  </a:lnTo>
                  <a:lnTo>
                    <a:pt x="573" y="203"/>
                  </a:lnTo>
                  <a:lnTo>
                    <a:pt x="573" y="102"/>
                  </a:lnTo>
                  <a:lnTo>
                    <a:pt x="539" y="34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4"/>
            <p:cNvSpPr/>
            <p:nvPr/>
          </p:nvSpPr>
          <p:spPr>
            <a:xfrm>
              <a:off x="3418009" y="5499821"/>
              <a:ext cx="154366" cy="145399"/>
            </a:xfrm>
            <a:custGeom>
              <a:avLst/>
              <a:gdLst/>
              <a:ahLst/>
              <a:cxnLst/>
              <a:rect l="l" t="t" r="r" b="b"/>
              <a:pathLst>
                <a:path w="2324" h="2189" extrusionOk="0">
                  <a:moveTo>
                    <a:pt x="1920" y="169"/>
                  </a:moveTo>
                  <a:lnTo>
                    <a:pt x="1953" y="539"/>
                  </a:lnTo>
                  <a:lnTo>
                    <a:pt x="2021" y="910"/>
                  </a:lnTo>
                  <a:lnTo>
                    <a:pt x="2088" y="1381"/>
                  </a:lnTo>
                  <a:lnTo>
                    <a:pt x="2155" y="1819"/>
                  </a:lnTo>
                  <a:lnTo>
                    <a:pt x="1785" y="1819"/>
                  </a:lnTo>
                  <a:lnTo>
                    <a:pt x="1414" y="1886"/>
                  </a:lnTo>
                  <a:lnTo>
                    <a:pt x="943" y="1953"/>
                  </a:lnTo>
                  <a:lnTo>
                    <a:pt x="707" y="1987"/>
                  </a:lnTo>
                  <a:lnTo>
                    <a:pt x="505" y="2088"/>
                  </a:lnTo>
                  <a:lnTo>
                    <a:pt x="404" y="1617"/>
                  </a:lnTo>
                  <a:lnTo>
                    <a:pt x="270" y="1145"/>
                  </a:lnTo>
                  <a:lnTo>
                    <a:pt x="202" y="775"/>
                  </a:lnTo>
                  <a:lnTo>
                    <a:pt x="135" y="405"/>
                  </a:lnTo>
                  <a:lnTo>
                    <a:pt x="1010" y="304"/>
                  </a:lnTo>
                  <a:lnTo>
                    <a:pt x="1920" y="169"/>
                  </a:lnTo>
                  <a:close/>
                  <a:moveTo>
                    <a:pt x="1886" y="0"/>
                  </a:moveTo>
                  <a:lnTo>
                    <a:pt x="977" y="101"/>
                  </a:lnTo>
                  <a:lnTo>
                    <a:pt x="101" y="270"/>
                  </a:lnTo>
                  <a:lnTo>
                    <a:pt x="34" y="304"/>
                  </a:lnTo>
                  <a:lnTo>
                    <a:pt x="34" y="371"/>
                  </a:lnTo>
                  <a:lnTo>
                    <a:pt x="0" y="573"/>
                  </a:lnTo>
                  <a:lnTo>
                    <a:pt x="34" y="775"/>
                  </a:lnTo>
                  <a:lnTo>
                    <a:pt x="101" y="1179"/>
                  </a:lnTo>
                  <a:lnTo>
                    <a:pt x="202" y="1684"/>
                  </a:lnTo>
                  <a:lnTo>
                    <a:pt x="270" y="1920"/>
                  </a:lnTo>
                  <a:lnTo>
                    <a:pt x="371" y="2155"/>
                  </a:lnTo>
                  <a:lnTo>
                    <a:pt x="404" y="2189"/>
                  </a:lnTo>
                  <a:lnTo>
                    <a:pt x="707" y="2189"/>
                  </a:lnTo>
                  <a:lnTo>
                    <a:pt x="909" y="2155"/>
                  </a:lnTo>
                  <a:lnTo>
                    <a:pt x="1313" y="2088"/>
                  </a:lnTo>
                  <a:lnTo>
                    <a:pt x="1751" y="2054"/>
                  </a:lnTo>
                  <a:lnTo>
                    <a:pt x="1987" y="2021"/>
                  </a:lnTo>
                  <a:lnTo>
                    <a:pt x="2189" y="1953"/>
                  </a:lnTo>
                  <a:lnTo>
                    <a:pt x="2223" y="1987"/>
                  </a:lnTo>
                  <a:lnTo>
                    <a:pt x="2256" y="1987"/>
                  </a:lnTo>
                  <a:lnTo>
                    <a:pt x="2290" y="1953"/>
                  </a:lnTo>
                  <a:lnTo>
                    <a:pt x="2324" y="1920"/>
                  </a:lnTo>
                  <a:lnTo>
                    <a:pt x="2324" y="1684"/>
                  </a:lnTo>
                  <a:lnTo>
                    <a:pt x="2290" y="1482"/>
                  </a:lnTo>
                  <a:lnTo>
                    <a:pt x="2223" y="1044"/>
                  </a:lnTo>
                  <a:lnTo>
                    <a:pt x="2155" y="539"/>
                  </a:lnTo>
                  <a:lnTo>
                    <a:pt x="2088" y="270"/>
                  </a:lnTo>
                  <a:lnTo>
                    <a:pt x="2021" y="34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4"/>
            <p:cNvSpPr/>
            <p:nvPr/>
          </p:nvSpPr>
          <p:spPr>
            <a:xfrm>
              <a:off x="1982286" y="5929176"/>
              <a:ext cx="49285" cy="55994"/>
            </a:xfrm>
            <a:custGeom>
              <a:avLst/>
              <a:gdLst/>
              <a:ahLst/>
              <a:cxnLst/>
              <a:rect l="l" t="t" r="r" b="b"/>
              <a:pathLst>
                <a:path w="742" h="843" extrusionOk="0">
                  <a:moveTo>
                    <a:pt x="371" y="203"/>
                  </a:moveTo>
                  <a:lnTo>
                    <a:pt x="405" y="236"/>
                  </a:lnTo>
                  <a:lnTo>
                    <a:pt x="405" y="304"/>
                  </a:lnTo>
                  <a:lnTo>
                    <a:pt x="405" y="371"/>
                  </a:lnTo>
                  <a:lnTo>
                    <a:pt x="304" y="472"/>
                  </a:lnTo>
                  <a:lnTo>
                    <a:pt x="203" y="506"/>
                  </a:lnTo>
                  <a:lnTo>
                    <a:pt x="203" y="405"/>
                  </a:lnTo>
                  <a:lnTo>
                    <a:pt x="236" y="304"/>
                  </a:lnTo>
                  <a:lnTo>
                    <a:pt x="270" y="236"/>
                  </a:lnTo>
                  <a:lnTo>
                    <a:pt x="304" y="236"/>
                  </a:lnTo>
                  <a:lnTo>
                    <a:pt x="371" y="203"/>
                  </a:lnTo>
                  <a:close/>
                  <a:moveTo>
                    <a:pt x="304" y="1"/>
                  </a:moveTo>
                  <a:lnTo>
                    <a:pt x="236" y="68"/>
                  </a:lnTo>
                  <a:lnTo>
                    <a:pt x="102" y="169"/>
                  </a:lnTo>
                  <a:lnTo>
                    <a:pt x="34" y="337"/>
                  </a:lnTo>
                  <a:lnTo>
                    <a:pt x="1" y="472"/>
                  </a:lnTo>
                  <a:lnTo>
                    <a:pt x="34" y="607"/>
                  </a:lnTo>
                  <a:lnTo>
                    <a:pt x="68" y="674"/>
                  </a:lnTo>
                  <a:lnTo>
                    <a:pt x="135" y="708"/>
                  </a:lnTo>
                  <a:lnTo>
                    <a:pt x="304" y="674"/>
                  </a:lnTo>
                  <a:lnTo>
                    <a:pt x="405" y="640"/>
                  </a:lnTo>
                  <a:lnTo>
                    <a:pt x="438" y="674"/>
                  </a:lnTo>
                  <a:lnTo>
                    <a:pt x="539" y="775"/>
                  </a:lnTo>
                  <a:lnTo>
                    <a:pt x="674" y="842"/>
                  </a:lnTo>
                  <a:lnTo>
                    <a:pt x="741" y="809"/>
                  </a:lnTo>
                  <a:lnTo>
                    <a:pt x="741" y="775"/>
                  </a:lnTo>
                  <a:lnTo>
                    <a:pt x="708" y="741"/>
                  </a:lnTo>
                  <a:lnTo>
                    <a:pt x="607" y="674"/>
                  </a:lnTo>
                  <a:lnTo>
                    <a:pt x="506" y="573"/>
                  </a:lnTo>
                  <a:lnTo>
                    <a:pt x="573" y="405"/>
                  </a:lnTo>
                  <a:lnTo>
                    <a:pt x="607" y="304"/>
                  </a:lnTo>
                  <a:lnTo>
                    <a:pt x="607" y="203"/>
                  </a:lnTo>
                  <a:lnTo>
                    <a:pt x="573" y="135"/>
                  </a:lnTo>
                  <a:lnTo>
                    <a:pt x="539" y="68"/>
                  </a:lnTo>
                  <a:lnTo>
                    <a:pt x="472" y="34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4"/>
            <p:cNvSpPr/>
            <p:nvPr/>
          </p:nvSpPr>
          <p:spPr>
            <a:xfrm>
              <a:off x="1906233" y="6354081"/>
              <a:ext cx="156624" cy="187909"/>
            </a:xfrm>
            <a:custGeom>
              <a:avLst/>
              <a:gdLst/>
              <a:ahLst/>
              <a:cxnLst/>
              <a:rect l="l" t="t" r="r" b="b"/>
              <a:pathLst>
                <a:path w="2358" h="2829" extrusionOk="0">
                  <a:moveTo>
                    <a:pt x="1954" y="169"/>
                  </a:moveTo>
                  <a:lnTo>
                    <a:pt x="1954" y="674"/>
                  </a:lnTo>
                  <a:lnTo>
                    <a:pt x="2021" y="1280"/>
                  </a:lnTo>
                  <a:lnTo>
                    <a:pt x="2088" y="1852"/>
                  </a:lnTo>
                  <a:lnTo>
                    <a:pt x="2189" y="2324"/>
                  </a:lnTo>
                  <a:lnTo>
                    <a:pt x="2223" y="2357"/>
                  </a:lnTo>
                  <a:lnTo>
                    <a:pt x="2189" y="2357"/>
                  </a:lnTo>
                  <a:lnTo>
                    <a:pt x="1785" y="2391"/>
                  </a:lnTo>
                  <a:lnTo>
                    <a:pt x="1381" y="2458"/>
                  </a:lnTo>
                  <a:lnTo>
                    <a:pt x="977" y="2492"/>
                  </a:lnTo>
                  <a:lnTo>
                    <a:pt x="540" y="2559"/>
                  </a:lnTo>
                  <a:lnTo>
                    <a:pt x="338" y="1482"/>
                  </a:lnTo>
                  <a:lnTo>
                    <a:pt x="136" y="405"/>
                  </a:lnTo>
                  <a:lnTo>
                    <a:pt x="607" y="371"/>
                  </a:lnTo>
                  <a:lnTo>
                    <a:pt x="1045" y="337"/>
                  </a:lnTo>
                  <a:lnTo>
                    <a:pt x="1954" y="169"/>
                  </a:lnTo>
                  <a:close/>
                  <a:moveTo>
                    <a:pt x="1954" y="1"/>
                  </a:moveTo>
                  <a:lnTo>
                    <a:pt x="1011" y="135"/>
                  </a:lnTo>
                  <a:lnTo>
                    <a:pt x="573" y="203"/>
                  </a:lnTo>
                  <a:lnTo>
                    <a:pt x="102" y="270"/>
                  </a:lnTo>
                  <a:lnTo>
                    <a:pt x="68" y="304"/>
                  </a:lnTo>
                  <a:lnTo>
                    <a:pt x="35" y="337"/>
                  </a:lnTo>
                  <a:lnTo>
                    <a:pt x="35" y="371"/>
                  </a:lnTo>
                  <a:lnTo>
                    <a:pt x="1" y="405"/>
                  </a:lnTo>
                  <a:lnTo>
                    <a:pt x="35" y="977"/>
                  </a:lnTo>
                  <a:lnTo>
                    <a:pt x="136" y="1617"/>
                  </a:lnTo>
                  <a:lnTo>
                    <a:pt x="270" y="2223"/>
                  </a:lnTo>
                  <a:lnTo>
                    <a:pt x="405" y="2795"/>
                  </a:lnTo>
                  <a:lnTo>
                    <a:pt x="472" y="2829"/>
                  </a:lnTo>
                  <a:lnTo>
                    <a:pt x="540" y="2829"/>
                  </a:lnTo>
                  <a:lnTo>
                    <a:pt x="573" y="2795"/>
                  </a:lnTo>
                  <a:lnTo>
                    <a:pt x="607" y="2728"/>
                  </a:lnTo>
                  <a:lnTo>
                    <a:pt x="573" y="2660"/>
                  </a:lnTo>
                  <a:lnTo>
                    <a:pt x="977" y="2694"/>
                  </a:lnTo>
                  <a:lnTo>
                    <a:pt x="1415" y="2660"/>
                  </a:lnTo>
                  <a:lnTo>
                    <a:pt x="1853" y="2593"/>
                  </a:lnTo>
                  <a:lnTo>
                    <a:pt x="2223" y="2492"/>
                  </a:lnTo>
                  <a:lnTo>
                    <a:pt x="2257" y="2458"/>
                  </a:lnTo>
                  <a:lnTo>
                    <a:pt x="2257" y="2391"/>
                  </a:lnTo>
                  <a:lnTo>
                    <a:pt x="2324" y="2391"/>
                  </a:lnTo>
                  <a:lnTo>
                    <a:pt x="2358" y="2357"/>
                  </a:lnTo>
                  <a:lnTo>
                    <a:pt x="2358" y="2324"/>
                  </a:lnTo>
                  <a:lnTo>
                    <a:pt x="2324" y="1785"/>
                  </a:lnTo>
                  <a:lnTo>
                    <a:pt x="2223" y="1213"/>
                  </a:lnTo>
                  <a:lnTo>
                    <a:pt x="2122" y="640"/>
                  </a:lnTo>
                  <a:lnTo>
                    <a:pt x="2021" y="135"/>
                  </a:lnTo>
                  <a:lnTo>
                    <a:pt x="2055" y="102"/>
                  </a:lnTo>
                  <a:lnTo>
                    <a:pt x="2055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4"/>
            <p:cNvSpPr/>
            <p:nvPr/>
          </p:nvSpPr>
          <p:spPr>
            <a:xfrm>
              <a:off x="1977836" y="6029806"/>
              <a:ext cx="158816" cy="149916"/>
            </a:xfrm>
            <a:custGeom>
              <a:avLst/>
              <a:gdLst/>
              <a:ahLst/>
              <a:cxnLst/>
              <a:rect l="l" t="t" r="r" b="b"/>
              <a:pathLst>
                <a:path w="2391" h="2257" extrusionOk="0">
                  <a:moveTo>
                    <a:pt x="1751" y="1"/>
                  </a:moveTo>
                  <a:lnTo>
                    <a:pt x="1515" y="34"/>
                  </a:lnTo>
                  <a:lnTo>
                    <a:pt x="1078" y="135"/>
                  </a:lnTo>
                  <a:lnTo>
                    <a:pt x="573" y="236"/>
                  </a:lnTo>
                  <a:lnTo>
                    <a:pt x="101" y="371"/>
                  </a:lnTo>
                  <a:lnTo>
                    <a:pt x="68" y="304"/>
                  </a:lnTo>
                  <a:lnTo>
                    <a:pt x="68" y="270"/>
                  </a:lnTo>
                  <a:lnTo>
                    <a:pt x="34" y="270"/>
                  </a:lnTo>
                  <a:lnTo>
                    <a:pt x="0" y="304"/>
                  </a:lnTo>
                  <a:lnTo>
                    <a:pt x="0" y="573"/>
                  </a:lnTo>
                  <a:lnTo>
                    <a:pt x="34" y="843"/>
                  </a:lnTo>
                  <a:lnTo>
                    <a:pt x="135" y="1348"/>
                  </a:lnTo>
                  <a:lnTo>
                    <a:pt x="169" y="1819"/>
                  </a:lnTo>
                  <a:lnTo>
                    <a:pt x="202" y="2021"/>
                  </a:lnTo>
                  <a:lnTo>
                    <a:pt x="270" y="2257"/>
                  </a:lnTo>
                  <a:lnTo>
                    <a:pt x="337" y="2257"/>
                  </a:lnTo>
                  <a:lnTo>
                    <a:pt x="371" y="2223"/>
                  </a:lnTo>
                  <a:lnTo>
                    <a:pt x="438" y="2257"/>
                  </a:lnTo>
                  <a:lnTo>
                    <a:pt x="1313" y="2156"/>
                  </a:lnTo>
                  <a:lnTo>
                    <a:pt x="1751" y="2088"/>
                  </a:lnTo>
                  <a:lnTo>
                    <a:pt x="2189" y="1954"/>
                  </a:lnTo>
                  <a:lnTo>
                    <a:pt x="2222" y="1987"/>
                  </a:lnTo>
                  <a:lnTo>
                    <a:pt x="2256" y="1987"/>
                  </a:lnTo>
                  <a:lnTo>
                    <a:pt x="2323" y="1920"/>
                  </a:lnTo>
                  <a:lnTo>
                    <a:pt x="2357" y="1853"/>
                  </a:lnTo>
                  <a:lnTo>
                    <a:pt x="2391" y="1752"/>
                  </a:lnTo>
                  <a:lnTo>
                    <a:pt x="2391" y="1651"/>
                  </a:lnTo>
                  <a:lnTo>
                    <a:pt x="2357" y="1449"/>
                  </a:lnTo>
                  <a:lnTo>
                    <a:pt x="2290" y="1247"/>
                  </a:lnTo>
                  <a:lnTo>
                    <a:pt x="2222" y="641"/>
                  </a:lnTo>
                  <a:lnTo>
                    <a:pt x="2121" y="304"/>
                  </a:lnTo>
                  <a:lnTo>
                    <a:pt x="2054" y="169"/>
                  </a:lnTo>
                  <a:lnTo>
                    <a:pt x="1987" y="68"/>
                  </a:lnTo>
                  <a:lnTo>
                    <a:pt x="1953" y="68"/>
                  </a:lnTo>
                  <a:lnTo>
                    <a:pt x="1919" y="304"/>
                  </a:lnTo>
                  <a:lnTo>
                    <a:pt x="1953" y="506"/>
                  </a:lnTo>
                  <a:lnTo>
                    <a:pt x="2054" y="977"/>
                  </a:lnTo>
                  <a:lnTo>
                    <a:pt x="2121" y="1415"/>
                  </a:lnTo>
                  <a:lnTo>
                    <a:pt x="2189" y="1853"/>
                  </a:lnTo>
                  <a:lnTo>
                    <a:pt x="1751" y="1853"/>
                  </a:lnTo>
                  <a:lnTo>
                    <a:pt x="1280" y="1886"/>
                  </a:lnTo>
                  <a:lnTo>
                    <a:pt x="404" y="2055"/>
                  </a:lnTo>
                  <a:lnTo>
                    <a:pt x="371" y="2055"/>
                  </a:lnTo>
                  <a:lnTo>
                    <a:pt x="371" y="1853"/>
                  </a:lnTo>
                  <a:lnTo>
                    <a:pt x="337" y="1617"/>
                  </a:lnTo>
                  <a:lnTo>
                    <a:pt x="270" y="1179"/>
                  </a:lnTo>
                  <a:lnTo>
                    <a:pt x="236" y="876"/>
                  </a:lnTo>
                  <a:lnTo>
                    <a:pt x="169" y="540"/>
                  </a:lnTo>
                  <a:lnTo>
                    <a:pt x="707" y="405"/>
                  </a:lnTo>
                  <a:lnTo>
                    <a:pt x="1246" y="304"/>
                  </a:lnTo>
                  <a:lnTo>
                    <a:pt x="1616" y="236"/>
                  </a:lnTo>
                  <a:lnTo>
                    <a:pt x="1785" y="169"/>
                  </a:lnTo>
                  <a:lnTo>
                    <a:pt x="1953" y="68"/>
                  </a:lnTo>
                  <a:lnTo>
                    <a:pt x="1852" y="34"/>
                  </a:lnTo>
                  <a:lnTo>
                    <a:pt x="175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4"/>
            <p:cNvSpPr/>
            <p:nvPr/>
          </p:nvSpPr>
          <p:spPr>
            <a:xfrm>
              <a:off x="1926359" y="5875506"/>
              <a:ext cx="152174" cy="167783"/>
            </a:xfrm>
            <a:custGeom>
              <a:avLst/>
              <a:gdLst/>
              <a:ahLst/>
              <a:cxnLst/>
              <a:rect l="l" t="t" r="r" b="b"/>
              <a:pathLst>
                <a:path w="2291" h="2526" extrusionOk="0">
                  <a:moveTo>
                    <a:pt x="1954" y="169"/>
                  </a:moveTo>
                  <a:lnTo>
                    <a:pt x="1954" y="640"/>
                  </a:lnTo>
                  <a:lnTo>
                    <a:pt x="1987" y="1112"/>
                  </a:lnTo>
                  <a:lnTo>
                    <a:pt x="2055" y="1583"/>
                  </a:lnTo>
                  <a:lnTo>
                    <a:pt x="2156" y="2021"/>
                  </a:lnTo>
                  <a:lnTo>
                    <a:pt x="1752" y="2054"/>
                  </a:lnTo>
                  <a:lnTo>
                    <a:pt x="1348" y="2122"/>
                  </a:lnTo>
                  <a:lnTo>
                    <a:pt x="944" y="2189"/>
                  </a:lnTo>
                  <a:lnTo>
                    <a:pt x="506" y="2223"/>
                  </a:lnTo>
                  <a:lnTo>
                    <a:pt x="304" y="1314"/>
                  </a:lnTo>
                  <a:lnTo>
                    <a:pt x="136" y="405"/>
                  </a:lnTo>
                  <a:lnTo>
                    <a:pt x="607" y="405"/>
                  </a:lnTo>
                  <a:lnTo>
                    <a:pt x="1045" y="337"/>
                  </a:lnTo>
                  <a:lnTo>
                    <a:pt x="1954" y="169"/>
                  </a:lnTo>
                  <a:close/>
                  <a:moveTo>
                    <a:pt x="1954" y="1"/>
                  </a:moveTo>
                  <a:lnTo>
                    <a:pt x="1045" y="135"/>
                  </a:lnTo>
                  <a:lnTo>
                    <a:pt x="573" y="203"/>
                  </a:lnTo>
                  <a:lnTo>
                    <a:pt x="102" y="270"/>
                  </a:lnTo>
                  <a:lnTo>
                    <a:pt x="68" y="304"/>
                  </a:lnTo>
                  <a:lnTo>
                    <a:pt x="68" y="337"/>
                  </a:lnTo>
                  <a:lnTo>
                    <a:pt x="35" y="371"/>
                  </a:lnTo>
                  <a:lnTo>
                    <a:pt x="1" y="405"/>
                  </a:lnTo>
                  <a:lnTo>
                    <a:pt x="35" y="943"/>
                  </a:lnTo>
                  <a:lnTo>
                    <a:pt x="102" y="1448"/>
                  </a:lnTo>
                  <a:lnTo>
                    <a:pt x="237" y="1953"/>
                  </a:lnTo>
                  <a:lnTo>
                    <a:pt x="371" y="2458"/>
                  </a:lnTo>
                  <a:lnTo>
                    <a:pt x="405" y="2526"/>
                  </a:lnTo>
                  <a:lnTo>
                    <a:pt x="472" y="2526"/>
                  </a:lnTo>
                  <a:lnTo>
                    <a:pt x="540" y="2492"/>
                  </a:lnTo>
                  <a:lnTo>
                    <a:pt x="540" y="2425"/>
                  </a:lnTo>
                  <a:lnTo>
                    <a:pt x="540" y="2357"/>
                  </a:lnTo>
                  <a:lnTo>
                    <a:pt x="1381" y="2357"/>
                  </a:lnTo>
                  <a:lnTo>
                    <a:pt x="1785" y="2290"/>
                  </a:lnTo>
                  <a:lnTo>
                    <a:pt x="2156" y="2155"/>
                  </a:lnTo>
                  <a:lnTo>
                    <a:pt x="2223" y="2122"/>
                  </a:lnTo>
                  <a:lnTo>
                    <a:pt x="2189" y="2054"/>
                  </a:lnTo>
                  <a:lnTo>
                    <a:pt x="2257" y="2054"/>
                  </a:lnTo>
                  <a:lnTo>
                    <a:pt x="2290" y="2021"/>
                  </a:lnTo>
                  <a:lnTo>
                    <a:pt x="2290" y="1987"/>
                  </a:lnTo>
                  <a:lnTo>
                    <a:pt x="2257" y="1516"/>
                  </a:lnTo>
                  <a:lnTo>
                    <a:pt x="2223" y="1078"/>
                  </a:lnTo>
                  <a:lnTo>
                    <a:pt x="2122" y="607"/>
                  </a:lnTo>
                  <a:lnTo>
                    <a:pt x="2021" y="135"/>
                  </a:lnTo>
                  <a:lnTo>
                    <a:pt x="2055" y="102"/>
                  </a:lnTo>
                  <a:lnTo>
                    <a:pt x="2055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4"/>
            <p:cNvSpPr/>
            <p:nvPr/>
          </p:nvSpPr>
          <p:spPr>
            <a:xfrm>
              <a:off x="2946143" y="5571358"/>
              <a:ext cx="147657" cy="147657"/>
            </a:xfrm>
            <a:custGeom>
              <a:avLst/>
              <a:gdLst/>
              <a:ahLst/>
              <a:cxnLst/>
              <a:rect l="l" t="t" r="r" b="b"/>
              <a:pathLst>
                <a:path w="2223" h="2223" extrusionOk="0">
                  <a:moveTo>
                    <a:pt x="1852" y="1"/>
                  </a:moveTo>
                  <a:lnTo>
                    <a:pt x="1314" y="68"/>
                  </a:lnTo>
                  <a:lnTo>
                    <a:pt x="809" y="136"/>
                  </a:lnTo>
                  <a:lnTo>
                    <a:pt x="404" y="169"/>
                  </a:lnTo>
                  <a:lnTo>
                    <a:pt x="202" y="203"/>
                  </a:lnTo>
                  <a:lnTo>
                    <a:pt x="0" y="304"/>
                  </a:lnTo>
                  <a:lnTo>
                    <a:pt x="169" y="371"/>
                  </a:lnTo>
                  <a:lnTo>
                    <a:pt x="337" y="405"/>
                  </a:lnTo>
                  <a:lnTo>
                    <a:pt x="708" y="371"/>
                  </a:lnTo>
                  <a:lnTo>
                    <a:pt x="1246" y="304"/>
                  </a:lnTo>
                  <a:lnTo>
                    <a:pt x="1785" y="203"/>
                  </a:lnTo>
                  <a:lnTo>
                    <a:pt x="1785" y="371"/>
                  </a:lnTo>
                  <a:lnTo>
                    <a:pt x="1785" y="573"/>
                  </a:lnTo>
                  <a:lnTo>
                    <a:pt x="1886" y="944"/>
                  </a:lnTo>
                  <a:lnTo>
                    <a:pt x="1920" y="1381"/>
                  </a:lnTo>
                  <a:lnTo>
                    <a:pt x="1953" y="1617"/>
                  </a:lnTo>
                  <a:lnTo>
                    <a:pt x="2021" y="1819"/>
                  </a:lnTo>
                  <a:lnTo>
                    <a:pt x="1044" y="1954"/>
                  </a:lnTo>
                  <a:lnTo>
                    <a:pt x="674" y="1987"/>
                  </a:lnTo>
                  <a:lnTo>
                    <a:pt x="539" y="2055"/>
                  </a:lnTo>
                  <a:lnTo>
                    <a:pt x="404" y="2156"/>
                  </a:lnTo>
                  <a:lnTo>
                    <a:pt x="539" y="2223"/>
                  </a:lnTo>
                  <a:lnTo>
                    <a:pt x="708" y="2223"/>
                  </a:lnTo>
                  <a:lnTo>
                    <a:pt x="1078" y="2156"/>
                  </a:lnTo>
                  <a:lnTo>
                    <a:pt x="2155" y="2021"/>
                  </a:lnTo>
                  <a:lnTo>
                    <a:pt x="2189" y="1987"/>
                  </a:lnTo>
                  <a:lnTo>
                    <a:pt x="2223" y="1954"/>
                  </a:lnTo>
                  <a:lnTo>
                    <a:pt x="2223" y="1886"/>
                  </a:lnTo>
                  <a:lnTo>
                    <a:pt x="2189" y="1853"/>
                  </a:lnTo>
                  <a:lnTo>
                    <a:pt x="2189" y="1617"/>
                  </a:lnTo>
                  <a:lnTo>
                    <a:pt x="2155" y="1381"/>
                  </a:lnTo>
                  <a:lnTo>
                    <a:pt x="2054" y="910"/>
                  </a:lnTo>
                  <a:lnTo>
                    <a:pt x="2021" y="506"/>
                  </a:lnTo>
                  <a:lnTo>
                    <a:pt x="1987" y="338"/>
                  </a:lnTo>
                  <a:lnTo>
                    <a:pt x="1920" y="169"/>
                  </a:lnTo>
                  <a:lnTo>
                    <a:pt x="1920" y="102"/>
                  </a:lnTo>
                  <a:lnTo>
                    <a:pt x="1920" y="68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4"/>
            <p:cNvSpPr/>
            <p:nvPr/>
          </p:nvSpPr>
          <p:spPr>
            <a:xfrm>
              <a:off x="1745224" y="6383174"/>
              <a:ext cx="161075" cy="170042"/>
            </a:xfrm>
            <a:custGeom>
              <a:avLst/>
              <a:gdLst/>
              <a:ahLst/>
              <a:cxnLst/>
              <a:rect l="l" t="t" r="r" b="b"/>
              <a:pathLst>
                <a:path w="2425" h="2560" extrusionOk="0">
                  <a:moveTo>
                    <a:pt x="1886" y="0"/>
                  </a:moveTo>
                  <a:lnTo>
                    <a:pt x="1684" y="34"/>
                  </a:lnTo>
                  <a:lnTo>
                    <a:pt x="1347" y="101"/>
                  </a:lnTo>
                  <a:lnTo>
                    <a:pt x="741" y="169"/>
                  </a:lnTo>
                  <a:lnTo>
                    <a:pt x="438" y="202"/>
                  </a:lnTo>
                  <a:lnTo>
                    <a:pt x="135" y="303"/>
                  </a:lnTo>
                  <a:lnTo>
                    <a:pt x="135" y="236"/>
                  </a:lnTo>
                  <a:lnTo>
                    <a:pt x="102" y="202"/>
                  </a:lnTo>
                  <a:lnTo>
                    <a:pt x="68" y="202"/>
                  </a:lnTo>
                  <a:lnTo>
                    <a:pt x="34" y="236"/>
                  </a:lnTo>
                  <a:lnTo>
                    <a:pt x="1" y="472"/>
                  </a:lnTo>
                  <a:lnTo>
                    <a:pt x="34" y="707"/>
                  </a:lnTo>
                  <a:lnTo>
                    <a:pt x="68" y="1145"/>
                  </a:lnTo>
                  <a:lnTo>
                    <a:pt x="169" y="1852"/>
                  </a:lnTo>
                  <a:lnTo>
                    <a:pt x="270" y="2222"/>
                  </a:lnTo>
                  <a:lnTo>
                    <a:pt x="371" y="2492"/>
                  </a:lnTo>
                  <a:lnTo>
                    <a:pt x="405" y="2559"/>
                  </a:lnTo>
                  <a:lnTo>
                    <a:pt x="438" y="2559"/>
                  </a:lnTo>
                  <a:lnTo>
                    <a:pt x="506" y="2525"/>
                  </a:lnTo>
                  <a:lnTo>
                    <a:pt x="506" y="2458"/>
                  </a:lnTo>
                  <a:lnTo>
                    <a:pt x="405" y="1785"/>
                  </a:lnTo>
                  <a:lnTo>
                    <a:pt x="270" y="1111"/>
                  </a:lnTo>
                  <a:lnTo>
                    <a:pt x="236" y="741"/>
                  </a:lnTo>
                  <a:lnTo>
                    <a:pt x="169" y="371"/>
                  </a:lnTo>
                  <a:lnTo>
                    <a:pt x="573" y="371"/>
                  </a:lnTo>
                  <a:lnTo>
                    <a:pt x="977" y="303"/>
                  </a:lnTo>
                  <a:lnTo>
                    <a:pt x="1886" y="169"/>
                  </a:lnTo>
                  <a:lnTo>
                    <a:pt x="1920" y="202"/>
                  </a:lnTo>
                  <a:lnTo>
                    <a:pt x="1987" y="202"/>
                  </a:lnTo>
                  <a:lnTo>
                    <a:pt x="2021" y="472"/>
                  </a:lnTo>
                  <a:lnTo>
                    <a:pt x="2054" y="775"/>
                  </a:lnTo>
                  <a:lnTo>
                    <a:pt x="2223" y="2121"/>
                  </a:lnTo>
                  <a:lnTo>
                    <a:pt x="2021" y="2121"/>
                  </a:lnTo>
                  <a:lnTo>
                    <a:pt x="1819" y="2155"/>
                  </a:lnTo>
                  <a:lnTo>
                    <a:pt x="1415" y="2222"/>
                  </a:lnTo>
                  <a:lnTo>
                    <a:pt x="943" y="2256"/>
                  </a:lnTo>
                  <a:lnTo>
                    <a:pt x="674" y="2323"/>
                  </a:lnTo>
                  <a:lnTo>
                    <a:pt x="573" y="2391"/>
                  </a:lnTo>
                  <a:lnTo>
                    <a:pt x="506" y="2458"/>
                  </a:lnTo>
                  <a:lnTo>
                    <a:pt x="607" y="2525"/>
                  </a:lnTo>
                  <a:lnTo>
                    <a:pt x="674" y="2559"/>
                  </a:lnTo>
                  <a:lnTo>
                    <a:pt x="910" y="2525"/>
                  </a:lnTo>
                  <a:lnTo>
                    <a:pt x="1314" y="2458"/>
                  </a:lnTo>
                  <a:lnTo>
                    <a:pt x="1819" y="2391"/>
                  </a:lnTo>
                  <a:lnTo>
                    <a:pt x="2054" y="2357"/>
                  </a:lnTo>
                  <a:lnTo>
                    <a:pt x="2257" y="2290"/>
                  </a:lnTo>
                  <a:lnTo>
                    <a:pt x="2324" y="2323"/>
                  </a:lnTo>
                  <a:lnTo>
                    <a:pt x="2391" y="2323"/>
                  </a:lnTo>
                  <a:lnTo>
                    <a:pt x="2425" y="2290"/>
                  </a:lnTo>
                  <a:lnTo>
                    <a:pt x="2425" y="2222"/>
                  </a:lnTo>
                  <a:lnTo>
                    <a:pt x="2223" y="876"/>
                  </a:lnTo>
                  <a:lnTo>
                    <a:pt x="2189" y="438"/>
                  </a:lnTo>
                  <a:lnTo>
                    <a:pt x="2155" y="236"/>
                  </a:lnTo>
                  <a:lnTo>
                    <a:pt x="2054" y="34"/>
                  </a:lnTo>
                  <a:lnTo>
                    <a:pt x="2021" y="68"/>
                  </a:lnTo>
                  <a:lnTo>
                    <a:pt x="1953" y="34"/>
                  </a:lnTo>
                  <a:lnTo>
                    <a:pt x="18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4"/>
            <p:cNvSpPr/>
            <p:nvPr/>
          </p:nvSpPr>
          <p:spPr>
            <a:xfrm>
              <a:off x="4267818" y="5524397"/>
              <a:ext cx="590430" cy="979599"/>
            </a:xfrm>
            <a:custGeom>
              <a:avLst/>
              <a:gdLst/>
              <a:ahLst/>
              <a:cxnLst/>
              <a:rect l="l" t="t" r="r" b="b"/>
              <a:pathLst>
                <a:path w="8889" h="14748" extrusionOk="0">
                  <a:moveTo>
                    <a:pt x="4882" y="304"/>
                  </a:moveTo>
                  <a:lnTo>
                    <a:pt x="4815" y="472"/>
                  </a:lnTo>
                  <a:lnTo>
                    <a:pt x="4545" y="371"/>
                  </a:lnTo>
                  <a:lnTo>
                    <a:pt x="4882" y="304"/>
                  </a:lnTo>
                  <a:close/>
                  <a:moveTo>
                    <a:pt x="4781" y="4344"/>
                  </a:moveTo>
                  <a:lnTo>
                    <a:pt x="4815" y="4411"/>
                  </a:lnTo>
                  <a:lnTo>
                    <a:pt x="4747" y="4411"/>
                  </a:lnTo>
                  <a:lnTo>
                    <a:pt x="4545" y="4479"/>
                  </a:lnTo>
                  <a:lnTo>
                    <a:pt x="4545" y="4344"/>
                  </a:lnTo>
                  <a:lnTo>
                    <a:pt x="4613" y="4411"/>
                  </a:lnTo>
                  <a:lnTo>
                    <a:pt x="4747" y="4411"/>
                  </a:lnTo>
                  <a:lnTo>
                    <a:pt x="4781" y="4344"/>
                  </a:lnTo>
                  <a:close/>
                  <a:moveTo>
                    <a:pt x="5556" y="270"/>
                  </a:moveTo>
                  <a:lnTo>
                    <a:pt x="5892" y="304"/>
                  </a:lnTo>
                  <a:lnTo>
                    <a:pt x="6195" y="405"/>
                  </a:lnTo>
                  <a:lnTo>
                    <a:pt x="6498" y="540"/>
                  </a:lnTo>
                  <a:lnTo>
                    <a:pt x="6801" y="742"/>
                  </a:lnTo>
                  <a:lnTo>
                    <a:pt x="7037" y="977"/>
                  </a:lnTo>
                  <a:lnTo>
                    <a:pt x="7273" y="1213"/>
                  </a:lnTo>
                  <a:lnTo>
                    <a:pt x="7508" y="1482"/>
                  </a:lnTo>
                  <a:lnTo>
                    <a:pt x="7677" y="1785"/>
                  </a:lnTo>
                  <a:lnTo>
                    <a:pt x="7946" y="2290"/>
                  </a:lnTo>
                  <a:lnTo>
                    <a:pt x="8148" y="2863"/>
                  </a:lnTo>
                  <a:lnTo>
                    <a:pt x="8316" y="3469"/>
                  </a:lnTo>
                  <a:lnTo>
                    <a:pt x="8451" y="4108"/>
                  </a:lnTo>
                  <a:lnTo>
                    <a:pt x="8518" y="4748"/>
                  </a:lnTo>
                  <a:lnTo>
                    <a:pt x="8586" y="5354"/>
                  </a:lnTo>
                  <a:lnTo>
                    <a:pt x="8653" y="6566"/>
                  </a:lnTo>
                  <a:lnTo>
                    <a:pt x="8653" y="7172"/>
                  </a:lnTo>
                  <a:lnTo>
                    <a:pt x="8653" y="7778"/>
                  </a:lnTo>
                  <a:lnTo>
                    <a:pt x="8653" y="8384"/>
                  </a:lnTo>
                  <a:lnTo>
                    <a:pt x="8586" y="9024"/>
                  </a:lnTo>
                  <a:lnTo>
                    <a:pt x="8518" y="9630"/>
                  </a:lnTo>
                  <a:lnTo>
                    <a:pt x="8417" y="10236"/>
                  </a:lnTo>
                  <a:lnTo>
                    <a:pt x="8283" y="10808"/>
                  </a:lnTo>
                  <a:lnTo>
                    <a:pt x="8114" y="11414"/>
                  </a:lnTo>
                  <a:lnTo>
                    <a:pt x="7946" y="11818"/>
                  </a:lnTo>
                  <a:lnTo>
                    <a:pt x="7946" y="11818"/>
                  </a:lnTo>
                  <a:lnTo>
                    <a:pt x="8081" y="11010"/>
                  </a:lnTo>
                  <a:lnTo>
                    <a:pt x="8182" y="10169"/>
                  </a:lnTo>
                  <a:lnTo>
                    <a:pt x="8249" y="9361"/>
                  </a:lnTo>
                  <a:lnTo>
                    <a:pt x="8283" y="8553"/>
                  </a:lnTo>
                  <a:lnTo>
                    <a:pt x="8316" y="7542"/>
                  </a:lnTo>
                  <a:lnTo>
                    <a:pt x="8316" y="6499"/>
                  </a:lnTo>
                  <a:lnTo>
                    <a:pt x="8283" y="5489"/>
                  </a:lnTo>
                  <a:lnTo>
                    <a:pt x="8182" y="4479"/>
                  </a:lnTo>
                  <a:lnTo>
                    <a:pt x="8013" y="3671"/>
                  </a:lnTo>
                  <a:lnTo>
                    <a:pt x="7912" y="3267"/>
                  </a:lnTo>
                  <a:lnTo>
                    <a:pt x="7778" y="2896"/>
                  </a:lnTo>
                  <a:lnTo>
                    <a:pt x="7643" y="2492"/>
                  </a:lnTo>
                  <a:lnTo>
                    <a:pt x="7475" y="2122"/>
                  </a:lnTo>
                  <a:lnTo>
                    <a:pt x="7239" y="1785"/>
                  </a:lnTo>
                  <a:lnTo>
                    <a:pt x="7003" y="1449"/>
                  </a:lnTo>
                  <a:lnTo>
                    <a:pt x="6835" y="1213"/>
                  </a:lnTo>
                  <a:lnTo>
                    <a:pt x="6633" y="1011"/>
                  </a:lnTo>
                  <a:lnTo>
                    <a:pt x="6397" y="809"/>
                  </a:lnTo>
                  <a:lnTo>
                    <a:pt x="6128" y="641"/>
                  </a:lnTo>
                  <a:lnTo>
                    <a:pt x="5859" y="506"/>
                  </a:lnTo>
                  <a:lnTo>
                    <a:pt x="5589" y="405"/>
                  </a:lnTo>
                  <a:lnTo>
                    <a:pt x="5185" y="405"/>
                  </a:lnTo>
                  <a:lnTo>
                    <a:pt x="5050" y="439"/>
                  </a:lnTo>
                  <a:lnTo>
                    <a:pt x="5050" y="304"/>
                  </a:lnTo>
                  <a:lnTo>
                    <a:pt x="5556" y="270"/>
                  </a:lnTo>
                  <a:close/>
                  <a:moveTo>
                    <a:pt x="5421" y="573"/>
                  </a:moveTo>
                  <a:lnTo>
                    <a:pt x="5623" y="607"/>
                  </a:lnTo>
                  <a:lnTo>
                    <a:pt x="5825" y="674"/>
                  </a:lnTo>
                  <a:lnTo>
                    <a:pt x="5993" y="775"/>
                  </a:lnTo>
                  <a:lnTo>
                    <a:pt x="6162" y="876"/>
                  </a:lnTo>
                  <a:lnTo>
                    <a:pt x="6465" y="1146"/>
                  </a:lnTo>
                  <a:lnTo>
                    <a:pt x="6768" y="1449"/>
                  </a:lnTo>
                  <a:lnTo>
                    <a:pt x="7003" y="1819"/>
                  </a:lnTo>
                  <a:lnTo>
                    <a:pt x="7239" y="2156"/>
                  </a:lnTo>
                  <a:lnTo>
                    <a:pt x="7407" y="2492"/>
                  </a:lnTo>
                  <a:lnTo>
                    <a:pt x="7576" y="2863"/>
                  </a:lnTo>
                  <a:lnTo>
                    <a:pt x="7677" y="3233"/>
                  </a:lnTo>
                  <a:lnTo>
                    <a:pt x="7778" y="3603"/>
                  </a:lnTo>
                  <a:lnTo>
                    <a:pt x="7879" y="3974"/>
                  </a:lnTo>
                  <a:lnTo>
                    <a:pt x="7980" y="4748"/>
                  </a:lnTo>
                  <a:lnTo>
                    <a:pt x="8047" y="5522"/>
                  </a:lnTo>
                  <a:lnTo>
                    <a:pt x="8081" y="6398"/>
                  </a:lnTo>
                  <a:lnTo>
                    <a:pt x="8081" y="7273"/>
                  </a:lnTo>
                  <a:lnTo>
                    <a:pt x="8081" y="8149"/>
                  </a:lnTo>
                  <a:lnTo>
                    <a:pt x="8047" y="9024"/>
                  </a:lnTo>
                  <a:lnTo>
                    <a:pt x="7980" y="9899"/>
                  </a:lnTo>
                  <a:lnTo>
                    <a:pt x="7879" y="10775"/>
                  </a:lnTo>
                  <a:lnTo>
                    <a:pt x="7744" y="11650"/>
                  </a:lnTo>
                  <a:lnTo>
                    <a:pt x="7576" y="12525"/>
                  </a:lnTo>
                  <a:lnTo>
                    <a:pt x="7441" y="12727"/>
                  </a:lnTo>
                  <a:lnTo>
                    <a:pt x="7508" y="12559"/>
                  </a:lnTo>
                  <a:lnTo>
                    <a:pt x="7542" y="12357"/>
                  </a:lnTo>
                  <a:lnTo>
                    <a:pt x="7576" y="12155"/>
                  </a:lnTo>
                  <a:lnTo>
                    <a:pt x="7576" y="11953"/>
                  </a:lnTo>
                  <a:lnTo>
                    <a:pt x="7542" y="11886"/>
                  </a:lnTo>
                  <a:lnTo>
                    <a:pt x="7441" y="11886"/>
                  </a:lnTo>
                  <a:lnTo>
                    <a:pt x="7407" y="11953"/>
                  </a:lnTo>
                  <a:lnTo>
                    <a:pt x="7340" y="12323"/>
                  </a:lnTo>
                  <a:lnTo>
                    <a:pt x="7239" y="12626"/>
                  </a:lnTo>
                  <a:lnTo>
                    <a:pt x="7071" y="12896"/>
                  </a:lnTo>
                  <a:lnTo>
                    <a:pt x="6902" y="13131"/>
                  </a:lnTo>
                  <a:lnTo>
                    <a:pt x="6667" y="13333"/>
                  </a:lnTo>
                  <a:lnTo>
                    <a:pt x="6431" y="13535"/>
                  </a:lnTo>
                  <a:lnTo>
                    <a:pt x="6162" y="13670"/>
                  </a:lnTo>
                  <a:lnTo>
                    <a:pt x="5859" y="13805"/>
                  </a:lnTo>
                  <a:lnTo>
                    <a:pt x="5556" y="13906"/>
                  </a:lnTo>
                  <a:lnTo>
                    <a:pt x="5253" y="13973"/>
                  </a:lnTo>
                  <a:lnTo>
                    <a:pt x="4579" y="14074"/>
                  </a:lnTo>
                  <a:lnTo>
                    <a:pt x="3939" y="14108"/>
                  </a:lnTo>
                  <a:lnTo>
                    <a:pt x="3300" y="14074"/>
                  </a:lnTo>
                  <a:lnTo>
                    <a:pt x="2896" y="14040"/>
                  </a:lnTo>
                  <a:lnTo>
                    <a:pt x="2492" y="13973"/>
                  </a:lnTo>
                  <a:lnTo>
                    <a:pt x="2155" y="13838"/>
                  </a:lnTo>
                  <a:lnTo>
                    <a:pt x="1852" y="13636"/>
                  </a:lnTo>
                  <a:lnTo>
                    <a:pt x="1616" y="13434"/>
                  </a:lnTo>
                  <a:lnTo>
                    <a:pt x="1381" y="13199"/>
                  </a:lnTo>
                  <a:lnTo>
                    <a:pt x="1179" y="12929"/>
                  </a:lnTo>
                  <a:lnTo>
                    <a:pt x="1010" y="12626"/>
                  </a:lnTo>
                  <a:lnTo>
                    <a:pt x="909" y="12290"/>
                  </a:lnTo>
                  <a:lnTo>
                    <a:pt x="808" y="11953"/>
                  </a:lnTo>
                  <a:lnTo>
                    <a:pt x="707" y="11583"/>
                  </a:lnTo>
                  <a:lnTo>
                    <a:pt x="674" y="11246"/>
                  </a:lnTo>
                  <a:lnTo>
                    <a:pt x="640" y="10876"/>
                  </a:lnTo>
                  <a:lnTo>
                    <a:pt x="640" y="10472"/>
                  </a:lnTo>
                  <a:lnTo>
                    <a:pt x="640" y="9765"/>
                  </a:lnTo>
                  <a:lnTo>
                    <a:pt x="808" y="8418"/>
                  </a:lnTo>
                  <a:lnTo>
                    <a:pt x="1044" y="7071"/>
                  </a:lnTo>
                  <a:lnTo>
                    <a:pt x="1313" y="5758"/>
                  </a:lnTo>
                  <a:lnTo>
                    <a:pt x="1650" y="4445"/>
                  </a:lnTo>
                  <a:lnTo>
                    <a:pt x="1852" y="3839"/>
                  </a:lnTo>
                  <a:lnTo>
                    <a:pt x="2020" y="3267"/>
                  </a:lnTo>
                  <a:lnTo>
                    <a:pt x="2256" y="2694"/>
                  </a:lnTo>
                  <a:lnTo>
                    <a:pt x="2559" y="2156"/>
                  </a:lnTo>
                  <a:lnTo>
                    <a:pt x="2761" y="1853"/>
                  </a:lnTo>
                  <a:lnTo>
                    <a:pt x="2997" y="1583"/>
                  </a:lnTo>
                  <a:lnTo>
                    <a:pt x="3232" y="1381"/>
                  </a:lnTo>
                  <a:lnTo>
                    <a:pt x="3502" y="1213"/>
                  </a:lnTo>
                  <a:lnTo>
                    <a:pt x="3771" y="1078"/>
                  </a:lnTo>
                  <a:lnTo>
                    <a:pt x="4074" y="944"/>
                  </a:lnTo>
                  <a:lnTo>
                    <a:pt x="4747" y="742"/>
                  </a:lnTo>
                  <a:lnTo>
                    <a:pt x="4646" y="1179"/>
                  </a:lnTo>
                  <a:lnTo>
                    <a:pt x="4579" y="1651"/>
                  </a:lnTo>
                  <a:lnTo>
                    <a:pt x="4411" y="1752"/>
                  </a:lnTo>
                  <a:lnTo>
                    <a:pt x="4343" y="1752"/>
                  </a:lnTo>
                  <a:lnTo>
                    <a:pt x="4242" y="1785"/>
                  </a:lnTo>
                  <a:lnTo>
                    <a:pt x="4209" y="1886"/>
                  </a:lnTo>
                  <a:lnTo>
                    <a:pt x="3939" y="3401"/>
                  </a:lnTo>
                  <a:lnTo>
                    <a:pt x="3737" y="4950"/>
                  </a:lnTo>
                  <a:lnTo>
                    <a:pt x="3771" y="5017"/>
                  </a:lnTo>
                  <a:lnTo>
                    <a:pt x="3805" y="5085"/>
                  </a:lnTo>
                  <a:lnTo>
                    <a:pt x="3872" y="5118"/>
                  </a:lnTo>
                  <a:lnTo>
                    <a:pt x="3939" y="5118"/>
                  </a:lnTo>
                  <a:lnTo>
                    <a:pt x="4141" y="5051"/>
                  </a:lnTo>
                  <a:lnTo>
                    <a:pt x="4141" y="5051"/>
                  </a:lnTo>
                  <a:lnTo>
                    <a:pt x="3872" y="6532"/>
                  </a:lnTo>
                  <a:lnTo>
                    <a:pt x="3468" y="6465"/>
                  </a:lnTo>
                  <a:lnTo>
                    <a:pt x="3064" y="6364"/>
                  </a:lnTo>
                  <a:lnTo>
                    <a:pt x="2256" y="6128"/>
                  </a:lnTo>
                  <a:lnTo>
                    <a:pt x="2222" y="6128"/>
                  </a:lnTo>
                  <a:lnTo>
                    <a:pt x="2189" y="6162"/>
                  </a:lnTo>
                  <a:lnTo>
                    <a:pt x="2155" y="6196"/>
                  </a:lnTo>
                  <a:lnTo>
                    <a:pt x="2189" y="6229"/>
                  </a:lnTo>
                  <a:lnTo>
                    <a:pt x="2357" y="6364"/>
                  </a:lnTo>
                  <a:lnTo>
                    <a:pt x="2525" y="6499"/>
                  </a:lnTo>
                  <a:lnTo>
                    <a:pt x="2929" y="6701"/>
                  </a:lnTo>
                  <a:lnTo>
                    <a:pt x="3367" y="6835"/>
                  </a:lnTo>
                  <a:lnTo>
                    <a:pt x="3805" y="6936"/>
                  </a:lnTo>
                  <a:lnTo>
                    <a:pt x="3872" y="7004"/>
                  </a:lnTo>
                  <a:lnTo>
                    <a:pt x="3939" y="7037"/>
                  </a:lnTo>
                  <a:lnTo>
                    <a:pt x="4007" y="7037"/>
                  </a:lnTo>
                  <a:lnTo>
                    <a:pt x="4074" y="6970"/>
                  </a:lnTo>
                  <a:lnTo>
                    <a:pt x="4646" y="6970"/>
                  </a:lnTo>
                  <a:lnTo>
                    <a:pt x="5253" y="6936"/>
                  </a:lnTo>
                  <a:lnTo>
                    <a:pt x="5791" y="6869"/>
                  </a:lnTo>
                  <a:lnTo>
                    <a:pt x="6296" y="6734"/>
                  </a:lnTo>
                  <a:lnTo>
                    <a:pt x="6364" y="6701"/>
                  </a:lnTo>
                  <a:lnTo>
                    <a:pt x="6397" y="6667"/>
                  </a:lnTo>
                  <a:lnTo>
                    <a:pt x="6397" y="6532"/>
                  </a:lnTo>
                  <a:lnTo>
                    <a:pt x="6330" y="6465"/>
                  </a:lnTo>
                  <a:lnTo>
                    <a:pt x="6296" y="6431"/>
                  </a:lnTo>
                  <a:lnTo>
                    <a:pt x="6229" y="6431"/>
                  </a:lnTo>
                  <a:lnTo>
                    <a:pt x="5690" y="6532"/>
                  </a:lnTo>
                  <a:lnTo>
                    <a:pt x="5185" y="6600"/>
                  </a:lnTo>
                  <a:lnTo>
                    <a:pt x="4646" y="6600"/>
                  </a:lnTo>
                  <a:lnTo>
                    <a:pt x="4175" y="6566"/>
                  </a:lnTo>
                  <a:lnTo>
                    <a:pt x="4310" y="5758"/>
                  </a:lnTo>
                  <a:lnTo>
                    <a:pt x="4478" y="4950"/>
                  </a:lnTo>
                  <a:lnTo>
                    <a:pt x="5017" y="4815"/>
                  </a:lnTo>
                  <a:lnTo>
                    <a:pt x="5084" y="4815"/>
                  </a:lnTo>
                  <a:lnTo>
                    <a:pt x="5118" y="4748"/>
                  </a:lnTo>
                  <a:lnTo>
                    <a:pt x="5151" y="4647"/>
                  </a:lnTo>
                  <a:lnTo>
                    <a:pt x="5050" y="3940"/>
                  </a:lnTo>
                  <a:lnTo>
                    <a:pt x="5084" y="3233"/>
                  </a:lnTo>
                  <a:lnTo>
                    <a:pt x="5151" y="2526"/>
                  </a:lnTo>
                  <a:lnTo>
                    <a:pt x="5320" y="1853"/>
                  </a:lnTo>
                  <a:lnTo>
                    <a:pt x="5320" y="1819"/>
                  </a:lnTo>
                  <a:lnTo>
                    <a:pt x="5387" y="1785"/>
                  </a:lnTo>
                  <a:lnTo>
                    <a:pt x="5387" y="1684"/>
                  </a:lnTo>
                  <a:lnTo>
                    <a:pt x="5354" y="1617"/>
                  </a:lnTo>
                  <a:lnTo>
                    <a:pt x="5286" y="1583"/>
                  </a:lnTo>
                  <a:lnTo>
                    <a:pt x="5185" y="1550"/>
                  </a:lnTo>
                  <a:lnTo>
                    <a:pt x="4882" y="1550"/>
                  </a:lnTo>
                  <a:lnTo>
                    <a:pt x="4983" y="775"/>
                  </a:lnTo>
                  <a:lnTo>
                    <a:pt x="5050" y="742"/>
                  </a:lnTo>
                  <a:lnTo>
                    <a:pt x="5050" y="674"/>
                  </a:lnTo>
                  <a:lnTo>
                    <a:pt x="5050" y="641"/>
                  </a:lnTo>
                  <a:lnTo>
                    <a:pt x="5017" y="607"/>
                  </a:lnTo>
                  <a:lnTo>
                    <a:pt x="5219" y="573"/>
                  </a:lnTo>
                  <a:close/>
                  <a:moveTo>
                    <a:pt x="4108" y="506"/>
                  </a:moveTo>
                  <a:lnTo>
                    <a:pt x="4310" y="540"/>
                  </a:lnTo>
                  <a:lnTo>
                    <a:pt x="4512" y="607"/>
                  </a:lnTo>
                  <a:lnTo>
                    <a:pt x="4714" y="674"/>
                  </a:lnTo>
                  <a:lnTo>
                    <a:pt x="4478" y="641"/>
                  </a:lnTo>
                  <a:lnTo>
                    <a:pt x="4209" y="641"/>
                  </a:lnTo>
                  <a:lnTo>
                    <a:pt x="3973" y="708"/>
                  </a:lnTo>
                  <a:lnTo>
                    <a:pt x="3737" y="775"/>
                  </a:lnTo>
                  <a:lnTo>
                    <a:pt x="3502" y="910"/>
                  </a:lnTo>
                  <a:lnTo>
                    <a:pt x="3266" y="1045"/>
                  </a:lnTo>
                  <a:lnTo>
                    <a:pt x="2896" y="1381"/>
                  </a:lnTo>
                  <a:lnTo>
                    <a:pt x="2626" y="1617"/>
                  </a:lnTo>
                  <a:lnTo>
                    <a:pt x="2424" y="1920"/>
                  </a:lnTo>
                  <a:lnTo>
                    <a:pt x="2222" y="2223"/>
                  </a:lnTo>
                  <a:lnTo>
                    <a:pt x="2088" y="2526"/>
                  </a:lnTo>
                  <a:lnTo>
                    <a:pt x="1818" y="3199"/>
                  </a:lnTo>
                  <a:lnTo>
                    <a:pt x="1583" y="3873"/>
                  </a:lnTo>
                  <a:lnTo>
                    <a:pt x="1313" y="4748"/>
                  </a:lnTo>
                  <a:lnTo>
                    <a:pt x="1078" y="5657"/>
                  </a:lnTo>
                  <a:lnTo>
                    <a:pt x="842" y="6600"/>
                  </a:lnTo>
                  <a:lnTo>
                    <a:pt x="674" y="7542"/>
                  </a:lnTo>
                  <a:lnTo>
                    <a:pt x="505" y="8485"/>
                  </a:lnTo>
                  <a:lnTo>
                    <a:pt x="404" y="9428"/>
                  </a:lnTo>
                  <a:lnTo>
                    <a:pt x="371" y="10337"/>
                  </a:lnTo>
                  <a:lnTo>
                    <a:pt x="404" y="11280"/>
                  </a:lnTo>
                  <a:lnTo>
                    <a:pt x="438" y="11583"/>
                  </a:lnTo>
                  <a:lnTo>
                    <a:pt x="472" y="11886"/>
                  </a:lnTo>
                  <a:lnTo>
                    <a:pt x="573" y="12155"/>
                  </a:lnTo>
                  <a:lnTo>
                    <a:pt x="674" y="12458"/>
                  </a:lnTo>
                  <a:lnTo>
                    <a:pt x="775" y="12727"/>
                  </a:lnTo>
                  <a:lnTo>
                    <a:pt x="943" y="12963"/>
                  </a:lnTo>
                  <a:lnTo>
                    <a:pt x="1078" y="13232"/>
                  </a:lnTo>
                  <a:lnTo>
                    <a:pt x="1280" y="13468"/>
                  </a:lnTo>
                  <a:lnTo>
                    <a:pt x="1515" y="13704"/>
                  </a:lnTo>
                  <a:lnTo>
                    <a:pt x="1818" y="13906"/>
                  </a:lnTo>
                  <a:lnTo>
                    <a:pt x="2121" y="14074"/>
                  </a:lnTo>
                  <a:lnTo>
                    <a:pt x="2424" y="14175"/>
                  </a:lnTo>
                  <a:lnTo>
                    <a:pt x="2761" y="14242"/>
                  </a:lnTo>
                  <a:lnTo>
                    <a:pt x="3098" y="14310"/>
                  </a:lnTo>
                  <a:lnTo>
                    <a:pt x="4310" y="14310"/>
                  </a:lnTo>
                  <a:lnTo>
                    <a:pt x="4882" y="14242"/>
                  </a:lnTo>
                  <a:lnTo>
                    <a:pt x="5455" y="14141"/>
                  </a:lnTo>
                  <a:lnTo>
                    <a:pt x="6027" y="13973"/>
                  </a:lnTo>
                  <a:lnTo>
                    <a:pt x="6027" y="13973"/>
                  </a:lnTo>
                  <a:lnTo>
                    <a:pt x="5623" y="14141"/>
                  </a:lnTo>
                  <a:lnTo>
                    <a:pt x="5219" y="14276"/>
                  </a:lnTo>
                  <a:lnTo>
                    <a:pt x="4781" y="14377"/>
                  </a:lnTo>
                  <a:lnTo>
                    <a:pt x="4343" y="14444"/>
                  </a:lnTo>
                  <a:lnTo>
                    <a:pt x="3737" y="14478"/>
                  </a:lnTo>
                  <a:lnTo>
                    <a:pt x="3131" y="14478"/>
                  </a:lnTo>
                  <a:lnTo>
                    <a:pt x="2559" y="14411"/>
                  </a:lnTo>
                  <a:lnTo>
                    <a:pt x="2290" y="14377"/>
                  </a:lnTo>
                  <a:lnTo>
                    <a:pt x="2020" y="14276"/>
                  </a:lnTo>
                  <a:lnTo>
                    <a:pt x="1751" y="14175"/>
                  </a:lnTo>
                  <a:lnTo>
                    <a:pt x="1515" y="14074"/>
                  </a:lnTo>
                  <a:lnTo>
                    <a:pt x="1313" y="13906"/>
                  </a:lnTo>
                  <a:lnTo>
                    <a:pt x="1078" y="13737"/>
                  </a:lnTo>
                  <a:lnTo>
                    <a:pt x="909" y="13535"/>
                  </a:lnTo>
                  <a:lnTo>
                    <a:pt x="741" y="13266"/>
                  </a:lnTo>
                  <a:lnTo>
                    <a:pt x="606" y="12997"/>
                  </a:lnTo>
                  <a:lnTo>
                    <a:pt x="472" y="12694"/>
                  </a:lnTo>
                  <a:lnTo>
                    <a:pt x="371" y="12155"/>
                  </a:lnTo>
                  <a:lnTo>
                    <a:pt x="270" y="11616"/>
                  </a:lnTo>
                  <a:lnTo>
                    <a:pt x="236" y="11044"/>
                  </a:lnTo>
                  <a:lnTo>
                    <a:pt x="270" y="10472"/>
                  </a:lnTo>
                  <a:lnTo>
                    <a:pt x="337" y="9327"/>
                  </a:lnTo>
                  <a:lnTo>
                    <a:pt x="438" y="8216"/>
                  </a:lnTo>
                  <a:lnTo>
                    <a:pt x="606" y="6970"/>
                  </a:lnTo>
                  <a:lnTo>
                    <a:pt x="775" y="5724"/>
                  </a:lnTo>
                  <a:lnTo>
                    <a:pt x="1044" y="4512"/>
                  </a:lnTo>
                  <a:lnTo>
                    <a:pt x="1347" y="3267"/>
                  </a:lnTo>
                  <a:lnTo>
                    <a:pt x="1482" y="2896"/>
                  </a:lnTo>
                  <a:lnTo>
                    <a:pt x="1616" y="2526"/>
                  </a:lnTo>
                  <a:lnTo>
                    <a:pt x="1818" y="2122"/>
                  </a:lnTo>
                  <a:lnTo>
                    <a:pt x="2054" y="1752"/>
                  </a:lnTo>
                  <a:lnTo>
                    <a:pt x="2323" y="1415"/>
                  </a:lnTo>
                  <a:lnTo>
                    <a:pt x="2593" y="1112"/>
                  </a:lnTo>
                  <a:lnTo>
                    <a:pt x="2929" y="876"/>
                  </a:lnTo>
                  <a:lnTo>
                    <a:pt x="3266" y="674"/>
                  </a:lnTo>
                  <a:lnTo>
                    <a:pt x="3906" y="506"/>
                  </a:lnTo>
                  <a:close/>
                  <a:moveTo>
                    <a:pt x="5017" y="1"/>
                  </a:moveTo>
                  <a:lnTo>
                    <a:pt x="5017" y="35"/>
                  </a:lnTo>
                  <a:lnTo>
                    <a:pt x="4512" y="136"/>
                  </a:lnTo>
                  <a:lnTo>
                    <a:pt x="4007" y="237"/>
                  </a:lnTo>
                  <a:lnTo>
                    <a:pt x="3030" y="472"/>
                  </a:lnTo>
                  <a:lnTo>
                    <a:pt x="2963" y="506"/>
                  </a:lnTo>
                  <a:lnTo>
                    <a:pt x="2929" y="573"/>
                  </a:lnTo>
                  <a:lnTo>
                    <a:pt x="2593" y="775"/>
                  </a:lnTo>
                  <a:lnTo>
                    <a:pt x="2290" y="1045"/>
                  </a:lnTo>
                  <a:lnTo>
                    <a:pt x="2020" y="1314"/>
                  </a:lnTo>
                  <a:lnTo>
                    <a:pt x="1785" y="1617"/>
                  </a:lnTo>
                  <a:lnTo>
                    <a:pt x="1616" y="1886"/>
                  </a:lnTo>
                  <a:lnTo>
                    <a:pt x="1482" y="2122"/>
                  </a:lnTo>
                  <a:lnTo>
                    <a:pt x="1246" y="2694"/>
                  </a:lnTo>
                  <a:lnTo>
                    <a:pt x="1078" y="3267"/>
                  </a:lnTo>
                  <a:lnTo>
                    <a:pt x="943" y="3839"/>
                  </a:lnTo>
                  <a:lnTo>
                    <a:pt x="741" y="4647"/>
                  </a:lnTo>
                  <a:lnTo>
                    <a:pt x="573" y="5489"/>
                  </a:lnTo>
                  <a:lnTo>
                    <a:pt x="438" y="6330"/>
                  </a:lnTo>
                  <a:lnTo>
                    <a:pt x="303" y="7172"/>
                  </a:lnTo>
                  <a:lnTo>
                    <a:pt x="135" y="8485"/>
                  </a:lnTo>
                  <a:lnTo>
                    <a:pt x="68" y="9192"/>
                  </a:lnTo>
                  <a:lnTo>
                    <a:pt x="34" y="9866"/>
                  </a:lnTo>
                  <a:lnTo>
                    <a:pt x="0" y="10573"/>
                  </a:lnTo>
                  <a:lnTo>
                    <a:pt x="34" y="11246"/>
                  </a:lnTo>
                  <a:lnTo>
                    <a:pt x="68" y="11919"/>
                  </a:lnTo>
                  <a:lnTo>
                    <a:pt x="202" y="12559"/>
                  </a:lnTo>
                  <a:lnTo>
                    <a:pt x="270" y="12862"/>
                  </a:lnTo>
                  <a:lnTo>
                    <a:pt x="337" y="13098"/>
                  </a:lnTo>
                  <a:lnTo>
                    <a:pt x="472" y="13333"/>
                  </a:lnTo>
                  <a:lnTo>
                    <a:pt x="606" y="13569"/>
                  </a:lnTo>
                  <a:lnTo>
                    <a:pt x="741" y="13737"/>
                  </a:lnTo>
                  <a:lnTo>
                    <a:pt x="909" y="13939"/>
                  </a:lnTo>
                  <a:lnTo>
                    <a:pt x="1078" y="14074"/>
                  </a:lnTo>
                  <a:lnTo>
                    <a:pt x="1280" y="14242"/>
                  </a:lnTo>
                  <a:lnTo>
                    <a:pt x="1482" y="14343"/>
                  </a:lnTo>
                  <a:lnTo>
                    <a:pt x="1684" y="14444"/>
                  </a:lnTo>
                  <a:lnTo>
                    <a:pt x="2155" y="14613"/>
                  </a:lnTo>
                  <a:lnTo>
                    <a:pt x="2660" y="14714"/>
                  </a:lnTo>
                  <a:lnTo>
                    <a:pt x="3199" y="14747"/>
                  </a:lnTo>
                  <a:lnTo>
                    <a:pt x="3805" y="14747"/>
                  </a:lnTo>
                  <a:lnTo>
                    <a:pt x="4411" y="14714"/>
                  </a:lnTo>
                  <a:lnTo>
                    <a:pt x="4983" y="14613"/>
                  </a:lnTo>
                  <a:lnTo>
                    <a:pt x="5522" y="14478"/>
                  </a:lnTo>
                  <a:lnTo>
                    <a:pt x="6061" y="14276"/>
                  </a:lnTo>
                  <a:lnTo>
                    <a:pt x="6296" y="14141"/>
                  </a:lnTo>
                  <a:lnTo>
                    <a:pt x="6566" y="14007"/>
                  </a:lnTo>
                  <a:lnTo>
                    <a:pt x="6768" y="13805"/>
                  </a:lnTo>
                  <a:lnTo>
                    <a:pt x="7003" y="13636"/>
                  </a:lnTo>
                  <a:lnTo>
                    <a:pt x="7205" y="13434"/>
                  </a:lnTo>
                  <a:lnTo>
                    <a:pt x="7407" y="13165"/>
                  </a:lnTo>
                  <a:lnTo>
                    <a:pt x="7576" y="12929"/>
                  </a:lnTo>
                  <a:lnTo>
                    <a:pt x="7710" y="12929"/>
                  </a:lnTo>
                  <a:lnTo>
                    <a:pt x="7744" y="12862"/>
                  </a:lnTo>
                  <a:lnTo>
                    <a:pt x="7811" y="12593"/>
                  </a:lnTo>
                  <a:lnTo>
                    <a:pt x="8081" y="12054"/>
                  </a:lnTo>
                  <a:lnTo>
                    <a:pt x="8283" y="11549"/>
                  </a:lnTo>
                  <a:lnTo>
                    <a:pt x="8451" y="10977"/>
                  </a:lnTo>
                  <a:lnTo>
                    <a:pt x="8586" y="10404"/>
                  </a:lnTo>
                  <a:lnTo>
                    <a:pt x="8687" y="9832"/>
                  </a:lnTo>
                  <a:lnTo>
                    <a:pt x="8788" y="9260"/>
                  </a:lnTo>
                  <a:lnTo>
                    <a:pt x="8855" y="8115"/>
                  </a:lnTo>
                  <a:lnTo>
                    <a:pt x="8889" y="7374"/>
                  </a:lnTo>
                  <a:lnTo>
                    <a:pt x="8889" y="6633"/>
                  </a:lnTo>
                  <a:lnTo>
                    <a:pt x="8889" y="5893"/>
                  </a:lnTo>
                  <a:lnTo>
                    <a:pt x="8821" y="5152"/>
                  </a:lnTo>
                  <a:lnTo>
                    <a:pt x="8720" y="4411"/>
                  </a:lnTo>
                  <a:lnTo>
                    <a:pt x="8586" y="3671"/>
                  </a:lnTo>
                  <a:lnTo>
                    <a:pt x="8417" y="2964"/>
                  </a:lnTo>
                  <a:lnTo>
                    <a:pt x="8182" y="2257"/>
                  </a:lnTo>
                  <a:lnTo>
                    <a:pt x="7980" y="1785"/>
                  </a:lnTo>
                  <a:lnTo>
                    <a:pt x="7710" y="1348"/>
                  </a:lnTo>
                  <a:lnTo>
                    <a:pt x="7374" y="944"/>
                  </a:lnTo>
                  <a:lnTo>
                    <a:pt x="7003" y="607"/>
                  </a:lnTo>
                  <a:lnTo>
                    <a:pt x="6801" y="439"/>
                  </a:lnTo>
                  <a:lnTo>
                    <a:pt x="6599" y="304"/>
                  </a:lnTo>
                  <a:lnTo>
                    <a:pt x="6364" y="203"/>
                  </a:lnTo>
                  <a:lnTo>
                    <a:pt x="6128" y="102"/>
                  </a:lnTo>
                  <a:lnTo>
                    <a:pt x="5892" y="68"/>
                  </a:lnTo>
                  <a:lnTo>
                    <a:pt x="5623" y="1"/>
                  </a:lnTo>
                  <a:lnTo>
                    <a:pt x="5354" y="1"/>
                  </a:lnTo>
                  <a:lnTo>
                    <a:pt x="5118" y="35"/>
                  </a:lnTo>
                  <a:lnTo>
                    <a:pt x="508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4"/>
            <p:cNvSpPr/>
            <p:nvPr/>
          </p:nvSpPr>
          <p:spPr>
            <a:xfrm>
              <a:off x="2458602" y="5638445"/>
              <a:ext cx="152174" cy="165591"/>
            </a:xfrm>
            <a:custGeom>
              <a:avLst/>
              <a:gdLst/>
              <a:ahLst/>
              <a:cxnLst/>
              <a:rect l="l" t="t" r="r" b="b"/>
              <a:pathLst>
                <a:path w="2291" h="2493" extrusionOk="0">
                  <a:moveTo>
                    <a:pt x="1920" y="169"/>
                  </a:moveTo>
                  <a:lnTo>
                    <a:pt x="1920" y="641"/>
                  </a:lnTo>
                  <a:lnTo>
                    <a:pt x="1954" y="1112"/>
                  </a:lnTo>
                  <a:lnTo>
                    <a:pt x="2021" y="1550"/>
                  </a:lnTo>
                  <a:lnTo>
                    <a:pt x="2122" y="1987"/>
                  </a:lnTo>
                  <a:lnTo>
                    <a:pt x="2156" y="2021"/>
                  </a:lnTo>
                  <a:lnTo>
                    <a:pt x="2122" y="2021"/>
                  </a:lnTo>
                  <a:lnTo>
                    <a:pt x="1718" y="2055"/>
                  </a:lnTo>
                  <a:lnTo>
                    <a:pt x="1314" y="2122"/>
                  </a:lnTo>
                  <a:lnTo>
                    <a:pt x="910" y="2156"/>
                  </a:lnTo>
                  <a:lnTo>
                    <a:pt x="472" y="2223"/>
                  </a:lnTo>
                  <a:lnTo>
                    <a:pt x="304" y="1314"/>
                  </a:lnTo>
                  <a:lnTo>
                    <a:pt x="136" y="405"/>
                  </a:lnTo>
                  <a:lnTo>
                    <a:pt x="573" y="371"/>
                  </a:lnTo>
                  <a:lnTo>
                    <a:pt x="1045" y="338"/>
                  </a:lnTo>
                  <a:lnTo>
                    <a:pt x="1920" y="169"/>
                  </a:lnTo>
                  <a:close/>
                  <a:moveTo>
                    <a:pt x="1920" y="1"/>
                  </a:moveTo>
                  <a:lnTo>
                    <a:pt x="1011" y="136"/>
                  </a:lnTo>
                  <a:lnTo>
                    <a:pt x="540" y="203"/>
                  </a:lnTo>
                  <a:lnTo>
                    <a:pt x="68" y="270"/>
                  </a:lnTo>
                  <a:lnTo>
                    <a:pt x="35" y="304"/>
                  </a:lnTo>
                  <a:lnTo>
                    <a:pt x="35" y="338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1" y="910"/>
                  </a:lnTo>
                  <a:lnTo>
                    <a:pt x="102" y="1449"/>
                  </a:lnTo>
                  <a:lnTo>
                    <a:pt x="203" y="1954"/>
                  </a:lnTo>
                  <a:lnTo>
                    <a:pt x="338" y="2459"/>
                  </a:lnTo>
                  <a:lnTo>
                    <a:pt x="405" y="2492"/>
                  </a:lnTo>
                  <a:lnTo>
                    <a:pt x="472" y="2492"/>
                  </a:lnTo>
                  <a:lnTo>
                    <a:pt x="506" y="2459"/>
                  </a:lnTo>
                  <a:lnTo>
                    <a:pt x="540" y="2391"/>
                  </a:lnTo>
                  <a:lnTo>
                    <a:pt x="506" y="2324"/>
                  </a:lnTo>
                  <a:lnTo>
                    <a:pt x="506" y="2324"/>
                  </a:lnTo>
                  <a:lnTo>
                    <a:pt x="910" y="2358"/>
                  </a:lnTo>
                  <a:lnTo>
                    <a:pt x="1348" y="2358"/>
                  </a:lnTo>
                  <a:lnTo>
                    <a:pt x="1785" y="2290"/>
                  </a:lnTo>
                  <a:lnTo>
                    <a:pt x="2156" y="2156"/>
                  </a:lnTo>
                  <a:lnTo>
                    <a:pt x="2189" y="2122"/>
                  </a:lnTo>
                  <a:lnTo>
                    <a:pt x="2189" y="2055"/>
                  </a:lnTo>
                  <a:lnTo>
                    <a:pt x="2257" y="2055"/>
                  </a:lnTo>
                  <a:lnTo>
                    <a:pt x="2290" y="2021"/>
                  </a:lnTo>
                  <a:lnTo>
                    <a:pt x="2290" y="1987"/>
                  </a:lnTo>
                  <a:lnTo>
                    <a:pt x="2257" y="1516"/>
                  </a:lnTo>
                  <a:lnTo>
                    <a:pt x="2189" y="1045"/>
                  </a:lnTo>
                  <a:lnTo>
                    <a:pt x="2122" y="607"/>
                  </a:lnTo>
                  <a:lnTo>
                    <a:pt x="2021" y="136"/>
                  </a:lnTo>
                  <a:lnTo>
                    <a:pt x="2021" y="102"/>
                  </a:lnTo>
                  <a:lnTo>
                    <a:pt x="2021" y="35"/>
                  </a:lnTo>
                  <a:lnTo>
                    <a:pt x="198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4"/>
            <p:cNvSpPr/>
            <p:nvPr/>
          </p:nvSpPr>
          <p:spPr>
            <a:xfrm>
              <a:off x="2617418" y="5618318"/>
              <a:ext cx="154366" cy="147657"/>
            </a:xfrm>
            <a:custGeom>
              <a:avLst/>
              <a:gdLst/>
              <a:ahLst/>
              <a:cxnLst/>
              <a:rect l="l" t="t" r="r" b="b"/>
              <a:pathLst>
                <a:path w="2324" h="2223" extrusionOk="0">
                  <a:moveTo>
                    <a:pt x="1919" y="203"/>
                  </a:moveTo>
                  <a:lnTo>
                    <a:pt x="1953" y="573"/>
                  </a:lnTo>
                  <a:lnTo>
                    <a:pt x="2020" y="944"/>
                  </a:lnTo>
                  <a:lnTo>
                    <a:pt x="2088" y="1381"/>
                  </a:lnTo>
                  <a:lnTo>
                    <a:pt x="2155" y="1819"/>
                  </a:lnTo>
                  <a:lnTo>
                    <a:pt x="1953" y="1819"/>
                  </a:lnTo>
                  <a:lnTo>
                    <a:pt x="1785" y="1853"/>
                  </a:lnTo>
                  <a:lnTo>
                    <a:pt x="1414" y="1920"/>
                  </a:lnTo>
                  <a:lnTo>
                    <a:pt x="943" y="1954"/>
                  </a:lnTo>
                  <a:lnTo>
                    <a:pt x="707" y="2021"/>
                  </a:lnTo>
                  <a:lnTo>
                    <a:pt x="472" y="2088"/>
                  </a:lnTo>
                  <a:lnTo>
                    <a:pt x="404" y="1651"/>
                  </a:lnTo>
                  <a:lnTo>
                    <a:pt x="270" y="1179"/>
                  </a:lnTo>
                  <a:lnTo>
                    <a:pt x="202" y="809"/>
                  </a:lnTo>
                  <a:lnTo>
                    <a:pt x="101" y="439"/>
                  </a:lnTo>
                  <a:lnTo>
                    <a:pt x="1010" y="338"/>
                  </a:lnTo>
                  <a:lnTo>
                    <a:pt x="1919" y="203"/>
                  </a:lnTo>
                  <a:close/>
                  <a:moveTo>
                    <a:pt x="1886" y="1"/>
                  </a:moveTo>
                  <a:lnTo>
                    <a:pt x="977" y="136"/>
                  </a:lnTo>
                  <a:lnTo>
                    <a:pt x="68" y="270"/>
                  </a:lnTo>
                  <a:lnTo>
                    <a:pt x="34" y="304"/>
                  </a:lnTo>
                  <a:lnTo>
                    <a:pt x="34" y="371"/>
                  </a:lnTo>
                  <a:lnTo>
                    <a:pt x="0" y="573"/>
                  </a:lnTo>
                  <a:lnTo>
                    <a:pt x="34" y="809"/>
                  </a:lnTo>
                  <a:lnTo>
                    <a:pt x="101" y="1213"/>
                  </a:lnTo>
                  <a:lnTo>
                    <a:pt x="202" y="1718"/>
                  </a:lnTo>
                  <a:lnTo>
                    <a:pt x="270" y="1954"/>
                  </a:lnTo>
                  <a:lnTo>
                    <a:pt x="371" y="2189"/>
                  </a:lnTo>
                  <a:lnTo>
                    <a:pt x="404" y="2223"/>
                  </a:lnTo>
                  <a:lnTo>
                    <a:pt x="674" y="2223"/>
                  </a:lnTo>
                  <a:lnTo>
                    <a:pt x="909" y="2189"/>
                  </a:lnTo>
                  <a:lnTo>
                    <a:pt x="1313" y="2122"/>
                  </a:lnTo>
                  <a:lnTo>
                    <a:pt x="1751" y="2055"/>
                  </a:lnTo>
                  <a:lnTo>
                    <a:pt x="1987" y="2021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323" y="1954"/>
                  </a:lnTo>
                  <a:lnTo>
                    <a:pt x="2323" y="1718"/>
                  </a:lnTo>
                  <a:lnTo>
                    <a:pt x="2290" y="1482"/>
                  </a:lnTo>
                  <a:lnTo>
                    <a:pt x="2222" y="1045"/>
                  </a:lnTo>
                  <a:lnTo>
                    <a:pt x="2155" y="540"/>
                  </a:lnTo>
                  <a:lnTo>
                    <a:pt x="2088" y="304"/>
                  </a:lnTo>
                  <a:lnTo>
                    <a:pt x="1987" y="35"/>
                  </a:lnTo>
                  <a:lnTo>
                    <a:pt x="1953" y="35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4"/>
            <p:cNvSpPr/>
            <p:nvPr/>
          </p:nvSpPr>
          <p:spPr>
            <a:xfrm>
              <a:off x="2143294" y="5913567"/>
              <a:ext cx="51544" cy="42510"/>
            </a:xfrm>
            <a:custGeom>
              <a:avLst/>
              <a:gdLst/>
              <a:ahLst/>
              <a:cxnLst/>
              <a:rect l="l" t="t" r="r" b="b"/>
              <a:pathLst>
                <a:path w="776" h="640" extrusionOk="0">
                  <a:moveTo>
                    <a:pt x="674" y="0"/>
                  </a:moveTo>
                  <a:lnTo>
                    <a:pt x="573" y="202"/>
                  </a:lnTo>
                  <a:lnTo>
                    <a:pt x="539" y="438"/>
                  </a:lnTo>
                  <a:lnTo>
                    <a:pt x="438" y="337"/>
                  </a:lnTo>
                  <a:lnTo>
                    <a:pt x="405" y="269"/>
                  </a:lnTo>
                  <a:lnTo>
                    <a:pt x="438" y="168"/>
                  </a:lnTo>
                  <a:lnTo>
                    <a:pt x="438" y="135"/>
                  </a:lnTo>
                  <a:lnTo>
                    <a:pt x="405" y="67"/>
                  </a:lnTo>
                  <a:lnTo>
                    <a:pt x="337" y="67"/>
                  </a:lnTo>
                  <a:lnTo>
                    <a:pt x="304" y="135"/>
                  </a:lnTo>
                  <a:lnTo>
                    <a:pt x="169" y="404"/>
                  </a:lnTo>
                  <a:lnTo>
                    <a:pt x="135" y="370"/>
                  </a:lnTo>
                  <a:lnTo>
                    <a:pt x="102" y="269"/>
                  </a:lnTo>
                  <a:lnTo>
                    <a:pt x="102" y="236"/>
                  </a:lnTo>
                  <a:lnTo>
                    <a:pt x="68" y="202"/>
                  </a:lnTo>
                  <a:lnTo>
                    <a:pt x="34" y="202"/>
                  </a:lnTo>
                  <a:lnTo>
                    <a:pt x="1" y="269"/>
                  </a:lnTo>
                  <a:lnTo>
                    <a:pt x="1" y="303"/>
                  </a:lnTo>
                  <a:lnTo>
                    <a:pt x="1" y="404"/>
                  </a:lnTo>
                  <a:lnTo>
                    <a:pt x="102" y="606"/>
                  </a:lnTo>
                  <a:lnTo>
                    <a:pt x="135" y="640"/>
                  </a:lnTo>
                  <a:lnTo>
                    <a:pt x="203" y="640"/>
                  </a:lnTo>
                  <a:lnTo>
                    <a:pt x="236" y="606"/>
                  </a:lnTo>
                  <a:lnTo>
                    <a:pt x="337" y="404"/>
                  </a:lnTo>
                  <a:lnTo>
                    <a:pt x="371" y="438"/>
                  </a:lnTo>
                  <a:lnTo>
                    <a:pt x="472" y="539"/>
                  </a:lnTo>
                  <a:lnTo>
                    <a:pt x="573" y="606"/>
                  </a:lnTo>
                  <a:lnTo>
                    <a:pt x="640" y="606"/>
                  </a:lnTo>
                  <a:lnTo>
                    <a:pt x="674" y="539"/>
                  </a:lnTo>
                  <a:lnTo>
                    <a:pt x="708" y="303"/>
                  </a:lnTo>
                  <a:lnTo>
                    <a:pt x="775" y="67"/>
                  </a:lnTo>
                  <a:lnTo>
                    <a:pt x="775" y="34"/>
                  </a:lnTo>
                  <a:lnTo>
                    <a:pt x="74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4"/>
            <p:cNvSpPr/>
            <p:nvPr/>
          </p:nvSpPr>
          <p:spPr>
            <a:xfrm>
              <a:off x="2780685" y="5591484"/>
              <a:ext cx="154366" cy="152174"/>
            </a:xfrm>
            <a:custGeom>
              <a:avLst/>
              <a:gdLst/>
              <a:ahLst/>
              <a:cxnLst/>
              <a:rect l="l" t="t" r="r" b="b"/>
              <a:pathLst>
                <a:path w="2324" h="2291" extrusionOk="0">
                  <a:moveTo>
                    <a:pt x="1986" y="1"/>
                  </a:moveTo>
                  <a:lnTo>
                    <a:pt x="1953" y="35"/>
                  </a:lnTo>
                  <a:lnTo>
                    <a:pt x="1953" y="136"/>
                  </a:lnTo>
                  <a:lnTo>
                    <a:pt x="1448" y="136"/>
                  </a:lnTo>
                  <a:lnTo>
                    <a:pt x="943" y="169"/>
                  </a:lnTo>
                  <a:lnTo>
                    <a:pt x="505" y="203"/>
                  </a:lnTo>
                  <a:lnTo>
                    <a:pt x="269" y="270"/>
                  </a:lnTo>
                  <a:lnTo>
                    <a:pt x="168" y="304"/>
                  </a:lnTo>
                  <a:lnTo>
                    <a:pt x="101" y="371"/>
                  </a:lnTo>
                  <a:lnTo>
                    <a:pt x="269" y="439"/>
                  </a:lnTo>
                  <a:lnTo>
                    <a:pt x="471" y="439"/>
                  </a:lnTo>
                  <a:lnTo>
                    <a:pt x="842" y="371"/>
                  </a:lnTo>
                  <a:lnTo>
                    <a:pt x="1380" y="338"/>
                  </a:lnTo>
                  <a:lnTo>
                    <a:pt x="1953" y="304"/>
                  </a:lnTo>
                  <a:lnTo>
                    <a:pt x="1986" y="641"/>
                  </a:lnTo>
                  <a:lnTo>
                    <a:pt x="2020" y="944"/>
                  </a:lnTo>
                  <a:lnTo>
                    <a:pt x="2087" y="1381"/>
                  </a:lnTo>
                  <a:lnTo>
                    <a:pt x="2121" y="1617"/>
                  </a:lnTo>
                  <a:lnTo>
                    <a:pt x="2188" y="1819"/>
                  </a:lnTo>
                  <a:lnTo>
                    <a:pt x="2155" y="1819"/>
                  </a:lnTo>
                  <a:lnTo>
                    <a:pt x="1279" y="1920"/>
                  </a:lnTo>
                  <a:lnTo>
                    <a:pt x="808" y="2021"/>
                  </a:lnTo>
                  <a:lnTo>
                    <a:pt x="404" y="2122"/>
                  </a:lnTo>
                  <a:lnTo>
                    <a:pt x="303" y="1718"/>
                  </a:lnTo>
                  <a:lnTo>
                    <a:pt x="236" y="1280"/>
                  </a:lnTo>
                  <a:lnTo>
                    <a:pt x="202" y="809"/>
                  </a:lnTo>
                  <a:lnTo>
                    <a:pt x="168" y="573"/>
                  </a:lnTo>
                  <a:lnTo>
                    <a:pt x="67" y="371"/>
                  </a:lnTo>
                  <a:lnTo>
                    <a:pt x="34" y="506"/>
                  </a:lnTo>
                  <a:lnTo>
                    <a:pt x="0" y="674"/>
                  </a:lnTo>
                  <a:lnTo>
                    <a:pt x="0" y="977"/>
                  </a:lnTo>
                  <a:lnTo>
                    <a:pt x="101" y="1583"/>
                  </a:lnTo>
                  <a:lnTo>
                    <a:pt x="135" y="1785"/>
                  </a:lnTo>
                  <a:lnTo>
                    <a:pt x="135" y="2021"/>
                  </a:lnTo>
                  <a:lnTo>
                    <a:pt x="168" y="2122"/>
                  </a:lnTo>
                  <a:lnTo>
                    <a:pt x="202" y="2189"/>
                  </a:lnTo>
                  <a:lnTo>
                    <a:pt x="269" y="2257"/>
                  </a:lnTo>
                  <a:lnTo>
                    <a:pt x="370" y="2290"/>
                  </a:lnTo>
                  <a:lnTo>
                    <a:pt x="404" y="2290"/>
                  </a:lnTo>
                  <a:lnTo>
                    <a:pt x="438" y="2257"/>
                  </a:lnTo>
                  <a:lnTo>
                    <a:pt x="875" y="2223"/>
                  </a:lnTo>
                  <a:lnTo>
                    <a:pt x="1313" y="2189"/>
                  </a:lnTo>
                  <a:lnTo>
                    <a:pt x="2188" y="2021"/>
                  </a:lnTo>
                  <a:lnTo>
                    <a:pt x="2256" y="1987"/>
                  </a:lnTo>
                  <a:lnTo>
                    <a:pt x="2289" y="1987"/>
                  </a:lnTo>
                  <a:lnTo>
                    <a:pt x="2323" y="1954"/>
                  </a:lnTo>
                  <a:lnTo>
                    <a:pt x="2323" y="1752"/>
                  </a:lnTo>
                  <a:lnTo>
                    <a:pt x="2289" y="1516"/>
                  </a:lnTo>
                  <a:lnTo>
                    <a:pt x="2222" y="1078"/>
                  </a:lnTo>
                  <a:lnTo>
                    <a:pt x="2155" y="540"/>
                  </a:lnTo>
                  <a:lnTo>
                    <a:pt x="2121" y="304"/>
                  </a:lnTo>
                  <a:lnTo>
                    <a:pt x="2054" y="35"/>
                  </a:lnTo>
                  <a:lnTo>
                    <a:pt x="202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4"/>
            <p:cNvSpPr/>
            <p:nvPr/>
          </p:nvSpPr>
          <p:spPr>
            <a:xfrm>
              <a:off x="2845513" y="5676505"/>
              <a:ext cx="26901" cy="40318"/>
            </a:xfrm>
            <a:custGeom>
              <a:avLst/>
              <a:gdLst/>
              <a:ahLst/>
              <a:cxnLst/>
              <a:rect l="l" t="t" r="r" b="b"/>
              <a:pathLst>
                <a:path w="405" h="607" extrusionOk="0">
                  <a:moveTo>
                    <a:pt x="236" y="0"/>
                  </a:moveTo>
                  <a:lnTo>
                    <a:pt x="135" y="68"/>
                  </a:lnTo>
                  <a:lnTo>
                    <a:pt x="0" y="135"/>
                  </a:lnTo>
                  <a:lnTo>
                    <a:pt x="0" y="169"/>
                  </a:lnTo>
                  <a:lnTo>
                    <a:pt x="0" y="202"/>
                  </a:lnTo>
                  <a:lnTo>
                    <a:pt x="169" y="202"/>
                  </a:lnTo>
                  <a:lnTo>
                    <a:pt x="202" y="169"/>
                  </a:lnTo>
                  <a:lnTo>
                    <a:pt x="202" y="337"/>
                  </a:lnTo>
                  <a:lnTo>
                    <a:pt x="169" y="505"/>
                  </a:lnTo>
                  <a:lnTo>
                    <a:pt x="169" y="573"/>
                  </a:lnTo>
                  <a:lnTo>
                    <a:pt x="202" y="606"/>
                  </a:lnTo>
                  <a:lnTo>
                    <a:pt x="270" y="606"/>
                  </a:lnTo>
                  <a:lnTo>
                    <a:pt x="337" y="573"/>
                  </a:lnTo>
                  <a:lnTo>
                    <a:pt x="371" y="438"/>
                  </a:lnTo>
                  <a:lnTo>
                    <a:pt x="404" y="303"/>
                  </a:lnTo>
                  <a:lnTo>
                    <a:pt x="371" y="169"/>
                  </a:lnTo>
                  <a:lnTo>
                    <a:pt x="337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4"/>
            <p:cNvSpPr/>
            <p:nvPr/>
          </p:nvSpPr>
          <p:spPr>
            <a:xfrm>
              <a:off x="2686697" y="5701081"/>
              <a:ext cx="33676" cy="40318"/>
            </a:xfrm>
            <a:custGeom>
              <a:avLst/>
              <a:gdLst/>
              <a:ahLst/>
              <a:cxnLst/>
              <a:rect l="l" t="t" r="r" b="b"/>
              <a:pathLst>
                <a:path w="507" h="607" extrusionOk="0">
                  <a:moveTo>
                    <a:pt x="270" y="1"/>
                  </a:moveTo>
                  <a:lnTo>
                    <a:pt x="203" y="34"/>
                  </a:lnTo>
                  <a:lnTo>
                    <a:pt x="136" y="68"/>
                  </a:lnTo>
                  <a:lnTo>
                    <a:pt x="35" y="203"/>
                  </a:lnTo>
                  <a:lnTo>
                    <a:pt x="1" y="337"/>
                  </a:lnTo>
                  <a:lnTo>
                    <a:pt x="1" y="438"/>
                  </a:lnTo>
                  <a:lnTo>
                    <a:pt x="35" y="506"/>
                  </a:lnTo>
                  <a:lnTo>
                    <a:pt x="136" y="573"/>
                  </a:lnTo>
                  <a:lnTo>
                    <a:pt x="270" y="607"/>
                  </a:lnTo>
                  <a:lnTo>
                    <a:pt x="338" y="607"/>
                  </a:lnTo>
                  <a:lnTo>
                    <a:pt x="405" y="573"/>
                  </a:lnTo>
                  <a:lnTo>
                    <a:pt x="506" y="438"/>
                  </a:lnTo>
                  <a:lnTo>
                    <a:pt x="506" y="371"/>
                  </a:lnTo>
                  <a:lnTo>
                    <a:pt x="506" y="337"/>
                  </a:lnTo>
                  <a:lnTo>
                    <a:pt x="472" y="304"/>
                  </a:lnTo>
                  <a:lnTo>
                    <a:pt x="439" y="304"/>
                  </a:lnTo>
                  <a:lnTo>
                    <a:pt x="136" y="371"/>
                  </a:lnTo>
                  <a:lnTo>
                    <a:pt x="136" y="270"/>
                  </a:lnTo>
                  <a:lnTo>
                    <a:pt x="203" y="169"/>
                  </a:lnTo>
                  <a:lnTo>
                    <a:pt x="237" y="102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4"/>
            <p:cNvSpPr/>
            <p:nvPr/>
          </p:nvSpPr>
          <p:spPr>
            <a:xfrm>
              <a:off x="2087367" y="5855380"/>
              <a:ext cx="154432" cy="147657"/>
            </a:xfrm>
            <a:custGeom>
              <a:avLst/>
              <a:gdLst/>
              <a:ahLst/>
              <a:cxnLst/>
              <a:rect l="l" t="t" r="r" b="b"/>
              <a:pathLst>
                <a:path w="2325" h="2223" extrusionOk="0">
                  <a:moveTo>
                    <a:pt x="1920" y="203"/>
                  </a:moveTo>
                  <a:lnTo>
                    <a:pt x="1954" y="573"/>
                  </a:lnTo>
                  <a:lnTo>
                    <a:pt x="2021" y="943"/>
                  </a:lnTo>
                  <a:lnTo>
                    <a:pt x="2055" y="1381"/>
                  </a:lnTo>
                  <a:lnTo>
                    <a:pt x="2156" y="1852"/>
                  </a:lnTo>
                  <a:lnTo>
                    <a:pt x="1752" y="1852"/>
                  </a:lnTo>
                  <a:lnTo>
                    <a:pt x="1381" y="1920"/>
                  </a:lnTo>
                  <a:lnTo>
                    <a:pt x="944" y="1987"/>
                  </a:lnTo>
                  <a:lnTo>
                    <a:pt x="708" y="2021"/>
                  </a:lnTo>
                  <a:lnTo>
                    <a:pt x="472" y="2122"/>
                  </a:lnTo>
                  <a:lnTo>
                    <a:pt x="371" y="1650"/>
                  </a:lnTo>
                  <a:lnTo>
                    <a:pt x="270" y="1179"/>
                  </a:lnTo>
                  <a:lnTo>
                    <a:pt x="203" y="809"/>
                  </a:lnTo>
                  <a:lnTo>
                    <a:pt x="102" y="438"/>
                  </a:lnTo>
                  <a:lnTo>
                    <a:pt x="1011" y="337"/>
                  </a:lnTo>
                  <a:lnTo>
                    <a:pt x="1920" y="203"/>
                  </a:lnTo>
                  <a:close/>
                  <a:moveTo>
                    <a:pt x="1886" y="1"/>
                  </a:moveTo>
                  <a:lnTo>
                    <a:pt x="977" y="135"/>
                  </a:lnTo>
                  <a:lnTo>
                    <a:pt x="68" y="270"/>
                  </a:lnTo>
                  <a:lnTo>
                    <a:pt x="1" y="337"/>
                  </a:lnTo>
                  <a:lnTo>
                    <a:pt x="1" y="371"/>
                  </a:lnTo>
                  <a:lnTo>
                    <a:pt x="1" y="607"/>
                  </a:lnTo>
                  <a:lnTo>
                    <a:pt x="35" y="809"/>
                  </a:lnTo>
                  <a:lnTo>
                    <a:pt x="102" y="1213"/>
                  </a:lnTo>
                  <a:lnTo>
                    <a:pt x="203" y="1718"/>
                  </a:lnTo>
                  <a:lnTo>
                    <a:pt x="270" y="1953"/>
                  </a:lnTo>
                  <a:lnTo>
                    <a:pt x="338" y="2189"/>
                  </a:lnTo>
                  <a:lnTo>
                    <a:pt x="405" y="2223"/>
                  </a:lnTo>
                  <a:lnTo>
                    <a:pt x="674" y="2223"/>
                  </a:lnTo>
                  <a:lnTo>
                    <a:pt x="876" y="2189"/>
                  </a:lnTo>
                  <a:lnTo>
                    <a:pt x="1280" y="2122"/>
                  </a:lnTo>
                  <a:lnTo>
                    <a:pt x="1752" y="2088"/>
                  </a:lnTo>
                  <a:lnTo>
                    <a:pt x="1987" y="2054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290" y="1953"/>
                  </a:lnTo>
                  <a:lnTo>
                    <a:pt x="2324" y="1718"/>
                  </a:lnTo>
                  <a:lnTo>
                    <a:pt x="2290" y="1516"/>
                  </a:lnTo>
                  <a:lnTo>
                    <a:pt x="2223" y="1078"/>
                  </a:lnTo>
                  <a:lnTo>
                    <a:pt x="2122" y="539"/>
                  </a:lnTo>
                  <a:lnTo>
                    <a:pt x="2088" y="304"/>
                  </a:lnTo>
                  <a:lnTo>
                    <a:pt x="1987" y="68"/>
                  </a:lnTo>
                  <a:lnTo>
                    <a:pt x="1954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4"/>
            <p:cNvSpPr/>
            <p:nvPr/>
          </p:nvSpPr>
          <p:spPr>
            <a:xfrm>
              <a:off x="2523497" y="5721207"/>
              <a:ext cx="40318" cy="58186"/>
            </a:xfrm>
            <a:custGeom>
              <a:avLst/>
              <a:gdLst/>
              <a:ahLst/>
              <a:cxnLst/>
              <a:rect l="l" t="t" r="r" b="b"/>
              <a:pathLst>
                <a:path w="607" h="876" extrusionOk="0">
                  <a:moveTo>
                    <a:pt x="371" y="1"/>
                  </a:moveTo>
                  <a:lnTo>
                    <a:pt x="236" y="34"/>
                  </a:lnTo>
                  <a:lnTo>
                    <a:pt x="0" y="169"/>
                  </a:lnTo>
                  <a:lnTo>
                    <a:pt x="0" y="203"/>
                  </a:lnTo>
                  <a:lnTo>
                    <a:pt x="0" y="236"/>
                  </a:lnTo>
                  <a:lnTo>
                    <a:pt x="101" y="472"/>
                  </a:lnTo>
                  <a:lnTo>
                    <a:pt x="169" y="539"/>
                  </a:lnTo>
                  <a:lnTo>
                    <a:pt x="236" y="506"/>
                  </a:lnTo>
                  <a:lnTo>
                    <a:pt x="337" y="472"/>
                  </a:lnTo>
                  <a:lnTo>
                    <a:pt x="371" y="438"/>
                  </a:lnTo>
                  <a:lnTo>
                    <a:pt x="438" y="472"/>
                  </a:lnTo>
                  <a:lnTo>
                    <a:pt x="472" y="506"/>
                  </a:lnTo>
                  <a:lnTo>
                    <a:pt x="472" y="539"/>
                  </a:lnTo>
                  <a:lnTo>
                    <a:pt x="371" y="573"/>
                  </a:lnTo>
                  <a:lnTo>
                    <a:pt x="202" y="607"/>
                  </a:lnTo>
                  <a:lnTo>
                    <a:pt x="68" y="674"/>
                  </a:lnTo>
                  <a:lnTo>
                    <a:pt x="34" y="708"/>
                  </a:lnTo>
                  <a:lnTo>
                    <a:pt x="0" y="775"/>
                  </a:lnTo>
                  <a:lnTo>
                    <a:pt x="0" y="809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101" y="842"/>
                  </a:lnTo>
                  <a:lnTo>
                    <a:pt x="236" y="775"/>
                  </a:lnTo>
                  <a:lnTo>
                    <a:pt x="371" y="741"/>
                  </a:lnTo>
                  <a:lnTo>
                    <a:pt x="505" y="674"/>
                  </a:lnTo>
                  <a:lnTo>
                    <a:pt x="573" y="640"/>
                  </a:lnTo>
                  <a:lnTo>
                    <a:pt x="606" y="573"/>
                  </a:lnTo>
                  <a:lnTo>
                    <a:pt x="606" y="506"/>
                  </a:lnTo>
                  <a:lnTo>
                    <a:pt x="606" y="438"/>
                  </a:lnTo>
                  <a:lnTo>
                    <a:pt x="539" y="371"/>
                  </a:lnTo>
                  <a:lnTo>
                    <a:pt x="472" y="337"/>
                  </a:lnTo>
                  <a:lnTo>
                    <a:pt x="404" y="304"/>
                  </a:lnTo>
                  <a:lnTo>
                    <a:pt x="337" y="304"/>
                  </a:lnTo>
                  <a:lnTo>
                    <a:pt x="202" y="337"/>
                  </a:lnTo>
                  <a:lnTo>
                    <a:pt x="169" y="236"/>
                  </a:lnTo>
                  <a:lnTo>
                    <a:pt x="337" y="135"/>
                  </a:lnTo>
                  <a:lnTo>
                    <a:pt x="505" y="34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4"/>
            <p:cNvSpPr/>
            <p:nvPr/>
          </p:nvSpPr>
          <p:spPr>
            <a:xfrm>
              <a:off x="2145553" y="5692114"/>
              <a:ext cx="147657" cy="145465"/>
            </a:xfrm>
            <a:custGeom>
              <a:avLst/>
              <a:gdLst/>
              <a:ahLst/>
              <a:cxnLst/>
              <a:rect l="l" t="t" r="r" b="b"/>
              <a:pathLst>
                <a:path w="2223" h="2190" extrusionOk="0">
                  <a:moveTo>
                    <a:pt x="1818" y="1"/>
                  </a:moveTo>
                  <a:lnTo>
                    <a:pt x="1313" y="68"/>
                  </a:lnTo>
                  <a:lnTo>
                    <a:pt x="808" y="136"/>
                  </a:lnTo>
                  <a:lnTo>
                    <a:pt x="404" y="169"/>
                  </a:lnTo>
                  <a:lnTo>
                    <a:pt x="202" y="203"/>
                  </a:lnTo>
                  <a:lnTo>
                    <a:pt x="0" y="270"/>
                  </a:lnTo>
                  <a:lnTo>
                    <a:pt x="0" y="304"/>
                  </a:lnTo>
                  <a:lnTo>
                    <a:pt x="169" y="371"/>
                  </a:lnTo>
                  <a:lnTo>
                    <a:pt x="337" y="371"/>
                  </a:lnTo>
                  <a:lnTo>
                    <a:pt x="707" y="338"/>
                  </a:lnTo>
                  <a:lnTo>
                    <a:pt x="1246" y="270"/>
                  </a:lnTo>
                  <a:lnTo>
                    <a:pt x="1785" y="169"/>
                  </a:lnTo>
                  <a:lnTo>
                    <a:pt x="1785" y="371"/>
                  </a:lnTo>
                  <a:lnTo>
                    <a:pt x="1785" y="540"/>
                  </a:lnTo>
                  <a:lnTo>
                    <a:pt x="1852" y="910"/>
                  </a:lnTo>
                  <a:lnTo>
                    <a:pt x="1919" y="1381"/>
                  </a:lnTo>
                  <a:lnTo>
                    <a:pt x="1953" y="1583"/>
                  </a:lnTo>
                  <a:lnTo>
                    <a:pt x="2020" y="1819"/>
                  </a:lnTo>
                  <a:lnTo>
                    <a:pt x="1044" y="1954"/>
                  </a:lnTo>
                  <a:lnTo>
                    <a:pt x="674" y="1987"/>
                  </a:lnTo>
                  <a:lnTo>
                    <a:pt x="505" y="2021"/>
                  </a:lnTo>
                  <a:lnTo>
                    <a:pt x="371" y="2122"/>
                  </a:lnTo>
                  <a:lnTo>
                    <a:pt x="539" y="2189"/>
                  </a:lnTo>
                  <a:lnTo>
                    <a:pt x="707" y="2189"/>
                  </a:lnTo>
                  <a:lnTo>
                    <a:pt x="1078" y="2156"/>
                  </a:lnTo>
                  <a:lnTo>
                    <a:pt x="2121" y="2021"/>
                  </a:lnTo>
                  <a:lnTo>
                    <a:pt x="2189" y="1987"/>
                  </a:lnTo>
                  <a:lnTo>
                    <a:pt x="2222" y="1954"/>
                  </a:lnTo>
                  <a:lnTo>
                    <a:pt x="2222" y="1886"/>
                  </a:lnTo>
                  <a:lnTo>
                    <a:pt x="2189" y="1853"/>
                  </a:lnTo>
                  <a:lnTo>
                    <a:pt x="2189" y="1583"/>
                  </a:lnTo>
                  <a:lnTo>
                    <a:pt x="2155" y="1348"/>
                  </a:lnTo>
                  <a:lnTo>
                    <a:pt x="2054" y="876"/>
                  </a:lnTo>
                  <a:lnTo>
                    <a:pt x="2020" y="506"/>
                  </a:lnTo>
                  <a:lnTo>
                    <a:pt x="1953" y="304"/>
                  </a:lnTo>
                  <a:lnTo>
                    <a:pt x="1919" y="136"/>
                  </a:lnTo>
                  <a:lnTo>
                    <a:pt x="1919" y="102"/>
                  </a:lnTo>
                  <a:lnTo>
                    <a:pt x="1919" y="35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4"/>
            <p:cNvSpPr/>
            <p:nvPr/>
          </p:nvSpPr>
          <p:spPr>
            <a:xfrm>
              <a:off x="1725098" y="5989554"/>
              <a:ext cx="64961" cy="53736"/>
            </a:xfrm>
            <a:custGeom>
              <a:avLst/>
              <a:gdLst/>
              <a:ahLst/>
              <a:cxnLst/>
              <a:rect l="l" t="t" r="r" b="b"/>
              <a:pathLst>
                <a:path w="978" h="809" extrusionOk="0">
                  <a:moveTo>
                    <a:pt x="809" y="1"/>
                  </a:moveTo>
                  <a:lnTo>
                    <a:pt x="775" y="34"/>
                  </a:lnTo>
                  <a:lnTo>
                    <a:pt x="775" y="203"/>
                  </a:lnTo>
                  <a:lnTo>
                    <a:pt x="775" y="371"/>
                  </a:lnTo>
                  <a:lnTo>
                    <a:pt x="809" y="405"/>
                  </a:lnTo>
                  <a:lnTo>
                    <a:pt x="775" y="405"/>
                  </a:lnTo>
                  <a:lnTo>
                    <a:pt x="472" y="203"/>
                  </a:lnTo>
                  <a:lnTo>
                    <a:pt x="405" y="203"/>
                  </a:lnTo>
                  <a:lnTo>
                    <a:pt x="371" y="236"/>
                  </a:lnTo>
                  <a:lnTo>
                    <a:pt x="337" y="270"/>
                  </a:lnTo>
                  <a:lnTo>
                    <a:pt x="371" y="337"/>
                  </a:lnTo>
                  <a:lnTo>
                    <a:pt x="506" y="472"/>
                  </a:lnTo>
                  <a:lnTo>
                    <a:pt x="135" y="472"/>
                  </a:lnTo>
                  <a:lnTo>
                    <a:pt x="68" y="506"/>
                  </a:lnTo>
                  <a:lnTo>
                    <a:pt x="1" y="539"/>
                  </a:lnTo>
                  <a:lnTo>
                    <a:pt x="1" y="573"/>
                  </a:lnTo>
                  <a:lnTo>
                    <a:pt x="68" y="607"/>
                  </a:lnTo>
                  <a:lnTo>
                    <a:pt x="506" y="607"/>
                  </a:lnTo>
                  <a:lnTo>
                    <a:pt x="405" y="674"/>
                  </a:lnTo>
                  <a:lnTo>
                    <a:pt x="371" y="741"/>
                  </a:lnTo>
                  <a:lnTo>
                    <a:pt x="405" y="775"/>
                  </a:lnTo>
                  <a:lnTo>
                    <a:pt x="438" y="809"/>
                  </a:lnTo>
                  <a:lnTo>
                    <a:pt x="506" y="809"/>
                  </a:lnTo>
                  <a:lnTo>
                    <a:pt x="674" y="708"/>
                  </a:lnTo>
                  <a:lnTo>
                    <a:pt x="809" y="539"/>
                  </a:lnTo>
                  <a:lnTo>
                    <a:pt x="842" y="708"/>
                  </a:lnTo>
                  <a:lnTo>
                    <a:pt x="876" y="775"/>
                  </a:lnTo>
                  <a:lnTo>
                    <a:pt x="910" y="775"/>
                  </a:lnTo>
                  <a:lnTo>
                    <a:pt x="977" y="741"/>
                  </a:lnTo>
                  <a:lnTo>
                    <a:pt x="977" y="674"/>
                  </a:lnTo>
                  <a:lnTo>
                    <a:pt x="943" y="337"/>
                  </a:lnTo>
                  <a:lnTo>
                    <a:pt x="910" y="169"/>
                  </a:lnTo>
                  <a:lnTo>
                    <a:pt x="876" y="34"/>
                  </a:lnTo>
                  <a:lnTo>
                    <a:pt x="84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4"/>
            <p:cNvSpPr/>
            <p:nvPr/>
          </p:nvSpPr>
          <p:spPr>
            <a:xfrm>
              <a:off x="2639736" y="5506529"/>
              <a:ext cx="161141" cy="111855"/>
            </a:xfrm>
            <a:custGeom>
              <a:avLst/>
              <a:gdLst/>
              <a:ahLst/>
              <a:cxnLst/>
              <a:rect l="l" t="t" r="r" b="b"/>
              <a:pathLst>
                <a:path w="2426" h="1684" extrusionOk="0">
                  <a:moveTo>
                    <a:pt x="2088" y="0"/>
                  </a:moveTo>
                  <a:lnTo>
                    <a:pt x="2055" y="34"/>
                  </a:lnTo>
                  <a:lnTo>
                    <a:pt x="1516" y="102"/>
                  </a:lnTo>
                  <a:lnTo>
                    <a:pt x="977" y="169"/>
                  </a:lnTo>
                  <a:lnTo>
                    <a:pt x="506" y="236"/>
                  </a:lnTo>
                  <a:lnTo>
                    <a:pt x="270" y="304"/>
                  </a:lnTo>
                  <a:lnTo>
                    <a:pt x="68" y="405"/>
                  </a:lnTo>
                  <a:lnTo>
                    <a:pt x="35" y="371"/>
                  </a:lnTo>
                  <a:lnTo>
                    <a:pt x="1" y="371"/>
                  </a:lnTo>
                  <a:lnTo>
                    <a:pt x="1" y="674"/>
                  </a:lnTo>
                  <a:lnTo>
                    <a:pt x="35" y="943"/>
                  </a:lnTo>
                  <a:lnTo>
                    <a:pt x="169" y="1549"/>
                  </a:lnTo>
                  <a:lnTo>
                    <a:pt x="169" y="1583"/>
                  </a:lnTo>
                  <a:lnTo>
                    <a:pt x="203" y="1650"/>
                  </a:lnTo>
                  <a:lnTo>
                    <a:pt x="237" y="1684"/>
                  </a:lnTo>
                  <a:lnTo>
                    <a:pt x="270" y="1684"/>
                  </a:lnTo>
                  <a:lnTo>
                    <a:pt x="338" y="1650"/>
                  </a:lnTo>
                  <a:lnTo>
                    <a:pt x="338" y="1617"/>
                  </a:lnTo>
                  <a:lnTo>
                    <a:pt x="809" y="1549"/>
                  </a:lnTo>
                  <a:lnTo>
                    <a:pt x="1247" y="1482"/>
                  </a:lnTo>
                  <a:lnTo>
                    <a:pt x="1718" y="1415"/>
                  </a:lnTo>
                  <a:lnTo>
                    <a:pt x="1920" y="1347"/>
                  </a:lnTo>
                  <a:lnTo>
                    <a:pt x="2122" y="1280"/>
                  </a:lnTo>
                  <a:lnTo>
                    <a:pt x="1886" y="1246"/>
                  </a:lnTo>
                  <a:lnTo>
                    <a:pt x="1684" y="1246"/>
                  </a:lnTo>
                  <a:lnTo>
                    <a:pt x="1247" y="1314"/>
                  </a:lnTo>
                  <a:lnTo>
                    <a:pt x="775" y="1381"/>
                  </a:lnTo>
                  <a:lnTo>
                    <a:pt x="304" y="1482"/>
                  </a:lnTo>
                  <a:lnTo>
                    <a:pt x="203" y="943"/>
                  </a:lnTo>
                  <a:lnTo>
                    <a:pt x="169" y="708"/>
                  </a:lnTo>
                  <a:lnTo>
                    <a:pt x="68" y="438"/>
                  </a:lnTo>
                  <a:lnTo>
                    <a:pt x="540" y="438"/>
                  </a:lnTo>
                  <a:lnTo>
                    <a:pt x="1011" y="337"/>
                  </a:lnTo>
                  <a:lnTo>
                    <a:pt x="1550" y="236"/>
                  </a:lnTo>
                  <a:lnTo>
                    <a:pt x="2055" y="135"/>
                  </a:lnTo>
                  <a:lnTo>
                    <a:pt x="2156" y="708"/>
                  </a:lnTo>
                  <a:lnTo>
                    <a:pt x="2257" y="1280"/>
                  </a:lnTo>
                  <a:lnTo>
                    <a:pt x="2290" y="1347"/>
                  </a:lnTo>
                  <a:lnTo>
                    <a:pt x="2358" y="1347"/>
                  </a:lnTo>
                  <a:lnTo>
                    <a:pt x="2425" y="1314"/>
                  </a:lnTo>
                  <a:lnTo>
                    <a:pt x="2425" y="1246"/>
                  </a:lnTo>
                  <a:lnTo>
                    <a:pt x="2324" y="640"/>
                  </a:lnTo>
                  <a:lnTo>
                    <a:pt x="2189" y="34"/>
                  </a:lnTo>
                  <a:lnTo>
                    <a:pt x="21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4"/>
            <p:cNvSpPr/>
            <p:nvPr/>
          </p:nvSpPr>
          <p:spPr>
            <a:xfrm>
              <a:off x="2798552" y="5484145"/>
              <a:ext cx="161075" cy="111922"/>
            </a:xfrm>
            <a:custGeom>
              <a:avLst/>
              <a:gdLst/>
              <a:ahLst/>
              <a:cxnLst/>
              <a:rect l="l" t="t" r="r" b="b"/>
              <a:pathLst>
                <a:path w="2425" h="1685" extrusionOk="0">
                  <a:moveTo>
                    <a:pt x="1684" y="1"/>
                  </a:moveTo>
                  <a:lnTo>
                    <a:pt x="1145" y="34"/>
                  </a:lnTo>
                  <a:lnTo>
                    <a:pt x="573" y="169"/>
                  </a:lnTo>
                  <a:lnTo>
                    <a:pt x="68" y="337"/>
                  </a:lnTo>
                  <a:lnTo>
                    <a:pt x="34" y="371"/>
                  </a:lnTo>
                  <a:lnTo>
                    <a:pt x="0" y="405"/>
                  </a:lnTo>
                  <a:lnTo>
                    <a:pt x="34" y="439"/>
                  </a:lnTo>
                  <a:lnTo>
                    <a:pt x="68" y="472"/>
                  </a:lnTo>
                  <a:lnTo>
                    <a:pt x="101" y="708"/>
                  </a:lnTo>
                  <a:lnTo>
                    <a:pt x="135" y="944"/>
                  </a:lnTo>
                  <a:lnTo>
                    <a:pt x="202" y="1617"/>
                  </a:lnTo>
                  <a:lnTo>
                    <a:pt x="236" y="1651"/>
                  </a:lnTo>
                  <a:lnTo>
                    <a:pt x="270" y="1684"/>
                  </a:lnTo>
                  <a:lnTo>
                    <a:pt x="337" y="1651"/>
                  </a:lnTo>
                  <a:lnTo>
                    <a:pt x="606" y="1684"/>
                  </a:lnTo>
                  <a:lnTo>
                    <a:pt x="909" y="1651"/>
                  </a:lnTo>
                  <a:lnTo>
                    <a:pt x="1482" y="1516"/>
                  </a:lnTo>
                  <a:lnTo>
                    <a:pt x="1886" y="1415"/>
                  </a:lnTo>
                  <a:lnTo>
                    <a:pt x="2088" y="1348"/>
                  </a:lnTo>
                  <a:lnTo>
                    <a:pt x="2290" y="1247"/>
                  </a:lnTo>
                  <a:lnTo>
                    <a:pt x="2020" y="1247"/>
                  </a:lnTo>
                  <a:lnTo>
                    <a:pt x="1785" y="1280"/>
                  </a:lnTo>
                  <a:lnTo>
                    <a:pt x="1313" y="1415"/>
                  </a:lnTo>
                  <a:lnTo>
                    <a:pt x="842" y="1482"/>
                  </a:lnTo>
                  <a:lnTo>
                    <a:pt x="371" y="1550"/>
                  </a:lnTo>
                  <a:lnTo>
                    <a:pt x="337" y="1179"/>
                  </a:lnTo>
                  <a:lnTo>
                    <a:pt x="270" y="809"/>
                  </a:lnTo>
                  <a:lnTo>
                    <a:pt x="236" y="641"/>
                  </a:lnTo>
                  <a:lnTo>
                    <a:pt x="169" y="472"/>
                  </a:lnTo>
                  <a:lnTo>
                    <a:pt x="438" y="405"/>
                  </a:lnTo>
                  <a:lnTo>
                    <a:pt x="674" y="337"/>
                  </a:lnTo>
                  <a:lnTo>
                    <a:pt x="1212" y="270"/>
                  </a:lnTo>
                  <a:lnTo>
                    <a:pt x="1717" y="203"/>
                  </a:lnTo>
                  <a:lnTo>
                    <a:pt x="1987" y="135"/>
                  </a:lnTo>
                  <a:lnTo>
                    <a:pt x="2222" y="102"/>
                  </a:lnTo>
                  <a:lnTo>
                    <a:pt x="2222" y="337"/>
                  </a:lnTo>
                  <a:lnTo>
                    <a:pt x="2256" y="607"/>
                  </a:lnTo>
                  <a:lnTo>
                    <a:pt x="2256" y="944"/>
                  </a:lnTo>
                  <a:lnTo>
                    <a:pt x="2290" y="1247"/>
                  </a:lnTo>
                  <a:lnTo>
                    <a:pt x="2323" y="1314"/>
                  </a:lnTo>
                  <a:lnTo>
                    <a:pt x="2424" y="1314"/>
                  </a:lnTo>
                  <a:lnTo>
                    <a:pt x="2424" y="1247"/>
                  </a:lnTo>
                  <a:lnTo>
                    <a:pt x="2424" y="977"/>
                  </a:lnTo>
                  <a:lnTo>
                    <a:pt x="2391" y="674"/>
                  </a:lnTo>
                  <a:lnTo>
                    <a:pt x="2357" y="371"/>
                  </a:lnTo>
                  <a:lnTo>
                    <a:pt x="2323" y="68"/>
                  </a:lnTo>
                  <a:lnTo>
                    <a:pt x="2290" y="34"/>
                  </a:lnTo>
                  <a:lnTo>
                    <a:pt x="2222" y="34"/>
                  </a:lnTo>
                  <a:lnTo>
                    <a:pt x="168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4"/>
            <p:cNvSpPr/>
            <p:nvPr/>
          </p:nvSpPr>
          <p:spPr>
            <a:xfrm>
              <a:off x="3462711" y="5390224"/>
              <a:ext cx="152174" cy="100697"/>
            </a:xfrm>
            <a:custGeom>
              <a:avLst/>
              <a:gdLst/>
              <a:ahLst/>
              <a:cxnLst/>
              <a:rect l="l" t="t" r="r" b="b"/>
              <a:pathLst>
                <a:path w="2291" h="1516" extrusionOk="0">
                  <a:moveTo>
                    <a:pt x="1920" y="169"/>
                  </a:moveTo>
                  <a:lnTo>
                    <a:pt x="1920" y="371"/>
                  </a:lnTo>
                  <a:lnTo>
                    <a:pt x="1954" y="573"/>
                  </a:lnTo>
                  <a:lnTo>
                    <a:pt x="2055" y="1078"/>
                  </a:lnTo>
                  <a:lnTo>
                    <a:pt x="1146" y="1280"/>
                  </a:lnTo>
                  <a:lnTo>
                    <a:pt x="741" y="1347"/>
                  </a:lnTo>
                  <a:lnTo>
                    <a:pt x="539" y="1381"/>
                  </a:lnTo>
                  <a:lnTo>
                    <a:pt x="337" y="1415"/>
                  </a:lnTo>
                  <a:lnTo>
                    <a:pt x="203" y="876"/>
                  </a:lnTo>
                  <a:lnTo>
                    <a:pt x="102" y="304"/>
                  </a:lnTo>
                  <a:lnTo>
                    <a:pt x="539" y="304"/>
                  </a:lnTo>
                  <a:lnTo>
                    <a:pt x="944" y="236"/>
                  </a:lnTo>
                  <a:lnTo>
                    <a:pt x="1920" y="169"/>
                  </a:lnTo>
                  <a:close/>
                  <a:moveTo>
                    <a:pt x="1482" y="1"/>
                  </a:moveTo>
                  <a:lnTo>
                    <a:pt x="977" y="34"/>
                  </a:lnTo>
                  <a:lnTo>
                    <a:pt x="506" y="102"/>
                  </a:lnTo>
                  <a:lnTo>
                    <a:pt x="270" y="135"/>
                  </a:lnTo>
                  <a:lnTo>
                    <a:pt x="34" y="236"/>
                  </a:lnTo>
                  <a:lnTo>
                    <a:pt x="1" y="236"/>
                  </a:lnTo>
                  <a:lnTo>
                    <a:pt x="1" y="270"/>
                  </a:lnTo>
                  <a:lnTo>
                    <a:pt x="1" y="573"/>
                  </a:lnTo>
                  <a:lnTo>
                    <a:pt x="34" y="876"/>
                  </a:lnTo>
                  <a:lnTo>
                    <a:pt x="102" y="1179"/>
                  </a:lnTo>
                  <a:lnTo>
                    <a:pt x="203" y="1482"/>
                  </a:lnTo>
                  <a:lnTo>
                    <a:pt x="203" y="1516"/>
                  </a:lnTo>
                  <a:lnTo>
                    <a:pt x="236" y="1516"/>
                  </a:lnTo>
                  <a:lnTo>
                    <a:pt x="304" y="1482"/>
                  </a:lnTo>
                  <a:lnTo>
                    <a:pt x="539" y="1516"/>
                  </a:lnTo>
                  <a:lnTo>
                    <a:pt x="741" y="1516"/>
                  </a:lnTo>
                  <a:lnTo>
                    <a:pt x="1213" y="1482"/>
                  </a:lnTo>
                  <a:lnTo>
                    <a:pt x="1684" y="1381"/>
                  </a:lnTo>
                  <a:lnTo>
                    <a:pt x="2088" y="1246"/>
                  </a:lnTo>
                  <a:lnTo>
                    <a:pt x="2156" y="1314"/>
                  </a:lnTo>
                  <a:lnTo>
                    <a:pt x="2223" y="1314"/>
                  </a:lnTo>
                  <a:lnTo>
                    <a:pt x="2257" y="1280"/>
                  </a:lnTo>
                  <a:lnTo>
                    <a:pt x="2290" y="1213"/>
                  </a:lnTo>
                  <a:lnTo>
                    <a:pt x="2156" y="674"/>
                  </a:lnTo>
                  <a:lnTo>
                    <a:pt x="2021" y="169"/>
                  </a:lnTo>
                  <a:lnTo>
                    <a:pt x="2055" y="102"/>
                  </a:lnTo>
                  <a:lnTo>
                    <a:pt x="2055" y="68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4"/>
            <p:cNvSpPr/>
            <p:nvPr/>
          </p:nvSpPr>
          <p:spPr>
            <a:xfrm>
              <a:off x="2979687" y="5457310"/>
              <a:ext cx="145399" cy="111922"/>
            </a:xfrm>
            <a:custGeom>
              <a:avLst/>
              <a:gdLst/>
              <a:ahLst/>
              <a:cxnLst/>
              <a:rect l="l" t="t" r="r" b="b"/>
              <a:pathLst>
                <a:path w="2189" h="1685" extrusionOk="0">
                  <a:moveTo>
                    <a:pt x="1953" y="102"/>
                  </a:moveTo>
                  <a:lnTo>
                    <a:pt x="1987" y="674"/>
                  </a:lnTo>
                  <a:lnTo>
                    <a:pt x="2054" y="1247"/>
                  </a:lnTo>
                  <a:lnTo>
                    <a:pt x="1852" y="1247"/>
                  </a:lnTo>
                  <a:lnTo>
                    <a:pt x="1617" y="1280"/>
                  </a:lnTo>
                  <a:lnTo>
                    <a:pt x="1213" y="1348"/>
                  </a:lnTo>
                  <a:lnTo>
                    <a:pt x="270" y="1415"/>
                  </a:lnTo>
                  <a:lnTo>
                    <a:pt x="236" y="910"/>
                  </a:lnTo>
                  <a:lnTo>
                    <a:pt x="203" y="708"/>
                  </a:lnTo>
                  <a:lnTo>
                    <a:pt x="169" y="539"/>
                  </a:lnTo>
                  <a:lnTo>
                    <a:pt x="1112" y="304"/>
                  </a:lnTo>
                  <a:lnTo>
                    <a:pt x="1516" y="236"/>
                  </a:lnTo>
                  <a:lnTo>
                    <a:pt x="1751" y="169"/>
                  </a:lnTo>
                  <a:lnTo>
                    <a:pt x="1953" y="102"/>
                  </a:lnTo>
                  <a:close/>
                  <a:moveTo>
                    <a:pt x="1718" y="1"/>
                  </a:moveTo>
                  <a:lnTo>
                    <a:pt x="1482" y="34"/>
                  </a:lnTo>
                  <a:lnTo>
                    <a:pt x="1011" y="102"/>
                  </a:lnTo>
                  <a:lnTo>
                    <a:pt x="506" y="236"/>
                  </a:lnTo>
                  <a:lnTo>
                    <a:pt x="68" y="371"/>
                  </a:lnTo>
                  <a:lnTo>
                    <a:pt x="34" y="405"/>
                  </a:lnTo>
                  <a:lnTo>
                    <a:pt x="0" y="438"/>
                  </a:lnTo>
                  <a:lnTo>
                    <a:pt x="0" y="506"/>
                  </a:lnTo>
                  <a:lnTo>
                    <a:pt x="34" y="539"/>
                  </a:lnTo>
                  <a:lnTo>
                    <a:pt x="102" y="1078"/>
                  </a:lnTo>
                  <a:lnTo>
                    <a:pt x="102" y="1617"/>
                  </a:lnTo>
                  <a:lnTo>
                    <a:pt x="135" y="1684"/>
                  </a:lnTo>
                  <a:lnTo>
                    <a:pt x="203" y="1684"/>
                  </a:lnTo>
                  <a:lnTo>
                    <a:pt x="270" y="1651"/>
                  </a:lnTo>
                  <a:lnTo>
                    <a:pt x="304" y="1583"/>
                  </a:lnTo>
                  <a:lnTo>
                    <a:pt x="741" y="1583"/>
                  </a:lnTo>
                  <a:lnTo>
                    <a:pt x="1213" y="1550"/>
                  </a:lnTo>
                  <a:lnTo>
                    <a:pt x="1650" y="1449"/>
                  </a:lnTo>
                  <a:lnTo>
                    <a:pt x="1886" y="1381"/>
                  </a:lnTo>
                  <a:lnTo>
                    <a:pt x="2054" y="1280"/>
                  </a:lnTo>
                  <a:lnTo>
                    <a:pt x="2155" y="1314"/>
                  </a:lnTo>
                  <a:lnTo>
                    <a:pt x="2189" y="1280"/>
                  </a:lnTo>
                  <a:lnTo>
                    <a:pt x="2189" y="1247"/>
                  </a:lnTo>
                  <a:lnTo>
                    <a:pt x="2189" y="944"/>
                  </a:lnTo>
                  <a:lnTo>
                    <a:pt x="2155" y="640"/>
                  </a:lnTo>
                  <a:lnTo>
                    <a:pt x="2088" y="337"/>
                  </a:lnTo>
                  <a:lnTo>
                    <a:pt x="2021" y="34"/>
                  </a:lnTo>
                  <a:lnTo>
                    <a:pt x="1953" y="34"/>
                  </a:lnTo>
                  <a:lnTo>
                    <a:pt x="171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4"/>
            <p:cNvSpPr/>
            <p:nvPr/>
          </p:nvSpPr>
          <p:spPr>
            <a:xfrm>
              <a:off x="2304303" y="5557940"/>
              <a:ext cx="163333" cy="105213"/>
            </a:xfrm>
            <a:custGeom>
              <a:avLst/>
              <a:gdLst/>
              <a:ahLst/>
              <a:cxnLst/>
              <a:rect l="l" t="t" r="r" b="b"/>
              <a:pathLst>
                <a:path w="2459" h="1584" extrusionOk="0">
                  <a:moveTo>
                    <a:pt x="2122" y="136"/>
                  </a:moveTo>
                  <a:lnTo>
                    <a:pt x="2156" y="641"/>
                  </a:lnTo>
                  <a:lnTo>
                    <a:pt x="2257" y="1112"/>
                  </a:lnTo>
                  <a:lnTo>
                    <a:pt x="1987" y="1179"/>
                  </a:lnTo>
                  <a:lnTo>
                    <a:pt x="1684" y="1213"/>
                  </a:lnTo>
                  <a:lnTo>
                    <a:pt x="1145" y="1280"/>
                  </a:lnTo>
                  <a:lnTo>
                    <a:pt x="708" y="1314"/>
                  </a:lnTo>
                  <a:lnTo>
                    <a:pt x="472" y="1381"/>
                  </a:lnTo>
                  <a:lnTo>
                    <a:pt x="304" y="1482"/>
                  </a:lnTo>
                  <a:lnTo>
                    <a:pt x="169" y="910"/>
                  </a:lnTo>
                  <a:lnTo>
                    <a:pt x="135" y="641"/>
                  </a:lnTo>
                  <a:lnTo>
                    <a:pt x="68" y="405"/>
                  </a:lnTo>
                  <a:lnTo>
                    <a:pt x="573" y="405"/>
                  </a:lnTo>
                  <a:lnTo>
                    <a:pt x="1112" y="338"/>
                  </a:lnTo>
                  <a:lnTo>
                    <a:pt x="2122" y="136"/>
                  </a:lnTo>
                  <a:close/>
                  <a:moveTo>
                    <a:pt x="2122" y="1"/>
                  </a:moveTo>
                  <a:lnTo>
                    <a:pt x="1617" y="102"/>
                  </a:lnTo>
                  <a:lnTo>
                    <a:pt x="1078" y="136"/>
                  </a:lnTo>
                  <a:lnTo>
                    <a:pt x="539" y="237"/>
                  </a:lnTo>
                  <a:lnTo>
                    <a:pt x="34" y="338"/>
                  </a:lnTo>
                  <a:lnTo>
                    <a:pt x="1" y="371"/>
                  </a:lnTo>
                  <a:lnTo>
                    <a:pt x="34" y="405"/>
                  </a:lnTo>
                  <a:lnTo>
                    <a:pt x="1" y="674"/>
                  </a:lnTo>
                  <a:lnTo>
                    <a:pt x="34" y="977"/>
                  </a:lnTo>
                  <a:lnTo>
                    <a:pt x="169" y="1550"/>
                  </a:lnTo>
                  <a:lnTo>
                    <a:pt x="203" y="1583"/>
                  </a:lnTo>
                  <a:lnTo>
                    <a:pt x="270" y="1583"/>
                  </a:lnTo>
                  <a:lnTo>
                    <a:pt x="304" y="1516"/>
                  </a:lnTo>
                  <a:lnTo>
                    <a:pt x="539" y="1516"/>
                  </a:lnTo>
                  <a:lnTo>
                    <a:pt x="809" y="1482"/>
                  </a:lnTo>
                  <a:lnTo>
                    <a:pt x="1314" y="1415"/>
                  </a:lnTo>
                  <a:lnTo>
                    <a:pt x="1819" y="1381"/>
                  </a:lnTo>
                  <a:lnTo>
                    <a:pt x="2290" y="1280"/>
                  </a:lnTo>
                  <a:lnTo>
                    <a:pt x="2358" y="1280"/>
                  </a:lnTo>
                  <a:lnTo>
                    <a:pt x="2425" y="1247"/>
                  </a:lnTo>
                  <a:lnTo>
                    <a:pt x="2425" y="1213"/>
                  </a:lnTo>
                  <a:lnTo>
                    <a:pt x="2459" y="1179"/>
                  </a:lnTo>
                  <a:lnTo>
                    <a:pt x="2425" y="1112"/>
                  </a:lnTo>
                  <a:lnTo>
                    <a:pt x="2358" y="573"/>
                  </a:lnTo>
                  <a:lnTo>
                    <a:pt x="2290" y="304"/>
                  </a:lnTo>
                  <a:lnTo>
                    <a:pt x="2223" y="68"/>
                  </a:lnTo>
                  <a:lnTo>
                    <a:pt x="2189" y="35"/>
                  </a:lnTo>
                  <a:lnTo>
                    <a:pt x="21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4"/>
            <p:cNvSpPr/>
            <p:nvPr/>
          </p:nvSpPr>
          <p:spPr>
            <a:xfrm>
              <a:off x="3299511" y="5412608"/>
              <a:ext cx="156558" cy="102955"/>
            </a:xfrm>
            <a:custGeom>
              <a:avLst/>
              <a:gdLst/>
              <a:ahLst/>
              <a:cxnLst/>
              <a:rect l="l" t="t" r="r" b="b"/>
              <a:pathLst>
                <a:path w="2357" h="1550" extrusionOk="0">
                  <a:moveTo>
                    <a:pt x="2054" y="135"/>
                  </a:moveTo>
                  <a:lnTo>
                    <a:pt x="2020" y="270"/>
                  </a:lnTo>
                  <a:lnTo>
                    <a:pt x="2054" y="371"/>
                  </a:lnTo>
                  <a:lnTo>
                    <a:pt x="2087" y="606"/>
                  </a:lnTo>
                  <a:lnTo>
                    <a:pt x="2121" y="842"/>
                  </a:lnTo>
                  <a:lnTo>
                    <a:pt x="2155" y="1078"/>
                  </a:lnTo>
                  <a:lnTo>
                    <a:pt x="1178" y="1212"/>
                  </a:lnTo>
                  <a:lnTo>
                    <a:pt x="707" y="1313"/>
                  </a:lnTo>
                  <a:lnTo>
                    <a:pt x="236" y="1448"/>
                  </a:lnTo>
                  <a:lnTo>
                    <a:pt x="236" y="1280"/>
                  </a:lnTo>
                  <a:lnTo>
                    <a:pt x="236" y="1145"/>
                  </a:lnTo>
                  <a:lnTo>
                    <a:pt x="202" y="808"/>
                  </a:lnTo>
                  <a:lnTo>
                    <a:pt x="168" y="606"/>
                  </a:lnTo>
                  <a:lnTo>
                    <a:pt x="135" y="371"/>
                  </a:lnTo>
                  <a:lnTo>
                    <a:pt x="438" y="371"/>
                  </a:lnTo>
                  <a:lnTo>
                    <a:pt x="741" y="303"/>
                  </a:lnTo>
                  <a:lnTo>
                    <a:pt x="1347" y="236"/>
                  </a:lnTo>
                  <a:lnTo>
                    <a:pt x="1650" y="169"/>
                  </a:lnTo>
                  <a:lnTo>
                    <a:pt x="1784" y="169"/>
                  </a:lnTo>
                  <a:lnTo>
                    <a:pt x="1953" y="135"/>
                  </a:lnTo>
                  <a:lnTo>
                    <a:pt x="1986" y="169"/>
                  </a:lnTo>
                  <a:lnTo>
                    <a:pt x="2054" y="135"/>
                  </a:lnTo>
                  <a:close/>
                  <a:moveTo>
                    <a:pt x="1784" y="0"/>
                  </a:moveTo>
                  <a:lnTo>
                    <a:pt x="1515" y="34"/>
                  </a:lnTo>
                  <a:lnTo>
                    <a:pt x="1044" y="101"/>
                  </a:lnTo>
                  <a:lnTo>
                    <a:pt x="539" y="169"/>
                  </a:lnTo>
                  <a:lnTo>
                    <a:pt x="303" y="202"/>
                  </a:lnTo>
                  <a:lnTo>
                    <a:pt x="67" y="303"/>
                  </a:lnTo>
                  <a:lnTo>
                    <a:pt x="0" y="337"/>
                  </a:lnTo>
                  <a:lnTo>
                    <a:pt x="34" y="371"/>
                  </a:lnTo>
                  <a:lnTo>
                    <a:pt x="0" y="472"/>
                  </a:lnTo>
                  <a:lnTo>
                    <a:pt x="34" y="606"/>
                  </a:lnTo>
                  <a:lnTo>
                    <a:pt x="34" y="842"/>
                  </a:lnTo>
                  <a:lnTo>
                    <a:pt x="67" y="1145"/>
                  </a:lnTo>
                  <a:lnTo>
                    <a:pt x="101" y="1313"/>
                  </a:lnTo>
                  <a:lnTo>
                    <a:pt x="135" y="1448"/>
                  </a:lnTo>
                  <a:lnTo>
                    <a:pt x="202" y="1482"/>
                  </a:lnTo>
                  <a:lnTo>
                    <a:pt x="202" y="1516"/>
                  </a:lnTo>
                  <a:lnTo>
                    <a:pt x="236" y="1549"/>
                  </a:lnTo>
                  <a:lnTo>
                    <a:pt x="741" y="1516"/>
                  </a:lnTo>
                  <a:lnTo>
                    <a:pt x="1246" y="1414"/>
                  </a:lnTo>
                  <a:lnTo>
                    <a:pt x="2222" y="1246"/>
                  </a:lnTo>
                  <a:lnTo>
                    <a:pt x="2256" y="1246"/>
                  </a:lnTo>
                  <a:lnTo>
                    <a:pt x="2289" y="1212"/>
                  </a:lnTo>
                  <a:lnTo>
                    <a:pt x="2357" y="1212"/>
                  </a:lnTo>
                  <a:lnTo>
                    <a:pt x="2357" y="1145"/>
                  </a:lnTo>
                  <a:lnTo>
                    <a:pt x="2357" y="1111"/>
                  </a:lnTo>
                  <a:lnTo>
                    <a:pt x="2289" y="1078"/>
                  </a:lnTo>
                  <a:lnTo>
                    <a:pt x="2256" y="808"/>
                  </a:lnTo>
                  <a:lnTo>
                    <a:pt x="2222" y="573"/>
                  </a:lnTo>
                  <a:lnTo>
                    <a:pt x="2188" y="303"/>
                  </a:lnTo>
                  <a:lnTo>
                    <a:pt x="2155" y="135"/>
                  </a:lnTo>
                  <a:lnTo>
                    <a:pt x="2087" y="34"/>
                  </a:lnTo>
                  <a:lnTo>
                    <a:pt x="2087" y="68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4"/>
            <p:cNvSpPr/>
            <p:nvPr/>
          </p:nvSpPr>
          <p:spPr>
            <a:xfrm>
              <a:off x="3136244" y="5437184"/>
              <a:ext cx="156624" cy="102955"/>
            </a:xfrm>
            <a:custGeom>
              <a:avLst/>
              <a:gdLst/>
              <a:ahLst/>
              <a:cxnLst/>
              <a:rect l="l" t="t" r="r" b="b"/>
              <a:pathLst>
                <a:path w="2358" h="1550" extrusionOk="0">
                  <a:moveTo>
                    <a:pt x="2020" y="102"/>
                  </a:moveTo>
                  <a:lnTo>
                    <a:pt x="2054" y="304"/>
                  </a:lnTo>
                  <a:lnTo>
                    <a:pt x="2088" y="539"/>
                  </a:lnTo>
                  <a:lnTo>
                    <a:pt x="2121" y="842"/>
                  </a:lnTo>
                  <a:lnTo>
                    <a:pt x="2155" y="1011"/>
                  </a:lnTo>
                  <a:lnTo>
                    <a:pt x="2222" y="1146"/>
                  </a:lnTo>
                  <a:lnTo>
                    <a:pt x="1751" y="1146"/>
                  </a:lnTo>
                  <a:lnTo>
                    <a:pt x="1246" y="1213"/>
                  </a:lnTo>
                  <a:lnTo>
                    <a:pt x="270" y="1381"/>
                  </a:lnTo>
                  <a:lnTo>
                    <a:pt x="270" y="1112"/>
                  </a:lnTo>
                  <a:lnTo>
                    <a:pt x="202" y="876"/>
                  </a:lnTo>
                  <a:lnTo>
                    <a:pt x="169" y="640"/>
                  </a:lnTo>
                  <a:lnTo>
                    <a:pt x="169" y="539"/>
                  </a:lnTo>
                  <a:lnTo>
                    <a:pt x="135" y="438"/>
                  </a:lnTo>
                  <a:lnTo>
                    <a:pt x="169" y="438"/>
                  </a:lnTo>
                  <a:lnTo>
                    <a:pt x="236" y="405"/>
                  </a:lnTo>
                  <a:lnTo>
                    <a:pt x="371" y="371"/>
                  </a:lnTo>
                  <a:lnTo>
                    <a:pt x="505" y="337"/>
                  </a:lnTo>
                  <a:lnTo>
                    <a:pt x="808" y="304"/>
                  </a:lnTo>
                  <a:lnTo>
                    <a:pt x="1414" y="203"/>
                  </a:lnTo>
                  <a:lnTo>
                    <a:pt x="1717" y="169"/>
                  </a:lnTo>
                  <a:lnTo>
                    <a:pt x="1886" y="135"/>
                  </a:lnTo>
                  <a:lnTo>
                    <a:pt x="2020" y="102"/>
                  </a:lnTo>
                  <a:close/>
                  <a:moveTo>
                    <a:pt x="1549" y="1"/>
                  </a:moveTo>
                  <a:lnTo>
                    <a:pt x="1078" y="102"/>
                  </a:lnTo>
                  <a:lnTo>
                    <a:pt x="573" y="169"/>
                  </a:lnTo>
                  <a:lnTo>
                    <a:pt x="337" y="203"/>
                  </a:lnTo>
                  <a:lnTo>
                    <a:pt x="101" y="270"/>
                  </a:lnTo>
                  <a:lnTo>
                    <a:pt x="68" y="371"/>
                  </a:lnTo>
                  <a:lnTo>
                    <a:pt x="34" y="337"/>
                  </a:lnTo>
                  <a:lnTo>
                    <a:pt x="0" y="472"/>
                  </a:lnTo>
                  <a:lnTo>
                    <a:pt x="34" y="607"/>
                  </a:lnTo>
                  <a:lnTo>
                    <a:pt x="68" y="876"/>
                  </a:lnTo>
                  <a:lnTo>
                    <a:pt x="101" y="1146"/>
                  </a:lnTo>
                  <a:lnTo>
                    <a:pt x="135" y="1381"/>
                  </a:lnTo>
                  <a:lnTo>
                    <a:pt x="135" y="1449"/>
                  </a:lnTo>
                  <a:lnTo>
                    <a:pt x="169" y="1482"/>
                  </a:lnTo>
                  <a:lnTo>
                    <a:pt x="236" y="1516"/>
                  </a:lnTo>
                  <a:lnTo>
                    <a:pt x="303" y="1550"/>
                  </a:lnTo>
                  <a:lnTo>
                    <a:pt x="438" y="1550"/>
                  </a:lnTo>
                  <a:lnTo>
                    <a:pt x="472" y="1516"/>
                  </a:lnTo>
                  <a:lnTo>
                    <a:pt x="1381" y="1415"/>
                  </a:lnTo>
                  <a:lnTo>
                    <a:pt x="1886" y="1348"/>
                  </a:lnTo>
                  <a:lnTo>
                    <a:pt x="2357" y="1213"/>
                  </a:lnTo>
                  <a:lnTo>
                    <a:pt x="2290" y="1179"/>
                  </a:lnTo>
                  <a:lnTo>
                    <a:pt x="2323" y="1146"/>
                  </a:lnTo>
                  <a:lnTo>
                    <a:pt x="2323" y="977"/>
                  </a:lnTo>
                  <a:lnTo>
                    <a:pt x="2290" y="809"/>
                  </a:lnTo>
                  <a:lnTo>
                    <a:pt x="2222" y="506"/>
                  </a:lnTo>
                  <a:lnTo>
                    <a:pt x="2189" y="270"/>
                  </a:lnTo>
                  <a:lnTo>
                    <a:pt x="2155" y="169"/>
                  </a:lnTo>
                  <a:lnTo>
                    <a:pt x="2121" y="34"/>
                  </a:lnTo>
                  <a:lnTo>
                    <a:pt x="2155" y="34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4"/>
            <p:cNvSpPr/>
            <p:nvPr/>
          </p:nvSpPr>
          <p:spPr>
            <a:xfrm>
              <a:off x="1807861" y="5638445"/>
              <a:ext cx="152108" cy="100697"/>
            </a:xfrm>
            <a:custGeom>
              <a:avLst/>
              <a:gdLst/>
              <a:ahLst/>
              <a:cxnLst/>
              <a:rect l="l" t="t" r="r" b="b"/>
              <a:pathLst>
                <a:path w="2290" h="1516" extrusionOk="0">
                  <a:moveTo>
                    <a:pt x="1920" y="169"/>
                  </a:moveTo>
                  <a:lnTo>
                    <a:pt x="1920" y="371"/>
                  </a:lnTo>
                  <a:lnTo>
                    <a:pt x="1953" y="573"/>
                  </a:lnTo>
                  <a:lnTo>
                    <a:pt x="2088" y="1045"/>
                  </a:lnTo>
                  <a:lnTo>
                    <a:pt x="1145" y="1247"/>
                  </a:lnTo>
                  <a:lnTo>
                    <a:pt x="741" y="1314"/>
                  </a:lnTo>
                  <a:lnTo>
                    <a:pt x="539" y="1348"/>
                  </a:lnTo>
                  <a:lnTo>
                    <a:pt x="337" y="1415"/>
                  </a:lnTo>
                  <a:lnTo>
                    <a:pt x="202" y="876"/>
                  </a:lnTo>
                  <a:lnTo>
                    <a:pt x="101" y="304"/>
                  </a:lnTo>
                  <a:lnTo>
                    <a:pt x="303" y="304"/>
                  </a:lnTo>
                  <a:lnTo>
                    <a:pt x="539" y="270"/>
                  </a:lnTo>
                  <a:lnTo>
                    <a:pt x="977" y="237"/>
                  </a:lnTo>
                  <a:lnTo>
                    <a:pt x="1920" y="169"/>
                  </a:lnTo>
                  <a:close/>
                  <a:moveTo>
                    <a:pt x="1010" y="1"/>
                  </a:moveTo>
                  <a:lnTo>
                    <a:pt x="505" y="68"/>
                  </a:lnTo>
                  <a:lnTo>
                    <a:pt x="270" y="136"/>
                  </a:lnTo>
                  <a:lnTo>
                    <a:pt x="68" y="203"/>
                  </a:lnTo>
                  <a:lnTo>
                    <a:pt x="34" y="237"/>
                  </a:lnTo>
                  <a:lnTo>
                    <a:pt x="0" y="270"/>
                  </a:lnTo>
                  <a:lnTo>
                    <a:pt x="34" y="573"/>
                  </a:lnTo>
                  <a:lnTo>
                    <a:pt x="68" y="876"/>
                  </a:lnTo>
                  <a:lnTo>
                    <a:pt x="135" y="1179"/>
                  </a:lnTo>
                  <a:lnTo>
                    <a:pt x="202" y="1449"/>
                  </a:lnTo>
                  <a:lnTo>
                    <a:pt x="236" y="1482"/>
                  </a:lnTo>
                  <a:lnTo>
                    <a:pt x="270" y="1516"/>
                  </a:lnTo>
                  <a:lnTo>
                    <a:pt x="337" y="1482"/>
                  </a:lnTo>
                  <a:lnTo>
                    <a:pt x="539" y="1482"/>
                  </a:lnTo>
                  <a:lnTo>
                    <a:pt x="775" y="1516"/>
                  </a:lnTo>
                  <a:lnTo>
                    <a:pt x="1212" y="1449"/>
                  </a:lnTo>
                  <a:lnTo>
                    <a:pt x="1684" y="1348"/>
                  </a:lnTo>
                  <a:lnTo>
                    <a:pt x="2122" y="1213"/>
                  </a:lnTo>
                  <a:lnTo>
                    <a:pt x="2122" y="1247"/>
                  </a:lnTo>
                  <a:lnTo>
                    <a:pt x="2155" y="1280"/>
                  </a:lnTo>
                  <a:lnTo>
                    <a:pt x="2223" y="1314"/>
                  </a:lnTo>
                  <a:lnTo>
                    <a:pt x="2290" y="1280"/>
                  </a:lnTo>
                  <a:lnTo>
                    <a:pt x="2290" y="1213"/>
                  </a:lnTo>
                  <a:lnTo>
                    <a:pt x="2155" y="674"/>
                  </a:lnTo>
                  <a:lnTo>
                    <a:pt x="2054" y="136"/>
                  </a:lnTo>
                  <a:lnTo>
                    <a:pt x="2054" y="102"/>
                  </a:lnTo>
                  <a:lnTo>
                    <a:pt x="2054" y="35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4"/>
            <p:cNvSpPr/>
            <p:nvPr/>
          </p:nvSpPr>
          <p:spPr>
            <a:xfrm>
              <a:off x="1971127" y="5607160"/>
              <a:ext cx="163267" cy="107405"/>
            </a:xfrm>
            <a:custGeom>
              <a:avLst/>
              <a:gdLst/>
              <a:ahLst/>
              <a:cxnLst/>
              <a:rect l="l" t="t" r="r" b="b"/>
              <a:pathLst>
                <a:path w="2458" h="1617" extrusionOk="0">
                  <a:moveTo>
                    <a:pt x="1684" y="1"/>
                  </a:moveTo>
                  <a:lnTo>
                    <a:pt x="1145" y="68"/>
                  </a:lnTo>
                  <a:lnTo>
                    <a:pt x="573" y="169"/>
                  </a:lnTo>
                  <a:lnTo>
                    <a:pt x="68" y="371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741"/>
                  </a:lnTo>
                  <a:lnTo>
                    <a:pt x="101" y="1044"/>
                  </a:lnTo>
                  <a:lnTo>
                    <a:pt x="169" y="1314"/>
                  </a:lnTo>
                  <a:lnTo>
                    <a:pt x="236" y="1583"/>
                  </a:lnTo>
                  <a:lnTo>
                    <a:pt x="270" y="1617"/>
                  </a:lnTo>
                  <a:lnTo>
                    <a:pt x="371" y="1617"/>
                  </a:lnTo>
                  <a:lnTo>
                    <a:pt x="371" y="1549"/>
                  </a:lnTo>
                  <a:lnTo>
                    <a:pt x="303" y="1246"/>
                  </a:lnTo>
                  <a:lnTo>
                    <a:pt x="236" y="943"/>
                  </a:lnTo>
                  <a:lnTo>
                    <a:pt x="169" y="674"/>
                  </a:lnTo>
                  <a:lnTo>
                    <a:pt x="101" y="405"/>
                  </a:lnTo>
                  <a:lnTo>
                    <a:pt x="337" y="405"/>
                  </a:lnTo>
                  <a:lnTo>
                    <a:pt x="606" y="371"/>
                  </a:lnTo>
                  <a:lnTo>
                    <a:pt x="1111" y="270"/>
                  </a:lnTo>
                  <a:lnTo>
                    <a:pt x="1650" y="203"/>
                  </a:lnTo>
                  <a:lnTo>
                    <a:pt x="1886" y="169"/>
                  </a:lnTo>
                  <a:lnTo>
                    <a:pt x="2155" y="203"/>
                  </a:lnTo>
                  <a:lnTo>
                    <a:pt x="2155" y="371"/>
                  </a:lnTo>
                  <a:lnTo>
                    <a:pt x="2155" y="539"/>
                  </a:lnTo>
                  <a:lnTo>
                    <a:pt x="2222" y="910"/>
                  </a:lnTo>
                  <a:lnTo>
                    <a:pt x="2290" y="1280"/>
                  </a:lnTo>
                  <a:lnTo>
                    <a:pt x="1818" y="1347"/>
                  </a:lnTo>
                  <a:lnTo>
                    <a:pt x="1347" y="1415"/>
                  </a:lnTo>
                  <a:lnTo>
                    <a:pt x="842" y="1448"/>
                  </a:lnTo>
                  <a:lnTo>
                    <a:pt x="606" y="1482"/>
                  </a:lnTo>
                  <a:lnTo>
                    <a:pt x="371" y="1549"/>
                  </a:lnTo>
                  <a:lnTo>
                    <a:pt x="606" y="1583"/>
                  </a:lnTo>
                  <a:lnTo>
                    <a:pt x="808" y="1617"/>
                  </a:lnTo>
                  <a:lnTo>
                    <a:pt x="1246" y="1583"/>
                  </a:lnTo>
                  <a:lnTo>
                    <a:pt x="1818" y="1516"/>
                  </a:lnTo>
                  <a:lnTo>
                    <a:pt x="2088" y="1482"/>
                  </a:lnTo>
                  <a:lnTo>
                    <a:pt x="2357" y="1381"/>
                  </a:lnTo>
                  <a:lnTo>
                    <a:pt x="2424" y="1347"/>
                  </a:lnTo>
                  <a:lnTo>
                    <a:pt x="2458" y="1347"/>
                  </a:lnTo>
                  <a:lnTo>
                    <a:pt x="2458" y="1280"/>
                  </a:lnTo>
                  <a:lnTo>
                    <a:pt x="2323" y="607"/>
                  </a:lnTo>
                  <a:lnTo>
                    <a:pt x="2323" y="405"/>
                  </a:lnTo>
                  <a:lnTo>
                    <a:pt x="2290" y="169"/>
                  </a:lnTo>
                  <a:lnTo>
                    <a:pt x="2290" y="135"/>
                  </a:lnTo>
                  <a:lnTo>
                    <a:pt x="2290" y="68"/>
                  </a:lnTo>
                  <a:lnTo>
                    <a:pt x="2290" y="34"/>
                  </a:lnTo>
                  <a:lnTo>
                    <a:pt x="222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4"/>
            <p:cNvSpPr/>
            <p:nvPr/>
          </p:nvSpPr>
          <p:spPr>
            <a:xfrm>
              <a:off x="1816828" y="5739075"/>
              <a:ext cx="154366" cy="147724"/>
            </a:xfrm>
            <a:custGeom>
              <a:avLst/>
              <a:gdLst/>
              <a:ahLst/>
              <a:cxnLst/>
              <a:rect l="l" t="t" r="r" b="b"/>
              <a:pathLst>
                <a:path w="2324" h="2224" extrusionOk="0">
                  <a:moveTo>
                    <a:pt x="1919" y="169"/>
                  </a:moveTo>
                  <a:lnTo>
                    <a:pt x="1953" y="540"/>
                  </a:lnTo>
                  <a:lnTo>
                    <a:pt x="2020" y="910"/>
                  </a:lnTo>
                  <a:lnTo>
                    <a:pt x="2088" y="1381"/>
                  </a:lnTo>
                  <a:lnTo>
                    <a:pt x="2155" y="1819"/>
                  </a:lnTo>
                  <a:lnTo>
                    <a:pt x="1785" y="1819"/>
                  </a:lnTo>
                  <a:lnTo>
                    <a:pt x="1414" y="1886"/>
                  </a:lnTo>
                  <a:lnTo>
                    <a:pt x="1381" y="1886"/>
                  </a:lnTo>
                  <a:lnTo>
                    <a:pt x="1414" y="1853"/>
                  </a:lnTo>
                  <a:lnTo>
                    <a:pt x="1381" y="1684"/>
                  </a:lnTo>
                  <a:lnTo>
                    <a:pt x="1347" y="1516"/>
                  </a:lnTo>
                  <a:lnTo>
                    <a:pt x="1313" y="1179"/>
                  </a:lnTo>
                  <a:lnTo>
                    <a:pt x="1280" y="1146"/>
                  </a:lnTo>
                  <a:lnTo>
                    <a:pt x="1212" y="1112"/>
                  </a:lnTo>
                  <a:lnTo>
                    <a:pt x="1179" y="1146"/>
                  </a:lnTo>
                  <a:lnTo>
                    <a:pt x="1145" y="1213"/>
                  </a:lnTo>
                  <a:lnTo>
                    <a:pt x="1179" y="1550"/>
                  </a:lnTo>
                  <a:lnTo>
                    <a:pt x="1212" y="1718"/>
                  </a:lnTo>
                  <a:lnTo>
                    <a:pt x="1280" y="1886"/>
                  </a:lnTo>
                  <a:lnTo>
                    <a:pt x="1313" y="1886"/>
                  </a:lnTo>
                  <a:lnTo>
                    <a:pt x="875" y="1954"/>
                  </a:lnTo>
                  <a:lnTo>
                    <a:pt x="673" y="2021"/>
                  </a:lnTo>
                  <a:lnTo>
                    <a:pt x="471" y="2088"/>
                  </a:lnTo>
                  <a:lnTo>
                    <a:pt x="370" y="1617"/>
                  </a:lnTo>
                  <a:lnTo>
                    <a:pt x="269" y="1179"/>
                  </a:lnTo>
                  <a:lnTo>
                    <a:pt x="202" y="775"/>
                  </a:lnTo>
                  <a:lnTo>
                    <a:pt x="101" y="439"/>
                  </a:lnTo>
                  <a:lnTo>
                    <a:pt x="1010" y="304"/>
                  </a:lnTo>
                  <a:lnTo>
                    <a:pt x="1919" y="169"/>
                  </a:lnTo>
                  <a:close/>
                  <a:moveTo>
                    <a:pt x="1886" y="1"/>
                  </a:moveTo>
                  <a:lnTo>
                    <a:pt x="976" y="102"/>
                  </a:lnTo>
                  <a:lnTo>
                    <a:pt x="67" y="270"/>
                  </a:lnTo>
                  <a:lnTo>
                    <a:pt x="34" y="304"/>
                  </a:lnTo>
                  <a:lnTo>
                    <a:pt x="0" y="371"/>
                  </a:lnTo>
                  <a:lnTo>
                    <a:pt x="0" y="573"/>
                  </a:lnTo>
                  <a:lnTo>
                    <a:pt x="34" y="775"/>
                  </a:lnTo>
                  <a:lnTo>
                    <a:pt x="101" y="1179"/>
                  </a:lnTo>
                  <a:lnTo>
                    <a:pt x="202" y="1684"/>
                  </a:lnTo>
                  <a:lnTo>
                    <a:pt x="269" y="1954"/>
                  </a:lnTo>
                  <a:lnTo>
                    <a:pt x="370" y="2156"/>
                  </a:lnTo>
                  <a:lnTo>
                    <a:pt x="404" y="2223"/>
                  </a:lnTo>
                  <a:lnTo>
                    <a:pt x="471" y="2189"/>
                  </a:lnTo>
                  <a:lnTo>
                    <a:pt x="875" y="2189"/>
                  </a:lnTo>
                  <a:lnTo>
                    <a:pt x="1313" y="2122"/>
                  </a:lnTo>
                  <a:lnTo>
                    <a:pt x="1751" y="2055"/>
                  </a:lnTo>
                  <a:lnTo>
                    <a:pt x="1987" y="2021"/>
                  </a:lnTo>
                  <a:lnTo>
                    <a:pt x="2189" y="1954"/>
                  </a:lnTo>
                  <a:lnTo>
                    <a:pt x="2222" y="1987"/>
                  </a:lnTo>
                  <a:lnTo>
                    <a:pt x="2256" y="1987"/>
                  </a:lnTo>
                  <a:lnTo>
                    <a:pt x="2290" y="1954"/>
                  </a:lnTo>
                  <a:lnTo>
                    <a:pt x="2323" y="1920"/>
                  </a:lnTo>
                  <a:lnTo>
                    <a:pt x="2323" y="1718"/>
                  </a:lnTo>
                  <a:lnTo>
                    <a:pt x="2290" y="1482"/>
                  </a:lnTo>
                  <a:lnTo>
                    <a:pt x="2222" y="1045"/>
                  </a:lnTo>
                  <a:lnTo>
                    <a:pt x="2155" y="540"/>
                  </a:lnTo>
                  <a:lnTo>
                    <a:pt x="2088" y="270"/>
                  </a:lnTo>
                  <a:lnTo>
                    <a:pt x="1987" y="35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4"/>
            <p:cNvSpPr/>
            <p:nvPr/>
          </p:nvSpPr>
          <p:spPr>
            <a:xfrm>
              <a:off x="2047115" y="5783843"/>
              <a:ext cx="42577" cy="51477"/>
            </a:xfrm>
            <a:custGeom>
              <a:avLst/>
              <a:gdLst/>
              <a:ahLst/>
              <a:cxnLst/>
              <a:rect l="l" t="t" r="r" b="b"/>
              <a:pathLst>
                <a:path w="641" h="775" extrusionOk="0">
                  <a:moveTo>
                    <a:pt x="136" y="0"/>
                  </a:moveTo>
                  <a:lnTo>
                    <a:pt x="68" y="68"/>
                  </a:lnTo>
                  <a:lnTo>
                    <a:pt x="35" y="169"/>
                  </a:lnTo>
                  <a:lnTo>
                    <a:pt x="35" y="236"/>
                  </a:lnTo>
                  <a:lnTo>
                    <a:pt x="102" y="236"/>
                  </a:lnTo>
                  <a:lnTo>
                    <a:pt x="237" y="135"/>
                  </a:lnTo>
                  <a:lnTo>
                    <a:pt x="169" y="404"/>
                  </a:lnTo>
                  <a:lnTo>
                    <a:pt x="35" y="640"/>
                  </a:lnTo>
                  <a:lnTo>
                    <a:pt x="1" y="707"/>
                  </a:lnTo>
                  <a:lnTo>
                    <a:pt x="1" y="741"/>
                  </a:lnTo>
                  <a:lnTo>
                    <a:pt x="35" y="775"/>
                  </a:lnTo>
                  <a:lnTo>
                    <a:pt x="102" y="775"/>
                  </a:lnTo>
                  <a:lnTo>
                    <a:pt x="371" y="707"/>
                  </a:lnTo>
                  <a:lnTo>
                    <a:pt x="506" y="674"/>
                  </a:lnTo>
                  <a:lnTo>
                    <a:pt x="641" y="606"/>
                  </a:lnTo>
                  <a:lnTo>
                    <a:pt x="641" y="539"/>
                  </a:lnTo>
                  <a:lnTo>
                    <a:pt x="641" y="505"/>
                  </a:lnTo>
                  <a:lnTo>
                    <a:pt x="472" y="505"/>
                  </a:lnTo>
                  <a:lnTo>
                    <a:pt x="338" y="539"/>
                  </a:lnTo>
                  <a:lnTo>
                    <a:pt x="270" y="573"/>
                  </a:lnTo>
                  <a:lnTo>
                    <a:pt x="371" y="337"/>
                  </a:lnTo>
                  <a:lnTo>
                    <a:pt x="439" y="68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4"/>
            <p:cNvSpPr/>
            <p:nvPr/>
          </p:nvSpPr>
          <p:spPr>
            <a:xfrm>
              <a:off x="2136586" y="5584775"/>
              <a:ext cx="158883" cy="107405"/>
            </a:xfrm>
            <a:custGeom>
              <a:avLst/>
              <a:gdLst/>
              <a:ahLst/>
              <a:cxnLst/>
              <a:rect l="l" t="t" r="r" b="b"/>
              <a:pathLst>
                <a:path w="2392" h="1617" extrusionOk="0">
                  <a:moveTo>
                    <a:pt x="1920" y="1"/>
                  </a:moveTo>
                  <a:lnTo>
                    <a:pt x="1684" y="35"/>
                  </a:lnTo>
                  <a:lnTo>
                    <a:pt x="1213" y="102"/>
                  </a:lnTo>
                  <a:lnTo>
                    <a:pt x="674" y="169"/>
                  </a:lnTo>
                  <a:lnTo>
                    <a:pt x="135" y="304"/>
                  </a:lnTo>
                  <a:lnTo>
                    <a:pt x="102" y="270"/>
                  </a:lnTo>
                  <a:lnTo>
                    <a:pt x="34" y="270"/>
                  </a:lnTo>
                  <a:lnTo>
                    <a:pt x="1" y="304"/>
                  </a:lnTo>
                  <a:lnTo>
                    <a:pt x="68" y="944"/>
                  </a:lnTo>
                  <a:lnTo>
                    <a:pt x="135" y="1550"/>
                  </a:lnTo>
                  <a:lnTo>
                    <a:pt x="169" y="1617"/>
                  </a:lnTo>
                  <a:lnTo>
                    <a:pt x="236" y="1617"/>
                  </a:lnTo>
                  <a:lnTo>
                    <a:pt x="270" y="1583"/>
                  </a:lnTo>
                  <a:lnTo>
                    <a:pt x="304" y="1516"/>
                  </a:lnTo>
                  <a:lnTo>
                    <a:pt x="236" y="944"/>
                  </a:lnTo>
                  <a:lnTo>
                    <a:pt x="135" y="371"/>
                  </a:lnTo>
                  <a:lnTo>
                    <a:pt x="708" y="338"/>
                  </a:lnTo>
                  <a:lnTo>
                    <a:pt x="1246" y="237"/>
                  </a:lnTo>
                  <a:lnTo>
                    <a:pt x="1684" y="203"/>
                  </a:lnTo>
                  <a:lnTo>
                    <a:pt x="1920" y="169"/>
                  </a:lnTo>
                  <a:lnTo>
                    <a:pt x="2155" y="102"/>
                  </a:lnTo>
                  <a:lnTo>
                    <a:pt x="2155" y="338"/>
                  </a:lnTo>
                  <a:lnTo>
                    <a:pt x="2155" y="607"/>
                  </a:lnTo>
                  <a:lnTo>
                    <a:pt x="2223" y="1146"/>
                  </a:lnTo>
                  <a:lnTo>
                    <a:pt x="1751" y="1179"/>
                  </a:lnTo>
                  <a:lnTo>
                    <a:pt x="1314" y="1280"/>
                  </a:lnTo>
                  <a:lnTo>
                    <a:pt x="842" y="1348"/>
                  </a:lnTo>
                  <a:lnTo>
                    <a:pt x="640" y="1381"/>
                  </a:lnTo>
                  <a:lnTo>
                    <a:pt x="438" y="1482"/>
                  </a:lnTo>
                  <a:lnTo>
                    <a:pt x="640" y="1516"/>
                  </a:lnTo>
                  <a:lnTo>
                    <a:pt x="842" y="1482"/>
                  </a:lnTo>
                  <a:lnTo>
                    <a:pt x="1280" y="1415"/>
                  </a:lnTo>
                  <a:lnTo>
                    <a:pt x="1785" y="1348"/>
                  </a:lnTo>
                  <a:lnTo>
                    <a:pt x="2155" y="1280"/>
                  </a:lnTo>
                  <a:lnTo>
                    <a:pt x="2189" y="1348"/>
                  </a:lnTo>
                  <a:lnTo>
                    <a:pt x="2256" y="1348"/>
                  </a:lnTo>
                  <a:lnTo>
                    <a:pt x="2324" y="1314"/>
                  </a:lnTo>
                  <a:lnTo>
                    <a:pt x="2357" y="1280"/>
                  </a:lnTo>
                  <a:lnTo>
                    <a:pt x="2357" y="1213"/>
                  </a:lnTo>
                  <a:lnTo>
                    <a:pt x="2391" y="1179"/>
                  </a:lnTo>
                  <a:lnTo>
                    <a:pt x="2324" y="573"/>
                  </a:lnTo>
                  <a:lnTo>
                    <a:pt x="2290" y="270"/>
                  </a:lnTo>
                  <a:lnTo>
                    <a:pt x="2189" y="1"/>
                  </a:lnTo>
                  <a:lnTo>
                    <a:pt x="2155" y="1"/>
                  </a:lnTo>
                  <a:lnTo>
                    <a:pt x="2155" y="35"/>
                  </a:lnTo>
                  <a:lnTo>
                    <a:pt x="192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4"/>
            <p:cNvSpPr/>
            <p:nvPr/>
          </p:nvSpPr>
          <p:spPr>
            <a:xfrm>
              <a:off x="1980028" y="5712240"/>
              <a:ext cx="154366" cy="152174"/>
            </a:xfrm>
            <a:custGeom>
              <a:avLst/>
              <a:gdLst/>
              <a:ahLst/>
              <a:cxnLst/>
              <a:rect l="l" t="t" r="r" b="b"/>
              <a:pathLst>
                <a:path w="2324" h="2291" extrusionOk="0">
                  <a:moveTo>
                    <a:pt x="1954" y="1"/>
                  </a:moveTo>
                  <a:lnTo>
                    <a:pt x="1954" y="35"/>
                  </a:lnTo>
                  <a:lnTo>
                    <a:pt x="1954" y="102"/>
                  </a:lnTo>
                  <a:lnTo>
                    <a:pt x="1449" y="136"/>
                  </a:lnTo>
                  <a:lnTo>
                    <a:pt x="944" y="169"/>
                  </a:lnTo>
                  <a:lnTo>
                    <a:pt x="506" y="203"/>
                  </a:lnTo>
                  <a:lnTo>
                    <a:pt x="270" y="237"/>
                  </a:lnTo>
                  <a:lnTo>
                    <a:pt x="169" y="304"/>
                  </a:lnTo>
                  <a:lnTo>
                    <a:pt x="102" y="338"/>
                  </a:lnTo>
                  <a:lnTo>
                    <a:pt x="102" y="371"/>
                  </a:lnTo>
                  <a:lnTo>
                    <a:pt x="270" y="405"/>
                  </a:lnTo>
                  <a:lnTo>
                    <a:pt x="439" y="405"/>
                  </a:lnTo>
                  <a:lnTo>
                    <a:pt x="843" y="371"/>
                  </a:lnTo>
                  <a:lnTo>
                    <a:pt x="1381" y="338"/>
                  </a:lnTo>
                  <a:lnTo>
                    <a:pt x="1954" y="270"/>
                  </a:lnTo>
                  <a:lnTo>
                    <a:pt x="1987" y="607"/>
                  </a:lnTo>
                  <a:lnTo>
                    <a:pt x="2021" y="944"/>
                  </a:lnTo>
                  <a:lnTo>
                    <a:pt x="2088" y="1381"/>
                  </a:lnTo>
                  <a:lnTo>
                    <a:pt x="2122" y="1583"/>
                  </a:lnTo>
                  <a:lnTo>
                    <a:pt x="2189" y="1819"/>
                  </a:lnTo>
                  <a:lnTo>
                    <a:pt x="2156" y="1819"/>
                  </a:lnTo>
                  <a:lnTo>
                    <a:pt x="1280" y="1920"/>
                  </a:lnTo>
                  <a:lnTo>
                    <a:pt x="809" y="1987"/>
                  </a:lnTo>
                  <a:lnTo>
                    <a:pt x="405" y="2122"/>
                  </a:lnTo>
                  <a:lnTo>
                    <a:pt x="304" y="1684"/>
                  </a:lnTo>
                  <a:lnTo>
                    <a:pt x="237" y="1247"/>
                  </a:lnTo>
                  <a:lnTo>
                    <a:pt x="203" y="809"/>
                  </a:lnTo>
                  <a:lnTo>
                    <a:pt x="169" y="573"/>
                  </a:lnTo>
                  <a:lnTo>
                    <a:pt x="68" y="371"/>
                  </a:lnTo>
                  <a:lnTo>
                    <a:pt x="35" y="506"/>
                  </a:lnTo>
                  <a:lnTo>
                    <a:pt x="1" y="641"/>
                  </a:lnTo>
                  <a:lnTo>
                    <a:pt x="1" y="977"/>
                  </a:lnTo>
                  <a:lnTo>
                    <a:pt x="102" y="1583"/>
                  </a:lnTo>
                  <a:lnTo>
                    <a:pt x="102" y="1785"/>
                  </a:lnTo>
                  <a:lnTo>
                    <a:pt x="136" y="1987"/>
                  </a:lnTo>
                  <a:lnTo>
                    <a:pt x="169" y="2088"/>
                  </a:lnTo>
                  <a:lnTo>
                    <a:pt x="203" y="2189"/>
                  </a:lnTo>
                  <a:lnTo>
                    <a:pt x="270" y="2257"/>
                  </a:lnTo>
                  <a:lnTo>
                    <a:pt x="371" y="2290"/>
                  </a:lnTo>
                  <a:lnTo>
                    <a:pt x="405" y="2290"/>
                  </a:lnTo>
                  <a:lnTo>
                    <a:pt x="439" y="2223"/>
                  </a:lnTo>
                  <a:lnTo>
                    <a:pt x="843" y="2223"/>
                  </a:lnTo>
                  <a:lnTo>
                    <a:pt x="1314" y="2156"/>
                  </a:lnTo>
                  <a:lnTo>
                    <a:pt x="2189" y="1987"/>
                  </a:lnTo>
                  <a:lnTo>
                    <a:pt x="2257" y="1954"/>
                  </a:lnTo>
                  <a:lnTo>
                    <a:pt x="2290" y="1987"/>
                  </a:lnTo>
                  <a:lnTo>
                    <a:pt x="2324" y="1954"/>
                  </a:lnTo>
                  <a:lnTo>
                    <a:pt x="2324" y="1718"/>
                  </a:lnTo>
                  <a:lnTo>
                    <a:pt x="2290" y="1516"/>
                  </a:lnTo>
                  <a:lnTo>
                    <a:pt x="2223" y="1045"/>
                  </a:lnTo>
                  <a:lnTo>
                    <a:pt x="2156" y="540"/>
                  </a:lnTo>
                  <a:lnTo>
                    <a:pt x="2122" y="270"/>
                  </a:lnTo>
                  <a:lnTo>
                    <a:pt x="2055" y="35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4"/>
            <p:cNvSpPr/>
            <p:nvPr/>
          </p:nvSpPr>
          <p:spPr>
            <a:xfrm>
              <a:off x="2357972" y="5739075"/>
              <a:ext cx="44835" cy="49285"/>
            </a:xfrm>
            <a:custGeom>
              <a:avLst/>
              <a:gdLst/>
              <a:ahLst/>
              <a:cxnLst/>
              <a:rect l="l" t="t" r="r" b="b"/>
              <a:pathLst>
                <a:path w="675" h="742" extrusionOk="0">
                  <a:moveTo>
                    <a:pt x="270" y="1"/>
                  </a:moveTo>
                  <a:lnTo>
                    <a:pt x="169" y="136"/>
                  </a:lnTo>
                  <a:lnTo>
                    <a:pt x="102" y="270"/>
                  </a:lnTo>
                  <a:lnTo>
                    <a:pt x="1" y="540"/>
                  </a:lnTo>
                  <a:lnTo>
                    <a:pt x="1" y="573"/>
                  </a:lnTo>
                  <a:lnTo>
                    <a:pt x="1" y="641"/>
                  </a:lnTo>
                  <a:lnTo>
                    <a:pt x="270" y="641"/>
                  </a:lnTo>
                  <a:lnTo>
                    <a:pt x="472" y="607"/>
                  </a:lnTo>
                  <a:lnTo>
                    <a:pt x="506" y="674"/>
                  </a:lnTo>
                  <a:lnTo>
                    <a:pt x="539" y="742"/>
                  </a:lnTo>
                  <a:lnTo>
                    <a:pt x="573" y="742"/>
                  </a:lnTo>
                  <a:lnTo>
                    <a:pt x="607" y="708"/>
                  </a:lnTo>
                  <a:lnTo>
                    <a:pt x="607" y="641"/>
                  </a:lnTo>
                  <a:lnTo>
                    <a:pt x="607" y="573"/>
                  </a:lnTo>
                  <a:lnTo>
                    <a:pt x="640" y="540"/>
                  </a:lnTo>
                  <a:lnTo>
                    <a:pt x="674" y="506"/>
                  </a:lnTo>
                  <a:lnTo>
                    <a:pt x="640" y="439"/>
                  </a:lnTo>
                  <a:lnTo>
                    <a:pt x="607" y="405"/>
                  </a:lnTo>
                  <a:lnTo>
                    <a:pt x="607" y="237"/>
                  </a:lnTo>
                  <a:lnTo>
                    <a:pt x="573" y="203"/>
                  </a:lnTo>
                  <a:lnTo>
                    <a:pt x="539" y="237"/>
                  </a:lnTo>
                  <a:lnTo>
                    <a:pt x="506" y="405"/>
                  </a:lnTo>
                  <a:lnTo>
                    <a:pt x="203" y="472"/>
                  </a:lnTo>
                  <a:lnTo>
                    <a:pt x="270" y="270"/>
                  </a:lnTo>
                  <a:lnTo>
                    <a:pt x="337" y="35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4"/>
            <p:cNvSpPr/>
            <p:nvPr/>
          </p:nvSpPr>
          <p:spPr>
            <a:xfrm>
              <a:off x="2297594" y="5667538"/>
              <a:ext cx="156624" cy="147657"/>
            </a:xfrm>
            <a:custGeom>
              <a:avLst/>
              <a:gdLst/>
              <a:ahLst/>
              <a:cxnLst/>
              <a:rect l="l" t="t" r="r" b="b"/>
              <a:pathLst>
                <a:path w="2358" h="2223" extrusionOk="0">
                  <a:moveTo>
                    <a:pt x="1886" y="169"/>
                  </a:moveTo>
                  <a:lnTo>
                    <a:pt x="1886" y="203"/>
                  </a:lnTo>
                  <a:lnTo>
                    <a:pt x="1987" y="203"/>
                  </a:lnTo>
                  <a:lnTo>
                    <a:pt x="1987" y="472"/>
                  </a:lnTo>
                  <a:lnTo>
                    <a:pt x="2021" y="775"/>
                  </a:lnTo>
                  <a:lnTo>
                    <a:pt x="2156" y="1785"/>
                  </a:lnTo>
                  <a:lnTo>
                    <a:pt x="1953" y="1785"/>
                  </a:lnTo>
                  <a:lnTo>
                    <a:pt x="1751" y="1819"/>
                  </a:lnTo>
                  <a:lnTo>
                    <a:pt x="1347" y="1886"/>
                  </a:lnTo>
                  <a:lnTo>
                    <a:pt x="842" y="1953"/>
                  </a:lnTo>
                  <a:lnTo>
                    <a:pt x="607" y="1987"/>
                  </a:lnTo>
                  <a:lnTo>
                    <a:pt x="506" y="2054"/>
                  </a:lnTo>
                  <a:lnTo>
                    <a:pt x="438" y="2122"/>
                  </a:lnTo>
                  <a:lnTo>
                    <a:pt x="405" y="1886"/>
                  </a:lnTo>
                  <a:lnTo>
                    <a:pt x="337" y="1617"/>
                  </a:lnTo>
                  <a:lnTo>
                    <a:pt x="236" y="1112"/>
                  </a:lnTo>
                  <a:lnTo>
                    <a:pt x="203" y="741"/>
                  </a:lnTo>
                  <a:lnTo>
                    <a:pt x="135" y="371"/>
                  </a:lnTo>
                  <a:lnTo>
                    <a:pt x="539" y="371"/>
                  </a:lnTo>
                  <a:lnTo>
                    <a:pt x="943" y="304"/>
                  </a:lnTo>
                  <a:lnTo>
                    <a:pt x="1886" y="169"/>
                  </a:lnTo>
                  <a:close/>
                  <a:moveTo>
                    <a:pt x="1852" y="1"/>
                  </a:moveTo>
                  <a:lnTo>
                    <a:pt x="1684" y="34"/>
                  </a:lnTo>
                  <a:lnTo>
                    <a:pt x="1347" y="102"/>
                  </a:lnTo>
                  <a:lnTo>
                    <a:pt x="708" y="169"/>
                  </a:lnTo>
                  <a:lnTo>
                    <a:pt x="405" y="236"/>
                  </a:lnTo>
                  <a:lnTo>
                    <a:pt x="135" y="304"/>
                  </a:lnTo>
                  <a:lnTo>
                    <a:pt x="102" y="236"/>
                  </a:lnTo>
                  <a:lnTo>
                    <a:pt x="102" y="203"/>
                  </a:lnTo>
                  <a:lnTo>
                    <a:pt x="68" y="203"/>
                  </a:lnTo>
                  <a:lnTo>
                    <a:pt x="1" y="236"/>
                  </a:lnTo>
                  <a:lnTo>
                    <a:pt x="1" y="472"/>
                  </a:lnTo>
                  <a:lnTo>
                    <a:pt x="1" y="708"/>
                  </a:lnTo>
                  <a:lnTo>
                    <a:pt x="68" y="1145"/>
                  </a:lnTo>
                  <a:lnTo>
                    <a:pt x="135" y="1684"/>
                  </a:lnTo>
                  <a:lnTo>
                    <a:pt x="203" y="1920"/>
                  </a:lnTo>
                  <a:lnTo>
                    <a:pt x="304" y="2189"/>
                  </a:lnTo>
                  <a:lnTo>
                    <a:pt x="337" y="2223"/>
                  </a:lnTo>
                  <a:lnTo>
                    <a:pt x="371" y="2223"/>
                  </a:lnTo>
                  <a:lnTo>
                    <a:pt x="438" y="2189"/>
                  </a:lnTo>
                  <a:lnTo>
                    <a:pt x="438" y="2155"/>
                  </a:lnTo>
                  <a:lnTo>
                    <a:pt x="539" y="2189"/>
                  </a:lnTo>
                  <a:lnTo>
                    <a:pt x="607" y="2223"/>
                  </a:lnTo>
                  <a:lnTo>
                    <a:pt x="842" y="2223"/>
                  </a:lnTo>
                  <a:lnTo>
                    <a:pt x="1246" y="2122"/>
                  </a:lnTo>
                  <a:lnTo>
                    <a:pt x="1718" y="2088"/>
                  </a:lnTo>
                  <a:lnTo>
                    <a:pt x="1987" y="2021"/>
                  </a:lnTo>
                  <a:lnTo>
                    <a:pt x="2189" y="1953"/>
                  </a:lnTo>
                  <a:lnTo>
                    <a:pt x="2257" y="1987"/>
                  </a:lnTo>
                  <a:lnTo>
                    <a:pt x="2290" y="1987"/>
                  </a:lnTo>
                  <a:lnTo>
                    <a:pt x="2358" y="1953"/>
                  </a:lnTo>
                  <a:lnTo>
                    <a:pt x="2358" y="1886"/>
                  </a:lnTo>
                  <a:lnTo>
                    <a:pt x="2223" y="876"/>
                  </a:lnTo>
                  <a:lnTo>
                    <a:pt x="2156" y="438"/>
                  </a:lnTo>
                  <a:lnTo>
                    <a:pt x="2122" y="236"/>
                  </a:lnTo>
                  <a:lnTo>
                    <a:pt x="2054" y="34"/>
                  </a:lnTo>
                  <a:lnTo>
                    <a:pt x="2021" y="34"/>
                  </a:lnTo>
                  <a:lnTo>
                    <a:pt x="2021" y="68"/>
                  </a:lnTo>
                  <a:lnTo>
                    <a:pt x="1987" y="68"/>
                  </a:lnTo>
                  <a:lnTo>
                    <a:pt x="1920" y="34"/>
                  </a:lnTo>
                  <a:lnTo>
                    <a:pt x="185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4"/>
            <p:cNvSpPr/>
            <p:nvPr/>
          </p:nvSpPr>
          <p:spPr>
            <a:xfrm>
              <a:off x="2472019" y="5535622"/>
              <a:ext cx="158883" cy="105147"/>
            </a:xfrm>
            <a:custGeom>
              <a:avLst/>
              <a:gdLst/>
              <a:ahLst/>
              <a:cxnLst/>
              <a:rect l="l" t="t" r="r" b="b"/>
              <a:pathLst>
                <a:path w="2392" h="1583" extrusionOk="0">
                  <a:moveTo>
                    <a:pt x="2156" y="34"/>
                  </a:moveTo>
                  <a:lnTo>
                    <a:pt x="2156" y="303"/>
                  </a:lnTo>
                  <a:lnTo>
                    <a:pt x="2189" y="573"/>
                  </a:lnTo>
                  <a:lnTo>
                    <a:pt x="2257" y="1145"/>
                  </a:lnTo>
                  <a:lnTo>
                    <a:pt x="2021" y="1111"/>
                  </a:lnTo>
                  <a:lnTo>
                    <a:pt x="1819" y="1111"/>
                  </a:lnTo>
                  <a:lnTo>
                    <a:pt x="1381" y="1212"/>
                  </a:lnTo>
                  <a:lnTo>
                    <a:pt x="843" y="1313"/>
                  </a:lnTo>
                  <a:lnTo>
                    <a:pt x="540" y="1347"/>
                  </a:lnTo>
                  <a:lnTo>
                    <a:pt x="270" y="1381"/>
                  </a:lnTo>
                  <a:lnTo>
                    <a:pt x="203" y="876"/>
                  </a:lnTo>
                  <a:lnTo>
                    <a:pt x="102" y="404"/>
                  </a:lnTo>
                  <a:lnTo>
                    <a:pt x="1146" y="303"/>
                  </a:lnTo>
                  <a:lnTo>
                    <a:pt x="1651" y="202"/>
                  </a:lnTo>
                  <a:lnTo>
                    <a:pt x="2156" y="34"/>
                  </a:lnTo>
                  <a:close/>
                  <a:moveTo>
                    <a:pt x="2156" y="0"/>
                  </a:moveTo>
                  <a:lnTo>
                    <a:pt x="1651" y="34"/>
                  </a:lnTo>
                  <a:lnTo>
                    <a:pt x="1112" y="101"/>
                  </a:lnTo>
                  <a:lnTo>
                    <a:pt x="573" y="202"/>
                  </a:lnTo>
                  <a:lnTo>
                    <a:pt x="68" y="270"/>
                  </a:lnTo>
                  <a:lnTo>
                    <a:pt x="35" y="303"/>
                  </a:lnTo>
                  <a:lnTo>
                    <a:pt x="1" y="303"/>
                  </a:lnTo>
                  <a:lnTo>
                    <a:pt x="1" y="337"/>
                  </a:lnTo>
                  <a:lnTo>
                    <a:pt x="1" y="606"/>
                  </a:lnTo>
                  <a:lnTo>
                    <a:pt x="35" y="876"/>
                  </a:lnTo>
                  <a:lnTo>
                    <a:pt x="102" y="1414"/>
                  </a:lnTo>
                  <a:lnTo>
                    <a:pt x="102" y="1515"/>
                  </a:lnTo>
                  <a:lnTo>
                    <a:pt x="136" y="1515"/>
                  </a:lnTo>
                  <a:lnTo>
                    <a:pt x="169" y="1549"/>
                  </a:lnTo>
                  <a:lnTo>
                    <a:pt x="203" y="1583"/>
                  </a:lnTo>
                  <a:lnTo>
                    <a:pt x="270" y="1549"/>
                  </a:lnTo>
                  <a:lnTo>
                    <a:pt x="775" y="1482"/>
                  </a:lnTo>
                  <a:lnTo>
                    <a:pt x="1247" y="1414"/>
                  </a:lnTo>
                  <a:lnTo>
                    <a:pt x="1752" y="1313"/>
                  </a:lnTo>
                  <a:lnTo>
                    <a:pt x="2021" y="1280"/>
                  </a:lnTo>
                  <a:lnTo>
                    <a:pt x="2257" y="1179"/>
                  </a:lnTo>
                  <a:lnTo>
                    <a:pt x="2290" y="1246"/>
                  </a:lnTo>
                  <a:lnTo>
                    <a:pt x="2324" y="1246"/>
                  </a:lnTo>
                  <a:lnTo>
                    <a:pt x="2391" y="1212"/>
                  </a:lnTo>
                  <a:lnTo>
                    <a:pt x="2391" y="1179"/>
                  </a:lnTo>
                  <a:lnTo>
                    <a:pt x="2358" y="573"/>
                  </a:lnTo>
                  <a:lnTo>
                    <a:pt x="2290" y="303"/>
                  </a:lnTo>
                  <a:lnTo>
                    <a:pt x="2189" y="34"/>
                  </a:lnTo>
                  <a:lnTo>
                    <a:pt x="218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4"/>
            <p:cNvSpPr/>
            <p:nvPr/>
          </p:nvSpPr>
          <p:spPr>
            <a:xfrm>
              <a:off x="3981537" y="6166238"/>
              <a:ext cx="29159" cy="42577"/>
            </a:xfrm>
            <a:custGeom>
              <a:avLst/>
              <a:gdLst/>
              <a:ahLst/>
              <a:cxnLst/>
              <a:rect l="l" t="t" r="r" b="b"/>
              <a:pathLst>
                <a:path w="439" h="641" extrusionOk="0">
                  <a:moveTo>
                    <a:pt x="68" y="1"/>
                  </a:moveTo>
                  <a:lnTo>
                    <a:pt x="34" y="68"/>
                  </a:lnTo>
                  <a:lnTo>
                    <a:pt x="34" y="135"/>
                  </a:lnTo>
                  <a:lnTo>
                    <a:pt x="68" y="169"/>
                  </a:lnTo>
                  <a:lnTo>
                    <a:pt x="135" y="236"/>
                  </a:lnTo>
                  <a:lnTo>
                    <a:pt x="203" y="270"/>
                  </a:lnTo>
                  <a:lnTo>
                    <a:pt x="169" y="304"/>
                  </a:lnTo>
                  <a:lnTo>
                    <a:pt x="34" y="506"/>
                  </a:lnTo>
                  <a:lnTo>
                    <a:pt x="1" y="573"/>
                  </a:lnTo>
                  <a:lnTo>
                    <a:pt x="68" y="640"/>
                  </a:lnTo>
                  <a:lnTo>
                    <a:pt x="135" y="640"/>
                  </a:lnTo>
                  <a:lnTo>
                    <a:pt x="203" y="607"/>
                  </a:lnTo>
                  <a:lnTo>
                    <a:pt x="337" y="405"/>
                  </a:lnTo>
                  <a:lnTo>
                    <a:pt x="405" y="304"/>
                  </a:lnTo>
                  <a:lnTo>
                    <a:pt x="438" y="270"/>
                  </a:lnTo>
                  <a:lnTo>
                    <a:pt x="438" y="236"/>
                  </a:lnTo>
                  <a:lnTo>
                    <a:pt x="438" y="203"/>
                  </a:lnTo>
                  <a:lnTo>
                    <a:pt x="405" y="169"/>
                  </a:lnTo>
                  <a:lnTo>
                    <a:pt x="304" y="102"/>
                  </a:lnTo>
                  <a:lnTo>
                    <a:pt x="236" y="68"/>
                  </a:lnTo>
                  <a:lnTo>
                    <a:pt x="169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4"/>
            <p:cNvSpPr/>
            <p:nvPr/>
          </p:nvSpPr>
          <p:spPr>
            <a:xfrm>
              <a:off x="3921159" y="6163979"/>
              <a:ext cx="18000" cy="78379"/>
            </a:xfrm>
            <a:custGeom>
              <a:avLst/>
              <a:gdLst/>
              <a:ahLst/>
              <a:cxnLst/>
              <a:rect l="l" t="t" r="r" b="b"/>
              <a:pathLst>
                <a:path w="271" h="1180" extrusionOk="0">
                  <a:moveTo>
                    <a:pt x="34" y="1"/>
                  </a:moveTo>
                  <a:lnTo>
                    <a:pt x="1" y="102"/>
                  </a:lnTo>
                  <a:lnTo>
                    <a:pt x="1" y="203"/>
                  </a:lnTo>
                  <a:lnTo>
                    <a:pt x="34" y="439"/>
                  </a:lnTo>
                  <a:lnTo>
                    <a:pt x="102" y="1112"/>
                  </a:lnTo>
                  <a:lnTo>
                    <a:pt x="135" y="1146"/>
                  </a:lnTo>
                  <a:lnTo>
                    <a:pt x="203" y="1179"/>
                  </a:lnTo>
                  <a:lnTo>
                    <a:pt x="236" y="1146"/>
                  </a:lnTo>
                  <a:lnTo>
                    <a:pt x="270" y="1078"/>
                  </a:lnTo>
                  <a:lnTo>
                    <a:pt x="169" y="405"/>
                  </a:lnTo>
                  <a:lnTo>
                    <a:pt x="135" y="203"/>
                  </a:lnTo>
                  <a:lnTo>
                    <a:pt x="102" y="68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4"/>
            <p:cNvSpPr/>
            <p:nvPr/>
          </p:nvSpPr>
          <p:spPr>
            <a:xfrm>
              <a:off x="3921159" y="6132694"/>
              <a:ext cx="154366" cy="102955"/>
            </a:xfrm>
            <a:custGeom>
              <a:avLst/>
              <a:gdLst/>
              <a:ahLst/>
              <a:cxnLst/>
              <a:rect l="l" t="t" r="r" b="b"/>
              <a:pathLst>
                <a:path w="2324" h="1550" extrusionOk="0">
                  <a:moveTo>
                    <a:pt x="1886" y="1"/>
                  </a:moveTo>
                  <a:lnTo>
                    <a:pt x="1886" y="34"/>
                  </a:lnTo>
                  <a:lnTo>
                    <a:pt x="1920" y="68"/>
                  </a:lnTo>
                  <a:lnTo>
                    <a:pt x="1718" y="34"/>
                  </a:lnTo>
                  <a:lnTo>
                    <a:pt x="1516" y="68"/>
                  </a:lnTo>
                  <a:lnTo>
                    <a:pt x="1112" y="102"/>
                  </a:lnTo>
                  <a:lnTo>
                    <a:pt x="573" y="203"/>
                  </a:lnTo>
                  <a:lnTo>
                    <a:pt x="304" y="236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38"/>
                  </a:lnTo>
                  <a:lnTo>
                    <a:pt x="68" y="438"/>
                  </a:lnTo>
                  <a:lnTo>
                    <a:pt x="607" y="371"/>
                  </a:lnTo>
                  <a:lnTo>
                    <a:pt x="1112" y="304"/>
                  </a:lnTo>
                  <a:lnTo>
                    <a:pt x="1549" y="270"/>
                  </a:lnTo>
                  <a:lnTo>
                    <a:pt x="1751" y="236"/>
                  </a:lnTo>
                  <a:lnTo>
                    <a:pt x="1953" y="203"/>
                  </a:lnTo>
                  <a:lnTo>
                    <a:pt x="2054" y="438"/>
                  </a:lnTo>
                  <a:lnTo>
                    <a:pt x="2088" y="674"/>
                  </a:lnTo>
                  <a:lnTo>
                    <a:pt x="2122" y="1179"/>
                  </a:lnTo>
                  <a:lnTo>
                    <a:pt x="1179" y="1314"/>
                  </a:lnTo>
                  <a:lnTo>
                    <a:pt x="741" y="1347"/>
                  </a:lnTo>
                  <a:lnTo>
                    <a:pt x="506" y="1415"/>
                  </a:lnTo>
                  <a:lnTo>
                    <a:pt x="304" y="1482"/>
                  </a:lnTo>
                  <a:lnTo>
                    <a:pt x="270" y="1516"/>
                  </a:lnTo>
                  <a:lnTo>
                    <a:pt x="304" y="1549"/>
                  </a:lnTo>
                  <a:lnTo>
                    <a:pt x="741" y="1549"/>
                  </a:lnTo>
                  <a:lnTo>
                    <a:pt x="1213" y="1482"/>
                  </a:lnTo>
                  <a:lnTo>
                    <a:pt x="2223" y="1347"/>
                  </a:lnTo>
                  <a:lnTo>
                    <a:pt x="2290" y="1314"/>
                  </a:lnTo>
                  <a:lnTo>
                    <a:pt x="2324" y="1246"/>
                  </a:lnTo>
                  <a:lnTo>
                    <a:pt x="2257" y="977"/>
                  </a:lnTo>
                  <a:lnTo>
                    <a:pt x="2189" y="708"/>
                  </a:lnTo>
                  <a:lnTo>
                    <a:pt x="2021" y="203"/>
                  </a:lnTo>
                  <a:lnTo>
                    <a:pt x="2054" y="169"/>
                  </a:lnTo>
                  <a:lnTo>
                    <a:pt x="2088" y="169"/>
                  </a:lnTo>
                  <a:lnTo>
                    <a:pt x="2088" y="135"/>
                  </a:lnTo>
                  <a:lnTo>
                    <a:pt x="2054" y="102"/>
                  </a:lnTo>
                  <a:lnTo>
                    <a:pt x="2021" y="68"/>
                  </a:lnTo>
                  <a:lnTo>
                    <a:pt x="1987" y="68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4"/>
            <p:cNvSpPr/>
            <p:nvPr/>
          </p:nvSpPr>
          <p:spPr>
            <a:xfrm>
              <a:off x="3804920" y="6112568"/>
              <a:ext cx="49219" cy="31351"/>
            </a:xfrm>
            <a:custGeom>
              <a:avLst/>
              <a:gdLst/>
              <a:ahLst/>
              <a:cxnLst/>
              <a:rect l="l" t="t" r="r" b="b"/>
              <a:pathLst>
                <a:path w="741" h="472" extrusionOk="0">
                  <a:moveTo>
                    <a:pt x="303" y="1"/>
                  </a:moveTo>
                  <a:lnTo>
                    <a:pt x="202" y="102"/>
                  </a:lnTo>
                  <a:lnTo>
                    <a:pt x="135" y="203"/>
                  </a:lnTo>
                  <a:lnTo>
                    <a:pt x="34" y="304"/>
                  </a:lnTo>
                  <a:lnTo>
                    <a:pt x="0" y="337"/>
                  </a:lnTo>
                  <a:lnTo>
                    <a:pt x="0" y="405"/>
                  </a:lnTo>
                  <a:lnTo>
                    <a:pt x="0" y="472"/>
                  </a:lnTo>
                  <a:lnTo>
                    <a:pt x="67" y="472"/>
                  </a:lnTo>
                  <a:lnTo>
                    <a:pt x="168" y="438"/>
                  </a:lnTo>
                  <a:lnTo>
                    <a:pt x="236" y="337"/>
                  </a:lnTo>
                  <a:lnTo>
                    <a:pt x="370" y="203"/>
                  </a:lnTo>
                  <a:lnTo>
                    <a:pt x="505" y="337"/>
                  </a:lnTo>
                  <a:lnTo>
                    <a:pt x="640" y="438"/>
                  </a:lnTo>
                  <a:lnTo>
                    <a:pt x="707" y="438"/>
                  </a:lnTo>
                  <a:lnTo>
                    <a:pt x="741" y="405"/>
                  </a:lnTo>
                  <a:lnTo>
                    <a:pt x="741" y="337"/>
                  </a:lnTo>
                  <a:lnTo>
                    <a:pt x="572" y="236"/>
                  </a:lnTo>
                  <a:lnTo>
                    <a:pt x="404" y="102"/>
                  </a:lnTo>
                  <a:lnTo>
                    <a:pt x="404" y="68"/>
                  </a:lnTo>
                  <a:lnTo>
                    <a:pt x="404" y="34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4"/>
            <p:cNvSpPr/>
            <p:nvPr/>
          </p:nvSpPr>
          <p:spPr>
            <a:xfrm>
              <a:off x="3623719" y="5358939"/>
              <a:ext cx="165591" cy="109664"/>
            </a:xfrm>
            <a:custGeom>
              <a:avLst/>
              <a:gdLst/>
              <a:ahLst/>
              <a:cxnLst/>
              <a:rect l="l" t="t" r="r" b="b"/>
              <a:pathLst>
                <a:path w="2493" h="1651" extrusionOk="0">
                  <a:moveTo>
                    <a:pt x="1718" y="0"/>
                  </a:moveTo>
                  <a:lnTo>
                    <a:pt x="1146" y="68"/>
                  </a:lnTo>
                  <a:lnTo>
                    <a:pt x="607" y="202"/>
                  </a:lnTo>
                  <a:lnTo>
                    <a:pt x="102" y="371"/>
                  </a:lnTo>
                  <a:lnTo>
                    <a:pt x="102" y="404"/>
                  </a:lnTo>
                  <a:lnTo>
                    <a:pt x="35" y="371"/>
                  </a:lnTo>
                  <a:lnTo>
                    <a:pt x="1" y="438"/>
                  </a:lnTo>
                  <a:lnTo>
                    <a:pt x="68" y="741"/>
                  </a:lnTo>
                  <a:lnTo>
                    <a:pt x="136" y="1044"/>
                  </a:lnTo>
                  <a:lnTo>
                    <a:pt x="169" y="1347"/>
                  </a:lnTo>
                  <a:lnTo>
                    <a:pt x="270" y="1616"/>
                  </a:lnTo>
                  <a:lnTo>
                    <a:pt x="304" y="1650"/>
                  </a:lnTo>
                  <a:lnTo>
                    <a:pt x="338" y="1650"/>
                  </a:lnTo>
                  <a:lnTo>
                    <a:pt x="371" y="1616"/>
                  </a:lnTo>
                  <a:lnTo>
                    <a:pt x="405" y="1583"/>
                  </a:lnTo>
                  <a:lnTo>
                    <a:pt x="338" y="1246"/>
                  </a:lnTo>
                  <a:lnTo>
                    <a:pt x="237" y="943"/>
                  </a:lnTo>
                  <a:lnTo>
                    <a:pt x="203" y="674"/>
                  </a:lnTo>
                  <a:lnTo>
                    <a:pt x="102" y="438"/>
                  </a:lnTo>
                  <a:lnTo>
                    <a:pt x="371" y="404"/>
                  </a:lnTo>
                  <a:lnTo>
                    <a:pt x="641" y="371"/>
                  </a:lnTo>
                  <a:lnTo>
                    <a:pt x="1146" y="303"/>
                  </a:lnTo>
                  <a:lnTo>
                    <a:pt x="1651" y="202"/>
                  </a:lnTo>
                  <a:lnTo>
                    <a:pt x="2189" y="202"/>
                  </a:lnTo>
                  <a:lnTo>
                    <a:pt x="2189" y="371"/>
                  </a:lnTo>
                  <a:lnTo>
                    <a:pt x="2189" y="539"/>
                  </a:lnTo>
                  <a:lnTo>
                    <a:pt x="2223" y="909"/>
                  </a:lnTo>
                  <a:lnTo>
                    <a:pt x="2324" y="1280"/>
                  </a:lnTo>
                  <a:lnTo>
                    <a:pt x="1853" y="1347"/>
                  </a:lnTo>
                  <a:lnTo>
                    <a:pt x="1381" y="1414"/>
                  </a:lnTo>
                  <a:lnTo>
                    <a:pt x="876" y="1448"/>
                  </a:lnTo>
                  <a:lnTo>
                    <a:pt x="641" y="1482"/>
                  </a:lnTo>
                  <a:lnTo>
                    <a:pt x="405" y="1549"/>
                  </a:lnTo>
                  <a:lnTo>
                    <a:pt x="607" y="1616"/>
                  </a:lnTo>
                  <a:lnTo>
                    <a:pt x="843" y="1616"/>
                  </a:lnTo>
                  <a:lnTo>
                    <a:pt x="1247" y="1583"/>
                  </a:lnTo>
                  <a:lnTo>
                    <a:pt x="1819" y="1549"/>
                  </a:lnTo>
                  <a:lnTo>
                    <a:pt x="2122" y="1482"/>
                  </a:lnTo>
                  <a:lnTo>
                    <a:pt x="2391" y="1381"/>
                  </a:lnTo>
                  <a:lnTo>
                    <a:pt x="2459" y="1381"/>
                  </a:lnTo>
                  <a:lnTo>
                    <a:pt x="2492" y="1347"/>
                  </a:lnTo>
                  <a:lnTo>
                    <a:pt x="2492" y="1313"/>
                  </a:lnTo>
                  <a:lnTo>
                    <a:pt x="2358" y="640"/>
                  </a:lnTo>
                  <a:lnTo>
                    <a:pt x="2324" y="404"/>
                  </a:lnTo>
                  <a:lnTo>
                    <a:pt x="2290" y="169"/>
                  </a:lnTo>
                  <a:lnTo>
                    <a:pt x="2324" y="135"/>
                  </a:lnTo>
                  <a:lnTo>
                    <a:pt x="2324" y="101"/>
                  </a:lnTo>
                  <a:lnTo>
                    <a:pt x="2290" y="34"/>
                  </a:lnTo>
                  <a:lnTo>
                    <a:pt x="2257" y="34"/>
                  </a:lnTo>
                  <a:lnTo>
                    <a:pt x="171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4"/>
            <p:cNvSpPr/>
            <p:nvPr/>
          </p:nvSpPr>
          <p:spPr>
            <a:xfrm>
              <a:off x="3753442" y="6081283"/>
              <a:ext cx="154366" cy="181201"/>
            </a:xfrm>
            <a:custGeom>
              <a:avLst/>
              <a:gdLst/>
              <a:ahLst/>
              <a:cxnLst/>
              <a:rect l="l" t="t" r="r" b="b"/>
              <a:pathLst>
                <a:path w="2324" h="2728" extrusionOk="0">
                  <a:moveTo>
                    <a:pt x="1819" y="0"/>
                  </a:moveTo>
                  <a:lnTo>
                    <a:pt x="1347" y="68"/>
                  </a:lnTo>
                  <a:lnTo>
                    <a:pt x="876" y="169"/>
                  </a:lnTo>
                  <a:lnTo>
                    <a:pt x="472" y="270"/>
                  </a:lnTo>
                  <a:lnTo>
                    <a:pt x="102" y="371"/>
                  </a:lnTo>
                  <a:lnTo>
                    <a:pt x="68" y="337"/>
                  </a:lnTo>
                  <a:lnTo>
                    <a:pt x="68" y="303"/>
                  </a:lnTo>
                  <a:lnTo>
                    <a:pt x="34" y="337"/>
                  </a:lnTo>
                  <a:lnTo>
                    <a:pt x="1" y="606"/>
                  </a:lnTo>
                  <a:lnTo>
                    <a:pt x="34" y="876"/>
                  </a:lnTo>
                  <a:lnTo>
                    <a:pt x="102" y="1414"/>
                  </a:lnTo>
                  <a:lnTo>
                    <a:pt x="203" y="2054"/>
                  </a:lnTo>
                  <a:lnTo>
                    <a:pt x="270" y="2357"/>
                  </a:lnTo>
                  <a:lnTo>
                    <a:pt x="337" y="2694"/>
                  </a:lnTo>
                  <a:lnTo>
                    <a:pt x="371" y="2727"/>
                  </a:lnTo>
                  <a:lnTo>
                    <a:pt x="438" y="2727"/>
                  </a:lnTo>
                  <a:lnTo>
                    <a:pt x="472" y="2694"/>
                  </a:lnTo>
                  <a:lnTo>
                    <a:pt x="506" y="2626"/>
                  </a:lnTo>
                  <a:lnTo>
                    <a:pt x="472" y="2357"/>
                  </a:lnTo>
                  <a:lnTo>
                    <a:pt x="438" y="2054"/>
                  </a:lnTo>
                  <a:lnTo>
                    <a:pt x="337" y="1482"/>
                  </a:lnTo>
                  <a:lnTo>
                    <a:pt x="506" y="1515"/>
                  </a:lnTo>
                  <a:lnTo>
                    <a:pt x="708" y="1482"/>
                  </a:lnTo>
                  <a:lnTo>
                    <a:pt x="1112" y="1448"/>
                  </a:lnTo>
                  <a:lnTo>
                    <a:pt x="1549" y="1414"/>
                  </a:lnTo>
                  <a:lnTo>
                    <a:pt x="1785" y="1381"/>
                  </a:lnTo>
                  <a:lnTo>
                    <a:pt x="2021" y="1347"/>
                  </a:lnTo>
                  <a:lnTo>
                    <a:pt x="2054" y="1785"/>
                  </a:lnTo>
                  <a:lnTo>
                    <a:pt x="2088" y="1987"/>
                  </a:lnTo>
                  <a:lnTo>
                    <a:pt x="2155" y="2189"/>
                  </a:lnTo>
                  <a:lnTo>
                    <a:pt x="1751" y="2256"/>
                  </a:lnTo>
                  <a:lnTo>
                    <a:pt x="1381" y="2323"/>
                  </a:lnTo>
                  <a:lnTo>
                    <a:pt x="943" y="2424"/>
                  </a:lnTo>
                  <a:lnTo>
                    <a:pt x="708" y="2492"/>
                  </a:lnTo>
                  <a:lnTo>
                    <a:pt x="506" y="2559"/>
                  </a:lnTo>
                  <a:lnTo>
                    <a:pt x="506" y="2593"/>
                  </a:lnTo>
                  <a:lnTo>
                    <a:pt x="506" y="2626"/>
                  </a:lnTo>
                  <a:lnTo>
                    <a:pt x="741" y="2593"/>
                  </a:lnTo>
                  <a:lnTo>
                    <a:pt x="943" y="2593"/>
                  </a:lnTo>
                  <a:lnTo>
                    <a:pt x="1381" y="2492"/>
                  </a:lnTo>
                  <a:lnTo>
                    <a:pt x="1785" y="2424"/>
                  </a:lnTo>
                  <a:lnTo>
                    <a:pt x="2189" y="2323"/>
                  </a:lnTo>
                  <a:lnTo>
                    <a:pt x="2223" y="2391"/>
                  </a:lnTo>
                  <a:lnTo>
                    <a:pt x="2290" y="2391"/>
                  </a:lnTo>
                  <a:lnTo>
                    <a:pt x="2290" y="2290"/>
                  </a:lnTo>
                  <a:lnTo>
                    <a:pt x="2324" y="2256"/>
                  </a:lnTo>
                  <a:lnTo>
                    <a:pt x="2290" y="2222"/>
                  </a:lnTo>
                  <a:lnTo>
                    <a:pt x="2290" y="1987"/>
                  </a:lnTo>
                  <a:lnTo>
                    <a:pt x="2256" y="1751"/>
                  </a:lnTo>
                  <a:lnTo>
                    <a:pt x="2189" y="1313"/>
                  </a:lnTo>
                  <a:lnTo>
                    <a:pt x="2122" y="707"/>
                  </a:lnTo>
                  <a:lnTo>
                    <a:pt x="2054" y="371"/>
                  </a:lnTo>
                  <a:lnTo>
                    <a:pt x="1953" y="101"/>
                  </a:lnTo>
                  <a:lnTo>
                    <a:pt x="1920" y="101"/>
                  </a:lnTo>
                  <a:lnTo>
                    <a:pt x="1920" y="371"/>
                  </a:lnTo>
                  <a:lnTo>
                    <a:pt x="1920" y="640"/>
                  </a:lnTo>
                  <a:lnTo>
                    <a:pt x="1987" y="1145"/>
                  </a:lnTo>
                  <a:lnTo>
                    <a:pt x="1987" y="1212"/>
                  </a:lnTo>
                  <a:lnTo>
                    <a:pt x="1785" y="1179"/>
                  </a:lnTo>
                  <a:lnTo>
                    <a:pt x="1516" y="1212"/>
                  </a:lnTo>
                  <a:lnTo>
                    <a:pt x="1078" y="1246"/>
                  </a:lnTo>
                  <a:lnTo>
                    <a:pt x="708" y="1280"/>
                  </a:lnTo>
                  <a:lnTo>
                    <a:pt x="506" y="1313"/>
                  </a:lnTo>
                  <a:lnTo>
                    <a:pt x="304" y="1414"/>
                  </a:lnTo>
                  <a:lnTo>
                    <a:pt x="304" y="1381"/>
                  </a:lnTo>
                  <a:lnTo>
                    <a:pt x="236" y="943"/>
                  </a:lnTo>
                  <a:lnTo>
                    <a:pt x="203" y="707"/>
                  </a:lnTo>
                  <a:lnTo>
                    <a:pt x="135" y="505"/>
                  </a:lnTo>
                  <a:lnTo>
                    <a:pt x="573" y="438"/>
                  </a:lnTo>
                  <a:lnTo>
                    <a:pt x="1011" y="337"/>
                  </a:lnTo>
                  <a:lnTo>
                    <a:pt x="1448" y="236"/>
                  </a:lnTo>
                  <a:lnTo>
                    <a:pt x="1852" y="135"/>
                  </a:lnTo>
                  <a:lnTo>
                    <a:pt x="1886" y="101"/>
                  </a:lnTo>
                  <a:lnTo>
                    <a:pt x="1886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4"/>
            <p:cNvSpPr/>
            <p:nvPr/>
          </p:nvSpPr>
          <p:spPr>
            <a:xfrm>
              <a:off x="3818337" y="6190814"/>
              <a:ext cx="47027" cy="31418"/>
            </a:xfrm>
            <a:custGeom>
              <a:avLst/>
              <a:gdLst/>
              <a:ahLst/>
              <a:cxnLst/>
              <a:rect l="l" t="t" r="r" b="b"/>
              <a:pathLst>
                <a:path w="708" h="473" extrusionOk="0">
                  <a:moveTo>
                    <a:pt x="572" y="1"/>
                  </a:moveTo>
                  <a:lnTo>
                    <a:pt x="337" y="304"/>
                  </a:lnTo>
                  <a:lnTo>
                    <a:pt x="236" y="203"/>
                  </a:lnTo>
                  <a:lnTo>
                    <a:pt x="101" y="102"/>
                  </a:lnTo>
                  <a:lnTo>
                    <a:pt x="67" y="68"/>
                  </a:lnTo>
                  <a:lnTo>
                    <a:pt x="0" y="102"/>
                  </a:lnTo>
                  <a:lnTo>
                    <a:pt x="0" y="136"/>
                  </a:lnTo>
                  <a:lnTo>
                    <a:pt x="0" y="203"/>
                  </a:lnTo>
                  <a:lnTo>
                    <a:pt x="135" y="338"/>
                  </a:lnTo>
                  <a:lnTo>
                    <a:pt x="236" y="439"/>
                  </a:lnTo>
                  <a:lnTo>
                    <a:pt x="303" y="472"/>
                  </a:lnTo>
                  <a:lnTo>
                    <a:pt x="370" y="439"/>
                  </a:lnTo>
                  <a:lnTo>
                    <a:pt x="404" y="439"/>
                  </a:lnTo>
                  <a:lnTo>
                    <a:pt x="438" y="405"/>
                  </a:lnTo>
                  <a:lnTo>
                    <a:pt x="572" y="270"/>
                  </a:lnTo>
                  <a:lnTo>
                    <a:pt x="707" y="136"/>
                  </a:lnTo>
                  <a:lnTo>
                    <a:pt x="707" y="68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4"/>
            <p:cNvSpPr/>
            <p:nvPr/>
          </p:nvSpPr>
          <p:spPr>
            <a:xfrm>
              <a:off x="3605851" y="6172946"/>
              <a:ext cx="154366" cy="107405"/>
            </a:xfrm>
            <a:custGeom>
              <a:avLst/>
              <a:gdLst/>
              <a:ahLst/>
              <a:cxnLst/>
              <a:rect l="l" t="t" r="r" b="b"/>
              <a:pathLst>
                <a:path w="2324" h="1617" extrusionOk="0">
                  <a:moveTo>
                    <a:pt x="1920" y="270"/>
                  </a:moveTo>
                  <a:lnTo>
                    <a:pt x="2021" y="775"/>
                  </a:lnTo>
                  <a:lnTo>
                    <a:pt x="2122" y="1179"/>
                  </a:lnTo>
                  <a:lnTo>
                    <a:pt x="1920" y="1179"/>
                  </a:lnTo>
                  <a:lnTo>
                    <a:pt x="1718" y="1213"/>
                  </a:lnTo>
                  <a:lnTo>
                    <a:pt x="1280" y="1280"/>
                  </a:lnTo>
                  <a:lnTo>
                    <a:pt x="809" y="1347"/>
                  </a:lnTo>
                  <a:lnTo>
                    <a:pt x="539" y="1381"/>
                  </a:lnTo>
                  <a:lnTo>
                    <a:pt x="304" y="1482"/>
                  </a:lnTo>
                  <a:lnTo>
                    <a:pt x="236" y="943"/>
                  </a:lnTo>
                  <a:lnTo>
                    <a:pt x="203" y="708"/>
                  </a:lnTo>
                  <a:lnTo>
                    <a:pt x="169" y="573"/>
                  </a:lnTo>
                  <a:lnTo>
                    <a:pt x="135" y="472"/>
                  </a:lnTo>
                  <a:lnTo>
                    <a:pt x="337" y="506"/>
                  </a:lnTo>
                  <a:lnTo>
                    <a:pt x="573" y="506"/>
                  </a:lnTo>
                  <a:lnTo>
                    <a:pt x="1011" y="438"/>
                  </a:lnTo>
                  <a:lnTo>
                    <a:pt x="1448" y="405"/>
                  </a:lnTo>
                  <a:lnTo>
                    <a:pt x="1684" y="337"/>
                  </a:lnTo>
                  <a:lnTo>
                    <a:pt x="1920" y="270"/>
                  </a:lnTo>
                  <a:close/>
                  <a:moveTo>
                    <a:pt x="1920" y="1"/>
                  </a:moveTo>
                  <a:lnTo>
                    <a:pt x="1886" y="34"/>
                  </a:lnTo>
                  <a:lnTo>
                    <a:pt x="1886" y="68"/>
                  </a:lnTo>
                  <a:lnTo>
                    <a:pt x="1886" y="135"/>
                  </a:lnTo>
                  <a:lnTo>
                    <a:pt x="1516" y="203"/>
                  </a:lnTo>
                  <a:lnTo>
                    <a:pt x="1112" y="270"/>
                  </a:lnTo>
                  <a:lnTo>
                    <a:pt x="607" y="304"/>
                  </a:lnTo>
                  <a:lnTo>
                    <a:pt x="371" y="337"/>
                  </a:lnTo>
                  <a:lnTo>
                    <a:pt x="102" y="405"/>
                  </a:lnTo>
                  <a:lnTo>
                    <a:pt x="68" y="405"/>
                  </a:lnTo>
                  <a:lnTo>
                    <a:pt x="34" y="438"/>
                  </a:lnTo>
                  <a:lnTo>
                    <a:pt x="1" y="539"/>
                  </a:lnTo>
                  <a:lnTo>
                    <a:pt x="1" y="640"/>
                  </a:lnTo>
                  <a:lnTo>
                    <a:pt x="34" y="876"/>
                  </a:lnTo>
                  <a:lnTo>
                    <a:pt x="135" y="1549"/>
                  </a:lnTo>
                  <a:lnTo>
                    <a:pt x="169" y="1617"/>
                  </a:lnTo>
                  <a:lnTo>
                    <a:pt x="304" y="1617"/>
                  </a:lnTo>
                  <a:lnTo>
                    <a:pt x="337" y="1549"/>
                  </a:lnTo>
                  <a:lnTo>
                    <a:pt x="741" y="1549"/>
                  </a:lnTo>
                  <a:lnTo>
                    <a:pt x="1179" y="1482"/>
                  </a:lnTo>
                  <a:lnTo>
                    <a:pt x="1684" y="1415"/>
                  </a:lnTo>
                  <a:lnTo>
                    <a:pt x="1920" y="1347"/>
                  </a:lnTo>
                  <a:lnTo>
                    <a:pt x="2155" y="1280"/>
                  </a:lnTo>
                  <a:lnTo>
                    <a:pt x="2256" y="1415"/>
                  </a:lnTo>
                  <a:lnTo>
                    <a:pt x="2290" y="1448"/>
                  </a:lnTo>
                  <a:lnTo>
                    <a:pt x="2324" y="1415"/>
                  </a:lnTo>
                  <a:lnTo>
                    <a:pt x="2324" y="1246"/>
                  </a:lnTo>
                  <a:lnTo>
                    <a:pt x="2290" y="1078"/>
                  </a:lnTo>
                  <a:lnTo>
                    <a:pt x="2189" y="775"/>
                  </a:lnTo>
                  <a:lnTo>
                    <a:pt x="2054" y="236"/>
                  </a:lnTo>
                  <a:lnTo>
                    <a:pt x="2054" y="203"/>
                  </a:lnTo>
                  <a:lnTo>
                    <a:pt x="2054" y="169"/>
                  </a:lnTo>
                  <a:lnTo>
                    <a:pt x="2021" y="135"/>
                  </a:lnTo>
                  <a:lnTo>
                    <a:pt x="1987" y="135"/>
                  </a:lnTo>
                  <a:lnTo>
                    <a:pt x="1953" y="34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4"/>
            <p:cNvSpPr/>
            <p:nvPr/>
          </p:nvSpPr>
          <p:spPr>
            <a:xfrm>
              <a:off x="3735575" y="5441701"/>
              <a:ext cx="239320" cy="154366"/>
            </a:xfrm>
            <a:custGeom>
              <a:avLst/>
              <a:gdLst/>
              <a:ahLst/>
              <a:cxnLst/>
              <a:rect l="l" t="t" r="r" b="b"/>
              <a:pathLst>
                <a:path w="3603" h="2324" extrusionOk="0">
                  <a:moveTo>
                    <a:pt x="3131" y="168"/>
                  </a:moveTo>
                  <a:lnTo>
                    <a:pt x="3266" y="976"/>
                  </a:lnTo>
                  <a:lnTo>
                    <a:pt x="3401" y="1785"/>
                  </a:lnTo>
                  <a:lnTo>
                    <a:pt x="1852" y="1987"/>
                  </a:lnTo>
                  <a:lnTo>
                    <a:pt x="1111" y="2088"/>
                  </a:lnTo>
                  <a:lnTo>
                    <a:pt x="337" y="2222"/>
                  </a:lnTo>
                  <a:lnTo>
                    <a:pt x="337" y="2189"/>
                  </a:lnTo>
                  <a:lnTo>
                    <a:pt x="337" y="2020"/>
                  </a:lnTo>
                  <a:lnTo>
                    <a:pt x="303" y="1818"/>
                  </a:lnTo>
                  <a:lnTo>
                    <a:pt x="202" y="1414"/>
                  </a:lnTo>
                  <a:lnTo>
                    <a:pt x="169" y="1010"/>
                  </a:lnTo>
                  <a:lnTo>
                    <a:pt x="135" y="572"/>
                  </a:lnTo>
                  <a:lnTo>
                    <a:pt x="876" y="471"/>
                  </a:lnTo>
                  <a:lnTo>
                    <a:pt x="1616" y="370"/>
                  </a:lnTo>
                  <a:lnTo>
                    <a:pt x="2391" y="236"/>
                  </a:lnTo>
                  <a:lnTo>
                    <a:pt x="3131" y="168"/>
                  </a:lnTo>
                  <a:close/>
                  <a:moveTo>
                    <a:pt x="3131" y="0"/>
                  </a:moveTo>
                  <a:lnTo>
                    <a:pt x="2357" y="67"/>
                  </a:lnTo>
                  <a:lnTo>
                    <a:pt x="1583" y="168"/>
                  </a:lnTo>
                  <a:lnTo>
                    <a:pt x="842" y="303"/>
                  </a:lnTo>
                  <a:lnTo>
                    <a:pt x="101" y="471"/>
                  </a:lnTo>
                  <a:lnTo>
                    <a:pt x="68" y="471"/>
                  </a:lnTo>
                  <a:lnTo>
                    <a:pt x="34" y="505"/>
                  </a:lnTo>
                  <a:lnTo>
                    <a:pt x="0" y="539"/>
                  </a:lnTo>
                  <a:lnTo>
                    <a:pt x="0" y="976"/>
                  </a:lnTo>
                  <a:lnTo>
                    <a:pt x="68" y="1448"/>
                  </a:lnTo>
                  <a:lnTo>
                    <a:pt x="101" y="1852"/>
                  </a:lnTo>
                  <a:lnTo>
                    <a:pt x="169" y="2054"/>
                  </a:lnTo>
                  <a:lnTo>
                    <a:pt x="270" y="2222"/>
                  </a:lnTo>
                  <a:lnTo>
                    <a:pt x="303" y="2256"/>
                  </a:lnTo>
                  <a:lnTo>
                    <a:pt x="303" y="2290"/>
                  </a:lnTo>
                  <a:lnTo>
                    <a:pt x="337" y="2323"/>
                  </a:lnTo>
                  <a:lnTo>
                    <a:pt x="1111" y="2323"/>
                  </a:lnTo>
                  <a:lnTo>
                    <a:pt x="1886" y="2256"/>
                  </a:lnTo>
                  <a:lnTo>
                    <a:pt x="2694" y="2155"/>
                  </a:lnTo>
                  <a:lnTo>
                    <a:pt x="3434" y="1987"/>
                  </a:lnTo>
                  <a:lnTo>
                    <a:pt x="3468" y="2020"/>
                  </a:lnTo>
                  <a:lnTo>
                    <a:pt x="3535" y="1987"/>
                  </a:lnTo>
                  <a:lnTo>
                    <a:pt x="3569" y="1953"/>
                  </a:lnTo>
                  <a:lnTo>
                    <a:pt x="3603" y="1919"/>
                  </a:lnTo>
                  <a:lnTo>
                    <a:pt x="3434" y="976"/>
                  </a:lnTo>
                  <a:lnTo>
                    <a:pt x="3266" y="67"/>
                  </a:lnTo>
                  <a:lnTo>
                    <a:pt x="3232" y="34"/>
                  </a:lnTo>
                  <a:lnTo>
                    <a:pt x="323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4"/>
            <p:cNvSpPr/>
            <p:nvPr/>
          </p:nvSpPr>
          <p:spPr>
            <a:xfrm>
              <a:off x="3874198" y="5517688"/>
              <a:ext cx="62703" cy="42577"/>
            </a:xfrm>
            <a:custGeom>
              <a:avLst/>
              <a:gdLst/>
              <a:ahLst/>
              <a:cxnLst/>
              <a:rect l="l" t="t" r="r" b="b"/>
              <a:pathLst>
                <a:path w="944" h="641" extrusionOk="0">
                  <a:moveTo>
                    <a:pt x="203" y="1"/>
                  </a:moveTo>
                  <a:lnTo>
                    <a:pt x="102" y="68"/>
                  </a:lnTo>
                  <a:lnTo>
                    <a:pt x="68" y="169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72"/>
                  </a:lnTo>
                  <a:lnTo>
                    <a:pt x="337" y="641"/>
                  </a:lnTo>
                  <a:lnTo>
                    <a:pt x="405" y="641"/>
                  </a:lnTo>
                  <a:lnTo>
                    <a:pt x="472" y="607"/>
                  </a:lnTo>
                  <a:lnTo>
                    <a:pt x="472" y="573"/>
                  </a:lnTo>
                  <a:lnTo>
                    <a:pt x="438" y="506"/>
                  </a:lnTo>
                  <a:lnTo>
                    <a:pt x="270" y="405"/>
                  </a:lnTo>
                  <a:lnTo>
                    <a:pt x="573" y="338"/>
                  </a:lnTo>
                  <a:lnTo>
                    <a:pt x="876" y="237"/>
                  </a:lnTo>
                  <a:lnTo>
                    <a:pt x="910" y="203"/>
                  </a:lnTo>
                  <a:lnTo>
                    <a:pt x="943" y="136"/>
                  </a:lnTo>
                  <a:lnTo>
                    <a:pt x="910" y="102"/>
                  </a:lnTo>
                  <a:lnTo>
                    <a:pt x="842" y="68"/>
                  </a:lnTo>
                  <a:lnTo>
                    <a:pt x="539" y="169"/>
                  </a:lnTo>
                  <a:lnTo>
                    <a:pt x="203" y="270"/>
                  </a:lnTo>
                  <a:lnTo>
                    <a:pt x="304" y="102"/>
                  </a:lnTo>
                  <a:lnTo>
                    <a:pt x="337" y="68"/>
                  </a:lnTo>
                  <a:lnTo>
                    <a:pt x="30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4"/>
            <p:cNvSpPr/>
            <p:nvPr/>
          </p:nvSpPr>
          <p:spPr>
            <a:xfrm>
              <a:off x="3791436" y="5336554"/>
              <a:ext cx="156624" cy="109664"/>
            </a:xfrm>
            <a:custGeom>
              <a:avLst/>
              <a:gdLst/>
              <a:ahLst/>
              <a:cxnLst/>
              <a:rect l="l" t="t" r="r" b="b"/>
              <a:pathLst>
                <a:path w="2358" h="1651" extrusionOk="0">
                  <a:moveTo>
                    <a:pt x="2156" y="1"/>
                  </a:moveTo>
                  <a:lnTo>
                    <a:pt x="2156" y="34"/>
                  </a:lnTo>
                  <a:lnTo>
                    <a:pt x="1684" y="34"/>
                  </a:lnTo>
                  <a:lnTo>
                    <a:pt x="1213" y="102"/>
                  </a:lnTo>
                  <a:lnTo>
                    <a:pt x="641" y="169"/>
                  </a:lnTo>
                  <a:lnTo>
                    <a:pt x="102" y="304"/>
                  </a:lnTo>
                  <a:lnTo>
                    <a:pt x="68" y="270"/>
                  </a:lnTo>
                  <a:lnTo>
                    <a:pt x="35" y="270"/>
                  </a:lnTo>
                  <a:lnTo>
                    <a:pt x="1" y="304"/>
                  </a:lnTo>
                  <a:lnTo>
                    <a:pt x="1" y="337"/>
                  </a:lnTo>
                  <a:lnTo>
                    <a:pt x="35" y="943"/>
                  </a:lnTo>
                  <a:lnTo>
                    <a:pt x="136" y="1583"/>
                  </a:lnTo>
                  <a:lnTo>
                    <a:pt x="169" y="1617"/>
                  </a:lnTo>
                  <a:lnTo>
                    <a:pt x="203" y="1650"/>
                  </a:lnTo>
                  <a:lnTo>
                    <a:pt x="270" y="1617"/>
                  </a:lnTo>
                  <a:lnTo>
                    <a:pt x="270" y="1549"/>
                  </a:lnTo>
                  <a:lnTo>
                    <a:pt x="237" y="977"/>
                  </a:lnTo>
                  <a:lnTo>
                    <a:pt x="136" y="405"/>
                  </a:lnTo>
                  <a:lnTo>
                    <a:pt x="674" y="337"/>
                  </a:lnTo>
                  <a:lnTo>
                    <a:pt x="1213" y="270"/>
                  </a:lnTo>
                  <a:lnTo>
                    <a:pt x="1684" y="203"/>
                  </a:lnTo>
                  <a:lnTo>
                    <a:pt x="1920" y="169"/>
                  </a:lnTo>
                  <a:lnTo>
                    <a:pt x="2122" y="102"/>
                  </a:lnTo>
                  <a:lnTo>
                    <a:pt x="2122" y="371"/>
                  </a:lnTo>
                  <a:lnTo>
                    <a:pt x="2156" y="640"/>
                  </a:lnTo>
                  <a:lnTo>
                    <a:pt x="2223" y="1145"/>
                  </a:lnTo>
                  <a:lnTo>
                    <a:pt x="1752" y="1213"/>
                  </a:lnTo>
                  <a:lnTo>
                    <a:pt x="1280" y="1280"/>
                  </a:lnTo>
                  <a:lnTo>
                    <a:pt x="843" y="1347"/>
                  </a:lnTo>
                  <a:lnTo>
                    <a:pt x="641" y="1415"/>
                  </a:lnTo>
                  <a:lnTo>
                    <a:pt x="405" y="1482"/>
                  </a:lnTo>
                  <a:lnTo>
                    <a:pt x="439" y="1482"/>
                  </a:lnTo>
                  <a:lnTo>
                    <a:pt x="641" y="1516"/>
                  </a:lnTo>
                  <a:lnTo>
                    <a:pt x="843" y="1516"/>
                  </a:lnTo>
                  <a:lnTo>
                    <a:pt x="1280" y="1448"/>
                  </a:lnTo>
                  <a:lnTo>
                    <a:pt x="1752" y="1381"/>
                  </a:lnTo>
                  <a:lnTo>
                    <a:pt x="2189" y="1280"/>
                  </a:lnTo>
                  <a:lnTo>
                    <a:pt x="2189" y="1314"/>
                  </a:lnTo>
                  <a:lnTo>
                    <a:pt x="2223" y="1347"/>
                  </a:lnTo>
                  <a:lnTo>
                    <a:pt x="2290" y="1347"/>
                  </a:lnTo>
                  <a:lnTo>
                    <a:pt x="2324" y="1314"/>
                  </a:lnTo>
                  <a:lnTo>
                    <a:pt x="2358" y="1280"/>
                  </a:lnTo>
                  <a:lnTo>
                    <a:pt x="2358" y="1213"/>
                  </a:lnTo>
                  <a:lnTo>
                    <a:pt x="2358" y="1179"/>
                  </a:lnTo>
                  <a:lnTo>
                    <a:pt x="2324" y="573"/>
                  </a:lnTo>
                  <a:lnTo>
                    <a:pt x="2257" y="304"/>
                  </a:lnTo>
                  <a:lnTo>
                    <a:pt x="218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4"/>
            <p:cNvSpPr/>
            <p:nvPr/>
          </p:nvSpPr>
          <p:spPr>
            <a:xfrm>
              <a:off x="3912258" y="5671988"/>
              <a:ext cx="60444" cy="55994"/>
            </a:xfrm>
            <a:custGeom>
              <a:avLst/>
              <a:gdLst/>
              <a:ahLst/>
              <a:cxnLst/>
              <a:rect l="l" t="t" r="r" b="b"/>
              <a:pathLst>
                <a:path w="910" h="843" extrusionOk="0">
                  <a:moveTo>
                    <a:pt x="741" y="1"/>
                  </a:moveTo>
                  <a:lnTo>
                    <a:pt x="707" y="35"/>
                  </a:lnTo>
                  <a:lnTo>
                    <a:pt x="707" y="102"/>
                  </a:lnTo>
                  <a:lnTo>
                    <a:pt x="741" y="203"/>
                  </a:lnTo>
                  <a:lnTo>
                    <a:pt x="707" y="304"/>
                  </a:lnTo>
                  <a:lnTo>
                    <a:pt x="640" y="371"/>
                  </a:lnTo>
                  <a:lnTo>
                    <a:pt x="539" y="439"/>
                  </a:lnTo>
                  <a:lnTo>
                    <a:pt x="438" y="472"/>
                  </a:lnTo>
                  <a:lnTo>
                    <a:pt x="337" y="472"/>
                  </a:lnTo>
                  <a:lnTo>
                    <a:pt x="337" y="405"/>
                  </a:lnTo>
                  <a:lnTo>
                    <a:pt x="337" y="338"/>
                  </a:lnTo>
                  <a:lnTo>
                    <a:pt x="337" y="270"/>
                  </a:lnTo>
                  <a:lnTo>
                    <a:pt x="337" y="237"/>
                  </a:lnTo>
                  <a:lnTo>
                    <a:pt x="269" y="237"/>
                  </a:lnTo>
                  <a:lnTo>
                    <a:pt x="168" y="338"/>
                  </a:lnTo>
                  <a:lnTo>
                    <a:pt x="67" y="405"/>
                  </a:lnTo>
                  <a:lnTo>
                    <a:pt x="0" y="439"/>
                  </a:lnTo>
                  <a:lnTo>
                    <a:pt x="0" y="506"/>
                  </a:lnTo>
                  <a:lnTo>
                    <a:pt x="202" y="809"/>
                  </a:lnTo>
                  <a:lnTo>
                    <a:pt x="236" y="843"/>
                  </a:lnTo>
                  <a:lnTo>
                    <a:pt x="370" y="843"/>
                  </a:lnTo>
                  <a:lnTo>
                    <a:pt x="370" y="809"/>
                  </a:lnTo>
                  <a:lnTo>
                    <a:pt x="370" y="742"/>
                  </a:lnTo>
                  <a:lnTo>
                    <a:pt x="370" y="641"/>
                  </a:lnTo>
                  <a:lnTo>
                    <a:pt x="539" y="607"/>
                  </a:lnTo>
                  <a:lnTo>
                    <a:pt x="707" y="540"/>
                  </a:lnTo>
                  <a:lnTo>
                    <a:pt x="808" y="439"/>
                  </a:lnTo>
                  <a:lnTo>
                    <a:pt x="875" y="304"/>
                  </a:lnTo>
                  <a:lnTo>
                    <a:pt x="909" y="169"/>
                  </a:lnTo>
                  <a:lnTo>
                    <a:pt x="842" y="35"/>
                  </a:lnTo>
                  <a:lnTo>
                    <a:pt x="80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4"/>
            <p:cNvSpPr/>
            <p:nvPr/>
          </p:nvSpPr>
          <p:spPr>
            <a:xfrm>
              <a:off x="3686356" y="5895632"/>
              <a:ext cx="355626" cy="192426"/>
            </a:xfrm>
            <a:custGeom>
              <a:avLst/>
              <a:gdLst/>
              <a:ahLst/>
              <a:cxnLst/>
              <a:rect l="l" t="t" r="r" b="b"/>
              <a:pathLst>
                <a:path w="5354" h="2897" extrusionOk="0">
                  <a:moveTo>
                    <a:pt x="5051" y="1"/>
                  </a:moveTo>
                  <a:lnTo>
                    <a:pt x="5017" y="34"/>
                  </a:lnTo>
                  <a:lnTo>
                    <a:pt x="4983" y="34"/>
                  </a:lnTo>
                  <a:lnTo>
                    <a:pt x="4983" y="539"/>
                  </a:lnTo>
                  <a:lnTo>
                    <a:pt x="5017" y="1011"/>
                  </a:lnTo>
                  <a:lnTo>
                    <a:pt x="5152" y="1987"/>
                  </a:lnTo>
                  <a:lnTo>
                    <a:pt x="4546" y="2054"/>
                  </a:lnTo>
                  <a:lnTo>
                    <a:pt x="3973" y="2155"/>
                  </a:lnTo>
                  <a:lnTo>
                    <a:pt x="2829" y="2358"/>
                  </a:lnTo>
                  <a:lnTo>
                    <a:pt x="1684" y="2593"/>
                  </a:lnTo>
                  <a:lnTo>
                    <a:pt x="1112" y="2694"/>
                  </a:lnTo>
                  <a:lnTo>
                    <a:pt x="539" y="2762"/>
                  </a:lnTo>
                  <a:lnTo>
                    <a:pt x="371" y="2256"/>
                  </a:lnTo>
                  <a:lnTo>
                    <a:pt x="270" y="1785"/>
                  </a:lnTo>
                  <a:lnTo>
                    <a:pt x="203" y="1347"/>
                  </a:lnTo>
                  <a:lnTo>
                    <a:pt x="169" y="1145"/>
                  </a:lnTo>
                  <a:lnTo>
                    <a:pt x="102" y="943"/>
                  </a:lnTo>
                  <a:lnTo>
                    <a:pt x="640" y="876"/>
                  </a:lnTo>
                  <a:lnTo>
                    <a:pt x="1179" y="809"/>
                  </a:lnTo>
                  <a:lnTo>
                    <a:pt x="2256" y="573"/>
                  </a:lnTo>
                  <a:lnTo>
                    <a:pt x="3367" y="405"/>
                  </a:lnTo>
                  <a:lnTo>
                    <a:pt x="4041" y="304"/>
                  </a:lnTo>
                  <a:lnTo>
                    <a:pt x="4445" y="236"/>
                  </a:lnTo>
                  <a:lnTo>
                    <a:pt x="4647" y="203"/>
                  </a:lnTo>
                  <a:lnTo>
                    <a:pt x="4748" y="203"/>
                  </a:lnTo>
                  <a:lnTo>
                    <a:pt x="4815" y="236"/>
                  </a:lnTo>
                  <a:lnTo>
                    <a:pt x="4882" y="236"/>
                  </a:lnTo>
                  <a:lnTo>
                    <a:pt x="4916" y="203"/>
                  </a:lnTo>
                  <a:lnTo>
                    <a:pt x="4916" y="135"/>
                  </a:lnTo>
                  <a:lnTo>
                    <a:pt x="4882" y="68"/>
                  </a:lnTo>
                  <a:lnTo>
                    <a:pt x="4849" y="34"/>
                  </a:lnTo>
                  <a:lnTo>
                    <a:pt x="4680" y="34"/>
                  </a:lnTo>
                  <a:lnTo>
                    <a:pt x="3132" y="236"/>
                  </a:lnTo>
                  <a:lnTo>
                    <a:pt x="1549" y="506"/>
                  </a:lnTo>
                  <a:lnTo>
                    <a:pt x="775" y="640"/>
                  </a:lnTo>
                  <a:lnTo>
                    <a:pt x="371" y="741"/>
                  </a:lnTo>
                  <a:lnTo>
                    <a:pt x="1" y="876"/>
                  </a:lnTo>
                  <a:lnTo>
                    <a:pt x="1" y="910"/>
                  </a:lnTo>
                  <a:lnTo>
                    <a:pt x="34" y="943"/>
                  </a:lnTo>
                  <a:lnTo>
                    <a:pt x="1" y="1145"/>
                  </a:lnTo>
                  <a:lnTo>
                    <a:pt x="1" y="1381"/>
                  </a:lnTo>
                  <a:lnTo>
                    <a:pt x="68" y="1819"/>
                  </a:lnTo>
                  <a:lnTo>
                    <a:pt x="203" y="2324"/>
                  </a:lnTo>
                  <a:lnTo>
                    <a:pt x="337" y="2863"/>
                  </a:lnTo>
                  <a:lnTo>
                    <a:pt x="371" y="2896"/>
                  </a:lnTo>
                  <a:lnTo>
                    <a:pt x="1078" y="2896"/>
                  </a:lnTo>
                  <a:lnTo>
                    <a:pt x="1684" y="2829"/>
                  </a:lnTo>
                  <a:lnTo>
                    <a:pt x="2256" y="2728"/>
                  </a:lnTo>
                  <a:lnTo>
                    <a:pt x="2829" y="2593"/>
                  </a:lnTo>
                  <a:lnTo>
                    <a:pt x="4007" y="2358"/>
                  </a:lnTo>
                  <a:lnTo>
                    <a:pt x="4579" y="2256"/>
                  </a:lnTo>
                  <a:lnTo>
                    <a:pt x="5185" y="2189"/>
                  </a:lnTo>
                  <a:lnTo>
                    <a:pt x="5219" y="2223"/>
                  </a:lnTo>
                  <a:lnTo>
                    <a:pt x="5286" y="2223"/>
                  </a:lnTo>
                  <a:lnTo>
                    <a:pt x="5354" y="2189"/>
                  </a:lnTo>
                  <a:lnTo>
                    <a:pt x="5354" y="2122"/>
                  </a:lnTo>
                  <a:lnTo>
                    <a:pt x="5286" y="1078"/>
                  </a:lnTo>
                  <a:lnTo>
                    <a:pt x="5219" y="539"/>
                  </a:lnTo>
                  <a:lnTo>
                    <a:pt x="5118" y="34"/>
                  </a:lnTo>
                  <a:lnTo>
                    <a:pt x="508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4"/>
            <p:cNvSpPr/>
            <p:nvPr/>
          </p:nvSpPr>
          <p:spPr>
            <a:xfrm>
              <a:off x="3842913" y="5591484"/>
              <a:ext cx="185651" cy="297506"/>
            </a:xfrm>
            <a:custGeom>
              <a:avLst/>
              <a:gdLst/>
              <a:ahLst/>
              <a:cxnLst/>
              <a:rect l="l" t="t" r="r" b="b"/>
              <a:pathLst>
                <a:path w="2795" h="4479" extrusionOk="0">
                  <a:moveTo>
                    <a:pt x="2054" y="169"/>
                  </a:moveTo>
                  <a:lnTo>
                    <a:pt x="2020" y="405"/>
                  </a:lnTo>
                  <a:lnTo>
                    <a:pt x="2054" y="641"/>
                  </a:lnTo>
                  <a:lnTo>
                    <a:pt x="2121" y="1112"/>
                  </a:lnTo>
                  <a:lnTo>
                    <a:pt x="2222" y="1617"/>
                  </a:lnTo>
                  <a:lnTo>
                    <a:pt x="2290" y="2088"/>
                  </a:lnTo>
                  <a:lnTo>
                    <a:pt x="2424" y="3132"/>
                  </a:lnTo>
                  <a:lnTo>
                    <a:pt x="2525" y="4142"/>
                  </a:lnTo>
                  <a:lnTo>
                    <a:pt x="1953" y="4209"/>
                  </a:lnTo>
                  <a:lnTo>
                    <a:pt x="1650" y="4243"/>
                  </a:lnTo>
                  <a:lnTo>
                    <a:pt x="1515" y="4277"/>
                  </a:lnTo>
                  <a:lnTo>
                    <a:pt x="1347" y="4310"/>
                  </a:lnTo>
                  <a:lnTo>
                    <a:pt x="1313" y="3772"/>
                  </a:lnTo>
                  <a:lnTo>
                    <a:pt x="1212" y="3233"/>
                  </a:lnTo>
                  <a:lnTo>
                    <a:pt x="1010" y="2189"/>
                  </a:lnTo>
                  <a:lnTo>
                    <a:pt x="1044" y="2122"/>
                  </a:lnTo>
                  <a:lnTo>
                    <a:pt x="1010" y="2055"/>
                  </a:lnTo>
                  <a:lnTo>
                    <a:pt x="977" y="2021"/>
                  </a:lnTo>
                  <a:lnTo>
                    <a:pt x="909" y="2021"/>
                  </a:lnTo>
                  <a:lnTo>
                    <a:pt x="472" y="2189"/>
                  </a:lnTo>
                  <a:lnTo>
                    <a:pt x="404" y="1718"/>
                  </a:lnTo>
                  <a:lnTo>
                    <a:pt x="303" y="1247"/>
                  </a:lnTo>
                  <a:lnTo>
                    <a:pt x="236" y="843"/>
                  </a:lnTo>
                  <a:lnTo>
                    <a:pt x="202" y="641"/>
                  </a:lnTo>
                  <a:lnTo>
                    <a:pt x="135" y="439"/>
                  </a:lnTo>
                  <a:lnTo>
                    <a:pt x="606" y="405"/>
                  </a:lnTo>
                  <a:lnTo>
                    <a:pt x="1111" y="338"/>
                  </a:lnTo>
                  <a:lnTo>
                    <a:pt x="2054" y="169"/>
                  </a:lnTo>
                  <a:close/>
                  <a:moveTo>
                    <a:pt x="2020" y="1"/>
                  </a:moveTo>
                  <a:lnTo>
                    <a:pt x="1078" y="136"/>
                  </a:lnTo>
                  <a:lnTo>
                    <a:pt x="606" y="203"/>
                  </a:lnTo>
                  <a:lnTo>
                    <a:pt x="135" y="338"/>
                  </a:lnTo>
                  <a:lnTo>
                    <a:pt x="101" y="371"/>
                  </a:lnTo>
                  <a:lnTo>
                    <a:pt x="68" y="371"/>
                  </a:lnTo>
                  <a:lnTo>
                    <a:pt x="34" y="405"/>
                  </a:lnTo>
                  <a:lnTo>
                    <a:pt x="0" y="607"/>
                  </a:lnTo>
                  <a:lnTo>
                    <a:pt x="0" y="843"/>
                  </a:lnTo>
                  <a:lnTo>
                    <a:pt x="68" y="1280"/>
                  </a:lnTo>
                  <a:lnTo>
                    <a:pt x="169" y="1785"/>
                  </a:lnTo>
                  <a:lnTo>
                    <a:pt x="236" y="2055"/>
                  </a:lnTo>
                  <a:lnTo>
                    <a:pt x="303" y="2290"/>
                  </a:lnTo>
                  <a:lnTo>
                    <a:pt x="337" y="2324"/>
                  </a:lnTo>
                  <a:lnTo>
                    <a:pt x="371" y="2358"/>
                  </a:lnTo>
                  <a:lnTo>
                    <a:pt x="438" y="2324"/>
                  </a:lnTo>
                  <a:lnTo>
                    <a:pt x="472" y="2324"/>
                  </a:lnTo>
                  <a:lnTo>
                    <a:pt x="876" y="2223"/>
                  </a:lnTo>
                  <a:lnTo>
                    <a:pt x="1010" y="3334"/>
                  </a:lnTo>
                  <a:lnTo>
                    <a:pt x="1111" y="3906"/>
                  </a:lnTo>
                  <a:lnTo>
                    <a:pt x="1246" y="4445"/>
                  </a:lnTo>
                  <a:lnTo>
                    <a:pt x="1280" y="4479"/>
                  </a:lnTo>
                  <a:lnTo>
                    <a:pt x="1347" y="4479"/>
                  </a:lnTo>
                  <a:lnTo>
                    <a:pt x="1381" y="4411"/>
                  </a:lnTo>
                  <a:lnTo>
                    <a:pt x="1482" y="4445"/>
                  </a:lnTo>
                  <a:lnTo>
                    <a:pt x="1616" y="4445"/>
                  </a:lnTo>
                  <a:lnTo>
                    <a:pt x="1886" y="4411"/>
                  </a:lnTo>
                  <a:lnTo>
                    <a:pt x="2559" y="4344"/>
                  </a:lnTo>
                  <a:lnTo>
                    <a:pt x="2626" y="4344"/>
                  </a:lnTo>
                  <a:lnTo>
                    <a:pt x="2694" y="4310"/>
                  </a:lnTo>
                  <a:lnTo>
                    <a:pt x="2761" y="4277"/>
                  </a:lnTo>
                  <a:lnTo>
                    <a:pt x="2795" y="4209"/>
                  </a:lnTo>
                  <a:lnTo>
                    <a:pt x="2761" y="4176"/>
                  </a:lnTo>
                  <a:lnTo>
                    <a:pt x="2694" y="4142"/>
                  </a:lnTo>
                  <a:lnTo>
                    <a:pt x="2593" y="3098"/>
                  </a:lnTo>
                  <a:lnTo>
                    <a:pt x="2458" y="2055"/>
                  </a:lnTo>
                  <a:lnTo>
                    <a:pt x="2357" y="1078"/>
                  </a:lnTo>
                  <a:lnTo>
                    <a:pt x="2256" y="573"/>
                  </a:lnTo>
                  <a:lnTo>
                    <a:pt x="2189" y="338"/>
                  </a:lnTo>
                  <a:lnTo>
                    <a:pt x="2088" y="136"/>
                  </a:lnTo>
                  <a:lnTo>
                    <a:pt x="2121" y="68"/>
                  </a:lnTo>
                  <a:lnTo>
                    <a:pt x="2088" y="35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4"/>
            <p:cNvSpPr/>
            <p:nvPr/>
          </p:nvSpPr>
          <p:spPr>
            <a:xfrm>
              <a:off x="1725098" y="6217649"/>
              <a:ext cx="199135" cy="161141"/>
            </a:xfrm>
            <a:custGeom>
              <a:avLst/>
              <a:gdLst/>
              <a:ahLst/>
              <a:cxnLst/>
              <a:rect l="l" t="t" r="r" b="b"/>
              <a:pathLst>
                <a:path w="2998" h="2426" extrusionOk="0">
                  <a:moveTo>
                    <a:pt x="2526" y="371"/>
                  </a:moveTo>
                  <a:lnTo>
                    <a:pt x="2526" y="775"/>
                  </a:lnTo>
                  <a:lnTo>
                    <a:pt x="2593" y="1179"/>
                  </a:lnTo>
                  <a:lnTo>
                    <a:pt x="2762" y="1954"/>
                  </a:lnTo>
                  <a:lnTo>
                    <a:pt x="1617" y="2189"/>
                  </a:lnTo>
                  <a:lnTo>
                    <a:pt x="977" y="2257"/>
                  </a:lnTo>
                  <a:lnTo>
                    <a:pt x="573" y="2257"/>
                  </a:lnTo>
                  <a:lnTo>
                    <a:pt x="506" y="1785"/>
                  </a:lnTo>
                  <a:lnTo>
                    <a:pt x="405" y="1314"/>
                  </a:lnTo>
                  <a:lnTo>
                    <a:pt x="337" y="944"/>
                  </a:lnTo>
                  <a:lnTo>
                    <a:pt x="236" y="573"/>
                  </a:lnTo>
                  <a:lnTo>
                    <a:pt x="708" y="540"/>
                  </a:lnTo>
                  <a:lnTo>
                    <a:pt x="1179" y="472"/>
                  </a:lnTo>
                  <a:lnTo>
                    <a:pt x="1852" y="405"/>
                  </a:lnTo>
                  <a:lnTo>
                    <a:pt x="2526" y="371"/>
                  </a:lnTo>
                  <a:close/>
                  <a:moveTo>
                    <a:pt x="2627" y="1"/>
                  </a:moveTo>
                  <a:lnTo>
                    <a:pt x="2593" y="35"/>
                  </a:lnTo>
                  <a:lnTo>
                    <a:pt x="2560" y="68"/>
                  </a:lnTo>
                  <a:lnTo>
                    <a:pt x="2560" y="203"/>
                  </a:lnTo>
                  <a:lnTo>
                    <a:pt x="1953" y="203"/>
                  </a:lnTo>
                  <a:lnTo>
                    <a:pt x="1347" y="270"/>
                  </a:lnTo>
                  <a:lnTo>
                    <a:pt x="775" y="338"/>
                  </a:lnTo>
                  <a:lnTo>
                    <a:pt x="472" y="371"/>
                  </a:lnTo>
                  <a:lnTo>
                    <a:pt x="203" y="439"/>
                  </a:lnTo>
                  <a:lnTo>
                    <a:pt x="169" y="405"/>
                  </a:lnTo>
                  <a:lnTo>
                    <a:pt x="135" y="371"/>
                  </a:lnTo>
                  <a:lnTo>
                    <a:pt x="102" y="371"/>
                  </a:lnTo>
                  <a:lnTo>
                    <a:pt x="34" y="405"/>
                  </a:lnTo>
                  <a:lnTo>
                    <a:pt x="34" y="472"/>
                  </a:lnTo>
                  <a:lnTo>
                    <a:pt x="34" y="506"/>
                  </a:lnTo>
                  <a:lnTo>
                    <a:pt x="1" y="506"/>
                  </a:lnTo>
                  <a:lnTo>
                    <a:pt x="1" y="540"/>
                  </a:lnTo>
                  <a:lnTo>
                    <a:pt x="1" y="573"/>
                  </a:lnTo>
                  <a:lnTo>
                    <a:pt x="34" y="573"/>
                  </a:lnTo>
                  <a:lnTo>
                    <a:pt x="102" y="1011"/>
                  </a:lnTo>
                  <a:lnTo>
                    <a:pt x="203" y="1482"/>
                  </a:lnTo>
                  <a:lnTo>
                    <a:pt x="304" y="1920"/>
                  </a:lnTo>
                  <a:lnTo>
                    <a:pt x="337" y="2156"/>
                  </a:lnTo>
                  <a:lnTo>
                    <a:pt x="438" y="2358"/>
                  </a:lnTo>
                  <a:lnTo>
                    <a:pt x="438" y="2391"/>
                  </a:lnTo>
                  <a:lnTo>
                    <a:pt x="472" y="2425"/>
                  </a:lnTo>
                  <a:lnTo>
                    <a:pt x="539" y="2391"/>
                  </a:lnTo>
                  <a:lnTo>
                    <a:pt x="1145" y="2425"/>
                  </a:lnTo>
                  <a:lnTo>
                    <a:pt x="1718" y="2391"/>
                  </a:lnTo>
                  <a:lnTo>
                    <a:pt x="2290" y="2290"/>
                  </a:lnTo>
                  <a:lnTo>
                    <a:pt x="2863" y="2122"/>
                  </a:lnTo>
                  <a:lnTo>
                    <a:pt x="2896" y="2122"/>
                  </a:lnTo>
                  <a:lnTo>
                    <a:pt x="2964" y="2088"/>
                  </a:lnTo>
                  <a:lnTo>
                    <a:pt x="2997" y="2055"/>
                  </a:lnTo>
                  <a:lnTo>
                    <a:pt x="2997" y="1987"/>
                  </a:lnTo>
                  <a:lnTo>
                    <a:pt x="2896" y="1482"/>
                  </a:lnTo>
                  <a:lnTo>
                    <a:pt x="2795" y="944"/>
                  </a:lnTo>
                  <a:lnTo>
                    <a:pt x="2762" y="506"/>
                  </a:lnTo>
                  <a:lnTo>
                    <a:pt x="2728" y="270"/>
                  </a:lnTo>
                  <a:lnTo>
                    <a:pt x="2694" y="35"/>
                  </a:lnTo>
                  <a:lnTo>
                    <a:pt x="266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4"/>
            <p:cNvSpPr/>
            <p:nvPr/>
          </p:nvSpPr>
          <p:spPr>
            <a:xfrm>
              <a:off x="1644594" y="5658571"/>
              <a:ext cx="156624" cy="102955"/>
            </a:xfrm>
            <a:custGeom>
              <a:avLst/>
              <a:gdLst/>
              <a:ahLst/>
              <a:cxnLst/>
              <a:rect l="l" t="t" r="r" b="b"/>
              <a:pathLst>
                <a:path w="2358" h="1550" extrusionOk="0">
                  <a:moveTo>
                    <a:pt x="2054" y="169"/>
                  </a:moveTo>
                  <a:lnTo>
                    <a:pt x="2054" y="270"/>
                  </a:lnTo>
                  <a:lnTo>
                    <a:pt x="2054" y="405"/>
                  </a:lnTo>
                  <a:lnTo>
                    <a:pt x="2088" y="607"/>
                  </a:lnTo>
                  <a:lnTo>
                    <a:pt x="2122" y="876"/>
                  </a:lnTo>
                  <a:lnTo>
                    <a:pt x="2155" y="1112"/>
                  </a:lnTo>
                  <a:lnTo>
                    <a:pt x="1213" y="1247"/>
                  </a:lnTo>
                  <a:lnTo>
                    <a:pt x="708" y="1348"/>
                  </a:lnTo>
                  <a:lnTo>
                    <a:pt x="236" y="1449"/>
                  </a:lnTo>
                  <a:lnTo>
                    <a:pt x="236" y="1449"/>
                  </a:lnTo>
                  <a:lnTo>
                    <a:pt x="270" y="1314"/>
                  </a:lnTo>
                  <a:lnTo>
                    <a:pt x="236" y="1146"/>
                  </a:lnTo>
                  <a:lnTo>
                    <a:pt x="203" y="843"/>
                  </a:lnTo>
                  <a:lnTo>
                    <a:pt x="169" y="607"/>
                  </a:lnTo>
                  <a:lnTo>
                    <a:pt x="135" y="405"/>
                  </a:lnTo>
                  <a:lnTo>
                    <a:pt x="438" y="405"/>
                  </a:lnTo>
                  <a:lnTo>
                    <a:pt x="775" y="338"/>
                  </a:lnTo>
                  <a:lnTo>
                    <a:pt x="1381" y="270"/>
                  </a:lnTo>
                  <a:lnTo>
                    <a:pt x="1650" y="203"/>
                  </a:lnTo>
                  <a:lnTo>
                    <a:pt x="1819" y="169"/>
                  </a:lnTo>
                  <a:lnTo>
                    <a:pt x="1953" y="169"/>
                  </a:lnTo>
                  <a:lnTo>
                    <a:pt x="1987" y="203"/>
                  </a:lnTo>
                  <a:lnTo>
                    <a:pt x="2054" y="169"/>
                  </a:lnTo>
                  <a:close/>
                  <a:moveTo>
                    <a:pt x="1785" y="1"/>
                  </a:moveTo>
                  <a:lnTo>
                    <a:pt x="1549" y="35"/>
                  </a:lnTo>
                  <a:lnTo>
                    <a:pt x="1044" y="136"/>
                  </a:lnTo>
                  <a:lnTo>
                    <a:pt x="573" y="203"/>
                  </a:lnTo>
                  <a:lnTo>
                    <a:pt x="304" y="237"/>
                  </a:lnTo>
                  <a:lnTo>
                    <a:pt x="102" y="304"/>
                  </a:lnTo>
                  <a:lnTo>
                    <a:pt x="68" y="304"/>
                  </a:lnTo>
                  <a:lnTo>
                    <a:pt x="68" y="338"/>
                  </a:lnTo>
                  <a:lnTo>
                    <a:pt x="1" y="371"/>
                  </a:lnTo>
                  <a:lnTo>
                    <a:pt x="34" y="371"/>
                  </a:lnTo>
                  <a:lnTo>
                    <a:pt x="34" y="506"/>
                  </a:lnTo>
                  <a:lnTo>
                    <a:pt x="34" y="607"/>
                  </a:lnTo>
                  <a:lnTo>
                    <a:pt x="68" y="843"/>
                  </a:lnTo>
                  <a:lnTo>
                    <a:pt x="68" y="1179"/>
                  </a:lnTo>
                  <a:lnTo>
                    <a:pt x="102" y="1348"/>
                  </a:lnTo>
                  <a:lnTo>
                    <a:pt x="169" y="1482"/>
                  </a:lnTo>
                  <a:lnTo>
                    <a:pt x="203" y="1516"/>
                  </a:lnTo>
                  <a:lnTo>
                    <a:pt x="203" y="1550"/>
                  </a:lnTo>
                  <a:lnTo>
                    <a:pt x="236" y="1550"/>
                  </a:lnTo>
                  <a:lnTo>
                    <a:pt x="741" y="1516"/>
                  </a:lnTo>
                  <a:lnTo>
                    <a:pt x="1246" y="1449"/>
                  </a:lnTo>
                  <a:lnTo>
                    <a:pt x="2256" y="1247"/>
                  </a:lnTo>
                  <a:lnTo>
                    <a:pt x="2290" y="1280"/>
                  </a:lnTo>
                  <a:lnTo>
                    <a:pt x="2290" y="1247"/>
                  </a:lnTo>
                  <a:lnTo>
                    <a:pt x="2357" y="1213"/>
                  </a:lnTo>
                  <a:lnTo>
                    <a:pt x="2357" y="1179"/>
                  </a:lnTo>
                  <a:lnTo>
                    <a:pt x="2357" y="1112"/>
                  </a:lnTo>
                  <a:lnTo>
                    <a:pt x="2324" y="1078"/>
                  </a:lnTo>
                  <a:lnTo>
                    <a:pt x="2290" y="843"/>
                  </a:lnTo>
                  <a:lnTo>
                    <a:pt x="2223" y="607"/>
                  </a:lnTo>
                  <a:lnTo>
                    <a:pt x="2189" y="304"/>
                  </a:lnTo>
                  <a:lnTo>
                    <a:pt x="2155" y="169"/>
                  </a:lnTo>
                  <a:lnTo>
                    <a:pt x="2088" y="68"/>
                  </a:lnTo>
                  <a:lnTo>
                    <a:pt x="2021" y="35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4"/>
            <p:cNvSpPr/>
            <p:nvPr/>
          </p:nvSpPr>
          <p:spPr>
            <a:xfrm>
              <a:off x="3666230" y="6210940"/>
              <a:ext cx="26901" cy="40318"/>
            </a:xfrm>
            <a:custGeom>
              <a:avLst/>
              <a:gdLst/>
              <a:ahLst/>
              <a:cxnLst/>
              <a:rect l="l" t="t" r="r" b="b"/>
              <a:pathLst>
                <a:path w="405" h="607" extrusionOk="0">
                  <a:moveTo>
                    <a:pt x="270" y="1"/>
                  </a:moveTo>
                  <a:lnTo>
                    <a:pt x="203" y="35"/>
                  </a:lnTo>
                  <a:lnTo>
                    <a:pt x="68" y="136"/>
                  </a:lnTo>
                  <a:lnTo>
                    <a:pt x="1" y="237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39"/>
                  </a:lnTo>
                  <a:lnTo>
                    <a:pt x="68" y="439"/>
                  </a:lnTo>
                  <a:lnTo>
                    <a:pt x="102" y="405"/>
                  </a:lnTo>
                  <a:lnTo>
                    <a:pt x="135" y="472"/>
                  </a:lnTo>
                  <a:lnTo>
                    <a:pt x="270" y="573"/>
                  </a:lnTo>
                  <a:lnTo>
                    <a:pt x="337" y="607"/>
                  </a:lnTo>
                  <a:lnTo>
                    <a:pt x="371" y="573"/>
                  </a:lnTo>
                  <a:lnTo>
                    <a:pt x="405" y="506"/>
                  </a:lnTo>
                  <a:lnTo>
                    <a:pt x="371" y="472"/>
                  </a:lnTo>
                  <a:lnTo>
                    <a:pt x="270" y="371"/>
                  </a:lnTo>
                  <a:lnTo>
                    <a:pt x="169" y="304"/>
                  </a:lnTo>
                  <a:lnTo>
                    <a:pt x="304" y="169"/>
                  </a:lnTo>
                  <a:lnTo>
                    <a:pt x="337" y="102"/>
                  </a:lnTo>
                  <a:lnTo>
                    <a:pt x="337" y="68"/>
                  </a:lnTo>
                  <a:lnTo>
                    <a:pt x="304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4"/>
            <p:cNvSpPr/>
            <p:nvPr/>
          </p:nvSpPr>
          <p:spPr>
            <a:xfrm>
              <a:off x="1573057" y="5173288"/>
              <a:ext cx="2549428" cy="1442497"/>
            </a:xfrm>
            <a:custGeom>
              <a:avLst/>
              <a:gdLst/>
              <a:ahLst/>
              <a:cxnLst/>
              <a:rect l="l" t="t" r="r" b="b"/>
              <a:pathLst>
                <a:path w="38382" h="21717" extrusionOk="0">
                  <a:moveTo>
                    <a:pt x="36059" y="304"/>
                  </a:moveTo>
                  <a:lnTo>
                    <a:pt x="36227" y="1247"/>
                  </a:lnTo>
                  <a:lnTo>
                    <a:pt x="36395" y="2223"/>
                  </a:lnTo>
                  <a:lnTo>
                    <a:pt x="36766" y="4142"/>
                  </a:lnTo>
                  <a:lnTo>
                    <a:pt x="37136" y="6432"/>
                  </a:lnTo>
                  <a:lnTo>
                    <a:pt x="37439" y="8721"/>
                  </a:lnTo>
                  <a:lnTo>
                    <a:pt x="37709" y="10909"/>
                  </a:lnTo>
                  <a:lnTo>
                    <a:pt x="37944" y="13098"/>
                  </a:lnTo>
                  <a:lnTo>
                    <a:pt x="38012" y="14108"/>
                  </a:lnTo>
                  <a:lnTo>
                    <a:pt x="38079" y="15152"/>
                  </a:lnTo>
                  <a:lnTo>
                    <a:pt x="38113" y="15421"/>
                  </a:lnTo>
                  <a:lnTo>
                    <a:pt x="38079" y="15791"/>
                  </a:lnTo>
                  <a:lnTo>
                    <a:pt x="38045" y="15960"/>
                  </a:lnTo>
                  <a:lnTo>
                    <a:pt x="38012" y="16094"/>
                  </a:lnTo>
                  <a:lnTo>
                    <a:pt x="37911" y="16229"/>
                  </a:lnTo>
                  <a:lnTo>
                    <a:pt x="37742" y="16296"/>
                  </a:lnTo>
                  <a:lnTo>
                    <a:pt x="37574" y="16330"/>
                  </a:lnTo>
                  <a:lnTo>
                    <a:pt x="37439" y="16397"/>
                  </a:lnTo>
                  <a:lnTo>
                    <a:pt x="28685" y="17609"/>
                  </a:lnTo>
                  <a:lnTo>
                    <a:pt x="19932" y="18855"/>
                  </a:lnTo>
                  <a:lnTo>
                    <a:pt x="15488" y="19495"/>
                  </a:lnTo>
                  <a:lnTo>
                    <a:pt x="11043" y="20202"/>
                  </a:lnTo>
                  <a:lnTo>
                    <a:pt x="6633" y="20976"/>
                  </a:lnTo>
                  <a:lnTo>
                    <a:pt x="4276" y="21414"/>
                  </a:lnTo>
                  <a:lnTo>
                    <a:pt x="3805" y="21481"/>
                  </a:lnTo>
                  <a:lnTo>
                    <a:pt x="3333" y="21549"/>
                  </a:lnTo>
                  <a:lnTo>
                    <a:pt x="3098" y="21549"/>
                  </a:lnTo>
                  <a:lnTo>
                    <a:pt x="2862" y="21515"/>
                  </a:lnTo>
                  <a:lnTo>
                    <a:pt x="2626" y="21448"/>
                  </a:lnTo>
                  <a:lnTo>
                    <a:pt x="2424" y="21313"/>
                  </a:lnTo>
                  <a:lnTo>
                    <a:pt x="2054" y="19360"/>
                  </a:lnTo>
                  <a:lnTo>
                    <a:pt x="1751" y="17407"/>
                  </a:lnTo>
                  <a:lnTo>
                    <a:pt x="1448" y="15488"/>
                  </a:lnTo>
                  <a:lnTo>
                    <a:pt x="1179" y="13502"/>
                  </a:lnTo>
                  <a:lnTo>
                    <a:pt x="674" y="9630"/>
                  </a:lnTo>
                  <a:lnTo>
                    <a:pt x="438" y="7745"/>
                  </a:lnTo>
                  <a:lnTo>
                    <a:pt x="303" y="6768"/>
                  </a:lnTo>
                  <a:lnTo>
                    <a:pt x="101" y="5859"/>
                  </a:lnTo>
                  <a:lnTo>
                    <a:pt x="4579" y="5119"/>
                  </a:lnTo>
                  <a:lnTo>
                    <a:pt x="9091" y="4445"/>
                  </a:lnTo>
                  <a:lnTo>
                    <a:pt x="18080" y="3199"/>
                  </a:lnTo>
                  <a:lnTo>
                    <a:pt x="22592" y="2526"/>
                  </a:lnTo>
                  <a:lnTo>
                    <a:pt x="27103" y="1853"/>
                  </a:lnTo>
                  <a:lnTo>
                    <a:pt x="31581" y="1112"/>
                  </a:lnTo>
                  <a:lnTo>
                    <a:pt x="33837" y="708"/>
                  </a:lnTo>
                  <a:lnTo>
                    <a:pt x="36059" y="304"/>
                  </a:lnTo>
                  <a:close/>
                  <a:moveTo>
                    <a:pt x="36092" y="1"/>
                  </a:moveTo>
                  <a:lnTo>
                    <a:pt x="36025" y="35"/>
                  </a:lnTo>
                  <a:lnTo>
                    <a:pt x="36025" y="68"/>
                  </a:lnTo>
                  <a:lnTo>
                    <a:pt x="36025" y="102"/>
                  </a:lnTo>
                  <a:lnTo>
                    <a:pt x="33803" y="540"/>
                  </a:lnTo>
                  <a:lnTo>
                    <a:pt x="31547" y="910"/>
                  </a:lnTo>
                  <a:lnTo>
                    <a:pt x="29291" y="1280"/>
                  </a:lnTo>
                  <a:lnTo>
                    <a:pt x="27069" y="1651"/>
                  </a:lnTo>
                  <a:lnTo>
                    <a:pt x="22558" y="2290"/>
                  </a:lnTo>
                  <a:lnTo>
                    <a:pt x="18046" y="2930"/>
                  </a:lnTo>
                  <a:lnTo>
                    <a:pt x="13535" y="3536"/>
                  </a:lnTo>
                  <a:lnTo>
                    <a:pt x="9023" y="4176"/>
                  </a:lnTo>
                  <a:lnTo>
                    <a:pt x="6768" y="4546"/>
                  </a:lnTo>
                  <a:lnTo>
                    <a:pt x="4545" y="4916"/>
                  </a:lnTo>
                  <a:lnTo>
                    <a:pt x="2290" y="5287"/>
                  </a:lnTo>
                  <a:lnTo>
                    <a:pt x="68" y="5725"/>
                  </a:lnTo>
                  <a:lnTo>
                    <a:pt x="34" y="5725"/>
                  </a:lnTo>
                  <a:lnTo>
                    <a:pt x="0" y="5758"/>
                  </a:lnTo>
                  <a:lnTo>
                    <a:pt x="34" y="5826"/>
                  </a:lnTo>
                  <a:lnTo>
                    <a:pt x="68" y="6768"/>
                  </a:lnTo>
                  <a:lnTo>
                    <a:pt x="169" y="7745"/>
                  </a:lnTo>
                  <a:lnTo>
                    <a:pt x="438" y="9630"/>
                  </a:lnTo>
                  <a:lnTo>
                    <a:pt x="1010" y="13771"/>
                  </a:lnTo>
                  <a:lnTo>
                    <a:pt x="1212" y="15589"/>
                  </a:lnTo>
                  <a:lnTo>
                    <a:pt x="1482" y="17441"/>
                  </a:lnTo>
                  <a:lnTo>
                    <a:pt x="1751" y="19259"/>
                  </a:lnTo>
                  <a:lnTo>
                    <a:pt x="1919" y="20134"/>
                  </a:lnTo>
                  <a:lnTo>
                    <a:pt x="2155" y="21043"/>
                  </a:lnTo>
                  <a:lnTo>
                    <a:pt x="2088" y="21077"/>
                  </a:lnTo>
                  <a:lnTo>
                    <a:pt x="2054" y="21111"/>
                  </a:lnTo>
                  <a:lnTo>
                    <a:pt x="2054" y="21144"/>
                  </a:lnTo>
                  <a:lnTo>
                    <a:pt x="2222" y="21347"/>
                  </a:lnTo>
                  <a:lnTo>
                    <a:pt x="2222" y="21380"/>
                  </a:lnTo>
                  <a:lnTo>
                    <a:pt x="2256" y="21414"/>
                  </a:lnTo>
                  <a:lnTo>
                    <a:pt x="2323" y="21448"/>
                  </a:lnTo>
                  <a:lnTo>
                    <a:pt x="2492" y="21582"/>
                  </a:lnTo>
                  <a:lnTo>
                    <a:pt x="2694" y="21650"/>
                  </a:lnTo>
                  <a:lnTo>
                    <a:pt x="2929" y="21717"/>
                  </a:lnTo>
                  <a:lnTo>
                    <a:pt x="3603" y="21717"/>
                  </a:lnTo>
                  <a:lnTo>
                    <a:pt x="4074" y="21650"/>
                  </a:lnTo>
                  <a:lnTo>
                    <a:pt x="6431" y="21246"/>
                  </a:lnTo>
                  <a:lnTo>
                    <a:pt x="8754" y="20808"/>
                  </a:lnTo>
                  <a:lnTo>
                    <a:pt x="11178" y="20404"/>
                  </a:lnTo>
                  <a:lnTo>
                    <a:pt x="13569" y="20000"/>
                  </a:lnTo>
                  <a:lnTo>
                    <a:pt x="18417" y="19293"/>
                  </a:lnTo>
                  <a:lnTo>
                    <a:pt x="27844" y="17946"/>
                  </a:lnTo>
                  <a:lnTo>
                    <a:pt x="37271" y="16633"/>
                  </a:lnTo>
                  <a:lnTo>
                    <a:pt x="37338" y="16700"/>
                  </a:lnTo>
                  <a:lnTo>
                    <a:pt x="37372" y="16700"/>
                  </a:lnTo>
                  <a:lnTo>
                    <a:pt x="37405" y="16667"/>
                  </a:lnTo>
                  <a:lnTo>
                    <a:pt x="37540" y="16633"/>
                  </a:lnTo>
                  <a:lnTo>
                    <a:pt x="37641" y="16566"/>
                  </a:lnTo>
                  <a:lnTo>
                    <a:pt x="37742" y="16566"/>
                  </a:lnTo>
                  <a:lnTo>
                    <a:pt x="37810" y="16532"/>
                  </a:lnTo>
                  <a:lnTo>
                    <a:pt x="37944" y="16498"/>
                  </a:lnTo>
                  <a:lnTo>
                    <a:pt x="38079" y="16431"/>
                  </a:lnTo>
                  <a:lnTo>
                    <a:pt x="38214" y="16330"/>
                  </a:lnTo>
                  <a:lnTo>
                    <a:pt x="38281" y="16162"/>
                  </a:lnTo>
                  <a:lnTo>
                    <a:pt x="38315" y="15960"/>
                  </a:lnTo>
                  <a:lnTo>
                    <a:pt x="38348" y="15724"/>
                  </a:lnTo>
                  <a:lnTo>
                    <a:pt x="38382" y="15286"/>
                  </a:lnTo>
                  <a:lnTo>
                    <a:pt x="38315" y="14377"/>
                  </a:lnTo>
                  <a:lnTo>
                    <a:pt x="38214" y="13165"/>
                  </a:lnTo>
                  <a:lnTo>
                    <a:pt x="38079" y="11919"/>
                  </a:lnTo>
                  <a:lnTo>
                    <a:pt x="37810" y="9495"/>
                  </a:lnTo>
                  <a:lnTo>
                    <a:pt x="37473" y="7172"/>
                  </a:lnTo>
                  <a:lnTo>
                    <a:pt x="37136" y="4849"/>
                  </a:lnTo>
                  <a:lnTo>
                    <a:pt x="36934" y="3637"/>
                  </a:lnTo>
                  <a:lnTo>
                    <a:pt x="36732" y="2425"/>
                  </a:lnTo>
                  <a:lnTo>
                    <a:pt x="36496" y="1213"/>
                  </a:lnTo>
                  <a:lnTo>
                    <a:pt x="36328" y="641"/>
                  </a:lnTo>
                  <a:lnTo>
                    <a:pt x="36193" y="35"/>
                  </a:lnTo>
                  <a:lnTo>
                    <a:pt x="3612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4"/>
            <p:cNvSpPr/>
            <p:nvPr/>
          </p:nvSpPr>
          <p:spPr>
            <a:xfrm>
              <a:off x="1655820" y="5757009"/>
              <a:ext cx="154366" cy="167783"/>
            </a:xfrm>
            <a:custGeom>
              <a:avLst/>
              <a:gdLst/>
              <a:ahLst/>
              <a:cxnLst/>
              <a:rect l="l" t="t" r="r" b="b"/>
              <a:pathLst>
                <a:path w="2324" h="2526" extrusionOk="0">
                  <a:moveTo>
                    <a:pt x="1953" y="202"/>
                  </a:moveTo>
                  <a:lnTo>
                    <a:pt x="1953" y="640"/>
                  </a:lnTo>
                  <a:lnTo>
                    <a:pt x="1986" y="1111"/>
                  </a:lnTo>
                  <a:lnTo>
                    <a:pt x="2054" y="1583"/>
                  </a:lnTo>
                  <a:lnTo>
                    <a:pt x="2155" y="2020"/>
                  </a:lnTo>
                  <a:lnTo>
                    <a:pt x="2188" y="2054"/>
                  </a:lnTo>
                  <a:lnTo>
                    <a:pt x="2155" y="2054"/>
                  </a:lnTo>
                  <a:lnTo>
                    <a:pt x="1751" y="2088"/>
                  </a:lnTo>
                  <a:lnTo>
                    <a:pt x="1347" y="2155"/>
                  </a:lnTo>
                  <a:lnTo>
                    <a:pt x="943" y="2189"/>
                  </a:lnTo>
                  <a:lnTo>
                    <a:pt x="505" y="2222"/>
                  </a:lnTo>
                  <a:lnTo>
                    <a:pt x="337" y="1347"/>
                  </a:lnTo>
                  <a:lnTo>
                    <a:pt x="168" y="404"/>
                  </a:lnTo>
                  <a:lnTo>
                    <a:pt x="606" y="404"/>
                  </a:lnTo>
                  <a:lnTo>
                    <a:pt x="1077" y="371"/>
                  </a:lnTo>
                  <a:lnTo>
                    <a:pt x="1953" y="202"/>
                  </a:lnTo>
                  <a:close/>
                  <a:moveTo>
                    <a:pt x="1953" y="0"/>
                  </a:moveTo>
                  <a:lnTo>
                    <a:pt x="1044" y="135"/>
                  </a:lnTo>
                  <a:lnTo>
                    <a:pt x="572" y="202"/>
                  </a:lnTo>
                  <a:lnTo>
                    <a:pt x="101" y="303"/>
                  </a:lnTo>
                  <a:lnTo>
                    <a:pt x="67" y="303"/>
                  </a:lnTo>
                  <a:lnTo>
                    <a:pt x="67" y="371"/>
                  </a:lnTo>
                  <a:lnTo>
                    <a:pt x="34" y="371"/>
                  </a:lnTo>
                  <a:lnTo>
                    <a:pt x="0" y="404"/>
                  </a:lnTo>
                  <a:lnTo>
                    <a:pt x="34" y="943"/>
                  </a:lnTo>
                  <a:lnTo>
                    <a:pt x="135" y="1448"/>
                  </a:lnTo>
                  <a:lnTo>
                    <a:pt x="236" y="1987"/>
                  </a:lnTo>
                  <a:lnTo>
                    <a:pt x="370" y="2458"/>
                  </a:lnTo>
                  <a:lnTo>
                    <a:pt x="404" y="2525"/>
                  </a:lnTo>
                  <a:lnTo>
                    <a:pt x="471" y="2525"/>
                  </a:lnTo>
                  <a:lnTo>
                    <a:pt x="539" y="2492"/>
                  </a:lnTo>
                  <a:lnTo>
                    <a:pt x="572" y="2424"/>
                  </a:lnTo>
                  <a:lnTo>
                    <a:pt x="539" y="2357"/>
                  </a:lnTo>
                  <a:lnTo>
                    <a:pt x="943" y="2391"/>
                  </a:lnTo>
                  <a:lnTo>
                    <a:pt x="1380" y="2357"/>
                  </a:lnTo>
                  <a:lnTo>
                    <a:pt x="1784" y="2290"/>
                  </a:lnTo>
                  <a:lnTo>
                    <a:pt x="2188" y="2189"/>
                  </a:lnTo>
                  <a:lnTo>
                    <a:pt x="2222" y="2121"/>
                  </a:lnTo>
                  <a:lnTo>
                    <a:pt x="2222" y="2088"/>
                  </a:lnTo>
                  <a:lnTo>
                    <a:pt x="2289" y="2054"/>
                  </a:lnTo>
                  <a:lnTo>
                    <a:pt x="2323" y="1987"/>
                  </a:lnTo>
                  <a:lnTo>
                    <a:pt x="2289" y="1549"/>
                  </a:lnTo>
                  <a:lnTo>
                    <a:pt x="2222" y="1078"/>
                  </a:lnTo>
                  <a:lnTo>
                    <a:pt x="2121" y="606"/>
                  </a:lnTo>
                  <a:lnTo>
                    <a:pt x="2054" y="169"/>
                  </a:lnTo>
                  <a:lnTo>
                    <a:pt x="2054" y="101"/>
                  </a:lnTo>
                  <a:lnTo>
                    <a:pt x="2054" y="68"/>
                  </a:lnTo>
                  <a:lnTo>
                    <a:pt x="2020" y="34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4"/>
            <p:cNvSpPr/>
            <p:nvPr/>
          </p:nvSpPr>
          <p:spPr>
            <a:xfrm>
              <a:off x="1704972" y="6058899"/>
              <a:ext cx="275122" cy="167783"/>
            </a:xfrm>
            <a:custGeom>
              <a:avLst/>
              <a:gdLst/>
              <a:ahLst/>
              <a:cxnLst/>
              <a:rect l="l" t="t" r="r" b="b"/>
              <a:pathLst>
                <a:path w="4142" h="2526" extrusionOk="0">
                  <a:moveTo>
                    <a:pt x="3738" y="169"/>
                  </a:moveTo>
                  <a:lnTo>
                    <a:pt x="3704" y="337"/>
                  </a:lnTo>
                  <a:lnTo>
                    <a:pt x="3738" y="472"/>
                  </a:lnTo>
                  <a:lnTo>
                    <a:pt x="3772" y="809"/>
                  </a:lnTo>
                  <a:lnTo>
                    <a:pt x="3906" y="1751"/>
                  </a:lnTo>
                  <a:lnTo>
                    <a:pt x="3065" y="1852"/>
                  </a:lnTo>
                  <a:lnTo>
                    <a:pt x="2223" y="1953"/>
                  </a:lnTo>
                  <a:lnTo>
                    <a:pt x="1347" y="2088"/>
                  </a:lnTo>
                  <a:lnTo>
                    <a:pt x="910" y="2189"/>
                  </a:lnTo>
                  <a:lnTo>
                    <a:pt x="674" y="2256"/>
                  </a:lnTo>
                  <a:lnTo>
                    <a:pt x="506" y="2357"/>
                  </a:lnTo>
                  <a:lnTo>
                    <a:pt x="337" y="1381"/>
                  </a:lnTo>
                  <a:lnTo>
                    <a:pt x="270" y="1011"/>
                  </a:lnTo>
                  <a:lnTo>
                    <a:pt x="236" y="809"/>
                  </a:lnTo>
                  <a:lnTo>
                    <a:pt x="169" y="640"/>
                  </a:lnTo>
                  <a:lnTo>
                    <a:pt x="1044" y="472"/>
                  </a:lnTo>
                  <a:lnTo>
                    <a:pt x="1953" y="371"/>
                  </a:lnTo>
                  <a:lnTo>
                    <a:pt x="3738" y="169"/>
                  </a:lnTo>
                  <a:close/>
                  <a:moveTo>
                    <a:pt x="3267" y="1"/>
                  </a:moveTo>
                  <a:lnTo>
                    <a:pt x="2728" y="68"/>
                  </a:lnTo>
                  <a:lnTo>
                    <a:pt x="1684" y="203"/>
                  </a:lnTo>
                  <a:lnTo>
                    <a:pt x="876" y="304"/>
                  </a:lnTo>
                  <a:lnTo>
                    <a:pt x="472" y="405"/>
                  </a:lnTo>
                  <a:lnTo>
                    <a:pt x="270" y="472"/>
                  </a:lnTo>
                  <a:lnTo>
                    <a:pt x="135" y="573"/>
                  </a:lnTo>
                  <a:lnTo>
                    <a:pt x="102" y="506"/>
                  </a:lnTo>
                  <a:lnTo>
                    <a:pt x="68" y="539"/>
                  </a:lnTo>
                  <a:lnTo>
                    <a:pt x="1" y="708"/>
                  </a:lnTo>
                  <a:lnTo>
                    <a:pt x="34" y="910"/>
                  </a:lnTo>
                  <a:lnTo>
                    <a:pt x="102" y="1280"/>
                  </a:lnTo>
                  <a:lnTo>
                    <a:pt x="304" y="2425"/>
                  </a:lnTo>
                  <a:lnTo>
                    <a:pt x="337" y="2492"/>
                  </a:lnTo>
                  <a:lnTo>
                    <a:pt x="405" y="2526"/>
                  </a:lnTo>
                  <a:lnTo>
                    <a:pt x="472" y="2492"/>
                  </a:lnTo>
                  <a:lnTo>
                    <a:pt x="506" y="2425"/>
                  </a:lnTo>
                  <a:lnTo>
                    <a:pt x="506" y="2391"/>
                  </a:lnTo>
                  <a:lnTo>
                    <a:pt x="876" y="2391"/>
                  </a:lnTo>
                  <a:lnTo>
                    <a:pt x="1246" y="2324"/>
                  </a:lnTo>
                  <a:lnTo>
                    <a:pt x="2021" y="2155"/>
                  </a:lnTo>
                  <a:lnTo>
                    <a:pt x="2997" y="2021"/>
                  </a:lnTo>
                  <a:lnTo>
                    <a:pt x="3974" y="1920"/>
                  </a:lnTo>
                  <a:lnTo>
                    <a:pt x="3974" y="1987"/>
                  </a:lnTo>
                  <a:lnTo>
                    <a:pt x="4007" y="2021"/>
                  </a:lnTo>
                  <a:lnTo>
                    <a:pt x="4075" y="2054"/>
                  </a:lnTo>
                  <a:lnTo>
                    <a:pt x="4108" y="2021"/>
                  </a:lnTo>
                  <a:lnTo>
                    <a:pt x="4142" y="1953"/>
                  </a:lnTo>
                  <a:lnTo>
                    <a:pt x="4075" y="1448"/>
                  </a:lnTo>
                  <a:lnTo>
                    <a:pt x="4007" y="910"/>
                  </a:lnTo>
                  <a:lnTo>
                    <a:pt x="3974" y="539"/>
                  </a:lnTo>
                  <a:lnTo>
                    <a:pt x="3940" y="337"/>
                  </a:lnTo>
                  <a:lnTo>
                    <a:pt x="3839" y="135"/>
                  </a:lnTo>
                  <a:lnTo>
                    <a:pt x="3873" y="102"/>
                  </a:lnTo>
                  <a:lnTo>
                    <a:pt x="3873" y="34"/>
                  </a:lnTo>
                  <a:lnTo>
                    <a:pt x="383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4"/>
            <p:cNvSpPr/>
            <p:nvPr/>
          </p:nvSpPr>
          <p:spPr>
            <a:xfrm>
              <a:off x="1678138" y="5897891"/>
              <a:ext cx="239387" cy="167783"/>
            </a:xfrm>
            <a:custGeom>
              <a:avLst/>
              <a:gdLst/>
              <a:ahLst/>
              <a:cxnLst/>
              <a:rect l="l" t="t" r="r" b="b"/>
              <a:pathLst>
                <a:path w="3604" h="2526" extrusionOk="0">
                  <a:moveTo>
                    <a:pt x="3199" y="337"/>
                  </a:moveTo>
                  <a:lnTo>
                    <a:pt x="3300" y="1212"/>
                  </a:lnTo>
                  <a:lnTo>
                    <a:pt x="3334" y="1583"/>
                  </a:lnTo>
                  <a:lnTo>
                    <a:pt x="3368" y="1987"/>
                  </a:lnTo>
                  <a:lnTo>
                    <a:pt x="3267" y="1919"/>
                  </a:lnTo>
                  <a:lnTo>
                    <a:pt x="2896" y="1919"/>
                  </a:lnTo>
                  <a:lnTo>
                    <a:pt x="2425" y="2020"/>
                  </a:lnTo>
                  <a:lnTo>
                    <a:pt x="1482" y="2256"/>
                  </a:lnTo>
                  <a:lnTo>
                    <a:pt x="1246" y="2290"/>
                  </a:lnTo>
                  <a:lnTo>
                    <a:pt x="977" y="2290"/>
                  </a:lnTo>
                  <a:lnTo>
                    <a:pt x="708" y="2324"/>
                  </a:lnTo>
                  <a:lnTo>
                    <a:pt x="472" y="2391"/>
                  </a:lnTo>
                  <a:lnTo>
                    <a:pt x="337" y="1919"/>
                  </a:lnTo>
                  <a:lnTo>
                    <a:pt x="236" y="1448"/>
                  </a:lnTo>
                  <a:lnTo>
                    <a:pt x="203" y="1078"/>
                  </a:lnTo>
                  <a:lnTo>
                    <a:pt x="203" y="876"/>
                  </a:lnTo>
                  <a:lnTo>
                    <a:pt x="135" y="707"/>
                  </a:lnTo>
                  <a:lnTo>
                    <a:pt x="169" y="707"/>
                  </a:lnTo>
                  <a:lnTo>
                    <a:pt x="506" y="606"/>
                  </a:lnTo>
                  <a:lnTo>
                    <a:pt x="842" y="539"/>
                  </a:lnTo>
                  <a:lnTo>
                    <a:pt x="1549" y="472"/>
                  </a:lnTo>
                  <a:lnTo>
                    <a:pt x="2357" y="371"/>
                  </a:lnTo>
                  <a:lnTo>
                    <a:pt x="3199" y="337"/>
                  </a:lnTo>
                  <a:close/>
                  <a:moveTo>
                    <a:pt x="3233" y="0"/>
                  </a:moveTo>
                  <a:lnTo>
                    <a:pt x="3165" y="34"/>
                  </a:lnTo>
                  <a:lnTo>
                    <a:pt x="3165" y="101"/>
                  </a:lnTo>
                  <a:lnTo>
                    <a:pt x="3165" y="169"/>
                  </a:lnTo>
                  <a:lnTo>
                    <a:pt x="2458" y="202"/>
                  </a:lnTo>
                  <a:lnTo>
                    <a:pt x="1751" y="270"/>
                  </a:lnTo>
                  <a:lnTo>
                    <a:pt x="943" y="337"/>
                  </a:lnTo>
                  <a:lnTo>
                    <a:pt x="539" y="438"/>
                  </a:lnTo>
                  <a:lnTo>
                    <a:pt x="169" y="539"/>
                  </a:lnTo>
                  <a:lnTo>
                    <a:pt x="135" y="606"/>
                  </a:lnTo>
                  <a:lnTo>
                    <a:pt x="135" y="674"/>
                  </a:lnTo>
                  <a:lnTo>
                    <a:pt x="102" y="606"/>
                  </a:lnTo>
                  <a:lnTo>
                    <a:pt x="68" y="606"/>
                  </a:lnTo>
                  <a:lnTo>
                    <a:pt x="34" y="707"/>
                  </a:lnTo>
                  <a:lnTo>
                    <a:pt x="1" y="808"/>
                  </a:lnTo>
                  <a:lnTo>
                    <a:pt x="1" y="1044"/>
                  </a:lnTo>
                  <a:lnTo>
                    <a:pt x="68" y="1482"/>
                  </a:lnTo>
                  <a:lnTo>
                    <a:pt x="169" y="1987"/>
                  </a:lnTo>
                  <a:lnTo>
                    <a:pt x="304" y="2458"/>
                  </a:lnTo>
                  <a:lnTo>
                    <a:pt x="337" y="2526"/>
                  </a:lnTo>
                  <a:lnTo>
                    <a:pt x="405" y="2526"/>
                  </a:lnTo>
                  <a:lnTo>
                    <a:pt x="472" y="2492"/>
                  </a:lnTo>
                  <a:lnTo>
                    <a:pt x="472" y="2425"/>
                  </a:lnTo>
                  <a:lnTo>
                    <a:pt x="842" y="2492"/>
                  </a:lnTo>
                  <a:lnTo>
                    <a:pt x="1179" y="2458"/>
                  </a:lnTo>
                  <a:lnTo>
                    <a:pt x="1549" y="2425"/>
                  </a:lnTo>
                  <a:lnTo>
                    <a:pt x="1886" y="2357"/>
                  </a:lnTo>
                  <a:lnTo>
                    <a:pt x="2290" y="2256"/>
                  </a:lnTo>
                  <a:lnTo>
                    <a:pt x="2660" y="2189"/>
                  </a:lnTo>
                  <a:lnTo>
                    <a:pt x="3031" y="2155"/>
                  </a:lnTo>
                  <a:lnTo>
                    <a:pt x="3435" y="2155"/>
                  </a:lnTo>
                  <a:lnTo>
                    <a:pt x="3435" y="2189"/>
                  </a:lnTo>
                  <a:lnTo>
                    <a:pt x="3536" y="2189"/>
                  </a:lnTo>
                  <a:lnTo>
                    <a:pt x="3570" y="2121"/>
                  </a:lnTo>
                  <a:lnTo>
                    <a:pt x="3603" y="1886"/>
                  </a:lnTo>
                  <a:lnTo>
                    <a:pt x="3603" y="1650"/>
                  </a:lnTo>
                  <a:lnTo>
                    <a:pt x="3536" y="1179"/>
                  </a:lnTo>
                  <a:lnTo>
                    <a:pt x="3469" y="606"/>
                  </a:lnTo>
                  <a:lnTo>
                    <a:pt x="3334" y="68"/>
                  </a:lnTo>
                  <a:lnTo>
                    <a:pt x="330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4"/>
            <p:cNvSpPr/>
            <p:nvPr/>
          </p:nvSpPr>
          <p:spPr>
            <a:xfrm>
              <a:off x="2749333" y="5935884"/>
              <a:ext cx="22451" cy="134240"/>
            </a:xfrm>
            <a:custGeom>
              <a:avLst/>
              <a:gdLst/>
              <a:ahLst/>
              <a:cxnLst/>
              <a:rect l="l" t="t" r="r" b="b"/>
              <a:pathLst>
                <a:path w="338" h="2021" extrusionOk="0">
                  <a:moveTo>
                    <a:pt x="1" y="1"/>
                  </a:moveTo>
                  <a:lnTo>
                    <a:pt x="1" y="34"/>
                  </a:lnTo>
                  <a:lnTo>
                    <a:pt x="1" y="270"/>
                  </a:lnTo>
                  <a:lnTo>
                    <a:pt x="34" y="472"/>
                  </a:lnTo>
                  <a:lnTo>
                    <a:pt x="102" y="943"/>
                  </a:lnTo>
                  <a:lnTo>
                    <a:pt x="135" y="1448"/>
                  </a:lnTo>
                  <a:lnTo>
                    <a:pt x="169" y="1718"/>
                  </a:lnTo>
                  <a:lnTo>
                    <a:pt x="203" y="1954"/>
                  </a:lnTo>
                  <a:lnTo>
                    <a:pt x="236" y="1987"/>
                  </a:lnTo>
                  <a:lnTo>
                    <a:pt x="270" y="2021"/>
                  </a:lnTo>
                  <a:lnTo>
                    <a:pt x="304" y="1987"/>
                  </a:lnTo>
                  <a:lnTo>
                    <a:pt x="337" y="1954"/>
                  </a:lnTo>
                  <a:lnTo>
                    <a:pt x="337" y="1684"/>
                  </a:lnTo>
                  <a:lnTo>
                    <a:pt x="337" y="1448"/>
                  </a:lnTo>
                  <a:lnTo>
                    <a:pt x="270" y="910"/>
                  </a:lnTo>
                  <a:lnTo>
                    <a:pt x="203" y="472"/>
                  </a:lnTo>
                  <a:lnTo>
                    <a:pt x="169" y="236"/>
                  </a:lnTo>
                  <a:lnTo>
                    <a:pt x="102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4"/>
            <p:cNvSpPr/>
            <p:nvPr/>
          </p:nvSpPr>
          <p:spPr>
            <a:xfrm>
              <a:off x="3216748" y="5689922"/>
              <a:ext cx="147657" cy="147657"/>
            </a:xfrm>
            <a:custGeom>
              <a:avLst/>
              <a:gdLst/>
              <a:ahLst/>
              <a:cxnLst/>
              <a:rect l="l" t="t" r="r" b="b"/>
              <a:pathLst>
                <a:path w="2223" h="2223" extrusionOk="0">
                  <a:moveTo>
                    <a:pt x="1818" y="0"/>
                  </a:moveTo>
                  <a:lnTo>
                    <a:pt x="1313" y="68"/>
                  </a:lnTo>
                  <a:lnTo>
                    <a:pt x="808" y="135"/>
                  </a:lnTo>
                  <a:lnTo>
                    <a:pt x="404" y="169"/>
                  </a:lnTo>
                  <a:lnTo>
                    <a:pt x="202" y="202"/>
                  </a:lnTo>
                  <a:lnTo>
                    <a:pt x="0" y="270"/>
                  </a:lnTo>
                  <a:lnTo>
                    <a:pt x="0" y="303"/>
                  </a:lnTo>
                  <a:lnTo>
                    <a:pt x="169" y="371"/>
                  </a:lnTo>
                  <a:lnTo>
                    <a:pt x="337" y="404"/>
                  </a:lnTo>
                  <a:lnTo>
                    <a:pt x="707" y="337"/>
                  </a:lnTo>
                  <a:lnTo>
                    <a:pt x="1246" y="270"/>
                  </a:lnTo>
                  <a:lnTo>
                    <a:pt x="1785" y="202"/>
                  </a:lnTo>
                  <a:lnTo>
                    <a:pt x="1785" y="371"/>
                  </a:lnTo>
                  <a:lnTo>
                    <a:pt x="1785" y="539"/>
                  </a:lnTo>
                  <a:lnTo>
                    <a:pt x="1852" y="909"/>
                  </a:lnTo>
                  <a:lnTo>
                    <a:pt x="1919" y="1381"/>
                  </a:lnTo>
                  <a:lnTo>
                    <a:pt x="1953" y="1616"/>
                  </a:lnTo>
                  <a:lnTo>
                    <a:pt x="2020" y="1818"/>
                  </a:lnTo>
                  <a:lnTo>
                    <a:pt x="1044" y="1953"/>
                  </a:lnTo>
                  <a:lnTo>
                    <a:pt x="674" y="1987"/>
                  </a:lnTo>
                  <a:lnTo>
                    <a:pt x="505" y="2020"/>
                  </a:lnTo>
                  <a:lnTo>
                    <a:pt x="371" y="2121"/>
                  </a:lnTo>
                  <a:lnTo>
                    <a:pt x="539" y="2189"/>
                  </a:lnTo>
                  <a:lnTo>
                    <a:pt x="707" y="2222"/>
                  </a:lnTo>
                  <a:lnTo>
                    <a:pt x="1078" y="2155"/>
                  </a:lnTo>
                  <a:lnTo>
                    <a:pt x="2121" y="2020"/>
                  </a:lnTo>
                  <a:lnTo>
                    <a:pt x="2189" y="1987"/>
                  </a:lnTo>
                  <a:lnTo>
                    <a:pt x="2222" y="1953"/>
                  </a:lnTo>
                  <a:lnTo>
                    <a:pt x="2222" y="1886"/>
                  </a:lnTo>
                  <a:lnTo>
                    <a:pt x="2189" y="1852"/>
                  </a:lnTo>
                  <a:lnTo>
                    <a:pt x="2155" y="1616"/>
                  </a:lnTo>
                  <a:lnTo>
                    <a:pt x="2121" y="1347"/>
                  </a:lnTo>
                  <a:lnTo>
                    <a:pt x="2054" y="876"/>
                  </a:lnTo>
                  <a:lnTo>
                    <a:pt x="1987" y="505"/>
                  </a:lnTo>
                  <a:lnTo>
                    <a:pt x="1953" y="337"/>
                  </a:lnTo>
                  <a:lnTo>
                    <a:pt x="1886" y="135"/>
                  </a:lnTo>
                  <a:lnTo>
                    <a:pt x="1919" y="101"/>
                  </a:lnTo>
                  <a:lnTo>
                    <a:pt x="1919" y="34"/>
                  </a:lnTo>
                  <a:lnTo>
                    <a:pt x="18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4"/>
            <p:cNvSpPr/>
            <p:nvPr/>
          </p:nvSpPr>
          <p:spPr>
            <a:xfrm>
              <a:off x="3418009" y="5721207"/>
              <a:ext cx="49285" cy="42577"/>
            </a:xfrm>
            <a:custGeom>
              <a:avLst/>
              <a:gdLst/>
              <a:ahLst/>
              <a:cxnLst/>
              <a:rect l="l" t="t" r="r" b="b"/>
              <a:pathLst>
                <a:path w="742" h="641" extrusionOk="0">
                  <a:moveTo>
                    <a:pt x="606" y="135"/>
                  </a:moveTo>
                  <a:lnTo>
                    <a:pt x="539" y="236"/>
                  </a:lnTo>
                  <a:lnTo>
                    <a:pt x="438" y="304"/>
                  </a:lnTo>
                  <a:lnTo>
                    <a:pt x="337" y="337"/>
                  </a:lnTo>
                  <a:lnTo>
                    <a:pt x="202" y="337"/>
                  </a:lnTo>
                  <a:lnTo>
                    <a:pt x="202" y="203"/>
                  </a:lnTo>
                  <a:lnTo>
                    <a:pt x="404" y="135"/>
                  </a:lnTo>
                  <a:close/>
                  <a:moveTo>
                    <a:pt x="371" y="1"/>
                  </a:moveTo>
                  <a:lnTo>
                    <a:pt x="270" y="34"/>
                  </a:lnTo>
                  <a:lnTo>
                    <a:pt x="169" y="102"/>
                  </a:lnTo>
                  <a:lnTo>
                    <a:pt x="135" y="68"/>
                  </a:lnTo>
                  <a:lnTo>
                    <a:pt x="101" y="102"/>
                  </a:lnTo>
                  <a:lnTo>
                    <a:pt x="68" y="102"/>
                  </a:lnTo>
                  <a:lnTo>
                    <a:pt x="68" y="337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0" y="472"/>
                  </a:lnTo>
                  <a:lnTo>
                    <a:pt x="68" y="506"/>
                  </a:lnTo>
                  <a:lnTo>
                    <a:pt x="101" y="573"/>
                  </a:lnTo>
                  <a:lnTo>
                    <a:pt x="135" y="607"/>
                  </a:lnTo>
                  <a:lnTo>
                    <a:pt x="169" y="640"/>
                  </a:lnTo>
                  <a:lnTo>
                    <a:pt x="236" y="607"/>
                  </a:lnTo>
                  <a:lnTo>
                    <a:pt x="236" y="573"/>
                  </a:lnTo>
                  <a:lnTo>
                    <a:pt x="236" y="539"/>
                  </a:lnTo>
                  <a:lnTo>
                    <a:pt x="236" y="506"/>
                  </a:lnTo>
                  <a:lnTo>
                    <a:pt x="438" y="472"/>
                  </a:lnTo>
                  <a:lnTo>
                    <a:pt x="573" y="405"/>
                  </a:lnTo>
                  <a:lnTo>
                    <a:pt x="640" y="337"/>
                  </a:lnTo>
                  <a:lnTo>
                    <a:pt x="707" y="270"/>
                  </a:lnTo>
                  <a:lnTo>
                    <a:pt x="741" y="203"/>
                  </a:lnTo>
                  <a:lnTo>
                    <a:pt x="741" y="102"/>
                  </a:lnTo>
                  <a:lnTo>
                    <a:pt x="741" y="68"/>
                  </a:lnTo>
                  <a:lnTo>
                    <a:pt x="707" y="34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4"/>
            <p:cNvSpPr/>
            <p:nvPr/>
          </p:nvSpPr>
          <p:spPr>
            <a:xfrm>
              <a:off x="3549924" y="5815128"/>
              <a:ext cx="24709" cy="134240"/>
            </a:xfrm>
            <a:custGeom>
              <a:avLst/>
              <a:gdLst/>
              <a:ahLst/>
              <a:cxnLst/>
              <a:rect l="l" t="t" r="r" b="b"/>
              <a:pathLst>
                <a:path w="372" h="2021" extrusionOk="0">
                  <a:moveTo>
                    <a:pt x="35" y="1"/>
                  </a:moveTo>
                  <a:lnTo>
                    <a:pt x="1" y="34"/>
                  </a:lnTo>
                  <a:lnTo>
                    <a:pt x="1" y="68"/>
                  </a:lnTo>
                  <a:lnTo>
                    <a:pt x="1" y="270"/>
                  </a:lnTo>
                  <a:lnTo>
                    <a:pt x="35" y="506"/>
                  </a:lnTo>
                  <a:lnTo>
                    <a:pt x="102" y="943"/>
                  </a:lnTo>
                  <a:lnTo>
                    <a:pt x="136" y="1482"/>
                  </a:lnTo>
                  <a:lnTo>
                    <a:pt x="169" y="1718"/>
                  </a:lnTo>
                  <a:lnTo>
                    <a:pt x="203" y="1987"/>
                  </a:lnTo>
                  <a:lnTo>
                    <a:pt x="237" y="2021"/>
                  </a:lnTo>
                  <a:lnTo>
                    <a:pt x="304" y="2021"/>
                  </a:lnTo>
                  <a:lnTo>
                    <a:pt x="338" y="1987"/>
                  </a:lnTo>
                  <a:lnTo>
                    <a:pt x="371" y="1718"/>
                  </a:lnTo>
                  <a:lnTo>
                    <a:pt x="338" y="1448"/>
                  </a:lnTo>
                  <a:lnTo>
                    <a:pt x="270" y="910"/>
                  </a:lnTo>
                  <a:lnTo>
                    <a:pt x="203" y="472"/>
                  </a:lnTo>
                  <a:lnTo>
                    <a:pt x="169" y="236"/>
                  </a:lnTo>
                  <a:lnTo>
                    <a:pt x="102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"/>
            <p:cNvSpPr/>
            <p:nvPr/>
          </p:nvSpPr>
          <p:spPr>
            <a:xfrm>
              <a:off x="3368790" y="5665279"/>
              <a:ext cx="156624" cy="147724"/>
            </a:xfrm>
            <a:custGeom>
              <a:avLst/>
              <a:gdLst/>
              <a:ahLst/>
              <a:cxnLst/>
              <a:rect l="l" t="t" r="r" b="b"/>
              <a:pathLst>
                <a:path w="2358" h="2224" extrusionOk="0">
                  <a:moveTo>
                    <a:pt x="1852" y="1"/>
                  </a:moveTo>
                  <a:lnTo>
                    <a:pt x="1684" y="35"/>
                  </a:lnTo>
                  <a:lnTo>
                    <a:pt x="1347" y="102"/>
                  </a:lnTo>
                  <a:lnTo>
                    <a:pt x="708" y="169"/>
                  </a:lnTo>
                  <a:lnTo>
                    <a:pt x="405" y="237"/>
                  </a:lnTo>
                  <a:lnTo>
                    <a:pt x="135" y="304"/>
                  </a:lnTo>
                  <a:lnTo>
                    <a:pt x="102" y="237"/>
                  </a:lnTo>
                  <a:lnTo>
                    <a:pt x="68" y="203"/>
                  </a:lnTo>
                  <a:lnTo>
                    <a:pt x="1" y="237"/>
                  </a:lnTo>
                  <a:lnTo>
                    <a:pt x="1" y="472"/>
                  </a:lnTo>
                  <a:lnTo>
                    <a:pt x="1" y="708"/>
                  </a:lnTo>
                  <a:lnTo>
                    <a:pt x="68" y="1146"/>
                  </a:lnTo>
                  <a:lnTo>
                    <a:pt x="135" y="1684"/>
                  </a:lnTo>
                  <a:lnTo>
                    <a:pt x="203" y="1920"/>
                  </a:lnTo>
                  <a:lnTo>
                    <a:pt x="304" y="2189"/>
                  </a:lnTo>
                  <a:lnTo>
                    <a:pt x="337" y="2223"/>
                  </a:lnTo>
                  <a:lnTo>
                    <a:pt x="371" y="2223"/>
                  </a:lnTo>
                  <a:lnTo>
                    <a:pt x="405" y="2189"/>
                  </a:lnTo>
                  <a:lnTo>
                    <a:pt x="438" y="2156"/>
                  </a:lnTo>
                  <a:lnTo>
                    <a:pt x="405" y="1886"/>
                  </a:lnTo>
                  <a:lnTo>
                    <a:pt x="337" y="1617"/>
                  </a:lnTo>
                  <a:lnTo>
                    <a:pt x="236" y="1112"/>
                  </a:lnTo>
                  <a:lnTo>
                    <a:pt x="203" y="742"/>
                  </a:lnTo>
                  <a:lnTo>
                    <a:pt x="135" y="405"/>
                  </a:lnTo>
                  <a:lnTo>
                    <a:pt x="539" y="371"/>
                  </a:lnTo>
                  <a:lnTo>
                    <a:pt x="943" y="338"/>
                  </a:lnTo>
                  <a:lnTo>
                    <a:pt x="1852" y="169"/>
                  </a:lnTo>
                  <a:lnTo>
                    <a:pt x="1886" y="203"/>
                  </a:lnTo>
                  <a:lnTo>
                    <a:pt x="1987" y="203"/>
                  </a:lnTo>
                  <a:lnTo>
                    <a:pt x="1987" y="472"/>
                  </a:lnTo>
                  <a:lnTo>
                    <a:pt x="2021" y="775"/>
                  </a:lnTo>
                  <a:lnTo>
                    <a:pt x="2155" y="1785"/>
                  </a:lnTo>
                  <a:lnTo>
                    <a:pt x="1953" y="1785"/>
                  </a:lnTo>
                  <a:lnTo>
                    <a:pt x="1751" y="1819"/>
                  </a:lnTo>
                  <a:lnTo>
                    <a:pt x="1347" y="1886"/>
                  </a:lnTo>
                  <a:lnTo>
                    <a:pt x="842" y="1954"/>
                  </a:lnTo>
                  <a:lnTo>
                    <a:pt x="607" y="2021"/>
                  </a:lnTo>
                  <a:lnTo>
                    <a:pt x="506" y="2055"/>
                  </a:lnTo>
                  <a:lnTo>
                    <a:pt x="438" y="2156"/>
                  </a:lnTo>
                  <a:lnTo>
                    <a:pt x="506" y="2189"/>
                  </a:lnTo>
                  <a:lnTo>
                    <a:pt x="607" y="2223"/>
                  </a:lnTo>
                  <a:lnTo>
                    <a:pt x="842" y="2223"/>
                  </a:lnTo>
                  <a:lnTo>
                    <a:pt x="1246" y="2122"/>
                  </a:lnTo>
                  <a:lnTo>
                    <a:pt x="1718" y="2088"/>
                  </a:lnTo>
                  <a:lnTo>
                    <a:pt x="1987" y="2021"/>
                  </a:lnTo>
                  <a:lnTo>
                    <a:pt x="2189" y="1954"/>
                  </a:lnTo>
                  <a:lnTo>
                    <a:pt x="2256" y="1987"/>
                  </a:lnTo>
                  <a:lnTo>
                    <a:pt x="2290" y="1987"/>
                  </a:lnTo>
                  <a:lnTo>
                    <a:pt x="2358" y="1954"/>
                  </a:lnTo>
                  <a:lnTo>
                    <a:pt x="2358" y="1886"/>
                  </a:lnTo>
                  <a:lnTo>
                    <a:pt x="2189" y="876"/>
                  </a:lnTo>
                  <a:lnTo>
                    <a:pt x="2155" y="439"/>
                  </a:lnTo>
                  <a:lnTo>
                    <a:pt x="2122" y="237"/>
                  </a:lnTo>
                  <a:lnTo>
                    <a:pt x="2054" y="35"/>
                  </a:lnTo>
                  <a:lnTo>
                    <a:pt x="2021" y="35"/>
                  </a:lnTo>
                  <a:lnTo>
                    <a:pt x="2021" y="68"/>
                  </a:lnTo>
                  <a:lnTo>
                    <a:pt x="1987" y="68"/>
                  </a:lnTo>
                  <a:lnTo>
                    <a:pt x="1920" y="35"/>
                  </a:lnTo>
                  <a:lnTo>
                    <a:pt x="185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4"/>
            <p:cNvSpPr/>
            <p:nvPr/>
          </p:nvSpPr>
          <p:spPr>
            <a:xfrm>
              <a:off x="3422459" y="5815128"/>
              <a:ext cx="138757" cy="154366"/>
            </a:xfrm>
            <a:custGeom>
              <a:avLst/>
              <a:gdLst/>
              <a:ahLst/>
              <a:cxnLst/>
              <a:rect l="l" t="t" r="r" b="b"/>
              <a:pathLst>
                <a:path w="2089" h="2324" extrusionOk="0">
                  <a:moveTo>
                    <a:pt x="1718" y="1"/>
                  </a:moveTo>
                  <a:lnTo>
                    <a:pt x="1516" y="34"/>
                  </a:lnTo>
                  <a:lnTo>
                    <a:pt x="1112" y="135"/>
                  </a:lnTo>
                  <a:lnTo>
                    <a:pt x="573" y="203"/>
                  </a:lnTo>
                  <a:lnTo>
                    <a:pt x="68" y="304"/>
                  </a:lnTo>
                  <a:lnTo>
                    <a:pt x="1" y="304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72"/>
                  </a:lnTo>
                  <a:lnTo>
                    <a:pt x="34" y="640"/>
                  </a:lnTo>
                  <a:lnTo>
                    <a:pt x="68" y="842"/>
                  </a:lnTo>
                  <a:lnTo>
                    <a:pt x="135" y="1213"/>
                  </a:lnTo>
                  <a:lnTo>
                    <a:pt x="169" y="1684"/>
                  </a:lnTo>
                  <a:lnTo>
                    <a:pt x="203" y="1920"/>
                  </a:lnTo>
                  <a:lnTo>
                    <a:pt x="270" y="2155"/>
                  </a:lnTo>
                  <a:lnTo>
                    <a:pt x="270" y="2223"/>
                  </a:lnTo>
                  <a:lnTo>
                    <a:pt x="270" y="2256"/>
                  </a:lnTo>
                  <a:lnTo>
                    <a:pt x="304" y="2290"/>
                  </a:lnTo>
                  <a:lnTo>
                    <a:pt x="371" y="2324"/>
                  </a:lnTo>
                  <a:lnTo>
                    <a:pt x="1415" y="2122"/>
                  </a:lnTo>
                  <a:lnTo>
                    <a:pt x="1785" y="2088"/>
                  </a:lnTo>
                  <a:lnTo>
                    <a:pt x="1954" y="2021"/>
                  </a:lnTo>
                  <a:lnTo>
                    <a:pt x="2088" y="1920"/>
                  </a:lnTo>
                  <a:lnTo>
                    <a:pt x="1920" y="1852"/>
                  </a:lnTo>
                  <a:lnTo>
                    <a:pt x="1752" y="1852"/>
                  </a:lnTo>
                  <a:lnTo>
                    <a:pt x="1415" y="1920"/>
                  </a:lnTo>
                  <a:lnTo>
                    <a:pt x="438" y="2088"/>
                  </a:lnTo>
                  <a:lnTo>
                    <a:pt x="405" y="1852"/>
                  </a:lnTo>
                  <a:lnTo>
                    <a:pt x="371" y="1650"/>
                  </a:lnTo>
                  <a:lnTo>
                    <a:pt x="304" y="1179"/>
                  </a:lnTo>
                  <a:lnTo>
                    <a:pt x="270" y="809"/>
                  </a:lnTo>
                  <a:lnTo>
                    <a:pt x="236" y="640"/>
                  </a:lnTo>
                  <a:lnTo>
                    <a:pt x="169" y="472"/>
                  </a:lnTo>
                  <a:lnTo>
                    <a:pt x="708" y="405"/>
                  </a:lnTo>
                  <a:lnTo>
                    <a:pt x="1246" y="304"/>
                  </a:lnTo>
                  <a:lnTo>
                    <a:pt x="1617" y="236"/>
                  </a:lnTo>
                  <a:lnTo>
                    <a:pt x="1785" y="169"/>
                  </a:lnTo>
                  <a:lnTo>
                    <a:pt x="1886" y="68"/>
                  </a:lnTo>
                  <a:lnTo>
                    <a:pt x="1886" y="34"/>
                  </a:lnTo>
                  <a:lnTo>
                    <a:pt x="171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4"/>
            <p:cNvSpPr/>
            <p:nvPr/>
          </p:nvSpPr>
          <p:spPr>
            <a:xfrm>
              <a:off x="3212232" y="6025356"/>
              <a:ext cx="29159" cy="131982"/>
            </a:xfrm>
            <a:custGeom>
              <a:avLst/>
              <a:gdLst/>
              <a:ahLst/>
              <a:cxnLst/>
              <a:rect l="l" t="t" r="r" b="b"/>
              <a:pathLst>
                <a:path w="439" h="1987" extrusionOk="0">
                  <a:moveTo>
                    <a:pt x="1" y="0"/>
                  </a:moveTo>
                  <a:lnTo>
                    <a:pt x="1" y="34"/>
                  </a:lnTo>
                  <a:lnTo>
                    <a:pt x="1" y="270"/>
                  </a:lnTo>
                  <a:lnTo>
                    <a:pt x="1" y="472"/>
                  </a:lnTo>
                  <a:lnTo>
                    <a:pt x="68" y="943"/>
                  </a:lnTo>
                  <a:lnTo>
                    <a:pt x="169" y="1448"/>
                  </a:lnTo>
                  <a:lnTo>
                    <a:pt x="237" y="1718"/>
                  </a:lnTo>
                  <a:lnTo>
                    <a:pt x="304" y="1953"/>
                  </a:lnTo>
                  <a:lnTo>
                    <a:pt x="338" y="1987"/>
                  </a:lnTo>
                  <a:lnTo>
                    <a:pt x="405" y="1987"/>
                  </a:lnTo>
                  <a:lnTo>
                    <a:pt x="439" y="1953"/>
                  </a:lnTo>
                  <a:lnTo>
                    <a:pt x="439" y="1920"/>
                  </a:lnTo>
                  <a:lnTo>
                    <a:pt x="405" y="1650"/>
                  </a:lnTo>
                  <a:lnTo>
                    <a:pt x="371" y="1415"/>
                  </a:lnTo>
                  <a:lnTo>
                    <a:pt x="270" y="910"/>
                  </a:lnTo>
                  <a:lnTo>
                    <a:pt x="169" y="472"/>
                  </a:lnTo>
                  <a:lnTo>
                    <a:pt x="136" y="236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4"/>
            <p:cNvSpPr/>
            <p:nvPr/>
          </p:nvSpPr>
          <p:spPr>
            <a:xfrm>
              <a:off x="3236875" y="6161787"/>
              <a:ext cx="156624" cy="26901"/>
            </a:xfrm>
            <a:custGeom>
              <a:avLst/>
              <a:gdLst/>
              <a:ahLst/>
              <a:cxnLst/>
              <a:rect l="l" t="t" r="r" b="b"/>
              <a:pathLst>
                <a:path w="2358" h="405" extrusionOk="0">
                  <a:moveTo>
                    <a:pt x="2054" y="0"/>
                  </a:moveTo>
                  <a:lnTo>
                    <a:pt x="1751" y="34"/>
                  </a:lnTo>
                  <a:lnTo>
                    <a:pt x="1212" y="101"/>
                  </a:lnTo>
                  <a:lnTo>
                    <a:pt x="573" y="135"/>
                  </a:lnTo>
                  <a:lnTo>
                    <a:pt x="270" y="202"/>
                  </a:lnTo>
                  <a:lnTo>
                    <a:pt x="101" y="236"/>
                  </a:lnTo>
                  <a:lnTo>
                    <a:pt x="0" y="303"/>
                  </a:lnTo>
                  <a:lnTo>
                    <a:pt x="0" y="337"/>
                  </a:lnTo>
                  <a:lnTo>
                    <a:pt x="101" y="371"/>
                  </a:lnTo>
                  <a:lnTo>
                    <a:pt x="236" y="404"/>
                  </a:lnTo>
                  <a:lnTo>
                    <a:pt x="505" y="371"/>
                  </a:lnTo>
                  <a:lnTo>
                    <a:pt x="1044" y="303"/>
                  </a:lnTo>
                  <a:lnTo>
                    <a:pt x="1717" y="236"/>
                  </a:lnTo>
                  <a:lnTo>
                    <a:pt x="2020" y="202"/>
                  </a:lnTo>
                  <a:lnTo>
                    <a:pt x="2323" y="101"/>
                  </a:lnTo>
                  <a:lnTo>
                    <a:pt x="2357" y="68"/>
                  </a:lnTo>
                  <a:lnTo>
                    <a:pt x="2323" y="34"/>
                  </a:lnTo>
                  <a:lnTo>
                    <a:pt x="20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4"/>
            <p:cNvSpPr/>
            <p:nvPr/>
          </p:nvSpPr>
          <p:spPr>
            <a:xfrm>
              <a:off x="3010972" y="5651862"/>
              <a:ext cx="29159" cy="44835"/>
            </a:xfrm>
            <a:custGeom>
              <a:avLst/>
              <a:gdLst/>
              <a:ahLst/>
              <a:cxnLst/>
              <a:rect l="l" t="t" r="r" b="b"/>
              <a:pathLst>
                <a:path w="439" h="675" extrusionOk="0">
                  <a:moveTo>
                    <a:pt x="270" y="169"/>
                  </a:moveTo>
                  <a:lnTo>
                    <a:pt x="270" y="270"/>
                  </a:lnTo>
                  <a:lnTo>
                    <a:pt x="270" y="338"/>
                  </a:lnTo>
                  <a:lnTo>
                    <a:pt x="203" y="304"/>
                  </a:lnTo>
                  <a:lnTo>
                    <a:pt x="169" y="237"/>
                  </a:lnTo>
                  <a:lnTo>
                    <a:pt x="169" y="203"/>
                  </a:lnTo>
                  <a:lnTo>
                    <a:pt x="203" y="169"/>
                  </a:lnTo>
                  <a:close/>
                  <a:moveTo>
                    <a:pt x="203" y="1"/>
                  </a:moveTo>
                  <a:lnTo>
                    <a:pt x="136" y="35"/>
                  </a:lnTo>
                  <a:lnTo>
                    <a:pt x="68" y="68"/>
                  </a:lnTo>
                  <a:lnTo>
                    <a:pt x="1" y="169"/>
                  </a:lnTo>
                  <a:lnTo>
                    <a:pt x="1" y="237"/>
                  </a:lnTo>
                  <a:lnTo>
                    <a:pt x="35" y="338"/>
                  </a:lnTo>
                  <a:lnTo>
                    <a:pt x="102" y="371"/>
                  </a:lnTo>
                  <a:lnTo>
                    <a:pt x="169" y="439"/>
                  </a:lnTo>
                  <a:lnTo>
                    <a:pt x="68" y="506"/>
                  </a:lnTo>
                  <a:lnTo>
                    <a:pt x="68" y="573"/>
                  </a:lnTo>
                  <a:lnTo>
                    <a:pt x="68" y="607"/>
                  </a:lnTo>
                  <a:lnTo>
                    <a:pt x="136" y="674"/>
                  </a:lnTo>
                  <a:lnTo>
                    <a:pt x="304" y="674"/>
                  </a:lnTo>
                  <a:lnTo>
                    <a:pt x="371" y="641"/>
                  </a:lnTo>
                  <a:lnTo>
                    <a:pt x="439" y="607"/>
                  </a:lnTo>
                  <a:lnTo>
                    <a:pt x="439" y="540"/>
                  </a:lnTo>
                  <a:lnTo>
                    <a:pt x="439" y="472"/>
                  </a:lnTo>
                  <a:lnTo>
                    <a:pt x="405" y="405"/>
                  </a:lnTo>
                  <a:lnTo>
                    <a:pt x="439" y="371"/>
                  </a:lnTo>
                  <a:lnTo>
                    <a:pt x="439" y="338"/>
                  </a:lnTo>
                  <a:lnTo>
                    <a:pt x="371" y="304"/>
                  </a:lnTo>
                  <a:lnTo>
                    <a:pt x="405" y="237"/>
                  </a:lnTo>
                  <a:lnTo>
                    <a:pt x="405" y="169"/>
                  </a:lnTo>
                  <a:lnTo>
                    <a:pt x="371" y="68"/>
                  </a:lnTo>
                  <a:lnTo>
                    <a:pt x="304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4"/>
            <p:cNvSpPr/>
            <p:nvPr/>
          </p:nvSpPr>
          <p:spPr>
            <a:xfrm>
              <a:off x="3257001" y="6038773"/>
              <a:ext cx="51477" cy="29159"/>
            </a:xfrm>
            <a:custGeom>
              <a:avLst/>
              <a:gdLst/>
              <a:ahLst/>
              <a:cxnLst/>
              <a:rect l="l" t="t" r="r" b="b"/>
              <a:pathLst>
                <a:path w="775" h="439" extrusionOk="0">
                  <a:moveTo>
                    <a:pt x="573" y="0"/>
                  </a:moveTo>
                  <a:lnTo>
                    <a:pt x="438" y="34"/>
                  </a:lnTo>
                  <a:lnTo>
                    <a:pt x="303" y="101"/>
                  </a:lnTo>
                  <a:lnTo>
                    <a:pt x="34" y="270"/>
                  </a:lnTo>
                  <a:lnTo>
                    <a:pt x="0" y="304"/>
                  </a:lnTo>
                  <a:lnTo>
                    <a:pt x="0" y="371"/>
                  </a:lnTo>
                  <a:lnTo>
                    <a:pt x="34" y="405"/>
                  </a:lnTo>
                  <a:lnTo>
                    <a:pt x="68" y="438"/>
                  </a:lnTo>
                  <a:lnTo>
                    <a:pt x="674" y="438"/>
                  </a:lnTo>
                  <a:lnTo>
                    <a:pt x="741" y="405"/>
                  </a:lnTo>
                  <a:lnTo>
                    <a:pt x="775" y="337"/>
                  </a:lnTo>
                  <a:lnTo>
                    <a:pt x="741" y="270"/>
                  </a:lnTo>
                  <a:lnTo>
                    <a:pt x="674" y="236"/>
                  </a:lnTo>
                  <a:lnTo>
                    <a:pt x="404" y="236"/>
                  </a:lnTo>
                  <a:lnTo>
                    <a:pt x="539" y="169"/>
                  </a:lnTo>
                  <a:lnTo>
                    <a:pt x="606" y="68"/>
                  </a:lnTo>
                  <a:lnTo>
                    <a:pt x="64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4"/>
            <p:cNvSpPr/>
            <p:nvPr/>
          </p:nvSpPr>
          <p:spPr>
            <a:xfrm>
              <a:off x="2939435" y="5591484"/>
              <a:ext cx="31351" cy="132048"/>
            </a:xfrm>
            <a:custGeom>
              <a:avLst/>
              <a:gdLst/>
              <a:ahLst/>
              <a:cxnLst/>
              <a:rect l="l" t="t" r="r" b="b"/>
              <a:pathLst>
                <a:path w="472" h="1988" extrusionOk="0">
                  <a:moveTo>
                    <a:pt x="34" y="1"/>
                  </a:moveTo>
                  <a:lnTo>
                    <a:pt x="0" y="35"/>
                  </a:lnTo>
                  <a:lnTo>
                    <a:pt x="0" y="237"/>
                  </a:lnTo>
                  <a:lnTo>
                    <a:pt x="34" y="472"/>
                  </a:lnTo>
                  <a:lnTo>
                    <a:pt x="101" y="910"/>
                  </a:lnTo>
                  <a:lnTo>
                    <a:pt x="169" y="1449"/>
                  </a:lnTo>
                  <a:lnTo>
                    <a:pt x="236" y="1718"/>
                  </a:lnTo>
                  <a:lnTo>
                    <a:pt x="337" y="1954"/>
                  </a:lnTo>
                  <a:lnTo>
                    <a:pt x="371" y="1987"/>
                  </a:lnTo>
                  <a:lnTo>
                    <a:pt x="404" y="1987"/>
                  </a:lnTo>
                  <a:lnTo>
                    <a:pt x="438" y="1954"/>
                  </a:lnTo>
                  <a:lnTo>
                    <a:pt x="472" y="1920"/>
                  </a:lnTo>
                  <a:lnTo>
                    <a:pt x="438" y="1651"/>
                  </a:lnTo>
                  <a:lnTo>
                    <a:pt x="404" y="1415"/>
                  </a:lnTo>
                  <a:lnTo>
                    <a:pt x="270" y="910"/>
                  </a:lnTo>
                  <a:lnTo>
                    <a:pt x="202" y="439"/>
                  </a:lnTo>
                  <a:lnTo>
                    <a:pt x="169" y="237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4"/>
            <p:cNvSpPr/>
            <p:nvPr/>
          </p:nvSpPr>
          <p:spPr>
            <a:xfrm>
              <a:off x="3111602" y="5772618"/>
              <a:ext cx="13484" cy="40385"/>
            </a:xfrm>
            <a:custGeom>
              <a:avLst/>
              <a:gdLst/>
              <a:ahLst/>
              <a:cxnLst/>
              <a:rect l="l" t="t" r="r" b="b"/>
              <a:pathLst>
                <a:path w="203" h="608" extrusionOk="0">
                  <a:moveTo>
                    <a:pt x="68" y="1"/>
                  </a:moveTo>
                  <a:lnTo>
                    <a:pt x="35" y="35"/>
                  </a:lnTo>
                  <a:lnTo>
                    <a:pt x="1" y="169"/>
                  </a:lnTo>
                  <a:lnTo>
                    <a:pt x="1" y="304"/>
                  </a:lnTo>
                  <a:lnTo>
                    <a:pt x="35" y="540"/>
                  </a:lnTo>
                  <a:lnTo>
                    <a:pt x="68" y="573"/>
                  </a:lnTo>
                  <a:lnTo>
                    <a:pt x="102" y="607"/>
                  </a:lnTo>
                  <a:lnTo>
                    <a:pt x="169" y="573"/>
                  </a:lnTo>
                  <a:lnTo>
                    <a:pt x="203" y="540"/>
                  </a:lnTo>
                  <a:lnTo>
                    <a:pt x="203" y="506"/>
                  </a:lnTo>
                  <a:lnTo>
                    <a:pt x="169" y="270"/>
                  </a:lnTo>
                  <a:lnTo>
                    <a:pt x="169" y="35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4"/>
            <p:cNvSpPr/>
            <p:nvPr/>
          </p:nvSpPr>
          <p:spPr>
            <a:xfrm>
              <a:off x="3098184" y="5549040"/>
              <a:ext cx="156624" cy="145399"/>
            </a:xfrm>
            <a:custGeom>
              <a:avLst/>
              <a:gdLst/>
              <a:ahLst/>
              <a:cxnLst/>
              <a:rect l="l" t="t" r="r" b="b"/>
              <a:pathLst>
                <a:path w="2358" h="2189" extrusionOk="0">
                  <a:moveTo>
                    <a:pt x="1684" y="0"/>
                  </a:moveTo>
                  <a:lnTo>
                    <a:pt x="1348" y="68"/>
                  </a:lnTo>
                  <a:lnTo>
                    <a:pt x="742" y="135"/>
                  </a:lnTo>
                  <a:lnTo>
                    <a:pt x="439" y="202"/>
                  </a:lnTo>
                  <a:lnTo>
                    <a:pt x="136" y="270"/>
                  </a:lnTo>
                  <a:lnTo>
                    <a:pt x="102" y="202"/>
                  </a:lnTo>
                  <a:lnTo>
                    <a:pt x="68" y="169"/>
                  </a:lnTo>
                  <a:lnTo>
                    <a:pt x="35" y="236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68" y="1111"/>
                  </a:lnTo>
                  <a:lnTo>
                    <a:pt x="136" y="1650"/>
                  </a:lnTo>
                  <a:lnTo>
                    <a:pt x="203" y="1919"/>
                  </a:lnTo>
                  <a:lnTo>
                    <a:pt x="304" y="2155"/>
                  </a:lnTo>
                  <a:lnTo>
                    <a:pt x="338" y="2189"/>
                  </a:lnTo>
                  <a:lnTo>
                    <a:pt x="371" y="2189"/>
                  </a:lnTo>
                  <a:lnTo>
                    <a:pt x="439" y="2155"/>
                  </a:lnTo>
                  <a:lnTo>
                    <a:pt x="439" y="2121"/>
                  </a:lnTo>
                  <a:lnTo>
                    <a:pt x="405" y="1852"/>
                  </a:lnTo>
                  <a:lnTo>
                    <a:pt x="371" y="1616"/>
                  </a:lnTo>
                  <a:lnTo>
                    <a:pt x="270" y="1111"/>
                  </a:lnTo>
                  <a:lnTo>
                    <a:pt x="203" y="741"/>
                  </a:lnTo>
                  <a:lnTo>
                    <a:pt x="136" y="371"/>
                  </a:lnTo>
                  <a:lnTo>
                    <a:pt x="540" y="337"/>
                  </a:lnTo>
                  <a:lnTo>
                    <a:pt x="944" y="303"/>
                  </a:lnTo>
                  <a:lnTo>
                    <a:pt x="1886" y="135"/>
                  </a:lnTo>
                  <a:lnTo>
                    <a:pt x="1920" y="169"/>
                  </a:lnTo>
                  <a:lnTo>
                    <a:pt x="1954" y="202"/>
                  </a:lnTo>
                  <a:lnTo>
                    <a:pt x="1987" y="169"/>
                  </a:lnTo>
                  <a:lnTo>
                    <a:pt x="1987" y="472"/>
                  </a:lnTo>
                  <a:lnTo>
                    <a:pt x="2021" y="741"/>
                  </a:lnTo>
                  <a:lnTo>
                    <a:pt x="2156" y="1751"/>
                  </a:lnTo>
                  <a:lnTo>
                    <a:pt x="1954" y="1751"/>
                  </a:lnTo>
                  <a:lnTo>
                    <a:pt x="1752" y="1785"/>
                  </a:lnTo>
                  <a:lnTo>
                    <a:pt x="1348" y="1886"/>
                  </a:lnTo>
                  <a:lnTo>
                    <a:pt x="876" y="1919"/>
                  </a:lnTo>
                  <a:lnTo>
                    <a:pt x="607" y="1987"/>
                  </a:lnTo>
                  <a:lnTo>
                    <a:pt x="506" y="2054"/>
                  </a:lnTo>
                  <a:lnTo>
                    <a:pt x="439" y="2121"/>
                  </a:lnTo>
                  <a:lnTo>
                    <a:pt x="540" y="2155"/>
                  </a:lnTo>
                  <a:lnTo>
                    <a:pt x="641" y="2189"/>
                  </a:lnTo>
                  <a:lnTo>
                    <a:pt x="843" y="2189"/>
                  </a:lnTo>
                  <a:lnTo>
                    <a:pt x="1247" y="2088"/>
                  </a:lnTo>
                  <a:lnTo>
                    <a:pt x="1752" y="2054"/>
                  </a:lnTo>
                  <a:lnTo>
                    <a:pt x="1987" y="2020"/>
                  </a:lnTo>
                  <a:lnTo>
                    <a:pt x="2189" y="1953"/>
                  </a:lnTo>
                  <a:lnTo>
                    <a:pt x="2324" y="1953"/>
                  </a:lnTo>
                  <a:lnTo>
                    <a:pt x="2358" y="1919"/>
                  </a:lnTo>
                  <a:lnTo>
                    <a:pt x="2358" y="1886"/>
                  </a:lnTo>
                  <a:lnTo>
                    <a:pt x="2223" y="876"/>
                  </a:lnTo>
                  <a:lnTo>
                    <a:pt x="2156" y="438"/>
                  </a:lnTo>
                  <a:lnTo>
                    <a:pt x="2122" y="202"/>
                  </a:lnTo>
                  <a:lnTo>
                    <a:pt x="2055" y="0"/>
                  </a:lnTo>
                  <a:lnTo>
                    <a:pt x="2021" y="0"/>
                  </a:lnTo>
                  <a:lnTo>
                    <a:pt x="2021" y="34"/>
                  </a:lnTo>
                  <a:lnTo>
                    <a:pt x="1987" y="34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4"/>
            <p:cNvSpPr/>
            <p:nvPr/>
          </p:nvSpPr>
          <p:spPr>
            <a:xfrm>
              <a:off x="3263709" y="5748042"/>
              <a:ext cx="42577" cy="44769"/>
            </a:xfrm>
            <a:custGeom>
              <a:avLst/>
              <a:gdLst/>
              <a:ahLst/>
              <a:cxnLst/>
              <a:rect l="l" t="t" r="r" b="b"/>
              <a:pathLst>
                <a:path w="641" h="674" extrusionOk="0">
                  <a:moveTo>
                    <a:pt x="236" y="169"/>
                  </a:moveTo>
                  <a:lnTo>
                    <a:pt x="270" y="203"/>
                  </a:lnTo>
                  <a:lnTo>
                    <a:pt x="438" y="203"/>
                  </a:lnTo>
                  <a:lnTo>
                    <a:pt x="472" y="337"/>
                  </a:lnTo>
                  <a:lnTo>
                    <a:pt x="472" y="405"/>
                  </a:lnTo>
                  <a:lnTo>
                    <a:pt x="438" y="472"/>
                  </a:lnTo>
                  <a:lnTo>
                    <a:pt x="371" y="506"/>
                  </a:lnTo>
                  <a:lnTo>
                    <a:pt x="337" y="506"/>
                  </a:lnTo>
                  <a:lnTo>
                    <a:pt x="202" y="472"/>
                  </a:lnTo>
                  <a:lnTo>
                    <a:pt x="169" y="438"/>
                  </a:lnTo>
                  <a:lnTo>
                    <a:pt x="135" y="371"/>
                  </a:lnTo>
                  <a:lnTo>
                    <a:pt x="169" y="236"/>
                  </a:lnTo>
                  <a:lnTo>
                    <a:pt x="236" y="169"/>
                  </a:lnTo>
                  <a:close/>
                  <a:moveTo>
                    <a:pt x="202" y="1"/>
                  </a:moveTo>
                  <a:lnTo>
                    <a:pt x="101" y="68"/>
                  </a:lnTo>
                  <a:lnTo>
                    <a:pt x="34" y="169"/>
                  </a:lnTo>
                  <a:lnTo>
                    <a:pt x="0" y="304"/>
                  </a:lnTo>
                  <a:lnTo>
                    <a:pt x="0" y="405"/>
                  </a:lnTo>
                  <a:lnTo>
                    <a:pt x="34" y="539"/>
                  </a:lnTo>
                  <a:lnTo>
                    <a:pt x="135" y="640"/>
                  </a:lnTo>
                  <a:lnTo>
                    <a:pt x="236" y="674"/>
                  </a:lnTo>
                  <a:lnTo>
                    <a:pt x="337" y="674"/>
                  </a:lnTo>
                  <a:lnTo>
                    <a:pt x="472" y="640"/>
                  </a:lnTo>
                  <a:lnTo>
                    <a:pt x="539" y="573"/>
                  </a:lnTo>
                  <a:lnTo>
                    <a:pt x="606" y="472"/>
                  </a:lnTo>
                  <a:lnTo>
                    <a:pt x="640" y="304"/>
                  </a:lnTo>
                  <a:lnTo>
                    <a:pt x="606" y="169"/>
                  </a:lnTo>
                  <a:lnTo>
                    <a:pt x="539" y="68"/>
                  </a:lnTo>
                  <a:lnTo>
                    <a:pt x="472" y="34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4"/>
            <p:cNvSpPr/>
            <p:nvPr/>
          </p:nvSpPr>
          <p:spPr>
            <a:xfrm>
              <a:off x="3169788" y="5627286"/>
              <a:ext cx="35802" cy="38060"/>
            </a:xfrm>
            <a:custGeom>
              <a:avLst/>
              <a:gdLst/>
              <a:ahLst/>
              <a:cxnLst/>
              <a:rect l="l" t="t" r="r" b="b"/>
              <a:pathLst>
                <a:path w="539" h="573" extrusionOk="0">
                  <a:moveTo>
                    <a:pt x="236" y="1"/>
                  </a:moveTo>
                  <a:lnTo>
                    <a:pt x="135" y="34"/>
                  </a:lnTo>
                  <a:lnTo>
                    <a:pt x="68" y="68"/>
                  </a:lnTo>
                  <a:lnTo>
                    <a:pt x="34" y="135"/>
                  </a:lnTo>
                  <a:lnTo>
                    <a:pt x="0" y="203"/>
                  </a:lnTo>
                  <a:lnTo>
                    <a:pt x="0" y="270"/>
                  </a:lnTo>
                  <a:lnTo>
                    <a:pt x="34" y="337"/>
                  </a:lnTo>
                  <a:lnTo>
                    <a:pt x="101" y="371"/>
                  </a:lnTo>
                  <a:lnTo>
                    <a:pt x="270" y="371"/>
                  </a:lnTo>
                  <a:lnTo>
                    <a:pt x="404" y="337"/>
                  </a:lnTo>
                  <a:lnTo>
                    <a:pt x="404" y="337"/>
                  </a:lnTo>
                  <a:lnTo>
                    <a:pt x="371" y="405"/>
                  </a:lnTo>
                  <a:lnTo>
                    <a:pt x="371" y="472"/>
                  </a:lnTo>
                  <a:lnTo>
                    <a:pt x="404" y="539"/>
                  </a:lnTo>
                  <a:lnTo>
                    <a:pt x="438" y="573"/>
                  </a:lnTo>
                  <a:lnTo>
                    <a:pt x="472" y="573"/>
                  </a:lnTo>
                  <a:lnTo>
                    <a:pt x="505" y="506"/>
                  </a:lnTo>
                  <a:lnTo>
                    <a:pt x="539" y="405"/>
                  </a:lnTo>
                  <a:lnTo>
                    <a:pt x="539" y="203"/>
                  </a:lnTo>
                  <a:lnTo>
                    <a:pt x="505" y="169"/>
                  </a:lnTo>
                  <a:lnTo>
                    <a:pt x="472" y="135"/>
                  </a:lnTo>
                  <a:lnTo>
                    <a:pt x="404" y="169"/>
                  </a:lnTo>
                  <a:lnTo>
                    <a:pt x="303" y="236"/>
                  </a:lnTo>
                  <a:lnTo>
                    <a:pt x="135" y="236"/>
                  </a:lnTo>
                  <a:lnTo>
                    <a:pt x="135" y="169"/>
                  </a:lnTo>
                  <a:lnTo>
                    <a:pt x="169" y="135"/>
                  </a:lnTo>
                  <a:lnTo>
                    <a:pt x="270" y="102"/>
                  </a:lnTo>
                  <a:lnTo>
                    <a:pt x="438" y="102"/>
                  </a:lnTo>
                  <a:lnTo>
                    <a:pt x="438" y="135"/>
                  </a:lnTo>
                  <a:lnTo>
                    <a:pt x="505" y="135"/>
                  </a:lnTo>
                  <a:lnTo>
                    <a:pt x="505" y="102"/>
                  </a:lnTo>
                  <a:lnTo>
                    <a:pt x="438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4"/>
            <p:cNvSpPr/>
            <p:nvPr/>
          </p:nvSpPr>
          <p:spPr>
            <a:xfrm>
              <a:off x="2941693" y="5795002"/>
              <a:ext cx="47027" cy="40318"/>
            </a:xfrm>
            <a:custGeom>
              <a:avLst/>
              <a:gdLst/>
              <a:ahLst/>
              <a:cxnLst/>
              <a:rect l="l" t="t" r="r" b="b"/>
              <a:pathLst>
                <a:path w="708" h="607" extrusionOk="0">
                  <a:moveTo>
                    <a:pt x="539" y="1"/>
                  </a:moveTo>
                  <a:lnTo>
                    <a:pt x="505" y="34"/>
                  </a:lnTo>
                  <a:lnTo>
                    <a:pt x="505" y="102"/>
                  </a:lnTo>
                  <a:lnTo>
                    <a:pt x="539" y="203"/>
                  </a:lnTo>
                  <a:lnTo>
                    <a:pt x="505" y="337"/>
                  </a:lnTo>
                  <a:lnTo>
                    <a:pt x="438" y="405"/>
                  </a:lnTo>
                  <a:lnTo>
                    <a:pt x="337" y="472"/>
                  </a:lnTo>
                  <a:lnTo>
                    <a:pt x="269" y="472"/>
                  </a:lnTo>
                  <a:lnTo>
                    <a:pt x="236" y="438"/>
                  </a:lnTo>
                  <a:lnTo>
                    <a:pt x="168" y="337"/>
                  </a:lnTo>
                  <a:lnTo>
                    <a:pt x="168" y="270"/>
                  </a:lnTo>
                  <a:lnTo>
                    <a:pt x="202" y="169"/>
                  </a:lnTo>
                  <a:lnTo>
                    <a:pt x="202" y="135"/>
                  </a:lnTo>
                  <a:lnTo>
                    <a:pt x="168" y="102"/>
                  </a:lnTo>
                  <a:lnTo>
                    <a:pt x="67" y="135"/>
                  </a:lnTo>
                  <a:lnTo>
                    <a:pt x="34" y="203"/>
                  </a:lnTo>
                  <a:lnTo>
                    <a:pt x="0" y="304"/>
                  </a:lnTo>
                  <a:lnTo>
                    <a:pt x="0" y="371"/>
                  </a:lnTo>
                  <a:lnTo>
                    <a:pt x="34" y="472"/>
                  </a:lnTo>
                  <a:lnTo>
                    <a:pt x="101" y="539"/>
                  </a:lnTo>
                  <a:lnTo>
                    <a:pt x="168" y="607"/>
                  </a:lnTo>
                  <a:lnTo>
                    <a:pt x="404" y="607"/>
                  </a:lnTo>
                  <a:lnTo>
                    <a:pt x="505" y="573"/>
                  </a:lnTo>
                  <a:lnTo>
                    <a:pt x="572" y="506"/>
                  </a:lnTo>
                  <a:lnTo>
                    <a:pt x="640" y="438"/>
                  </a:lnTo>
                  <a:lnTo>
                    <a:pt x="674" y="337"/>
                  </a:lnTo>
                  <a:lnTo>
                    <a:pt x="707" y="203"/>
                  </a:lnTo>
                  <a:lnTo>
                    <a:pt x="674" y="102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4"/>
            <p:cNvSpPr/>
            <p:nvPr/>
          </p:nvSpPr>
          <p:spPr>
            <a:xfrm>
              <a:off x="3051224" y="5710048"/>
              <a:ext cx="154366" cy="152108"/>
            </a:xfrm>
            <a:custGeom>
              <a:avLst/>
              <a:gdLst/>
              <a:ahLst/>
              <a:cxnLst/>
              <a:rect l="l" t="t" r="r" b="b"/>
              <a:pathLst>
                <a:path w="2324" h="2290" extrusionOk="0">
                  <a:moveTo>
                    <a:pt x="1954" y="0"/>
                  </a:moveTo>
                  <a:lnTo>
                    <a:pt x="1954" y="34"/>
                  </a:lnTo>
                  <a:lnTo>
                    <a:pt x="1954" y="101"/>
                  </a:lnTo>
                  <a:lnTo>
                    <a:pt x="1449" y="135"/>
                  </a:lnTo>
                  <a:lnTo>
                    <a:pt x="944" y="169"/>
                  </a:lnTo>
                  <a:lnTo>
                    <a:pt x="506" y="202"/>
                  </a:lnTo>
                  <a:lnTo>
                    <a:pt x="270" y="236"/>
                  </a:lnTo>
                  <a:lnTo>
                    <a:pt x="169" y="303"/>
                  </a:lnTo>
                  <a:lnTo>
                    <a:pt x="102" y="371"/>
                  </a:lnTo>
                  <a:lnTo>
                    <a:pt x="270" y="404"/>
                  </a:lnTo>
                  <a:lnTo>
                    <a:pt x="439" y="404"/>
                  </a:lnTo>
                  <a:lnTo>
                    <a:pt x="809" y="371"/>
                  </a:lnTo>
                  <a:lnTo>
                    <a:pt x="1381" y="337"/>
                  </a:lnTo>
                  <a:lnTo>
                    <a:pt x="1954" y="303"/>
                  </a:lnTo>
                  <a:lnTo>
                    <a:pt x="1987" y="606"/>
                  </a:lnTo>
                  <a:lnTo>
                    <a:pt x="2021" y="943"/>
                  </a:lnTo>
                  <a:lnTo>
                    <a:pt x="2088" y="1381"/>
                  </a:lnTo>
                  <a:lnTo>
                    <a:pt x="2122" y="1583"/>
                  </a:lnTo>
                  <a:lnTo>
                    <a:pt x="2156" y="1818"/>
                  </a:lnTo>
                  <a:lnTo>
                    <a:pt x="1247" y="1919"/>
                  </a:lnTo>
                  <a:lnTo>
                    <a:pt x="809" y="1987"/>
                  </a:lnTo>
                  <a:lnTo>
                    <a:pt x="405" y="2121"/>
                  </a:lnTo>
                  <a:lnTo>
                    <a:pt x="304" y="1684"/>
                  </a:lnTo>
                  <a:lnTo>
                    <a:pt x="237" y="1246"/>
                  </a:lnTo>
                  <a:lnTo>
                    <a:pt x="203" y="808"/>
                  </a:lnTo>
                  <a:lnTo>
                    <a:pt x="169" y="573"/>
                  </a:lnTo>
                  <a:lnTo>
                    <a:pt x="68" y="371"/>
                  </a:lnTo>
                  <a:lnTo>
                    <a:pt x="1" y="505"/>
                  </a:lnTo>
                  <a:lnTo>
                    <a:pt x="1" y="640"/>
                  </a:lnTo>
                  <a:lnTo>
                    <a:pt x="1" y="977"/>
                  </a:lnTo>
                  <a:lnTo>
                    <a:pt x="102" y="1583"/>
                  </a:lnTo>
                  <a:lnTo>
                    <a:pt x="102" y="1785"/>
                  </a:lnTo>
                  <a:lnTo>
                    <a:pt x="136" y="1987"/>
                  </a:lnTo>
                  <a:lnTo>
                    <a:pt x="169" y="2088"/>
                  </a:lnTo>
                  <a:lnTo>
                    <a:pt x="203" y="2189"/>
                  </a:lnTo>
                  <a:lnTo>
                    <a:pt x="270" y="2256"/>
                  </a:lnTo>
                  <a:lnTo>
                    <a:pt x="371" y="2290"/>
                  </a:lnTo>
                  <a:lnTo>
                    <a:pt x="405" y="2290"/>
                  </a:lnTo>
                  <a:lnTo>
                    <a:pt x="405" y="2256"/>
                  </a:lnTo>
                  <a:lnTo>
                    <a:pt x="405" y="2222"/>
                  </a:lnTo>
                  <a:lnTo>
                    <a:pt x="843" y="2222"/>
                  </a:lnTo>
                  <a:lnTo>
                    <a:pt x="1314" y="2155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324" y="1953"/>
                  </a:lnTo>
                  <a:lnTo>
                    <a:pt x="2324" y="1717"/>
                  </a:lnTo>
                  <a:lnTo>
                    <a:pt x="2290" y="1515"/>
                  </a:lnTo>
                  <a:lnTo>
                    <a:pt x="2223" y="1078"/>
                  </a:lnTo>
                  <a:lnTo>
                    <a:pt x="2156" y="539"/>
                  </a:lnTo>
                  <a:lnTo>
                    <a:pt x="2088" y="270"/>
                  </a:lnTo>
                  <a:lnTo>
                    <a:pt x="2021" y="34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4"/>
            <p:cNvSpPr/>
            <p:nvPr/>
          </p:nvSpPr>
          <p:spPr>
            <a:xfrm>
              <a:off x="2946143" y="6110310"/>
              <a:ext cx="47027" cy="38127"/>
            </a:xfrm>
            <a:custGeom>
              <a:avLst/>
              <a:gdLst/>
              <a:ahLst/>
              <a:cxnLst/>
              <a:rect l="l" t="t" r="r" b="b"/>
              <a:pathLst>
                <a:path w="708" h="574" extrusionOk="0">
                  <a:moveTo>
                    <a:pt x="505" y="1"/>
                  </a:moveTo>
                  <a:lnTo>
                    <a:pt x="472" y="35"/>
                  </a:lnTo>
                  <a:lnTo>
                    <a:pt x="438" y="102"/>
                  </a:lnTo>
                  <a:lnTo>
                    <a:pt x="438" y="203"/>
                  </a:lnTo>
                  <a:lnTo>
                    <a:pt x="505" y="338"/>
                  </a:lnTo>
                  <a:lnTo>
                    <a:pt x="539" y="371"/>
                  </a:lnTo>
                  <a:lnTo>
                    <a:pt x="505" y="371"/>
                  </a:lnTo>
                  <a:lnTo>
                    <a:pt x="472" y="338"/>
                  </a:lnTo>
                  <a:lnTo>
                    <a:pt x="404" y="270"/>
                  </a:lnTo>
                  <a:lnTo>
                    <a:pt x="169" y="68"/>
                  </a:lnTo>
                  <a:lnTo>
                    <a:pt x="135" y="35"/>
                  </a:lnTo>
                  <a:lnTo>
                    <a:pt x="68" y="35"/>
                  </a:lnTo>
                  <a:lnTo>
                    <a:pt x="34" y="68"/>
                  </a:lnTo>
                  <a:lnTo>
                    <a:pt x="34" y="102"/>
                  </a:lnTo>
                  <a:lnTo>
                    <a:pt x="34" y="136"/>
                  </a:lnTo>
                  <a:lnTo>
                    <a:pt x="0" y="270"/>
                  </a:lnTo>
                  <a:lnTo>
                    <a:pt x="34" y="540"/>
                  </a:lnTo>
                  <a:lnTo>
                    <a:pt x="68" y="573"/>
                  </a:lnTo>
                  <a:lnTo>
                    <a:pt x="169" y="573"/>
                  </a:lnTo>
                  <a:lnTo>
                    <a:pt x="202" y="506"/>
                  </a:lnTo>
                  <a:lnTo>
                    <a:pt x="202" y="338"/>
                  </a:lnTo>
                  <a:lnTo>
                    <a:pt x="371" y="472"/>
                  </a:lnTo>
                  <a:lnTo>
                    <a:pt x="472" y="506"/>
                  </a:lnTo>
                  <a:lnTo>
                    <a:pt x="539" y="540"/>
                  </a:lnTo>
                  <a:lnTo>
                    <a:pt x="607" y="506"/>
                  </a:lnTo>
                  <a:lnTo>
                    <a:pt x="674" y="472"/>
                  </a:lnTo>
                  <a:lnTo>
                    <a:pt x="708" y="405"/>
                  </a:lnTo>
                  <a:lnTo>
                    <a:pt x="708" y="338"/>
                  </a:lnTo>
                  <a:lnTo>
                    <a:pt x="640" y="203"/>
                  </a:lnTo>
                  <a:lnTo>
                    <a:pt x="607" y="102"/>
                  </a:lnTo>
                  <a:lnTo>
                    <a:pt x="607" y="35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4"/>
            <p:cNvSpPr/>
            <p:nvPr/>
          </p:nvSpPr>
          <p:spPr>
            <a:xfrm>
              <a:off x="2943885" y="5886732"/>
              <a:ext cx="147657" cy="149849"/>
            </a:xfrm>
            <a:custGeom>
              <a:avLst/>
              <a:gdLst/>
              <a:ahLst/>
              <a:cxnLst/>
              <a:rect l="l" t="t" r="r" b="b"/>
              <a:pathLst>
                <a:path w="2223" h="2256" extrusionOk="0">
                  <a:moveTo>
                    <a:pt x="1920" y="168"/>
                  </a:moveTo>
                  <a:lnTo>
                    <a:pt x="1954" y="539"/>
                  </a:lnTo>
                  <a:lnTo>
                    <a:pt x="1987" y="909"/>
                  </a:lnTo>
                  <a:lnTo>
                    <a:pt x="2021" y="1380"/>
                  </a:lnTo>
                  <a:lnTo>
                    <a:pt x="2055" y="1852"/>
                  </a:lnTo>
                  <a:lnTo>
                    <a:pt x="1583" y="1852"/>
                  </a:lnTo>
                  <a:lnTo>
                    <a:pt x="1112" y="1919"/>
                  </a:lnTo>
                  <a:lnTo>
                    <a:pt x="742" y="1986"/>
                  </a:lnTo>
                  <a:lnTo>
                    <a:pt x="573" y="2020"/>
                  </a:lnTo>
                  <a:lnTo>
                    <a:pt x="405" y="2087"/>
                  </a:lnTo>
                  <a:lnTo>
                    <a:pt x="337" y="1650"/>
                  </a:lnTo>
                  <a:lnTo>
                    <a:pt x="236" y="1178"/>
                  </a:lnTo>
                  <a:lnTo>
                    <a:pt x="203" y="808"/>
                  </a:lnTo>
                  <a:lnTo>
                    <a:pt x="135" y="438"/>
                  </a:lnTo>
                  <a:lnTo>
                    <a:pt x="1045" y="337"/>
                  </a:lnTo>
                  <a:lnTo>
                    <a:pt x="1920" y="168"/>
                  </a:lnTo>
                  <a:close/>
                  <a:moveTo>
                    <a:pt x="1920" y="0"/>
                  </a:moveTo>
                  <a:lnTo>
                    <a:pt x="1011" y="101"/>
                  </a:lnTo>
                  <a:lnTo>
                    <a:pt x="102" y="269"/>
                  </a:lnTo>
                  <a:lnTo>
                    <a:pt x="34" y="303"/>
                  </a:lnTo>
                  <a:lnTo>
                    <a:pt x="1" y="337"/>
                  </a:lnTo>
                  <a:lnTo>
                    <a:pt x="1" y="606"/>
                  </a:lnTo>
                  <a:lnTo>
                    <a:pt x="34" y="842"/>
                  </a:lnTo>
                  <a:lnTo>
                    <a:pt x="102" y="1347"/>
                  </a:lnTo>
                  <a:lnTo>
                    <a:pt x="169" y="1818"/>
                  </a:lnTo>
                  <a:lnTo>
                    <a:pt x="203" y="2020"/>
                  </a:lnTo>
                  <a:lnTo>
                    <a:pt x="270" y="2222"/>
                  </a:lnTo>
                  <a:lnTo>
                    <a:pt x="304" y="2256"/>
                  </a:lnTo>
                  <a:lnTo>
                    <a:pt x="371" y="2256"/>
                  </a:lnTo>
                  <a:lnTo>
                    <a:pt x="371" y="2222"/>
                  </a:lnTo>
                  <a:lnTo>
                    <a:pt x="607" y="2222"/>
                  </a:lnTo>
                  <a:lnTo>
                    <a:pt x="843" y="2188"/>
                  </a:lnTo>
                  <a:lnTo>
                    <a:pt x="1280" y="2121"/>
                  </a:lnTo>
                  <a:lnTo>
                    <a:pt x="1684" y="2054"/>
                  </a:lnTo>
                  <a:lnTo>
                    <a:pt x="1886" y="2020"/>
                  </a:lnTo>
                  <a:lnTo>
                    <a:pt x="2088" y="1953"/>
                  </a:lnTo>
                  <a:lnTo>
                    <a:pt x="2156" y="1953"/>
                  </a:lnTo>
                  <a:lnTo>
                    <a:pt x="2223" y="1885"/>
                  </a:lnTo>
                  <a:lnTo>
                    <a:pt x="2223" y="1650"/>
                  </a:lnTo>
                  <a:lnTo>
                    <a:pt x="2223" y="1380"/>
                  </a:lnTo>
                  <a:lnTo>
                    <a:pt x="2189" y="875"/>
                  </a:lnTo>
                  <a:lnTo>
                    <a:pt x="2122" y="471"/>
                  </a:lnTo>
                  <a:lnTo>
                    <a:pt x="2088" y="269"/>
                  </a:lnTo>
                  <a:lnTo>
                    <a:pt x="1987" y="67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4"/>
            <p:cNvSpPr/>
            <p:nvPr/>
          </p:nvSpPr>
          <p:spPr>
            <a:xfrm>
              <a:off x="2999813" y="5942593"/>
              <a:ext cx="31351" cy="44835"/>
            </a:xfrm>
            <a:custGeom>
              <a:avLst/>
              <a:gdLst/>
              <a:ahLst/>
              <a:cxnLst/>
              <a:rect l="l" t="t" r="r" b="b"/>
              <a:pathLst>
                <a:path w="472" h="675" extrusionOk="0">
                  <a:moveTo>
                    <a:pt x="270" y="1"/>
                  </a:moveTo>
                  <a:lnTo>
                    <a:pt x="337" y="169"/>
                  </a:lnTo>
                  <a:lnTo>
                    <a:pt x="371" y="337"/>
                  </a:lnTo>
                  <a:lnTo>
                    <a:pt x="337" y="405"/>
                  </a:lnTo>
                  <a:lnTo>
                    <a:pt x="304" y="472"/>
                  </a:lnTo>
                  <a:lnTo>
                    <a:pt x="270" y="539"/>
                  </a:lnTo>
                  <a:lnTo>
                    <a:pt x="203" y="539"/>
                  </a:lnTo>
                  <a:lnTo>
                    <a:pt x="169" y="472"/>
                  </a:lnTo>
                  <a:lnTo>
                    <a:pt x="135" y="405"/>
                  </a:lnTo>
                  <a:lnTo>
                    <a:pt x="68" y="371"/>
                  </a:lnTo>
                  <a:lnTo>
                    <a:pt x="34" y="371"/>
                  </a:lnTo>
                  <a:lnTo>
                    <a:pt x="1" y="438"/>
                  </a:lnTo>
                  <a:lnTo>
                    <a:pt x="1" y="472"/>
                  </a:lnTo>
                  <a:lnTo>
                    <a:pt x="34" y="539"/>
                  </a:lnTo>
                  <a:lnTo>
                    <a:pt x="68" y="607"/>
                  </a:lnTo>
                  <a:lnTo>
                    <a:pt x="68" y="640"/>
                  </a:lnTo>
                  <a:lnTo>
                    <a:pt x="102" y="674"/>
                  </a:lnTo>
                  <a:lnTo>
                    <a:pt x="203" y="674"/>
                  </a:lnTo>
                  <a:lnTo>
                    <a:pt x="304" y="640"/>
                  </a:lnTo>
                  <a:lnTo>
                    <a:pt x="371" y="573"/>
                  </a:lnTo>
                  <a:lnTo>
                    <a:pt x="438" y="506"/>
                  </a:lnTo>
                  <a:lnTo>
                    <a:pt x="472" y="371"/>
                  </a:lnTo>
                  <a:lnTo>
                    <a:pt x="438" y="236"/>
                  </a:lnTo>
                  <a:lnTo>
                    <a:pt x="405" y="102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4"/>
            <p:cNvSpPr/>
            <p:nvPr/>
          </p:nvSpPr>
          <p:spPr>
            <a:xfrm>
              <a:off x="2890215" y="6052190"/>
              <a:ext cx="152174" cy="147657"/>
            </a:xfrm>
            <a:custGeom>
              <a:avLst/>
              <a:gdLst/>
              <a:ahLst/>
              <a:cxnLst/>
              <a:rect l="l" t="t" r="r" b="b"/>
              <a:pathLst>
                <a:path w="2291" h="2223" extrusionOk="0">
                  <a:moveTo>
                    <a:pt x="1886" y="203"/>
                  </a:moveTo>
                  <a:lnTo>
                    <a:pt x="1954" y="573"/>
                  </a:lnTo>
                  <a:lnTo>
                    <a:pt x="2021" y="943"/>
                  </a:lnTo>
                  <a:lnTo>
                    <a:pt x="2055" y="1381"/>
                  </a:lnTo>
                  <a:lnTo>
                    <a:pt x="2122" y="1819"/>
                  </a:lnTo>
                  <a:lnTo>
                    <a:pt x="1954" y="1819"/>
                  </a:lnTo>
                  <a:lnTo>
                    <a:pt x="1752" y="1852"/>
                  </a:lnTo>
                  <a:lnTo>
                    <a:pt x="1381" y="1920"/>
                  </a:lnTo>
                  <a:lnTo>
                    <a:pt x="910" y="1987"/>
                  </a:lnTo>
                  <a:lnTo>
                    <a:pt x="674" y="2021"/>
                  </a:lnTo>
                  <a:lnTo>
                    <a:pt x="472" y="2088"/>
                  </a:lnTo>
                  <a:lnTo>
                    <a:pt x="371" y="1650"/>
                  </a:lnTo>
                  <a:lnTo>
                    <a:pt x="270" y="1179"/>
                  </a:lnTo>
                  <a:lnTo>
                    <a:pt x="203" y="809"/>
                  </a:lnTo>
                  <a:lnTo>
                    <a:pt x="102" y="438"/>
                  </a:lnTo>
                  <a:lnTo>
                    <a:pt x="1011" y="337"/>
                  </a:lnTo>
                  <a:lnTo>
                    <a:pt x="1886" y="203"/>
                  </a:lnTo>
                  <a:close/>
                  <a:moveTo>
                    <a:pt x="1886" y="1"/>
                  </a:moveTo>
                  <a:lnTo>
                    <a:pt x="977" y="135"/>
                  </a:lnTo>
                  <a:lnTo>
                    <a:pt x="68" y="270"/>
                  </a:lnTo>
                  <a:lnTo>
                    <a:pt x="1" y="304"/>
                  </a:lnTo>
                  <a:lnTo>
                    <a:pt x="1" y="371"/>
                  </a:lnTo>
                  <a:lnTo>
                    <a:pt x="1" y="607"/>
                  </a:lnTo>
                  <a:lnTo>
                    <a:pt x="1" y="809"/>
                  </a:lnTo>
                  <a:lnTo>
                    <a:pt x="68" y="1213"/>
                  </a:lnTo>
                  <a:lnTo>
                    <a:pt x="169" y="1718"/>
                  </a:lnTo>
                  <a:lnTo>
                    <a:pt x="236" y="1953"/>
                  </a:lnTo>
                  <a:lnTo>
                    <a:pt x="337" y="2189"/>
                  </a:lnTo>
                  <a:lnTo>
                    <a:pt x="405" y="2223"/>
                  </a:lnTo>
                  <a:lnTo>
                    <a:pt x="674" y="2223"/>
                  </a:lnTo>
                  <a:lnTo>
                    <a:pt x="876" y="2189"/>
                  </a:lnTo>
                  <a:lnTo>
                    <a:pt x="1280" y="2122"/>
                  </a:lnTo>
                  <a:lnTo>
                    <a:pt x="1752" y="2088"/>
                  </a:lnTo>
                  <a:lnTo>
                    <a:pt x="1954" y="2054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290" y="1953"/>
                  </a:lnTo>
                  <a:lnTo>
                    <a:pt x="2290" y="1718"/>
                  </a:lnTo>
                  <a:lnTo>
                    <a:pt x="2290" y="1482"/>
                  </a:lnTo>
                  <a:lnTo>
                    <a:pt x="2223" y="1044"/>
                  </a:lnTo>
                  <a:lnTo>
                    <a:pt x="2122" y="539"/>
                  </a:lnTo>
                  <a:lnTo>
                    <a:pt x="2055" y="304"/>
                  </a:lnTo>
                  <a:lnTo>
                    <a:pt x="1987" y="68"/>
                  </a:lnTo>
                  <a:lnTo>
                    <a:pt x="1954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4"/>
            <p:cNvSpPr/>
            <p:nvPr/>
          </p:nvSpPr>
          <p:spPr>
            <a:xfrm>
              <a:off x="2677796" y="5989554"/>
              <a:ext cx="58186" cy="51544"/>
            </a:xfrm>
            <a:custGeom>
              <a:avLst/>
              <a:gdLst/>
              <a:ahLst/>
              <a:cxnLst/>
              <a:rect l="l" t="t" r="r" b="b"/>
              <a:pathLst>
                <a:path w="876" h="776" extrusionOk="0">
                  <a:moveTo>
                    <a:pt x="371" y="1"/>
                  </a:moveTo>
                  <a:lnTo>
                    <a:pt x="270" y="34"/>
                  </a:lnTo>
                  <a:lnTo>
                    <a:pt x="169" y="68"/>
                  </a:lnTo>
                  <a:lnTo>
                    <a:pt x="101" y="135"/>
                  </a:lnTo>
                  <a:lnTo>
                    <a:pt x="34" y="236"/>
                  </a:lnTo>
                  <a:lnTo>
                    <a:pt x="0" y="337"/>
                  </a:lnTo>
                  <a:lnTo>
                    <a:pt x="0" y="472"/>
                  </a:lnTo>
                  <a:lnTo>
                    <a:pt x="34" y="539"/>
                  </a:lnTo>
                  <a:lnTo>
                    <a:pt x="68" y="607"/>
                  </a:lnTo>
                  <a:lnTo>
                    <a:pt x="135" y="674"/>
                  </a:lnTo>
                  <a:lnTo>
                    <a:pt x="202" y="741"/>
                  </a:lnTo>
                  <a:lnTo>
                    <a:pt x="303" y="775"/>
                  </a:lnTo>
                  <a:lnTo>
                    <a:pt x="404" y="775"/>
                  </a:lnTo>
                  <a:lnTo>
                    <a:pt x="472" y="741"/>
                  </a:lnTo>
                  <a:lnTo>
                    <a:pt x="539" y="708"/>
                  </a:lnTo>
                  <a:lnTo>
                    <a:pt x="573" y="741"/>
                  </a:lnTo>
                  <a:lnTo>
                    <a:pt x="606" y="775"/>
                  </a:lnTo>
                  <a:lnTo>
                    <a:pt x="640" y="775"/>
                  </a:lnTo>
                  <a:lnTo>
                    <a:pt x="640" y="741"/>
                  </a:lnTo>
                  <a:lnTo>
                    <a:pt x="674" y="708"/>
                  </a:lnTo>
                  <a:lnTo>
                    <a:pt x="640" y="607"/>
                  </a:lnTo>
                  <a:lnTo>
                    <a:pt x="606" y="506"/>
                  </a:lnTo>
                  <a:lnTo>
                    <a:pt x="606" y="472"/>
                  </a:lnTo>
                  <a:lnTo>
                    <a:pt x="808" y="438"/>
                  </a:lnTo>
                  <a:lnTo>
                    <a:pt x="842" y="405"/>
                  </a:lnTo>
                  <a:lnTo>
                    <a:pt x="876" y="337"/>
                  </a:lnTo>
                  <a:lnTo>
                    <a:pt x="842" y="304"/>
                  </a:lnTo>
                  <a:lnTo>
                    <a:pt x="775" y="270"/>
                  </a:lnTo>
                  <a:lnTo>
                    <a:pt x="573" y="304"/>
                  </a:lnTo>
                  <a:lnTo>
                    <a:pt x="472" y="337"/>
                  </a:lnTo>
                  <a:lnTo>
                    <a:pt x="371" y="371"/>
                  </a:lnTo>
                  <a:lnTo>
                    <a:pt x="371" y="405"/>
                  </a:lnTo>
                  <a:lnTo>
                    <a:pt x="371" y="438"/>
                  </a:lnTo>
                  <a:lnTo>
                    <a:pt x="539" y="472"/>
                  </a:lnTo>
                  <a:lnTo>
                    <a:pt x="539" y="506"/>
                  </a:lnTo>
                  <a:lnTo>
                    <a:pt x="539" y="539"/>
                  </a:lnTo>
                  <a:lnTo>
                    <a:pt x="438" y="573"/>
                  </a:lnTo>
                  <a:lnTo>
                    <a:pt x="371" y="607"/>
                  </a:lnTo>
                  <a:lnTo>
                    <a:pt x="303" y="573"/>
                  </a:lnTo>
                  <a:lnTo>
                    <a:pt x="236" y="539"/>
                  </a:lnTo>
                  <a:lnTo>
                    <a:pt x="202" y="506"/>
                  </a:lnTo>
                  <a:lnTo>
                    <a:pt x="169" y="405"/>
                  </a:lnTo>
                  <a:lnTo>
                    <a:pt x="169" y="337"/>
                  </a:lnTo>
                  <a:lnTo>
                    <a:pt x="202" y="270"/>
                  </a:lnTo>
                  <a:lnTo>
                    <a:pt x="270" y="203"/>
                  </a:lnTo>
                  <a:lnTo>
                    <a:pt x="438" y="135"/>
                  </a:lnTo>
                  <a:lnTo>
                    <a:pt x="606" y="102"/>
                  </a:lnTo>
                  <a:lnTo>
                    <a:pt x="606" y="68"/>
                  </a:lnTo>
                  <a:lnTo>
                    <a:pt x="606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4"/>
            <p:cNvSpPr/>
            <p:nvPr/>
          </p:nvSpPr>
          <p:spPr>
            <a:xfrm>
              <a:off x="2778426" y="5911308"/>
              <a:ext cx="158816" cy="149916"/>
            </a:xfrm>
            <a:custGeom>
              <a:avLst/>
              <a:gdLst/>
              <a:ahLst/>
              <a:cxnLst/>
              <a:rect l="l" t="t" r="r" b="b"/>
              <a:pathLst>
                <a:path w="2391" h="2257" extrusionOk="0">
                  <a:moveTo>
                    <a:pt x="1515" y="0"/>
                  </a:moveTo>
                  <a:lnTo>
                    <a:pt x="1078" y="101"/>
                  </a:lnTo>
                  <a:lnTo>
                    <a:pt x="606" y="236"/>
                  </a:lnTo>
                  <a:lnTo>
                    <a:pt x="101" y="371"/>
                  </a:lnTo>
                  <a:lnTo>
                    <a:pt x="68" y="270"/>
                  </a:lnTo>
                  <a:lnTo>
                    <a:pt x="0" y="270"/>
                  </a:lnTo>
                  <a:lnTo>
                    <a:pt x="0" y="303"/>
                  </a:lnTo>
                  <a:lnTo>
                    <a:pt x="0" y="573"/>
                  </a:lnTo>
                  <a:lnTo>
                    <a:pt x="34" y="808"/>
                  </a:lnTo>
                  <a:lnTo>
                    <a:pt x="135" y="1347"/>
                  </a:lnTo>
                  <a:lnTo>
                    <a:pt x="169" y="1785"/>
                  </a:lnTo>
                  <a:lnTo>
                    <a:pt x="202" y="2020"/>
                  </a:lnTo>
                  <a:lnTo>
                    <a:pt x="270" y="2223"/>
                  </a:lnTo>
                  <a:lnTo>
                    <a:pt x="337" y="2256"/>
                  </a:lnTo>
                  <a:lnTo>
                    <a:pt x="371" y="2223"/>
                  </a:lnTo>
                  <a:lnTo>
                    <a:pt x="438" y="2223"/>
                  </a:lnTo>
                  <a:lnTo>
                    <a:pt x="1313" y="2122"/>
                  </a:lnTo>
                  <a:lnTo>
                    <a:pt x="1751" y="2054"/>
                  </a:lnTo>
                  <a:lnTo>
                    <a:pt x="2189" y="1919"/>
                  </a:lnTo>
                  <a:lnTo>
                    <a:pt x="2189" y="1953"/>
                  </a:lnTo>
                  <a:lnTo>
                    <a:pt x="2222" y="1987"/>
                  </a:lnTo>
                  <a:lnTo>
                    <a:pt x="2256" y="1987"/>
                  </a:lnTo>
                  <a:lnTo>
                    <a:pt x="2323" y="1919"/>
                  </a:lnTo>
                  <a:lnTo>
                    <a:pt x="2357" y="1818"/>
                  </a:lnTo>
                  <a:lnTo>
                    <a:pt x="2391" y="1751"/>
                  </a:lnTo>
                  <a:lnTo>
                    <a:pt x="2391" y="1616"/>
                  </a:lnTo>
                  <a:lnTo>
                    <a:pt x="2357" y="1414"/>
                  </a:lnTo>
                  <a:lnTo>
                    <a:pt x="2290" y="1212"/>
                  </a:lnTo>
                  <a:lnTo>
                    <a:pt x="2222" y="606"/>
                  </a:lnTo>
                  <a:lnTo>
                    <a:pt x="2121" y="303"/>
                  </a:lnTo>
                  <a:lnTo>
                    <a:pt x="2054" y="169"/>
                  </a:lnTo>
                  <a:lnTo>
                    <a:pt x="1987" y="68"/>
                  </a:lnTo>
                  <a:lnTo>
                    <a:pt x="1953" y="68"/>
                  </a:lnTo>
                  <a:lnTo>
                    <a:pt x="1953" y="270"/>
                  </a:lnTo>
                  <a:lnTo>
                    <a:pt x="1953" y="505"/>
                  </a:lnTo>
                  <a:lnTo>
                    <a:pt x="2054" y="943"/>
                  </a:lnTo>
                  <a:lnTo>
                    <a:pt x="2121" y="1381"/>
                  </a:lnTo>
                  <a:lnTo>
                    <a:pt x="2189" y="1818"/>
                  </a:lnTo>
                  <a:lnTo>
                    <a:pt x="1751" y="1818"/>
                  </a:lnTo>
                  <a:lnTo>
                    <a:pt x="1280" y="1886"/>
                  </a:lnTo>
                  <a:lnTo>
                    <a:pt x="404" y="2054"/>
                  </a:lnTo>
                  <a:lnTo>
                    <a:pt x="371" y="2054"/>
                  </a:lnTo>
                  <a:lnTo>
                    <a:pt x="371" y="1818"/>
                  </a:lnTo>
                  <a:lnTo>
                    <a:pt x="337" y="1616"/>
                  </a:lnTo>
                  <a:lnTo>
                    <a:pt x="270" y="1179"/>
                  </a:lnTo>
                  <a:lnTo>
                    <a:pt x="236" y="842"/>
                  </a:lnTo>
                  <a:lnTo>
                    <a:pt x="169" y="539"/>
                  </a:lnTo>
                  <a:lnTo>
                    <a:pt x="707" y="404"/>
                  </a:lnTo>
                  <a:lnTo>
                    <a:pt x="1246" y="270"/>
                  </a:lnTo>
                  <a:lnTo>
                    <a:pt x="1616" y="202"/>
                  </a:lnTo>
                  <a:lnTo>
                    <a:pt x="1785" y="169"/>
                  </a:lnTo>
                  <a:lnTo>
                    <a:pt x="1953" y="68"/>
                  </a:lnTo>
                  <a:lnTo>
                    <a:pt x="1953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4"/>
            <p:cNvSpPr/>
            <p:nvPr/>
          </p:nvSpPr>
          <p:spPr>
            <a:xfrm>
              <a:off x="2847772" y="5969428"/>
              <a:ext cx="42510" cy="42577"/>
            </a:xfrm>
            <a:custGeom>
              <a:avLst/>
              <a:gdLst/>
              <a:ahLst/>
              <a:cxnLst/>
              <a:rect l="l" t="t" r="r" b="b"/>
              <a:pathLst>
                <a:path w="640" h="641" extrusionOk="0">
                  <a:moveTo>
                    <a:pt x="471" y="1"/>
                  </a:moveTo>
                  <a:lnTo>
                    <a:pt x="438" y="34"/>
                  </a:lnTo>
                  <a:lnTo>
                    <a:pt x="404" y="68"/>
                  </a:lnTo>
                  <a:lnTo>
                    <a:pt x="370" y="102"/>
                  </a:lnTo>
                  <a:lnTo>
                    <a:pt x="370" y="236"/>
                  </a:lnTo>
                  <a:lnTo>
                    <a:pt x="370" y="270"/>
                  </a:lnTo>
                  <a:lnTo>
                    <a:pt x="135" y="337"/>
                  </a:lnTo>
                  <a:lnTo>
                    <a:pt x="101" y="203"/>
                  </a:lnTo>
                  <a:lnTo>
                    <a:pt x="101" y="169"/>
                  </a:lnTo>
                  <a:lnTo>
                    <a:pt x="67" y="169"/>
                  </a:lnTo>
                  <a:lnTo>
                    <a:pt x="0" y="203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438"/>
                  </a:lnTo>
                  <a:lnTo>
                    <a:pt x="67" y="607"/>
                  </a:lnTo>
                  <a:lnTo>
                    <a:pt x="135" y="640"/>
                  </a:lnTo>
                  <a:lnTo>
                    <a:pt x="168" y="640"/>
                  </a:lnTo>
                  <a:lnTo>
                    <a:pt x="202" y="607"/>
                  </a:lnTo>
                  <a:lnTo>
                    <a:pt x="202" y="539"/>
                  </a:lnTo>
                  <a:lnTo>
                    <a:pt x="168" y="472"/>
                  </a:lnTo>
                  <a:lnTo>
                    <a:pt x="404" y="438"/>
                  </a:lnTo>
                  <a:lnTo>
                    <a:pt x="438" y="539"/>
                  </a:lnTo>
                  <a:lnTo>
                    <a:pt x="505" y="640"/>
                  </a:lnTo>
                  <a:lnTo>
                    <a:pt x="539" y="640"/>
                  </a:lnTo>
                  <a:lnTo>
                    <a:pt x="572" y="607"/>
                  </a:lnTo>
                  <a:lnTo>
                    <a:pt x="572" y="506"/>
                  </a:lnTo>
                  <a:lnTo>
                    <a:pt x="539" y="371"/>
                  </a:lnTo>
                  <a:lnTo>
                    <a:pt x="640" y="337"/>
                  </a:lnTo>
                  <a:lnTo>
                    <a:pt x="640" y="270"/>
                  </a:lnTo>
                  <a:lnTo>
                    <a:pt x="640" y="236"/>
                  </a:lnTo>
                  <a:lnTo>
                    <a:pt x="640" y="203"/>
                  </a:lnTo>
                  <a:lnTo>
                    <a:pt x="572" y="203"/>
                  </a:lnTo>
                  <a:lnTo>
                    <a:pt x="505" y="236"/>
                  </a:lnTo>
                  <a:lnTo>
                    <a:pt x="505" y="169"/>
                  </a:lnTo>
                  <a:lnTo>
                    <a:pt x="505" y="102"/>
                  </a:lnTo>
                  <a:lnTo>
                    <a:pt x="539" y="34"/>
                  </a:lnTo>
                  <a:lnTo>
                    <a:pt x="505" y="34"/>
                  </a:lnTo>
                  <a:lnTo>
                    <a:pt x="47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4"/>
            <p:cNvSpPr/>
            <p:nvPr/>
          </p:nvSpPr>
          <p:spPr>
            <a:xfrm>
              <a:off x="3218940" y="6005230"/>
              <a:ext cx="145465" cy="147657"/>
            </a:xfrm>
            <a:custGeom>
              <a:avLst/>
              <a:gdLst/>
              <a:ahLst/>
              <a:cxnLst/>
              <a:rect l="l" t="t" r="r" b="b"/>
              <a:pathLst>
                <a:path w="2190" h="2223" extrusionOk="0">
                  <a:moveTo>
                    <a:pt x="1819" y="0"/>
                  </a:moveTo>
                  <a:lnTo>
                    <a:pt x="1314" y="68"/>
                  </a:lnTo>
                  <a:lnTo>
                    <a:pt x="775" y="169"/>
                  </a:lnTo>
                  <a:lnTo>
                    <a:pt x="371" y="202"/>
                  </a:lnTo>
                  <a:lnTo>
                    <a:pt x="169" y="236"/>
                  </a:lnTo>
                  <a:lnTo>
                    <a:pt x="1" y="303"/>
                  </a:lnTo>
                  <a:lnTo>
                    <a:pt x="169" y="404"/>
                  </a:lnTo>
                  <a:lnTo>
                    <a:pt x="338" y="404"/>
                  </a:lnTo>
                  <a:lnTo>
                    <a:pt x="674" y="371"/>
                  </a:lnTo>
                  <a:lnTo>
                    <a:pt x="1213" y="303"/>
                  </a:lnTo>
                  <a:lnTo>
                    <a:pt x="1752" y="202"/>
                  </a:lnTo>
                  <a:lnTo>
                    <a:pt x="1752" y="371"/>
                  </a:lnTo>
                  <a:lnTo>
                    <a:pt x="1785" y="573"/>
                  </a:lnTo>
                  <a:lnTo>
                    <a:pt x="1853" y="943"/>
                  </a:lnTo>
                  <a:lnTo>
                    <a:pt x="1920" y="1381"/>
                  </a:lnTo>
                  <a:lnTo>
                    <a:pt x="1954" y="1617"/>
                  </a:lnTo>
                  <a:lnTo>
                    <a:pt x="2021" y="1852"/>
                  </a:lnTo>
                  <a:lnTo>
                    <a:pt x="1011" y="1953"/>
                  </a:lnTo>
                  <a:lnTo>
                    <a:pt x="674" y="1987"/>
                  </a:lnTo>
                  <a:lnTo>
                    <a:pt x="506" y="2054"/>
                  </a:lnTo>
                  <a:lnTo>
                    <a:pt x="371" y="2155"/>
                  </a:lnTo>
                  <a:lnTo>
                    <a:pt x="540" y="2223"/>
                  </a:lnTo>
                  <a:lnTo>
                    <a:pt x="708" y="2223"/>
                  </a:lnTo>
                  <a:lnTo>
                    <a:pt x="1045" y="2155"/>
                  </a:lnTo>
                  <a:lnTo>
                    <a:pt x="2122" y="2021"/>
                  </a:lnTo>
                  <a:lnTo>
                    <a:pt x="2189" y="1987"/>
                  </a:lnTo>
                  <a:lnTo>
                    <a:pt x="2189" y="1953"/>
                  </a:lnTo>
                  <a:lnTo>
                    <a:pt x="2189" y="1886"/>
                  </a:lnTo>
                  <a:lnTo>
                    <a:pt x="2156" y="1852"/>
                  </a:lnTo>
                  <a:lnTo>
                    <a:pt x="2156" y="1617"/>
                  </a:lnTo>
                  <a:lnTo>
                    <a:pt x="2122" y="1381"/>
                  </a:lnTo>
                  <a:lnTo>
                    <a:pt x="2055" y="910"/>
                  </a:lnTo>
                  <a:lnTo>
                    <a:pt x="1987" y="539"/>
                  </a:lnTo>
                  <a:lnTo>
                    <a:pt x="1954" y="337"/>
                  </a:lnTo>
                  <a:lnTo>
                    <a:pt x="1886" y="169"/>
                  </a:lnTo>
                  <a:lnTo>
                    <a:pt x="1920" y="101"/>
                  </a:lnTo>
                  <a:lnTo>
                    <a:pt x="1920" y="68"/>
                  </a:lnTo>
                  <a:lnTo>
                    <a:pt x="1886" y="34"/>
                  </a:lnTo>
                  <a:lnTo>
                    <a:pt x="18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4"/>
            <p:cNvSpPr/>
            <p:nvPr/>
          </p:nvSpPr>
          <p:spPr>
            <a:xfrm>
              <a:off x="3261451" y="5835254"/>
              <a:ext cx="154366" cy="156624"/>
            </a:xfrm>
            <a:custGeom>
              <a:avLst/>
              <a:gdLst/>
              <a:ahLst/>
              <a:cxnLst/>
              <a:rect l="l" t="t" r="r" b="b"/>
              <a:pathLst>
                <a:path w="2324" h="2358" extrusionOk="0">
                  <a:moveTo>
                    <a:pt x="1920" y="1"/>
                  </a:moveTo>
                  <a:lnTo>
                    <a:pt x="1920" y="34"/>
                  </a:lnTo>
                  <a:lnTo>
                    <a:pt x="1920" y="102"/>
                  </a:lnTo>
                  <a:lnTo>
                    <a:pt x="1617" y="102"/>
                  </a:lnTo>
                  <a:lnTo>
                    <a:pt x="1314" y="135"/>
                  </a:lnTo>
                  <a:lnTo>
                    <a:pt x="708" y="270"/>
                  </a:lnTo>
                  <a:lnTo>
                    <a:pt x="371" y="304"/>
                  </a:lnTo>
                  <a:lnTo>
                    <a:pt x="169" y="337"/>
                  </a:lnTo>
                  <a:lnTo>
                    <a:pt x="102" y="371"/>
                  </a:lnTo>
                  <a:lnTo>
                    <a:pt x="68" y="405"/>
                  </a:lnTo>
                  <a:lnTo>
                    <a:pt x="68" y="438"/>
                  </a:lnTo>
                  <a:lnTo>
                    <a:pt x="34" y="405"/>
                  </a:lnTo>
                  <a:lnTo>
                    <a:pt x="1" y="405"/>
                  </a:lnTo>
                  <a:lnTo>
                    <a:pt x="1" y="607"/>
                  </a:lnTo>
                  <a:lnTo>
                    <a:pt x="1" y="842"/>
                  </a:lnTo>
                  <a:lnTo>
                    <a:pt x="102" y="1280"/>
                  </a:lnTo>
                  <a:lnTo>
                    <a:pt x="236" y="2290"/>
                  </a:lnTo>
                  <a:lnTo>
                    <a:pt x="270" y="2324"/>
                  </a:lnTo>
                  <a:lnTo>
                    <a:pt x="337" y="2357"/>
                  </a:lnTo>
                  <a:lnTo>
                    <a:pt x="371" y="2324"/>
                  </a:lnTo>
                  <a:lnTo>
                    <a:pt x="405" y="2290"/>
                  </a:lnTo>
                  <a:lnTo>
                    <a:pt x="640" y="2290"/>
                  </a:lnTo>
                  <a:lnTo>
                    <a:pt x="910" y="2256"/>
                  </a:lnTo>
                  <a:lnTo>
                    <a:pt x="1381" y="2189"/>
                  </a:lnTo>
                  <a:lnTo>
                    <a:pt x="1785" y="2122"/>
                  </a:lnTo>
                  <a:lnTo>
                    <a:pt x="2021" y="2088"/>
                  </a:lnTo>
                  <a:lnTo>
                    <a:pt x="2088" y="2021"/>
                  </a:lnTo>
                  <a:lnTo>
                    <a:pt x="2155" y="1953"/>
                  </a:lnTo>
                  <a:lnTo>
                    <a:pt x="2054" y="1886"/>
                  </a:lnTo>
                  <a:lnTo>
                    <a:pt x="1684" y="1886"/>
                  </a:lnTo>
                  <a:lnTo>
                    <a:pt x="1213" y="1987"/>
                  </a:lnTo>
                  <a:lnTo>
                    <a:pt x="809" y="2021"/>
                  </a:lnTo>
                  <a:lnTo>
                    <a:pt x="607" y="2054"/>
                  </a:lnTo>
                  <a:lnTo>
                    <a:pt x="405" y="2122"/>
                  </a:lnTo>
                  <a:lnTo>
                    <a:pt x="236" y="1112"/>
                  </a:lnTo>
                  <a:lnTo>
                    <a:pt x="203" y="809"/>
                  </a:lnTo>
                  <a:lnTo>
                    <a:pt x="102" y="539"/>
                  </a:lnTo>
                  <a:lnTo>
                    <a:pt x="203" y="539"/>
                  </a:lnTo>
                  <a:lnTo>
                    <a:pt x="203" y="472"/>
                  </a:lnTo>
                  <a:lnTo>
                    <a:pt x="1145" y="371"/>
                  </a:lnTo>
                  <a:lnTo>
                    <a:pt x="1549" y="304"/>
                  </a:lnTo>
                  <a:lnTo>
                    <a:pt x="1920" y="203"/>
                  </a:lnTo>
                  <a:lnTo>
                    <a:pt x="1987" y="539"/>
                  </a:lnTo>
                  <a:lnTo>
                    <a:pt x="2054" y="910"/>
                  </a:lnTo>
                  <a:lnTo>
                    <a:pt x="2088" y="1448"/>
                  </a:lnTo>
                  <a:lnTo>
                    <a:pt x="2122" y="1684"/>
                  </a:lnTo>
                  <a:lnTo>
                    <a:pt x="2155" y="1953"/>
                  </a:lnTo>
                  <a:lnTo>
                    <a:pt x="2189" y="1987"/>
                  </a:lnTo>
                  <a:lnTo>
                    <a:pt x="2223" y="2021"/>
                  </a:lnTo>
                  <a:lnTo>
                    <a:pt x="2290" y="1987"/>
                  </a:lnTo>
                  <a:lnTo>
                    <a:pt x="2324" y="1953"/>
                  </a:lnTo>
                  <a:lnTo>
                    <a:pt x="2324" y="1684"/>
                  </a:lnTo>
                  <a:lnTo>
                    <a:pt x="2324" y="1415"/>
                  </a:lnTo>
                  <a:lnTo>
                    <a:pt x="2223" y="876"/>
                  </a:lnTo>
                  <a:lnTo>
                    <a:pt x="2155" y="438"/>
                  </a:lnTo>
                  <a:lnTo>
                    <a:pt x="2088" y="236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4"/>
            <p:cNvSpPr/>
            <p:nvPr/>
          </p:nvSpPr>
          <p:spPr>
            <a:xfrm>
              <a:off x="3328538" y="5895632"/>
              <a:ext cx="42577" cy="49285"/>
            </a:xfrm>
            <a:custGeom>
              <a:avLst/>
              <a:gdLst/>
              <a:ahLst/>
              <a:cxnLst/>
              <a:rect l="l" t="t" r="r" b="b"/>
              <a:pathLst>
                <a:path w="641" h="742" extrusionOk="0">
                  <a:moveTo>
                    <a:pt x="135" y="1"/>
                  </a:moveTo>
                  <a:lnTo>
                    <a:pt x="68" y="68"/>
                  </a:lnTo>
                  <a:lnTo>
                    <a:pt x="34" y="135"/>
                  </a:lnTo>
                  <a:lnTo>
                    <a:pt x="1" y="304"/>
                  </a:lnTo>
                  <a:lnTo>
                    <a:pt x="1" y="506"/>
                  </a:lnTo>
                  <a:lnTo>
                    <a:pt x="34" y="674"/>
                  </a:lnTo>
                  <a:lnTo>
                    <a:pt x="68" y="741"/>
                  </a:lnTo>
                  <a:lnTo>
                    <a:pt x="135" y="741"/>
                  </a:lnTo>
                  <a:lnTo>
                    <a:pt x="405" y="708"/>
                  </a:lnTo>
                  <a:lnTo>
                    <a:pt x="506" y="640"/>
                  </a:lnTo>
                  <a:lnTo>
                    <a:pt x="607" y="573"/>
                  </a:lnTo>
                  <a:lnTo>
                    <a:pt x="640" y="506"/>
                  </a:lnTo>
                  <a:lnTo>
                    <a:pt x="607" y="472"/>
                  </a:lnTo>
                  <a:lnTo>
                    <a:pt x="405" y="472"/>
                  </a:lnTo>
                  <a:lnTo>
                    <a:pt x="203" y="539"/>
                  </a:lnTo>
                  <a:lnTo>
                    <a:pt x="203" y="270"/>
                  </a:lnTo>
                  <a:lnTo>
                    <a:pt x="203" y="135"/>
                  </a:lnTo>
                  <a:lnTo>
                    <a:pt x="203" y="68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4"/>
            <p:cNvSpPr/>
            <p:nvPr/>
          </p:nvSpPr>
          <p:spPr>
            <a:xfrm>
              <a:off x="3210040" y="5707790"/>
              <a:ext cx="29093" cy="134240"/>
            </a:xfrm>
            <a:custGeom>
              <a:avLst/>
              <a:gdLst/>
              <a:ahLst/>
              <a:cxnLst/>
              <a:rect l="l" t="t" r="r" b="b"/>
              <a:pathLst>
                <a:path w="438" h="2021" extrusionOk="0">
                  <a:moveTo>
                    <a:pt x="34" y="1"/>
                  </a:moveTo>
                  <a:lnTo>
                    <a:pt x="0" y="34"/>
                  </a:lnTo>
                  <a:lnTo>
                    <a:pt x="0" y="270"/>
                  </a:lnTo>
                  <a:lnTo>
                    <a:pt x="0" y="506"/>
                  </a:lnTo>
                  <a:lnTo>
                    <a:pt x="101" y="943"/>
                  </a:lnTo>
                  <a:lnTo>
                    <a:pt x="169" y="1482"/>
                  </a:lnTo>
                  <a:lnTo>
                    <a:pt x="236" y="1718"/>
                  </a:lnTo>
                  <a:lnTo>
                    <a:pt x="337" y="1987"/>
                  </a:lnTo>
                  <a:lnTo>
                    <a:pt x="371" y="2021"/>
                  </a:lnTo>
                  <a:lnTo>
                    <a:pt x="404" y="2021"/>
                  </a:lnTo>
                  <a:lnTo>
                    <a:pt x="438" y="1987"/>
                  </a:lnTo>
                  <a:lnTo>
                    <a:pt x="438" y="1953"/>
                  </a:lnTo>
                  <a:lnTo>
                    <a:pt x="438" y="1684"/>
                  </a:lnTo>
                  <a:lnTo>
                    <a:pt x="371" y="1415"/>
                  </a:lnTo>
                  <a:lnTo>
                    <a:pt x="270" y="910"/>
                  </a:lnTo>
                  <a:lnTo>
                    <a:pt x="202" y="472"/>
                  </a:lnTo>
                  <a:lnTo>
                    <a:pt x="169" y="270"/>
                  </a:lnTo>
                  <a:lnTo>
                    <a:pt x="101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4"/>
            <p:cNvSpPr/>
            <p:nvPr/>
          </p:nvSpPr>
          <p:spPr>
            <a:xfrm>
              <a:off x="3160821" y="5922467"/>
              <a:ext cx="47027" cy="44835"/>
            </a:xfrm>
            <a:custGeom>
              <a:avLst/>
              <a:gdLst/>
              <a:ahLst/>
              <a:cxnLst/>
              <a:rect l="l" t="t" r="r" b="b"/>
              <a:pathLst>
                <a:path w="708" h="675" extrusionOk="0">
                  <a:moveTo>
                    <a:pt x="1" y="1"/>
                  </a:moveTo>
                  <a:lnTo>
                    <a:pt x="1" y="102"/>
                  </a:lnTo>
                  <a:lnTo>
                    <a:pt x="1" y="236"/>
                  </a:lnTo>
                  <a:lnTo>
                    <a:pt x="68" y="573"/>
                  </a:lnTo>
                  <a:lnTo>
                    <a:pt x="102" y="607"/>
                  </a:lnTo>
                  <a:lnTo>
                    <a:pt x="135" y="640"/>
                  </a:lnTo>
                  <a:lnTo>
                    <a:pt x="169" y="640"/>
                  </a:lnTo>
                  <a:lnTo>
                    <a:pt x="203" y="607"/>
                  </a:lnTo>
                  <a:lnTo>
                    <a:pt x="371" y="405"/>
                  </a:lnTo>
                  <a:lnTo>
                    <a:pt x="371" y="438"/>
                  </a:lnTo>
                  <a:lnTo>
                    <a:pt x="405" y="472"/>
                  </a:lnTo>
                  <a:lnTo>
                    <a:pt x="472" y="573"/>
                  </a:lnTo>
                  <a:lnTo>
                    <a:pt x="573" y="674"/>
                  </a:lnTo>
                  <a:lnTo>
                    <a:pt x="674" y="674"/>
                  </a:lnTo>
                  <a:lnTo>
                    <a:pt x="674" y="640"/>
                  </a:lnTo>
                  <a:lnTo>
                    <a:pt x="674" y="573"/>
                  </a:lnTo>
                  <a:lnTo>
                    <a:pt x="607" y="506"/>
                  </a:lnTo>
                  <a:lnTo>
                    <a:pt x="506" y="405"/>
                  </a:lnTo>
                  <a:lnTo>
                    <a:pt x="472" y="371"/>
                  </a:lnTo>
                  <a:lnTo>
                    <a:pt x="405" y="371"/>
                  </a:lnTo>
                  <a:lnTo>
                    <a:pt x="472" y="304"/>
                  </a:lnTo>
                  <a:lnTo>
                    <a:pt x="573" y="203"/>
                  </a:lnTo>
                  <a:lnTo>
                    <a:pt x="607" y="203"/>
                  </a:lnTo>
                  <a:lnTo>
                    <a:pt x="640" y="169"/>
                  </a:lnTo>
                  <a:lnTo>
                    <a:pt x="708" y="102"/>
                  </a:lnTo>
                  <a:lnTo>
                    <a:pt x="708" y="68"/>
                  </a:lnTo>
                  <a:lnTo>
                    <a:pt x="674" y="34"/>
                  </a:lnTo>
                  <a:lnTo>
                    <a:pt x="607" y="1"/>
                  </a:lnTo>
                  <a:lnTo>
                    <a:pt x="506" y="1"/>
                  </a:lnTo>
                  <a:lnTo>
                    <a:pt x="405" y="135"/>
                  </a:lnTo>
                  <a:lnTo>
                    <a:pt x="304" y="236"/>
                  </a:lnTo>
                  <a:lnTo>
                    <a:pt x="203" y="405"/>
                  </a:lnTo>
                  <a:lnTo>
                    <a:pt x="169" y="270"/>
                  </a:lnTo>
                  <a:lnTo>
                    <a:pt x="135" y="135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4"/>
            <p:cNvSpPr/>
            <p:nvPr/>
          </p:nvSpPr>
          <p:spPr>
            <a:xfrm>
              <a:off x="3093734" y="6081283"/>
              <a:ext cx="58186" cy="44769"/>
            </a:xfrm>
            <a:custGeom>
              <a:avLst/>
              <a:gdLst/>
              <a:ahLst/>
              <a:cxnLst/>
              <a:rect l="l" t="t" r="r" b="b"/>
              <a:pathLst>
                <a:path w="876" h="674" extrusionOk="0">
                  <a:moveTo>
                    <a:pt x="640" y="0"/>
                  </a:moveTo>
                  <a:lnTo>
                    <a:pt x="607" y="34"/>
                  </a:lnTo>
                  <a:lnTo>
                    <a:pt x="371" y="337"/>
                  </a:lnTo>
                  <a:lnTo>
                    <a:pt x="169" y="68"/>
                  </a:lnTo>
                  <a:lnTo>
                    <a:pt x="102" y="34"/>
                  </a:lnTo>
                  <a:lnTo>
                    <a:pt x="68" y="34"/>
                  </a:lnTo>
                  <a:lnTo>
                    <a:pt x="34" y="68"/>
                  </a:lnTo>
                  <a:lnTo>
                    <a:pt x="1" y="135"/>
                  </a:lnTo>
                  <a:lnTo>
                    <a:pt x="102" y="606"/>
                  </a:lnTo>
                  <a:lnTo>
                    <a:pt x="102" y="674"/>
                  </a:lnTo>
                  <a:lnTo>
                    <a:pt x="236" y="674"/>
                  </a:lnTo>
                  <a:lnTo>
                    <a:pt x="236" y="606"/>
                  </a:lnTo>
                  <a:lnTo>
                    <a:pt x="203" y="404"/>
                  </a:lnTo>
                  <a:lnTo>
                    <a:pt x="203" y="404"/>
                  </a:lnTo>
                  <a:lnTo>
                    <a:pt x="337" y="539"/>
                  </a:lnTo>
                  <a:lnTo>
                    <a:pt x="405" y="573"/>
                  </a:lnTo>
                  <a:lnTo>
                    <a:pt x="472" y="539"/>
                  </a:lnTo>
                  <a:lnTo>
                    <a:pt x="607" y="337"/>
                  </a:lnTo>
                  <a:lnTo>
                    <a:pt x="640" y="472"/>
                  </a:lnTo>
                  <a:lnTo>
                    <a:pt x="741" y="606"/>
                  </a:lnTo>
                  <a:lnTo>
                    <a:pt x="775" y="640"/>
                  </a:lnTo>
                  <a:lnTo>
                    <a:pt x="842" y="606"/>
                  </a:lnTo>
                  <a:lnTo>
                    <a:pt x="876" y="573"/>
                  </a:lnTo>
                  <a:lnTo>
                    <a:pt x="876" y="505"/>
                  </a:lnTo>
                  <a:lnTo>
                    <a:pt x="775" y="303"/>
                  </a:lnTo>
                  <a:lnTo>
                    <a:pt x="741" y="101"/>
                  </a:lnTo>
                  <a:lnTo>
                    <a:pt x="741" y="34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4"/>
            <p:cNvSpPr/>
            <p:nvPr/>
          </p:nvSpPr>
          <p:spPr>
            <a:xfrm>
              <a:off x="3100443" y="5859897"/>
              <a:ext cx="154366" cy="158816"/>
            </a:xfrm>
            <a:custGeom>
              <a:avLst/>
              <a:gdLst/>
              <a:ahLst/>
              <a:cxnLst/>
              <a:rect l="l" t="t" r="r" b="b"/>
              <a:pathLst>
                <a:path w="2324" h="2391" extrusionOk="0">
                  <a:moveTo>
                    <a:pt x="1920" y="135"/>
                  </a:moveTo>
                  <a:lnTo>
                    <a:pt x="2021" y="1044"/>
                  </a:lnTo>
                  <a:lnTo>
                    <a:pt x="2122" y="1953"/>
                  </a:lnTo>
                  <a:lnTo>
                    <a:pt x="1684" y="2020"/>
                  </a:lnTo>
                  <a:lnTo>
                    <a:pt x="1280" y="2121"/>
                  </a:lnTo>
                  <a:lnTo>
                    <a:pt x="876" y="2188"/>
                  </a:lnTo>
                  <a:lnTo>
                    <a:pt x="506" y="2256"/>
                  </a:lnTo>
                  <a:lnTo>
                    <a:pt x="472" y="2256"/>
                  </a:lnTo>
                  <a:lnTo>
                    <a:pt x="472" y="2222"/>
                  </a:lnTo>
                  <a:lnTo>
                    <a:pt x="438" y="1784"/>
                  </a:lnTo>
                  <a:lnTo>
                    <a:pt x="371" y="1313"/>
                  </a:lnTo>
                  <a:lnTo>
                    <a:pt x="270" y="875"/>
                  </a:lnTo>
                  <a:lnTo>
                    <a:pt x="135" y="438"/>
                  </a:lnTo>
                  <a:lnTo>
                    <a:pt x="1044" y="337"/>
                  </a:lnTo>
                  <a:lnTo>
                    <a:pt x="1482" y="236"/>
                  </a:lnTo>
                  <a:lnTo>
                    <a:pt x="1920" y="135"/>
                  </a:lnTo>
                  <a:close/>
                  <a:moveTo>
                    <a:pt x="1920" y="0"/>
                  </a:moveTo>
                  <a:lnTo>
                    <a:pt x="1482" y="34"/>
                  </a:lnTo>
                  <a:lnTo>
                    <a:pt x="1011" y="101"/>
                  </a:lnTo>
                  <a:lnTo>
                    <a:pt x="68" y="269"/>
                  </a:lnTo>
                  <a:lnTo>
                    <a:pt x="34" y="269"/>
                  </a:lnTo>
                  <a:lnTo>
                    <a:pt x="1" y="337"/>
                  </a:lnTo>
                  <a:lnTo>
                    <a:pt x="1" y="370"/>
                  </a:lnTo>
                  <a:lnTo>
                    <a:pt x="68" y="404"/>
                  </a:lnTo>
                  <a:lnTo>
                    <a:pt x="102" y="875"/>
                  </a:lnTo>
                  <a:lnTo>
                    <a:pt x="135" y="1347"/>
                  </a:lnTo>
                  <a:lnTo>
                    <a:pt x="236" y="1818"/>
                  </a:lnTo>
                  <a:lnTo>
                    <a:pt x="337" y="2256"/>
                  </a:lnTo>
                  <a:lnTo>
                    <a:pt x="337" y="2289"/>
                  </a:lnTo>
                  <a:lnTo>
                    <a:pt x="371" y="2323"/>
                  </a:lnTo>
                  <a:lnTo>
                    <a:pt x="438" y="2289"/>
                  </a:lnTo>
                  <a:lnTo>
                    <a:pt x="472" y="2357"/>
                  </a:lnTo>
                  <a:lnTo>
                    <a:pt x="506" y="2390"/>
                  </a:lnTo>
                  <a:lnTo>
                    <a:pt x="910" y="2390"/>
                  </a:lnTo>
                  <a:lnTo>
                    <a:pt x="1314" y="2323"/>
                  </a:lnTo>
                  <a:lnTo>
                    <a:pt x="1751" y="2222"/>
                  </a:lnTo>
                  <a:lnTo>
                    <a:pt x="2122" y="2087"/>
                  </a:lnTo>
                  <a:lnTo>
                    <a:pt x="2122" y="2155"/>
                  </a:lnTo>
                  <a:lnTo>
                    <a:pt x="2155" y="2222"/>
                  </a:lnTo>
                  <a:lnTo>
                    <a:pt x="2290" y="2222"/>
                  </a:lnTo>
                  <a:lnTo>
                    <a:pt x="2324" y="2155"/>
                  </a:lnTo>
                  <a:lnTo>
                    <a:pt x="2324" y="1616"/>
                  </a:lnTo>
                  <a:lnTo>
                    <a:pt x="2256" y="1111"/>
                  </a:lnTo>
                  <a:lnTo>
                    <a:pt x="2189" y="572"/>
                  </a:lnTo>
                  <a:lnTo>
                    <a:pt x="2054" y="67"/>
                  </a:lnTo>
                  <a:lnTo>
                    <a:pt x="2054" y="34"/>
                  </a:lnTo>
                  <a:lnTo>
                    <a:pt x="1987" y="34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4"/>
            <p:cNvSpPr/>
            <p:nvPr/>
          </p:nvSpPr>
          <p:spPr>
            <a:xfrm>
              <a:off x="3420267" y="6161787"/>
              <a:ext cx="24643" cy="149849"/>
            </a:xfrm>
            <a:custGeom>
              <a:avLst/>
              <a:gdLst/>
              <a:ahLst/>
              <a:cxnLst/>
              <a:rect l="l" t="t" r="r" b="b"/>
              <a:pathLst>
                <a:path w="371" h="2256" extrusionOk="0">
                  <a:moveTo>
                    <a:pt x="34" y="0"/>
                  </a:moveTo>
                  <a:lnTo>
                    <a:pt x="0" y="202"/>
                  </a:lnTo>
                  <a:lnTo>
                    <a:pt x="0" y="438"/>
                  </a:lnTo>
                  <a:lnTo>
                    <a:pt x="67" y="876"/>
                  </a:lnTo>
                  <a:lnTo>
                    <a:pt x="135" y="1549"/>
                  </a:lnTo>
                  <a:lnTo>
                    <a:pt x="168" y="1886"/>
                  </a:lnTo>
                  <a:lnTo>
                    <a:pt x="236" y="2222"/>
                  </a:lnTo>
                  <a:lnTo>
                    <a:pt x="269" y="2256"/>
                  </a:lnTo>
                  <a:lnTo>
                    <a:pt x="370" y="2256"/>
                  </a:lnTo>
                  <a:lnTo>
                    <a:pt x="370" y="2189"/>
                  </a:lnTo>
                  <a:lnTo>
                    <a:pt x="370" y="1953"/>
                  </a:lnTo>
                  <a:lnTo>
                    <a:pt x="370" y="1684"/>
                  </a:lnTo>
                  <a:lnTo>
                    <a:pt x="303" y="1179"/>
                  </a:lnTo>
                  <a:lnTo>
                    <a:pt x="236" y="573"/>
                  </a:lnTo>
                  <a:lnTo>
                    <a:pt x="168" y="270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4"/>
            <p:cNvSpPr/>
            <p:nvPr/>
          </p:nvSpPr>
          <p:spPr>
            <a:xfrm>
              <a:off x="2138844" y="5710048"/>
              <a:ext cx="31351" cy="134240"/>
            </a:xfrm>
            <a:custGeom>
              <a:avLst/>
              <a:gdLst/>
              <a:ahLst/>
              <a:cxnLst/>
              <a:rect l="l" t="t" r="r" b="b"/>
              <a:pathLst>
                <a:path w="472" h="2021" extrusionOk="0">
                  <a:moveTo>
                    <a:pt x="34" y="0"/>
                  </a:moveTo>
                  <a:lnTo>
                    <a:pt x="34" y="34"/>
                  </a:lnTo>
                  <a:lnTo>
                    <a:pt x="0" y="34"/>
                  </a:lnTo>
                  <a:lnTo>
                    <a:pt x="0" y="270"/>
                  </a:lnTo>
                  <a:lnTo>
                    <a:pt x="34" y="505"/>
                  </a:lnTo>
                  <a:lnTo>
                    <a:pt x="101" y="943"/>
                  </a:lnTo>
                  <a:lnTo>
                    <a:pt x="169" y="1482"/>
                  </a:lnTo>
                  <a:lnTo>
                    <a:pt x="236" y="1717"/>
                  </a:lnTo>
                  <a:lnTo>
                    <a:pt x="337" y="1987"/>
                  </a:lnTo>
                  <a:lnTo>
                    <a:pt x="371" y="2020"/>
                  </a:lnTo>
                  <a:lnTo>
                    <a:pt x="404" y="2020"/>
                  </a:lnTo>
                  <a:lnTo>
                    <a:pt x="438" y="1987"/>
                  </a:lnTo>
                  <a:lnTo>
                    <a:pt x="472" y="1953"/>
                  </a:lnTo>
                  <a:lnTo>
                    <a:pt x="438" y="1684"/>
                  </a:lnTo>
                  <a:lnTo>
                    <a:pt x="371" y="1414"/>
                  </a:lnTo>
                  <a:lnTo>
                    <a:pt x="270" y="909"/>
                  </a:lnTo>
                  <a:lnTo>
                    <a:pt x="202" y="472"/>
                  </a:lnTo>
                  <a:lnTo>
                    <a:pt x="169" y="236"/>
                  </a:lnTo>
                  <a:lnTo>
                    <a:pt x="101" y="34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4"/>
            <p:cNvSpPr/>
            <p:nvPr/>
          </p:nvSpPr>
          <p:spPr>
            <a:xfrm>
              <a:off x="2201481" y="5759201"/>
              <a:ext cx="44769" cy="60511"/>
            </a:xfrm>
            <a:custGeom>
              <a:avLst/>
              <a:gdLst/>
              <a:ahLst/>
              <a:cxnLst/>
              <a:rect l="l" t="t" r="r" b="b"/>
              <a:pathLst>
                <a:path w="674" h="911" extrusionOk="0">
                  <a:moveTo>
                    <a:pt x="370" y="1"/>
                  </a:moveTo>
                  <a:lnTo>
                    <a:pt x="236" y="35"/>
                  </a:lnTo>
                  <a:lnTo>
                    <a:pt x="168" y="68"/>
                  </a:lnTo>
                  <a:lnTo>
                    <a:pt x="101" y="136"/>
                  </a:lnTo>
                  <a:lnTo>
                    <a:pt x="34" y="203"/>
                  </a:lnTo>
                  <a:lnTo>
                    <a:pt x="0" y="237"/>
                  </a:lnTo>
                  <a:lnTo>
                    <a:pt x="34" y="304"/>
                  </a:lnTo>
                  <a:lnTo>
                    <a:pt x="135" y="304"/>
                  </a:lnTo>
                  <a:lnTo>
                    <a:pt x="202" y="237"/>
                  </a:lnTo>
                  <a:lnTo>
                    <a:pt x="269" y="169"/>
                  </a:lnTo>
                  <a:lnTo>
                    <a:pt x="337" y="169"/>
                  </a:lnTo>
                  <a:lnTo>
                    <a:pt x="404" y="237"/>
                  </a:lnTo>
                  <a:lnTo>
                    <a:pt x="337" y="338"/>
                  </a:lnTo>
                  <a:lnTo>
                    <a:pt x="269" y="439"/>
                  </a:lnTo>
                  <a:lnTo>
                    <a:pt x="202" y="573"/>
                  </a:lnTo>
                  <a:lnTo>
                    <a:pt x="202" y="641"/>
                  </a:lnTo>
                  <a:lnTo>
                    <a:pt x="236" y="674"/>
                  </a:lnTo>
                  <a:lnTo>
                    <a:pt x="303" y="674"/>
                  </a:lnTo>
                  <a:lnTo>
                    <a:pt x="370" y="641"/>
                  </a:lnTo>
                  <a:lnTo>
                    <a:pt x="471" y="641"/>
                  </a:lnTo>
                  <a:lnTo>
                    <a:pt x="471" y="742"/>
                  </a:lnTo>
                  <a:lnTo>
                    <a:pt x="370" y="742"/>
                  </a:lnTo>
                  <a:lnTo>
                    <a:pt x="236" y="775"/>
                  </a:lnTo>
                  <a:lnTo>
                    <a:pt x="236" y="809"/>
                  </a:lnTo>
                  <a:lnTo>
                    <a:pt x="236" y="843"/>
                  </a:lnTo>
                  <a:lnTo>
                    <a:pt x="303" y="876"/>
                  </a:lnTo>
                  <a:lnTo>
                    <a:pt x="370" y="910"/>
                  </a:lnTo>
                  <a:lnTo>
                    <a:pt x="539" y="876"/>
                  </a:lnTo>
                  <a:lnTo>
                    <a:pt x="606" y="843"/>
                  </a:lnTo>
                  <a:lnTo>
                    <a:pt x="640" y="775"/>
                  </a:lnTo>
                  <a:lnTo>
                    <a:pt x="673" y="708"/>
                  </a:lnTo>
                  <a:lnTo>
                    <a:pt x="673" y="641"/>
                  </a:lnTo>
                  <a:lnTo>
                    <a:pt x="640" y="540"/>
                  </a:lnTo>
                  <a:lnTo>
                    <a:pt x="572" y="506"/>
                  </a:lnTo>
                  <a:lnTo>
                    <a:pt x="505" y="472"/>
                  </a:lnTo>
                  <a:lnTo>
                    <a:pt x="404" y="472"/>
                  </a:lnTo>
                  <a:lnTo>
                    <a:pt x="539" y="304"/>
                  </a:lnTo>
                  <a:lnTo>
                    <a:pt x="539" y="203"/>
                  </a:lnTo>
                  <a:lnTo>
                    <a:pt x="505" y="68"/>
                  </a:lnTo>
                  <a:lnTo>
                    <a:pt x="438" y="35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4"/>
            <p:cNvSpPr/>
            <p:nvPr/>
          </p:nvSpPr>
          <p:spPr>
            <a:xfrm>
              <a:off x="2051631" y="6079025"/>
              <a:ext cx="33610" cy="49285"/>
            </a:xfrm>
            <a:custGeom>
              <a:avLst/>
              <a:gdLst/>
              <a:ahLst/>
              <a:cxnLst/>
              <a:rect l="l" t="t" r="r" b="b"/>
              <a:pathLst>
                <a:path w="506" h="742" extrusionOk="0">
                  <a:moveTo>
                    <a:pt x="169" y="1"/>
                  </a:moveTo>
                  <a:lnTo>
                    <a:pt x="135" y="34"/>
                  </a:lnTo>
                  <a:lnTo>
                    <a:pt x="101" y="68"/>
                  </a:lnTo>
                  <a:lnTo>
                    <a:pt x="34" y="438"/>
                  </a:lnTo>
                  <a:lnTo>
                    <a:pt x="0" y="573"/>
                  </a:lnTo>
                  <a:lnTo>
                    <a:pt x="0" y="640"/>
                  </a:lnTo>
                  <a:lnTo>
                    <a:pt x="0" y="708"/>
                  </a:lnTo>
                  <a:lnTo>
                    <a:pt x="34" y="741"/>
                  </a:lnTo>
                  <a:lnTo>
                    <a:pt x="68" y="741"/>
                  </a:lnTo>
                  <a:lnTo>
                    <a:pt x="135" y="674"/>
                  </a:lnTo>
                  <a:lnTo>
                    <a:pt x="169" y="607"/>
                  </a:lnTo>
                  <a:lnTo>
                    <a:pt x="303" y="607"/>
                  </a:lnTo>
                  <a:lnTo>
                    <a:pt x="371" y="708"/>
                  </a:lnTo>
                  <a:lnTo>
                    <a:pt x="404" y="741"/>
                  </a:lnTo>
                  <a:lnTo>
                    <a:pt x="438" y="741"/>
                  </a:lnTo>
                  <a:lnTo>
                    <a:pt x="472" y="708"/>
                  </a:lnTo>
                  <a:lnTo>
                    <a:pt x="505" y="674"/>
                  </a:lnTo>
                  <a:lnTo>
                    <a:pt x="472" y="539"/>
                  </a:lnTo>
                  <a:lnTo>
                    <a:pt x="505" y="506"/>
                  </a:lnTo>
                  <a:lnTo>
                    <a:pt x="472" y="472"/>
                  </a:lnTo>
                  <a:lnTo>
                    <a:pt x="438" y="472"/>
                  </a:lnTo>
                  <a:lnTo>
                    <a:pt x="404" y="371"/>
                  </a:lnTo>
                  <a:lnTo>
                    <a:pt x="270" y="34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4"/>
            <p:cNvSpPr/>
            <p:nvPr/>
          </p:nvSpPr>
          <p:spPr>
            <a:xfrm>
              <a:off x="1928617" y="6190814"/>
              <a:ext cx="152108" cy="167850"/>
            </a:xfrm>
            <a:custGeom>
              <a:avLst/>
              <a:gdLst/>
              <a:ahLst/>
              <a:cxnLst/>
              <a:rect l="l" t="t" r="r" b="b"/>
              <a:pathLst>
                <a:path w="2290" h="2527" extrusionOk="0">
                  <a:moveTo>
                    <a:pt x="1953" y="203"/>
                  </a:moveTo>
                  <a:lnTo>
                    <a:pt x="1953" y="641"/>
                  </a:lnTo>
                  <a:lnTo>
                    <a:pt x="1987" y="1112"/>
                  </a:lnTo>
                  <a:lnTo>
                    <a:pt x="2054" y="1583"/>
                  </a:lnTo>
                  <a:lnTo>
                    <a:pt x="2155" y="2021"/>
                  </a:lnTo>
                  <a:lnTo>
                    <a:pt x="2155" y="2055"/>
                  </a:lnTo>
                  <a:lnTo>
                    <a:pt x="2122" y="2055"/>
                  </a:lnTo>
                  <a:lnTo>
                    <a:pt x="1751" y="2088"/>
                  </a:lnTo>
                  <a:lnTo>
                    <a:pt x="1347" y="2156"/>
                  </a:lnTo>
                  <a:lnTo>
                    <a:pt x="910" y="2189"/>
                  </a:lnTo>
                  <a:lnTo>
                    <a:pt x="506" y="2257"/>
                  </a:lnTo>
                  <a:lnTo>
                    <a:pt x="304" y="1348"/>
                  </a:lnTo>
                  <a:lnTo>
                    <a:pt x="135" y="439"/>
                  </a:lnTo>
                  <a:lnTo>
                    <a:pt x="573" y="405"/>
                  </a:lnTo>
                  <a:lnTo>
                    <a:pt x="1044" y="371"/>
                  </a:lnTo>
                  <a:lnTo>
                    <a:pt x="1953" y="203"/>
                  </a:lnTo>
                  <a:close/>
                  <a:moveTo>
                    <a:pt x="1953" y="1"/>
                  </a:moveTo>
                  <a:lnTo>
                    <a:pt x="1011" y="169"/>
                  </a:lnTo>
                  <a:lnTo>
                    <a:pt x="539" y="203"/>
                  </a:lnTo>
                  <a:lnTo>
                    <a:pt x="102" y="304"/>
                  </a:lnTo>
                  <a:lnTo>
                    <a:pt x="68" y="338"/>
                  </a:lnTo>
                  <a:lnTo>
                    <a:pt x="34" y="371"/>
                  </a:lnTo>
                  <a:lnTo>
                    <a:pt x="1" y="371"/>
                  </a:lnTo>
                  <a:lnTo>
                    <a:pt x="1" y="439"/>
                  </a:lnTo>
                  <a:lnTo>
                    <a:pt x="34" y="944"/>
                  </a:lnTo>
                  <a:lnTo>
                    <a:pt x="102" y="1449"/>
                  </a:lnTo>
                  <a:lnTo>
                    <a:pt x="203" y="1987"/>
                  </a:lnTo>
                  <a:lnTo>
                    <a:pt x="371" y="2492"/>
                  </a:lnTo>
                  <a:lnTo>
                    <a:pt x="405" y="2526"/>
                  </a:lnTo>
                  <a:lnTo>
                    <a:pt x="472" y="2526"/>
                  </a:lnTo>
                  <a:lnTo>
                    <a:pt x="539" y="2492"/>
                  </a:lnTo>
                  <a:lnTo>
                    <a:pt x="539" y="2425"/>
                  </a:lnTo>
                  <a:lnTo>
                    <a:pt x="539" y="2358"/>
                  </a:lnTo>
                  <a:lnTo>
                    <a:pt x="943" y="2391"/>
                  </a:lnTo>
                  <a:lnTo>
                    <a:pt x="1347" y="2358"/>
                  </a:lnTo>
                  <a:lnTo>
                    <a:pt x="1785" y="2290"/>
                  </a:lnTo>
                  <a:lnTo>
                    <a:pt x="2155" y="2189"/>
                  </a:lnTo>
                  <a:lnTo>
                    <a:pt x="2189" y="2122"/>
                  </a:lnTo>
                  <a:lnTo>
                    <a:pt x="2189" y="2088"/>
                  </a:lnTo>
                  <a:lnTo>
                    <a:pt x="2256" y="2088"/>
                  </a:lnTo>
                  <a:lnTo>
                    <a:pt x="2290" y="2055"/>
                  </a:lnTo>
                  <a:lnTo>
                    <a:pt x="2290" y="1987"/>
                  </a:lnTo>
                  <a:lnTo>
                    <a:pt x="2256" y="1550"/>
                  </a:lnTo>
                  <a:lnTo>
                    <a:pt x="2189" y="1078"/>
                  </a:lnTo>
                  <a:lnTo>
                    <a:pt x="2122" y="607"/>
                  </a:lnTo>
                  <a:lnTo>
                    <a:pt x="2021" y="169"/>
                  </a:lnTo>
                  <a:lnTo>
                    <a:pt x="2054" y="102"/>
                  </a:lnTo>
                  <a:lnTo>
                    <a:pt x="2021" y="68"/>
                  </a:lnTo>
                  <a:lnTo>
                    <a:pt x="1987" y="35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4"/>
            <p:cNvSpPr/>
            <p:nvPr/>
          </p:nvSpPr>
          <p:spPr>
            <a:xfrm>
              <a:off x="2317720" y="5886732"/>
              <a:ext cx="31418" cy="13484"/>
            </a:xfrm>
            <a:custGeom>
              <a:avLst/>
              <a:gdLst/>
              <a:ahLst/>
              <a:cxnLst/>
              <a:rect l="l" t="t" r="r" b="b"/>
              <a:pathLst>
                <a:path w="473" h="203" extrusionOk="0">
                  <a:moveTo>
                    <a:pt x="405" y="0"/>
                  </a:moveTo>
                  <a:lnTo>
                    <a:pt x="337" y="34"/>
                  </a:lnTo>
                  <a:lnTo>
                    <a:pt x="270" y="34"/>
                  </a:lnTo>
                  <a:lnTo>
                    <a:pt x="102" y="67"/>
                  </a:lnTo>
                  <a:lnTo>
                    <a:pt x="68" y="67"/>
                  </a:lnTo>
                  <a:lnTo>
                    <a:pt x="1" y="101"/>
                  </a:lnTo>
                  <a:lnTo>
                    <a:pt x="1" y="135"/>
                  </a:lnTo>
                  <a:lnTo>
                    <a:pt x="1" y="168"/>
                  </a:lnTo>
                  <a:lnTo>
                    <a:pt x="68" y="168"/>
                  </a:lnTo>
                  <a:lnTo>
                    <a:pt x="169" y="202"/>
                  </a:lnTo>
                  <a:lnTo>
                    <a:pt x="304" y="168"/>
                  </a:lnTo>
                  <a:lnTo>
                    <a:pt x="371" y="168"/>
                  </a:lnTo>
                  <a:lnTo>
                    <a:pt x="438" y="135"/>
                  </a:lnTo>
                  <a:lnTo>
                    <a:pt x="472" y="101"/>
                  </a:lnTo>
                  <a:lnTo>
                    <a:pt x="472" y="67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4"/>
            <p:cNvSpPr/>
            <p:nvPr/>
          </p:nvSpPr>
          <p:spPr>
            <a:xfrm>
              <a:off x="2250633" y="5830804"/>
              <a:ext cx="154366" cy="152108"/>
            </a:xfrm>
            <a:custGeom>
              <a:avLst/>
              <a:gdLst/>
              <a:ahLst/>
              <a:cxnLst/>
              <a:rect l="l" t="t" r="r" b="b"/>
              <a:pathLst>
                <a:path w="2324" h="2290" extrusionOk="0">
                  <a:moveTo>
                    <a:pt x="1953" y="0"/>
                  </a:moveTo>
                  <a:lnTo>
                    <a:pt x="1953" y="34"/>
                  </a:lnTo>
                  <a:lnTo>
                    <a:pt x="1953" y="101"/>
                  </a:lnTo>
                  <a:lnTo>
                    <a:pt x="1448" y="101"/>
                  </a:lnTo>
                  <a:lnTo>
                    <a:pt x="943" y="169"/>
                  </a:lnTo>
                  <a:lnTo>
                    <a:pt x="472" y="169"/>
                  </a:lnTo>
                  <a:lnTo>
                    <a:pt x="270" y="236"/>
                  </a:lnTo>
                  <a:lnTo>
                    <a:pt x="169" y="270"/>
                  </a:lnTo>
                  <a:lnTo>
                    <a:pt x="102" y="337"/>
                  </a:lnTo>
                  <a:lnTo>
                    <a:pt x="270" y="404"/>
                  </a:lnTo>
                  <a:lnTo>
                    <a:pt x="438" y="404"/>
                  </a:lnTo>
                  <a:lnTo>
                    <a:pt x="809" y="371"/>
                  </a:lnTo>
                  <a:lnTo>
                    <a:pt x="1381" y="303"/>
                  </a:lnTo>
                  <a:lnTo>
                    <a:pt x="1953" y="270"/>
                  </a:lnTo>
                  <a:lnTo>
                    <a:pt x="1953" y="606"/>
                  </a:lnTo>
                  <a:lnTo>
                    <a:pt x="2021" y="909"/>
                  </a:lnTo>
                  <a:lnTo>
                    <a:pt x="2088" y="1347"/>
                  </a:lnTo>
                  <a:lnTo>
                    <a:pt x="2122" y="1583"/>
                  </a:lnTo>
                  <a:lnTo>
                    <a:pt x="2155" y="1785"/>
                  </a:lnTo>
                  <a:lnTo>
                    <a:pt x="1246" y="1919"/>
                  </a:lnTo>
                  <a:lnTo>
                    <a:pt x="809" y="1987"/>
                  </a:lnTo>
                  <a:lnTo>
                    <a:pt x="405" y="2121"/>
                  </a:lnTo>
                  <a:lnTo>
                    <a:pt x="304" y="1684"/>
                  </a:lnTo>
                  <a:lnTo>
                    <a:pt x="236" y="1246"/>
                  </a:lnTo>
                  <a:lnTo>
                    <a:pt x="203" y="775"/>
                  </a:lnTo>
                  <a:lnTo>
                    <a:pt x="169" y="573"/>
                  </a:lnTo>
                  <a:lnTo>
                    <a:pt x="68" y="371"/>
                  </a:lnTo>
                  <a:lnTo>
                    <a:pt x="1" y="505"/>
                  </a:lnTo>
                  <a:lnTo>
                    <a:pt x="1" y="640"/>
                  </a:lnTo>
                  <a:lnTo>
                    <a:pt x="1" y="943"/>
                  </a:lnTo>
                  <a:lnTo>
                    <a:pt x="102" y="1583"/>
                  </a:lnTo>
                  <a:lnTo>
                    <a:pt x="102" y="1751"/>
                  </a:lnTo>
                  <a:lnTo>
                    <a:pt x="135" y="1987"/>
                  </a:lnTo>
                  <a:lnTo>
                    <a:pt x="169" y="2088"/>
                  </a:lnTo>
                  <a:lnTo>
                    <a:pt x="203" y="2189"/>
                  </a:lnTo>
                  <a:lnTo>
                    <a:pt x="270" y="2256"/>
                  </a:lnTo>
                  <a:lnTo>
                    <a:pt x="371" y="2290"/>
                  </a:lnTo>
                  <a:lnTo>
                    <a:pt x="405" y="2256"/>
                  </a:lnTo>
                  <a:lnTo>
                    <a:pt x="405" y="2222"/>
                  </a:lnTo>
                  <a:lnTo>
                    <a:pt x="842" y="2222"/>
                  </a:lnTo>
                  <a:lnTo>
                    <a:pt x="1314" y="2155"/>
                  </a:lnTo>
                  <a:lnTo>
                    <a:pt x="2189" y="1987"/>
                  </a:lnTo>
                  <a:lnTo>
                    <a:pt x="2223" y="1953"/>
                  </a:lnTo>
                  <a:lnTo>
                    <a:pt x="2290" y="1987"/>
                  </a:lnTo>
                  <a:lnTo>
                    <a:pt x="2324" y="1953"/>
                  </a:lnTo>
                  <a:lnTo>
                    <a:pt x="2324" y="1717"/>
                  </a:lnTo>
                  <a:lnTo>
                    <a:pt x="2290" y="1482"/>
                  </a:lnTo>
                  <a:lnTo>
                    <a:pt x="2223" y="1044"/>
                  </a:lnTo>
                  <a:lnTo>
                    <a:pt x="2155" y="539"/>
                  </a:lnTo>
                  <a:lnTo>
                    <a:pt x="2088" y="270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4"/>
            <p:cNvSpPr/>
            <p:nvPr/>
          </p:nvSpPr>
          <p:spPr>
            <a:xfrm>
              <a:off x="2313270" y="5895632"/>
              <a:ext cx="35868" cy="42577"/>
            </a:xfrm>
            <a:custGeom>
              <a:avLst/>
              <a:gdLst/>
              <a:ahLst/>
              <a:cxnLst/>
              <a:rect l="l" t="t" r="r" b="b"/>
              <a:pathLst>
                <a:path w="540" h="641" extrusionOk="0">
                  <a:moveTo>
                    <a:pt x="0" y="1"/>
                  </a:moveTo>
                  <a:lnTo>
                    <a:pt x="0" y="270"/>
                  </a:lnTo>
                  <a:lnTo>
                    <a:pt x="34" y="506"/>
                  </a:lnTo>
                  <a:lnTo>
                    <a:pt x="34" y="539"/>
                  </a:lnTo>
                  <a:lnTo>
                    <a:pt x="68" y="539"/>
                  </a:lnTo>
                  <a:lnTo>
                    <a:pt x="34" y="573"/>
                  </a:lnTo>
                  <a:lnTo>
                    <a:pt x="34" y="607"/>
                  </a:lnTo>
                  <a:lnTo>
                    <a:pt x="169" y="640"/>
                  </a:lnTo>
                  <a:lnTo>
                    <a:pt x="303" y="607"/>
                  </a:lnTo>
                  <a:lnTo>
                    <a:pt x="438" y="573"/>
                  </a:lnTo>
                  <a:lnTo>
                    <a:pt x="505" y="539"/>
                  </a:lnTo>
                  <a:lnTo>
                    <a:pt x="539" y="506"/>
                  </a:lnTo>
                  <a:lnTo>
                    <a:pt x="539" y="472"/>
                  </a:lnTo>
                  <a:lnTo>
                    <a:pt x="539" y="438"/>
                  </a:lnTo>
                  <a:lnTo>
                    <a:pt x="404" y="438"/>
                  </a:lnTo>
                  <a:lnTo>
                    <a:pt x="303" y="472"/>
                  </a:lnTo>
                  <a:lnTo>
                    <a:pt x="135" y="539"/>
                  </a:lnTo>
                  <a:lnTo>
                    <a:pt x="169" y="506"/>
                  </a:lnTo>
                  <a:lnTo>
                    <a:pt x="135" y="304"/>
                  </a:lnTo>
                  <a:lnTo>
                    <a:pt x="337" y="304"/>
                  </a:lnTo>
                  <a:lnTo>
                    <a:pt x="371" y="270"/>
                  </a:lnTo>
                  <a:lnTo>
                    <a:pt x="404" y="236"/>
                  </a:lnTo>
                  <a:lnTo>
                    <a:pt x="404" y="169"/>
                  </a:lnTo>
                  <a:lnTo>
                    <a:pt x="371" y="135"/>
                  </a:lnTo>
                  <a:lnTo>
                    <a:pt x="303" y="135"/>
                  </a:lnTo>
                  <a:lnTo>
                    <a:pt x="202" y="169"/>
                  </a:lnTo>
                  <a:lnTo>
                    <a:pt x="169" y="169"/>
                  </a:lnTo>
                  <a:lnTo>
                    <a:pt x="101" y="203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4"/>
            <p:cNvSpPr/>
            <p:nvPr/>
          </p:nvSpPr>
          <p:spPr>
            <a:xfrm>
              <a:off x="2067241" y="6333955"/>
              <a:ext cx="156624" cy="170042"/>
            </a:xfrm>
            <a:custGeom>
              <a:avLst/>
              <a:gdLst/>
              <a:ahLst/>
              <a:cxnLst/>
              <a:rect l="l" t="t" r="r" b="b"/>
              <a:pathLst>
                <a:path w="2358" h="2560" extrusionOk="0">
                  <a:moveTo>
                    <a:pt x="1886" y="203"/>
                  </a:moveTo>
                  <a:lnTo>
                    <a:pt x="1954" y="573"/>
                  </a:lnTo>
                  <a:lnTo>
                    <a:pt x="2021" y="943"/>
                  </a:lnTo>
                  <a:lnTo>
                    <a:pt x="2088" y="1549"/>
                  </a:lnTo>
                  <a:lnTo>
                    <a:pt x="2189" y="2155"/>
                  </a:lnTo>
                  <a:lnTo>
                    <a:pt x="1987" y="2155"/>
                  </a:lnTo>
                  <a:lnTo>
                    <a:pt x="1819" y="2189"/>
                  </a:lnTo>
                  <a:lnTo>
                    <a:pt x="1449" y="2223"/>
                  </a:lnTo>
                  <a:lnTo>
                    <a:pt x="977" y="2290"/>
                  </a:lnTo>
                  <a:lnTo>
                    <a:pt x="742" y="2357"/>
                  </a:lnTo>
                  <a:lnTo>
                    <a:pt x="540" y="2425"/>
                  </a:lnTo>
                  <a:lnTo>
                    <a:pt x="405" y="1785"/>
                  </a:lnTo>
                  <a:lnTo>
                    <a:pt x="270" y="1179"/>
                  </a:lnTo>
                  <a:lnTo>
                    <a:pt x="203" y="809"/>
                  </a:lnTo>
                  <a:lnTo>
                    <a:pt x="102" y="438"/>
                  </a:lnTo>
                  <a:lnTo>
                    <a:pt x="1011" y="337"/>
                  </a:lnTo>
                  <a:lnTo>
                    <a:pt x="1886" y="203"/>
                  </a:lnTo>
                  <a:close/>
                  <a:moveTo>
                    <a:pt x="1886" y="1"/>
                  </a:moveTo>
                  <a:lnTo>
                    <a:pt x="977" y="135"/>
                  </a:lnTo>
                  <a:lnTo>
                    <a:pt x="68" y="270"/>
                  </a:lnTo>
                  <a:lnTo>
                    <a:pt x="1" y="304"/>
                  </a:lnTo>
                  <a:lnTo>
                    <a:pt x="1" y="371"/>
                  </a:lnTo>
                  <a:lnTo>
                    <a:pt x="1" y="573"/>
                  </a:lnTo>
                  <a:lnTo>
                    <a:pt x="1" y="775"/>
                  </a:lnTo>
                  <a:lnTo>
                    <a:pt x="68" y="1213"/>
                  </a:lnTo>
                  <a:lnTo>
                    <a:pt x="203" y="1886"/>
                  </a:lnTo>
                  <a:lnTo>
                    <a:pt x="304" y="2223"/>
                  </a:lnTo>
                  <a:lnTo>
                    <a:pt x="405" y="2526"/>
                  </a:lnTo>
                  <a:lnTo>
                    <a:pt x="439" y="2559"/>
                  </a:lnTo>
                  <a:lnTo>
                    <a:pt x="506" y="2526"/>
                  </a:lnTo>
                  <a:lnTo>
                    <a:pt x="506" y="2559"/>
                  </a:lnTo>
                  <a:lnTo>
                    <a:pt x="742" y="2559"/>
                  </a:lnTo>
                  <a:lnTo>
                    <a:pt x="944" y="2526"/>
                  </a:lnTo>
                  <a:lnTo>
                    <a:pt x="1348" y="2458"/>
                  </a:lnTo>
                  <a:lnTo>
                    <a:pt x="1785" y="2391"/>
                  </a:lnTo>
                  <a:lnTo>
                    <a:pt x="2021" y="2357"/>
                  </a:lnTo>
                  <a:lnTo>
                    <a:pt x="2223" y="2324"/>
                  </a:lnTo>
                  <a:lnTo>
                    <a:pt x="2290" y="2324"/>
                  </a:lnTo>
                  <a:lnTo>
                    <a:pt x="2324" y="2290"/>
                  </a:lnTo>
                  <a:lnTo>
                    <a:pt x="2358" y="2256"/>
                  </a:lnTo>
                  <a:lnTo>
                    <a:pt x="2358" y="1987"/>
                  </a:lnTo>
                  <a:lnTo>
                    <a:pt x="2324" y="1650"/>
                  </a:lnTo>
                  <a:lnTo>
                    <a:pt x="2223" y="1044"/>
                  </a:lnTo>
                  <a:lnTo>
                    <a:pt x="2122" y="539"/>
                  </a:lnTo>
                  <a:lnTo>
                    <a:pt x="2088" y="304"/>
                  </a:lnTo>
                  <a:lnTo>
                    <a:pt x="1987" y="34"/>
                  </a:lnTo>
                  <a:lnTo>
                    <a:pt x="1954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4"/>
            <p:cNvSpPr/>
            <p:nvPr/>
          </p:nvSpPr>
          <p:spPr>
            <a:xfrm>
              <a:off x="3529798" y="5951560"/>
              <a:ext cx="152174" cy="167783"/>
            </a:xfrm>
            <a:custGeom>
              <a:avLst/>
              <a:gdLst/>
              <a:ahLst/>
              <a:cxnLst/>
              <a:rect l="l" t="t" r="r" b="b"/>
              <a:pathLst>
                <a:path w="2291" h="2526" extrusionOk="0">
                  <a:moveTo>
                    <a:pt x="1954" y="202"/>
                  </a:moveTo>
                  <a:lnTo>
                    <a:pt x="1954" y="640"/>
                  </a:lnTo>
                  <a:lnTo>
                    <a:pt x="1987" y="1111"/>
                  </a:lnTo>
                  <a:lnTo>
                    <a:pt x="2055" y="1583"/>
                  </a:lnTo>
                  <a:lnTo>
                    <a:pt x="2156" y="2021"/>
                  </a:lnTo>
                  <a:lnTo>
                    <a:pt x="2156" y="2054"/>
                  </a:lnTo>
                  <a:lnTo>
                    <a:pt x="1752" y="2088"/>
                  </a:lnTo>
                  <a:lnTo>
                    <a:pt x="1348" y="2155"/>
                  </a:lnTo>
                  <a:lnTo>
                    <a:pt x="910" y="2189"/>
                  </a:lnTo>
                  <a:lnTo>
                    <a:pt x="506" y="2223"/>
                  </a:lnTo>
                  <a:lnTo>
                    <a:pt x="304" y="1347"/>
                  </a:lnTo>
                  <a:lnTo>
                    <a:pt x="136" y="404"/>
                  </a:lnTo>
                  <a:lnTo>
                    <a:pt x="607" y="404"/>
                  </a:lnTo>
                  <a:lnTo>
                    <a:pt x="1045" y="371"/>
                  </a:lnTo>
                  <a:lnTo>
                    <a:pt x="1954" y="202"/>
                  </a:lnTo>
                  <a:close/>
                  <a:moveTo>
                    <a:pt x="1954" y="0"/>
                  </a:moveTo>
                  <a:lnTo>
                    <a:pt x="1011" y="135"/>
                  </a:lnTo>
                  <a:lnTo>
                    <a:pt x="573" y="202"/>
                  </a:lnTo>
                  <a:lnTo>
                    <a:pt x="102" y="303"/>
                  </a:lnTo>
                  <a:lnTo>
                    <a:pt x="68" y="303"/>
                  </a:lnTo>
                  <a:lnTo>
                    <a:pt x="35" y="371"/>
                  </a:lnTo>
                  <a:lnTo>
                    <a:pt x="1" y="371"/>
                  </a:lnTo>
                  <a:lnTo>
                    <a:pt x="1" y="404"/>
                  </a:lnTo>
                  <a:lnTo>
                    <a:pt x="35" y="943"/>
                  </a:lnTo>
                  <a:lnTo>
                    <a:pt x="102" y="1448"/>
                  </a:lnTo>
                  <a:lnTo>
                    <a:pt x="237" y="1987"/>
                  </a:lnTo>
                  <a:lnTo>
                    <a:pt x="371" y="2458"/>
                  </a:lnTo>
                  <a:lnTo>
                    <a:pt x="405" y="2526"/>
                  </a:lnTo>
                  <a:lnTo>
                    <a:pt x="472" y="2526"/>
                  </a:lnTo>
                  <a:lnTo>
                    <a:pt x="540" y="2492"/>
                  </a:lnTo>
                  <a:lnTo>
                    <a:pt x="540" y="2425"/>
                  </a:lnTo>
                  <a:lnTo>
                    <a:pt x="540" y="2357"/>
                  </a:lnTo>
                  <a:lnTo>
                    <a:pt x="944" y="2391"/>
                  </a:lnTo>
                  <a:lnTo>
                    <a:pt x="1381" y="2357"/>
                  </a:lnTo>
                  <a:lnTo>
                    <a:pt x="1785" y="2290"/>
                  </a:lnTo>
                  <a:lnTo>
                    <a:pt x="2156" y="2189"/>
                  </a:lnTo>
                  <a:lnTo>
                    <a:pt x="2189" y="2122"/>
                  </a:lnTo>
                  <a:lnTo>
                    <a:pt x="2189" y="2088"/>
                  </a:lnTo>
                  <a:lnTo>
                    <a:pt x="2257" y="2054"/>
                  </a:lnTo>
                  <a:lnTo>
                    <a:pt x="2290" y="2054"/>
                  </a:lnTo>
                  <a:lnTo>
                    <a:pt x="2290" y="1987"/>
                  </a:lnTo>
                  <a:lnTo>
                    <a:pt x="2257" y="1549"/>
                  </a:lnTo>
                  <a:lnTo>
                    <a:pt x="2189" y="1078"/>
                  </a:lnTo>
                  <a:lnTo>
                    <a:pt x="2122" y="606"/>
                  </a:lnTo>
                  <a:lnTo>
                    <a:pt x="2021" y="169"/>
                  </a:lnTo>
                  <a:lnTo>
                    <a:pt x="2055" y="101"/>
                  </a:lnTo>
                  <a:lnTo>
                    <a:pt x="2055" y="68"/>
                  </a:lnTo>
                  <a:lnTo>
                    <a:pt x="2021" y="34"/>
                  </a:lnTo>
                  <a:lnTo>
                    <a:pt x="19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4"/>
            <p:cNvSpPr/>
            <p:nvPr/>
          </p:nvSpPr>
          <p:spPr>
            <a:xfrm>
              <a:off x="3424717" y="6125986"/>
              <a:ext cx="161075" cy="185651"/>
            </a:xfrm>
            <a:custGeom>
              <a:avLst/>
              <a:gdLst/>
              <a:ahLst/>
              <a:cxnLst/>
              <a:rect l="l" t="t" r="r" b="b"/>
              <a:pathLst>
                <a:path w="2425" h="2795" extrusionOk="0">
                  <a:moveTo>
                    <a:pt x="2021" y="1"/>
                  </a:moveTo>
                  <a:lnTo>
                    <a:pt x="2021" y="68"/>
                  </a:lnTo>
                  <a:lnTo>
                    <a:pt x="1751" y="102"/>
                  </a:lnTo>
                  <a:lnTo>
                    <a:pt x="1516" y="135"/>
                  </a:lnTo>
                  <a:lnTo>
                    <a:pt x="1010" y="270"/>
                  </a:lnTo>
                  <a:lnTo>
                    <a:pt x="775" y="304"/>
                  </a:lnTo>
                  <a:lnTo>
                    <a:pt x="236" y="304"/>
                  </a:lnTo>
                  <a:lnTo>
                    <a:pt x="135" y="337"/>
                  </a:lnTo>
                  <a:lnTo>
                    <a:pt x="34" y="405"/>
                  </a:lnTo>
                  <a:lnTo>
                    <a:pt x="0" y="472"/>
                  </a:lnTo>
                  <a:lnTo>
                    <a:pt x="34" y="506"/>
                  </a:lnTo>
                  <a:lnTo>
                    <a:pt x="909" y="506"/>
                  </a:lnTo>
                  <a:lnTo>
                    <a:pt x="1179" y="472"/>
                  </a:lnTo>
                  <a:lnTo>
                    <a:pt x="1448" y="371"/>
                  </a:lnTo>
                  <a:lnTo>
                    <a:pt x="1718" y="304"/>
                  </a:lnTo>
                  <a:lnTo>
                    <a:pt x="2021" y="270"/>
                  </a:lnTo>
                  <a:lnTo>
                    <a:pt x="2054" y="708"/>
                  </a:lnTo>
                  <a:lnTo>
                    <a:pt x="2122" y="1112"/>
                  </a:lnTo>
                  <a:lnTo>
                    <a:pt x="2189" y="1684"/>
                  </a:lnTo>
                  <a:lnTo>
                    <a:pt x="2223" y="1987"/>
                  </a:lnTo>
                  <a:lnTo>
                    <a:pt x="2290" y="2256"/>
                  </a:lnTo>
                  <a:lnTo>
                    <a:pt x="2256" y="2223"/>
                  </a:lnTo>
                  <a:lnTo>
                    <a:pt x="1718" y="2357"/>
                  </a:lnTo>
                  <a:lnTo>
                    <a:pt x="1179" y="2492"/>
                  </a:lnTo>
                  <a:lnTo>
                    <a:pt x="741" y="2593"/>
                  </a:lnTo>
                  <a:lnTo>
                    <a:pt x="539" y="2660"/>
                  </a:lnTo>
                  <a:lnTo>
                    <a:pt x="337" y="2761"/>
                  </a:lnTo>
                  <a:lnTo>
                    <a:pt x="573" y="2795"/>
                  </a:lnTo>
                  <a:lnTo>
                    <a:pt x="775" y="2761"/>
                  </a:lnTo>
                  <a:lnTo>
                    <a:pt x="1212" y="2627"/>
                  </a:lnTo>
                  <a:lnTo>
                    <a:pt x="1718" y="2526"/>
                  </a:lnTo>
                  <a:lnTo>
                    <a:pt x="2256" y="2391"/>
                  </a:lnTo>
                  <a:lnTo>
                    <a:pt x="2324" y="2391"/>
                  </a:lnTo>
                  <a:lnTo>
                    <a:pt x="2324" y="2357"/>
                  </a:lnTo>
                  <a:lnTo>
                    <a:pt x="2391" y="2391"/>
                  </a:lnTo>
                  <a:lnTo>
                    <a:pt x="2425" y="2357"/>
                  </a:lnTo>
                  <a:lnTo>
                    <a:pt x="2425" y="2088"/>
                  </a:lnTo>
                  <a:lnTo>
                    <a:pt x="2391" y="1819"/>
                  </a:lnTo>
                  <a:lnTo>
                    <a:pt x="2324" y="1280"/>
                  </a:lnTo>
                  <a:lnTo>
                    <a:pt x="2256" y="674"/>
                  </a:lnTo>
                  <a:lnTo>
                    <a:pt x="2189" y="371"/>
                  </a:lnTo>
                  <a:lnTo>
                    <a:pt x="2122" y="68"/>
                  </a:lnTo>
                  <a:lnTo>
                    <a:pt x="2122" y="34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4"/>
            <p:cNvSpPr/>
            <p:nvPr/>
          </p:nvSpPr>
          <p:spPr>
            <a:xfrm>
              <a:off x="2311011" y="6199781"/>
              <a:ext cx="42577" cy="47027"/>
            </a:xfrm>
            <a:custGeom>
              <a:avLst/>
              <a:gdLst/>
              <a:ahLst/>
              <a:cxnLst/>
              <a:rect l="l" t="t" r="r" b="b"/>
              <a:pathLst>
                <a:path w="641" h="708" extrusionOk="0">
                  <a:moveTo>
                    <a:pt x="506" y="1"/>
                  </a:moveTo>
                  <a:lnTo>
                    <a:pt x="371" y="135"/>
                  </a:lnTo>
                  <a:lnTo>
                    <a:pt x="270" y="236"/>
                  </a:lnTo>
                  <a:lnTo>
                    <a:pt x="102" y="169"/>
                  </a:lnTo>
                  <a:lnTo>
                    <a:pt x="34" y="169"/>
                  </a:lnTo>
                  <a:lnTo>
                    <a:pt x="34" y="203"/>
                  </a:lnTo>
                  <a:lnTo>
                    <a:pt x="1" y="236"/>
                  </a:lnTo>
                  <a:lnTo>
                    <a:pt x="34" y="270"/>
                  </a:lnTo>
                  <a:lnTo>
                    <a:pt x="169" y="371"/>
                  </a:lnTo>
                  <a:lnTo>
                    <a:pt x="102" y="472"/>
                  </a:lnTo>
                  <a:lnTo>
                    <a:pt x="34" y="573"/>
                  </a:lnTo>
                  <a:lnTo>
                    <a:pt x="1" y="674"/>
                  </a:lnTo>
                  <a:lnTo>
                    <a:pt x="34" y="708"/>
                  </a:lnTo>
                  <a:lnTo>
                    <a:pt x="102" y="708"/>
                  </a:lnTo>
                  <a:lnTo>
                    <a:pt x="169" y="674"/>
                  </a:lnTo>
                  <a:lnTo>
                    <a:pt x="236" y="607"/>
                  </a:lnTo>
                  <a:lnTo>
                    <a:pt x="337" y="438"/>
                  </a:lnTo>
                  <a:lnTo>
                    <a:pt x="539" y="506"/>
                  </a:lnTo>
                  <a:lnTo>
                    <a:pt x="607" y="472"/>
                  </a:lnTo>
                  <a:lnTo>
                    <a:pt x="640" y="438"/>
                  </a:lnTo>
                  <a:lnTo>
                    <a:pt x="607" y="371"/>
                  </a:lnTo>
                  <a:lnTo>
                    <a:pt x="573" y="337"/>
                  </a:lnTo>
                  <a:lnTo>
                    <a:pt x="438" y="304"/>
                  </a:lnTo>
                  <a:lnTo>
                    <a:pt x="472" y="236"/>
                  </a:lnTo>
                  <a:lnTo>
                    <a:pt x="539" y="34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"/>
            <p:cNvSpPr/>
            <p:nvPr/>
          </p:nvSpPr>
          <p:spPr>
            <a:xfrm>
              <a:off x="3227907" y="6150562"/>
              <a:ext cx="194618" cy="179009"/>
            </a:xfrm>
            <a:custGeom>
              <a:avLst/>
              <a:gdLst/>
              <a:ahLst/>
              <a:cxnLst/>
              <a:rect l="l" t="t" r="r" b="b"/>
              <a:pathLst>
                <a:path w="2930" h="2695" extrusionOk="0">
                  <a:moveTo>
                    <a:pt x="2526" y="1"/>
                  </a:moveTo>
                  <a:lnTo>
                    <a:pt x="2492" y="35"/>
                  </a:lnTo>
                  <a:lnTo>
                    <a:pt x="2492" y="304"/>
                  </a:lnTo>
                  <a:lnTo>
                    <a:pt x="2526" y="573"/>
                  </a:lnTo>
                  <a:lnTo>
                    <a:pt x="2627" y="1078"/>
                  </a:lnTo>
                  <a:lnTo>
                    <a:pt x="2694" y="1684"/>
                  </a:lnTo>
                  <a:lnTo>
                    <a:pt x="2795" y="2257"/>
                  </a:lnTo>
                  <a:lnTo>
                    <a:pt x="2189" y="2324"/>
                  </a:lnTo>
                  <a:lnTo>
                    <a:pt x="1617" y="2391"/>
                  </a:lnTo>
                  <a:lnTo>
                    <a:pt x="1044" y="2492"/>
                  </a:lnTo>
                  <a:lnTo>
                    <a:pt x="775" y="2560"/>
                  </a:lnTo>
                  <a:lnTo>
                    <a:pt x="607" y="2560"/>
                  </a:lnTo>
                  <a:lnTo>
                    <a:pt x="438" y="2593"/>
                  </a:lnTo>
                  <a:lnTo>
                    <a:pt x="438" y="2290"/>
                  </a:lnTo>
                  <a:lnTo>
                    <a:pt x="405" y="1987"/>
                  </a:lnTo>
                  <a:lnTo>
                    <a:pt x="304" y="1415"/>
                  </a:lnTo>
                  <a:lnTo>
                    <a:pt x="236" y="876"/>
                  </a:lnTo>
                  <a:lnTo>
                    <a:pt x="169" y="641"/>
                  </a:lnTo>
                  <a:lnTo>
                    <a:pt x="34" y="405"/>
                  </a:lnTo>
                  <a:lnTo>
                    <a:pt x="1" y="641"/>
                  </a:lnTo>
                  <a:lnTo>
                    <a:pt x="1" y="910"/>
                  </a:lnTo>
                  <a:lnTo>
                    <a:pt x="102" y="1449"/>
                  </a:lnTo>
                  <a:lnTo>
                    <a:pt x="203" y="2055"/>
                  </a:lnTo>
                  <a:lnTo>
                    <a:pt x="270" y="2358"/>
                  </a:lnTo>
                  <a:lnTo>
                    <a:pt x="371" y="2661"/>
                  </a:lnTo>
                  <a:lnTo>
                    <a:pt x="405" y="2694"/>
                  </a:lnTo>
                  <a:lnTo>
                    <a:pt x="438" y="2694"/>
                  </a:lnTo>
                  <a:lnTo>
                    <a:pt x="573" y="2627"/>
                  </a:lnTo>
                  <a:lnTo>
                    <a:pt x="640" y="2661"/>
                  </a:lnTo>
                  <a:lnTo>
                    <a:pt x="708" y="2694"/>
                  </a:lnTo>
                  <a:lnTo>
                    <a:pt x="910" y="2694"/>
                  </a:lnTo>
                  <a:lnTo>
                    <a:pt x="1314" y="2593"/>
                  </a:lnTo>
                  <a:lnTo>
                    <a:pt x="2088" y="2492"/>
                  </a:lnTo>
                  <a:lnTo>
                    <a:pt x="2829" y="2391"/>
                  </a:lnTo>
                  <a:lnTo>
                    <a:pt x="2862" y="2358"/>
                  </a:lnTo>
                  <a:lnTo>
                    <a:pt x="2896" y="2324"/>
                  </a:lnTo>
                  <a:lnTo>
                    <a:pt x="2930" y="2290"/>
                  </a:lnTo>
                  <a:lnTo>
                    <a:pt x="2930" y="2021"/>
                  </a:lnTo>
                  <a:lnTo>
                    <a:pt x="2896" y="1752"/>
                  </a:lnTo>
                  <a:lnTo>
                    <a:pt x="2829" y="1247"/>
                  </a:lnTo>
                  <a:lnTo>
                    <a:pt x="2761" y="607"/>
                  </a:lnTo>
                  <a:lnTo>
                    <a:pt x="2660" y="304"/>
                  </a:lnTo>
                  <a:lnTo>
                    <a:pt x="25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"/>
            <p:cNvSpPr/>
            <p:nvPr/>
          </p:nvSpPr>
          <p:spPr>
            <a:xfrm>
              <a:off x="2429575" y="6190814"/>
              <a:ext cx="798398" cy="270672"/>
            </a:xfrm>
            <a:custGeom>
              <a:avLst/>
              <a:gdLst/>
              <a:ahLst/>
              <a:cxnLst/>
              <a:rect l="l" t="t" r="r" b="b"/>
              <a:pathLst>
                <a:path w="12020" h="4075" extrusionOk="0">
                  <a:moveTo>
                    <a:pt x="11481" y="304"/>
                  </a:moveTo>
                  <a:lnTo>
                    <a:pt x="11515" y="573"/>
                  </a:lnTo>
                  <a:lnTo>
                    <a:pt x="11582" y="876"/>
                  </a:lnTo>
                  <a:lnTo>
                    <a:pt x="11784" y="2223"/>
                  </a:lnTo>
                  <a:lnTo>
                    <a:pt x="11717" y="2223"/>
                  </a:lnTo>
                  <a:lnTo>
                    <a:pt x="11414" y="2189"/>
                  </a:lnTo>
                  <a:lnTo>
                    <a:pt x="11111" y="2189"/>
                  </a:lnTo>
                  <a:lnTo>
                    <a:pt x="10505" y="2257"/>
                  </a:lnTo>
                  <a:lnTo>
                    <a:pt x="9899" y="2391"/>
                  </a:lnTo>
                  <a:lnTo>
                    <a:pt x="9293" y="2526"/>
                  </a:lnTo>
                  <a:lnTo>
                    <a:pt x="8586" y="2694"/>
                  </a:lnTo>
                  <a:lnTo>
                    <a:pt x="7845" y="2829"/>
                  </a:lnTo>
                  <a:lnTo>
                    <a:pt x="6397" y="3065"/>
                  </a:lnTo>
                  <a:lnTo>
                    <a:pt x="4949" y="3233"/>
                  </a:lnTo>
                  <a:lnTo>
                    <a:pt x="3502" y="3401"/>
                  </a:lnTo>
                  <a:lnTo>
                    <a:pt x="2054" y="3603"/>
                  </a:lnTo>
                  <a:lnTo>
                    <a:pt x="1313" y="3738"/>
                  </a:lnTo>
                  <a:lnTo>
                    <a:pt x="606" y="3873"/>
                  </a:lnTo>
                  <a:lnTo>
                    <a:pt x="573" y="3570"/>
                  </a:lnTo>
                  <a:lnTo>
                    <a:pt x="505" y="3300"/>
                  </a:lnTo>
                  <a:lnTo>
                    <a:pt x="371" y="2728"/>
                  </a:lnTo>
                  <a:lnTo>
                    <a:pt x="236" y="2223"/>
                  </a:lnTo>
                  <a:lnTo>
                    <a:pt x="67" y="1718"/>
                  </a:lnTo>
                  <a:lnTo>
                    <a:pt x="1515" y="1583"/>
                  </a:lnTo>
                  <a:lnTo>
                    <a:pt x="2963" y="1415"/>
                  </a:lnTo>
                  <a:lnTo>
                    <a:pt x="5858" y="1011"/>
                  </a:lnTo>
                  <a:lnTo>
                    <a:pt x="11481" y="304"/>
                  </a:lnTo>
                  <a:close/>
                  <a:moveTo>
                    <a:pt x="11548" y="1"/>
                  </a:moveTo>
                  <a:lnTo>
                    <a:pt x="11515" y="68"/>
                  </a:lnTo>
                  <a:lnTo>
                    <a:pt x="5825" y="809"/>
                  </a:lnTo>
                  <a:lnTo>
                    <a:pt x="2929" y="1146"/>
                  </a:lnTo>
                  <a:lnTo>
                    <a:pt x="1482" y="1348"/>
                  </a:lnTo>
                  <a:lnTo>
                    <a:pt x="67" y="1583"/>
                  </a:lnTo>
                  <a:lnTo>
                    <a:pt x="0" y="1583"/>
                  </a:lnTo>
                  <a:lnTo>
                    <a:pt x="0" y="1617"/>
                  </a:lnTo>
                  <a:lnTo>
                    <a:pt x="0" y="1684"/>
                  </a:lnTo>
                  <a:lnTo>
                    <a:pt x="34" y="1954"/>
                  </a:lnTo>
                  <a:lnTo>
                    <a:pt x="67" y="2223"/>
                  </a:lnTo>
                  <a:lnTo>
                    <a:pt x="169" y="2762"/>
                  </a:lnTo>
                  <a:lnTo>
                    <a:pt x="303" y="3401"/>
                  </a:lnTo>
                  <a:lnTo>
                    <a:pt x="371" y="3738"/>
                  </a:lnTo>
                  <a:lnTo>
                    <a:pt x="472" y="4041"/>
                  </a:lnTo>
                  <a:lnTo>
                    <a:pt x="505" y="4075"/>
                  </a:lnTo>
                  <a:lnTo>
                    <a:pt x="573" y="4075"/>
                  </a:lnTo>
                  <a:lnTo>
                    <a:pt x="606" y="4041"/>
                  </a:lnTo>
                  <a:lnTo>
                    <a:pt x="606" y="4007"/>
                  </a:lnTo>
                  <a:lnTo>
                    <a:pt x="2020" y="3873"/>
                  </a:lnTo>
                  <a:lnTo>
                    <a:pt x="3434" y="3671"/>
                  </a:lnTo>
                  <a:lnTo>
                    <a:pt x="6229" y="3267"/>
                  </a:lnTo>
                  <a:lnTo>
                    <a:pt x="7575" y="3065"/>
                  </a:lnTo>
                  <a:lnTo>
                    <a:pt x="8249" y="2964"/>
                  </a:lnTo>
                  <a:lnTo>
                    <a:pt x="8922" y="2829"/>
                  </a:lnTo>
                  <a:lnTo>
                    <a:pt x="9629" y="2661"/>
                  </a:lnTo>
                  <a:lnTo>
                    <a:pt x="10303" y="2526"/>
                  </a:lnTo>
                  <a:lnTo>
                    <a:pt x="10639" y="2459"/>
                  </a:lnTo>
                  <a:lnTo>
                    <a:pt x="11010" y="2425"/>
                  </a:lnTo>
                  <a:lnTo>
                    <a:pt x="11750" y="2425"/>
                  </a:lnTo>
                  <a:lnTo>
                    <a:pt x="11784" y="2391"/>
                  </a:lnTo>
                  <a:lnTo>
                    <a:pt x="11818" y="2324"/>
                  </a:lnTo>
                  <a:lnTo>
                    <a:pt x="11952" y="2324"/>
                  </a:lnTo>
                  <a:lnTo>
                    <a:pt x="11986" y="2257"/>
                  </a:lnTo>
                  <a:lnTo>
                    <a:pt x="12020" y="2189"/>
                  </a:lnTo>
                  <a:lnTo>
                    <a:pt x="11818" y="1011"/>
                  </a:lnTo>
                  <a:lnTo>
                    <a:pt x="11784" y="641"/>
                  </a:lnTo>
                  <a:lnTo>
                    <a:pt x="11750" y="439"/>
                  </a:lnTo>
                  <a:lnTo>
                    <a:pt x="11683" y="270"/>
                  </a:lnTo>
                  <a:lnTo>
                    <a:pt x="11750" y="203"/>
                  </a:lnTo>
                  <a:lnTo>
                    <a:pt x="11750" y="136"/>
                  </a:lnTo>
                  <a:lnTo>
                    <a:pt x="11717" y="68"/>
                  </a:lnTo>
                  <a:lnTo>
                    <a:pt x="11616" y="68"/>
                  </a:lnTo>
                  <a:lnTo>
                    <a:pt x="1154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4"/>
            <p:cNvSpPr/>
            <p:nvPr/>
          </p:nvSpPr>
          <p:spPr>
            <a:xfrm>
              <a:off x="2226057" y="6302670"/>
              <a:ext cx="212486" cy="185651"/>
            </a:xfrm>
            <a:custGeom>
              <a:avLst/>
              <a:gdLst/>
              <a:ahLst/>
              <a:cxnLst/>
              <a:rect l="l" t="t" r="r" b="b"/>
              <a:pathLst>
                <a:path w="3199" h="2795" extrusionOk="0">
                  <a:moveTo>
                    <a:pt x="2795" y="0"/>
                  </a:moveTo>
                  <a:lnTo>
                    <a:pt x="2761" y="34"/>
                  </a:lnTo>
                  <a:lnTo>
                    <a:pt x="2761" y="135"/>
                  </a:lnTo>
                  <a:lnTo>
                    <a:pt x="2727" y="101"/>
                  </a:lnTo>
                  <a:lnTo>
                    <a:pt x="2424" y="68"/>
                  </a:lnTo>
                  <a:lnTo>
                    <a:pt x="2121" y="34"/>
                  </a:lnTo>
                  <a:lnTo>
                    <a:pt x="1785" y="34"/>
                  </a:lnTo>
                  <a:lnTo>
                    <a:pt x="1448" y="68"/>
                  </a:lnTo>
                  <a:lnTo>
                    <a:pt x="1111" y="101"/>
                  </a:lnTo>
                  <a:lnTo>
                    <a:pt x="808" y="169"/>
                  </a:lnTo>
                  <a:lnTo>
                    <a:pt x="202" y="371"/>
                  </a:lnTo>
                  <a:lnTo>
                    <a:pt x="101" y="303"/>
                  </a:lnTo>
                  <a:lnTo>
                    <a:pt x="68" y="337"/>
                  </a:lnTo>
                  <a:lnTo>
                    <a:pt x="34" y="371"/>
                  </a:lnTo>
                  <a:lnTo>
                    <a:pt x="0" y="438"/>
                  </a:lnTo>
                  <a:lnTo>
                    <a:pt x="34" y="472"/>
                  </a:lnTo>
                  <a:lnTo>
                    <a:pt x="101" y="472"/>
                  </a:lnTo>
                  <a:lnTo>
                    <a:pt x="135" y="943"/>
                  </a:lnTo>
                  <a:lnTo>
                    <a:pt x="236" y="1684"/>
                  </a:lnTo>
                  <a:lnTo>
                    <a:pt x="404" y="2694"/>
                  </a:lnTo>
                  <a:lnTo>
                    <a:pt x="438" y="2761"/>
                  </a:lnTo>
                  <a:lnTo>
                    <a:pt x="505" y="2795"/>
                  </a:lnTo>
                  <a:lnTo>
                    <a:pt x="573" y="2761"/>
                  </a:lnTo>
                  <a:lnTo>
                    <a:pt x="573" y="2694"/>
                  </a:lnTo>
                  <a:lnTo>
                    <a:pt x="438" y="1852"/>
                  </a:lnTo>
                  <a:lnTo>
                    <a:pt x="303" y="1010"/>
                  </a:lnTo>
                  <a:lnTo>
                    <a:pt x="303" y="775"/>
                  </a:lnTo>
                  <a:lnTo>
                    <a:pt x="270" y="539"/>
                  </a:lnTo>
                  <a:lnTo>
                    <a:pt x="842" y="371"/>
                  </a:lnTo>
                  <a:lnTo>
                    <a:pt x="1448" y="270"/>
                  </a:lnTo>
                  <a:lnTo>
                    <a:pt x="2391" y="270"/>
                  </a:lnTo>
                  <a:lnTo>
                    <a:pt x="2694" y="236"/>
                  </a:lnTo>
                  <a:lnTo>
                    <a:pt x="2727" y="236"/>
                  </a:lnTo>
                  <a:lnTo>
                    <a:pt x="2727" y="438"/>
                  </a:lnTo>
                  <a:lnTo>
                    <a:pt x="2761" y="606"/>
                  </a:lnTo>
                  <a:lnTo>
                    <a:pt x="2795" y="1010"/>
                  </a:lnTo>
                  <a:lnTo>
                    <a:pt x="2862" y="1684"/>
                  </a:lnTo>
                  <a:lnTo>
                    <a:pt x="2929" y="2020"/>
                  </a:lnTo>
                  <a:lnTo>
                    <a:pt x="3030" y="2323"/>
                  </a:lnTo>
                  <a:lnTo>
                    <a:pt x="2323" y="2323"/>
                  </a:lnTo>
                  <a:lnTo>
                    <a:pt x="1583" y="2391"/>
                  </a:lnTo>
                  <a:lnTo>
                    <a:pt x="1347" y="2424"/>
                  </a:lnTo>
                  <a:lnTo>
                    <a:pt x="1044" y="2458"/>
                  </a:lnTo>
                  <a:lnTo>
                    <a:pt x="808" y="2525"/>
                  </a:lnTo>
                  <a:lnTo>
                    <a:pt x="674" y="2593"/>
                  </a:lnTo>
                  <a:lnTo>
                    <a:pt x="606" y="2694"/>
                  </a:lnTo>
                  <a:lnTo>
                    <a:pt x="876" y="2694"/>
                  </a:lnTo>
                  <a:lnTo>
                    <a:pt x="1179" y="2660"/>
                  </a:lnTo>
                  <a:lnTo>
                    <a:pt x="1515" y="2626"/>
                  </a:lnTo>
                  <a:lnTo>
                    <a:pt x="1818" y="2593"/>
                  </a:lnTo>
                  <a:lnTo>
                    <a:pt x="2458" y="2559"/>
                  </a:lnTo>
                  <a:lnTo>
                    <a:pt x="2795" y="2525"/>
                  </a:lnTo>
                  <a:lnTo>
                    <a:pt x="3131" y="2458"/>
                  </a:lnTo>
                  <a:lnTo>
                    <a:pt x="3165" y="2424"/>
                  </a:lnTo>
                  <a:lnTo>
                    <a:pt x="3199" y="2391"/>
                  </a:lnTo>
                  <a:lnTo>
                    <a:pt x="3199" y="2290"/>
                  </a:lnTo>
                  <a:lnTo>
                    <a:pt x="3131" y="1987"/>
                  </a:lnTo>
                  <a:lnTo>
                    <a:pt x="3064" y="1650"/>
                  </a:lnTo>
                  <a:lnTo>
                    <a:pt x="2963" y="977"/>
                  </a:lnTo>
                  <a:lnTo>
                    <a:pt x="2929" y="505"/>
                  </a:lnTo>
                  <a:lnTo>
                    <a:pt x="2896" y="236"/>
                  </a:lnTo>
                  <a:lnTo>
                    <a:pt x="2828" y="34"/>
                  </a:lnTo>
                  <a:lnTo>
                    <a:pt x="279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4"/>
            <p:cNvSpPr/>
            <p:nvPr/>
          </p:nvSpPr>
          <p:spPr>
            <a:xfrm>
              <a:off x="2888024" y="5736883"/>
              <a:ext cx="154366" cy="147657"/>
            </a:xfrm>
            <a:custGeom>
              <a:avLst/>
              <a:gdLst/>
              <a:ahLst/>
              <a:cxnLst/>
              <a:rect l="l" t="t" r="r" b="b"/>
              <a:pathLst>
                <a:path w="2324" h="2223" extrusionOk="0">
                  <a:moveTo>
                    <a:pt x="1919" y="202"/>
                  </a:moveTo>
                  <a:lnTo>
                    <a:pt x="1953" y="573"/>
                  </a:lnTo>
                  <a:lnTo>
                    <a:pt x="2020" y="943"/>
                  </a:lnTo>
                  <a:lnTo>
                    <a:pt x="2088" y="1381"/>
                  </a:lnTo>
                  <a:lnTo>
                    <a:pt x="2155" y="1818"/>
                  </a:lnTo>
                  <a:lnTo>
                    <a:pt x="1785" y="1818"/>
                  </a:lnTo>
                  <a:lnTo>
                    <a:pt x="1414" y="1886"/>
                  </a:lnTo>
                  <a:lnTo>
                    <a:pt x="943" y="1953"/>
                  </a:lnTo>
                  <a:lnTo>
                    <a:pt x="707" y="2020"/>
                  </a:lnTo>
                  <a:lnTo>
                    <a:pt x="471" y="2088"/>
                  </a:lnTo>
                  <a:lnTo>
                    <a:pt x="370" y="1616"/>
                  </a:lnTo>
                  <a:lnTo>
                    <a:pt x="269" y="1179"/>
                  </a:lnTo>
                  <a:lnTo>
                    <a:pt x="202" y="808"/>
                  </a:lnTo>
                  <a:lnTo>
                    <a:pt x="101" y="438"/>
                  </a:lnTo>
                  <a:lnTo>
                    <a:pt x="1010" y="337"/>
                  </a:lnTo>
                  <a:lnTo>
                    <a:pt x="1919" y="202"/>
                  </a:lnTo>
                  <a:close/>
                  <a:moveTo>
                    <a:pt x="1886" y="0"/>
                  </a:moveTo>
                  <a:lnTo>
                    <a:pt x="976" y="101"/>
                  </a:lnTo>
                  <a:lnTo>
                    <a:pt x="67" y="270"/>
                  </a:lnTo>
                  <a:lnTo>
                    <a:pt x="34" y="303"/>
                  </a:lnTo>
                  <a:lnTo>
                    <a:pt x="0" y="371"/>
                  </a:lnTo>
                  <a:lnTo>
                    <a:pt x="0" y="573"/>
                  </a:lnTo>
                  <a:lnTo>
                    <a:pt x="34" y="775"/>
                  </a:lnTo>
                  <a:lnTo>
                    <a:pt x="101" y="1212"/>
                  </a:lnTo>
                  <a:lnTo>
                    <a:pt x="202" y="1684"/>
                  </a:lnTo>
                  <a:lnTo>
                    <a:pt x="269" y="1953"/>
                  </a:lnTo>
                  <a:lnTo>
                    <a:pt x="337" y="2189"/>
                  </a:lnTo>
                  <a:lnTo>
                    <a:pt x="404" y="2222"/>
                  </a:lnTo>
                  <a:lnTo>
                    <a:pt x="471" y="2189"/>
                  </a:lnTo>
                  <a:lnTo>
                    <a:pt x="875" y="2189"/>
                  </a:lnTo>
                  <a:lnTo>
                    <a:pt x="1279" y="2121"/>
                  </a:lnTo>
                  <a:lnTo>
                    <a:pt x="1751" y="2054"/>
                  </a:lnTo>
                  <a:lnTo>
                    <a:pt x="1987" y="2020"/>
                  </a:lnTo>
                  <a:lnTo>
                    <a:pt x="2189" y="1953"/>
                  </a:lnTo>
                  <a:lnTo>
                    <a:pt x="2222" y="1987"/>
                  </a:lnTo>
                  <a:lnTo>
                    <a:pt x="2256" y="1987"/>
                  </a:lnTo>
                  <a:lnTo>
                    <a:pt x="2290" y="1953"/>
                  </a:lnTo>
                  <a:lnTo>
                    <a:pt x="2323" y="1919"/>
                  </a:lnTo>
                  <a:lnTo>
                    <a:pt x="2323" y="1717"/>
                  </a:lnTo>
                  <a:lnTo>
                    <a:pt x="2290" y="1482"/>
                  </a:lnTo>
                  <a:lnTo>
                    <a:pt x="2222" y="1044"/>
                  </a:lnTo>
                  <a:lnTo>
                    <a:pt x="2121" y="539"/>
                  </a:lnTo>
                  <a:lnTo>
                    <a:pt x="2088" y="270"/>
                  </a:lnTo>
                  <a:lnTo>
                    <a:pt x="1987" y="34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4"/>
            <p:cNvSpPr/>
            <p:nvPr/>
          </p:nvSpPr>
          <p:spPr>
            <a:xfrm>
              <a:off x="2416158" y="5808420"/>
              <a:ext cx="147657" cy="147657"/>
            </a:xfrm>
            <a:custGeom>
              <a:avLst/>
              <a:gdLst/>
              <a:ahLst/>
              <a:cxnLst/>
              <a:rect l="l" t="t" r="r" b="b"/>
              <a:pathLst>
                <a:path w="2223" h="2223" extrusionOk="0">
                  <a:moveTo>
                    <a:pt x="1818" y="1"/>
                  </a:moveTo>
                  <a:lnTo>
                    <a:pt x="1313" y="68"/>
                  </a:lnTo>
                  <a:lnTo>
                    <a:pt x="808" y="169"/>
                  </a:lnTo>
                  <a:lnTo>
                    <a:pt x="371" y="203"/>
                  </a:lnTo>
                  <a:lnTo>
                    <a:pt x="168" y="236"/>
                  </a:lnTo>
                  <a:lnTo>
                    <a:pt x="0" y="304"/>
                  </a:lnTo>
                  <a:lnTo>
                    <a:pt x="0" y="337"/>
                  </a:lnTo>
                  <a:lnTo>
                    <a:pt x="168" y="405"/>
                  </a:lnTo>
                  <a:lnTo>
                    <a:pt x="337" y="405"/>
                  </a:lnTo>
                  <a:lnTo>
                    <a:pt x="707" y="371"/>
                  </a:lnTo>
                  <a:lnTo>
                    <a:pt x="1246" y="304"/>
                  </a:lnTo>
                  <a:lnTo>
                    <a:pt x="1785" y="203"/>
                  </a:lnTo>
                  <a:lnTo>
                    <a:pt x="1751" y="405"/>
                  </a:lnTo>
                  <a:lnTo>
                    <a:pt x="1785" y="573"/>
                  </a:lnTo>
                  <a:lnTo>
                    <a:pt x="1852" y="943"/>
                  </a:lnTo>
                  <a:lnTo>
                    <a:pt x="1919" y="1381"/>
                  </a:lnTo>
                  <a:lnTo>
                    <a:pt x="1953" y="1617"/>
                  </a:lnTo>
                  <a:lnTo>
                    <a:pt x="2020" y="1852"/>
                  </a:lnTo>
                  <a:lnTo>
                    <a:pt x="1044" y="1953"/>
                  </a:lnTo>
                  <a:lnTo>
                    <a:pt x="674" y="1987"/>
                  </a:lnTo>
                  <a:lnTo>
                    <a:pt x="505" y="2054"/>
                  </a:lnTo>
                  <a:lnTo>
                    <a:pt x="371" y="2155"/>
                  </a:lnTo>
                  <a:lnTo>
                    <a:pt x="539" y="2223"/>
                  </a:lnTo>
                  <a:lnTo>
                    <a:pt x="707" y="2223"/>
                  </a:lnTo>
                  <a:lnTo>
                    <a:pt x="1078" y="2155"/>
                  </a:lnTo>
                  <a:lnTo>
                    <a:pt x="2121" y="2021"/>
                  </a:lnTo>
                  <a:lnTo>
                    <a:pt x="2189" y="2021"/>
                  </a:lnTo>
                  <a:lnTo>
                    <a:pt x="2222" y="1953"/>
                  </a:lnTo>
                  <a:lnTo>
                    <a:pt x="2222" y="1920"/>
                  </a:lnTo>
                  <a:lnTo>
                    <a:pt x="2189" y="1852"/>
                  </a:lnTo>
                  <a:lnTo>
                    <a:pt x="2155" y="1617"/>
                  </a:lnTo>
                  <a:lnTo>
                    <a:pt x="2121" y="1381"/>
                  </a:lnTo>
                  <a:lnTo>
                    <a:pt x="2054" y="910"/>
                  </a:lnTo>
                  <a:lnTo>
                    <a:pt x="1987" y="539"/>
                  </a:lnTo>
                  <a:lnTo>
                    <a:pt x="1953" y="337"/>
                  </a:lnTo>
                  <a:lnTo>
                    <a:pt x="1886" y="169"/>
                  </a:lnTo>
                  <a:lnTo>
                    <a:pt x="1919" y="102"/>
                  </a:lnTo>
                  <a:lnTo>
                    <a:pt x="1919" y="68"/>
                  </a:lnTo>
                  <a:lnTo>
                    <a:pt x="1886" y="34"/>
                  </a:lnTo>
                  <a:lnTo>
                    <a:pt x="181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4"/>
            <p:cNvSpPr/>
            <p:nvPr/>
          </p:nvSpPr>
          <p:spPr>
            <a:xfrm>
              <a:off x="2621869" y="5841963"/>
              <a:ext cx="49285" cy="42577"/>
            </a:xfrm>
            <a:custGeom>
              <a:avLst/>
              <a:gdLst/>
              <a:ahLst/>
              <a:cxnLst/>
              <a:rect l="l" t="t" r="r" b="b"/>
              <a:pathLst>
                <a:path w="742" h="641" extrusionOk="0">
                  <a:moveTo>
                    <a:pt x="405" y="1"/>
                  </a:moveTo>
                  <a:lnTo>
                    <a:pt x="236" y="34"/>
                  </a:lnTo>
                  <a:lnTo>
                    <a:pt x="34" y="34"/>
                  </a:lnTo>
                  <a:lnTo>
                    <a:pt x="1" y="102"/>
                  </a:lnTo>
                  <a:lnTo>
                    <a:pt x="1" y="135"/>
                  </a:lnTo>
                  <a:lnTo>
                    <a:pt x="34" y="135"/>
                  </a:lnTo>
                  <a:lnTo>
                    <a:pt x="135" y="169"/>
                  </a:lnTo>
                  <a:lnTo>
                    <a:pt x="236" y="203"/>
                  </a:lnTo>
                  <a:lnTo>
                    <a:pt x="203" y="371"/>
                  </a:lnTo>
                  <a:lnTo>
                    <a:pt x="203" y="539"/>
                  </a:lnTo>
                  <a:lnTo>
                    <a:pt x="203" y="607"/>
                  </a:lnTo>
                  <a:lnTo>
                    <a:pt x="270" y="640"/>
                  </a:lnTo>
                  <a:lnTo>
                    <a:pt x="304" y="640"/>
                  </a:lnTo>
                  <a:lnTo>
                    <a:pt x="337" y="607"/>
                  </a:lnTo>
                  <a:lnTo>
                    <a:pt x="337" y="438"/>
                  </a:lnTo>
                  <a:lnTo>
                    <a:pt x="337" y="270"/>
                  </a:lnTo>
                  <a:lnTo>
                    <a:pt x="371" y="270"/>
                  </a:lnTo>
                  <a:lnTo>
                    <a:pt x="573" y="236"/>
                  </a:lnTo>
                  <a:lnTo>
                    <a:pt x="640" y="203"/>
                  </a:lnTo>
                  <a:lnTo>
                    <a:pt x="741" y="169"/>
                  </a:lnTo>
                  <a:lnTo>
                    <a:pt x="741" y="68"/>
                  </a:lnTo>
                  <a:lnTo>
                    <a:pt x="741" y="34"/>
                  </a:lnTo>
                  <a:lnTo>
                    <a:pt x="70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4"/>
            <p:cNvSpPr/>
            <p:nvPr/>
          </p:nvSpPr>
          <p:spPr>
            <a:xfrm>
              <a:off x="2143294" y="6005230"/>
              <a:ext cx="147657" cy="152108"/>
            </a:xfrm>
            <a:custGeom>
              <a:avLst/>
              <a:gdLst/>
              <a:ahLst/>
              <a:cxnLst/>
              <a:rect l="l" t="t" r="r" b="b"/>
              <a:pathLst>
                <a:path w="2223" h="2290" extrusionOk="0">
                  <a:moveTo>
                    <a:pt x="1920" y="169"/>
                  </a:moveTo>
                  <a:lnTo>
                    <a:pt x="1953" y="539"/>
                  </a:lnTo>
                  <a:lnTo>
                    <a:pt x="1987" y="943"/>
                  </a:lnTo>
                  <a:lnTo>
                    <a:pt x="2021" y="1415"/>
                  </a:lnTo>
                  <a:lnTo>
                    <a:pt x="2054" y="1886"/>
                  </a:lnTo>
                  <a:lnTo>
                    <a:pt x="2054" y="1886"/>
                  </a:lnTo>
                  <a:lnTo>
                    <a:pt x="1819" y="1852"/>
                  </a:lnTo>
                  <a:lnTo>
                    <a:pt x="1583" y="1886"/>
                  </a:lnTo>
                  <a:lnTo>
                    <a:pt x="1112" y="1953"/>
                  </a:lnTo>
                  <a:lnTo>
                    <a:pt x="741" y="2021"/>
                  </a:lnTo>
                  <a:lnTo>
                    <a:pt x="573" y="2054"/>
                  </a:lnTo>
                  <a:lnTo>
                    <a:pt x="371" y="2088"/>
                  </a:lnTo>
                  <a:lnTo>
                    <a:pt x="337" y="1650"/>
                  </a:lnTo>
                  <a:lnTo>
                    <a:pt x="236" y="1213"/>
                  </a:lnTo>
                  <a:lnTo>
                    <a:pt x="203" y="842"/>
                  </a:lnTo>
                  <a:lnTo>
                    <a:pt x="135" y="472"/>
                  </a:lnTo>
                  <a:lnTo>
                    <a:pt x="1044" y="337"/>
                  </a:lnTo>
                  <a:lnTo>
                    <a:pt x="1920" y="169"/>
                  </a:lnTo>
                  <a:close/>
                  <a:moveTo>
                    <a:pt x="1920" y="0"/>
                  </a:moveTo>
                  <a:lnTo>
                    <a:pt x="1011" y="135"/>
                  </a:lnTo>
                  <a:lnTo>
                    <a:pt x="102" y="270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1" y="606"/>
                  </a:lnTo>
                  <a:lnTo>
                    <a:pt x="34" y="876"/>
                  </a:lnTo>
                  <a:lnTo>
                    <a:pt x="102" y="1381"/>
                  </a:lnTo>
                  <a:lnTo>
                    <a:pt x="135" y="1819"/>
                  </a:lnTo>
                  <a:lnTo>
                    <a:pt x="203" y="2054"/>
                  </a:lnTo>
                  <a:lnTo>
                    <a:pt x="270" y="2256"/>
                  </a:lnTo>
                  <a:lnTo>
                    <a:pt x="270" y="2290"/>
                  </a:lnTo>
                  <a:lnTo>
                    <a:pt x="371" y="2290"/>
                  </a:lnTo>
                  <a:lnTo>
                    <a:pt x="371" y="2256"/>
                  </a:lnTo>
                  <a:lnTo>
                    <a:pt x="607" y="2256"/>
                  </a:lnTo>
                  <a:lnTo>
                    <a:pt x="842" y="2223"/>
                  </a:lnTo>
                  <a:lnTo>
                    <a:pt x="1280" y="2122"/>
                  </a:lnTo>
                  <a:lnTo>
                    <a:pt x="1684" y="2088"/>
                  </a:lnTo>
                  <a:lnTo>
                    <a:pt x="1886" y="2054"/>
                  </a:lnTo>
                  <a:lnTo>
                    <a:pt x="2088" y="1987"/>
                  </a:lnTo>
                  <a:lnTo>
                    <a:pt x="2155" y="1987"/>
                  </a:lnTo>
                  <a:lnTo>
                    <a:pt x="2189" y="1920"/>
                  </a:lnTo>
                  <a:lnTo>
                    <a:pt x="2223" y="1650"/>
                  </a:lnTo>
                  <a:lnTo>
                    <a:pt x="2223" y="1415"/>
                  </a:lnTo>
                  <a:lnTo>
                    <a:pt x="2155" y="910"/>
                  </a:lnTo>
                  <a:lnTo>
                    <a:pt x="2122" y="505"/>
                  </a:lnTo>
                  <a:lnTo>
                    <a:pt x="2054" y="303"/>
                  </a:lnTo>
                  <a:lnTo>
                    <a:pt x="1987" y="101"/>
                  </a:lnTo>
                  <a:lnTo>
                    <a:pt x="1987" y="34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4"/>
            <p:cNvSpPr/>
            <p:nvPr/>
          </p:nvSpPr>
          <p:spPr>
            <a:xfrm>
              <a:off x="2409449" y="5828546"/>
              <a:ext cx="29093" cy="132048"/>
            </a:xfrm>
            <a:custGeom>
              <a:avLst/>
              <a:gdLst/>
              <a:ahLst/>
              <a:cxnLst/>
              <a:rect l="l" t="t" r="r" b="b"/>
              <a:pathLst>
                <a:path w="438" h="1988" extrusionOk="0">
                  <a:moveTo>
                    <a:pt x="0" y="1"/>
                  </a:moveTo>
                  <a:lnTo>
                    <a:pt x="0" y="34"/>
                  </a:lnTo>
                  <a:lnTo>
                    <a:pt x="0" y="270"/>
                  </a:lnTo>
                  <a:lnTo>
                    <a:pt x="0" y="472"/>
                  </a:lnTo>
                  <a:lnTo>
                    <a:pt x="67" y="943"/>
                  </a:lnTo>
                  <a:lnTo>
                    <a:pt x="168" y="1448"/>
                  </a:lnTo>
                  <a:lnTo>
                    <a:pt x="236" y="1718"/>
                  </a:lnTo>
                  <a:lnTo>
                    <a:pt x="337" y="1953"/>
                  </a:lnTo>
                  <a:lnTo>
                    <a:pt x="370" y="1987"/>
                  </a:lnTo>
                  <a:lnTo>
                    <a:pt x="438" y="1987"/>
                  </a:lnTo>
                  <a:lnTo>
                    <a:pt x="438" y="1920"/>
                  </a:lnTo>
                  <a:lnTo>
                    <a:pt x="438" y="1684"/>
                  </a:lnTo>
                  <a:lnTo>
                    <a:pt x="370" y="1415"/>
                  </a:lnTo>
                  <a:lnTo>
                    <a:pt x="269" y="910"/>
                  </a:lnTo>
                  <a:lnTo>
                    <a:pt x="202" y="472"/>
                  </a:lnTo>
                  <a:lnTo>
                    <a:pt x="135" y="236"/>
                  </a:lnTo>
                  <a:lnTo>
                    <a:pt x="101" y="34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4"/>
            <p:cNvSpPr/>
            <p:nvPr/>
          </p:nvSpPr>
          <p:spPr>
            <a:xfrm>
              <a:off x="2791844" y="5817387"/>
              <a:ext cx="33610" cy="42577"/>
            </a:xfrm>
            <a:custGeom>
              <a:avLst/>
              <a:gdLst/>
              <a:ahLst/>
              <a:cxnLst/>
              <a:rect l="l" t="t" r="r" b="b"/>
              <a:pathLst>
                <a:path w="506" h="641" extrusionOk="0">
                  <a:moveTo>
                    <a:pt x="472" y="0"/>
                  </a:moveTo>
                  <a:lnTo>
                    <a:pt x="371" y="101"/>
                  </a:lnTo>
                  <a:lnTo>
                    <a:pt x="270" y="202"/>
                  </a:lnTo>
                  <a:lnTo>
                    <a:pt x="202" y="169"/>
                  </a:lnTo>
                  <a:lnTo>
                    <a:pt x="68" y="68"/>
                  </a:lnTo>
                  <a:lnTo>
                    <a:pt x="0" y="68"/>
                  </a:lnTo>
                  <a:lnTo>
                    <a:pt x="0" y="101"/>
                  </a:lnTo>
                  <a:lnTo>
                    <a:pt x="34" y="202"/>
                  </a:lnTo>
                  <a:lnTo>
                    <a:pt x="135" y="270"/>
                  </a:lnTo>
                  <a:lnTo>
                    <a:pt x="169" y="303"/>
                  </a:lnTo>
                  <a:lnTo>
                    <a:pt x="68" y="539"/>
                  </a:lnTo>
                  <a:lnTo>
                    <a:pt x="68" y="606"/>
                  </a:lnTo>
                  <a:lnTo>
                    <a:pt x="101" y="640"/>
                  </a:lnTo>
                  <a:lnTo>
                    <a:pt x="169" y="640"/>
                  </a:lnTo>
                  <a:lnTo>
                    <a:pt x="236" y="606"/>
                  </a:lnTo>
                  <a:lnTo>
                    <a:pt x="337" y="337"/>
                  </a:lnTo>
                  <a:lnTo>
                    <a:pt x="371" y="337"/>
                  </a:lnTo>
                  <a:lnTo>
                    <a:pt x="404" y="303"/>
                  </a:lnTo>
                  <a:lnTo>
                    <a:pt x="404" y="236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4"/>
            <p:cNvSpPr/>
            <p:nvPr/>
          </p:nvSpPr>
          <p:spPr>
            <a:xfrm>
              <a:off x="2568199" y="5786102"/>
              <a:ext cx="156624" cy="147657"/>
            </a:xfrm>
            <a:custGeom>
              <a:avLst/>
              <a:gdLst/>
              <a:ahLst/>
              <a:cxnLst/>
              <a:rect l="l" t="t" r="r" b="b"/>
              <a:pathLst>
                <a:path w="2358" h="2223" extrusionOk="0">
                  <a:moveTo>
                    <a:pt x="1650" y="0"/>
                  </a:moveTo>
                  <a:lnTo>
                    <a:pt x="1314" y="101"/>
                  </a:lnTo>
                  <a:lnTo>
                    <a:pt x="708" y="168"/>
                  </a:lnTo>
                  <a:lnTo>
                    <a:pt x="405" y="202"/>
                  </a:lnTo>
                  <a:lnTo>
                    <a:pt x="102" y="303"/>
                  </a:lnTo>
                  <a:lnTo>
                    <a:pt x="102" y="202"/>
                  </a:lnTo>
                  <a:lnTo>
                    <a:pt x="34" y="202"/>
                  </a:lnTo>
                  <a:lnTo>
                    <a:pt x="1" y="236"/>
                  </a:lnTo>
                  <a:lnTo>
                    <a:pt x="1" y="471"/>
                  </a:lnTo>
                  <a:lnTo>
                    <a:pt x="1" y="673"/>
                  </a:lnTo>
                  <a:lnTo>
                    <a:pt x="34" y="1145"/>
                  </a:lnTo>
                  <a:lnTo>
                    <a:pt x="135" y="1650"/>
                  </a:lnTo>
                  <a:lnTo>
                    <a:pt x="203" y="1919"/>
                  </a:lnTo>
                  <a:lnTo>
                    <a:pt x="304" y="2155"/>
                  </a:lnTo>
                  <a:lnTo>
                    <a:pt x="337" y="2222"/>
                  </a:lnTo>
                  <a:lnTo>
                    <a:pt x="371" y="2222"/>
                  </a:lnTo>
                  <a:lnTo>
                    <a:pt x="405" y="2188"/>
                  </a:lnTo>
                  <a:lnTo>
                    <a:pt x="438" y="2121"/>
                  </a:lnTo>
                  <a:lnTo>
                    <a:pt x="405" y="1885"/>
                  </a:lnTo>
                  <a:lnTo>
                    <a:pt x="337" y="1616"/>
                  </a:lnTo>
                  <a:lnTo>
                    <a:pt x="236" y="1111"/>
                  </a:lnTo>
                  <a:lnTo>
                    <a:pt x="203" y="741"/>
                  </a:lnTo>
                  <a:lnTo>
                    <a:pt x="135" y="370"/>
                  </a:lnTo>
                  <a:lnTo>
                    <a:pt x="539" y="370"/>
                  </a:lnTo>
                  <a:lnTo>
                    <a:pt x="943" y="303"/>
                  </a:lnTo>
                  <a:lnTo>
                    <a:pt x="1852" y="168"/>
                  </a:lnTo>
                  <a:lnTo>
                    <a:pt x="1886" y="202"/>
                  </a:lnTo>
                  <a:lnTo>
                    <a:pt x="1987" y="202"/>
                  </a:lnTo>
                  <a:lnTo>
                    <a:pt x="1987" y="471"/>
                  </a:lnTo>
                  <a:lnTo>
                    <a:pt x="2021" y="774"/>
                  </a:lnTo>
                  <a:lnTo>
                    <a:pt x="2155" y="1784"/>
                  </a:lnTo>
                  <a:lnTo>
                    <a:pt x="1751" y="1784"/>
                  </a:lnTo>
                  <a:lnTo>
                    <a:pt x="1347" y="1885"/>
                  </a:lnTo>
                  <a:lnTo>
                    <a:pt x="842" y="1919"/>
                  </a:lnTo>
                  <a:lnTo>
                    <a:pt x="607" y="1986"/>
                  </a:lnTo>
                  <a:lnTo>
                    <a:pt x="506" y="2054"/>
                  </a:lnTo>
                  <a:lnTo>
                    <a:pt x="438" y="2121"/>
                  </a:lnTo>
                  <a:lnTo>
                    <a:pt x="506" y="2188"/>
                  </a:lnTo>
                  <a:lnTo>
                    <a:pt x="842" y="2188"/>
                  </a:lnTo>
                  <a:lnTo>
                    <a:pt x="1246" y="2121"/>
                  </a:lnTo>
                  <a:lnTo>
                    <a:pt x="1718" y="2054"/>
                  </a:lnTo>
                  <a:lnTo>
                    <a:pt x="1987" y="2020"/>
                  </a:lnTo>
                  <a:lnTo>
                    <a:pt x="2189" y="1953"/>
                  </a:lnTo>
                  <a:lnTo>
                    <a:pt x="2256" y="1986"/>
                  </a:lnTo>
                  <a:lnTo>
                    <a:pt x="2290" y="1986"/>
                  </a:lnTo>
                  <a:lnTo>
                    <a:pt x="2357" y="1953"/>
                  </a:lnTo>
                  <a:lnTo>
                    <a:pt x="2357" y="1885"/>
                  </a:lnTo>
                  <a:lnTo>
                    <a:pt x="2189" y="875"/>
                  </a:lnTo>
                  <a:lnTo>
                    <a:pt x="2155" y="438"/>
                  </a:lnTo>
                  <a:lnTo>
                    <a:pt x="2122" y="236"/>
                  </a:lnTo>
                  <a:lnTo>
                    <a:pt x="2054" y="34"/>
                  </a:lnTo>
                  <a:lnTo>
                    <a:pt x="2021" y="34"/>
                  </a:lnTo>
                  <a:lnTo>
                    <a:pt x="1987" y="67"/>
                  </a:lnTo>
                  <a:lnTo>
                    <a:pt x="1987" y="34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4"/>
            <p:cNvSpPr/>
            <p:nvPr/>
          </p:nvSpPr>
          <p:spPr>
            <a:xfrm>
              <a:off x="2727015" y="5754750"/>
              <a:ext cx="154366" cy="167783"/>
            </a:xfrm>
            <a:custGeom>
              <a:avLst/>
              <a:gdLst/>
              <a:ahLst/>
              <a:cxnLst/>
              <a:rect l="l" t="t" r="r" b="b"/>
              <a:pathLst>
                <a:path w="2324" h="2526" extrusionOk="0">
                  <a:moveTo>
                    <a:pt x="1953" y="203"/>
                  </a:moveTo>
                  <a:lnTo>
                    <a:pt x="1953" y="640"/>
                  </a:lnTo>
                  <a:lnTo>
                    <a:pt x="1986" y="1112"/>
                  </a:lnTo>
                  <a:lnTo>
                    <a:pt x="2054" y="1583"/>
                  </a:lnTo>
                  <a:lnTo>
                    <a:pt x="2155" y="2021"/>
                  </a:lnTo>
                  <a:lnTo>
                    <a:pt x="2188" y="2054"/>
                  </a:lnTo>
                  <a:lnTo>
                    <a:pt x="2155" y="2054"/>
                  </a:lnTo>
                  <a:lnTo>
                    <a:pt x="1751" y="2088"/>
                  </a:lnTo>
                  <a:lnTo>
                    <a:pt x="1347" y="2155"/>
                  </a:lnTo>
                  <a:lnTo>
                    <a:pt x="943" y="2189"/>
                  </a:lnTo>
                  <a:lnTo>
                    <a:pt x="505" y="2256"/>
                  </a:lnTo>
                  <a:lnTo>
                    <a:pt x="337" y="1347"/>
                  </a:lnTo>
                  <a:lnTo>
                    <a:pt x="168" y="438"/>
                  </a:lnTo>
                  <a:lnTo>
                    <a:pt x="606" y="405"/>
                  </a:lnTo>
                  <a:lnTo>
                    <a:pt x="1044" y="371"/>
                  </a:lnTo>
                  <a:lnTo>
                    <a:pt x="1953" y="203"/>
                  </a:lnTo>
                  <a:close/>
                  <a:moveTo>
                    <a:pt x="1953" y="1"/>
                  </a:moveTo>
                  <a:lnTo>
                    <a:pt x="1044" y="169"/>
                  </a:lnTo>
                  <a:lnTo>
                    <a:pt x="572" y="203"/>
                  </a:lnTo>
                  <a:lnTo>
                    <a:pt x="101" y="304"/>
                  </a:lnTo>
                  <a:lnTo>
                    <a:pt x="67" y="337"/>
                  </a:lnTo>
                  <a:lnTo>
                    <a:pt x="67" y="371"/>
                  </a:lnTo>
                  <a:lnTo>
                    <a:pt x="34" y="371"/>
                  </a:lnTo>
                  <a:lnTo>
                    <a:pt x="0" y="438"/>
                  </a:lnTo>
                  <a:lnTo>
                    <a:pt x="34" y="943"/>
                  </a:lnTo>
                  <a:lnTo>
                    <a:pt x="101" y="1448"/>
                  </a:lnTo>
                  <a:lnTo>
                    <a:pt x="236" y="1987"/>
                  </a:lnTo>
                  <a:lnTo>
                    <a:pt x="370" y="2492"/>
                  </a:lnTo>
                  <a:lnTo>
                    <a:pt x="404" y="2526"/>
                  </a:lnTo>
                  <a:lnTo>
                    <a:pt x="471" y="2526"/>
                  </a:lnTo>
                  <a:lnTo>
                    <a:pt x="539" y="2492"/>
                  </a:lnTo>
                  <a:lnTo>
                    <a:pt x="539" y="2425"/>
                  </a:lnTo>
                  <a:lnTo>
                    <a:pt x="539" y="2357"/>
                  </a:lnTo>
                  <a:lnTo>
                    <a:pt x="943" y="2391"/>
                  </a:lnTo>
                  <a:lnTo>
                    <a:pt x="1380" y="2357"/>
                  </a:lnTo>
                  <a:lnTo>
                    <a:pt x="1784" y="2290"/>
                  </a:lnTo>
                  <a:lnTo>
                    <a:pt x="2188" y="2189"/>
                  </a:lnTo>
                  <a:lnTo>
                    <a:pt x="2222" y="2122"/>
                  </a:lnTo>
                  <a:lnTo>
                    <a:pt x="2188" y="2088"/>
                  </a:lnTo>
                  <a:lnTo>
                    <a:pt x="2289" y="2088"/>
                  </a:lnTo>
                  <a:lnTo>
                    <a:pt x="2289" y="2054"/>
                  </a:lnTo>
                  <a:lnTo>
                    <a:pt x="2323" y="1987"/>
                  </a:lnTo>
                  <a:lnTo>
                    <a:pt x="2289" y="1549"/>
                  </a:lnTo>
                  <a:lnTo>
                    <a:pt x="2222" y="1078"/>
                  </a:lnTo>
                  <a:lnTo>
                    <a:pt x="2121" y="607"/>
                  </a:lnTo>
                  <a:lnTo>
                    <a:pt x="2020" y="169"/>
                  </a:lnTo>
                  <a:lnTo>
                    <a:pt x="2054" y="102"/>
                  </a:lnTo>
                  <a:lnTo>
                    <a:pt x="2054" y="68"/>
                  </a:lnTo>
                  <a:lnTo>
                    <a:pt x="2020" y="34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4"/>
            <p:cNvSpPr/>
            <p:nvPr/>
          </p:nvSpPr>
          <p:spPr>
            <a:xfrm>
              <a:off x="2472019" y="5864347"/>
              <a:ext cx="35868" cy="47027"/>
            </a:xfrm>
            <a:custGeom>
              <a:avLst/>
              <a:gdLst/>
              <a:ahLst/>
              <a:cxnLst/>
              <a:rect l="l" t="t" r="r" b="b"/>
              <a:pathLst>
                <a:path w="540" h="708" extrusionOk="0">
                  <a:moveTo>
                    <a:pt x="304" y="135"/>
                  </a:moveTo>
                  <a:lnTo>
                    <a:pt x="270" y="270"/>
                  </a:lnTo>
                  <a:lnTo>
                    <a:pt x="203" y="371"/>
                  </a:lnTo>
                  <a:lnTo>
                    <a:pt x="136" y="404"/>
                  </a:lnTo>
                  <a:lnTo>
                    <a:pt x="136" y="371"/>
                  </a:lnTo>
                  <a:lnTo>
                    <a:pt x="136" y="303"/>
                  </a:lnTo>
                  <a:lnTo>
                    <a:pt x="203" y="202"/>
                  </a:lnTo>
                  <a:lnTo>
                    <a:pt x="237" y="169"/>
                  </a:lnTo>
                  <a:lnTo>
                    <a:pt x="304" y="135"/>
                  </a:lnTo>
                  <a:close/>
                  <a:moveTo>
                    <a:pt x="304" y="0"/>
                  </a:moveTo>
                  <a:lnTo>
                    <a:pt x="169" y="34"/>
                  </a:lnTo>
                  <a:lnTo>
                    <a:pt x="68" y="135"/>
                  </a:lnTo>
                  <a:lnTo>
                    <a:pt x="35" y="135"/>
                  </a:lnTo>
                  <a:lnTo>
                    <a:pt x="35" y="169"/>
                  </a:lnTo>
                  <a:lnTo>
                    <a:pt x="35" y="202"/>
                  </a:lnTo>
                  <a:lnTo>
                    <a:pt x="1" y="337"/>
                  </a:lnTo>
                  <a:lnTo>
                    <a:pt x="1" y="438"/>
                  </a:lnTo>
                  <a:lnTo>
                    <a:pt x="102" y="674"/>
                  </a:lnTo>
                  <a:lnTo>
                    <a:pt x="102" y="707"/>
                  </a:lnTo>
                  <a:lnTo>
                    <a:pt x="169" y="707"/>
                  </a:lnTo>
                  <a:lnTo>
                    <a:pt x="203" y="674"/>
                  </a:lnTo>
                  <a:lnTo>
                    <a:pt x="203" y="640"/>
                  </a:lnTo>
                  <a:lnTo>
                    <a:pt x="169" y="505"/>
                  </a:lnTo>
                  <a:lnTo>
                    <a:pt x="237" y="573"/>
                  </a:lnTo>
                  <a:lnTo>
                    <a:pt x="304" y="640"/>
                  </a:lnTo>
                  <a:lnTo>
                    <a:pt x="371" y="674"/>
                  </a:lnTo>
                  <a:lnTo>
                    <a:pt x="472" y="707"/>
                  </a:lnTo>
                  <a:lnTo>
                    <a:pt x="506" y="674"/>
                  </a:lnTo>
                  <a:lnTo>
                    <a:pt x="540" y="640"/>
                  </a:lnTo>
                  <a:lnTo>
                    <a:pt x="540" y="573"/>
                  </a:lnTo>
                  <a:lnTo>
                    <a:pt x="472" y="539"/>
                  </a:lnTo>
                  <a:lnTo>
                    <a:pt x="371" y="505"/>
                  </a:lnTo>
                  <a:lnTo>
                    <a:pt x="304" y="438"/>
                  </a:lnTo>
                  <a:lnTo>
                    <a:pt x="405" y="337"/>
                  </a:lnTo>
                  <a:lnTo>
                    <a:pt x="472" y="202"/>
                  </a:lnTo>
                  <a:lnTo>
                    <a:pt x="472" y="101"/>
                  </a:lnTo>
                  <a:lnTo>
                    <a:pt x="439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4"/>
            <p:cNvSpPr/>
            <p:nvPr/>
          </p:nvSpPr>
          <p:spPr>
            <a:xfrm>
              <a:off x="2089625" y="6172946"/>
              <a:ext cx="152174" cy="147657"/>
            </a:xfrm>
            <a:custGeom>
              <a:avLst/>
              <a:gdLst/>
              <a:ahLst/>
              <a:cxnLst/>
              <a:rect l="l" t="t" r="r" b="b"/>
              <a:pathLst>
                <a:path w="2291" h="2223" extrusionOk="0">
                  <a:moveTo>
                    <a:pt x="1886" y="203"/>
                  </a:moveTo>
                  <a:lnTo>
                    <a:pt x="1953" y="573"/>
                  </a:lnTo>
                  <a:lnTo>
                    <a:pt x="1987" y="943"/>
                  </a:lnTo>
                  <a:lnTo>
                    <a:pt x="2054" y="1381"/>
                  </a:lnTo>
                  <a:lnTo>
                    <a:pt x="2122" y="1819"/>
                  </a:lnTo>
                  <a:lnTo>
                    <a:pt x="1953" y="1819"/>
                  </a:lnTo>
                  <a:lnTo>
                    <a:pt x="1751" y="1852"/>
                  </a:lnTo>
                  <a:lnTo>
                    <a:pt x="1381" y="1886"/>
                  </a:lnTo>
                  <a:lnTo>
                    <a:pt x="910" y="1953"/>
                  </a:lnTo>
                  <a:lnTo>
                    <a:pt x="674" y="2021"/>
                  </a:lnTo>
                  <a:lnTo>
                    <a:pt x="472" y="2088"/>
                  </a:lnTo>
                  <a:lnTo>
                    <a:pt x="371" y="1617"/>
                  </a:lnTo>
                  <a:lnTo>
                    <a:pt x="270" y="1179"/>
                  </a:lnTo>
                  <a:lnTo>
                    <a:pt x="169" y="809"/>
                  </a:lnTo>
                  <a:lnTo>
                    <a:pt x="102" y="438"/>
                  </a:lnTo>
                  <a:lnTo>
                    <a:pt x="1011" y="337"/>
                  </a:lnTo>
                  <a:lnTo>
                    <a:pt x="1886" y="203"/>
                  </a:lnTo>
                  <a:close/>
                  <a:moveTo>
                    <a:pt x="1886" y="1"/>
                  </a:moveTo>
                  <a:lnTo>
                    <a:pt x="977" y="102"/>
                  </a:lnTo>
                  <a:lnTo>
                    <a:pt x="68" y="270"/>
                  </a:lnTo>
                  <a:lnTo>
                    <a:pt x="1" y="304"/>
                  </a:lnTo>
                  <a:lnTo>
                    <a:pt x="1" y="371"/>
                  </a:lnTo>
                  <a:lnTo>
                    <a:pt x="1" y="573"/>
                  </a:lnTo>
                  <a:lnTo>
                    <a:pt x="1" y="775"/>
                  </a:lnTo>
                  <a:lnTo>
                    <a:pt x="68" y="1213"/>
                  </a:lnTo>
                  <a:lnTo>
                    <a:pt x="169" y="1684"/>
                  </a:lnTo>
                  <a:lnTo>
                    <a:pt x="236" y="1953"/>
                  </a:lnTo>
                  <a:lnTo>
                    <a:pt x="337" y="2189"/>
                  </a:lnTo>
                  <a:lnTo>
                    <a:pt x="405" y="2223"/>
                  </a:lnTo>
                  <a:lnTo>
                    <a:pt x="438" y="2189"/>
                  </a:lnTo>
                  <a:lnTo>
                    <a:pt x="876" y="2189"/>
                  </a:lnTo>
                  <a:lnTo>
                    <a:pt x="1280" y="2122"/>
                  </a:lnTo>
                  <a:lnTo>
                    <a:pt x="1718" y="2054"/>
                  </a:lnTo>
                  <a:lnTo>
                    <a:pt x="1953" y="2021"/>
                  </a:lnTo>
                  <a:lnTo>
                    <a:pt x="2189" y="1953"/>
                  </a:lnTo>
                  <a:lnTo>
                    <a:pt x="2223" y="1987"/>
                  </a:lnTo>
                  <a:lnTo>
                    <a:pt x="2256" y="1987"/>
                  </a:lnTo>
                  <a:lnTo>
                    <a:pt x="2290" y="1953"/>
                  </a:lnTo>
                  <a:lnTo>
                    <a:pt x="2290" y="1920"/>
                  </a:lnTo>
                  <a:lnTo>
                    <a:pt x="2290" y="1718"/>
                  </a:lnTo>
                  <a:lnTo>
                    <a:pt x="2256" y="1482"/>
                  </a:lnTo>
                  <a:lnTo>
                    <a:pt x="2189" y="1044"/>
                  </a:lnTo>
                  <a:lnTo>
                    <a:pt x="2122" y="539"/>
                  </a:lnTo>
                  <a:lnTo>
                    <a:pt x="2054" y="270"/>
                  </a:lnTo>
                  <a:lnTo>
                    <a:pt x="1987" y="34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4"/>
            <p:cNvSpPr/>
            <p:nvPr/>
          </p:nvSpPr>
          <p:spPr>
            <a:xfrm>
              <a:off x="2205931" y="6065608"/>
              <a:ext cx="33610" cy="49285"/>
            </a:xfrm>
            <a:custGeom>
              <a:avLst/>
              <a:gdLst/>
              <a:ahLst/>
              <a:cxnLst/>
              <a:rect l="l" t="t" r="r" b="b"/>
              <a:pathLst>
                <a:path w="506" h="742" extrusionOk="0">
                  <a:moveTo>
                    <a:pt x="169" y="1"/>
                  </a:moveTo>
                  <a:lnTo>
                    <a:pt x="68" y="68"/>
                  </a:lnTo>
                  <a:lnTo>
                    <a:pt x="34" y="169"/>
                  </a:lnTo>
                  <a:lnTo>
                    <a:pt x="34" y="270"/>
                  </a:lnTo>
                  <a:lnTo>
                    <a:pt x="101" y="371"/>
                  </a:lnTo>
                  <a:lnTo>
                    <a:pt x="202" y="438"/>
                  </a:lnTo>
                  <a:lnTo>
                    <a:pt x="337" y="438"/>
                  </a:lnTo>
                  <a:lnTo>
                    <a:pt x="337" y="506"/>
                  </a:lnTo>
                  <a:lnTo>
                    <a:pt x="303" y="539"/>
                  </a:lnTo>
                  <a:lnTo>
                    <a:pt x="236" y="573"/>
                  </a:lnTo>
                  <a:lnTo>
                    <a:pt x="101" y="573"/>
                  </a:lnTo>
                  <a:lnTo>
                    <a:pt x="68" y="539"/>
                  </a:lnTo>
                  <a:lnTo>
                    <a:pt x="0" y="573"/>
                  </a:lnTo>
                  <a:lnTo>
                    <a:pt x="0" y="607"/>
                  </a:lnTo>
                  <a:lnTo>
                    <a:pt x="0" y="640"/>
                  </a:lnTo>
                  <a:lnTo>
                    <a:pt x="34" y="674"/>
                  </a:lnTo>
                  <a:lnTo>
                    <a:pt x="101" y="708"/>
                  </a:lnTo>
                  <a:lnTo>
                    <a:pt x="202" y="741"/>
                  </a:lnTo>
                  <a:lnTo>
                    <a:pt x="303" y="708"/>
                  </a:lnTo>
                  <a:lnTo>
                    <a:pt x="404" y="674"/>
                  </a:lnTo>
                  <a:lnTo>
                    <a:pt x="472" y="607"/>
                  </a:lnTo>
                  <a:lnTo>
                    <a:pt x="505" y="506"/>
                  </a:lnTo>
                  <a:lnTo>
                    <a:pt x="505" y="405"/>
                  </a:lnTo>
                  <a:lnTo>
                    <a:pt x="472" y="337"/>
                  </a:lnTo>
                  <a:lnTo>
                    <a:pt x="438" y="304"/>
                  </a:lnTo>
                  <a:lnTo>
                    <a:pt x="371" y="270"/>
                  </a:lnTo>
                  <a:lnTo>
                    <a:pt x="202" y="270"/>
                  </a:lnTo>
                  <a:lnTo>
                    <a:pt x="169" y="203"/>
                  </a:lnTo>
                  <a:lnTo>
                    <a:pt x="202" y="169"/>
                  </a:lnTo>
                  <a:lnTo>
                    <a:pt x="236" y="135"/>
                  </a:lnTo>
                  <a:lnTo>
                    <a:pt x="337" y="102"/>
                  </a:lnTo>
                  <a:lnTo>
                    <a:pt x="371" y="102"/>
                  </a:lnTo>
                  <a:lnTo>
                    <a:pt x="371" y="68"/>
                  </a:lnTo>
                  <a:lnTo>
                    <a:pt x="337" y="34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4"/>
            <p:cNvSpPr/>
            <p:nvPr/>
          </p:nvSpPr>
          <p:spPr>
            <a:xfrm>
              <a:off x="2357972" y="6034323"/>
              <a:ext cx="42577" cy="60444"/>
            </a:xfrm>
            <a:custGeom>
              <a:avLst/>
              <a:gdLst/>
              <a:ahLst/>
              <a:cxnLst/>
              <a:rect l="l" t="t" r="r" b="b"/>
              <a:pathLst>
                <a:path w="641" h="910" extrusionOk="0">
                  <a:moveTo>
                    <a:pt x="438" y="236"/>
                  </a:moveTo>
                  <a:lnTo>
                    <a:pt x="472" y="270"/>
                  </a:lnTo>
                  <a:lnTo>
                    <a:pt x="506" y="337"/>
                  </a:lnTo>
                  <a:lnTo>
                    <a:pt x="506" y="505"/>
                  </a:lnTo>
                  <a:lnTo>
                    <a:pt x="472" y="573"/>
                  </a:lnTo>
                  <a:lnTo>
                    <a:pt x="438" y="640"/>
                  </a:lnTo>
                  <a:lnTo>
                    <a:pt x="304" y="707"/>
                  </a:lnTo>
                  <a:lnTo>
                    <a:pt x="270" y="741"/>
                  </a:lnTo>
                  <a:lnTo>
                    <a:pt x="236" y="404"/>
                  </a:lnTo>
                  <a:lnTo>
                    <a:pt x="236" y="236"/>
                  </a:lnTo>
                  <a:close/>
                  <a:moveTo>
                    <a:pt x="169" y="0"/>
                  </a:moveTo>
                  <a:lnTo>
                    <a:pt x="135" y="101"/>
                  </a:lnTo>
                  <a:lnTo>
                    <a:pt x="102" y="168"/>
                  </a:lnTo>
                  <a:lnTo>
                    <a:pt x="68" y="371"/>
                  </a:lnTo>
                  <a:lnTo>
                    <a:pt x="68" y="573"/>
                  </a:lnTo>
                  <a:lnTo>
                    <a:pt x="135" y="775"/>
                  </a:lnTo>
                  <a:lnTo>
                    <a:pt x="68" y="775"/>
                  </a:lnTo>
                  <a:lnTo>
                    <a:pt x="1" y="842"/>
                  </a:lnTo>
                  <a:lnTo>
                    <a:pt x="34" y="876"/>
                  </a:lnTo>
                  <a:lnTo>
                    <a:pt x="68" y="909"/>
                  </a:lnTo>
                  <a:lnTo>
                    <a:pt x="236" y="909"/>
                  </a:lnTo>
                  <a:lnTo>
                    <a:pt x="405" y="808"/>
                  </a:lnTo>
                  <a:lnTo>
                    <a:pt x="539" y="674"/>
                  </a:lnTo>
                  <a:lnTo>
                    <a:pt x="607" y="505"/>
                  </a:lnTo>
                  <a:lnTo>
                    <a:pt x="640" y="404"/>
                  </a:lnTo>
                  <a:lnTo>
                    <a:pt x="607" y="337"/>
                  </a:lnTo>
                  <a:lnTo>
                    <a:pt x="539" y="168"/>
                  </a:lnTo>
                  <a:lnTo>
                    <a:pt x="472" y="135"/>
                  </a:lnTo>
                  <a:lnTo>
                    <a:pt x="371" y="101"/>
                  </a:lnTo>
                  <a:lnTo>
                    <a:pt x="236" y="135"/>
                  </a:lnTo>
                  <a:lnTo>
                    <a:pt x="203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4"/>
            <p:cNvSpPr/>
            <p:nvPr/>
          </p:nvSpPr>
          <p:spPr>
            <a:xfrm>
              <a:off x="2147745" y="6226616"/>
              <a:ext cx="44835" cy="49285"/>
            </a:xfrm>
            <a:custGeom>
              <a:avLst/>
              <a:gdLst/>
              <a:ahLst/>
              <a:cxnLst/>
              <a:rect l="l" t="t" r="r" b="b"/>
              <a:pathLst>
                <a:path w="675" h="742" extrusionOk="0">
                  <a:moveTo>
                    <a:pt x="68" y="1"/>
                  </a:moveTo>
                  <a:lnTo>
                    <a:pt x="1" y="34"/>
                  </a:lnTo>
                  <a:lnTo>
                    <a:pt x="1" y="68"/>
                  </a:lnTo>
                  <a:lnTo>
                    <a:pt x="35" y="135"/>
                  </a:lnTo>
                  <a:lnTo>
                    <a:pt x="102" y="169"/>
                  </a:lnTo>
                  <a:lnTo>
                    <a:pt x="304" y="169"/>
                  </a:lnTo>
                  <a:lnTo>
                    <a:pt x="68" y="607"/>
                  </a:lnTo>
                  <a:lnTo>
                    <a:pt x="68" y="674"/>
                  </a:lnTo>
                  <a:lnTo>
                    <a:pt x="102" y="708"/>
                  </a:lnTo>
                  <a:lnTo>
                    <a:pt x="136" y="741"/>
                  </a:lnTo>
                  <a:lnTo>
                    <a:pt x="203" y="741"/>
                  </a:lnTo>
                  <a:lnTo>
                    <a:pt x="506" y="607"/>
                  </a:lnTo>
                  <a:lnTo>
                    <a:pt x="607" y="573"/>
                  </a:lnTo>
                  <a:lnTo>
                    <a:pt x="674" y="539"/>
                  </a:lnTo>
                  <a:lnTo>
                    <a:pt x="674" y="472"/>
                  </a:lnTo>
                  <a:lnTo>
                    <a:pt x="674" y="438"/>
                  </a:lnTo>
                  <a:lnTo>
                    <a:pt x="607" y="405"/>
                  </a:lnTo>
                  <a:lnTo>
                    <a:pt x="573" y="405"/>
                  </a:lnTo>
                  <a:lnTo>
                    <a:pt x="472" y="438"/>
                  </a:lnTo>
                  <a:lnTo>
                    <a:pt x="338" y="472"/>
                  </a:lnTo>
                  <a:lnTo>
                    <a:pt x="540" y="135"/>
                  </a:lnTo>
                  <a:lnTo>
                    <a:pt x="573" y="102"/>
                  </a:lnTo>
                  <a:lnTo>
                    <a:pt x="540" y="34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4"/>
            <p:cNvSpPr/>
            <p:nvPr/>
          </p:nvSpPr>
          <p:spPr>
            <a:xfrm>
              <a:off x="2299852" y="5978395"/>
              <a:ext cx="154366" cy="161075"/>
            </a:xfrm>
            <a:custGeom>
              <a:avLst/>
              <a:gdLst/>
              <a:ahLst/>
              <a:cxnLst/>
              <a:rect l="l" t="t" r="r" b="b"/>
              <a:pathLst>
                <a:path w="2324" h="2425" extrusionOk="0">
                  <a:moveTo>
                    <a:pt x="1919" y="135"/>
                  </a:moveTo>
                  <a:lnTo>
                    <a:pt x="2020" y="1044"/>
                  </a:lnTo>
                  <a:lnTo>
                    <a:pt x="2122" y="1987"/>
                  </a:lnTo>
                  <a:lnTo>
                    <a:pt x="1684" y="2054"/>
                  </a:lnTo>
                  <a:lnTo>
                    <a:pt x="1280" y="2122"/>
                  </a:lnTo>
                  <a:lnTo>
                    <a:pt x="876" y="2189"/>
                  </a:lnTo>
                  <a:lnTo>
                    <a:pt x="472" y="2290"/>
                  </a:lnTo>
                  <a:lnTo>
                    <a:pt x="472" y="2256"/>
                  </a:lnTo>
                  <a:lnTo>
                    <a:pt x="438" y="1819"/>
                  </a:lnTo>
                  <a:lnTo>
                    <a:pt x="371" y="1347"/>
                  </a:lnTo>
                  <a:lnTo>
                    <a:pt x="270" y="876"/>
                  </a:lnTo>
                  <a:lnTo>
                    <a:pt x="135" y="438"/>
                  </a:lnTo>
                  <a:lnTo>
                    <a:pt x="1044" y="337"/>
                  </a:lnTo>
                  <a:lnTo>
                    <a:pt x="1482" y="270"/>
                  </a:lnTo>
                  <a:lnTo>
                    <a:pt x="1919" y="135"/>
                  </a:lnTo>
                  <a:close/>
                  <a:moveTo>
                    <a:pt x="1919" y="0"/>
                  </a:moveTo>
                  <a:lnTo>
                    <a:pt x="1482" y="68"/>
                  </a:lnTo>
                  <a:lnTo>
                    <a:pt x="1010" y="135"/>
                  </a:lnTo>
                  <a:lnTo>
                    <a:pt x="68" y="270"/>
                  </a:lnTo>
                  <a:lnTo>
                    <a:pt x="34" y="303"/>
                  </a:lnTo>
                  <a:lnTo>
                    <a:pt x="0" y="337"/>
                  </a:lnTo>
                  <a:lnTo>
                    <a:pt x="0" y="404"/>
                  </a:lnTo>
                  <a:lnTo>
                    <a:pt x="34" y="438"/>
                  </a:lnTo>
                  <a:lnTo>
                    <a:pt x="68" y="909"/>
                  </a:lnTo>
                  <a:lnTo>
                    <a:pt x="135" y="1381"/>
                  </a:lnTo>
                  <a:lnTo>
                    <a:pt x="236" y="1819"/>
                  </a:lnTo>
                  <a:lnTo>
                    <a:pt x="337" y="2290"/>
                  </a:lnTo>
                  <a:lnTo>
                    <a:pt x="337" y="2324"/>
                  </a:lnTo>
                  <a:lnTo>
                    <a:pt x="438" y="2324"/>
                  </a:lnTo>
                  <a:lnTo>
                    <a:pt x="472" y="2391"/>
                  </a:lnTo>
                  <a:lnTo>
                    <a:pt x="505" y="2425"/>
                  </a:lnTo>
                  <a:lnTo>
                    <a:pt x="909" y="2425"/>
                  </a:lnTo>
                  <a:lnTo>
                    <a:pt x="1313" y="2357"/>
                  </a:lnTo>
                  <a:lnTo>
                    <a:pt x="1751" y="2256"/>
                  </a:lnTo>
                  <a:lnTo>
                    <a:pt x="2122" y="2088"/>
                  </a:lnTo>
                  <a:lnTo>
                    <a:pt x="2122" y="2155"/>
                  </a:lnTo>
                  <a:lnTo>
                    <a:pt x="2155" y="2223"/>
                  </a:lnTo>
                  <a:lnTo>
                    <a:pt x="2223" y="2256"/>
                  </a:lnTo>
                  <a:lnTo>
                    <a:pt x="2290" y="2223"/>
                  </a:lnTo>
                  <a:lnTo>
                    <a:pt x="2324" y="2155"/>
                  </a:lnTo>
                  <a:lnTo>
                    <a:pt x="2290" y="1650"/>
                  </a:lnTo>
                  <a:lnTo>
                    <a:pt x="2256" y="1112"/>
                  </a:lnTo>
                  <a:lnTo>
                    <a:pt x="2189" y="606"/>
                  </a:lnTo>
                  <a:lnTo>
                    <a:pt x="2054" y="101"/>
                  </a:lnTo>
                  <a:lnTo>
                    <a:pt x="2020" y="68"/>
                  </a:lnTo>
                  <a:lnTo>
                    <a:pt x="1987" y="68"/>
                  </a:lnTo>
                  <a:lnTo>
                    <a:pt x="1987" y="34"/>
                  </a:lnTo>
                  <a:lnTo>
                    <a:pt x="19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4"/>
            <p:cNvSpPr/>
            <p:nvPr/>
          </p:nvSpPr>
          <p:spPr>
            <a:xfrm>
              <a:off x="2250633" y="6146112"/>
              <a:ext cx="156624" cy="152108"/>
            </a:xfrm>
            <a:custGeom>
              <a:avLst/>
              <a:gdLst/>
              <a:ahLst/>
              <a:cxnLst/>
              <a:rect l="l" t="t" r="r" b="b"/>
              <a:pathLst>
                <a:path w="2358" h="2290" extrusionOk="0">
                  <a:moveTo>
                    <a:pt x="1953" y="304"/>
                  </a:moveTo>
                  <a:lnTo>
                    <a:pt x="1987" y="607"/>
                  </a:lnTo>
                  <a:lnTo>
                    <a:pt x="2054" y="943"/>
                  </a:lnTo>
                  <a:lnTo>
                    <a:pt x="2088" y="1381"/>
                  </a:lnTo>
                  <a:lnTo>
                    <a:pt x="2122" y="1583"/>
                  </a:lnTo>
                  <a:lnTo>
                    <a:pt x="2189" y="1819"/>
                  </a:lnTo>
                  <a:lnTo>
                    <a:pt x="1280" y="1920"/>
                  </a:lnTo>
                  <a:lnTo>
                    <a:pt x="842" y="1987"/>
                  </a:lnTo>
                  <a:lnTo>
                    <a:pt x="405" y="2122"/>
                  </a:lnTo>
                  <a:lnTo>
                    <a:pt x="337" y="1684"/>
                  </a:lnTo>
                  <a:lnTo>
                    <a:pt x="270" y="1246"/>
                  </a:lnTo>
                  <a:lnTo>
                    <a:pt x="236" y="809"/>
                  </a:lnTo>
                  <a:lnTo>
                    <a:pt x="169" y="573"/>
                  </a:lnTo>
                  <a:lnTo>
                    <a:pt x="102" y="371"/>
                  </a:lnTo>
                  <a:lnTo>
                    <a:pt x="102" y="371"/>
                  </a:lnTo>
                  <a:lnTo>
                    <a:pt x="270" y="405"/>
                  </a:lnTo>
                  <a:lnTo>
                    <a:pt x="472" y="405"/>
                  </a:lnTo>
                  <a:lnTo>
                    <a:pt x="842" y="371"/>
                  </a:lnTo>
                  <a:lnTo>
                    <a:pt x="1415" y="337"/>
                  </a:lnTo>
                  <a:lnTo>
                    <a:pt x="1953" y="304"/>
                  </a:lnTo>
                  <a:close/>
                  <a:moveTo>
                    <a:pt x="1987" y="1"/>
                  </a:moveTo>
                  <a:lnTo>
                    <a:pt x="1953" y="34"/>
                  </a:lnTo>
                  <a:lnTo>
                    <a:pt x="1953" y="102"/>
                  </a:lnTo>
                  <a:lnTo>
                    <a:pt x="1448" y="135"/>
                  </a:lnTo>
                  <a:lnTo>
                    <a:pt x="943" y="169"/>
                  </a:lnTo>
                  <a:lnTo>
                    <a:pt x="506" y="203"/>
                  </a:lnTo>
                  <a:lnTo>
                    <a:pt x="304" y="236"/>
                  </a:lnTo>
                  <a:lnTo>
                    <a:pt x="203" y="304"/>
                  </a:lnTo>
                  <a:lnTo>
                    <a:pt x="102" y="371"/>
                  </a:lnTo>
                  <a:lnTo>
                    <a:pt x="68" y="371"/>
                  </a:lnTo>
                  <a:lnTo>
                    <a:pt x="34" y="506"/>
                  </a:lnTo>
                  <a:lnTo>
                    <a:pt x="1" y="640"/>
                  </a:lnTo>
                  <a:lnTo>
                    <a:pt x="34" y="977"/>
                  </a:lnTo>
                  <a:lnTo>
                    <a:pt x="102" y="1583"/>
                  </a:lnTo>
                  <a:lnTo>
                    <a:pt x="135" y="1785"/>
                  </a:lnTo>
                  <a:lnTo>
                    <a:pt x="169" y="1987"/>
                  </a:lnTo>
                  <a:lnTo>
                    <a:pt x="169" y="2088"/>
                  </a:lnTo>
                  <a:lnTo>
                    <a:pt x="236" y="2189"/>
                  </a:lnTo>
                  <a:lnTo>
                    <a:pt x="304" y="2256"/>
                  </a:lnTo>
                  <a:lnTo>
                    <a:pt x="371" y="2290"/>
                  </a:lnTo>
                  <a:lnTo>
                    <a:pt x="438" y="2290"/>
                  </a:lnTo>
                  <a:lnTo>
                    <a:pt x="438" y="2256"/>
                  </a:lnTo>
                  <a:lnTo>
                    <a:pt x="438" y="2223"/>
                  </a:lnTo>
                  <a:lnTo>
                    <a:pt x="876" y="2223"/>
                  </a:lnTo>
                  <a:lnTo>
                    <a:pt x="1314" y="2155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324" y="1953"/>
                  </a:lnTo>
                  <a:lnTo>
                    <a:pt x="2357" y="1718"/>
                  </a:lnTo>
                  <a:lnTo>
                    <a:pt x="2324" y="1516"/>
                  </a:lnTo>
                  <a:lnTo>
                    <a:pt x="2223" y="1078"/>
                  </a:lnTo>
                  <a:lnTo>
                    <a:pt x="2155" y="539"/>
                  </a:lnTo>
                  <a:lnTo>
                    <a:pt x="2122" y="270"/>
                  </a:lnTo>
                  <a:lnTo>
                    <a:pt x="2054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3" name="Google Shape;873;p6"/>
          <p:cNvGrpSpPr/>
          <p:nvPr/>
        </p:nvGrpSpPr>
        <p:grpSpPr>
          <a:xfrm>
            <a:off x="1841376" y="4540815"/>
            <a:ext cx="1110494" cy="612269"/>
            <a:chOff x="1003176" y="4540815"/>
            <a:chExt cx="1110494" cy="612269"/>
          </a:xfrm>
        </p:grpSpPr>
        <p:sp>
          <p:nvSpPr>
            <p:cNvPr id="874" name="Google Shape;874;p6"/>
            <p:cNvSpPr/>
            <p:nvPr/>
          </p:nvSpPr>
          <p:spPr>
            <a:xfrm>
              <a:off x="1003176" y="4540815"/>
              <a:ext cx="1110494" cy="612269"/>
            </a:xfrm>
            <a:custGeom>
              <a:avLst/>
              <a:gdLst/>
              <a:ahLst/>
              <a:cxnLst/>
              <a:rect l="l" t="t" r="r" b="b"/>
              <a:pathLst>
                <a:path w="22289" h="12289" extrusionOk="0">
                  <a:moveTo>
                    <a:pt x="472" y="5757"/>
                  </a:moveTo>
                  <a:lnTo>
                    <a:pt x="674" y="6262"/>
                  </a:lnTo>
                  <a:lnTo>
                    <a:pt x="943" y="6734"/>
                  </a:lnTo>
                  <a:lnTo>
                    <a:pt x="606" y="6734"/>
                  </a:lnTo>
                  <a:lnTo>
                    <a:pt x="438" y="6666"/>
                  </a:lnTo>
                  <a:lnTo>
                    <a:pt x="270" y="6565"/>
                  </a:lnTo>
                  <a:lnTo>
                    <a:pt x="169" y="6464"/>
                  </a:lnTo>
                  <a:lnTo>
                    <a:pt x="135" y="6363"/>
                  </a:lnTo>
                  <a:lnTo>
                    <a:pt x="135" y="6262"/>
                  </a:lnTo>
                  <a:lnTo>
                    <a:pt x="169" y="6128"/>
                  </a:lnTo>
                  <a:lnTo>
                    <a:pt x="303" y="5926"/>
                  </a:lnTo>
                  <a:lnTo>
                    <a:pt x="472" y="5757"/>
                  </a:lnTo>
                  <a:close/>
                  <a:moveTo>
                    <a:pt x="11414" y="6094"/>
                  </a:moveTo>
                  <a:lnTo>
                    <a:pt x="11548" y="6161"/>
                  </a:lnTo>
                  <a:lnTo>
                    <a:pt x="11717" y="6565"/>
                  </a:lnTo>
                  <a:lnTo>
                    <a:pt x="11784" y="6969"/>
                  </a:lnTo>
                  <a:lnTo>
                    <a:pt x="11548" y="6835"/>
                  </a:lnTo>
                  <a:lnTo>
                    <a:pt x="11245" y="6734"/>
                  </a:lnTo>
                  <a:lnTo>
                    <a:pt x="10976" y="6633"/>
                  </a:lnTo>
                  <a:lnTo>
                    <a:pt x="10673" y="6565"/>
                  </a:lnTo>
                  <a:lnTo>
                    <a:pt x="10875" y="6363"/>
                  </a:lnTo>
                  <a:lnTo>
                    <a:pt x="11077" y="6195"/>
                  </a:lnTo>
                  <a:lnTo>
                    <a:pt x="11178" y="6128"/>
                  </a:lnTo>
                  <a:lnTo>
                    <a:pt x="11279" y="6094"/>
                  </a:lnTo>
                  <a:close/>
                  <a:moveTo>
                    <a:pt x="1852" y="0"/>
                  </a:moveTo>
                  <a:lnTo>
                    <a:pt x="1785" y="34"/>
                  </a:lnTo>
                  <a:lnTo>
                    <a:pt x="1751" y="101"/>
                  </a:lnTo>
                  <a:lnTo>
                    <a:pt x="1549" y="741"/>
                  </a:lnTo>
                  <a:lnTo>
                    <a:pt x="1280" y="1347"/>
                  </a:lnTo>
                  <a:lnTo>
                    <a:pt x="775" y="2559"/>
                  </a:lnTo>
                  <a:lnTo>
                    <a:pt x="573" y="3199"/>
                  </a:lnTo>
                  <a:lnTo>
                    <a:pt x="404" y="3805"/>
                  </a:lnTo>
                  <a:lnTo>
                    <a:pt x="337" y="4141"/>
                  </a:lnTo>
                  <a:lnTo>
                    <a:pt x="303" y="4478"/>
                  </a:lnTo>
                  <a:lnTo>
                    <a:pt x="303" y="4781"/>
                  </a:lnTo>
                  <a:lnTo>
                    <a:pt x="303" y="5151"/>
                  </a:lnTo>
                  <a:lnTo>
                    <a:pt x="371" y="5421"/>
                  </a:lnTo>
                  <a:lnTo>
                    <a:pt x="438" y="5690"/>
                  </a:lnTo>
                  <a:lnTo>
                    <a:pt x="202" y="5825"/>
                  </a:lnTo>
                  <a:lnTo>
                    <a:pt x="135" y="5926"/>
                  </a:lnTo>
                  <a:lnTo>
                    <a:pt x="68" y="6027"/>
                  </a:lnTo>
                  <a:lnTo>
                    <a:pt x="0" y="6128"/>
                  </a:lnTo>
                  <a:lnTo>
                    <a:pt x="0" y="6262"/>
                  </a:lnTo>
                  <a:lnTo>
                    <a:pt x="0" y="6363"/>
                  </a:lnTo>
                  <a:lnTo>
                    <a:pt x="34" y="6498"/>
                  </a:lnTo>
                  <a:lnTo>
                    <a:pt x="101" y="6633"/>
                  </a:lnTo>
                  <a:lnTo>
                    <a:pt x="202" y="6734"/>
                  </a:lnTo>
                  <a:lnTo>
                    <a:pt x="337" y="6801"/>
                  </a:lnTo>
                  <a:lnTo>
                    <a:pt x="472" y="6868"/>
                  </a:lnTo>
                  <a:lnTo>
                    <a:pt x="775" y="6902"/>
                  </a:lnTo>
                  <a:lnTo>
                    <a:pt x="1078" y="6902"/>
                  </a:lnTo>
                  <a:lnTo>
                    <a:pt x="1414" y="7340"/>
                  </a:lnTo>
                  <a:lnTo>
                    <a:pt x="1818" y="7744"/>
                  </a:lnTo>
                  <a:lnTo>
                    <a:pt x="2256" y="8047"/>
                  </a:lnTo>
                  <a:lnTo>
                    <a:pt x="2458" y="8182"/>
                  </a:lnTo>
                  <a:lnTo>
                    <a:pt x="2694" y="8283"/>
                  </a:lnTo>
                  <a:lnTo>
                    <a:pt x="3300" y="8485"/>
                  </a:lnTo>
                  <a:lnTo>
                    <a:pt x="3939" y="8653"/>
                  </a:lnTo>
                  <a:lnTo>
                    <a:pt x="5252" y="8956"/>
                  </a:lnTo>
                  <a:lnTo>
                    <a:pt x="5825" y="9057"/>
                  </a:lnTo>
                  <a:lnTo>
                    <a:pt x="6397" y="9091"/>
                  </a:lnTo>
                  <a:lnTo>
                    <a:pt x="6700" y="9091"/>
                  </a:lnTo>
                  <a:lnTo>
                    <a:pt x="6969" y="9057"/>
                  </a:lnTo>
                  <a:lnTo>
                    <a:pt x="7273" y="9023"/>
                  </a:lnTo>
                  <a:lnTo>
                    <a:pt x="7542" y="8922"/>
                  </a:lnTo>
                  <a:lnTo>
                    <a:pt x="7845" y="8821"/>
                  </a:lnTo>
                  <a:lnTo>
                    <a:pt x="8081" y="8720"/>
                  </a:lnTo>
                  <a:lnTo>
                    <a:pt x="8586" y="8417"/>
                  </a:lnTo>
                  <a:lnTo>
                    <a:pt x="9091" y="8081"/>
                  </a:lnTo>
                  <a:lnTo>
                    <a:pt x="9528" y="7710"/>
                  </a:lnTo>
                  <a:lnTo>
                    <a:pt x="10067" y="7205"/>
                  </a:lnTo>
                  <a:lnTo>
                    <a:pt x="10572" y="6700"/>
                  </a:lnTo>
                  <a:lnTo>
                    <a:pt x="11178" y="6902"/>
                  </a:lnTo>
                  <a:lnTo>
                    <a:pt x="11515" y="7070"/>
                  </a:lnTo>
                  <a:lnTo>
                    <a:pt x="11818" y="7205"/>
                  </a:lnTo>
                  <a:lnTo>
                    <a:pt x="11851" y="7609"/>
                  </a:lnTo>
                  <a:lnTo>
                    <a:pt x="11851" y="8013"/>
                  </a:lnTo>
                  <a:lnTo>
                    <a:pt x="11818" y="8855"/>
                  </a:lnTo>
                  <a:lnTo>
                    <a:pt x="11851" y="9326"/>
                  </a:lnTo>
                  <a:lnTo>
                    <a:pt x="11986" y="9798"/>
                  </a:lnTo>
                  <a:lnTo>
                    <a:pt x="12121" y="10269"/>
                  </a:lnTo>
                  <a:lnTo>
                    <a:pt x="12323" y="10707"/>
                  </a:lnTo>
                  <a:lnTo>
                    <a:pt x="12592" y="11144"/>
                  </a:lnTo>
                  <a:lnTo>
                    <a:pt x="12895" y="11515"/>
                  </a:lnTo>
                  <a:lnTo>
                    <a:pt x="13232" y="11885"/>
                  </a:lnTo>
                  <a:lnTo>
                    <a:pt x="13636" y="12188"/>
                  </a:lnTo>
                  <a:lnTo>
                    <a:pt x="13737" y="12289"/>
                  </a:lnTo>
                  <a:lnTo>
                    <a:pt x="14073" y="12289"/>
                  </a:lnTo>
                  <a:lnTo>
                    <a:pt x="13501" y="11818"/>
                  </a:lnTo>
                  <a:lnTo>
                    <a:pt x="13265" y="11548"/>
                  </a:lnTo>
                  <a:lnTo>
                    <a:pt x="12996" y="11279"/>
                  </a:lnTo>
                  <a:lnTo>
                    <a:pt x="12794" y="11010"/>
                  </a:lnTo>
                  <a:lnTo>
                    <a:pt x="12592" y="10707"/>
                  </a:lnTo>
                  <a:lnTo>
                    <a:pt x="12424" y="10404"/>
                  </a:lnTo>
                  <a:lnTo>
                    <a:pt x="12255" y="10067"/>
                  </a:lnTo>
                  <a:lnTo>
                    <a:pt x="12188" y="9798"/>
                  </a:lnTo>
                  <a:lnTo>
                    <a:pt x="12121" y="9562"/>
                  </a:lnTo>
                  <a:lnTo>
                    <a:pt x="12087" y="9023"/>
                  </a:lnTo>
                  <a:lnTo>
                    <a:pt x="12087" y="8451"/>
                  </a:lnTo>
                  <a:lnTo>
                    <a:pt x="12087" y="7912"/>
                  </a:lnTo>
                  <a:lnTo>
                    <a:pt x="12087" y="7340"/>
                  </a:lnTo>
                  <a:lnTo>
                    <a:pt x="12053" y="7070"/>
                  </a:lnTo>
                  <a:lnTo>
                    <a:pt x="11986" y="6835"/>
                  </a:lnTo>
                  <a:lnTo>
                    <a:pt x="11919" y="6565"/>
                  </a:lnTo>
                  <a:lnTo>
                    <a:pt x="11818" y="6363"/>
                  </a:lnTo>
                  <a:lnTo>
                    <a:pt x="11683" y="6128"/>
                  </a:lnTo>
                  <a:lnTo>
                    <a:pt x="11481" y="5926"/>
                  </a:lnTo>
                  <a:lnTo>
                    <a:pt x="11346" y="5825"/>
                  </a:lnTo>
                  <a:lnTo>
                    <a:pt x="11279" y="5791"/>
                  </a:lnTo>
                  <a:lnTo>
                    <a:pt x="11245" y="5825"/>
                  </a:lnTo>
                  <a:lnTo>
                    <a:pt x="10437" y="6565"/>
                  </a:lnTo>
                  <a:lnTo>
                    <a:pt x="9663" y="7306"/>
                  </a:lnTo>
                  <a:lnTo>
                    <a:pt x="9225" y="7676"/>
                  </a:lnTo>
                  <a:lnTo>
                    <a:pt x="8788" y="7979"/>
                  </a:lnTo>
                  <a:lnTo>
                    <a:pt x="8350" y="8283"/>
                  </a:lnTo>
                  <a:lnTo>
                    <a:pt x="7879" y="8552"/>
                  </a:lnTo>
                  <a:lnTo>
                    <a:pt x="7576" y="8687"/>
                  </a:lnTo>
                  <a:lnTo>
                    <a:pt x="7306" y="8754"/>
                  </a:lnTo>
                  <a:lnTo>
                    <a:pt x="7003" y="8821"/>
                  </a:lnTo>
                  <a:lnTo>
                    <a:pt x="6734" y="8855"/>
                  </a:lnTo>
                  <a:lnTo>
                    <a:pt x="6128" y="8855"/>
                  </a:lnTo>
                  <a:lnTo>
                    <a:pt x="5522" y="8788"/>
                  </a:lnTo>
                  <a:lnTo>
                    <a:pt x="4916" y="8687"/>
                  </a:lnTo>
                  <a:lnTo>
                    <a:pt x="4310" y="8518"/>
                  </a:lnTo>
                  <a:lnTo>
                    <a:pt x="3165" y="8215"/>
                  </a:lnTo>
                  <a:lnTo>
                    <a:pt x="2896" y="8114"/>
                  </a:lnTo>
                  <a:lnTo>
                    <a:pt x="2593" y="7979"/>
                  </a:lnTo>
                  <a:lnTo>
                    <a:pt x="2357" y="7845"/>
                  </a:lnTo>
                  <a:lnTo>
                    <a:pt x="2088" y="7643"/>
                  </a:lnTo>
                  <a:lnTo>
                    <a:pt x="1852" y="7441"/>
                  </a:lnTo>
                  <a:lnTo>
                    <a:pt x="1650" y="7239"/>
                  </a:lnTo>
                  <a:lnTo>
                    <a:pt x="1448" y="6969"/>
                  </a:lnTo>
                  <a:lnTo>
                    <a:pt x="1246" y="6734"/>
                  </a:lnTo>
                  <a:lnTo>
                    <a:pt x="1078" y="6464"/>
                  </a:lnTo>
                  <a:lnTo>
                    <a:pt x="943" y="6161"/>
                  </a:lnTo>
                  <a:lnTo>
                    <a:pt x="808" y="5892"/>
                  </a:lnTo>
                  <a:lnTo>
                    <a:pt x="707" y="5589"/>
                  </a:lnTo>
                  <a:lnTo>
                    <a:pt x="606" y="5286"/>
                  </a:lnTo>
                  <a:lnTo>
                    <a:pt x="573" y="5017"/>
                  </a:lnTo>
                  <a:lnTo>
                    <a:pt x="539" y="4714"/>
                  </a:lnTo>
                  <a:lnTo>
                    <a:pt x="539" y="4411"/>
                  </a:lnTo>
                  <a:lnTo>
                    <a:pt x="606" y="3872"/>
                  </a:lnTo>
                  <a:lnTo>
                    <a:pt x="707" y="3333"/>
                  </a:lnTo>
                  <a:lnTo>
                    <a:pt x="909" y="2828"/>
                  </a:lnTo>
                  <a:lnTo>
                    <a:pt x="1111" y="2290"/>
                  </a:lnTo>
                  <a:lnTo>
                    <a:pt x="1549" y="1280"/>
                  </a:lnTo>
                  <a:lnTo>
                    <a:pt x="1751" y="775"/>
                  </a:lnTo>
                  <a:lnTo>
                    <a:pt x="1953" y="236"/>
                  </a:lnTo>
                  <a:lnTo>
                    <a:pt x="3266" y="472"/>
                  </a:lnTo>
                  <a:lnTo>
                    <a:pt x="4545" y="741"/>
                  </a:lnTo>
                  <a:lnTo>
                    <a:pt x="5858" y="1044"/>
                  </a:lnTo>
                  <a:lnTo>
                    <a:pt x="7138" y="1381"/>
                  </a:lnTo>
                  <a:lnTo>
                    <a:pt x="8417" y="1751"/>
                  </a:lnTo>
                  <a:lnTo>
                    <a:pt x="9663" y="2189"/>
                  </a:lnTo>
                  <a:lnTo>
                    <a:pt x="10909" y="2626"/>
                  </a:lnTo>
                  <a:lnTo>
                    <a:pt x="12154" y="3098"/>
                  </a:lnTo>
                  <a:lnTo>
                    <a:pt x="13434" y="3636"/>
                  </a:lnTo>
                  <a:lnTo>
                    <a:pt x="14713" y="4209"/>
                  </a:lnTo>
                  <a:lnTo>
                    <a:pt x="17238" y="5387"/>
                  </a:lnTo>
                  <a:lnTo>
                    <a:pt x="19763" y="6633"/>
                  </a:lnTo>
                  <a:lnTo>
                    <a:pt x="20336" y="6902"/>
                  </a:lnTo>
                  <a:lnTo>
                    <a:pt x="20706" y="7070"/>
                  </a:lnTo>
                  <a:lnTo>
                    <a:pt x="21076" y="7272"/>
                  </a:lnTo>
                  <a:lnTo>
                    <a:pt x="21413" y="7508"/>
                  </a:lnTo>
                  <a:lnTo>
                    <a:pt x="21716" y="7744"/>
                  </a:lnTo>
                  <a:lnTo>
                    <a:pt x="21851" y="7878"/>
                  </a:lnTo>
                  <a:lnTo>
                    <a:pt x="21952" y="8013"/>
                  </a:lnTo>
                  <a:lnTo>
                    <a:pt x="22019" y="8148"/>
                  </a:lnTo>
                  <a:lnTo>
                    <a:pt x="22053" y="8316"/>
                  </a:lnTo>
                  <a:lnTo>
                    <a:pt x="21548" y="9461"/>
                  </a:lnTo>
                  <a:lnTo>
                    <a:pt x="21009" y="10606"/>
                  </a:lnTo>
                  <a:lnTo>
                    <a:pt x="20605" y="11447"/>
                  </a:lnTo>
                  <a:lnTo>
                    <a:pt x="20167" y="12289"/>
                  </a:lnTo>
                  <a:lnTo>
                    <a:pt x="20470" y="12289"/>
                  </a:lnTo>
                  <a:lnTo>
                    <a:pt x="20773" y="11582"/>
                  </a:lnTo>
                  <a:lnTo>
                    <a:pt x="21076" y="10942"/>
                  </a:lnTo>
                  <a:lnTo>
                    <a:pt x="21649" y="9764"/>
                  </a:lnTo>
                  <a:lnTo>
                    <a:pt x="21884" y="9158"/>
                  </a:lnTo>
                  <a:lnTo>
                    <a:pt x="22019" y="8855"/>
                  </a:lnTo>
                  <a:lnTo>
                    <a:pt x="22086" y="8518"/>
                  </a:lnTo>
                  <a:lnTo>
                    <a:pt x="22154" y="8552"/>
                  </a:lnTo>
                  <a:lnTo>
                    <a:pt x="22221" y="8552"/>
                  </a:lnTo>
                  <a:lnTo>
                    <a:pt x="22255" y="8518"/>
                  </a:lnTo>
                  <a:lnTo>
                    <a:pt x="22288" y="8451"/>
                  </a:lnTo>
                  <a:lnTo>
                    <a:pt x="22255" y="8215"/>
                  </a:lnTo>
                  <a:lnTo>
                    <a:pt x="22187" y="8047"/>
                  </a:lnTo>
                  <a:lnTo>
                    <a:pt x="22086" y="7845"/>
                  </a:lnTo>
                  <a:lnTo>
                    <a:pt x="21952" y="7710"/>
                  </a:lnTo>
                  <a:lnTo>
                    <a:pt x="21581" y="7407"/>
                  </a:lnTo>
                  <a:lnTo>
                    <a:pt x="21245" y="7171"/>
                  </a:lnTo>
                  <a:lnTo>
                    <a:pt x="20639" y="6801"/>
                  </a:lnTo>
                  <a:lnTo>
                    <a:pt x="19999" y="6498"/>
                  </a:lnTo>
                  <a:lnTo>
                    <a:pt x="18720" y="5858"/>
                  </a:lnTo>
                  <a:lnTo>
                    <a:pt x="17339" y="5185"/>
                  </a:lnTo>
                  <a:lnTo>
                    <a:pt x="15959" y="4545"/>
                  </a:lnTo>
                  <a:lnTo>
                    <a:pt x="14578" y="3906"/>
                  </a:lnTo>
                  <a:lnTo>
                    <a:pt x="13164" y="3300"/>
                  </a:lnTo>
                  <a:lnTo>
                    <a:pt x="11851" y="2761"/>
                  </a:lnTo>
                  <a:lnTo>
                    <a:pt x="10538" y="2256"/>
                  </a:lnTo>
                  <a:lnTo>
                    <a:pt x="9192" y="1785"/>
                  </a:lnTo>
                  <a:lnTo>
                    <a:pt x="7845" y="1381"/>
                  </a:lnTo>
                  <a:lnTo>
                    <a:pt x="6397" y="943"/>
                  </a:lnTo>
                  <a:lnTo>
                    <a:pt x="4949" y="573"/>
                  </a:lnTo>
                  <a:lnTo>
                    <a:pt x="4209" y="438"/>
                  </a:lnTo>
                  <a:lnTo>
                    <a:pt x="3468" y="270"/>
                  </a:lnTo>
                  <a:lnTo>
                    <a:pt x="2727" y="169"/>
                  </a:lnTo>
                  <a:lnTo>
                    <a:pt x="1987" y="101"/>
                  </a:lnTo>
                  <a:lnTo>
                    <a:pt x="1919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6"/>
            <p:cNvSpPr/>
            <p:nvPr/>
          </p:nvSpPr>
          <p:spPr>
            <a:xfrm>
              <a:off x="1058529" y="4589442"/>
              <a:ext cx="471371" cy="375811"/>
            </a:xfrm>
            <a:custGeom>
              <a:avLst/>
              <a:gdLst/>
              <a:ahLst/>
              <a:cxnLst/>
              <a:rect l="l" t="t" r="r" b="b"/>
              <a:pathLst>
                <a:path w="9461" h="7543" extrusionOk="0">
                  <a:moveTo>
                    <a:pt x="3805" y="472"/>
                  </a:moveTo>
                  <a:lnTo>
                    <a:pt x="4377" y="573"/>
                  </a:lnTo>
                  <a:lnTo>
                    <a:pt x="4916" y="708"/>
                  </a:lnTo>
                  <a:lnTo>
                    <a:pt x="5488" y="876"/>
                  </a:lnTo>
                  <a:lnTo>
                    <a:pt x="6027" y="1044"/>
                  </a:lnTo>
                  <a:lnTo>
                    <a:pt x="6566" y="1246"/>
                  </a:lnTo>
                  <a:lnTo>
                    <a:pt x="7104" y="1482"/>
                  </a:lnTo>
                  <a:lnTo>
                    <a:pt x="7643" y="1718"/>
                  </a:lnTo>
                  <a:lnTo>
                    <a:pt x="8182" y="1953"/>
                  </a:lnTo>
                  <a:lnTo>
                    <a:pt x="8586" y="2223"/>
                  </a:lnTo>
                  <a:lnTo>
                    <a:pt x="8754" y="2357"/>
                  </a:lnTo>
                  <a:lnTo>
                    <a:pt x="8922" y="2526"/>
                  </a:lnTo>
                  <a:lnTo>
                    <a:pt x="9023" y="2694"/>
                  </a:lnTo>
                  <a:lnTo>
                    <a:pt x="9124" y="2896"/>
                  </a:lnTo>
                  <a:lnTo>
                    <a:pt x="9192" y="3132"/>
                  </a:lnTo>
                  <a:lnTo>
                    <a:pt x="9225" y="3367"/>
                  </a:lnTo>
                  <a:lnTo>
                    <a:pt x="9192" y="3670"/>
                  </a:lnTo>
                  <a:lnTo>
                    <a:pt x="6498" y="2088"/>
                  </a:lnTo>
                  <a:lnTo>
                    <a:pt x="3805" y="472"/>
                  </a:lnTo>
                  <a:close/>
                  <a:moveTo>
                    <a:pt x="2256" y="203"/>
                  </a:moveTo>
                  <a:lnTo>
                    <a:pt x="2290" y="236"/>
                  </a:lnTo>
                  <a:lnTo>
                    <a:pt x="2323" y="270"/>
                  </a:lnTo>
                  <a:lnTo>
                    <a:pt x="2896" y="337"/>
                  </a:lnTo>
                  <a:lnTo>
                    <a:pt x="3502" y="405"/>
                  </a:lnTo>
                  <a:lnTo>
                    <a:pt x="3771" y="708"/>
                  </a:lnTo>
                  <a:lnTo>
                    <a:pt x="4074" y="943"/>
                  </a:lnTo>
                  <a:lnTo>
                    <a:pt x="4377" y="1179"/>
                  </a:lnTo>
                  <a:lnTo>
                    <a:pt x="4747" y="1415"/>
                  </a:lnTo>
                  <a:lnTo>
                    <a:pt x="5454" y="1819"/>
                  </a:lnTo>
                  <a:lnTo>
                    <a:pt x="6128" y="2189"/>
                  </a:lnTo>
                  <a:lnTo>
                    <a:pt x="9124" y="3940"/>
                  </a:lnTo>
                  <a:lnTo>
                    <a:pt x="9124" y="3940"/>
                  </a:lnTo>
                  <a:lnTo>
                    <a:pt x="7879" y="3603"/>
                  </a:lnTo>
                  <a:lnTo>
                    <a:pt x="7205" y="3435"/>
                  </a:lnTo>
                  <a:lnTo>
                    <a:pt x="6498" y="3300"/>
                  </a:lnTo>
                  <a:lnTo>
                    <a:pt x="5825" y="3199"/>
                  </a:lnTo>
                  <a:lnTo>
                    <a:pt x="5084" y="3132"/>
                  </a:lnTo>
                  <a:lnTo>
                    <a:pt x="4377" y="3098"/>
                  </a:lnTo>
                  <a:lnTo>
                    <a:pt x="3670" y="3098"/>
                  </a:lnTo>
                  <a:lnTo>
                    <a:pt x="3670" y="3064"/>
                  </a:lnTo>
                  <a:lnTo>
                    <a:pt x="3636" y="3031"/>
                  </a:lnTo>
                  <a:lnTo>
                    <a:pt x="2896" y="2627"/>
                  </a:lnTo>
                  <a:lnTo>
                    <a:pt x="2121" y="2256"/>
                  </a:lnTo>
                  <a:lnTo>
                    <a:pt x="1414" y="1852"/>
                  </a:lnTo>
                  <a:lnTo>
                    <a:pt x="1010" y="1650"/>
                  </a:lnTo>
                  <a:lnTo>
                    <a:pt x="640" y="1516"/>
                  </a:lnTo>
                  <a:lnTo>
                    <a:pt x="775" y="1280"/>
                  </a:lnTo>
                  <a:lnTo>
                    <a:pt x="943" y="1078"/>
                  </a:lnTo>
                  <a:lnTo>
                    <a:pt x="1111" y="876"/>
                  </a:lnTo>
                  <a:lnTo>
                    <a:pt x="1313" y="708"/>
                  </a:lnTo>
                  <a:lnTo>
                    <a:pt x="1515" y="539"/>
                  </a:lnTo>
                  <a:lnTo>
                    <a:pt x="1751" y="405"/>
                  </a:lnTo>
                  <a:lnTo>
                    <a:pt x="1987" y="304"/>
                  </a:lnTo>
                  <a:lnTo>
                    <a:pt x="2256" y="203"/>
                  </a:lnTo>
                  <a:close/>
                  <a:moveTo>
                    <a:pt x="573" y="1583"/>
                  </a:moveTo>
                  <a:lnTo>
                    <a:pt x="943" y="1819"/>
                  </a:lnTo>
                  <a:lnTo>
                    <a:pt x="1280" y="2021"/>
                  </a:lnTo>
                  <a:lnTo>
                    <a:pt x="2054" y="2425"/>
                  </a:lnTo>
                  <a:lnTo>
                    <a:pt x="2727" y="2795"/>
                  </a:lnTo>
                  <a:lnTo>
                    <a:pt x="3401" y="3132"/>
                  </a:lnTo>
                  <a:lnTo>
                    <a:pt x="2963" y="3165"/>
                  </a:lnTo>
                  <a:lnTo>
                    <a:pt x="2525" y="3266"/>
                  </a:lnTo>
                  <a:lnTo>
                    <a:pt x="2088" y="3367"/>
                  </a:lnTo>
                  <a:lnTo>
                    <a:pt x="1684" y="3502"/>
                  </a:lnTo>
                  <a:lnTo>
                    <a:pt x="1280" y="3637"/>
                  </a:lnTo>
                  <a:lnTo>
                    <a:pt x="876" y="3839"/>
                  </a:lnTo>
                  <a:lnTo>
                    <a:pt x="505" y="4074"/>
                  </a:lnTo>
                  <a:lnTo>
                    <a:pt x="169" y="4344"/>
                  </a:lnTo>
                  <a:lnTo>
                    <a:pt x="135" y="3805"/>
                  </a:lnTo>
                  <a:lnTo>
                    <a:pt x="169" y="3233"/>
                  </a:lnTo>
                  <a:lnTo>
                    <a:pt x="236" y="2728"/>
                  </a:lnTo>
                  <a:lnTo>
                    <a:pt x="337" y="2256"/>
                  </a:lnTo>
                  <a:lnTo>
                    <a:pt x="438" y="1920"/>
                  </a:lnTo>
                  <a:lnTo>
                    <a:pt x="573" y="1583"/>
                  </a:lnTo>
                  <a:close/>
                  <a:moveTo>
                    <a:pt x="4882" y="3334"/>
                  </a:moveTo>
                  <a:lnTo>
                    <a:pt x="5488" y="3401"/>
                  </a:lnTo>
                  <a:lnTo>
                    <a:pt x="6094" y="3468"/>
                  </a:lnTo>
                  <a:lnTo>
                    <a:pt x="6667" y="3569"/>
                  </a:lnTo>
                  <a:lnTo>
                    <a:pt x="7879" y="3839"/>
                  </a:lnTo>
                  <a:lnTo>
                    <a:pt x="9057" y="4108"/>
                  </a:lnTo>
                  <a:lnTo>
                    <a:pt x="8855" y="4512"/>
                  </a:lnTo>
                  <a:lnTo>
                    <a:pt x="8586" y="4916"/>
                  </a:lnTo>
                  <a:lnTo>
                    <a:pt x="8518" y="5017"/>
                  </a:lnTo>
                  <a:lnTo>
                    <a:pt x="8485" y="4983"/>
                  </a:lnTo>
                  <a:lnTo>
                    <a:pt x="8451" y="4983"/>
                  </a:lnTo>
                  <a:lnTo>
                    <a:pt x="7172" y="4647"/>
                  </a:lnTo>
                  <a:lnTo>
                    <a:pt x="5892" y="4344"/>
                  </a:lnTo>
                  <a:lnTo>
                    <a:pt x="5252" y="4209"/>
                  </a:lnTo>
                  <a:lnTo>
                    <a:pt x="4613" y="4074"/>
                  </a:lnTo>
                  <a:lnTo>
                    <a:pt x="4310" y="4007"/>
                  </a:lnTo>
                  <a:lnTo>
                    <a:pt x="3973" y="3973"/>
                  </a:lnTo>
                  <a:lnTo>
                    <a:pt x="3670" y="3940"/>
                  </a:lnTo>
                  <a:lnTo>
                    <a:pt x="3367" y="3973"/>
                  </a:lnTo>
                  <a:lnTo>
                    <a:pt x="3165" y="4007"/>
                  </a:lnTo>
                  <a:lnTo>
                    <a:pt x="2997" y="4074"/>
                  </a:lnTo>
                  <a:lnTo>
                    <a:pt x="2694" y="4209"/>
                  </a:lnTo>
                  <a:lnTo>
                    <a:pt x="2391" y="4411"/>
                  </a:lnTo>
                  <a:lnTo>
                    <a:pt x="2088" y="4613"/>
                  </a:lnTo>
                  <a:lnTo>
                    <a:pt x="1381" y="5118"/>
                  </a:lnTo>
                  <a:lnTo>
                    <a:pt x="640" y="5556"/>
                  </a:lnTo>
                  <a:lnTo>
                    <a:pt x="539" y="5455"/>
                  </a:lnTo>
                  <a:lnTo>
                    <a:pt x="404" y="5219"/>
                  </a:lnTo>
                  <a:lnTo>
                    <a:pt x="303" y="4983"/>
                  </a:lnTo>
                  <a:lnTo>
                    <a:pt x="236" y="4748"/>
                  </a:lnTo>
                  <a:lnTo>
                    <a:pt x="169" y="4478"/>
                  </a:lnTo>
                  <a:lnTo>
                    <a:pt x="674" y="4209"/>
                  </a:lnTo>
                  <a:lnTo>
                    <a:pt x="1145" y="3973"/>
                  </a:lnTo>
                  <a:lnTo>
                    <a:pt x="1650" y="3805"/>
                  </a:lnTo>
                  <a:lnTo>
                    <a:pt x="2155" y="3637"/>
                  </a:lnTo>
                  <a:lnTo>
                    <a:pt x="2660" y="3502"/>
                  </a:lnTo>
                  <a:lnTo>
                    <a:pt x="3165" y="3401"/>
                  </a:lnTo>
                  <a:lnTo>
                    <a:pt x="3704" y="3367"/>
                  </a:lnTo>
                  <a:lnTo>
                    <a:pt x="4276" y="3334"/>
                  </a:lnTo>
                  <a:close/>
                  <a:moveTo>
                    <a:pt x="3838" y="4108"/>
                  </a:moveTo>
                  <a:lnTo>
                    <a:pt x="4175" y="4142"/>
                  </a:lnTo>
                  <a:lnTo>
                    <a:pt x="4512" y="4209"/>
                  </a:lnTo>
                  <a:lnTo>
                    <a:pt x="5219" y="4377"/>
                  </a:lnTo>
                  <a:lnTo>
                    <a:pt x="5825" y="4546"/>
                  </a:lnTo>
                  <a:lnTo>
                    <a:pt x="7104" y="4849"/>
                  </a:lnTo>
                  <a:lnTo>
                    <a:pt x="8417" y="5152"/>
                  </a:lnTo>
                  <a:lnTo>
                    <a:pt x="8013" y="5690"/>
                  </a:lnTo>
                  <a:lnTo>
                    <a:pt x="7542" y="6195"/>
                  </a:lnTo>
                  <a:lnTo>
                    <a:pt x="7003" y="6633"/>
                  </a:lnTo>
                  <a:lnTo>
                    <a:pt x="6465" y="7003"/>
                  </a:lnTo>
                  <a:lnTo>
                    <a:pt x="6263" y="7105"/>
                  </a:lnTo>
                  <a:lnTo>
                    <a:pt x="6094" y="7206"/>
                  </a:lnTo>
                  <a:lnTo>
                    <a:pt x="5690" y="7307"/>
                  </a:lnTo>
                  <a:lnTo>
                    <a:pt x="5252" y="7340"/>
                  </a:lnTo>
                  <a:lnTo>
                    <a:pt x="4848" y="7307"/>
                  </a:lnTo>
                  <a:lnTo>
                    <a:pt x="4411" y="7273"/>
                  </a:lnTo>
                  <a:lnTo>
                    <a:pt x="4007" y="7172"/>
                  </a:lnTo>
                  <a:lnTo>
                    <a:pt x="3199" y="6936"/>
                  </a:lnTo>
                  <a:lnTo>
                    <a:pt x="2525" y="6734"/>
                  </a:lnTo>
                  <a:lnTo>
                    <a:pt x="1886" y="6465"/>
                  </a:lnTo>
                  <a:lnTo>
                    <a:pt x="1549" y="6296"/>
                  </a:lnTo>
                  <a:lnTo>
                    <a:pt x="1246" y="6128"/>
                  </a:lnTo>
                  <a:lnTo>
                    <a:pt x="977" y="5926"/>
                  </a:lnTo>
                  <a:lnTo>
                    <a:pt x="741" y="5657"/>
                  </a:lnTo>
                  <a:lnTo>
                    <a:pt x="1044" y="5589"/>
                  </a:lnTo>
                  <a:lnTo>
                    <a:pt x="1381" y="5421"/>
                  </a:lnTo>
                  <a:lnTo>
                    <a:pt x="1684" y="5219"/>
                  </a:lnTo>
                  <a:lnTo>
                    <a:pt x="1987" y="4983"/>
                  </a:lnTo>
                  <a:lnTo>
                    <a:pt x="2593" y="4512"/>
                  </a:lnTo>
                  <a:lnTo>
                    <a:pt x="2896" y="4344"/>
                  </a:lnTo>
                  <a:lnTo>
                    <a:pt x="3199" y="4209"/>
                  </a:lnTo>
                  <a:lnTo>
                    <a:pt x="3502" y="4142"/>
                  </a:lnTo>
                  <a:lnTo>
                    <a:pt x="3838" y="4108"/>
                  </a:lnTo>
                  <a:close/>
                  <a:moveTo>
                    <a:pt x="2323" y="1"/>
                  </a:moveTo>
                  <a:lnTo>
                    <a:pt x="1953" y="68"/>
                  </a:lnTo>
                  <a:lnTo>
                    <a:pt x="1616" y="169"/>
                  </a:lnTo>
                  <a:lnTo>
                    <a:pt x="1313" y="337"/>
                  </a:lnTo>
                  <a:lnTo>
                    <a:pt x="1044" y="573"/>
                  </a:lnTo>
                  <a:lnTo>
                    <a:pt x="808" y="842"/>
                  </a:lnTo>
                  <a:lnTo>
                    <a:pt x="606" y="1145"/>
                  </a:lnTo>
                  <a:lnTo>
                    <a:pt x="438" y="1482"/>
                  </a:lnTo>
                  <a:lnTo>
                    <a:pt x="303" y="1819"/>
                  </a:lnTo>
                  <a:lnTo>
                    <a:pt x="202" y="2189"/>
                  </a:lnTo>
                  <a:lnTo>
                    <a:pt x="101" y="2593"/>
                  </a:lnTo>
                  <a:lnTo>
                    <a:pt x="34" y="2963"/>
                  </a:lnTo>
                  <a:lnTo>
                    <a:pt x="0" y="3367"/>
                  </a:lnTo>
                  <a:lnTo>
                    <a:pt x="0" y="3738"/>
                  </a:lnTo>
                  <a:lnTo>
                    <a:pt x="0" y="4445"/>
                  </a:lnTo>
                  <a:lnTo>
                    <a:pt x="0" y="4478"/>
                  </a:lnTo>
                  <a:lnTo>
                    <a:pt x="0" y="4512"/>
                  </a:lnTo>
                  <a:lnTo>
                    <a:pt x="0" y="4546"/>
                  </a:lnTo>
                  <a:lnTo>
                    <a:pt x="34" y="4781"/>
                  </a:lnTo>
                  <a:lnTo>
                    <a:pt x="68" y="4950"/>
                  </a:lnTo>
                  <a:lnTo>
                    <a:pt x="135" y="5152"/>
                  </a:lnTo>
                  <a:lnTo>
                    <a:pt x="303" y="5455"/>
                  </a:lnTo>
                  <a:lnTo>
                    <a:pt x="539" y="5758"/>
                  </a:lnTo>
                  <a:lnTo>
                    <a:pt x="808" y="6027"/>
                  </a:lnTo>
                  <a:lnTo>
                    <a:pt x="1111" y="6263"/>
                  </a:lnTo>
                  <a:lnTo>
                    <a:pt x="1414" y="6465"/>
                  </a:lnTo>
                  <a:lnTo>
                    <a:pt x="1751" y="6633"/>
                  </a:lnTo>
                  <a:lnTo>
                    <a:pt x="2088" y="6768"/>
                  </a:lnTo>
                  <a:lnTo>
                    <a:pt x="2929" y="7105"/>
                  </a:lnTo>
                  <a:lnTo>
                    <a:pt x="3401" y="7273"/>
                  </a:lnTo>
                  <a:lnTo>
                    <a:pt x="3872" y="7374"/>
                  </a:lnTo>
                  <a:lnTo>
                    <a:pt x="4343" y="7475"/>
                  </a:lnTo>
                  <a:lnTo>
                    <a:pt x="4815" y="7542"/>
                  </a:lnTo>
                  <a:lnTo>
                    <a:pt x="5286" y="7542"/>
                  </a:lnTo>
                  <a:lnTo>
                    <a:pt x="5724" y="7475"/>
                  </a:lnTo>
                  <a:lnTo>
                    <a:pt x="6162" y="7374"/>
                  </a:lnTo>
                  <a:lnTo>
                    <a:pt x="6532" y="7172"/>
                  </a:lnTo>
                  <a:lnTo>
                    <a:pt x="6936" y="6970"/>
                  </a:lnTo>
                  <a:lnTo>
                    <a:pt x="7273" y="6700"/>
                  </a:lnTo>
                  <a:lnTo>
                    <a:pt x="7609" y="6397"/>
                  </a:lnTo>
                  <a:lnTo>
                    <a:pt x="7912" y="6061"/>
                  </a:lnTo>
                  <a:lnTo>
                    <a:pt x="8485" y="5387"/>
                  </a:lnTo>
                  <a:lnTo>
                    <a:pt x="8720" y="5118"/>
                  </a:lnTo>
                  <a:lnTo>
                    <a:pt x="8922" y="4781"/>
                  </a:lnTo>
                  <a:lnTo>
                    <a:pt x="9124" y="4411"/>
                  </a:lnTo>
                  <a:lnTo>
                    <a:pt x="9293" y="4041"/>
                  </a:lnTo>
                  <a:lnTo>
                    <a:pt x="9394" y="4041"/>
                  </a:lnTo>
                  <a:lnTo>
                    <a:pt x="9461" y="3973"/>
                  </a:lnTo>
                  <a:lnTo>
                    <a:pt x="9461" y="3872"/>
                  </a:lnTo>
                  <a:lnTo>
                    <a:pt x="9461" y="3839"/>
                  </a:lnTo>
                  <a:lnTo>
                    <a:pt x="9427" y="3805"/>
                  </a:lnTo>
                  <a:lnTo>
                    <a:pt x="9394" y="3771"/>
                  </a:lnTo>
                  <a:lnTo>
                    <a:pt x="9427" y="3502"/>
                  </a:lnTo>
                  <a:lnTo>
                    <a:pt x="9427" y="3233"/>
                  </a:lnTo>
                  <a:lnTo>
                    <a:pt x="9394" y="2997"/>
                  </a:lnTo>
                  <a:lnTo>
                    <a:pt x="9293" y="2728"/>
                  </a:lnTo>
                  <a:lnTo>
                    <a:pt x="9192" y="2559"/>
                  </a:lnTo>
                  <a:lnTo>
                    <a:pt x="9091" y="2391"/>
                  </a:lnTo>
                  <a:lnTo>
                    <a:pt x="8788" y="2122"/>
                  </a:lnTo>
                  <a:lnTo>
                    <a:pt x="8451" y="1852"/>
                  </a:lnTo>
                  <a:lnTo>
                    <a:pt x="8081" y="1650"/>
                  </a:lnTo>
                  <a:lnTo>
                    <a:pt x="7677" y="1448"/>
                  </a:lnTo>
                  <a:lnTo>
                    <a:pt x="7273" y="1280"/>
                  </a:lnTo>
                  <a:lnTo>
                    <a:pt x="6498" y="1011"/>
                  </a:lnTo>
                  <a:lnTo>
                    <a:pt x="5589" y="674"/>
                  </a:lnTo>
                  <a:lnTo>
                    <a:pt x="4646" y="438"/>
                  </a:lnTo>
                  <a:lnTo>
                    <a:pt x="3704" y="236"/>
                  </a:lnTo>
                  <a:lnTo>
                    <a:pt x="2761" y="102"/>
                  </a:lnTo>
                  <a:lnTo>
                    <a:pt x="2761" y="34"/>
                  </a:lnTo>
                  <a:lnTo>
                    <a:pt x="2727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6"/>
            <p:cNvSpPr/>
            <p:nvPr/>
          </p:nvSpPr>
          <p:spPr>
            <a:xfrm>
              <a:off x="1625509" y="4780661"/>
              <a:ext cx="427776" cy="372423"/>
            </a:xfrm>
            <a:custGeom>
              <a:avLst/>
              <a:gdLst/>
              <a:ahLst/>
              <a:cxnLst/>
              <a:rect l="l" t="t" r="r" b="b"/>
              <a:pathLst>
                <a:path w="8586" h="7475" extrusionOk="0">
                  <a:moveTo>
                    <a:pt x="1582" y="169"/>
                  </a:moveTo>
                  <a:lnTo>
                    <a:pt x="1986" y="236"/>
                  </a:lnTo>
                  <a:lnTo>
                    <a:pt x="2357" y="337"/>
                  </a:lnTo>
                  <a:lnTo>
                    <a:pt x="2761" y="438"/>
                  </a:lnTo>
                  <a:lnTo>
                    <a:pt x="3535" y="708"/>
                  </a:lnTo>
                  <a:lnTo>
                    <a:pt x="4310" y="1011"/>
                  </a:lnTo>
                  <a:lnTo>
                    <a:pt x="5993" y="1684"/>
                  </a:lnTo>
                  <a:lnTo>
                    <a:pt x="7676" y="2458"/>
                  </a:lnTo>
                  <a:lnTo>
                    <a:pt x="7811" y="2526"/>
                  </a:lnTo>
                  <a:lnTo>
                    <a:pt x="7946" y="2627"/>
                  </a:lnTo>
                  <a:lnTo>
                    <a:pt x="8148" y="2829"/>
                  </a:lnTo>
                  <a:lnTo>
                    <a:pt x="8282" y="3098"/>
                  </a:lnTo>
                  <a:lnTo>
                    <a:pt x="8350" y="3368"/>
                  </a:lnTo>
                  <a:lnTo>
                    <a:pt x="8383" y="3671"/>
                  </a:lnTo>
                  <a:lnTo>
                    <a:pt x="8350" y="4007"/>
                  </a:lnTo>
                  <a:lnTo>
                    <a:pt x="8316" y="4344"/>
                  </a:lnTo>
                  <a:lnTo>
                    <a:pt x="8249" y="4681"/>
                  </a:lnTo>
                  <a:lnTo>
                    <a:pt x="7272" y="4344"/>
                  </a:lnTo>
                  <a:lnTo>
                    <a:pt x="6296" y="4007"/>
                  </a:lnTo>
                  <a:lnTo>
                    <a:pt x="4343" y="3401"/>
                  </a:lnTo>
                  <a:lnTo>
                    <a:pt x="3367" y="3064"/>
                  </a:lnTo>
                  <a:lnTo>
                    <a:pt x="2357" y="2728"/>
                  </a:lnTo>
                  <a:lnTo>
                    <a:pt x="1347" y="2425"/>
                  </a:lnTo>
                  <a:lnTo>
                    <a:pt x="842" y="2290"/>
                  </a:lnTo>
                  <a:lnTo>
                    <a:pt x="337" y="2189"/>
                  </a:lnTo>
                  <a:lnTo>
                    <a:pt x="370" y="1852"/>
                  </a:lnTo>
                  <a:lnTo>
                    <a:pt x="471" y="1549"/>
                  </a:lnTo>
                  <a:lnTo>
                    <a:pt x="572" y="1246"/>
                  </a:lnTo>
                  <a:lnTo>
                    <a:pt x="707" y="943"/>
                  </a:lnTo>
                  <a:lnTo>
                    <a:pt x="1448" y="1213"/>
                  </a:lnTo>
                  <a:lnTo>
                    <a:pt x="2188" y="1482"/>
                  </a:lnTo>
                  <a:lnTo>
                    <a:pt x="2660" y="1650"/>
                  </a:lnTo>
                  <a:lnTo>
                    <a:pt x="3131" y="1751"/>
                  </a:lnTo>
                  <a:lnTo>
                    <a:pt x="4108" y="1920"/>
                  </a:lnTo>
                  <a:lnTo>
                    <a:pt x="5084" y="2122"/>
                  </a:lnTo>
                  <a:lnTo>
                    <a:pt x="5993" y="2324"/>
                  </a:lnTo>
                  <a:lnTo>
                    <a:pt x="7878" y="2795"/>
                  </a:lnTo>
                  <a:lnTo>
                    <a:pt x="7946" y="2795"/>
                  </a:lnTo>
                  <a:lnTo>
                    <a:pt x="7979" y="2728"/>
                  </a:lnTo>
                  <a:lnTo>
                    <a:pt x="7979" y="2694"/>
                  </a:lnTo>
                  <a:lnTo>
                    <a:pt x="7946" y="2627"/>
                  </a:lnTo>
                  <a:lnTo>
                    <a:pt x="7003" y="2357"/>
                  </a:lnTo>
                  <a:lnTo>
                    <a:pt x="6060" y="2122"/>
                  </a:lnTo>
                  <a:lnTo>
                    <a:pt x="5118" y="1920"/>
                  </a:lnTo>
                  <a:lnTo>
                    <a:pt x="4175" y="1751"/>
                  </a:lnTo>
                  <a:lnTo>
                    <a:pt x="3300" y="1583"/>
                  </a:lnTo>
                  <a:lnTo>
                    <a:pt x="2896" y="1516"/>
                  </a:lnTo>
                  <a:lnTo>
                    <a:pt x="2458" y="1381"/>
                  </a:lnTo>
                  <a:lnTo>
                    <a:pt x="2054" y="1246"/>
                  </a:lnTo>
                  <a:lnTo>
                    <a:pt x="1616" y="1078"/>
                  </a:lnTo>
                  <a:lnTo>
                    <a:pt x="1178" y="910"/>
                  </a:lnTo>
                  <a:lnTo>
                    <a:pt x="741" y="809"/>
                  </a:lnTo>
                  <a:lnTo>
                    <a:pt x="943" y="472"/>
                  </a:lnTo>
                  <a:lnTo>
                    <a:pt x="1145" y="169"/>
                  </a:lnTo>
                  <a:close/>
                  <a:moveTo>
                    <a:pt x="1212" y="1"/>
                  </a:moveTo>
                  <a:lnTo>
                    <a:pt x="1178" y="34"/>
                  </a:lnTo>
                  <a:lnTo>
                    <a:pt x="1077" y="34"/>
                  </a:lnTo>
                  <a:lnTo>
                    <a:pt x="1010" y="68"/>
                  </a:lnTo>
                  <a:lnTo>
                    <a:pt x="1044" y="135"/>
                  </a:lnTo>
                  <a:lnTo>
                    <a:pt x="842" y="337"/>
                  </a:lnTo>
                  <a:lnTo>
                    <a:pt x="673" y="539"/>
                  </a:lnTo>
                  <a:lnTo>
                    <a:pt x="539" y="775"/>
                  </a:lnTo>
                  <a:lnTo>
                    <a:pt x="404" y="1044"/>
                  </a:lnTo>
                  <a:lnTo>
                    <a:pt x="303" y="1314"/>
                  </a:lnTo>
                  <a:lnTo>
                    <a:pt x="202" y="1617"/>
                  </a:lnTo>
                  <a:lnTo>
                    <a:pt x="67" y="2189"/>
                  </a:lnTo>
                  <a:lnTo>
                    <a:pt x="0" y="2829"/>
                  </a:lnTo>
                  <a:lnTo>
                    <a:pt x="0" y="3435"/>
                  </a:lnTo>
                  <a:lnTo>
                    <a:pt x="34" y="4007"/>
                  </a:lnTo>
                  <a:lnTo>
                    <a:pt x="101" y="4512"/>
                  </a:lnTo>
                  <a:lnTo>
                    <a:pt x="202" y="4849"/>
                  </a:lnTo>
                  <a:lnTo>
                    <a:pt x="303" y="5186"/>
                  </a:lnTo>
                  <a:lnTo>
                    <a:pt x="438" y="5489"/>
                  </a:lnTo>
                  <a:lnTo>
                    <a:pt x="572" y="5792"/>
                  </a:lnTo>
                  <a:lnTo>
                    <a:pt x="774" y="6061"/>
                  </a:lnTo>
                  <a:lnTo>
                    <a:pt x="976" y="6330"/>
                  </a:lnTo>
                  <a:lnTo>
                    <a:pt x="1212" y="6566"/>
                  </a:lnTo>
                  <a:lnTo>
                    <a:pt x="1481" y="6802"/>
                  </a:lnTo>
                  <a:lnTo>
                    <a:pt x="1919" y="7172"/>
                  </a:lnTo>
                  <a:lnTo>
                    <a:pt x="2390" y="7475"/>
                  </a:lnTo>
                  <a:lnTo>
                    <a:pt x="2896" y="7475"/>
                  </a:lnTo>
                  <a:lnTo>
                    <a:pt x="2559" y="7307"/>
                  </a:lnTo>
                  <a:lnTo>
                    <a:pt x="2256" y="7105"/>
                  </a:lnTo>
                  <a:lnTo>
                    <a:pt x="1919" y="6869"/>
                  </a:lnTo>
                  <a:lnTo>
                    <a:pt x="1616" y="6633"/>
                  </a:lnTo>
                  <a:lnTo>
                    <a:pt x="1347" y="6364"/>
                  </a:lnTo>
                  <a:lnTo>
                    <a:pt x="1111" y="6095"/>
                  </a:lnTo>
                  <a:lnTo>
                    <a:pt x="875" y="5792"/>
                  </a:lnTo>
                  <a:lnTo>
                    <a:pt x="673" y="5455"/>
                  </a:lnTo>
                  <a:lnTo>
                    <a:pt x="539" y="5152"/>
                  </a:lnTo>
                  <a:lnTo>
                    <a:pt x="404" y="4849"/>
                  </a:lnTo>
                  <a:lnTo>
                    <a:pt x="337" y="4546"/>
                  </a:lnTo>
                  <a:lnTo>
                    <a:pt x="303" y="4209"/>
                  </a:lnTo>
                  <a:lnTo>
                    <a:pt x="269" y="3536"/>
                  </a:lnTo>
                  <a:lnTo>
                    <a:pt x="269" y="2862"/>
                  </a:lnTo>
                  <a:lnTo>
                    <a:pt x="640" y="3165"/>
                  </a:lnTo>
                  <a:lnTo>
                    <a:pt x="1010" y="3401"/>
                  </a:lnTo>
                  <a:lnTo>
                    <a:pt x="1818" y="3906"/>
                  </a:lnTo>
                  <a:lnTo>
                    <a:pt x="2626" y="4344"/>
                  </a:lnTo>
                  <a:lnTo>
                    <a:pt x="3401" y="4815"/>
                  </a:lnTo>
                  <a:lnTo>
                    <a:pt x="3838" y="5118"/>
                  </a:lnTo>
                  <a:lnTo>
                    <a:pt x="4242" y="5421"/>
                  </a:lnTo>
                  <a:lnTo>
                    <a:pt x="4411" y="5590"/>
                  </a:lnTo>
                  <a:lnTo>
                    <a:pt x="4545" y="5792"/>
                  </a:lnTo>
                  <a:lnTo>
                    <a:pt x="4680" y="5994"/>
                  </a:lnTo>
                  <a:lnTo>
                    <a:pt x="4781" y="6263"/>
                  </a:lnTo>
                  <a:lnTo>
                    <a:pt x="4882" y="6532"/>
                  </a:lnTo>
                  <a:lnTo>
                    <a:pt x="4916" y="6869"/>
                  </a:lnTo>
                  <a:lnTo>
                    <a:pt x="4949" y="7475"/>
                  </a:lnTo>
                  <a:lnTo>
                    <a:pt x="5219" y="7475"/>
                  </a:lnTo>
                  <a:lnTo>
                    <a:pt x="5219" y="7138"/>
                  </a:lnTo>
                  <a:lnTo>
                    <a:pt x="5185" y="6802"/>
                  </a:lnTo>
                  <a:lnTo>
                    <a:pt x="5118" y="6465"/>
                  </a:lnTo>
                  <a:lnTo>
                    <a:pt x="5017" y="6128"/>
                  </a:lnTo>
                  <a:lnTo>
                    <a:pt x="4882" y="5825"/>
                  </a:lnTo>
                  <a:lnTo>
                    <a:pt x="4714" y="5522"/>
                  </a:lnTo>
                  <a:lnTo>
                    <a:pt x="4512" y="5287"/>
                  </a:lnTo>
                  <a:lnTo>
                    <a:pt x="4242" y="5051"/>
                  </a:lnTo>
                  <a:lnTo>
                    <a:pt x="3300" y="4445"/>
                  </a:lnTo>
                  <a:lnTo>
                    <a:pt x="2323" y="3873"/>
                  </a:lnTo>
                  <a:lnTo>
                    <a:pt x="1347" y="3267"/>
                  </a:lnTo>
                  <a:lnTo>
                    <a:pt x="842" y="2997"/>
                  </a:lnTo>
                  <a:lnTo>
                    <a:pt x="303" y="2761"/>
                  </a:lnTo>
                  <a:lnTo>
                    <a:pt x="269" y="2761"/>
                  </a:lnTo>
                  <a:lnTo>
                    <a:pt x="303" y="2256"/>
                  </a:lnTo>
                  <a:lnTo>
                    <a:pt x="741" y="2492"/>
                  </a:lnTo>
                  <a:lnTo>
                    <a:pt x="1212" y="2660"/>
                  </a:lnTo>
                  <a:lnTo>
                    <a:pt x="2155" y="2963"/>
                  </a:lnTo>
                  <a:lnTo>
                    <a:pt x="3131" y="3267"/>
                  </a:lnTo>
                  <a:lnTo>
                    <a:pt x="4040" y="3536"/>
                  </a:lnTo>
                  <a:lnTo>
                    <a:pt x="4276" y="3603"/>
                  </a:lnTo>
                  <a:lnTo>
                    <a:pt x="4444" y="3772"/>
                  </a:lnTo>
                  <a:lnTo>
                    <a:pt x="4613" y="3974"/>
                  </a:lnTo>
                  <a:lnTo>
                    <a:pt x="4848" y="4277"/>
                  </a:lnTo>
                  <a:lnTo>
                    <a:pt x="5252" y="4782"/>
                  </a:lnTo>
                  <a:lnTo>
                    <a:pt x="5623" y="5320"/>
                  </a:lnTo>
                  <a:lnTo>
                    <a:pt x="5892" y="5825"/>
                  </a:lnTo>
                  <a:lnTo>
                    <a:pt x="6128" y="6364"/>
                  </a:lnTo>
                  <a:lnTo>
                    <a:pt x="6262" y="6903"/>
                  </a:lnTo>
                  <a:lnTo>
                    <a:pt x="6330" y="7475"/>
                  </a:lnTo>
                  <a:lnTo>
                    <a:pt x="6565" y="7475"/>
                  </a:lnTo>
                  <a:lnTo>
                    <a:pt x="6532" y="7138"/>
                  </a:lnTo>
                  <a:lnTo>
                    <a:pt x="6464" y="6835"/>
                  </a:lnTo>
                  <a:lnTo>
                    <a:pt x="6397" y="6499"/>
                  </a:lnTo>
                  <a:lnTo>
                    <a:pt x="6296" y="6196"/>
                  </a:lnTo>
                  <a:lnTo>
                    <a:pt x="6027" y="5590"/>
                  </a:lnTo>
                  <a:lnTo>
                    <a:pt x="5690" y="5017"/>
                  </a:lnTo>
                  <a:lnTo>
                    <a:pt x="5286" y="4411"/>
                  </a:lnTo>
                  <a:lnTo>
                    <a:pt x="5017" y="4075"/>
                  </a:lnTo>
                  <a:lnTo>
                    <a:pt x="4747" y="3772"/>
                  </a:lnTo>
                  <a:lnTo>
                    <a:pt x="4747" y="3772"/>
                  </a:lnTo>
                  <a:lnTo>
                    <a:pt x="6464" y="4344"/>
                  </a:lnTo>
                  <a:lnTo>
                    <a:pt x="7340" y="4613"/>
                  </a:lnTo>
                  <a:lnTo>
                    <a:pt x="8181" y="4883"/>
                  </a:lnTo>
                  <a:lnTo>
                    <a:pt x="8013" y="5489"/>
                  </a:lnTo>
                  <a:lnTo>
                    <a:pt x="7845" y="5994"/>
                  </a:lnTo>
                  <a:lnTo>
                    <a:pt x="7710" y="6364"/>
                  </a:lnTo>
                  <a:lnTo>
                    <a:pt x="7542" y="6768"/>
                  </a:lnTo>
                  <a:lnTo>
                    <a:pt x="7171" y="7475"/>
                  </a:lnTo>
                  <a:lnTo>
                    <a:pt x="7441" y="7475"/>
                  </a:lnTo>
                  <a:lnTo>
                    <a:pt x="7777" y="6633"/>
                  </a:lnTo>
                  <a:lnTo>
                    <a:pt x="8080" y="5825"/>
                  </a:lnTo>
                  <a:lnTo>
                    <a:pt x="8383" y="4883"/>
                  </a:lnTo>
                  <a:lnTo>
                    <a:pt x="8417" y="4849"/>
                  </a:lnTo>
                  <a:lnTo>
                    <a:pt x="8417" y="4748"/>
                  </a:lnTo>
                  <a:lnTo>
                    <a:pt x="8552" y="4209"/>
                  </a:lnTo>
                  <a:lnTo>
                    <a:pt x="8585" y="3906"/>
                  </a:lnTo>
                  <a:lnTo>
                    <a:pt x="8585" y="3637"/>
                  </a:lnTo>
                  <a:lnTo>
                    <a:pt x="8552" y="3368"/>
                  </a:lnTo>
                  <a:lnTo>
                    <a:pt x="8518" y="3132"/>
                  </a:lnTo>
                  <a:lnTo>
                    <a:pt x="8417" y="2862"/>
                  </a:lnTo>
                  <a:lnTo>
                    <a:pt x="8282" y="2660"/>
                  </a:lnTo>
                  <a:lnTo>
                    <a:pt x="8148" y="2492"/>
                  </a:lnTo>
                  <a:lnTo>
                    <a:pt x="8013" y="2391"/>
                  </a:lnTo>
                  <a:lnTo>
                    <a:pt x="7643" y="2189"/>
                  </a:lnTo>
                  <a:lnTo>
                    <a:pt x="6902" y="1886"/>
                  </a:lnTo>
                  <a:lnTo>
                    <a:pt x="5050" y="1078"/>
                  </a:lnTo>
                  <a:lnTo>
                    <a:pt x="4175" y="708"/>
                  </a:lnTo>
                  <a:lnTo>
                    <a:pt x="3704" y="506"/>
                  </a:lnTo>
                  <a:lnTo>
                    <a:pt x="3199" y="304"/>
                  </a:lnTo>
                  <a:lnTo>
                    <a:pt x="2727" y="169"/>
                  </a:lnTo>
                  <a:lnTo>
                    <a:pt x="2222" y="34"/>
                  </a:lnTo>
                  <a:lnTo>
                    <a:pt x="1717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7" name="Google Shape;877;p6"/>
          <p:cNvGrpSpPr/>
          <p:nvPr/>
        </p:nvGrpSpPr>
        <p:grpSpPr>
          <a:xfrm>
            <a:off x="342281" y="4183488"/>
            <a:ext cx="369035" cy="728056"/>
            <a:chOff x="342281" y="4183488"/>
            <a:chExt cx="369035" cy="728056"/>
          </a:xfrm>
        </p:grpSpPr>
        <p:sp>
          <p:nvSpPr>
            <p:cNvPr id="878" name="Google Shape;878;p6"/>
            <p:cNvSpPr/>
            <p:nvPr/>
          </p:nvSpPr>
          <p:spPr>
            <a:xfrm>
              <a:off x="385875" y="4691777"/>
              <a:ext cx="77225" cy="211397"/>
            </a:xfrm>
            <a:custGeom>
              <a:avLst/>
              <a:gdLst/>
              <a:ahLst/>
              <a:cxnLst/>
              <a:rect l="l" t="t" r="r" b="b"/>
              <a:pathLst>
                <a:path w="1550" h="4243" extrusionOk="0">
                  <a:moveTo>
                    <a:pt x="1515" y="0"/>
                  </a:moveTo>
                  <a:lnTo>
                    <a:pt x="1515" y="34"/>
                  </a:lnTo>
                  <a:lnTo>
                    <a:pt x="741" y="2088"/>
                  </a:lnTo>
                  <a:lnTo>
                    <a:pt x="337" y="3131"/>
                  </a:lnTo>
                  <a:lnTo>
                    <a:pt x="0" y="4175"/>
                  </a:lnTo>
                  <a:lnTo>
                    <a:pt x="0" y="4209"/>
                  </a:lnTo>
                  <a:lnTo>
                    <a:pt x="34" y="4242"/>
                  </a:lnTo>
                  <a:lnTo>
                    <a:pt x="68" y="4242"/>
                  </a:lnTo>
                  <a:lnTo>
                    <a:pt x="68" y="4209"/>
                  </a:lnTo>
                  <a:lnTo>
                    <a:pt x="505" y="3131"/>
                  </a:lnTo>
                  <a:lnTo>
                    <a:pt x="909" y="2020"/>
                  </a:lnTo>
                  <a:lnTo>
                    <a:pt x="1145" y="1549"/>
                  </a:lnTo>
                  <a:lnTo>
                    <a:pt x="1347" y="1044"/>
                  </a:lnTo>
                  <a:lnTo>
                    <a:pt x="1448" y="775"/>
                  </a:lnTo>
                  <a:lnTo>
                    <a:pt x="1549" y="505"/>
                  </a:lnTo>
                  <a:lnTo>
                    <a:pt x="1549" y="270"/>
                  </a:lnTo>
                  <a:lnTo>
                    <a:pt x="1549" y="34"/>
                  </a:lnTo>
                  <a:lnTo>
                    <a:pt x="1515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6"/>
            <p:cNvSpPr/>
            <p:nvPr/>
          </p:nvSpPr>
          <p:spPr>
            <a:xfrm>
              <a:off x="560304" y="4300920"/>
              <a:ext cx="129240" cy="83951"/>
            </a:xfrm>
            <a:custGeom>
              <a:avLst/>
              <a:gdLst/>
              <a:ahLst/>
              <a:cxnLst/>
              <a:rect l="l" t="t" r="r" b="b"/>
              <a:pathLst>
                <a:path w="2594" h="1685" extrusionOk="0">
                  <a:moveTo>
                    <a:pt x="2560" y="1"/>
                  </a:moveTo>
                  <a:lnTo>
                    <a:pt x="2526" y="34"/>
                  </a:lnTo>
                  <a:lnTo>
                    <a:pt x="2391" y="270"/>
                  </a:lnTo>
                  <a:lnTo>
                    <a:pt x="2223" y="539"/>
                  </a:lnTo>
                  <a:lnTo>
                    <a:pt x="2088" y="809"/>
                  </a:lnTo>
                  <a:lnTo>
                    <a:pt x="1886" y="1078"/>
                  </a:lnTo>
                  <a:lnTo>
                    <a:pt x="1651" y="1246"/>
                  </a:lnTo>
                  <a:lnTo>
                    <a:pt x="1381" y="1381"/>
                  </a:lnTo>
                  <a:lnTo>
                    <a:pt x="1146" y="1448"/>
                  </a:lnTo>
                  <a:lnTo>
                    <a:pt x="876" y="1448"/>
                  </a:lnTo>
                  <a:lnTo>
                    <a:pt x="641" y="1381"/>
                  </a:lnTo>
                  <a:lnTo>
                    <a:pt x="405" y="1246"/>
                  </a:lnTo>
                  <a:lnTo>
                    <a:pt x="304" y="1145"/>
                  </a:lnTo>
                  <a:lnTo>
                    <a:pt x="237" y="1044"/>
                  </a:lnTo>
                  <a:lnTo>
                    <a:pt x="169" y="910"/>
                  </a:lnTo>
                  <a:lnTo>
                    <a:pt x="102" y="741"/>
                  </a:lnTo>
                  <a:lnTo>
                    <a:pt x="68" y="708"/>
                  </a:lnTo>
                  <a:lnTo>
                    <a:pt x="35" y="708"/>
                  </a:lnTo>
                  <a:lnTo>
                    <a:pt x="35" y="741"/>
                  </a:lnTo>
                  <a:lnTo>
                    <a:pt x="1" y="876"/>
                  </a:lnTo>
                  <a:lnTo>
                    <a:pt x="1" y="977"/>
                  </a:lnTo>
                  <a:lnTo>
                    <a:pt x="68" y="1179"/>
                  </a:lnTo>
                  <a:lnTo>
                    <a:pt x="203" y="1347"/>
                  </a:lnTo>
                  <a:lnTo>
                    <a:pt x="371" y="1482"/>
                  </a:lnTo>
                  <a:lnTo>
                    <a:pt x="573" y="1583"/>
                  </a:lnTo>
                  <a:lnTo>
                    <a:pt x="775" y="1650"/>
                  </a:lnTo>
                  <a:lnTo>
                    <a:pt x="1011" y="1684"/>
                  </a:lnTo>
                  <a:lnTo>
                    <a:pt x="1213" y="1684"/>
                  </a:lnTo>
                  <a:lnTo>
                    <a:pt x="1449" y="1617"/>
                  </a:lnTo>
                  <a:lnTo>
                    <a:pt x="1684" y="1482"/>
                  </a:lnTo>
                  <a:lnTo>
                    <a:pt x="1954" y="1280"/>
                  </a:lnTo>
                  <a:lnTo>
                    <a:pt x="2156" y="1078"/>
                  </a:lnTo>
                  <a:lnTo>
                    <a:pt x="2358" y="809"/>
                  </a:lnTo>
                  <a:lnTo>
                    <a:pt x="2492" y="573"/>
                  </a:lnTo>
                  <a:lnTo>
                    <a:pt x="2593" y="304"/>
                  </a:lnTo>
                  <a:lnTo>
                    <a:pt x="2593" y="34"/>
                  </a:lnTo>
                  <a:lnTo>
                    <a:pt x="2560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6"/>
            <p:cNvSpPr/>
            <p:nvPr/>
          </p:nvSpPr>
          <p:spPr>
            <a:xfrm>
              <a:off x="342281" y="4183488"/>
              <a:ext cx="369035" cy="728056"/>
            </a:xfrm>
            <a:custGeom>
              <a:avLst/>
              <a:gdLst/>
              <a:ahLst/>
              <a:cxnLst/>
              <a:rect l="l" t="t" r="r" b="b"/>
              <a:pathLst>
                <a:path w="7407" h="14613" extrusionOk="0">
                  <a:moveTo>
                    <a:pt x="5993" y="1"/>
                  </a:moveTo>
                  <a:lnTo>
                    <a:pt x="5825" y="35"/>
                  </a:lnTo>
                  <a:lnTo>
                    <a:pt x="5656" y="102"/>
                  </a:lnTo>
                  <a:lnTo>
                    <a:pt x="5488" y="169"/>
                  </a:lnTo>
                  <a:lnTo>
                    <a:pt x="5185" y="405"/>
                  </a:lnTo>
                  <a:lnTo>
                    <a:pt x="4916" y="674"/>
                  </a:lnTo>
                  <a:lnTo>
                    <a:pt x="4680" y="1011"/>
                  </a:lnTo>
                  <a:lnTo>
                    <a:pt x="4478" y="1348"/>
                  </a:lnTo>
                  <a:lnTo>
                    <a:pt x="4276" y="1651"/>
                  </a:lnTo>
                  <a:lnTo>
                    <a:pt x="4141" y="2021"/>
                  </a:lnTo>
                  <a:lnTo>
                    <a:pt x="4040" y="2391"/>
                  </a:lnTo>
                  <a:lnTo>
                    <a:pt x="3973" y="2762"/>
                  </a:lnTo>
                  <a:lnTo>
                    <a:pt x="3973" y="3132"/>
                  </a:lnTo>
                  <a:lnTo>
                    <a:pt x="4007" y="3368"/>
                  </a:lnTo>
                  <a:lnTo>
                    <a:pt x="4040" y="3570"/>
                  </a:lnTo>
                  <a:lnTo>
                    <a:pt x="4209" y="3974"/>
                  </a:lnTo>
                  <a:lnTo>
                    <a:pt x="4310" y="4344"/>
                  </a:lnTo>
                  <a:lnTo>
                    <a:pt x="4377" y="4681"/>
                  </a:lnTo>
                  <a:lnTo>
                    <a:pt x="4377" y="5051"/>
                  </a:lnTo>
                  <a:lnTo>
                    <a:pt x="4310" y="5421"/>
                  </a:lnTo>
                  <a:lnTo>
                    <a:pt x="4074" y="5960"/>
                  </a:lnTo>
                  <a:lnTo>
                    <a:pt x="3838" y="6532"/>
                  </a:lnTo>
                  <a:lnTo>
                    <a:pt x="3232" y="7576"/>
                  </a:lnTo>
                  <a:lnTo>
                    <a:pt x="2626" y="8687"/>
                  </a:lnTo>
                  <a:lnTo>
                    <a:pt x="1986" y="9798"/>
                  </a:lnTo>
                  <a:lnTo>
                    <a:pt x="640" y="11953"/>
                  </a:lnTo>
                  <a:lnTo>
                    <a:pt x="404" y="12323"/>
                  </a:lnTo>
                  <a:lnTo>
                    <a:pt x="202" y="12727"/>
                  </a:lnTo>
                  <a:lnTo>
                    <a:pt x="101" y="12929"/>
                  </a:lnTo>
                  <a:lnTo>
                    <a:pt x="34" y="13131"/>
                  </a:lnTo>
                  <a:lnTo>
                    <a:pt x="0" y="13367"/>
                  </a:lnTo>
                  <a:lnTo>
                    <a:pt x="0" y="13569"/>
                  </a:lnTo>
                  <a:lnTo>
                    <a:pt x="34" y="13636"/>
                  </a:lnTo>
                  <a:lnTo>
                    <a:pt x="67" y="13670"/>
                  </a:lnTo>
                  <a:lnTo>
                    <a:pt x="135" y="13636"/>
                  </a:lnTo>
                  <a:lnTo>
                    <a:pt x="168" y="13569"/>
                  </a:lnTo>
                  <a:lnTo>
                    <a:pt x="168" y="13333"/>
                  </a:lnTo>
                  <a:lnTo>
                    <a:pt x="202" y="13098"/>
                  </a:lnTo>
                  <a:lnTo>
                    <a:pt x="303" y="12862"/>
                  </a:lnTo>
                  <a:lnTo>
                    <a:pt x="404" y="12660"/>
                  </a:lnTo>
                  <a:lnTo>
                    <a:pt x="640" y="12222"/>
                  </a:lnTo>
                  <a:lnTo>
                    <a:pt x="909" y="11818"/>
                  </a:lnTo>
                  <a:lnTo>
                    <a:pt x="1986" y="10068"/>
                  </a:lnTo>
                  <a:lnTo>
                    <a:pt x="2996" y="8317"/>
                  </a:lnTo>
                  <a:lnTo>
                    <a:pt x="3501" y="7442"/>
                  </a:lnTo>
                  <a:lnTo>
                    <a:pt x="3939" y="6532"/>
                  </a:lnTo>
                  <a:lnTo>
                    <a:pt x="4310" y="5792"/>
                  </a:lnTo>
                  <a:lnTo>
                    <a:pt x="4444" y="5421"/>
                  </a:lnTo>
                  <a:lnTo>
                    <a:pt x="4545" y="5051"/>
                  </a:lnTo>
                  <a:lnTo>
                    <a:pt x="4545" y="4883"/>
                  </a:lnTo>
                  <a:lnTo>
                    <a:pt x="4545" y="4714"/>
                  </a:lnTo>
                  <a:lnTo>
                    <a:pt x="4512" y="4378"/>
                  </a:lnTo>
                  <a:lnTo>
                    <a:pt x="4377" y="4041"/>
                  </a:lnTo>
                  <a:lnTo>
                    <a:pt x="4276" y="3738"/>
                  </a:lnTo>
                  <a:lnTo>
                    <a:pt x="4175" y="3469"/>
                  </a:lnTo>
                  <a:lnTo>
                    <a:pt x="4141" y="3199"/>
                  </a:lnTo>
                  <a:lnTo>
                    <a:pt x="4141" y="2896"/>
                  </a:lnTo>
                  <a:lnTo>
                    <a:pt x="4175" y="2593"/>
                  </a:lnTo>
                  <a:lnTo>
                    <a:pt x="4242" y="2257"/>
                  </a:lnTo>
                  <a:lnTo>
                    <a:pt x="4343" y="1954"/>
                  </a:lnTo>
                  <a:lnTo>
                    <a:pt x="4444" y="1651"/>
                  </a:lnTo>
                  <a:lnTo>
                    <a:pt x="4613" y="1348"/>
                  </a:lnTo>
                  <a:lnTo>
                    <a:pt x="4781" y="1078"/>
                  </a:lnTo>
                  <a:lnTo>
                    <a:pt x="4983" y="809"/>
                  </a:lnTo>
                  <a:lnTo>
                    <a:pt x="5185" y="607"/>
                  </a:lnTo>
                  <a:lnTo>
                    <a:pt x="5421" y="405"/>
                  </a:lnTo>
                  <a:lnTo>
                    <a:pt x="5690" y="270"/>
                  </a:lnTo>
                  <a:lnTo>
                    <a:pt x="5959" y="169"/>
                  </a:lnTo>
                  <a:lnTo>
                    <a:pt x="6262" y="136"/>
                  </a:lnTo>
                  <a:lnTo>
                    <a:pt x="6565" y="169"/>
                  </a:lnTo>
                  <a:lnTo>
                    <a:pt x="6565" y="203"/>
                  </a:lnTo>
                  <a:lnTo>
                    <a:pt x="6599" y="237"/>
                  </a:lnTo>
                  <a:lnTo>
                    <a:pt x="6767" y="439"/>
                  </a:lnTo>
                  <a:lnTo>
                    <a:pt x="6902" y="674"/>
                  </a:lnTo>
                  <a:lnTo>
                    <a:pt x="7003" y="910"/>
                  </a:lnTo>
                  <a:lnTo>
                    <a:pt x="7104" y="1179"/>
                  </a:lnTo>
                  <a:lnTo>
                    <a:pt x="7138" y="1482"/>
                  </a:lnTo>
                  <a:lnTo>
                    <a:pt x="7171" y="1752"/>
                  </a:lnTo>
                  <a:lnTo>
                    <a:pt x="7171" y="2290"/>
                  </a:lnTo>
                  <a:lnTo>
                    <a:pt x="7138" y="2593"/>
                  </a:lnTo>
                  <a:lnTo>
                    <a:pt x="7070" y="2863"/>
                  </a:lnTo>
                  <a:lnTo>
                    <a:pt x="6969" y="3132"/>
                  </a:lnTo>
                  <a:lnTo>
                    <a:pt x="6835" y="3401"/>
                  </a:lnTo>
                  <a:lnTo>
                    <a:pt x="6633" y="3603"/>
                  </a:lnTo>
                  <a:lnTo>
                    <a:pt x="6431" y="3839"/>
                  </a:lnTo>
                  <a:lnTo>
                    <a:pt x="6229" y="4041"/>
                  </a:lnTo>
                  <a:lnTo>
                    <a:pt x="5959" y="4209"/>
                  </a:lnTo>
                  <a:lnTo>
                    <a:pt x="5387" y="4613"/>
                  </a:lnTo>
                  <a:lnTo>
                    <a:pt x="5084" y="4849"/>
                  </a:lnTo>
                  <a:lnTo>
                    <a:pt x="4848" y="5085"/>
                  </a:lnTo>
                  <a:lnTo>
                    <a:pt x="4613" y="5455"/>
                  </a:lnTo>
                  <a:lnTo>
                    <a:pt x="4411" y="5825"/>
                  </a:lnTo>
                  <a:lnTo>
                    <a:pt x="4108" y="6633"/>
                  </a:lnTo>
                  <a:lnTo>
                    <a:pt x="3771" y="7711"/>
                  </a:lnTo>
                  <a:lnTo>
                    <a:pt x="3434" y="8788"/>
                  </a:lnTo>
                  <a:lnTo>
                    <a:pt x="3165" y="9866"/>
                  </a:lnTo>
                  <a:lnTo>
                    <a:pt x="2895" y="10977"/>
                  </a:lnTo>
                  <a:lnTo>
                    <a:pt x="2727" y="12020"/>
                  </a:lnTo>
                  <a:lnTo>
                    <a:pt x="2626" y="12525"/>
                  </a:lnTo>
                  <a:lnTo>
                    <a:pt x="2525" y="13064"/>
                  </a:lnTo>
                  <a:lnTo>
                    <a:pt x="2390" y="13434"/>
                  </a:lnTo>
                  <a:lnTo>
                    <a:pt x="2222" y="13771"/>
                  </a:lnTo>
                  <a:lnTo>
                    <a:pt x="1986" y="14074"/>
                  </a:lnTo>
                  <a:lnTo>
                    <a:pt x="1852" y="14209"/>
                  </a:lnTo>
                  <a:lnTo>
                    <a:pt x="1683" y="14310"/>
                  </a:lnTo>
                  <a:lnTo>
                    <a:pt x="1448" y="14444"/>
                  </a:lnTo>
                  <a:lnTo>
                    <a:pt x="1212" y="14478"/>
                  </a:lnTo>
                  <a:lnTo>
                    <a:pt x="976" y="14478"/>
                  </a:lnTo>
                  <a:lnTo>
                    <a:pt x="774" y="14411"/>
                  </a:lnTo>
                  <a:lnTo>
                    <a:pt x="572" y="14276"/>
                  </a:lnTo>
                  <a:lnTo>
                    <a:pt x="404" y="14108"/>
                  </a:lnTo>
                  <a:lnTo>
                    <a:pt x="303" y="13906"/>
                  </a:lnTo>
                  <a:lnTo>
                    <a:pt x="236" y="13670"/>
                  </a:lnTo>
                  <a:lnTo>
                    <a:pt x="202" y="13636"/>
                  </a:lnTo>
                  <a:lnTo>
                    <a:pt x="135" y="13636"/>
                  </a:lnTo>
                  <a:lnTo>
                    <a:pt x="135" y="13670"/>
                  </a:lnTo>
                  <a:lnTo>
                    <a:pt x="135" y="13906"/>
                  </a:lnTo>
                  <a:lnTo>
                    <a:pt x="168" y="14074"/>
                  </a:lnTo>
                  <a:lnTo>
                    <a:pt x="236" y="14242"/>
                  </a:lnTo>
                  <a:lnTo>
                    <a:pt x="337" y="14377"/>
                  </a:lnTo>
                  <a:lnTo>
                    <a:pt x="471" y="14478"/>
                  </a:lnTo>
                  <a:lnTo>
                    <a:pt x="606" y="14545"/>
                  </a:lnTo>
                  <a:lnTo>
                    <a:pt x="774" y="14579"/>
                  </a:lnTo>
                  <a:lnTo>
                    <a:pt x="943" y="14613"/>
                  </a:lnTo>
                  <a:lnTo>
                    <a:pt x="1111" y="14613"/>
                  </a:lnTo>
                  <a:lnTo>
                    <a:pt x="1313" y="14579"/>
                  </a:lnTo>
                  <a:lnTo>
                    <a:pt x="1481" y="14545"/>
                  </a:lnTo>
                  <a:lnTo>
                    <a:pt x="1650" y="14478"/>
                  </a:lnTo>
                  <a:lnTo>
                    <a:pt x="1818" y="14411"/>
                  </a:lnTo>
                  <a:lnTo>
                    <a:pt x="1953" y="14310"/>
                  </a:lnTo>
                  <a:lnTo>
                    <a:pt x="2087" y="14175"/>
                  </a:lnTo>
                  <a:lnTo>
                    <a:pt x="2222" y="14040"/>
                  </a:lnTo>
                  <a:lnTo>
                    <a:pt x="2390" y="13771"/>
                  </a:lnTo>
                  <a:lnTo>
                    <a:pt x="2525" y="13468"/>
                  </a:lnTo>
                  <a:lnTo>
                    <a:pt x="2626" y="13131"/>
                  </a:lnTo>
                  <a:lnTo>
                    <a:pt x="2727" y="12828"/>
                  </a:lnTo>
                  <a:lnTo>
                    <a:pt x="2828" y="12155"/>
                  </a:lnTo>
                  <a:lnTo>
                    <a:pt x="2963" y="11482"/>
                  </a:lnTo>
                  <a:lnTo>
                    <a:pt x="3131" y="10707"/>
                  </a:lnTo>
                  <a:lnTo>
                    <a:pt x="3299" y="9899"/>
                  </a:lnTo>
                  <a:lnTo>
                    <a:pt x="3737" y="8351"/>
                  </a:lnTo>
                  <a:lnTo>
                    <a:pt x="3973" y="7644"/>
                  </a:lnTo>
                  <a:lnTo>
                    <a:pt x="4209" y="6903"/>
                  </a:lnTo>
                  <a:lnTo>
                    <a:pt x="4478" y="6196"/>
                  </a:lnTo>
                  <a:lnTo>
                    <a:pt x="4781" y="5522"/>
                  </a:lnTo>
                  <a:lnTo>
                    <a:pt x="4983" y="5253"/>
                  </a:lnTo>
                  <a:lnTo>
                    <a:pt x="5219" y="4984"/>
                  </a:lnTo>
                  <a:lnTo>
                    <a:pt x="5488" y="4782"/>
                  </a:lnTo>
                  <a:lnTo>
                    <a:pt x="5757" y="4580"/>
                  </a:lnTo>
                  <a:lnTo>
                    <a:pt x="6330" y="4176"/>
                  </a:lnTo>
                  <a:lnTo>
                    <a:pt x="6599" y="3974"/>
                  </a:lnTo>
                  <a:lnTo>
                    <a:pt x="6835" y="3738"/>
                  </a:lnTo>
                  <a:lnTo>
                    <a:pt x="6969" y="3536"/>
                  </a:lnTo>
                  <a:lnTo>
                    <a:pt x="7104" y="3334"/>
                  </a:lnTo>
                  <a:lnTo>
                    <a:pt x="7205" y="3132"/>
                  </a:lnTo>
                  <a:lnTo>
                    <a:pt x="7272" y="2896"/>
                  </a:lnTo>
                  <a:lnTo>
                    <a:pt x="7340" y="2661"/>
                  </a:lnTo>
                  <a:lnTo>
                    <a:pt x="7373" y="2425"/>
                  </a:lnTo>
                  <a:lnTo>
                    <a:pt x="7407" y="1886"/>
                  </a:lnTo>
                  <a:lnTo>
                    <a:pt x="7340" y="1381"/>
                  </a:lnTo>
                  <a:lnTo>
                    <a:pt x="7306" y="1146"/>
                  </a:lnTo>
                  <a:lnTo>
                    <a:pt x="7239" y="910"/>
                  </a:lnTo>
                  <a:lnTo>
                    <a:pt x="7138" y="674"/>
                  </a:lnTo>
                  <a:lnTo>
                    <a:pt x="7003" y="472"/>
                  </a:lnTo>
                  <a:lnTo>
                    <a:pt x="6868" y="270"/>
                  </a:lnTo>
                  <a:lnTo>
                    <a:pt x="6734" y="136"/>
                  </a:lnTo>
                  <a:lnTo>
                    <a:pt x="6666" y="102"/>
                  </a:lnTo>
                  <a:lnTo>
                    <a:pt x="6633" y="102"/>
                  </a:lnTo>
                  <a:lnTo>
                    <a:pt x="6599" y="68"/>
                  </a:lnTo>
                  <a:lnTo>
                    <a:pt x="6397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1" name="Google Shape;881;p6"/>
          <p:cNvGrpSpPr/>
          <p:nvPr/>
        </p:nvGrpSpPr>
        <p:grpSpPr>
          <a:xfrm>
            <a:off x="50" y="1232900"/>
            <a:ext cx="454630" cy="816989"/>
            <a:chOff x="50" y="1232900"/>
            <a:chExt cx="454630" cy="816989"/>
          </a:xfrm>
        </p:grpSpPr>
        <p:sp>
          <p:nvSpPr>
            <p:cNvPr id="882" name="Google Shape;882;p6"/>
            <p:cNvSpPr/>
            <p:nvPr/>
          </p:nvSpPr>
          <p:spPr>
            <a:xfrm>
              <a:off x="50" y="1283221"/>
              <a:ext cx="390907" cy="600560"/>
            </a:xfrm>
            <a:custGeom>
              <a:avLst/>
              <a:gdLst/>
              <a:ahLst/>
              <a:cxnLst/>
              <a:rect l="l" t="t" r="r" b="b"/>
              <a:pathLst>
                <a:path w="7846" h="12054" extrusionOk="0">
                  <a:moveTo>
                    <a:pt x="1" y="1"/>
                  </a:moveTo>
                  <a:lnTo>
                    <a:pt x="1" y="203"/>
                  </a:lnTo>
                  <a:lnTo>
                    <a:pt x="405" y="304"/>
                  </a:lnTo>
                  <a:lnTo>
                    <a:pt x="842" y="371"/>
                  </a:lnTo>
                  <a:lnTo>
                    <a:pt x="1953" y="438"/>
                  </a:lnTo>
                  <a:lnTo>
                    <a:pt x="3065" y="539"/>
                  </a:lnTo>
                  <a:lnTo>
                    <a:pt x="4209" y="640"/>
                  </a:lnTo>
                  <a:lnTo>
                    <a:pt x="5354" y="809"/>
                  </a:lnTo>
                  <a:lnTo>
                    <a:pt x="6499" y="977"/>
                  </a:lnTo>
                  <a:lnTo>
                    <a:pt x="7643" y="1179"/>
                  </a:lnTo>
                  <a:lnTo>
                    <a:pt x="7542" y="1684"/>
                  </a:lnTo>
                  <a:lnTo>
                    <a:pt x="7441" y="2223"/>
                  </a:lnTo>
                  <a:lnTo>
                    <a:pt x="7340" y="3334"/>
                  </a:lnTo>
                  <a:lnTo>
                    <a:pt x="6903" y="6431"/>
                  </a:lnTo>
                  <a:lnTo>
                    <a:pt x="6532" y="9091"/>
                  </a:lnTo>
                  <a:lnTo>
                    <a:pt x="6128" y="11751"/>
                  </a:lnTo>
                  <a:lnTo>
                    <a:pt x="6095" y="11751"/>
                  </a:lnTo>
                  <a:lnTo>
                    <a:pt x="5691" y="11650"/>
                  </a:lnTo>
                  <a:lnTo>
                    <a:pt x="5320" y="11583"/>
                  </a:lnTo>
                  <a:lnTo>
                    <a:pt x="4546" y="11482"/>
                  </a:lnTo>
                  <a:lnTo>
                    <a:pt x="2964" y="11381"/>
                  </a:lnTo>
                  <a:lnTo>
                    <a:pt x="2593" y="11313"/>
                  </a:lnTo>
                  <a:lnTo>
                    <a:pt x="2223" y="11280"/>
                  </a:lnTo>
                  <a:lnTo>
                    <a:pt x="1482" y="11111"/>
                  </a:lnTo>
                  <a:lnTo>
                    <a:pt x="741" y="10943"/>
                  </a:lnTo>
                  <a:lnTo>
                    <a:pt x="371" y="10876"/>
                  </a:lnTo>
                  <a:lnTo>
                    <a:pt x="1" y="10842"/>
                  </a:lnTo>
                  <a:lnTo>
                    <a:pt x="1" y="11111"/>
                  </a:lnTo>
                  <a:lnTo>
                    <a:pt x="607" y="11212"/>
                  </a:lnTo>
                  <a:lnTo>
                    <a:pt x="1246" y="11347"/>
                  </a:lnTo>
                  <a:lnTo>
                    <a:pt x="1852" y="11482"/>
                  </a:lnTo>
                  <a:lnTo>
                    <a:pt x="2458" y="11583"/>
                  </a:lnTo>
                  <a:lnTo>
                    <a:pt x="3368" y="11650"/>
                  </a:lnTo>
                  <a:lnTo>
                    <a:pt x="4243" y="11717"/>
                  </a:lnTo>
                  <a:lnTo>
                    <a:pt x="5152" y="11818"/>
                  </a:lnTo>
                  <a:lnTo>
                    <a:pt x="5590" y="11886"/>
                  </a:lnTo>
                  <a:lnTo>
                    <a:pt x="6027" y="12020"/>
                  </a:lnTo>
                  <a:lnTo>
                    <a:pt x="6095" y="11987"/>
                  </a:lnTo>
                  <a:lnTo>
                    <a:pt x="6162" y="12054"/>
                  </a:lnTo>
                  <a:lnTo>
                    <a:pt x="6229" y="12054"/>
                  </a:lnTo>
                  <a:lnTo>
                    <a:pt x="6263" y="12020"/>
                  </a:lnTo>
                  <a:lnTo>
                    <a:pt x="6297" y="11987"/>
                  </a:lnTo>
                  <a:lnTo>
                    <a:pt x="6734" y="9226"/>
                  </a:lnTo>
                  <a:lnTo>
                    <a:pt x="7138" y="6499"/>
                  </a:lnTo>
                  <a:lnTo>
                    <a:pt x="7475" y="3839"/>
                  </a:lnTo>
                  <a:lnTo>
                    <a:pt x="7677" y="2492"/>
                  </a:lnTo>
                  <a:lnTo>
                    <a:pt x="7778" y="1819"/>
                  </a:lnTo>
                  <a:lnTo>
                    <a:pt x="7778" y="1146"/>
                  </a:lnTo>
                  <a:lnTo>
                    <a:pt x="7812" y="1112"/>
                  </a:lnTo>
                  <a:lnTo>
                    <a:pt x="7845" y="1078"/>
                  </a:lnTo>
                  <a:lnTo>
                    <a:pt x="7812" y="1011"/>
                  </a:lnTo>
                  <a:lnTo>
                    <a:pt x="7778" y="977"/>
                  </a:lnTo>
                  <a:lnTo>
                    <a:pt x="7778" y="944"/>
                  </a:lnTo>
                  <a:lnTo>
                    <a:pt x="7744" y="910"/>
                  </a:lnTo>
                  <a:lnTo>
                    <a:pt x="7711" y="910"/>
                  </a:lnTo>
                  <a:lnTo>
                    <a:pt x="7711" y="944"/>
                  </a:lnTo>
                  <a:lnTo>
                    <a:pt x="7677" y="977"/>
                  </a:lnTo>
                  <a:lnTo>
                    <a:pt x="6734" y="775"/>
                  </a:lnTo>
                  <a:lnTo>
                    <a:pt x="5792" y="640"/>
                  </a:lnTo>
                  <a:lnTo>
                    <a:pt x="3873" y="405"/>
                  </a:lnTo>
                  <a:lnTo>
                    <a:pt x="2896" y="304"/>
                  </a:lnTo>
                  <a:lnTo>
                    <a:pt x="1920" y="270"/>
                  </a:lnTo>
                  <a:lnTo>
                    <a:pt x="943" y="169"/>
                  </a:lnTo>
                  <a:lnTo>
                    <a:pt x="472" y="10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6"/>
            <p:cNvSpPr/>
            <p:nvPr/>
          </p:nvSpPr>
          <p:spPr>
            <a:xfrm>
              <a:off x="50" y="1232900"/>
              <a:ext cx="439534" cy="68855"/>
            </a:xfrm>
            <a:custGeom>
              <a:avLst/>
              <a:gdLst/>
              <a:ahLst/>
              <a:cxnLst/>
              <a:rect l="l" t="t" r="r" b="b"/>
              <a:pathLst>
                <a:path w="8822" h="1382" extrusionOk="0">
                  <a:moveTo>
                    <a:pt x="1" y="1"/>
                  </a:moveTo>
                  <a:lnTo>
                    <a:pt x="1" y="270"/>
                  </a:lnTo>
                  <a:lnTo>
                    <a:pt x="1078" y="472"/>
                  </a:lnTo>
                  <a:lnTo>
                    <a:pt x="2155" y="607"/>
                  </a:lnTo>
                  <a:lnTo>
                    <a:pt x="3233" y="708"/>
                  </a:lnTo>
                  <a:lnTo>
                    <a:pt x="4344" y="775"/>
                  </a:lnTo>
                  <a:lnTo>
                    <a:pt x="5421" y="876"/>
                  </a:lnTo>
                  <a:lnTo>
                    <a:pt x="6499" y="977"/>
                  </a:lnTo>
                  <a:lnTo>
                    <a:pt x="7576" y="1145"/>
                  </a:lnTo>
                  <a:lnTo>
                    <a:pt x="8115" y="1246"/>
                  </a:lnTo>
                  <a:lnTo>
                    <a:pt x="8653" y="1381"/>
                  </a:lnTo>
                  <a:lnTo>
                    <a:pt x="8754" y="1381"/>
                  </a:lnTo>
                  <a:lnTo>
                    <a:pt x="8822" y="1280"/>
                  </a:lnTo>
                  <a:lnTo>
                    <a:pt x="8788" y="1179"/>
                  </a:lnTo>
                  <a:lnTo>
                    <a:pt x="8754" y="1145"/>
                  </a:lnTo>
                  <a:lnTo>
                    <a:pt x="8721" y="1112"/>
                  </a:lnTo>
                  <a:lnTo>
                    <a:pt x="8182" y="1011"/>
                  </a:lnTo>
                  <a:lnTo>
                    <a:pt x="7643" y="876"/>
                  </a:lnTo>
                  <a:lnTo>
                    <a:pt x="6566" y="741"/>
                  </a:lnTo>
                  <a:lnTo>
                    <a:pt x="5455" y="607"/>
                  </a:lnTo>
                  <a:lnTo>
                    <a:pt x="4378" y="539"/>
                  </a:lnTo>
                  <a:lnTo>
                    <a:pt x="3267" y="438"/>
                  </a:lnTo>
                  <a:lnTo>
                    <a:pt x="2155" y="337"/>
                  </a:lnTo>
                  <a:lnTo>
                    <a:pt x="1078" y="203"/>
                  </a:lnTo>
                  <a:lnTo>
                    <a:pt x="539" y="10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6"/>
            <p:cNvSpPr/>
            <p:nvPr/>
          </p:nvSpPr>
          <p:spPr>
            <a:xfrm>
              <a:off x="50" y="1284915"/>
              <a:ext cx="454630" cy="764975"/>
            </a:xfrm>
            <a:custGeom>
              <a:avLst/>
              <a:gdLst/>
              <a:ahLst/>
              <a:cxnLst/>
              <a:rect l="l" t="t" r="r" b="b"/>
              <a:pathLst>
                <a:path w="9125" h="15354" extrusionOk="0">
                  <a:moveTo>
                    <a:pt x="8956" y="0"/>
                  </a:moveTo>
                  <a:lnTo>
                    <a:pt x="8889" y="34"/>
                  </a:lnTo>
                  <a:lnTo>
                    <a:pt x="8855" y="68"/>
                  </a:lnTo>
                  <a:lnTo>
                    <a:pt x="8855" y="101"/>
                  </a:lnTo>
                  <a:lnTo>
                    <a:pt x="8855" y="1078"/>
                  </a:lnTo>
                  <a:lnTo>
                    <a:pt x="8788" y="2054"/>
                  </a:lnTo>
                  <a:lnTo>
                    <a:pt x="8687" y="2997"/>
                  </a:lnTo>
                  <a:lnTo>
                    <a:pt x="8552" y="3940"/>
                  </a:lnTo>
                  <a:lnTo>
                    <a:pt x="8216" y="5859"/>
                  </a:lnTo>
                  <a:lnTo>
                    <a:pt x="8047" y="6801"/>
                  </a:lnTo>
                  <a:lnTo>
                    <a:pt x="7879" y="7778"/>
                  </a:lnTo>
                  <a:lnTo>
                    <a:pt x="7778" y="8653"/>
                  </a:lnTo>
                  <a:lnTo>
                    <a:pt x="7677" y="9562"/>
                  </a:lnTo>
                  <a:lnTo>
                    <a:pt x="7542" y="11380"/>
                  </a:lnTo>
                  <a:lnTo>
                    <a:pt x="7441" y="12289"/>
                  </a:lnTo>
                  <a:lnTo>
                    <a:pt x="7340" y="13165"/>
                  </a:lnTo>
                  <a:lnTo>
                    <a:pt x="7172" y="14074"/>
                  </a:lnTo>
                  <a:lnTo>
                    <a:pt x="6936" y="14949"/>
                  </a:lnTo>
                  <a:lnTo>
                    <a:pt x="5186" y="14814"/>
                  </a:lnTo>
                  <a:lnTo>
                    <a:pt x="3469" y="14646"/>
                  </a:lnTo>
                  <a:lnTo>
                    <a:pt x="1718" y="14444"/>
                  </a:lnTo>
                  <a:lnTo>
                    <a:pt x="1" y="14242"/>
                  </a:lnTo>
                  <a:lnTo>
                    <a:pt x="1" y="14511"/>
                  </a:lnTo>
                  <a:lnTo>
                    <a:pt x="1718" y="14713"/>
                  </a:lnTo>
                  <a:lnTo>
                    <a:pt x="3435" y="14915"/>
                  </a:lnTo>
                  <a:lnTo>
                    <a:pt x="5152" y="15084"/>
                  </a:lnTo>
                  <a:lnTo>
                    <a:pt x="6869" y="15218"/>
                  </a:lnTo>
                  <a:lnTo>
                    <a:pt x="6869" y="15252"/>
                  </a:lnTo>
                  <a:lnTo>
                    <a:pt x="6903" y="15319"/>
                  </a:lnTo>
                  <a:lnTo>
                    <a:pt x="6970" y="15353"/>
                  </a:lnTo>
                  <a:lnTo>
                    <a:pt x="7071" y="15353"/>
                  </a:lnTo>
                  <a:lnTo>
                    <a:pt x="7105" y="15319"/>
                  </a:lnTo>
                  <a:lnTo>
                    <a:pt x="7138" y="15252"/>
                  </a:lnTo>
                  <a:lnTo>
                    <a:pt x="7374" y="14309"/>
                  </a:lnTo>
                  <a:lnTo>
                    <a:pt x="7576" y="13367"/>
                  </a:lnTo>
                  <a:lnTo>
                    <a:pt x="7711" y="12424"/>
                  </a:lnTo>
                  <a:lnTo>
                    <a:pt x="7812" y="11448"/>
                  </a:lnTo>
                  <a:lnTo>
                    <a:pt x="7980" y="9529"/>
                  </a:lnTo>
                  <a:lnTo>
                    <a:pt x="8047" y="8552"/>
                  </a:lnTo>
                  <a:lnTo>
                    <a:pt x="8182" y="7576"/>
                  </a:lnTo>
                  <a:lnTo>
                    <a:pt x="8317" y="6667"/>
                  </a:lnTo>
                  <a:lnTo>
                    <a:pt x="8485" y="5724"/>
                  </a:lnTo>
                  <a:lnTo>
                    <a:pt x="8822" y="3872"/>
                  </a:lnTo>
                  <a:lnTo>
                    <a:pt x="8956" y="2930"/>
                  </a:lnTo>
                  <a:lnTo>
                    <a:pt x="9057" y="2021"/>
                  </a:lnTo>
                  <a:lnTo>
                    <a:pt x="9125" y="1078"/>
                  </a:lnTo>
                  <a:lnTo>
                    <a:pt x="9091" y="101"/>
                  </a:lnTo>
                  <a:lnTo>
                    <a:pt x="9091" y="68"/>
                  </a:lnTo>
                  <a:lnTo>
                    <a:pt x="9057" y="34"/>
                  </a:lnTo>
                  <a:lnTo>
                    <a:pt x="8956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5" name="Google Shape;885;p6"/>
          <p:cNvGrpSpPr/>
          <p:nvPr/>
        </p:nvGrpSpPr>
        <p:grpSpPr>
          <a:xfrm>
            <a:off x="50" y="3073044"/>
            <a:ext cx="729750" cy="1046771"/>
            <a:chOff x="50" y="3073044"/>
            <a:chExt cx="729750" cy="1046771"/>
          </a:xfrm>
        </p:grpSpPr>
        <p:sp>
          <p:nvSpPr>
            <p:cNvPr id="886" name="Google Shape;886;p6"/>
            <p:cNvSpPr/>
            <p:nvPr/>
          </p:nvSpPr>
          <p:spPr>
            <a:xfrm>
              <a:off x="50" y="3073044"/>
              <a:ext cx="729750" cy="1046771"/>
            </a:xfrm>
            <a:custGeom>
              <a:avLst/>
              <a:gdLst/>
              <a:ahLst/>
              <a:cxnLst/>
              <a:rect l="l" t="t" r="r" b="b"/>
              <a:pathLst>
                <a:path w="14647" h="21010" extrusionOk="0">
                  <a:moveTo>
                    <a:pt x="3738" y="1"/>
                  </a:moveTo>
                  <a:lnTo>
                    <a:pt x="3199" y="34"/>
                  </a:lnTo>
                  <a:lnTo>
                    <a:pt x="2661" y="102"/>
                  </a:lnTo>
                  <a:lnTo>
                    <a:pt x="2122" y="203"/>
                  </a:lnTo>
                  <a:lnTo>
                    <a:pt x="1583" y="337"/>
                  </a:lnTo>
                  <a:lnTo>
                    <a:pt x="1044" y="472"/>
                  </a:lnTo>
                  <a:lnTo>
                    <a:pt x="1" y="809"/>
                  </a:lnTo>
                  <a:lnTo>
                    <a:pt x="1" y="1078"/>
                  </a:lnTo>
                  <a:lnTo>
                    <a:pt x="607" y="876"/>
                  </a:lnTo>
                  <a:lnTo>
                    <a:pt x="1213" y="674"/>
                  </a:lnTo>
                  <a:lnTo>
                    <a:pt x="1819" y="539"/>
                  </a:lnTo>
                  <a:lnTo>
                    <a:pt x="2425" y="405"/>
                  </a:lnTo>
                  <a:lnTo>
                    <a:pt x="2829" y="337"/>
                  </a:lnTo>
                  <a:lnTo>
                    <a:pt x="3233" y="304"/>
                  </a:lnTo>
                  <a:lnTo>
                    <a:pt x="3671" y="270"/>
                  </a:lnTo>
                  <a:lnTo>
                    <a:pt x="4075" y="236"/>
                  </a:lnTo>
                  <a:lnTo>
                    <a:pt x="4883" y="304"/>
                  </a:lnTo>
                  <a:lnTo>
                    <a:pt x="5691" y="405"/>
                  </a:lnTo>
                  <a:lnTo>
                    <a:pt x="6499" y="573"/>
                  </a:lnTo>
                  <a:lnTo>
                    <a:pt x="7273" y="809"/>
                  </a:lnTo>
                  <a:lnTo>
                    <a:pt x="8047" y="1112"/>
                  </a:lnTo>
                  <a:lnTo>
                    <a:pt x="8822" y="1448"/>
                  </a:lnTo>
                  <a:lnTo>
                    <a:pt x="9125" y="1583"/>
                  </a:lnTo>
                  <a:lnTo>
                    <a:pt x="9394" y="1751"/>
                  </a:lnTo>
                  <a:lnTo>
                    <a:pt x="9933" y="2122"/>
                  </a:lnTo>
                  <a:lnTo>
                    <a:pt x="10438" y="2559"/>
                  </a:lnTo>
                  <a:lnTo>
                    <a:pt x="10909" y="2997"/>
                  </a:lnTo>
                  <a:lnTo>
                    <a:pt x="11482" y="3502"/>
                  </a:lnTo>
                  <a:lnTo>
                    <a:pt x="11987" y="4041"/>
                  </a:lnTo>
                  <a:lnTo>
                    <a:pt x="12525" y="4613"/>
                  </a:lnTo>
                  <a:lnTo>
                    <a:pt x="12997" y="5185"/>
                  </a:lnTo>
                  <a:lnTo>
                    <a:pt x="13401" y="5792"/>
                  </a:lnTo>
                  <a:lnTo>
                    <a:pt x="13704" y="6431"/>
                  </a:lnTo>
                  <a:lnTo>
                    <a:pt x="13872" y="6734"/>
                  </a:lnTo>
                  <a:lnTo>
                    <a:pt x="13973" y="7071"/>
                  </a:lnTo>
                  <a:lnTo>
                    <a:pt x="14074" y="7408"/>
                  </a:lnTo>
                  <a:lnTo>
                    <a:pt x="14175" y="7778"/>
                  </a:lnTo>
                  <a:lnTo>
                    <a:pt x="14242" y="8182"/>
                  </a:lnTo>
                  <a:lnTo>
                    <a:pt x="14276" y="8620"/>
                  </a:lnTo>
                  <a:lnTo>
                    <a:pt x="14343" y="9461"/>
                  </a:lnTo>
                  <a:lnTo>
                    <a:pt x="14377" y="11212"/>
                  </a:lnTo>
                  <a:lnTo>
                    <a:pt x="14411" y="11953"/>
                  </a:lnTo>
                  <a:lnTo>
                    <a:pt x="14343" y="12727"/>
                  </a:lnTo>
                  <a:lnTo>
                    <a:pt x="14242" y="13468"/>
                  </a:lnTo>
                  <a:lnTo>
                    <a:pt x="14040" y="14209"/>
                  </a:lnTo>
                  <a:lnTo>
                    <a:pt x="13805" y="14916"/>
                  </a:lnTo>
                  <a:lnTo>
                    <a:pt x="13502" y="15589"/>
                  </a:lnTo>
                  <a:lnTo>
                    <a:pt x="13131" y="16229"/>
                  </a:lnTo>
                  <a:lnTo>
                    <a:pt x="12660" y="16868"/>
                  </a:lnTo>
                  <a:lnTo>
                    <a:pt x="12424" y="17138"/>
                  </a:lnTo>
                  <a:lnTo>
                    <a:pt x="12189" y="17373"/>
                  </a:lnTo>
                  <a:lnTo>
                    <a:pt x="11650" y="17878"/>
                  </a:lnTo>
                  <a:lnTo>
                    <a:pt x="11078" y="18316"/>
                  </a:lnTo>
                  <a:lnTo>
                    <a:pt x="10505" y="18754"/>
                  </a:lnTo>
                  <a:lnTo>
                    <a:pt x="10202" y="18989"/>
                  </a:lnTo>
                  <a:lnTo>
                    <a:pt x="9865" y="19191"/>
                  </a:lnTo>
                  <a:lnTo>
                    <a:pt x="9529" y="19360"/>
                  </a:lnTo>
                  <a:lnTo>
                    <a:pt x="9192" y="19528"/>
                  </a:lnTo>
                  <a:lnTo>
                    <a:pt x="8519" y="19797"/>
                  </a:lnTo>
                  <a:lnTo>
                    <a:pt x="7778" y="19999"/>
                  </a:lnTo>
                  <a:lnTo>
                    <a:pt x="6431" y="20370"/>
                  </a:lnTo>
                  <a:lnTo>
                    <a:pt x="5792" y="20538"/>
                  </a:lnTo>
                  <a:lnTo>
                    <a:pt x="5118" y="20673"/>
                  </a:lnTo>
                  <a:lnTo>
                    <a:pt x="4681" y="20740"/>
                  </a:lnTo>
                  <a:lnTo>
                    <a:pt x="4243" y="20774"/>
                  </a:lnTo>
                  <a:lnTo>
                    <a:pt x="3401" y="20774"/>
                  </a:lnTo>
                  <a:lnTo>
                    <a:pt x="2560" y="20706"/>
                  </a:lnTo>
                  <a:lnTo>
                    <a:pt x="1684" y="20605"/>
                  </a:lnTo>
                  <a:lnTo>
                    <a:pt x="842" y="20471"/>
                  </a:lnTo>
                  <a:lnTo>
                    <a:pt x="1" y="20302"/>
                  </a:lnTo>
                  <a:lnTo>
                    <a:pt x="1" y="20572"/>
                  </a:lnTo>
                  <a:lnTo>
                    <a:pt x="169" y="20605"/>
                  </a:lnTo>
                  <a:lnTo>
                    <a:pt x="842" y="20740"/>
                  </a:lnTo>
                  <a:lnTo>
                    <a:pt x="1549" y="20841"/>
                  </a:lnTo>
                  <a:lnTo>
                    <a:pt x="2223" y="20942"/>
                  </a:lnTo>
                  <a:lnTo>
                    <a:pt x="2896" y="21009"/>
                  </a:lnTo>
                  <a:lnTo>
                    <a:pt x="4277" y="21009"/>
                  </a:lnTo>
                  <a:lnTo>
                    <a:pt x="4950" y="20942"/>
                  </a:lnTo>
                  <a:lnTo>
                    <a:pt x="5657" y="20841"/>
                  </a:lnTo>
                  <a:lnTo>
                    <a:pt x="6297" y="20706"/>
                  </a:lnTo>
                  <a:lnTo>
                    <a:pt x="6970" y="20504"/>
                  </a:lnTo>
                  <a:lnTo>
                    <a:pt x="8249" y="20168"/>
                  </a:lnTo>
                  <a:lnTo>
                    <a:pt x="8586" y="20067"/>
                  </a:lnTo>
                  <a:lnTo>
                    <a:pt x="8923" y="19966"/>
                  </a:lnTo>
                  <a:lnTo>
                    <a:pt x="9495" y="19696"/>
                  </a:lnTo>
                  <a:lnTo>
                    <a:pt x="10067" y="19360"/>
                  </a:lnTo>
                  <a:lnTo>
                    <a:pt x="10640" y="18989"/>
                  </a:lnTo>
                  <a:lnTo>
                    <a:pt x="11145" y="18585"/>
                  </a:lnTo>
                  <a:lnTo>
                    <a:pt x="11650" y="18181"/>
                  </a:lnTo>
                  <a:lnTo>
                    <a:pt x="12121" y="17777"/>
                  </a:lnTo>
                  <a:lnTo>
                    <a:pt x="12559" y="17340"/>
                  </a:lnTo>
                  <a:lnTo>
                    <a:pt x="12963" y="16868"/>
                  </a:lnTo>
                  <a:lnTo>
                    <a:pt x="13333" y="16363"/>
                  </a:lnTo>
                  <a:lnTo>
                    <a:pt x="13670" y="15825"/>
                  </a:lnTo>
                  <a:lnTo>
                    <a:pt x="13973" y="15219"/>
                  </a:lnTo>
                  <a:lnTo>
                    <a:pt x="14209" y="14579"/>
                  </a:lnTo>
                  <a:lnTo>
                    <a:pt x="14411" y="13939"/>
                  </a:lnTo>
                  <a:lnTo>
                    <a:pt x="14512" y="13266"/>
                  </a:lnTo>
                  <a:lnTo>
                    <a:pt x="14613" y="12592"/>
                  </a:lnTo>
                  <a:lnTo>
                    <a:pt x="14646" y="11919"/>
                  </a:lnTo>
                  <a:lnTo>
                    <a:pt x="14646" y="11246"/>
                  </a:lnTo>
                  <a:lnTo>
                    <a:pt x="14613" y="10572"/>
                  </a:lnTo>
                  <a:lnTo>
                    <a:pt x="14545" y="9865"/>
                  </a:lnTo>
                  <a:lnTo>
                    <a:pt x="14478" y="8552"/>
                  </a:lnTo>
                  <a:lnTo>
                    <a:pt x="14444" y="7879"/>
                  </a:lnTo>
                  <a:lnTo>
                    <a:pt x="14377" y="7576"/>
                  </a:lnTo>
                  <a:lnTo>
                    <a:pt x="14310" y="7239"/>
                  </a:lnTo>
                  <a:lnTo>
                    <a:pt x="14209" y="6903"/>
                  </a:lnTo>
                  <a:lnTo>
                    <a:pt x="14074" y="6600"/>
                  </a:lnTo>
                  <a:lnTo>
                    <a:pt x="13805" y="5994"/>
                  </a:lnTo>
                  <a:lnTo>
                    <a:pt x="13468" y="5421"/>
                  </a:lnTo>
                  <a:lnTo>
                    <a:pt x="13064" y="4882"/>
                  </a:lnTo>
                  <a:lnTo>
                    <a:pt x="12660" y="4377"/>
                  </a:lnTo>
                  <a:lnTo>
                    <a:pt x="12222" y="3872"/>
                  </a:lnTo>
                  <a:lnTo>
                    <a:pt x="11785" y="3401"/>
                  </a:lnTo>
                  <a:lnTo>
                    <a:pt x="11313" y="2963"/>
                  </a:lnTo>
                  <a:lnTo>
                    <a:pt x="10808" y="2526"/>
                  </a:lnTo>
                  <a:lnTo>
                    <a:pt x="10303" y="2122"/>
                  </a:lnTo>
                  <a:lnTo>
                    <a:pt x="9764" y="1751"/>
                  </a:lnTo>
                  <a:lnTo>
                    <a:pt x="9226" y="1415"/>
                  </a:lnTo>
                  <a:lnTo>
                    <a:pt x="8653" y="1112"/>
                  </a:lnTo>
                  <a:lnTo>
                    <a:pt x="8081" y="842"/>
                  </a:lnTo>
                  <a:lnTo>
                    <a:pt x="7475" y="607"/>
                  </a:lnTo>
                  <a:lnTo>
                    <a:pt x="6869" y="405"/>
                  </a:lnTo>
                  <a:lnTo>
                    <a:pt x="6229" y="236"/>
                  </a:lnTo>
                  <a:lnTo>
                    <a:pt x="5590" y="102"/>
                  </a:lnTo>
                  <a:lnTo>
                    <a:pt x="4950" y="34"/>
                  </a:lnTo>
                  <a:lnTo>
                    <a:pt x="4310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6"/>
            <p:cNvSpPr/>
            <p:nvPr/>
          </p:nvSpPr>
          <p:spPr>
            <a:xfrm>
              <a:off x="50" y="3264263"/>
              <a:ext cx="679429" cy="686106"/>
            </a:xfrm>
            <a:custGeom>
              <a:avLst/>
              <a:gdLst/>
              <a:ahLst/>
              <a:cxnLst/>
              <a:rect l="l" t="t" r="r" b="b"/>
              <a:pathLst>
                <a:path w="13637" h="13771" extrusionOk="0">
                  <a:moveTo>
                    <a:pt x="12626" y="6095"/>
                  </a:moveTo>
                  <a:lnTo>
                    <a:pt x="12896" y="6162"/>
                  </a:lnTo>
                  <a:lnTo>
                    <a:pt x="12997" y="6196"/>
                  </a:lnTo>
                  <a:lnTo>
                    <a:pt x="13098" y="6263"/>
                  </a:lnTo>
                  <a:lnTo>
                    <a:pt x="13199" y="6364"/>
                  </a:lnTo>
                  <a:lnTo>
                    <a:pt x="13300" y="6465"/>
                  </a:lnTo>
                  <a:lnTo>
                    <a:pt x="13367" y="6600"/>
                  </a:lnTo>
                  <a:lnTo>
                    <a:pt x="13401" y="6768"/>
                  </a:lnTo>
                  <a:lnTo>
                    <a:pt x="13434" y="6903"/>
                  </a:lnTo>
                  <a:lnTo>
                    <a:pt x="13434" y="7071"/>
                  </a:lnTo>
                  <a:lnTo>
                    <a:pt x="13367" y="7206"/>
                  </a:lnTo>
                  <a:lnTo>
                    <a:pt x="13333" y="7340"/>
                  </a:lnTo>
                  <a:lnTo>
                    <a:pt x="13232" y="7475"/>
                  </a:lnTo>
                  <a:lnTo>
                    <a:pt x="13131" y="7576"/>
                  </a:lnTo>
                  <a:lnTo>
                    <a:pt x="12862" y="7711"/>
                  </a:lnTo>
                  <a:lnTo>
                    <a:pt x="12559" y="7812"/>
                  </a:lnTo>
                  <a:lnTo>
                    <a:pt x="12222" y="7845"/>
                  </a:lnTo>
                  <a:lnTo>
                    <a:pt x="11852" y="7845"/>
                  </a:lnTo>
                  <a:lnTo>
                    <a:pt x="11145" y="7812"/>
                  </a:lnTo>
                  <a:lnTo>
                    <a:pt x="10505" y="7778"/>
                  </a:lnTo>
                  <a:lnTo>
                    <a:pt x="10505" y="7542"/>
                  </a:lnTo>
                  <a:lnTo>
                    <a:pt x="10505" y="7307"/>
                  </a:lnTo>
                  <a:lnTo>
                    <a:pt x="10539" y="6734"/>
                  </a:lnTo>
                  <a:lnTo>
                    <a:pt x="10539" y="6196"/>
                  </a:lnTo>
                  <a:lnTo>
                    <a:pt x="10977" y="6128"/>
                  </a:lnTo>
                  <a:lnTo>
                    <a:pt x="11448" y="6095"/>
                  </a:lnTo>
                  <a:close/>
                  <a:moveTo>
                    <a:pt x="3469" y="1"/>
                  </a:moveTo>
                  <a:lnTo>
                    <a:pt x="2795" y="68"/>
                  </a:lnTo>
                  <a:lnTo>
                    <a:pt x="2122" y="203"/>
                  </a:lnTo>
                  <a:lnTo>
                    <a:pt x="1482" y="405"/>
                  </a:lnTo>
                  <a:lnTo>
                    <a:pt x="842" y="640"/>
                  </a:lnTo>
                  <a:lnTo>
                    <a:pt x="270" y="943"/>
                  </a:lnTo>
                  <a:lnTo>
                    <a:pt x="1" y="1112"/>
                  </a:lnTo>
                  <a:lnTo>
                    <a:pt x="1" y="1415"/>
                  </a:lnTo>
                  <a:lnTo>
                    <a:pt x="573" y="1044"/>
                  </a:lnTo>
                  <a:lnTo>
                    <a:pt x="1145" y="741"/>
                  </a:lnTo>
                  <a:lnTo>
                    <a:pt x="1751" y="539"/>
                  </a:lnTo>
                  <a:lnTo>
                    <a:pt x="2357" y="371"/>
                  </a:lnTo>
                  <a:lnTo>
                    <a:pt x="2997" y="270"/>
                  </a:lnTo>
                  <a:lnTo>
                    <a:pt x="3671" y="236"/>
                  </a:lnTo>
                  <a:lnTo>
                    <a:pt x="4310" y="236"/>
                  </a:lnTo>
                  <a:lnTo>
                    <a:pt x="4950" y="304"/>
                  </a:lnTo>
                  <a:lnTo>
                    <a:pt x="5590" y="438"/>
                  </a:lnTo>
                  <a:lnTo>
                    <a:pt x="6128" y="607"/>
                  </a:lnTo>
                  <a:lnTo>
                    <a:pt x="6633" y="809"/>
                  </a:lnTo>
                  <a:lnTo>
                    <a:pt x="7138" y="1078"/>
                  </a:lnTo>
                  <a:lnTo>
                    <a:pt x="7610" y="1381"/>
                  </a:lnTo>
                  <a:lnTo>
                    <a:pt x="8047" y="1752"/>
                  </a:lnTo>
                  <a:lnTo>
                    <a:pt x="8451" y="2122"/>
                  </a:lnTo>
                  <a:lnTo>
                    <a:pt x="8822" y="2560"/>
                  </a:lnTo>
                  <a:lnTo>
                    <a:pt x="9192" y="2997"/>
                  </a:lnTo>
                  <a:lnTo>
                    <a:pt x="9495" y="3536"/>
                  </a:lnTo>
                  <a:lnTo>
                    <a:pt x="9764" y="4075"/>
                  </a:lnTo>
                  <a:lnTo>
                    <a:pt x="9966" y="4647"/>
                  </a:lnTo>
                  <a:lnTo>
                    <a:pt x="10135" y="5219"/>
                  </a:lnTo>
                  <a:lnTo>
                    <a:pt x="10202" y="5792"/>
                  </a:lnTo>
                  <a:lnTo>
                    <a:pt x="10269" y="6398"/>
                  </a:lnTo>
                  <a:lnTo>
                    <a:pt x="10269" y="7004"/>
                  </a:lnTo>
                  <a:lnTo>
                    <a:pt x="10236" y="7610"/>
                  </a:lnTo>
                  <a:lnTo>
                    <a:pt x="10236" y="7677"/>
                  </a:lnTo>
                  <a:lnTo>
                    <a:pt x="10303" y="7711"/>
                  </a:lnTo>
                  <a:lnTo>
                    <a:pt x="10303" y="7778"/>
                  </a:lnTo>
                  <a:lnTo>
                    <a:pt x="10269" y="7845"/>
                  </a:lnTo>
                  <a:lnTo>
                    <a:pt x="10269" y="7913"/>
                  </a:lnTo>
                  <a:lnTo>
                    <a:pt x="10202" y="8384"/>
                  </a:lnTo>
                  <a:lnTo>
                    <a:pt x="10067" y="8822"/>
                  </a:lnTo>
                  <a:lnTo>
                    <a:pt x="9798" y="9664"/>
                  </a:lnTo>
                  <a:lnTo>
                    <a:pt x="9697" y="9967"/>
                  </a:lnTo>
                  <a:lnTo>
                    <a:pt x="9529" y="10270"/>
                  </a:lnTo>
                  <a:lnTo>
                    <a:pt x="9394" y="10573"/>
                  </a:lnTo>
                  <a:lnTo>
                    <a:pt x="9192" y="10842"/>
                  </a:lnTo>
                  <a:lnTo>
                    <a:pt x="8754" y="11381"/>
                  </a:lnTo>
                  <a:lnTo>
                    <a:pt x="8283" y="11852"/>
                  </a:lnTo>
                  <a:lnTo>
                    <a:pt x="8014" y="12088"/>
                  </a:lnTo>
                  <a:lnTo>
                    <a:pt x="7711" y="12323"/>
                  </a:lnTo>
                  <a:lnTo>
                    <a:pt x="7441" y="12525"/>
                  </a:lnTo>
                  <a:lnTo>
                    <a:pt x="7138" y="12694"/>
                  </a:lnTo>
                  <a:lnTo>
                    <a:pt x="6532" y="12963"/>
                  </a:lnTo>
                  <a:lnTo>
                    <a:pt x="5960" y="13165"/>
                  </a:lnTo>
                  <a:lnTo>
                    <a:pt x="5388" y="13300"/>
                  </a:lnTo>
                  <a:lnTo>
                    <a:pt x="4849" y="13401"/>
                  </a:lnTo>
                  <a:lnTo>
                    <a:pt x="3906" y="13535"/>
                  </a:lnTo>
                  <a:lnTo>
                    <a:pt x="2863" y="13535"/>
                  </a:lnTo>
                  <a:lnTo>
                    <a:pt x="2357" y="13468"/>
                  </a:lnTo>
                  <a:lnTo>
                    <a:pt x="1852" y="13367"/>
                  </a:lnTo>
                  <a:lnTo>
                    <a:pt x="1381" y="13232"/>
                  </a:lnTo>
                  <a:lnTo>
                    <a:pt x="910" y="13064"/>
                  </a:lnTo>
                  <a:lnTo>
                    <a:pt x="438" y="12828"/>
                  </a:lnTo>
                  <a:lnTo>
                    <a:pt x="1" y="12593"/>
                  </a:lnTo>
                  <a:lnTo>
                    <a:pt x="1" y="12828"/>
                  </a:lnTo>
                  <a:lnTo>
                    <a:pt x="438" y="13064"/>
                  </a:lnTo>
                  <a:lnTo>
                    <a:pt x="910" y="13300"/>
                  </a:lnTo>
                  <a:lnTo>
                    <a:pt x="1381" y="13468"/>
                  </a:lnTo>
                  <a:lnTo>
                    <a:pt x="1852" y="13603"/>
                  </a:lnTo>
                  <a:lnTo>
                    <a:pt x="2357" y="13704"/>
                  </a:lnTo>
                  <a:lnTo>
                    <a:pt x="2863" y="13737"/>
                  </a:lnTo>
                  <a:lnTo>
                    <a:pt x="3368" y="13771"/>
                  </a:lnTo>
                  <a:lnTo>
                    <a:pt x="3906" y="13737"/>
                  </a:lnTo>
                  <a:lnTo>
                    <a:pt x="4411" y="13704"/>
                  </a:lnTo>
                  <a:lnTo>
                    <a:pt x="4984" y="13636"/>
                  </a:lnTo>
                  <a:lnTo>
                    <a:pt x="5556" y="13502"/>
                  </a:lnTo>
                  <a:lnTo>
                    <a:pt x="6128" y="13333"/>
                  </a:lnTo>
                  <a:lnTo>
                    <a:pt x="6734" y="13098"/>
                  </a:lnTo>
                  <a:lnTo>
                    <a:pt x="7374" y="12795"/>
                  </a:lnTo>
                  <a:lnTo>
                    <a:pt x="7677" y="12626"/>
                  </a:lnTo>
                  <a:lnTo>
                    <a:pt x="7980" y="12391"/>
                  </a:lnTo>
                  <a:lnTo>
                    <a:pt x="8283" y="12155"/>
                  </a:lnTo>
                  <a:lnTo>
                    <a:pt x="8586" y="11886"/>
                  </a:lnTo>
                  <a:lnTo>
                    <a:pt x="9024" y="11414"/>
                  </a:lnTo>
                  <a:lnTo>
                    <a:pt x="9428" y="10876"/>
                  </a:lnTo>
                  <a:lnTo>
                    <a:pt x="9764" y="10303"/>
                  </a:lnTo>
                  <a:lnTo>
                    <a:pt x="9899" y="10000"/>
                  </a:lnTo>
                  <a:lnTo>
                    <a:pt x="10000" y="9697"/>
                  </a:lnTo>
                  <a:lnTo>
                    <a:pt x="10101" y="9360"/>
                  </a:lnTo>
                  <a:lnTo>
                    <a:pt x="10202" y="9024"/>
                  </a:lnTo>
                  <a:lnTo>
                    <a:pt x="10370" y="8317"/>
                  </a:lnTo>
                  <a:lnTo>
                    <a:pt x="10471" y="7980"/>
                  </a:lnTo>
                  <a:lnTo>
                    <a:pt x="11313" y="8047"/>
                  </a:lnTo>
                  <a:lnTo>
                    <a:pt x="12256" y="8047"/>
                  </a:lnTo>
                  <a:lnTo>
                    <a:pt x="12694" y="7980"/>
                  </a:lnTo>
                  <a:lnTo>
                    <a:pt x="12896" y="7913"/>
                  </a:lnTo>
                  <a:lnTo>
                    <a:pt x="13098" y="7845"/>
                  </a:lnTo>
                  <a:lnTo>
                    <a:pt x="13266" y="7711"/>
                  </a:lnTo>
                  <a:lnTo>
                    <a:pt x="13401" y="7576"/>
                  </a:lnTo>
                  <a:lnTo>
                    <a:pt x="13502" y="7408"/>
                  </a:lnTo>
                  <a:lnTo>
                    <a:pt x="13603" y="7239"/>
                  </a:lnTo>
                  <a:lnTo>
                    <a:pt x="13636" y="7004"/>
                  </a:lnTo>
                  <a:lnTo>
                    <a:pt x="13636" y="6768"/>
                  </a:lnTo>
                  <a:lnTo>
                    <a:pt x="13603" y="6566"/>
                  </a:lnTo>
                  <a:lnTo>
                    <a:pt x="13502" y="6398"/>
                  </a:lnTo>
                  <a:lnTo>
                    <a:pt x="13367" y="6229"/>
                  </a:lnTo>
                  <a:lnTo>
                    <a:pt x="13199" y="6061"/>
                  </a:lnTo>
                  <a:lnTo>
                    <a:pt x="13030" y="5960"/>
                  </a:lnTo>
                  <a:lnTo>
                    <a:pt x="12795" y="5893"/>
                  </a:lnTo>
                  <a:lnTo>
                    <a:pt x="12525" y="5859"/>
                  </a:lnTo>
                  <a:lnTo>
                    <a:pt x="12222" y="5859"/>
                  </a:lnTo>
                  <a:lnTo>
                    <a:pt x="11616" y="5926"/>
                  </a:lnTo>
                  <a:lnTo>
                    <a:pt x="10808" y="5926"/>
                  </a:lnTo>
                  <a:lnTo>
                    <a:pt x="10539" y="5994"/>
                  </a:lnTo>
                  <a:lnTo>
                    <a:pt x="10471" y="5489"/>
                  </a:lnTo>
                  <a:lnTo>
                    <a:pt x="10370" y="4984"/>
                  </a:lnTo>
                  <a:lnTo>
                    <a:pt x="10202" y="4512"/>
                  </a:lnTo>
                  <a:lnTo>
                    <a:pt x="10034" y="4041"/>
                  </a:lnTo>
                  <a:lnTo>
                    <a:pt x="9798" y="3570"/>
                  </a:lnTo>
                  <a:lnTo>
                    <a:pt x="9529" y="3132"/>
                  </a:lnTo>
                  <a:lnTo>
                    <a:pt x="9259" y="2694"/>
                  </a:lnTo>
                  <a:lnTo>
                    <a:pt x="8923" y="2324"/>
                  </a:lnTo>
                  <a:lnTo>
                    <a:pt x="8586" y="1920"/>
                  </a:lnTo>
                  <a:lnTo>
                    <a:pt x="8182" y="1583"/>
                  </a:lnTo>
                  <a:lnTo>
                    <a:pt x="7778" y="1280"/>
                  </a:lnTo>
                  <a:lnTo>
                    <a:pt x="7374" y="977"/>
                  </a:lnTo>
                  <a:lnTo>
                    <a:pt x="6903" y="708"/>
                  </a:lnTo>
                  <a:lnTo>
                    <a:pt x="6431" y="506"/>
                  </a:lnTo>
                  <a:lnTo>
                    <a:pt x="5960" y="304"/>
                  </a:lnTo>
                  <a:lnTo>
                    <a:pt x="5455" y="169"/>
                  </a:lnTo>
                  <a:lnTo>
                    <a:pt x="4815" y="68"/>
                  </a:lnTo>
                  <a:lnTo>
                    <a:pt x="4142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6"/>
            <p:cNvSpPr/>
            <p:nvPr/>
          </p:nvSpPr>
          <p:spPr>
            <a:xfrm>
              <a:off x="50" y="3314584"/>
              <a:ext cx="466388" cy="580432"/>
            </a:xfrm>
            <a:custGeom>
              <a:avLst/>
              <a:gdLst/>
              <a:ahLst/>
              <a:cxnLst/>
              <a:rect l="l" t="t" r="r" b="b"/>
              <a:pathLst>
                <a:path w="9361" h="11650" extrusionOk="0">
                  <a:moveTo>
                    <a:pt x="4445" y="371"/>
                  </a:moveTo>
                  <a:lnTo>
                    <a:pt x="5051" y="438"/>
                  </a:lnTo>
                  <a:lnTo>
                    <a:pt x="5623" y="607"/>
                  </a:lnTo>
                  <a:lnTo>
                    <a:pt x="6196" y="843"/>
                  </a:lnTo>
                  <a:lnTo>
                    <a:pt x="6701" y="1112"/>
                  </a:lnTo>
                  <a:lnTo>
                    <a:pt x="6398" y="1213"/>
                  </a:lnTo>
                  <a:lnTo>
                    <a:pt x="6398" y="1146"/>
                  </a:lnTo>
                  <a:lnTo>
                    <a:pt x="6330" y="1112"/>
                  </a:lnTo>
                  <a:lnTo>
                    <a:pt x="5758" y="1045"/>
                  </a:lnTo>
                  <a:lnTo>
                    <a:pt x="5219" y="1045"/>
                  </a:lnTo>
                  <a:lnTo>
                    <a:pt x="5421" y="977"/>
                  </a:lnTo>
                  <a:lnTo>
                    <a:pt x="5590" y="843"/>
                  </a:lnTo>
                  <a:lnTo>
                    <a:pt x="5657" y="809"/>
                  </a:lnTo>
                  <a:lnTo>
                    <a:pt x="5657" y="742"/>
                  </a:lnTo>
                  <a:lnTo>
                    <a:pt x="5623" y="674"/>
                  </a:lnTo>
                  <a:lnTo>
                    <a:pt x="5590" y="641"/>
                  </a:lnTo>
                  <a:lnTo>
                    <a:pt x="5287" y="573"/>
                  </a:lnTo>
                  <a:lnTo>
                    <a:pt x="4950" y="573"/>
                  </a:lnTo>
                  <a:lnTo>
                    <a:pt x="4613" y="607"/>
                  </a:lnTo>
                  <a:lnTo>
                    <a:pt x="4277" y="674"/>
                  </a:lnTo>
                  <a:lnTo>
                    <a:pt x="3603" y="809"/>
                  </a:lnTo>
                  <a:lnTo>
                    <a:pt x="2997" y="977"/>
                  </a:lnTo>
                  <a:lnTo>
                    <a:pt x="2554" y="1117"/>
                  </a:lnTo>
                  <a:lnTo>
                    <a:pt x="2554" y="1117"/>
                  </a:lnTo>
                  <a:lnTo>
                    <a:pt x="3098" y="910"/>
                  </a:lnTo>
                  <a:lnTo>
                    <a:pt x="3805" y="674"/>
                  </a:lnTo>
                  <a:lnTo>
                    <a:pt x="4445" y="371"/>
                  </a:lnTo>
                  <a:close/>
                  <a:moveTo>
                    <a:pt x="6835" y="1348"/>
                  </a:moveTo>
                  <a:lnTo>
                    <a:pt x="6633" y="1482"/>
                  </a:lnTo>
                  <a:lnTo>
                    <a:pt x="6364" y="1617"/>
                  </a:lnTo>
                  <a:lnTo>
                    <a:pt x="5859" y="1819"/>
                  </a:lnTo>
                  <a:lnTo>
                    <a:pt x="4849" y="2189"/>
                  </a:lnTo>
                  <a:lnTo>
                    <a:pt x="3637" y="2661"/>
                  </a:lnTo>
                  <a:lnTo>
                    <a:pt x="5017" y="2088"/>
                  </a:lnTo>
                  <a:lnTo>
                    <a:pt x="5893" y="1684"/>
                  </a:lnTo>
                  <a:lnTo>
                    <a:pt x="6364" y="1482"/>
                  </a:lnTo>
                  <a:lnTo>
                    <a:pt x="6835" y="1348"/>
                  </a:lnTo>
                  <a:close/>
                  <a:moveTo>
                    <a:pt x="5960" y="5522"/>
                  </a:moveTo>
                  <a:lnTo>
                    <a:pt x="5522" y="5758"/>
                  </a:lnTo>
                  <a:lnTo>
                    <a:pt x="5085" y="5960"/>
                  </a:lnTo>
                  <a:lnTo>
                    <a:pt x="4176" y="6297"/>
                  </a:lnTo>
                  <a:lnTo>
                    <a:pt x="4613" y="6095"/>
                  </a:lnTo>
                  <a:lnTo>
                    <a:pt x="5051" y="5893"/>
                  </a:lnTo>
                  <a:lnTo>
                    <a:pt x="5960" y="5522"/>
                  </a:lnTo>
                  <a:close/>
                  <a:moveTo>
                    <a:pt x="8485" y="2964"/>
                  </a:moveTo>
                  <a:lnTo>
                    <a:pt x="8620" y="3233"/>
                  </a:lnTo>
                  <a:lnTo>
                    <a:pt x="8519" y="3233"/>
                  </a:lnTo>
                  <a:lnTo>
                    <a:pt x="7879" y="3502"/>
                  </a:lnTo>
                  <a:lnTo>
                    <a:pt x="7239" y="3772"/>
                  </a:lnTo>
                  <a:lnTo>
                    <a:pt x="5960" y="4378"/>
                  </a:lnTo>
                  <a:lnTo>
                    <a:pt x="4714" y="5017"/>
                  </a:lnTo>
                  <a:lnTo>
                    <a:pt x="4075" y="5320"/>
                  </a:lnTo>
                  <a:lnTo>
                    <a:pt x="3435" y="5623"/>
                  </a:lnTo>
                  <a:lnTo>
                    <a:pt x="2088" y="6229"/>
                  </a:lnTo>
                  <a:lnTo>
                    <a:pt x="741" y="6835"/>
                  </a:lnTo>
                  <a:lnTo>
                    <a:pt x="102" y="7138"/>
                  </a:lnTo>
                  <a:lnTo>
                    <a:pt x="809" y="6701"/>
                  </a:lnTo>
                  <a:lnTo>
                    <a:pt x="1516" y="6297"/>
                  </a:lnTo>
                  <a:lnTo>
                    <a:pt x="2256" y="5926"/>
                  </a:lnTo>
                  <a:lnTo>
                    <a:pt x="3031" y="5590"/>
                  </a:lnTo>
                  <a:lnTo>
                    <a:pt x="4209" y="5051"/>
                  </a:lnTo>
                  <a:lnTo>
                    <a:pt x="5388" y="4411"/>
                  </a:lnTo>
                  <a:lnTo>
                    <a:pt x="5893" y="4108"/>
                  </a:lnTo>
                  <a:lnTo>
                    <a:pt x="6532" y="3839"/>
                  </a:lnTo>
                  <a:lnTo>
                    <a:pt x="7172" y="3570"/>
                  </a:lnTo>
                  <a:lnTo>
                    <a:pt x="7778" y="3334"/>
                  </a:lnTo>
                  <a:lnTo>
                    <a:pt x="8418" y="3065"/>
                  </a:lnTo>
                  <a:lnTo>
                    <a:pt x="8451" y="2997"/>
                  </a:lnTo>
                  <a:lnTo>
                    <a:pt x="8485" y="2964"/>
                  </a:lnTo>
                  <a:close/>
                  <a:moveTo>
                    <a:pt x="8687" y="3401"/>
                  </a:moveTo>
                  <a:lnTo>
                    <a:pt x="8889" y="3906"/>
                  </a:lnTo>
                  <a:lnTo>
                    <a:pt x="9024" y="4479"/>
                  </a:lnTo>
                  <a:lnTo>
                    <a:pt x="9091" y="5017"/>
                  </a:lnTo>
                  <a:lnTo>
                    <a:pt x="9125" y="5590"/>
                  </a:lnTo>
                  <a:lnTo>
                    <a:pt x="8552" y="5825"/>
                  </a:lnTo>
                  <a:lnTo>
                    <a:pt x="7576" y="6196"/>
                  </a:lnTo>
                  <a:lnTo>
                    <a:pt x="6633" y="6600"/>
                  </a:lnTo>
                  <a:lnTo>
                    <a:pt x="5691" y="7004"/>
                  </a:lnTo>
                  <a:lnTo>
                    <a:pt x="4782" y="7441"/>
                  </a:lnTo>
                  <a:lnTo>
                    <a:pt x="3738" y="8047"/>
                  </a:lnTo>
                  <a:lnTo>
                    <a:pt x="2661" y="8620"/>
                  </a:lnTo>
                  <a:lnTo>
                    <a:pt x="2357" y="8788"/>
                  </a:lnTo>
                  <a:lnTo>
                    <a:pt x="2021" y="8923"/>
                  </a:lnTo>
                  <a:lnTo>
                    <a:pt x="1347" y="9159"/>
                  </a:lnTo>
                  <a:lnTo>
                    <a:pt x="3368" y="7845"/>
                  </a:lnTo>
                  <a:lnTo>
                    <a:pt x="3839" y="7610"/>
                  </a:lnTo>
                  <a:lnTo>
                    <a:pt x="6229" y="6431"/>
                  </a:lnTo>
                  <a:lnTo>
                    <a:pt x="7441" y="5859"/>
                  </a:lnTo>
                  <a:lnTo>
                    <a:pt x="8081" y="5623"/>
                  </a:lnTo>
                  <a:lnTo>
                    <a:pt x="8721" y="5388"/>
                  </a:lnTo>
                  <a:lnTo>
                    <a:pt x="8754" y="5354"/>
                  </a:lnTo>
                  <a:lnTo>
                    <a:pt x="8788" y="5320"/>
                  </a:lnTo>
                  <a:lnTo>
                    <a:pt x="8788" y="5219"/>
                  </a:lnTo>
                  <a:lnTo>
                    <a:pt x="8754" y="5152"/>
                  </a:lnTo>
                  <a:lnTo>
                    <a:pt x="8687" y="5118"/>
                  </a:lnTo>
                  <a:lnTo>
                    <a:pt x="8620" y="5118"/>
                  </a:lnTo>
                  <a:lnTo>
                    <a:pt x="8047" y="5287"/>
                  </a:lnTo>
                  <a:lnTo>
                    <a:pt x="7509" y="5489"/>
                  </a:lnTo>
                  <a:lnTo>
                    <a:pt x="6398" y="5994"/>
                  </a:lnTo>
                  <a:lnTo>
                    <a:pt x="5388" y="6431"/>
                  </a:lnTo>
                  <a:lnTo>
                    <a:pt x="4378" y="6903"/>
                  </a:lnTo>
                  <a:lnTo>
                    <a:pt x="3738" y="7273"/>
                  </a:lnTo>
                  <a:lnTo>
                    <a:pt x="3098" y="7643"/>
                  </a:lnTo>
                  <a:lnTo>
                    <a:pt x="2088" y="8081"/>
                  </a:lnTo>
                  <a:lnTo>
                    <a:pt x="1044" y="8485"/>
                  </a:lnTo>
                  <a:lnTo>
                    <a:pt x="2088" y="7711"/>
                  </a:lnTo>
                  <a:lnTo>
                    <a:pt x="3098" y="6936"/>
                  </a:lnTo>
                  <a:lnTo>
                    <a:pt x="4108" y="6600"/>
                  </a:lnTo>
                  <a:lnTo>
                    <a:pt x="5118" y="6229"/>
                  </a:lnTo>
                  <a:lnTo>
                    <a:pt x="5590" y="6027"/>
                  </a:lnTo>
                  <a:lnTo>
                    <a:pt x="6061" y="5792"/>
                  </a:lnTo>
                  <a:lnTo>
                    <a:pt x="6802" y="5354"/>
                  </a:lnTo>
                  <a:lnTo>
                    <a:pt x="7138" y="5152"/>
                  </a:lnTo>
                  <a:lnTo>
                    <a:pt x="7509" y="4984"/>
                  </a:lnTo>
                  <a:lnTo>
                    <a:pt x="8317" y="4681"/>
                  </a:lnTo>
                  <a:lnTo>
                    <a:pt x="8350" y="4647"/>
                  </a:lnTo>
                  <a:lnTo>
                    <a:pt x="8384" y="4580"/>
                  </a:lnTo>
                  <a:lnTo>
                    <a:pt x="8384" y="4479"/>
                  </a:lnTo>
                  <a:lnTo>
                    <a:pt x="8350" y="4411"/>
                  </a:lnTo>
                  <a:lnTo>
                    <a:pt x="8249" y="4411"/>
                  </a:lnTo>
                  <a:lnTo>
                    <a:pt x="7778" y="4546"/>
                  </a:lnTo>
                  <a:lnTo>
                    <a:pt x="7374" y="4748"/>
                  </a:lnTo>
                  <a:lnTo>
                    <a:pt x="6330" y="5118"/>
                  </a:lnTo>
                  <a:lnTo>
                    <a:pt x="5354" y="5489"/>
                  </a:lnTo>
                  <a:lnTo>
                    <a:pt x="4849" y="5691"/>
                  </a:lnTo>
                  <a:lnTo>
                    <a:pt x="4344" y="5893"/>
                  </a:lnTo>
                  <a:lnTo>
                    <a:pt x="3873" y="6162"/>
                  </a:lnTo>
                  <a:lnTo>
                    <a:pt x="3401" y="6431"/>
                  </a:lnTo>
                  <a:lnTo>
                    <a:pt x="2930" y="6734"/>
                  </a:lnTo>
                  <a:lnTo>
                    <a:pt x="2155" y="7004"/>
                  </a:lnTo>
                  <a:lnTo>
                    <a:pt x="1381" y="7340"/>
                  </a:lnTo>
                  <a:lnTo>
                    <a:pt x="1145" y="7475"/>
                  </a:lnTo>
                  <a:lnTo>
                    <a:pt x="1516" y="7206"/>
                  </a:lnTo>
                  <a:lnTo>
                    <a:pt x="2122" y="6869"/>
                  </a:lnTo>
                  <a:lnTo>
                    <a:pt x="2728" y="6566"/>
                  </a:lnTo>
                  <a:lnTo>
                    <a:pt x="3974" y="5960"/>
                  </a:lnTo>
                  <a:lnTo>
                    <a:pt x="5118" y="5354"/>
                  </a:lnTo>
                  <a:lnTo>
                    <a:pt x="6196" y="4714"/>
                  </a:lnTo>
                  <a:lnTo>
                    <a:pt x="6802" y="4378"/>
                  </a:lnTo>
                  <a:lnTo>
                    <a:pt x="7408" y="4075"/>
                  </a:lnTo>
                  <a:lnTo>
                    <a:pt x="8653" y="3469"/>
                  </a:lnTo>
                  <a:lnTo>
                    <a:pt x="8687" y="3435"/>
                  </a:lnTo>
                  <a:lnTo>
                    <a:pt x="8687" y="3401"/>
                  </a:lnTo>
                  <a:close/>
                  <a:moveTo>
                    <a:pt x="7643" y="8856"/>
                  </a:moveTo>
                  <a:lnTo>
                    <a:pt x="7475" y="8990"/>
                  </a:lnTo>
                  <a:lnTo>
                    <a:pt x="7071" y="9226"/>
                  </a:lnTo>
                  <a:lnTo>
                    <a:pt x="7206" y="9125"/>
                  </a:lnTo>
                  <a:lnTo>
                    <a:pt x="7576" y="8889"/>
                  </a:lnTo>
                  <a:lnTo>
                    <a:pt x="7643" y="8856"/>
                  </a:lnTo>
                  <a:close/>
                  <a:moveTo>
                    <a:pt x="5152" y="9327"/>
                  </a:moveTo>
                  <a:lnTo>
                    <a:pt x="4647" y="9664"/>
                  </a:lnTo>
                  <a:lnTo>
                    <a:pt x="4142" y="9967"/>
                  </a:lnTo>
                  <a:lnTo>
                    <a:pt x="3772" y="10169"/>
                  </a:lnTo>
                  <a:lnTo>
                    <a:pt x="3772" y="10169"/>
                  </a:lnTo>
                  <a:lnTo>
                    <a:pt x="4108" y="9933"/>
                  </a:lnTo>
                  <a:lnTo>
                    <a:pt x="4613" y="9630"/>
                  </a:lnTo>
                  <a:lnTo>
                    <a:pt x="5152" y="9327"/>
                  </a:lnTo>
                  <a:close/>
                  <a:moveTo>
                    <a:pt x="6768" y="9697"/>
                  </a:moveTo>
                  <a:lnTo>
                    <a:pt x="6633" y="9832"/>
                  </a:lnTo>
                  <a:lnTo>
                    <a:pt x="6229" y="10202"/>
                  </a:lnTo>
                  <a:lnTo>
                    <a:pt x="6027" y="10337"/>
                  </a:lnTo>
                  <a:lnTo>
                    <a:pt x="5825" y="10505"/>
                  </a:lnTo>
                  <a:lnTo>
                    <a:pt x="5455" y="10674"/>
                  </a:lnTo>
                  <a:lnTo>
                    <a:pt x="5051" y="10808"/>
                  </a:lnTo>
                  <a:lnTo>
                    <a:pt x="5152" y="10741"/>
                  </a:lnTo>
                  <a:lnTo>
                    <a:pt x="5522" y="10472"/>
                  </a:lnTo>
                  <a:lnTo>
                    <a:pt x="5893" y="10202"/>
                  </a:lnTo>
                  <a:lnTo>
                    <a:pt x="6768" y="9697"/>
                  </a:lnTo>
                  <a:close/>
                  <a:moveTo>
                    <a:pt x="9125" y="5893"/>
                  </a:moveTo>
                  <a:lnTo>
                    <a:pt x="9091" y="6330"/>
                  </a:lnTo>
                  <a:lnTo>
                    <a:pt x="9024" y="6768"/>
                  </a:lnTo>
                  <a:lnTo>
                    <a:pt x="8889" y="7576"/>
                  </a:lnTo>
                  <a:lnTo>
                    <a:pt x="8754" y="7980"/>
                  </a:lnTo>
                  <a:lnTo>
                    <a:pt x="8620" y="8384"/>
                  </a:lnTo>
                  <a:lnTo>
                    <a:pt x="8451" y="8755"/>
                  </a:lnTo>
                  <a:lnTo>
                    <a:pt x="8249" y="9091"/>
                  </a:lnTo>
                  <a:lnTo>
                    <a:pt x="8014" y="9428"/>
                  </a:lnTo>
                  <a:lnTo>
                    <a:pt x="7778" y="9731"/>
                  </a:lnTo>
                  <a:lnTo>
                    <a:pt x="7509" y="10000"/>
                  </a:lnTo>
                  <a:lnTo>
                    <a:pt x="7239" y="10270"/>
                  </a:lnTo>
                  <a:lnTo>
                    <a:pt x="7172" y="10202"/>
                  </a:lnTo>
                  <a:lnTo>
                    <a:pt x="7105" y="10169"/>
                  </a:lnTo>
                  <a:lnTo>
                    <a:pt x="7037" y="10202"/>
                  </a:lnTo>
                  <a:lnTo>
                    <a:pt x="6701" y="10404"/>
                  </a:lnTo>
                  <a:lnTo>
                    <a:pt x="6532" y="10505"/>
                  </a:lnTo>
                  <a:lnTo>
                    <a:pt x="6364" y="10573"/>
                  </a:lnTo>
                  <a:lnTo>
                    <a:pt x="6364" y="10573"/>
                  </a:lnTo>
                  <a:lnTo>
                    <a:pt x="6734" y="10270"/>
                  </a:lnTo>
                  <a:lnTo>
                    <a:pt x="7138" y="9967"/>
                  </a:lnTo>
                  <a:lnTo>
                    <a:pt x="7576" y="9697"/>
                  </a:lnTo>
                  <a:lnTo>
                    <a:pt x="7980" y="9428"/>
                  </a:lnTo>
                  <a:lnTo>
                    <a:pt x="8014" y="9361"/>
                  </a:lnTo>
                  <a:lnTo>
                    <a:pt x="8014" y="9260"/>
                  </a:lnTo>
                  <a:lnTo>
                    <a:pt x="7946" y="9192"/>
                  </a:lnTo>
                  <a:lnTo>
                    <a:pt x="7643" y="9192"/>
                  </a:lnTo>
                  <a:lnTo>
                    <a:pt x="7845" y="9058"/>
                  </a:lnTo>
                  <a:lnTo>
                    <a:pt x="7980" y="8856"/>
                  </a:lnTo>
                  <a:lnTo>
                    <a:pt x="8014" y="8788"/>
                  </a:lnTo>
                  <a:lnTo>
                    <a:pt x="8014" y="8687"/>
                  </a:lnTo>
                  <a:lnTo>
                    <a:pt x="7980" y="8620"/>
                  </a:lnTo>
                  <a:lnTo>
                    <a:pt x="7879" y="8553"/>
                  </a:lnTo>
                  <a:lnTo>
                    <a:pt x="7812" y="8519"/>
                  </a:lnTo>
                  <a:lnTo>
                    <a:pt x="7711" y="8519"/>
                  </a:lnTo>
                  <a:lnTo>
                    <a:pt x="7542" y="8553"/>
                  </a:lnTo>
                  <a:lnTo>
                    <a:pt x="7307" y="8654"/>
                  </a:lnTo>
                  <a:lnTo>
                    <a:pt x="7105" y="8788"/>
                  </a:lnTo>
                  <a:lnTo>
                    <a:pt x="6734" y="9125"/>
                  </a:lnTo>
                  <a:lnTo>
                    <a:pt x="6465" y="9394"/>
                  </a:lnTo>
                  <a:lnTo>
                    <a:pt x="5960" y="9832"/>
                  </a:lnTo>
                  <a:lnTo>
                    <a:pt x="5421" y="10169"/>
                  </a:lnTo>
                  <a:lnTo>
                    <a:pt x="4916" y="10539"/>
                  </a:lnTo>
                  <a:lnTo>
                    <a:pt x="4512" y="10707"/>
                  </a:lnTo>
                  <a:lnTo>
                    <a:pt x="4075" y="10842"/>
                  </a:lnTo>
                  <a:lnTo>
                    <a:pt x="4075" y="10842"/>
                  </a:lnTo>
                  <a:lnTo>
                    <a:pt x="4546" y="10539"/>
                  </a:lnTo>
                  <a:lnTo>
                    <a:pt x="5017" y="10202"/>
                  </a:lnTo>
                  <a:lnTo>
                    <a:pt x="5994" y="9596"/>
                  </a:lnTo>
                  <a:lnTo>
                    <a:pt x="6465" y="9226"/>
                  </a:lnTo>
                  <a:lnTo>
                    <a:pt x="6936" y="8856"/>
                  </a:lnTo>
                  <a:lnTo>
                    <a:pt x="7206" y="8687"/>
                  </a:lnTo>
                  <a:lnTo>
                    <a:pt x="7441" y="8519"/>
                  </a:lnTo>
                  <a:lnTo>
                    <a:pt x="7711" y="8384"/>
                  </a:lnTo>
                  <a:lnTo>
                    <a:pt x="8014" y="8283"/>
                  </a:lnTo>
                  <a:lnTo>
                    <a:pt x="8317" y="8182"/>
                  </a:lnTo>
                  <a:lnTo>
                    <a:pt x="8384" y="8182"/>
                  </a:lnTo>
                  <a:lnTo>
                    <a:pt x="8418" y="8115"/>
                  </a:lnTo>
                  <a:lnTo>
                    <a:pt x="8418" y="8047"/>
                  </a:lnTo>
                  <a:lnTo>
                    <a:pt x="8384" y="7946"/>
                  </a:lnTo>
                  <a:lnTo>
                    <a:pt x="8249" y="7946"/>
                  </a:lnTo>
                  <a:lnTo>
                    <a:pt x="7913" y="8014"/>
                  </a:lnTo>
                  <a:lnTo>
                    <a:pt x="7408" y="8081"/>
                  </a:lnTo>
                  <a:lnTo>
                    <a:pt x="7138" y="8148"/>
                  </a:lnTo>
                  <a:lnTo>
                    <a:pt x="6869" y="8249"/>
                  </a:lnTo>
                  <a:lnTo>
                    <a:pt x="7172" y="8014"/>
                  </a:lnTo>
                  <a:lnTo>
                    <a:pt x="7576" y="7744"/>
                  </a:lnTo>
                  <a:lnTo>
                    <a:pt x="8014" y="7542"/>
                  </a:lnTo>
                  <a:lnTo>
                    <a:pt x="8889" y="7138"/>
                  </a:lnTo>
                  <a:lnTo>
                    <a:pt x="8956" y="7071"/>
                  </a:lnTo>
                  <a:lnTo>
                    <a:pt x="8956" y="6970"/>
                  </a:lnTo>
                  <a:lnTo>
                    <a:pt x="8889" y="6903"/>
                  </a:lnTo>
                  <a:lnTo>
                    <a:pt x="8822" y="6869"/>
                  </a:lnTo>
                  <a:lnTo>
                    <a:pt x="8620" y="6903"/>
                  </a:lnTo>
                  <a:lnTo>
                    <a:pt x="8418" y="6936"/>
                  </a:lnTo>
                  <a:lnTo>
                    <a:pt x="8081" y="7071"/>
                  </a:lnTo>
                  <a:lnTo>
                    <a:pt x="7744" y="7273"/>
                  </a:lnTo>
                  <a:lnTo>
                    <a:pt x="7408" y="7475"/>
                  </a:lnTo>
                  <a:lnTo>
                    <a:pt x="6330" y="8081"/>
                  </a:lnTo>
                  <a:lnTo>
                    <a:pt x="5287" y="8687"/>
                  </a:lnTo>
                  <a:lnTo>
                    <a:pt x="5085" y="8788"/>
                  </a:lnTo>
                  <a:lnTo>
                    <a:pt x="5455" y="8553"/>
                  </a:lnTo>
                  <a:lnTo>
                    <a:pt x="6162" y="7980"/>
                  </a:lnTo>
                  <a:lnTo>
                    <a:pt x="6869" y="7441"/>
                  </a:lnTo>
                  <a:lnTo>
                    <a:pt x="7239" y="7206"/>
                  </a:lnTo>
                  <a:lnTo>
                    <a:pt x="7610" y="6970"/>
                  </a:lnTo>
                  <a:lnTo>
                    <a:pt x="8014" y="6802"/>
                  </a:lnTo>
                  <a:lnTo>
                    <a:pt x="8451" y="6667"/>
                  </a:lnTo>
                  <a:lnTo>
                    <a:pt x="8519" y="6633"/>
                  </a:lnTo>
                  <a:lnTo>
                    <a:pt x="8552" y="6600"/>
                  </a:lnTo>
                  <a:lnTo>
                    <a:pt x="8552" y="6532"/>
                  </a:lnTo>
                  <a:lnTo>
                    <a:pt x="8519" y="6431"/>
                  </a:lnTo>
                  <a:lnTo>
                    <a:pt x="8485" y="6398"/>
                  </a:lnTo>
                  <a:lnTo>
                    <a:pt x="8418" y="6398"/>
                  </a:lnTo>
                  <a:lnTo>
                    <a:pt x="8081" y="6431"/>
                  </a:lnTo>
                  <a:lnTo>
                    <a:pt x="7744" y="6499"/>
                  </a:lnTo>
                  <a:lnTo>
                    <a:pt x="8216" y="6297"/>
                  </a:lnTo>
                  <a:lnTo>
                    <a:pt x="8687" y="6061"/>
                  </a:lnTo>
                  <a:lnTo>
                    <a:pt x="9125" y="5893"/>
                  </a:lnTo>
                  <a:close/>
                  <a:moveTo>
                    <a:pt x="6734" y="7172"/>
                  </a:moveTo>
                  <a:lnTo>
                    <a:pt x="6263" y="7542"/>
                  </a:lnTo>
                  <a:lnTo>
                    <a:pt x="5758" y="7946"/>
                  </a:lnTo>
                  <a:lnTo>
                    <a:pt x="5186" y="8418"/>
                  </a:lnTo>
                  <a:lnTo>
                    <a:pt x="4613" y="8822"/>
                  </a:lnTo>
                  <a:lnTo>
                    <a:pt x="3401" y="9596"/>
                  </a:lnTo>
                  <a:lnTo>
                    <a:pt x="2997" y="9798"/>
                  </a:lnTo>
                  <a:lnTo>
                    <a:pt x="2627" y="10034"/>
                  </a:lnTo>
                  <a:lnTo>
                    <a:pt x="2256" y="10270"/>
                  </a:lnTo>
                  <a:lnTo>
                    <a:pt x="1886" y="10539"/>
                  </a:lnTo>
                  <a:lnTo>
                    <a:pt x="1852" y="10573"/>
                  </a:lnTo>
                  <a:lnTo>
                    <a:pt x="1852" y="10640"/>
                  </a:lnTo>
                  <a:lnTo>
                    <a:pt x="1886" y="10707"/>
                  </a:lnTo>
                  <a:lnTo>
                    <a:pt x="1953" y="10775"/>
                  </a:lnTo>
                  <a:lnTo>
                    <a:pt x="2054" y="10775"/>
                  </a:lnTo>
                  <a:lnTo>
                    <a:pt x="3502" y="9832"/>
                  </a:lnTo>
                  <a:lnTo>
                    <a:pt x="4512" y="9361"/>
                  </a:lnTo>
                  <a:lnTo>
                    <a:pt x="4142" y="9563"/>
                  </a:lnTo>
                  <a:lnTo>
                    <a:pt x="3738" y="9832"/>
                  </a:lnTo>
                  <a:lnTo>
                    <a:pt x="3334" y="10135"/>
                  </a:lnTo>
                  <a:lnTo>
                    <a:pt x="2964" y="10438"/>
                  </a:lnTo>
                  <a:lnTo>
                    <a:pt x="2560" y="10741"/>
                  </a:lnTo>
                  <a:lnTo>
                    <a:pt x="2492" y="10775"/>
                  </a:lnTo>
                  <a:lnTo>
                    <a:pt x="2492" y="10808"/>
                  </a:lnTo>
                  <a:lnTo>
                    <a:pt x="2492" y="10909"/>
                  </a:lnTo>
                  <a:lnTo>
                    <a:pt x="2560" y="10977"/>
                  </a:lnTo>
                  <a:lnTo>
                    <a:pt x="2694" y="10977"/>
                  </a:lnTo>
                  <a:lnTo>
                    <a:pt x="2997" y="10775"/>
                  </a:lnTo>
                  <a:lnTo>
                    <a:pt x="3368" y="10640"/>
                  </a:lnTo>
                  <a:lnTo>
                    <a:pt x="3704" y="10472"/>
                  </a:lnTo>
                  <a:lnTo>
                    <a:pt x="4041" y="10303"/>
                  </a:lnTo>
                  <a:lnTo>
                    <a:pt x="4782" y="9899"/>
                  </a:lnTo>
                  <a:lnTo>
                    <a:pt x="5489" y="9428"/>
                  </a:lnTo>
                  <a:lnTo>
                    <a:pt x="6128" y="8990"/>
                  </a:lnTo>
                  <a:lnTo>
                    <a:pt x="6802" y="8586"/>
                  </a:lnTo>
                  <a:lnTo>
                    <a:pt x="6936" y="8519"/>
                  </a:lnTo>
                  <a:lnTo>
                    <a:pt x="6936" y="8519"/>
                  </a:lnTo>
                  <a:lnTo>
                    <a:pt x="6465" y="8856"/>
                  </a:lnTo>
                  <a:lnTo>
                    <a:pt x="5994" y="9226"/>
                  </a:lnTo>
                  <a:lnTo>
                    <a:pt x="5388" y="9664"/>
                  </a:lnTo>
                  <a:lnTo>
                    <a:pt x="4748" y="10101"/>
                  </a:lnTo>
                  <a:lnTo>
                    <a:pt x="4108" y="10505"/>
                  </a:lnTo>
                  <a:lnTo>
                    <a:pt x="3502" y="10977"/>
                  </a:lnTo>
                  <a:lnTo>
                    <a:pt x="3435" y="11044"/>
                  </a:lnTo>
                  <a:lnTo>
                    <a:pt x="3469" y="11111"/>
                  </a:lnTo>
                  <a:lnTo>
                    <a:pt x="3502" y="11179"/>
                  </a:lnTo>
                  <a:lnTo>
                    <a:pt x="3603" y="11212"/>
                  </a:lnTo>
                  <a:lnTo>
                    <a:pt x="3974" y="11179"/>
                  </a:lnTo>
                  <a:lnTo>
                    <a:pt x="4310" y="11078"/>
                  </a:lnTo>
                  <a:lnTo>
                    <a:pt x="4310" y="11145"/>
                  </a:lnTo>
                  <a:lnTo>
                    <a:pt x="4344" y="11246"/>
                  </a:lnTo>
                  <a:lnTo>
                    <a:pt x="4378" y="11280"/>
                  </a:lnTo>
                  <a:lnTo>
                    <a:pt x="4479" y="11280"/>
                  </a:lnTo>
                  <a:lnTo>
                    <a:pt x="5152" y="11044"/>
                  </a:lnTo>
                  <a:lnTo>
                    <a:pt x="5489" y="10943"/>
                  </a:lnTo>
                  <a:lnTo>
                    <a:pt x="5825" y="10808"/>
                  </a:lnTo>
                  <a:lnTo>
                    <a:pt x="5859" y="10876"/>
                  </a:lnTo>
                  <a:lnTo>
                    <a:pt x="5926" y="10909"/>
                  </a:lnTo>
                  <a:lnTo>
                    <a:pt x="6128" y="10909"/>
                  </a:lnTo>
                  <a:lnTo>
                    <a:pt x="6263" y="10876"/>
                  </a:lnTo>
                  <a:lnTo>
                    <a:pt x="6263" y="10876"/>
                  </a:lnTo>
                  <a:lnTo>
                    <a:pt x="5859" y="11044"/>
                  </a:lnTo>
                  <a:lnTo>
                    <a:pt x="5421" y="11212"/>
                  </a:lnTo>
                  <a:lnTo>
                    <a:pt x="4984" y="11313"/>
                  </a:lnTo>
                  <a:lnTo>
                    <a:pt x="4512" y="11381"/>
                  </a:lnTo>
                  <a:lnTo>
                    <a:pt x="4041" y="11414"/>
                  </a:lnTo>
                  <a:lnTo>
                    <a:pt x="3570" y="11381"/>
                  </a:lnTo>
                  <a:lnTo>
                    <a:pt x="3098" y="11347"/>
                  </a:lnTo>
                  <a:lnTo>
                    <a:pt x="2593" y="11246"/>
                  </a:lnTo>
                  <a:lnTo>
                    <a:pt x="2088" y="11111"/>
                  </a:lnTo>
                  <a:lnTo>
                    <a:pt x="1617" y="10943"/>
                  </a:lnTo>
                  <a:lnTo>
                    <a:pt x="1179" y="10741"/>
                  </a:lnTo>
                  <a:lnTo>
                    <a:pt x="741" y="10505"/>
                  </a:lnTo>
                  <a:lnTo>
                    <a:pt x="775" y="10505"/>
                  </a:lnTo>
                  <a:lnTo>
                    <a:pt x="1246" y="10236"/>
                  </a:lnTo>
                  <a:lnTo>
                    <a:pt x="1718" y="10034"/>
                  </a:lnTo>
                  <a:lnTo>
                    <a:pt x="2189" y="9832"/>
                  </a:lnTo>
                  <a:lnTo>
                    <a:pt x="2694" y="9630"/>
                  </a:lnTo>
                  <a:lnTo>
                    <a:pt x="3166" y="9394"/>
                  </a:lnTo>
                  <a:lnTo>
                    <a:pt x="3637" y="9125"/>
                  </a:lnTo>
                  <a:lnTo>
                    <a:pt x="4546" y="8586"/>
                  </a:lnTo>
                  <a:lnTo>
                    <a:pt x="5623" y="7845"/>
                  </a:lnTo>
                  <a:lnTo>
                    <a:pt x="6196" y="7475"/>
                  </a:lnTo>
                  <a:lnTo>
                    <a:pt x="6734" y="7172"/>
                  </a:lnTo>
                  <a:close/>
                  <a:moveTo>
                    <a:pt x="3637" y="1"/>
                  </a:moveTo>
                  <a:lnTo>
                    <a:pt x="3031" y="68"/>
                  </a:lnTo>
                  <a:lnTo>
                    <a:pt x="2492" y="203"/>
                  </a:lnTo>
                  <a:lnTo>
                    <a:pt x="1920" y="371"/>
                  </a:lnTo>
                  <a:lnTo>
                    <a:pt x="1415" y="573"/>
                  </a:lnTo>
                  <a:lnTo>
                    <a:pt x="910" y="843"/>
                  </a:lnTo>
                  <a:lnTo>
                    <a:pt x="438" y="1146"/>
                  </a:lnTo>
                  <a:lnTo>
                    <a:pt x="1" y="1516"/>
                  </a:lnTo>
                  <a:lnTo>
                    <a:pt x="1" y="1853"/>
                  </a:lnTo>
                  <a:lnTo>
                    <a:pt x="270" y="1617"/>
                  </a:lnTo>
                  <a:lnTo>
                    <a:pt x="539" y="1381"/>
                  </a:lnTo>
                  <a:lnTo>
                    <a:pt x="842" y="1179"/>
                  </a:lnTo>
                  <a:lnTo>
                    <a:pt x="1145" y="1011"/>
                  </a:lnTo>
                  <a:lnTo>
                    <a:pt x="1448" y="843"/>
                  </a:lnTo>
                  <a:lnTo>
                    <a:pt x="1785" y="674"/>
                  </a:lnTo>
                  <a:lnTo>
                    <a:pt x="2122" y="573"/>
                  </a:lnTo>
                  <a:lnTo>
                    <a:pt x="2122" y="573"/>
                  </a:lnTo>
                  <a:lnTo>
                    <a:pt x="1953" y="641"/>
                  </a:lnTo>
                  <a:lnTo>
                    <a:pt x="1448" y="876"/>
                  </a:lnTo>
                  <a:lnTo>
                    <a:pt x="977" y="1146"/>
                  </a:lnTo>
                  <a:lnTo>
                    <a:pt x="539" y="1449"/>
                  </a:lnTo>
                  <a:lnTo>
                    <a:pt x="506" y="1516"/>
                  </a:lnTo>
                  <a:lnTo>
                    <a:pt x="506" y="1583"/>
                  </a:lnTo>
                  <a:lnTo>
                    <a:pt x="539" y="1617"/>
                  </a:lnTo>
                  <a:lnTo>
                    <a:pt x="640" y="1617"/>
                  </a:lnTo>
                  <a:lnTo>
                    <a:pt x="1314" y="1213"/>
                  </a:lnTo>
                  <a:lnTo>
                    <a:pt x="2021" y="843"/>
                  </a:lnTo>
                  <a:lnTo>
                    <a:pt x="2492" y="674"/>
                  </a:lnTo>
                  <a:lnTo>
                    <a:pt x="2930" y="540"/>
                  </a:lnTo>
                  <a:lnTo>
                    <a:pt x="3401" y="438"/>
                  </a:lnTo>
                  <a:lnTo>
                    <a:pt x="3873" y="405"/>
                  </a:lnTo>
                  <a:lnTo>
                    <a:pt x="3873" y="405"/>
                  </a:lnTo>
                  <a:lnTo>
                    <a:pt x="2863" y="775"/>
                  </a:lnTo>
                  <a:lnTo>
                    <a:pt x="1852" y="1146"/>
                  </a:lnTo>
                  <a:lnTo>
                    <a:pt x="1347" y="1348"/>
                  </a:lnTo>
                  <a:lnTo>
                    <a:pt x="876" y="1583"/>
                  </a:lnTo>
                  <a:lnTo>
                    <a:pt x="405" y="1853"/>
                  </a:lnTo>
                  <a:lnTo>
                    <a:pt x="1" y="2156"/>
                  </a:lnTo>
                  <a:lnTo>
                    <a:pt x="1" y="2492"/>
                  </a:lnTo>
                  <a:lnTo>
                    <a:pt x="640" y="2189"/>
                  </a:lnTo>
                  <a:lnTo>
                    <a:pt x="1280" y="1886"/>
                  </a:lnTo>
                  <a:lnTo>
                    <a:pt x="1953" y="1617"/>
                  </a:lnTo>
                  <a:lnTo>
                    <a:pt x="2627" y="1348"/>
                  </a:lnTo>
                  <a:lnTo>
                    <a:pt x="3300" y="1146"/>
                  </a:lnTo>
                  <a:lnTo>
                    <a:pt x="4007" y="1011"/>
                  </a:lnTo>
                  <a:lnTo>
                    <a:pt x="4546" y="876"/>
                  </a:lnTo>
                  <a:lnTo>
                    <a:pt x="4849" y="843"/>
                  </a:lnTo>
                  <a:lnTo>
                    <a:pt x="5152" y="809"/>
                  </a:lnTo>
                  <a:lnTo>
                    <a:pt x="4815" y="944"/>
                  </a:lnTo>
                  <a:lnTo>
                    <a:pt x="4512" y="1011"/>
                  </a:lnTo>
                  <a:lnTo>
                    <a:pt x="3873" y="1179"/>
                  </a:lnTo>
                  <a:lnTo>
                    <a:pt x="3098" y="1415"/>
                  </a:lnTo>
                  <a:lnTo>
                    <a:pt x="2324" y="1684"/>
                  </a:lnTo>
                  <a:lnTo>
                    <a:pt x="1650" y="1920"/>
                  </a:lnTo>
                  <a:lnTo>
                    <a:pt x="842" y="2189"/>
                  </a:lnTo>
                  <a:lnTo>
                    <a:pt x="438" y="2324"/>
                  </a:lnTo>
                  <a:lnTo>
                    <a:pt x="1" y="2526"/>
                  </a:lnTo>
                  <a:lnTo>
                    <a:pt x="1" y="2829"/>
                  </a:lnTo>
                  <a:lnTo>
                    <a:pt x="236" y="2728"/>
                  </a:lnTo>
                  <a:lnTo>
                    <a:pt x="1" y="2863"/>
                  </a:lnTo>
                  <a:lnTo>
                    <a:pt x="1" y="3132"/>
                  </a:lnTo>
                  <a:lnTo>
                    <a:pt x="876" y="2627"/>
                  </a:lnTo>
                  <a:lnTo>
                    <a:pt x="1314" y="2391"/>
                  </a:lnTo>
                  <a:lnTo>
                    <a:pt x="1785" y="2189"/>
                  </a:lnTo>
                  <a:lnTo>
                    <a:pt x="2762" y="1819"/>
                  </a:lnTo>
                  <a:lnTo>
                    <a:pt x="3267" y="1651"/>
                  </a:lnTo>
                  <a:lnTo>
                    <a:pt x="3772" y="1516"/>
                  </a:lnTo>
                  <a:lnTo>
                    <a:pt x="4310" y="1415"/>
                  </a:lnTo>
                  <a:lnTo>
                    <a:pt x="4815" y="1314"/>
                  </a:lnTo>
                  <a:lnTo>
                    <a:pt x="5354" y="1280"/>
                  </a:lnTo>
                  <a:lnTo>
                    <a:pt x="5859" y="1314"/>
                  </a:lnTo>
                  <a:lnTo>
                    <a:pt x="5085" y="1550"/>
                  </a:lnTo>
                  <a:lnTo>
                    <a:pt x="3839" y="1987"/>
                  </a:lnTo>
                  <a:lnTo>
                    <a:pt x="1718" y="2795"/>
                  </a:lnTo>
                  <a:lnTo>
                    <a:pt x="842" y="3166"/>
                  </a:lnTo>
                  <a:lnTo>
                    <a:pt x="405" y="3368"/>
                  </a:lnTo>
                  <a:lnTo>
                    <a:pt x="1" y="3603"/>
                  </a:lnTo>
                  <a:lnTo>
                    <a:pt x="1" y="3906"/>
                  </a:lnTo>
                  <a:lnTo>
                    <a:pt x="539" y="3570"/>
                  </a:lnTo>
                  <a:lnTo>
                    <a:pt x="1145" y="3300"/>
                  </a:lnTo>
                  <a:lnTo>
                    <a:pt x="1718" y="3065"/>
                  </a:lnTo>
                  <a:lnTo>
                    <a:pt x="2290" y="2829"/>
                  </a:lnTo>
                  <a:lnTo>
                    <a:pt x="4411" y="2055"/>
                  </a:lnTo>
                  <a:lnTo>
                    <a:pt x="4512" y="2021"/>
                  </a:lnTo>
                  <a:lnTo>
                    <a:pt x="3300" y="2526"/>
                  </a:lnTo>
                  <a:lnTo>
                    <a:pt x="2155" y="2997"/>
                  </a:lnTo>
                  <a:lnTo>
                    <a:pt x="977" y="3502"/>
                  </a:lnTo>
                  <a:lnTo>
                    <a:pt x="506" y="3772"/>
                  </a:lnTo>
                  <a:lnTo>
                    <a:pt x="1" y="4075"/>
                  </a:lnTo>
                  <a:lnTo>
                    <a:pt x="1" y="4310"/>
                  </a:lnTo>
                  <a:lnTo>
                    <a:pt x="438" y="4041"/>
                  </a:lnTo>
                  <a:lnTo>
                    <a:pt x="977" y="3772"/>
                  </a:lnTo>
                  <a:lnTo>
                    <a:pt x="1516" y="3536"/>
                  </a:lnTo>
                  <a:lnTo>
                    <a:pt x="1516" y="3536"/>
                  </a:lnTo>
                  <a:lnTo>
                    <a:pt x="741" y="4007"/>
                  </a:lnTo>
                  <a:lnTo>
                    <a:pt x="1" y="4512"/>
                  </a:lnTo>
                  <a:lnTo>
                    <a:pt x="1" y="4782"/>
                  </a:lnTo>
                  <a:lnTo>
                    <a:pt x="236" y="4613"/>
                  </a:lnTo>
                  <a:lnTo>
                    <a:pt x="876" y="4209"/>
                  </a:lnTo>
                  <a:lnTo>
                    <a:pt x="1516" y="3839"/>
                  </a:lnTo>
                  <a:lnTo>
                    <a:pt x="2189" y="3502"/>
                  </a:lnTo>
                  <a:lnTo>
                    <a:pt x="2863" y="3199"/>
                  </a:lnTo>
                  <a:lnTo>
                    <a:pt x="4243" y="2694"/>
                  </a:lnTo>
                  <a:lnTo>
                    <a:pt x="5590" y="2189"/>
                  </a:lnTo>
                  <a:lnTo>
                    <a:pt x="6398" y="1853"/>
                  </a:lnTo>
                  <a:lnTo>
                    <a:pt x="6802" y="1684"/>
                  </a:lnTo>
                  <a:lnTo>
                    <a:pt x="7138" y="1415"/>
                  </a:lnTo>
                  <a:lnTo>
                    <a:pt x="7475" y="1718"/>
                  </a:lnTo>
                  <a:lnTo>
                    <a:pt x="7812" y="2055"/>
                  </a:lnTo>
                  <a:lnTo>
                    <a:pt x="8115" y="2425"/>
                  </a:lnTo>
                  <a:lnTo>
                    <a:pt x="8384" y="2795"/>
                  </a:lnTo>
                  <a:lnTo>
                    <a:pt x="8350" y="2795"/>
                  </a:lnTo>
                  <a:lnTo>
                    <a:pt x="8014" y="2829"/>
                  </a:lnTo>
                  <a:lnTo>
                    <a:pt x="7711" y="2896"/>
                  </a:lnTo>
                  <a:lnTo>
                    <a:pt x="7408" y="3031"/>
                  </a:lnTo>
                  <a:lnTo>
                    <a:pt x="7071" y="3166"/>
                  </a:lnTo>
                  <a:lnTo>
                    <a:pt x="6499" y="3469"/>
                  </a:lnTo>
                  <a:lnTo>
                    <a:pt x="5926" y="3805"/>
                  </a:lnTo>
                  <a:lnTo>
                    <a:pt x="5893" y="3805"/>
                  </a:lnTo>
                  <a:lnTo>
                    <a:pt x="3098" y="5118"/>
                  </a:lnTo>
                  <a:lnTo>
                    <a:pt x="2290" y="5455"/>
                  </a:lnTo>
                  <a:lnTo>
                    <a:pt x="2863" y="5118"/>
                  </a:lnTo>
                  <a:lnTo>
                    <a:pt x="4714" y="4007"/>
                  </a:lnTo>
                  <a:lnTo>
                    <a:pt x="5489" y="3772"/>
                  </a:lnTo>
                  <a:lnTo>
                    <a:pt x="6263" y="3469"/>
                  </a:lnTo>
                  <a:lnTo>
                    <a:pt x="7004" y="3166"/>
                  </a:lnTo>
                  <a:lnTo>
                    <a:pt x="7374" y="2964"/>
                  </a:lnTo>
                  <a:lnTo>
                    <a:pt x="7744" y="2762"/>
                  </a:lnTo>
                  <a:lnTo>
                    <a:pt x="7778" y="2694"/>
                  </a:lnTo>
                  <a:lnTo>
                    <a:pt x="7812" y="2627"/>
                  </a:lnTo>
                  <a:lnTo>
                    <a:pt x="7744" y="2560"/>
                  </a:lnTo>
                  <a:lnTo>
                    <a:pt x="7677" y="2526"/>
                  </a:lnTo>
                  <a:lnTo>
                    <a:pt x="7239" y="2593"/>
                  </a:lnTo>
                  <a:lnTo>
                    <a:pt x="6802" y="2694"/>
                  </a:lnTo>
                  <a:lnTo>
                    <a:pt x="6364" y="2829"/>
                  </a:lnTo>
                  <a:lnTo>
                    <a:pt x="5960" y="3031"/>
                  </a:lnTo>
                  <a:lnTo>
                    <a:pt x="5522" y="3199"/>
                  </a:lnTo>
                  <a:lnTo>
                    <a:pt x="5118" y="3435"/>
                  </a:lnTo>
                  <a:lnTo>
                    <a:pt x="4310" y="3906"/>
                  </a:lnTo>
                  <a:lnTo>
                    <a:pt x="3536" y="4176"/>
                  </a:lnTo>
                  <a:lnTo>
                    <a:pt x="2728" y="4445"/>
                  </a:lnTo>
                  <a:lnTo>
                    <a:pt x="2728" y="4445"/>
                  </a:lnTo>
                  <a:lnTo>
                    <a:pt x="4479" y="3502"/>
                  </a:lnTo>
                  <a:lnTo>
                    <a:pt x="5623" y="2896"/>
                  </a:lnTo>
                  <a:lnTo>
                    <a:pt x="6128" y="2627"/>
                  </a:lnTo>
                  <a:lnTo>
                    <a:pt x="6768" y="2425"/>
                  </a:lnTo>
                  <a:lnTo>
                    <a:pt x="7071" y="2290"/>
                  </a:lnTo>
                  <a:lnTo>
                    <a:pt x="7374" y="2156"/>
                  </a:lnTo>
                  <a:lnTo>
                    <a:pt x="7441" y="2122"/>
                  </a:lnTo>
                  <a:lnTo>
                    <a:pt x="7441" y="2021"/>
                  </a:lnTo>
                  <a:lnTo>
                    <a:pt x="7408" y="1954"/>
                  </a:lnTo>
                  <a:lnTo>
                    <a:pt x="7307" y="1920"/>
                  </a:lnTo>
                  <a:lnTo>
                    <a:pt x="6970" y="1987"/>
                  </a:lnTo>
                  <a:lnTo>
                    <a:pt x="6600" y="2088"/>
                  </a:lnTo>
                  <a:lnTo>
                    <a:pt x="6263" y="2257"/>
                  </a:lnTo>
                  <a:lnTo>
                    <a:pt x="5926" y="2425"/>
                  </a:lnTo>
                  <a:lnTo>
                    <a:pt x="5421" y="2593"/>
                  </a:lnTo>
                  <a:lnTo>
                    <a:pt x="4950" y="2762"/>
                  </a:lnTo>
                  <a:lnTo>
                    <a:pt x="3873" y="3199"/>
                  </a:lnTo>
                  <a:lnTo>
                    <a:pt x="2795" y="3671"/>
                  </a:lnTo>
                  <a:lnTo>
                    <a:pt x="472" y="4782"/>
                  </a:lnTo>
                  <a:lnTo>
                    <a:pt x="1" y="5017"/>
                  </a:lnTo>
                  <a:lnTo>
                    <a:pt x="1" y="5320"/>
                  </a:lnTo>
                  <a:lnTo>
                    <a:pt x="169" y="5219"/>
                  </a:lnTo>
                  <a:lnTo>
                    <a:pt x="2694" y="4007"/>
                  </a:lnTo>
                  <a:lnTo>
                    <a:pt x="4209" y="3334"/>
                  </a:lnTo>
                  <a:lnTo>
                    <a:pt x="2728" y="4142"/>
                  </a:lnTo>
                  <a:lnTo>
                    <a:pt x="1650" y="4681"/>
                  </a:lnTo>
                  <a:lnTo>
                    <a:pt x="539" y="5219"/>
                  </a:lnTo>
                  <a:lnTo>
                    <a:pt x="1" y="5556"/>
                  </a:lnTo>
                  <a:lnTo>
                    <a:pt x="1" y="5960"/>
                  </a:lnTo>
                  <a:lnTo>
                    <a:pt x="775" y="5590"/>
                  </a:lnTo>
                  <a:lnTo>
                    <a:pt x="1415" y="5287"/>
                  </a:lnTo>
                  <a:lnTo>
                    <a:pt x="2088" y="4984"/>
                  </a:lnTo>
                  <a:lnTo>
                    <a:pt x="3435" y="4445"/>
                  </a:lnTo>
                  <a:lnTo>
                    <a:pt x="2728" y="4883"/>
                  </a:lnTo>
                  <a:lnTo>
                    <a:pt x="2088" y="5253"/>
                  </a:lnTo>
                  <a:lnTo>
                    <a:pt x="1448" y="5590"/>
                  </a:lnTo>
                  <a:lnTo>
                    <a:pt x="135" y="6263"/>
                  </a:lnTo>
                  <a:lnTo>
                    <a:pt x="1" y="6330"/>
                  </a:lnTo>
                  <a:lnTo>
                    <a:pt x="1" y="6768"/>
                  </a:lnTo>
                  <a:lnTo>
                    <a:pt x="371" y="6566"/>
                  </a:lnTo>
                  <a:lnTo>
                    <a:pt x="842" y="6364"/>
                  </a:lnTo>
                  <a:lnTo>
                    <a:pt x="405" y="6600"/>
                  </a:lnTo>
                  <a:lnTo>
                    <a:pt x="1" y="6903"/>
                  </a:lnTo>
                  <a:lnTo>
                    <a:pt x="1" y="7509"/>
                  </a:lnTo>
                  <a:lnTo>
                    <a:pt x="1112" y="6970"/>
                  </a:lnTo>
                  <a:lnTo>
                    <a:pt x="2290" y="6398"/>
                  </a:lnTo>
                  <a:lnTo>
                    <a:pt x="3300" y="5977"/>
                  </a:lnTo>
                  <a:lnTo>
                    <a:pt x="3300" y="5977"/>
                  </a:lnTo>
                  <a:lnTo>
                    <a:pt x="2189" y="6532"/>
                  </a:lnTo>
                  <a:lnTo>
                    <a:pt x="1617" y="6835"/>
                  </a:lnTo>
                  <a:lnTo>
                    <a:pt x="1011" y="7206"/>
                  </a:lnTo>
                  <a:lnTo>
                    <a:pt x="573" y="7542"/>
                  </a:lnTo>
                  <a:lnTo>
                    <a:pt x="102" y="7879"/>
                  </a:lnTo>
                  <a:lnTo>
                    <a:pt x="1" y="7946"/>
                  </a:lnTo>
                  <a:lnTo>
                    <a:pt x="1" y="8485"/>
                  </a:lnTo>
                  <a:lnTo>
                    <a:pt x="640" y="8081"/>
                  </a:lnTo>
                  <a:lnTo>
                    <a:pt x="1314" y="7677"/>
                  </a:lnTo>
                  <a:lnTo>
                    <a:pt x="1718" y="7475"/>
                  </a:lnTo>
                  <a:lnTo>
                    <a:pt x="2122" y="7307"/>
                  </a:lnTo>
                  <a:lnTo>
                    <a:pt x="1078" y="8115"/>
                  </a:lnTo>
                  <a:lnTo>
                    <a:pt x="34" y="8923"/>
                  </a:lnTo>
                  <a:lnTo>
                    <a:pt x="1" y="8923"/>
                  </a:lnTo>
                  <a:lnTo>
                    <a:pt x="1" y="9293"/>
                  </a:lnTo>
                  <a:lnTo>
                    <a:pt x="236" y="9125"/>
                  </a:lnTo>
                  <a:lnTo>
                    <a:pt x="876" y="8856"/>
                  </a:lnTo>
                  <a:lnTo>
                    <a:pt x="1448" y="8620"/>
                  </a:lnTo>
                  <a:lnTo>
                    <a:pt x="1886" y="8451"/>
                  </a:lnTo>
                  <a:lnTo>
                    <a:pt x="1886" y="8451"/>
                  </a:lnTo>
                  <a:lnTo>
                    <a:pt x="1011" y="9024"/>
                  </a:lnTo>
                  <a:lnTo>
                    <a:pt x="135" y="9563"/>
                  </a:lnTo>
                  <a:lnTo>
                    <a:pt x="102" y="9596"/>
                  </a:lnTo>
                  <a:lnTo>
                    <a:pt x="68" y="9630"/>
                  </a:lnTo>
                  <a:lnTo>
                    <a:pt x="102" y="9731"/>
                  </a:lnTo>
                  <a:lnTo>
                    <a:pt x="135" y="9798"/>
                  </a:lnTo>
                  <a:lnTo>
                    <a:pt x="236" y="9798"/>
                  </a:lnTo>
                  <a:lnTo>
                    <a:pt x="1213" y="9495"/>
                  </a:lnTo>
                  <a:lnTo>
                    <a:pt x="1684" y="9327"/>
                  </a:lnTo>
                  <a:lnTo>
                    <a:pt x="2155" y="9159"/>
                  </a:lnTo>
                  <a:lnTo>
                    <a:pt x="2694" y="8889"/>
                  </a:lnTo>
                  <a:lnTo>
                    <a:pt x="3233" y="8620"/>
                  </a:lnTo>
                  <a:lnTo>
                    <a:pt x="4277" y="8047"/>
                  </a:lnTo>
                  <a:lnTo>
                    <a:pt x="5219" y="7542"/>
                  </a:lnTo>
                  <a:lnTo>
                    <a:pt x="6162" y="7105"/>
                  </a:lnTo>
                  <a:lnTo>
                    <a:pt x="5085" y="7744"/>
                  </a:lnTo>
                  <a:lnTo>
                    <a:pt x="2863" y="8990"/>
                  </a:lnTo>
                  <a:lnTo>
                    <a:pt x="640" y="10236"/>
                  </a:lnTo>
                  <a:lnTo>
                    <a:pt x="573" y="10303"/>
                  </a:lnTo>
                  <a:lnTo>
                    <a:pt x="573" y="10404"/>
                  </a:lnTo>
                  <a:lnTo>
                    <a:pt x="270" y="10169"/>
                  </a:lnTo>
                  <a:lnTo>
                    <a:pt x="1" y="9967"/>
                  </a:lnTo>
                  <a:lnTo>
                    <a:pt x="1" y="10270"/>
                  </a:lnTo>
                  <a:lnTo>
                    <a:pt x="371" y="10573"/>
                  </a:lnTo>
                  <a:lnTo>
                    <a:pt x="809" y="10808"/>
                  </a:lnTo>
                  <a:lnTo>
                    <a:pt x="1179" y="11010"/>
                  </a:lnTo>
                  <a:lnTo>
                    <a:pt x="1583" y="11212"/>
                  </a:lnTo>
                  <a:lnTo>
                    <a:pt x="1987" y="11347"/>
                  </a:lnTo>
                  <a:lnTo>
                    <a:pt x="2425" y="11482"/>
                  </a:lnTo>
                  <a:lnTo>
                    <a:pt x="2863" y="11549"/>
                  </a:lnTo>
                  <a:lnTo>
                    <a:pt x="3267" y="11616"/>
                  </a:lnTo>
                  <a:lnTo>
                    <a:pt x="3704" y="11650"/>
                  </a:lnTo>
                  <a:lnTo>
                    <a:pt x="4142" y="11650"/>
                  </a:lnTo>
                  <a:lnTo>
                    <a:pt x="4580" y="11616"/>
                  </a:lnTo>
                  <a:lnTo>
                    <a:pt x="5017" y="11549"/>
                  </a:lnTo>
                  <a:lnTo>
                    <a:pt x="5421" y="11448"/>
                  </a:lnTo>
                  <a:lnTo>
                    <a:pt x="5825" y="11347"/>
                  </a:lnTo>
                  <a:lnTo>
                    <a:pt x="6229" y="11179"/>
                  </a:lnTo>
                  <a:lnTo>
                    <a:pt x="6633" y="10977"/>
                  </a:lnTo>
                  <a:lnTo>
                    <a:pt x="7004" y="10741"/>
                  </a:lnTo>
                  <a:lnTo>
                    <a:pt x="7374" y="10505"/>
                  </a:lnTo>
                  <a:lnTo>
                    <a:pt x="7744" y="10135"/>
                  </a:lnTo>
                  <a:lnTo>
                    <a:pt x="8081" y="9731"/>
                  </a:lnTo>
                  <a:lnTo>
                    <a:pt x="8418" y="9293"/>
                  </a:lnTo>
                  <a:lnTo>
                    <a:pt x="8653" y="8856"/>
                  </a:lnTo>
                  <a:lnTo>
                    <a:pt x="8889" y="8350"/>
                  </a:lnTo>
                  <a:lnTo>
                    <a:pt x="9057" y="7812"/>
                  </a:lnTo>
                  <a:lnTo>
                    <a:pt x="9226" y="7273"/>
                  </a:lnTo>
                  <a:lnTo>
                    <a:pt x="9293" y="6734"/>
                  </a:lnTo>
                  <a:lnTo>
                    <a:pt x="9360" y="6196"/>
                  </a:lnTo>
                  <a:lnTo>
                    <a:pt x="9360" y="5623"/>
                  </a:lnTo>
                  <a:lnTo>
                    <a:pt x="9327" y="5085"/>
                  </a:lnTo>
                  <a:lnTo>
                    <a:pt x="9259" y="4546"/>
                  </a:lnTo>
                  <a:lnTo>
                    <a:pt x="9158" y="4007"/>
                  </a:lnTo>
                  <a:lnTo>
                    <a:pt x="8990" y="3502"/>
                  </a:lnTo>
                  <a:lnTo>
                    <a:pt x="8788" y="3031"/>
                  </a:lnTo>
                  <a:lnTo>
                    <a:pt x="8519" y="2560"/>
                  </a:lnTo>
                  <a:lnTo>
                    <a:pt x="8283" y="2189"/>
                  </a:lnTo>
                  <a:lnTo>
                    <a:pt x="7980" y="1853"/>
                  </a:lnTo>
                  <a:lnTo>
                    <a:pt x="7677" y="1550"/>
                  </a:lnTo>
                  <a:lnTo>
                    <a:pt x="7340" y="1247"/>
                  </a:lnTo>
                  <a:lnTo>
                    <a:pt x="7374" y="1179"/>
                  </a:lnTo>
                  <a:lnTo>
                    <a:pt x="7374" y="1112"/>
                  </a:lnTo>
                  <a:lnTo>
                    <a:pt x="7307" y="1045"/>
                  </a:lnTo>
                  <a:lnTo>
                    <a:pt x="7071" y="1045"/>
                  </a:lnTo>
                  <a:lnTo>
                    <a:pt x="6768" y="843"/>
                  </a:lnTo>
                  <a:lnTo>
                    <a:pt x="6431" y="674"/>
                  </a:lnTo>
                  <a:lnTo>
                    <a:pt x="6095" y="506"/>
                  </a:lnTo>
                  <a:lnTo>
                    <a:pt x="5758" y="371"/>
                  </a:lnTo>
                  <a:lnTo>
                    <a:pt x="5388" y="270"/>
                  </a:lnTo>
                  <a:lnTo>
                    <a:pt x="5051" y="203"/>
                  </a:lnTo>
                  <a:lnTo>
                    <a:pt x="4681" y="135"/>
                  </a:lnTo>
                  <a:lnTo>
                    <a:pt x="4310" y="102"/>
                  </a:lnTo>
                  <a:lnTo>
                    <a:pt x="4277" y="34"/>
                  </a:lnTo>
                  <a:lnTo>
                    <a:pt x="4209" y="34"/>
                  </a:lnTo>
                  <a:lnTo>
                    <a:pt x="3637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9" name="Google Shape;889;p6"/>
          <p:cNvGrpSpPr/>
          <p:nvPr/>
        </p:nvGrpSpPr>
        <p:grpSpPr>
          <a:xfrm>
            <a:off x="5944880" y="-7"/>
            <a:ext cx="2524606" cy="759943"/>
            <a:chOff x="4012455" y="-7"/>
            <a:chExt cx="2524606" cy="759943"/>
          </a:xfrm>
        </p:grpSpPr>
        <p:sp>
          <p:nvSpPr>
            <p:cNvPr id="890" name="Google Shape;890;p6"/>
            <p:cNvSpPr/>
            <p:nvPr/>
          </p:nvSpPr>
          <p:spPr>
            <a:xfrm>
              <a:off x="6114267" y="102328"/>
              <a:ext cx="112449" cy="10114"/>
            </a:xfrm>
            <a:custGeom>
              <a:avLst/>
              <a:gdLst/>
              <a:ahLst/>
              <a:cxnLst/>
              <a:rect l="l" t="t" r="r" b="b"/>
              <a:pathLst>
                <a:path w="2257" h="203" extrusionOk="0">
                  <a:moveTo>
                    <a:pt x="304" y="0"/>
                  </a:moveTo>
                  <a:lnTo>
                    <a:pt x="34" y="68"/>
                  </a:lnTo>
                  <a:lnTo>
                    <a:pt x="1" y="101"/>
                  </a:lnTo>
                  <a:lnTo>
                    <a:pt x="34" y="135"/>
                  </a:lnTo>
                  <a:lnTo>
                    <a:pt x="270" y="202"/>
                  </a:lnTo>
                  <a:lnTo>
                    <a:pt x="1920" y="202"/>
                  </a:lnTo>
                  <a:lnTo>
                    <a:pt x="2189" y="169"/>
                  </a:lnTo>
                  <a:lnTo>
                    <a:pt x="2223" y="135"/>
                  </a:lnTo>
                  <a:lnTo>
                    <a:pt x="2256" y="101"/>
                  </a:lnTo>
                  <a:lnTo>
                    <a:pt x="2223" y="68"/>
                  </a:lnTo>
                  <a:lnTo>
                    <a:pt x="2189" y="34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6"/>
            <p:cNvSpPr/>
            <p:nvPr/>
          </p:nvSpPr>
          <p:spPr>
            <a:xfrm>
              <a:off x="5763716" y="-7"/>
              <a:ext cx="538482" cy="320458"/>
            </a:xfrm>
            <a:custGeom>
              <a:avLst/>
              <a:gdLst/>
              <a:ahLst/>
              <a:cxnLst/>
              <a:rect l="l" t="t" r="r" b="b"/>
              <a:pathLst>
                <a:path w="10808" h="6432" extrusionOk="0">
                  <a:moveTo>
                    <a:pt x="6330" y="438"/>
                  </a:moveTo>
                  <a:lnTo>
                    <a:pt x="6195" y="910"/>
                  </a:lnTo>
                  <a:lnTo>
                    <a:pt x="6027" y="1381"/>
                  </a:lnTo>
                  <a:lnTo>
                    <a:pt x="6027" y="1213"/>
                  </a:lnTo>
                  <a:lnTo>
                    <a:pt x="5959" y="640"/>
                  </a:lnTo>
                  <a:lnTo>
                    <a:pt x="6330" y="438"/>
                  </a:lnTo>
                  <a:close/>
                  <a:moveTo>
                    <a:pt x="4781" y="1583"/>
                  </a:moveTo>
                  <a:lnTo>
                    <a:pt x="4747" y="2054"/>
                  </a:lnTo>
                  <a:lnTo>
                    <a:pt x="4478" y="2155"/>
                  </a:lnTo>
                  <a:lnTo>
                    <a:pt x="4512" y="1987"/>
                  </a:lnTo>
                  <a:lnTo>
                    <a:pt x="4512" y="1920"/>
                  </a:lnTo>
                  <a:lnTo>
                    <a:pt x="4478" y="1886"/>
                  </a:lnTo>
                  <a:lnTo>
                    <a:pt x="4781" y="1583"/>
                  </a:lnTo>
                  <a:close/>
                  <a:moveTo>
                    <a:pt x="5892" y="674"/>
                  </a:moveTo>
                  <a:lnTo>
                    <a:pt x="5892" y="1213"/>
                  </a:lnTo>
                  <a:lnTo>
                    <a:pt x="5926" y="1617"/>
                  </a:lnTo>
                  <a:lnTo>
                    <a:pt x="5791" y="1785"/>
                  </a:lnTo>
                  <a:lnTo>
                    <a:pt x="5656" y="1953"/>
                  </a:lnTo>
                  <a:lnTo>
                    <a:pt x="5656" y="1819"/>
                  </a:lnTo>
                  <a:lnTo>
                    <a:pt x="5589" y="1011"/>
                  </a:lnTo>
                  <a:lnTo>
                    <a:pt x="5522" y="1819"/>
                  </a:lnTo>
                  <a:lnTo>
                    <a:pt x="5488" y="2122"/>
                  </a:lnTo>
                  <a:lnTo>
                    <a:pt x="5151" y="2391"/>
                  </a:lnTo>
                  <a:lnTo>
                    <a:pt x="5118" y="2021"/>
                  </a:lnTo>
                  <a:lnTo>
                    <a:pt x="5118" y="1617"/>
                  </a:lnTo>
                  <a:lnTo>
                    <a:pt x="5151" y="1179"/>
                  </a:lnTo>
                  <a:lnTo>
                    <a:pt x="5522" y="910"/>
                  </a:lnTo>
                  <a:lnTo>
                    <a:pt x="5892" y="674"/>
                  </a:lnTo>
                  <a:close/>
                  <a:moveTo>
                    <a:pt x="5084" y="1280"/>
                  </a:moveTo>
                  <a:lnTo>
                    <a:pt x="5017" y="1583"/>
                  </a:lnTo>
                  <a:lnTo>
                    <a:pt x="4983" y="1886"/>
                  </a:lnTo>
                  <a:lnTo>
                    <a:pt x="4983" y="2189"/>
                  </a:lnTo>
                  <a:lnTo>
                    <a:pt x="5017" y="2492"/>
                  </a:lnTo>
                  <a:lnTo>
                    <a:pt x="4848" y="2593"/>
                  </a:lnTo>
                  <a:lnTo>
                    <a:pt x="4781" y="1549"/>
                  </a:lnTo>
                  <a:lnTo>
                    <a:pt x="4848" y="1482"/>
                  </a:lnTo>
                  <a:lnTo>
                    <a:pt x="5084" y="1280"/>
                  </a:lnTo>
                  <a:close/>
                  <a:moveTo>
                    <a:pt x="4747" y="2122"/>
                  </a:moveTo>
                  <a:lnTo>
                    <a:pt x="4714" y="2661"/>
                  </a:lnTo>
                  <a:lnTo>
                    <a:pt x="4512" y="2762"/>
                  </a:lnTo>
                  <a:lnTo>
                    <a:pt x="4512" y="2627"/>
                  </a:lnTo>
                  <a:lnTo>
                    <a:pt x="4478" y="2492"/>
                  </a:lnTo>
                  <a:lnTo>
                    <a:pt x="4444" y="2290"/>
                  </a:lnTo>
                  <a:lnTo>
                    <a:pt x="4747" y="2122"/>
                  </a:lnTo>
                  <a:close/>
                  <a:moveTo>
                    <a:pt x="4242" y="2425"/>
                  </a:moveTo>
                  <a:lnTo>
                    <a:pt x="4242" y="2458"/>
                  </a:lnTo>
                  <a:lnTo>
                    <a:pt x="4276" y="2661"/>
                  </a:lnTo>
                  <a:lnTo>
                    <a:pt x="4310" y="2762"/>
                  </a:lnTo>
                  <a:lnTo>
                    <a:pt x="4377" y="2829"/>
                  </a:lnTo>
                  <a:lnTo>
                    <a:pt x="4141" y="2896"/>
                  </a:lnTo>
                  <a:lnTo>
                    <a:pt x="3906" y="2964"/>
                  </a:lnTo>
                  <a:lnTo>
                    <a:pt x="3906" y="2964"/>
                  </a:lnTo>
                  <a:lnTo>
                    <a:pt x="4074" y="2559"/>
                  </a:lnTo>
                  <a:lnTo>
                    <a:pt x="4242" y="2425"/>
                  </a:lnTo>
                  <a:close/>
                  <a:moveTo>
                    <a:pt x="3704" y="2829"/>
                  </a:moveTo>
                  <a:lnTo>
                    <a:pt x="3670" y="2997"/>
                  </a:lnTo>
                  <a:lnTo>
                    <a:pt x="3535" y="2997"/>
                  </a:lnTo>
                  <a:lnTo>
                    <a:pt x="3704" y="2829"/>
                  </a:lnTo>
                  <a:close/>
                  <a:moveTo>
                    <a:pt x="67" y="1"/>
                  </a:moveTo>
                  <a:lnTo>
                    <a:pt x="0" y="270"/>
                  </a:lnTo>
                  <a:lnTo>
                    <a:pt x="0" y="539"/>
                  </a:lnTo>
                  <a:lnTo>
                    <a:pt x="34" y="809"/>
                  </a:lnTo>
                  <a:lnTo>
                    <a:pt x="67" y="1078"/>
                  </a:lnTo>
                  <a:lnTo>
                    <a:pt x="168" y="1347"/>
                  </a:lnTo>
                  <a:lnTo>
                    <a:pt x="269" y="1583"/>
                  </a:lnTo>
                  <a:lnTo>
                    <a:pt x="404" y="1819"/>
                  </a:lnTo>
                  <a:lnTo>
                    <a:pt x="539" y="2054"/>
                  </a:lnTo>
                  <a:lnTo>
                    <a:pt x="774" y="2324"/>
                  </a:lnTo>
                  <a:lnTo>
                    <a:pt x="1044" y="2559"/>
                  </a:lnTo>
                  <a:lnTo>
                    <a:pt x="1347" y="2762"/>
                  </a:lnTo>
                  <a:lnTo>
                    <a:pt x="1684" y="2896"/>
                  </a:lnTo>
                  <a:lnTo>
                    <a:pt x="2020" y="2997"/>
                  </a:lnTo>
                  <a:lnTo>
                    <a:pt x="2391" y="3098"/>
                  </a:lnTo>
                  <a:lnTo>
                    <a:pt x="2727" y="3166"/>
                  </a:lnTo>
                  <a:lnTo>
                    <a:pt x="3098" y="3199"/>
                  </a:lnTo>
                  <a:lnTo>
                    <a:pt x="2525" y="3805"/>
                  </a:lnTo>
                  <a:lnTo>
                    <a:pt x="2121" y="4243"/>
                  </a:lnTo>
                  <a:lnTo>
                    <a:pt x="1919" y="4512"/>
                  </a:lnTo>
                  <a:lnTo>
                    <a:pt x="1751" y="4782"/>
                  </a:lnTo>
                  <a:lnTo>
                    <a:pt x="1616" y="5051"/>
                  </a:lnTo>
                  <a:lnTo>
                    <a:pt x="1482" y="5320"/>
                  </a:lnTo>
                  <a:lnTo>
                    <a:pt x="1381" y="5623"/>
                  </a:lnTo>
                  <a:lnTo>
                    <a:pt x="1347" y="5926"/>
                  </a:lnTo>
                  <a:lnTo>
                    <a:pt x="1212" y="5691"/>
                  </a:lnTo>
                  <a:lnTo>
                    <a:pt x="1077" y="5455"/>
                  </a:lnTo>
                  <a:lnTo>
                    <a:pt x="1010" y="5354"/>
                  </a:lnTo>
                  <a:lnTo>
                    <a:pt x="875" y="5253"/>
                  </a:lnTo>
                  <a:lnTo>
                    <a:pt x="875" y="5354"/>
                  </a:lnTo>
                  <a:lnTo>
                    <a:pt x="943" y="5489"/>
                  </a:lnTo>
                  <a:lnTo>
                    <a:pt x="1044" y="5691"/>
                  </a:lnTo>
                  <a:lnTo>
                    <a:pt x="1414" y="6398"/>
                  </a:lnTo>
                  <a:lnTo>
                    <a:pt x="1448" y="6431"/>
                  </a:lnTo>
                  <a:lnTo>
                    <a:pt x="1482" y="6431"/>
                  </a:lnTo>
                  <a:lnTo>
                    <a:pt x="1583" y="6398"/>
                  </a:lnTo>
                  <a:lnTo>
                    <a:pt x="1785" y="6128"/>
                  </a:lnTo>
                  <a:lnTo>
                    <a:pt x="2020" y="5893"/>
                  </a:lnTo>
                  <a:lnTo>
                    <a:pt x="2256" y="5691"/>
                  </a:lnTo>
                  <a:lnTo>
                    <a:pt x="2492" y="5455"/>
                  </a:lnTo>
                  <a:lnTo>
                    <a:pt x="2525" y="5388"/>
                  </a:lnTo>
                  <a:lnTo>
                    <a:pt x="2492" y="5354"/>
                  </a:lnTo>
                  <a:lnTo>
                    <a:pt x="2458" y="5320"/>
                  </a:lnTo>
                  <a:lnTo>
                    <a:pt x="2391" y="5320"/>
                  </a:lnTo>
                  <a:lnTo>
                    <a:pt x="2155" y="5489"/>
                  </a:lnTo>
                  <a:lnTo>
                    <a:pt x="1919" y="5691"/>
                  </a:lnTo>
                  <a:lnTo>
                    <a:pt x="1684" y="5926"/>
                  </a:lnTo>
                  <a:lnTo>
                    <a:pt x="1482" y="6162"/>
                  </a:lnTo>
                  <a:lnTo>
                    <a:pt x="1448" y="6128"/>
                  </a:lnTo>
                  <a:lnTo>
                    <a:pt x="1684" y="5455"/>
                  </a:lnTo>
                  <a:lnTo>
                    <a:pt x="1987" y="4849"/>
                  </a:lnTo>
                  <a:lnTo>
                    <a:pt x="2155" y="4580"/>
                  </a:lnTo>
                  <a:lnTo>
                    <a:pt x="2323" y="4310"/>
                  </a:lnTo>
                  <a:lnTo>
                    <a:pt x="2795" y="3772"/>
                  </a:lnTo>
                  <a:lnTo>
                    <a:pt x="3333" y="3199"/>
                  </a:lnTo>
                  <a:lnTo>
                    <a:pt x="3636" y="3199"/>
                  </a:lnTo>
                  <a:lnTo>
                    <a:pt x="3603" y="3469"/>
                  </a:lnTo>
                  <a:lnTo>
                    <a:pt x="3603" y="3738"/>
                  </a:lnTo>
                  <a:lnTo>
                    <a:pt x="3636" y="3974"/>
                  </a:lnTo>
                  <a:lnTo>
                    <a:pt x="3704" y="4209"/>
                  </a:lnTo>
                  <a:lnTo>
                    <a:pt x="3805" y="4445"/>
                  </a:lnTo>
                  <a:lnTo>
                    <a:pt x="3906" y="4681"/>
                  </a:lnTo>
                  <a:lnTo>
                    <a:pt x="4074" y="4883"/>
                  </a:lnTo>
                  <a:lnTo>
                    <a:pt x="4242" y="5085"/>
                  </a:lnTo>
                  <a:lnTo>
                    <a:pt x="4411" y="5253"/>
                  </a:lnTo>
                  <a:lnTo>
                    <a:pt x="4613" y="5421"/>
                  </a:lnTo>
                  <a:lnTo>
                    <a:pt x="4848" y="5556"/>
                  </a:lnTo>
                  <a:lnTo>
                    <a:pt x="5084" y="5657"/>
                  </a:lnTo>
                  <a:lnTo>
                    <a:pt x="5353" y="5792"/>
                  </a:lnTo>
                  <a:lnTo>
                    <a:pt x="5623" y="5859"/>
                  </a:lnTo>
                  <a:lnTo>
                    <a:pt x="5892" y="5926"/>
                  </a:lnTo>
                  <a:lnTo>
                    <a:pt x="6599" y="5926"/>
                  </a:lnTo>
                  <a:lnTo>
                    <a:pt x="7003" y="5893"/>
                  </a:lnTo>
                  <a:lnTo>
                    <a:pt x="7407" y="5758"/>
                  </a:lnTo>
                  <a:lnTo>
                    <a:pt x="7811" y="5623"/>
                  </a:lnTo>
                  <a:lnTo>
                    <a:pt x="8215" y="5455"/>
                  </a:lnTo>
                  <a:lnTo>
                    <a:pt x="8585" y="5253"/>
                  </a:lnTo>
                  <a:lnTo>
                    <a:pt x="9292" y="4815"/>
                  </a:lnTo>
                  <a:lnTo>
                    <a:pt x="9865" y="4378"/>
                  </a:lnTo>
                  <a:lnTo>
                    <a:pt x="10101" y="4176"/>
                  </a:lnTo>
                  <a:lnTo>
                    <a:pt x="10336" y="3906"/>
                  </a:lnTo>
                  <a:lnTo>
                    <a:pt x="10538" y="3637"/>
                  </a:lnTo>
                  <a:lnTo>
                    <a:pt x="10673" y="3368"/>
                  </a:lnTo>
                  <a:lnTo>
                    <a:pt x="10774" y="3031"/>
                  </a:lnTo>
                  <a:lnTo>
                    <a:pt x="10808" y="2661"/>
                  </a:lnTo>
                  <a:lnTo>
                    <a:pt x="10808" y="2324"/>
                  </a:lnTo>
                  <a:lnTo>
                    <a:pt x="10774" y="1987"/>
                  </a:lnTo>
                  <a:lnTo>
                    <a:pt x="10707" y="1650"/>
                  </a:lnTo>
                  <a:lnTo>
                    <a:pt x="10606" y="1280"/>
                  </a:lnTo>
                  <a:lnTo>
                    <a:pt x="10505" y="943"/>
                  </a:lnTo>
                  <a:lnTo>
                    <a:pt x="10370" y="607"/>
                  </a:lnTo>
                  <a:lnTo>
                    <a:pt x="10202" y="304"/>
                  </a:lnTo>
                  <a:lnTo>
                    <a:pt x="10000" y="1"/>
                  </a:lnTo>
                  <a:lnTo>
                    <a:pt x="9730" y="1"/>
                  </a:lnTo>
                  <a:lnTo>
                    <a:pt x="9865" y="203"/>
                  </a:lnTo>
                  <a:lnTo>
                    <a:pt x="10000" y="405"/>
                  </a:lnTo>
                  <a:lnTo>
                    <a:pt x="10235" y="842"/>
                  </a:lnTo>
                  <a:lnTo>
                    <a:pt x="10404" y="1347"/>
                  </a:lnTo>
                  <a:lnTo>
                    <a:pt x="10505" y="1852"/>
                  </a:lnTo>
                  <a:lnTo>
                    <a:pt x="10572" y="2357"/>
                  </a:lnTo>
                  <a:lnTo>
                    <a:pt x="10572" y="2829"/>
                  </a:lnTo>
                  <a:lnTo>
                    <a:pt x="10471" y="3233"/>
                  </a:lnTo>
                  <a:lnTo>
                    <a:pt x="10437" y="3435"/>
                  </a:lnTo>
                  <a:lnTo>
                    <a:pt x="10336" y="3603"/>
                  </a:lnTo>
                  <a:lnTo>
                    <a:pt x="10168" y="3839"/>
                  </a:lnTo>
                  <a:lnTo>
                    <a:pt x="9966" y="4041"/>
                  </a:lnTo>
                  <a:lnTo>
                    <a:pt x="9730" y="4277"/>
                  </a:lnTo>
                  <a:lnTo>
                    <a:pt x="9461" y="4445"/>
                  </a:lnTo>
                  <a:lnTo>
                    <a:pt x="8922" y="4782"/>
                  </a:lnTo>
                  <a:lnTo>
                    <a:pt x="8417" y="5085"/>
                  </a:lnTo>
                  <a:lnTo>
                    <a:pt x="8080" y="5253"/>
                  </a:lnTo>
                  <a:lnTo>
                    <a:pt x="7777" y="5388"/>
                  </a:lnTo>
                  <a:lnTo>
                    <a:pt x="7441" y="5522"/>
                  </a:lnTo>
                  <a:lnTo>
                    <a:pt x="7104" y="5623"/>
                  </a:lnTo>
                  <a:lnTo>
                    <a:pt x="6734" y="5691"/>
                  </a:lnTo>
                  <a:lnTo>
                    <a:pt x="6397" y="5724"/>
                  </a:lnTo>
                  <a:lnTo>
                    <a:pt x="6027" y="5724"/>
                  </a:lnTo>
                  <a:lnTo>
                    <a:pt x="5690" y="5657"/>
                  </a:lnTo>
                  <a:lnTo>
                    <a:pt x="5387" y="5590"/>
                  </a:lnTo>
                  <a:lnTo>
                    <a:pt x="5118" y="5489"/>
                  </a:lnTo>
                  <a:lnTo>
                    <a:pt x="4848" y="5354"/>
                  </a:lnTo>
                  <a:lnTo>
                    <a:pt x="4613" y="5186"/>
                  </a:lnTo>
                  <a:lnTo>
                    <a:pt x="4377" y="4984"/>
                  </a:lnTo>
                  <a:lnTo>
                    <a:pt x="4209" y="4782"/>
                  </a:lnTo>
                  <a:lnTo>
                    <a:pt x="4040" y="4512"/>
                  </a:lnTo>
                  <a:lnTo>
                    <a:pt x="3906" y="4277"/>
                  </a:lnTo>
                  <a:lnTo>
                    <a:pt x="3805" y="4007"/>
                  </a:lnTo>
                  <a:lnTo>
                    <a:pt x="3771" y="3738"/>
                  </a:lnTo>
                  <a:lnTo>
                    <a:pt x="3771" y="3469"/>
                  </a:lnTo>
                  <a:lnTo>
                    <a:pt x="3838" y="3199"/>
                  </a:lnTo>
                  <a:lnTo>
                    <a:pt x="4074" y="3132"/>
                  </a:lnTo>
                  <a:lnTo>
                    <a:pt x="4276" y="3065"/>
                  </a:lnTo>
                  <a:lnTo>
                    <a:pt x="4747" y="2896"/>
                  </a:lnTo>
                  <a:lnTo>
                    <a:pt x="4747" y="3166"/>
                  </a:lnTo>
                  <a:lnTo>
                    <a:pt x="4781" y="3199"/>
                  </a:lnTo>
                  <a:lnTo>
                    <a:pt x="4815" y="3166"/>
                  </a:lnTo>
                  <a:lnTo>
                    <a:pt x="4848" y="2829"/>
                  </a:lnTo>
                  <a:lnTo>
                    <a:pt x="5084" y="2694"/>
                  </a:lnTo>
                  <a:lnTo>
                    <a:pt x="5118" y="2762"/>
                  </a:lnTo>
                  <a:lnTo>
                    <a:pt x="5151" y="2795"/>
                  </a:lnTo>
                  <a:lnTo>
                    <a:pt x="5185" y="2762"/>
                  </a:lnTo>
                  <a:lnTo>
                    <a:pt x="5185" y="2627"/>
                  </a:lnTo>
                  <a:lnTo>
                    <a:pt x="5522" y="2357"/>
                  </a:lnTo>
                  <a:lnTo>
                    <a:pt x="5555" y="2492"/>
                  </a:lnTo>
                  <a:lnTo>
                    <a:pt x="5555" y="2526"/>
                  </a:lnTo>
                  <a:lnTo>
                    <a:pt x="5623" y="2526"/>
                  </a:lnTo>
                  <a:lnTo>
                    <a:pt x="5623" y="2492"/>
                  </a:lnTo>
                  <a:lnTo>
                    <a:pt x="5656" y="2357"/>
                  </a:lnTo>
                  <a:lnTo>
                    <a:pt x="5690" y="2189"/>
                  </a:lnTo>
                  <a:lnTo>
                    <a:pt x="5993" y="1852"/>
                  </a:lnTo>
                  <a:lnTo>
                    <a:pt x="6027" y="1819"/>
                  </a:lnTo>
                  <a:lnTo>
                    <a:pt x="6128" y="1650"/>
                  </a:lnTo>
                  <a:lnTo>
                    <a:pt x="6229" y="1482"/>
                  </a:lnTo>
                  <a:lnTo>
                    <a:pt x="6363" y="1112"/>
                  </a:lnTo>
                  <a:lnTo>
                    <a:pt x="6565" y="337"/>
                  </a:lnTo>
                  <a:lnTo>
                    <a:pt x="6565" y="304"/>
                  </a:lnTo>
                  <a:lnTo>
                    <a:pt x="6969" y="135"/>
                  </a:lnTo>
                  <a:lnTo>
                    <a:pt x="7407" y="1"/>
                  </a:lnTo>
                  <a:lnTo>
                    <a:pt x="7104" y="1"/>
                  </a:lnTo>
                  <a:lnTo>
                    <a:pt x="6633" y="169"/>
                  </a:lnTo>
                  <a:lnTo>
                    <a:pt x="6666" y="1"/>
                  </a:lnTo>
                  <a:lnTo>
                    <a:pt x="6464" y="1"/>
                  </a:lnTo>
                  <a:lnTo>
                    <a:pt x="6363" y="270"/>
                  </a:lnTo>
                  <a:lnTo>
                    <a:pt x="6027" y="438"/>
                  </a:lnTo>
                  <a:lnTo>
                    <a:pt x="5724" y="607"/>
                  </a:lnTo>
                  <a:lnTo>
                    <a:pt x="5387" y="809"/>
                  </a:lnTo>
                  <a:lnTo>
                    <a:pt x="5084" y="1044"/>
                  </a:lnTo>
                  <a:lnTo>
                    <a:pt x="4815" y="1280"/>
                  </a:lnTo>
                  <a:lnTo>
                    <a:pt x="4545" y="1549"/>
                  </a:lnTo>
                  <a:lnTo>
                    <a:pt x="4276" y="1852"/>
                  </a:lnTo>
                  <a:lnTo>
                    <a:pt x="4040" y="2189"/>
                  </a:lnTo>
                  <a:lnTo>
                    <a:pt x="3838" y="2559"/>
                  </a:lnTo>
                  <a:lnTo>
                    <a:pt x="3569" y="2762"/>
                  </a:lnTo>
                  <a:lnTo>
                    <a:pt x="3300" y="2997"/>
                  </a:lnTo>
                  <a:lnTo>
                    <a:pt x="2963" y="2997"/>
                  </a:lnTo>
                  <a:lnTo>
                    <a:pt x="2626" y="2964"/>
                  </a:lnTo>
                  <a:lnTo>
                    <a:pt x="2290" y="2863"/>
                  </a:lnTo>
                  <a:lnTo>
                    <a:pt x="1953" y="2795"/>
                  </a:lnTo>
                  <a:lnTo>
                    <a:pt x="1650" y="2661"/>
                  </a:lnTo>
                  <a:lnTo>
                    <a:pt x="1347" y="2492"/>
                  </a:lnTo>
                  <a:lnTo>
                    <a:pt x="1077" y="2324"/>
                  </a:lnTo>
                  <a:lnTo>
                    <a:pt x="808" y="2088"/>
                  </a:lnTo>
                  <a:lnTo>
                    <a:pt x="640" y="1886"/>
                  </a:lnTo>
                  <a:lnTo>
                    <a:pt x="471" y="1650"/>
                  </a:lnTo>
                  <a:lnTo>
                    <a:pt x="337" y="1381"/>
                  </a:lnTo>
                  <a:lnTo>
                    <a:pt x="269" y="1112"/>
                  </a:lnTo>
                  <a:lnTo>
                    <a:pt x="202" y="842"/>
                  </a:lnTo>
                  <a:lnTo>
                    <a:pt x="168" y="573"/>
                  </a:lnTo>
                  <a:lnTo>
                    <a:pt x="135" y="270"/>
                  </a:lnTo>
                  <a:lnTo>
                    <a:pt x="168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6"/>
            <p:cNvSpPr/>
            <p:nvPr/>
          </p:nvSpPr>
          <p:spPr>
            <a:xfrm>
              <a:off x="4012455" y="-7"/>
              <a:ext cx="2524606" cy="759943"/>
            </a:xfrm>
            <a:custGeom>
              <a:avLst/>
              <a:gdLst/>
              <a:ahLst/>
              <a:cxnLst/>
              <a:rect l="l" t="t" r="r" b="b"/>
              <a:pathLst>
                <a:path w="50672" h="15253" extrusionOk="0">
                  <a:moveTo>
                    <a:pt x="22592" y="5219"/>
                  </a:moveTo>
                  <a:lnTo>
                    <a:pt x="22558" y="5859"/>
                  </a:lnTo>
                  <a:lnTo>
                    <a:pt x="22154" y="5893"/>
                  </a:lnTo>
                  <a:lnTo>
                    <a:pt x="22188" y="5825"/>
                  </a:lnTo>
                  <a:lnTo>
                    <a:pt x="22188" y="5758"/>
                  </a:lnTo>
                  <a:lnTo>
                    <a:pt x="22154" y="5623"/>
                  </a:lnTo>
                  <a:lnTo>
                    <a:pt x="22121" y="5421"/>
                  </a:lnTo>
                  <a:lnTo>
                    <a:pt x="22087" y="5253"/>
                  </a:lnTo>
                  <a:lnTo>
                    <a:pt x="22558" y="5219"/>
                  </a:lnTo>
                  <a:close/>
                  <a:moveTo>
                    <a:pt x="21919" y="5253"/>
                  </a:moveTo>
                  <a:lnTo>
                    <a:pt x="21919" y="5590"/>
                  </a:lnTo>
                  <a:lnTo>
                    <a:pt x="21952" y="5758"/>
                  </a:lnTo>
                  <a:lnTo>
                    <a:pt x="21952" y="5859"/>
                  </a:lnTo>
                  <a:lnTo>
                    <a:pt x="21986" y="5926"/>
                  </a:lnTo>
                  <a:lnTo>
                    <a:pt x="21750" y="5960"/>
                  </a:lnTo>
                  <a:lnTo>
                    <a:pt x="21717" y="5792"/>
                  </a:lnTo>
                  <a:lnTo>
                    <a:pt x="21649" y="5623"/>
                  </a:lnTo>
                  <a:lnTo>
                    <a:pt x="21616" y="5455"/>
                  </a:lnTo>
                  <a:lnTo>
                    <a:pt x="21515" y="5287"/>
                  </a:lnTo>
                  <a:lnTo>
                    <a:pt x="21919" y="5253"/>
                  </a:lnTo>
                  <a:close/>
                  <a:moveTo>
                    <a:pt x="21447" y="5287"/>
                  </a:moveTo>
                  <a:lnTo>
                    <a:pt x="21447" y="5455"/>
                  </a:lnTo>
                  <a:lnTo>
                    <a:pt x="21481" y="5623"/>
                  </a:lnTo>
                  <a:lnTo>
                    <a:pt x="21515" y="5792"/>
                  </a:lnTo>
                  <a:lnTo>
                    <a:pt x="21548" y="5960"/>
                  </a:lnTo>
                  <a:lnTo>
                    <a:pt x="21313" y="5994"/>
                  </a:lnTo>
                  <a:lnTo>
                    <a:pt x="21313" y="5859"/>
                  </a:lnTo>
                  <a:lnTo>
                    <a:pt x="21279" y="5724"/>
                  </a:lnTo>
                  <a:lnTo>
                    <a:pt x="21178" y="5287"/>
                  </a:lnTo>
                  <a:close/>
                  <a:moveTo>
                    <a:pt x="21111" y="5287"/>
                  </a:moveTo>
                  <a:lnTo>
                    <a:pt x="21144" y="5691"/>
                  </a:lnTo>
                  <a:lnTo>
                    <a:pt x="21178" y="5859"/>
                  </a:lnTo>
                  <a:lnTo>
                    <a:pt x="21212" y="5994"/>
                  </a:lnTo>
                  <a:lnTo>
                    <a:pt x="20909" y="6027"/>
                  </a:lnTo>
                  <a:lnTo>
                    <a:pt x="20909" y="5960"/>
                  </a:lnTo>
                  <a:lnTo>
                    <a:pt x="20909" y="5859"/>
                  </a:lnTo>
                  <a:lnTo>
                    <a:pt x="20841" y="5724"/>
                  </a:lnTo>
                  <a:lnTo>
                    <a:pt x="20774" y="5320"/>
                  </a:lnTo>
                  <a:lnTo>
                    <a:pt x="21111" y="5287"/>
                  </a:lnTo>
                  <a:close/>
                  <a:moveTo>
                    <a:pt x="20673" y="5320"/>
                  </a:moveTo>
                  <a:lnTo>
                    <a:pt x="20673" y="5724"/>
                  </a:lnTo>
                  <a:lnTo>
                    <a:pt x="20673" y="5893"/>
                  </a:lnTo>
                  <a:lnTo>
                    <a:pt x="20707" y="5994"/>
                  </a:lnTo>
                  <a:lnTo>
                    <a:pt x="20740" y="6061"/>
                  </a:lnTo>
                  <a:lnTo>
                    <a:pt x="20471" y="6061"/>
                  </a:lnTo>
                  <a:lnTo>
                    <a:pt x="20471" y="5926"/>
                  </a:lnTo>
                  <a:lnTo>
                    <a:pt x="20437" y="5758"/>
                  </a:lnTo>
                  <a:lnTo>
                    <a:pt x="20404" y="5522"/>
                  </a:lnTo>
                  <a:lnTo>
                    <a:pt x="20370" y="5320"/>
                  </a:lnTo>
                  <a:close/>
                  <a:moveTo>
                    <a:pt x="20201" y="5320"/>
                  </a:moveTo>
                  <a:lnTo>
                    <a:pt x="20201" y="5522"/>
                  </a:lnTo>
                  <a:lnTo>
                    <a:pt x="20235" y="5691"/>
                  </a:lnTo>
                  <a:lnTo>
                    <a:pt x="20269" y="5893"/>
                  </a:lnTo>
                  <a:lnTo>
                    <a:pt x="20269" y="5994"/>
                  </a:lnTo>
                  <a:lnTo>
                    <a:pt x="20302" y="6095"/>
                  </a:lnTo>
                  <a:lnTo>
                    <a:pt x="20033" y="6128"/>
                  </a:lnTo>
                  <a:lnTo>
                    <a:pt x="19999" y="5893"/>
                  </a:lnTo>
                  <a:lnTo>
                    <a:pt x="19966" y="5623"/>
                  </a:lnTo>
                  <a:lnTo>
                    <a:pt x="19898" y="5354"/>
                  </a:lnTo>
                  <a:lnTo>
                    <a:pt x="20201" y="5320"/>
                  </a:lnTo>
                  <a:close/>
                  <a:moveTo>
                    <a:pt x="19730" y="5354"/>
                  </a:moveTo>
                  <a:lnTo>
                    <a:pt x="19764" y="5623"/>
                  </a:lnTo>
                  <a:lnTo>
                    <a:pt x="19764" y="5859"/>
                  </a:lnTo>
                  <a:lnTo>
                    <a:pt x="19797" y="5994"/>
                  </a:lnTo>
                  <a:lnTo>
                    <a:pt x="19831" y="6162"/>
                  </a:lnTo>
                  <a:lnTo>
                    <a:pt x="19528" y="6196"/>
                  </a:lnTo>
                  <a:lnTo>
                    <a:pt x="19494" y="5994"/>
                  </a:lnTo>
                  <a:lnTo>
                    <a:pt x="19461" y="5825"/>
                  </a:lnTo>
                  <a:lnTo>
                    <a:pt x="19427" y="5590"/>
                  </a:lnTo>
                  <a:lnTo>
                    <a:pt x="19360" y="5388"/>
                  </a:lnTo>
                  <a:lnTo>
                    <a:pt x="19730" y="5354"/>
                  </a:lnTo>
                  <a:close/>
                  <a:moveTo>
                    <a:pt x="22592" y="6095"/>
                  </a:moveTo>
                  <a:lnTo>
                    <a:pt x="22626" y="7071"/>
                  </a:lnTo>
                  <a:lnTo>
                    <a:pt x="22693" y="7778"/>
                  </a:lnTo>
                  <a:lnTo>
                    <a:pt x="22121" y="7778"/>
                  </a:lnTo>
                  <a:lnTo>
                    <a:pt x="21582" y="7845"/>
                  </a:lnTo>
                  <a:lnTo>
                    <a:pt x="20505" y="8014"/>
                  </a:lnTo>
                  <a:lnTo>
                    <a:pt x="19427" y="8115"/>
                  </a:lnTo>
                  <a:lnTo>
                    <a:pt x="18888" y="8182"/>
                  </a:lnTo>
                  <a:lnTo>
                    <a:pt x="18350" y="8317"/>
                  </a:lnTo>
                  <a:lnTo>
                    <a:pt x="18249" y="7441"/>
                  </a:lnTo>
                  <a:lnTo>
                    <a:pt x="18181" y="7037"/>
                  </a:lnTo>
                  <a:lnTo>
                    <a:pt x="18114" y="6633"/>
                  </a:lnTo>
                  <a:lnTo>
                    <a:pt x="18653" y="6600"/>
                  </a:lnTo>
                  <a:lnTo>
                    <a:pt x="19225" y="6532"/>
                  </a:lnTo>
                  <a:lnTo>
                    <a:pt x="20336" y="6398"/>
                  </a:lnTo>
                  <a:lnTo>
                    <a:pt x="21481" y="6229"/>
                  </a:lnTo>
                  <a:lnTo>
                    <a:pt x="22592" y="6095"/>
                  </a:lnTo>
                  <a:close/>
                  <a:moveTo>
                    <a:pt x="22693" y="7946"/>
                  </a:moveTo>
                  <a:lnTo>
                    <a:pt x="22760" y="8283"/>
                  </a:lnTo>
                  <a:lnTo>
                    <a:pt x="22828" y="8653"/>
                  </a:lnTo>
                  <a:lnTo>
                    <a:pt x="22356" y="8721"/>
                  </a:lnTo>
                  <a:lnTo>
                    <a:pt x="22289" y="8485"/>
                  </a:lnTo>
                  <a:lnTo>
                    <a:pt x="22222" y="8047"/>
                  </a:lnTo>
                  <a:lnTo>
                    <a:pt x="22693" y="7946"/>
                  </a:lnTo>
                  <a:close/>
                  <a:moveTo>
                    <a:pt x="22121" y="8047"/>
                  </a:moveTo>
                  <a:lnTo>
                    <a:pt x="22121" y="8249"/>
                  </a:lnTo>
                  <a:lnTo>
                    <a:pt x="22121" y="8451"/>
                  </a:lnTo>
                  <a:lnTo>
                    <a:pt x="22154" y="8721"/>
                  </a:lnTo>
                  <a:lnTo>
                    <a:pt x="21784" y="8788"/>
                  </a:lnTo>
                  <a:lnTo>
                    <a:pt x="21750" y="8586"/>
                  </a:lnTo>
                  <a:lnTo>
                    <a:pt x="21717" y="8418"/>
                  </a:lnTo>
                  <a:lnTo>
                    <a:pt x="21683" y="8249"/>
                  </a:lnTo>
                  <a:lnTo>
                    <a:pt x="21616" y="8115"/>
                  </a:lnTo>
                  <a:lnTo>
                    <a:pt x="22121" y="8047"/>
                  </a:lnTo>
                  <a:close/>
                  <a:moveTo>
                    <a:pt x="21481" y="8115"/>
                  </a:moveTo>
                  <a:lnTo>
                    <a:pt x="21481" y="8283"/>
                  </a:lnTo>
                  <a:lnTo>
                    <a:pt x="21515" y="8418"/>
                  </a:lnTo>
                  <a:lnTo>
                    <a:pt x="21548" y="8620"/>
                  </a:lnTo>
                  <a:lnTo>
                    <a:pt x="21582" y="8788"/>
                  </a:lnTo>
                  <a:lnTo>
                    <a:pt x="21313" y="8822"/>
                  </a:lnTo>
                  <a:lnTo>
                    <a:pt x="21245" y="8350"/>
                  </a:lnTo>
                  <a:lnTo>
                    <a:pt x="21178" y="8148"/>
                  </a:lnTo>
                  <a:lnTo>
                    <a:pt x="21481" y="8115"/>
                  </a:lnTo>
                  <a:close/>
                  <a:moveTo>
                    <a:pt x="20976" y="8182"/>
                  </a:moveTo>
                  <a:lnTo>
                    <a:pt x="21010" y="8384"/>
                  </a:lnTo>
                  <a:lnTo>
                    <a:pt x="21077" y="8855"/>
                  </a:lnTo>
                  <a:lnTo>
                    <a:pt x="20774" y="8889"/>
                  </a:lnTo>
                  <a:lnTo>
                    <a:pt x="20774" y="8721"/>
                  </a:lnTo>
                  <a:lnTo>
                    <a:pt x="20740" y="8552"/>
                  </a:lnTo>
                  <a:lnTo>
                    <a:pt x="20707" y="8384"/>
                  </a:lnTo>
                  <a:lnTo>
                    <a:pt x="20639" y="8216"/>
                  </a:lnTo>
                  <a:lnTo>
                    <a:pt x="20976" y="8182"/>
                  </a:lnTo>
                  <a:close/>
                  <a:moveTo>
                    <a:pt x="20505" y="8216"/>
                  </a:moveTo>
                  <a:lnTo>
                    <a:pt x="20505" y="8418"/>
                  </a:lnTo>
                  <a:lnTo>
                    <a:pt x="20538" y="8586"/>
                  </a:lnTo>
                  <a:lnTo>
                    <a:pt x="20538" y="8754"/>
                  </a:lnTo>
                  <a:lnTo>
                    <a:pt x="20606" y="8923"/>
                  </a:lnTo>
                  <a:lnTo>
                    <a:pt x="20336" y="8956"/>
                  </a:lnTo>
                  <a:lnTo>
                    <a:pt x="20336" y="8889"/>
                  </a:lnTo>
                  <a:lnTo>
                    <a:pt x="20336" y="8788"/>
                  </a:lnTo>
                  <a:lnTo>
                    <a:pt x="20302" y="8653"/>
                  </a:lnTo>
                  <a:lnTo>
                    <a:pt x="20235" y="8249"/>
                  </a:lnTo>
                  <a:lnTo>
                    <a:pt x="20505" y="8216"/>
                  </a:lnTo>
                  <a:close/>
                  <a:moveTo>
                    <a:pt x="20134" y="8283"/>
                  </a:moveTo>
                  <a:lnTo>
                    <a:pt x="20100" y="8451"/>
                  </a:lnTo>
                  <a:lnTo>
                    <a:pt x="20100" y="8620"/>
                  </a:lnTo>
                  <a:lnTo>
                    <a:pt x="20134" y="8822"/>
                  </a:lnTo>
                  <a:lnTo>
                    <a:pt x="20168" y="8889"/>
                  </a:lnTo>
                  <a:lnTo>
                    <a:pt x="20235" y="8956"/>
                  </a:lnTo>
                  <a:lnTo>
                    <a:pt x="19865" y="8990"/>
                  </a:lnTo>
                  <a:lnTo>
                    <a:pt x="19831" y="8788"/>
                  </a:lnTo>
                  <a:lnTo>
                    <a:pt x="19764" y="8552"/>
                  </a:lnTo>
                  <a:lnTo>
                    <a:pt x="19730" y="8350"/>
                  </a:lnTo>
                  <a:lnTo>
                    <a:pt x="20134" y="8283"/>
                  </a:lnTo>
                  <a:close/>
                  <a:moveTo>
                    <a:pt x="19629" y="8350"/>
                  </a:moveTo>
                  <a:lnTo>
                    <a:pt x="19595" y="8552"/>
                  </a:lnTo>
                  <a:lnTo>
                    <a:pt x="19595" y="8754"/>
                  </a:lnTo>
                  <a:lnTo>
                    <a:pt x="19629" y="9024"/>
                  </a:lnTo>
                  <a:lnTo>
                    <a:pt x="19292" y="9024"/>
                  </a:lnTo>
                  <a:lnTo>
                    <a:pt x="19326" y="8956"/>
                  </a:lnTo>
                  <a:lnTo>
                    <a:pt x="19326" y="8889"/>
                  </a:lnTo>
                  <a:lnTo>
                    <a:pt x="19292" y="8754"/>
                  </a:lnTo>
                  <a:lnTo>
                    <a:pt x="19259" y="8586"/>
                  </a:lnTo>
                  <a:lnTo>
                    <a:pt x="19191" y="8418"/>
                  </a:lnTo>
                  <a:lnTo>
                    <a:pt x="19629" y="8350"/>
                  </a:lnTo>
                  <a:close/>
                  <a:moveTo>
                    <a:pt x="809" y="8855"/>
                  </a:moveTo>
                  <a:lnTo>
                    <a:pt x="842" y="9024"/>
                  </a:lnTo>
                  <a:lnTo>
                    <a:pt x="842" y="9226"/>
                  </a:lnTo>
                  <a:lnTo>
                    <a:pt x="640" y="9259"/>
                  </a:lnTo>
                  <a:lnTo>
                    <a:pt x="438" y="9327"/>
                  </a:lnTo>
                  <a:lnTo>
                    <a:pt x="337" y="9091"/>
                  </a:lnTo>
                  <a:lnTo>
                    <a:pt x="203" y="8855"/>
                  </a:lnTo>
                  <a:lnTo>
                    <a:pt x="405" y="8855"/>
                  </a:lnTo>
                  <a:lnTo>
                    <a:pt x="607" y="8889"/>
                  </a:lnTo>
                  <a:lnTo>
                    <a:pt x="708" y="8889"/>
                  </a:lnTo>
                  <a:lnTo>
                    <a:pt x="809" y="8855"/>
                  </a:lnTo>
                  <a:close/>
                  <a:moveTo>
                    <a:pt x="876" y="8586"/>
                  </a:moveTo>
                  <a:lnTo>
                    <a:pt x="1078" y="8620"/>
                  </a:lnTo>
                  <a:lnTo>
                    <a:pt x="1448" y="8620"/>
                  </a:lnTo>
                  <a:lnTo>
                    <a:pt x="1482" y="8855"/>
                  </a:lnTo>
                  <a:lnTo>
                    <a:pt x="1516" y="9091"/>
                  </a:lnTo>
                  <a:lnTo>
                    <a:pt x="1516" y="9293"/>
                  </a:lnTo>
                  <a:lnTo>
                    <a:pt x="1213" y="9360"/>
                  </a:lnTo>
                  <a:lnTo>
                    <a:pt x="1044" y="9360"/>
                  </a:lnTo>
                  <a:lnTo>
                    <a:pt x="1044" y="9259"/>
                  </a:lnTo>
                  <a:lnTo>
                    <a:pt x="1044" y="9226"/>
                  </a:lnTo>
                  <a:lnTo>
                    <a:pt x="1011" y="9024"/>
                  </a:lnTo>
                  <a:lnTo>
                    <a:pt x="977" y="8788"/>
                  </a:lnTo>
                  <a:lnTo>
                    <a:pt x="876" y="8586"/>
                  </a:lnTo>
                  <a:close/>
                  <a:moveTo>
                    <a:pt x="19191" y="5388"/>
                  </a:moveTo>
                  <a:lnTo>
                    <a:pt x="19191" y="5590"/>
                  </a:lnTo>
                  <a:lnTo>
                    <a:pt x="19225" y="5825"/>
                  </a:lnTo>
                  <a:lnTo>
                    <a:pt x="19259" y="6027"/>
                  </a:lnTo>
                  <a:lnTo>
                    <a:pt x="19326" y="6229"/>
                  </a:lnTo>
                  <a:lnTo>
                    <a:pt x="18686" y="6330"/>
                  </a:lnTo>
                  <a:lnTo>
                    <a:pt x="18047" y="6465"/>
                  </a:lnTo>
                  <a:lnTo>
                    <a:pt x="18013" y="6465"/>
                  </a:lnTo>
                  <a:lnTo>
                    <a:pt x="17979" y="6499"/>
                  </a:lnTo>
                  <a:lnTo>
                    <a:pt x="17946" y="6532"/>
                  </a:lnTo>
                  <a:lnTo>
                    <a:pt x="17946" y="6566"/>
                  </a:lnTo>
                  <a:lnTo>
                    <a:pt x="17979" y="6600"/>
                  </a:lnTo>
                  <a:lnTo>
                    <a:pt x="17979" y="7105"/>
                  </a:lnTo>
                  <a:lnTo>
                    <a:pt x="18013" y="7576"/>
                  </a:lnTo>
                  <a:lnTo>
                    <a:pt x="18181" y="8552"/>
                  </a:lnTo>
                  <a:lnTo>
                    <a:pt x="18215" y="8586"/>
                  </a:lnTo>
                  <a:lnTo>
                    <a:pt x="18249" y="8620"/>
                  </a:lnTo>
                  <a:lnTo>
                    <a:pt x="18316" y="8620"/>
                  </a:lnTo>
                  <a:lnTo>
                    <a:pt x="18383" y="8586"/>
                  </a:lnTo>
                  <a:lnTo>
                    <a:pt x="18383" y="8485"/>
                  </a:lnTo>
                  <a:lnTo>
                    <a:pt x="18383" y="8418"/>
                  </a:lnTo>
                  <a:lnTo>
                    <a:pt x="18754" y="8451"/>
                  </a:lnTo>
                  <a:lnTo>
                    <a:pt x="19124" y="8418"/>
                  </a:lnTo>
                  <a:lnTo>
                    <a:pt x="19124" y="8552"/>
                  </a:lnTo>
                  <a:lnTo>
                    <a:pt x="19124" y="8721"/>
                  </a:lnTo>
                  <a:lnTo>
                    <a:pt x="19124" y="8889"/>
                  </a:lnTo>
                  <a:lnTo>
                    <a:pt x="19158" y="8990"/>
                  </a:lnTo>
                  <a:lnTo>
                    <a:pt x="19191" y="9057"/>
                  </a:lnTo>
                  <a:lnTo>
                    <a:pt x="18855" y="9091"/>
                  </a:lnTo>
                  <a:lnTo>
                    <a:pt x="18552" y="9158"/>
                  </a:lnTo>
                  <a:lnTo>
                    <a:pt x="18249" y="9226"/>
                  </a:lnTo>
                  <a:lnTo>
                    <a:pt x="17979" y="9360"/>
                  </a:lnTo>
                  <a:lnTo>
                    <a:pt x="17946" y="9327"/>
                  </a:lnTo>
                  <a:lnTo>
                    <a:pt x="17744" y="8182"/>
                  </a:lnTo>
                  <a:lnTo>
                    <a:pt x="17676" y="7576"/>
                  </a:lnTo>
                  <a:lnTo>
                    <a:pt x="17643" y="7004"/>
                  </a:lnTo>
                  <a:lnTo>
                    <a:pt x="17643" y="6667"/>
                  </a:lnTo>
                  <a:lnTo>
                    <a:pt x="17643" y="6297"/>
                  </a:lnTo>
                  <a:lnTo>
                    <a:pt x="17643" y="5893"/>
                  </a:lnTo>
                  <a:lnTo>
                    <a:pt x="17575" y="5556"/>
                  </a:lnTo>
                  <a:lnTo>
                    <a:pt x="18215" y="5489"/>
                  </a:lnTo>
                  <a:lnTo>
                    <a:pt x="18821" y="5421"/>
                  </a:lnTo>
                  <a:lnTo>
                    <a:pt x="18821" y="5590"/>
                  </a:lnTo>
                  <a:lnTo>
                    <a:pt x="18821" y="6128"/>
                  </a:lnTo>
                  <a:lnTo>
                    <a:pt x="18821" y="6196"/>
                  </a:lnTo>
                  <a:lnTo>
                    <a:pt x="18888" y="6229"/>
                  </a:lnTo>
                  <a:lnTo>
                    <a:pt x="18922" y="6263"/>
                  </a:lnTo>
                  <a:lnTo>
                    <a:pt x="18989" y="6229"/>
                  </a:lnTo>
                  <a:lnTo>
                    <a:pt x="19023" y="6196"/>
                  </a:lnTo>
                  <a:lnTo>
                    <a:pt x="19023" y="6128"/>
                  </a:lnTo>
                  <a:lnTo>
                    <a:pt x="19023" y="5792"/>
                  </a:lnTo>
                  <a:lnTo>
                    <a:pt x="18989" y="5421"/>
                  </a:lnTo>
                  <a:lnTo>
                    <a:pt x="19191" y="5388"/>
                  </a:lnTo>
                  <a:close/>
                  <a:moveTo>
                    <a:pt x="3401" y="7441"/>
                  </a:moveTo>
                  <a:lnTo>
                    <a:pt x="3367" y="7744"/>
                  </a:lnTo>
                  <a:lnTo>
                    <a:pt x="3334" y="8047"/>
                  </a:lnTo>
                  <a:lnTo>
                    <a:pt x="3300" y="8687"/>
                  </a:lnTo>
                  <a:lnTo>
                    <a:pt x="3334" y="9360"/>
                  </a:lnTo>
                  <a:lnTo>
                    <a:pt x="3401" y="10000"/>
                  </a:lnTo>
                  <a:lnTo>
                    <a:pt x="2862" y="9865"/>
                  </a:lnTo>
                  <a:lnTo>
                    <a:pt x="2627" y="9764"/>
                  </a:lnTo>
                  <a:lnTo>
                    <a:pt x="2391" y="9663"/>
                  </a:lnTo>
                  <a:lnTo>
                    <a:pt x="2189" y="9529"/>
                  </a:lnTo>
                  <a:lnTo>
                    <a:pt x="1953" y="9394"/>
                  </a:lnTo>
                  <a:lnTo>
                    <a:pt x="1785" y="9360"/>
                  </a:lnTo>
                  <a:lnTo>
                    <a:pt x="1785" y="9327"/>
                  </a:lnTo>
                  <a:lnTo>
                    <a:pt x="1751" y="9293"/>
                  </a:lnTo>
                  <a:lnTo>
                    <a:pt x="1718" y="9091"/>
                  </a:lnTo>
                  <a:lnTo>
                    <a:pt x="1718" y="8923"/>
                  </a:lnTo>
                  <a:lnTo>
                    <a:pt x="1684" y="8586"/>
                  </a:lnTo>
                  <a:lnTo>
                    <a:pt x="1785" y="8586"/>
                  </a:lnTo>
                  <a:lnTo>
                    <a:pt x="1852" y="8552"/>
                  </a:lnTo>
                  <a:lnTo>
                    <a:pt x="1852" y="8485"/>
                  </a:lnTo>
                  <a:lnTo>
                    <a:pt x="1819" y="8451"/>
                  </a:lnTo>
                  <a:lnTo>
                    <a:pt x="1785" y="8418"/>
                  </a:lnTo>
                  <a:lnTo>
                    <a:pt x="1617" y="8451"/>
                  </a:lnTo>
                  <a:lnTo>
                    <a:pt x="1852" y="8317"/>
                  </a:lnTo>
                  <a:lnTo>
                    <a:pt x="2054" y="8216"/>
                  </a:lnTo>
                  <a:lnTo>
                    <a:pt x="2458" y="7946"/>
                  </a:lnTo>
                  <a:lnTo>
                    <a:pt x="3401" y="7441"/>
                  </a:lnTo>
                  <a:close/>
                  <a:moveTo>
                    <a:pt x="4176" y="6970"/>
                  </a:moveTo>
                  <a:lnTo>
                    <a:pt x="4176" y="7845"/>
                  </a:lnTo>
                  <a:lnTo>
                    <a:pt x="4209" y="8721"/>
                  </a:lnTo>
                  <a:lnTo>
                    <a:pt x="4209" y="9394"/>
                  </a:lnTo>
                  <a:lnTo>
                    <a:pt x="4243" y="9731"/>
                  </a:lnTo>
                  <a:lnTo>
                    <a:pt x="4277" y="10067"/>
                  </a:lnTo>
                  <a:lnTo>
                    <a:pt x="4176" y="9966"/>
                  </a:lnTo>
                  <a:lnTo>
                    <a:pt x="4142" y="9798"/>
                  </a:lnTo>
                  <a:lnTo>
                    <a:pt x="4108" y="9630"/>
                  </a:lnTo>
                  <a:lnTo>
                    <a:pt x="4108" y="9428"/>
                  </a:lnTo>
                  <a:lnTo>
                    <a:pt x="4108" y="8721"/>
                  </a:lnTo>
                  <a:lnTo>
                    <a:pt x="4075" y="8014"/>
                  </a:lnTo>
                  <a:lnTo>
                    <a:pt x="4041" y="7307"/>
                  </a:lnTo>
                  <a:lnTo>
                    <a:pt x="4075" y="7307"/>
                  </a:lnTo>
                  <a:lnTo>
                    <a:pt x="4108" y="7273"/>
                  </a:lnTo>
                  <a:lnTo>
                    <a:pt x="4075" y="7239"/>
                  </a:lnTo>
                  <a:lnTo>
                    <a:pt x="4041" y="7172"/>
                  </a:lnTo>
                  <a:lnTo>
                    <a:pt x="4007" y="6970"/>
                  </a:lnTo>
                  <a:close/>
                  <a:moveTo>
                    <a:pt x="3637" y="7307"/>
                  </a:moveTo>
                  <a:lnTo>
                    <a:pt x="3872" y="7340"/>
                  </a:lnTo>
                  <a:lnTo>
                    <a:pt x="3839" y="8014"/>
                  </a:lnTo>
                  <a:lnTo>
                    <a:pt x="3872" y="8721"/>
                  </a:lnTo>
                  <a:lnTo>
                    <a:pt x="3974" y="10135"/>
                  </a:lnTo>
                  <a:lnTo>
                    <a:pt x="3805" y="10168"/>
                  </a:lnTo>
                  <a:lnTo>
                    <a:pt x="3771" y="10168"/>
                  </a:lnTo>
                  <a:lnTo>
                    <a:pt x="3771" y="10101"/>
                  </a:lnTo>
                  <a:lnTo>
                    <a:pt x="3738" y="10067"/>
                  </a:lnTo>
                  <a:lnTo>
                    <a:pt x="3704" y="10034"/>
                  </a:lnTo>
                  <a:lnTo>
                    <a:pt x="3637" y="10034"/>
                  </a:lnTo>
                  <a:lnTo>
                    <a:pt x="3603" y="9360"/>
                  </a:lnTo>
                  <a:lnTo>
                    <a:pt x="3569" y="8687"/>
                  </a:lnTo>
                  <a:lnTo>
                    <a:pt x="3569" y="8014"/>
                  </a:lnTo>
                  <a:lnTo>
                    <a:pt x="3536" y="7374"/>
                  </a:lnTo>
                  <a:lnTo>
                    <a:pt x="3569" y="7340"/>
                  </a:lnTo>
                  <a:lnTo>
                    <a:pt x="3603" y="7307"/>
                  </a:lnTo>
                  <a:close/>
                  <a:moveTo>
                    <a:pt x="17340" y="5556"/>
                  </a:moveTo>
                  <a:lnTo>
                    <a:pt x="17340" y="6532"/>
                  </a:lnTo>
                  <a:lnTo>
                    <a:pt x="17373" y="7475"/>
                  </a:lnTo>
                  <a:lnTo>
                    <a:pt x="17508" y="8418"/>
                  </a:lnTo>
                  <a:lnTo>
                    <a:pt x="17676" y="9360"/>
                  </a:lnTo>
                  <a:lnTo>
                    <a:pt x="16027" y="9596"/>
                  </a:lnTo>
                  <a:lnTo>
                    <a:pt x="14377" y="9764"/>
                  </a:lnTo>
                  <a:lnTo>
                    <a:pt x="12727" y="9899"/>
                  </a:lnTo>
                  <a:lnTo>
                    <a:pt x="11077" y="10000"/>
                  </a:lnTo>
                  <a:lnTo>
                    <a:pt x="7610" y="10236"/>
                  </a:lnTo>
                  <a:lnTo>
                    <a:pt x="6869" y="10236"/>
                  </a:lnTo>
                  <a:lnTo>
                    <a:pt x="6095" y="10269"/>
                  </a:lnTo>
                  <a:lnTo>
                    <a:pt x="5320" y="10303"/>
                  </a:lnTo>
                  <a:lnTo>
                    <a:pt x="4916" y="10370"/>
                  </a:lnTo>
                  <a:lnTo>
                    <a:pt x="4546" y="10438"/>
                  </a:lnTo>
                  <a:lnTo>
                    <a:pt x="4546" y="10404"/>
                  </a:lnTo>
                  <a:lnTo>
                    <a:pt x="4546" y="10303"/>
                  </a:lnTo>
                  <a:lnTo>
                    <a:pt x="4580" y="10236"/>
                  </a:lnTo>
                  <a:lnTo>
                    <a:pt x="4546" y="10168"/>
                  </a:lnTo>
                  <a:lnTo>
                    <a:pt x="4479" y="9360"/>
                  </a:lnTo>
                  <a:lnTo>
                    <a:pt x="4445" y="8552"/>
                  </a:lnTo>
                  <a:lnTo>
                    <a:pt x="4411" y="7744"/>
                  </a:lnTo>
                  <a:lnTo>
                    <a:pt x="4344" y="6936"/>
                  </a:lnTo>
                  <a:lnTo>
                    <a:pt x="4378" y="6936"/>
                  </a:lnTo>
                  <a:lnTo>
                    <a:pt x="4411" y="6903"/>
                  </a:lnTo>
                  <a:lnTo>
                    <a:pt x="4411" y="6869"/>
                  </a:lnTo>
                  <a:lnTo>
                    <a:pt x="4411" y="6802"/>
                  </a:lnTo>
                  <a:lnTo>
                    <a:pt x="5152" y="6734"/>
                  </a:lnTo>
                  <a:lnTo>
                    <a:pt x="5859" y="6667"/>
                  </a:lnTo>
                  <a:lnTo>
                    <a:pt x="7307" y="6465"/>
                  </a:lnTo>
                  <a:lnTo>
                    <a:pt x="9024" y="6229"/>
                  </a:lnTo>
                  <a:lnTo>
                    <a:pt x="10741" y="6061"/>
                  </a:lnTo>
                  <a:lnTo>
                    <a:pt x="12391" y="5893"/>
                  </a:lnTo>
                  <a:lnTo>
                    <a:pt x="14040" y="5758"/>
                  </a:lnTo>
                  <a:lnTo>
                    <a:pt x="15690" y="5657"/>
                  </a:lnTo>
                  <a:lnTo>
                    <a:pt x="17340" y="5556"/>
                  </a:lnTo>
                  <a:close/>
                  <a:moveTo>
                    <a:pt x="10606" y="1"/>
                  </a:moveTo>
                  <a:lnTo>
                    <a:pt x="10471" y="674"/>
                  </a:lnTo>
                  <a:lnTo>
                    <a:pt x="10370" y="1347"/>
                  </a:lnTo>
                  <a:lnTo>
                    <a:pt x="10202" y="2661"/>
                  </a:lnTo>
                  <a:lnTo>
                    <a:pt x="10067" y="3671"/>
                  </a:lnTo>
                  <a:lnTo>
                    <a:pt x="9933" y="4647"/>
                  </a:lnTo>
                  <a:lnTo>
                    <a:pt x="9798" y="5287"/>
                  </a:lnTo>
                  <a:lnTo>
                    <a:pt x="9731" y="5623"/>
                  </a:lnTo>
                  <a:lnTo>
                    <a:pt x="9697" y="5960"/>
                  </a:lnTo>
                  <a:lnTo>
                    <a:pt x="8350" y="6095"/>
                  </a:lnTo>
                  <a:lnTo>
                    <a:pt x="7004" y="6229"/>
                  </a:lnTo>
                  <a:lnTo>
                    <a:pt x="5657" y="6431"/>
                  </a:lnTo>
                  <a:lnTo>
                    <a:pt x="4984" y="6566"/>
                  </a:lnTo>
                  <a:lnTo>
                    <a:pt x="4344" y="6701"/>
                  </a:lnTo>
                  <a:lnTo>
                    <a:pt x="4310" y="6667"/>
                  </a:lnTo>
                  <a:lnTo>
                    <a:pt x="4310" y="6633"/>
                  </a:lnTo>
                  <a:lnTo>
                    <a:pt x="4243" y="6600"/>
                  </a:lnTo>
                  <a:lnTo>
                    <a:pt x="4209" y="6633"/>
                  </a:lnTo>
                  <a:lnTo>
                    <a:pt x="4209" y="6667"/>
                  </a:lnTo>
                  <a:lnTo>
                    <a:pt x="4209" y="6734"/>
                  </a:lnTo>
                  <a:lnTo>
                    <a:pt x="4142" y="6734"/>
                  </a:lnTo>
                  <a:lnTo>
                    <a:pt x="4108" y="6768"/>
                  </a:lnTo>
                  <a:lnTo>
                    <a:pt x="4108" y="6802"/>
                  </a:lnTo>
                  <a:lnTo>
                    <a:pt x="4007" y="6835"/>
                  </a:lnTo>
                  <a:lnTo>
                    <a:pt x="3940" y="6903"/>
                  </a:lnTo>
                  <a:lnTo>
                    <a:pt x="3906" y="6936"/>
                  </a:lnTo>
                  <a:lnTo>
                    <a:pt x="3940" y="6970"/>
                  </a:lnTo>
                  <a:lnTo>
                    <a:pt x="3906" y="7138"/>
                  </a:lnTo>
                  <a:lnTo>
                    <a:pt x="3502" y="7138"/>
                  </a:lnTo>
                  <a:lnTo>
                    <a:pt x="3435" y="7172"/>
                  </a:lnTo>
                  <a:lnTo>
                    <a:pt x="3435" y="7206"/>
                  </a:lnTo>
                  <a:lnTo>
                    <a:pt x="2357" y="7778"/>
                  </a:lnTo>
                  <a:lnTo>
                    <a:pt x="1920" y="8047"/>
                  </a:lnTo>
                  <a:lnTo>
                    <a:pt x="1718" y="8216"/>
                  </a:lnTo>
                  <a:lnTo>
                    <a:pt x="1549" y="8418"/>
                  </a:lnTo>
                  <a:lnTo>
                    <a:pt x="1482" y="8451"/>
                  </a:lnTo>
                  <a:lnTo>
                    <a:pt x="1280" y="8485"/>
                  </a:lnTo>
                  <a:lnTo>
                    <a:pt x="1078" y="8485"/>
                  </a:lnTo>
                  <a:lnTo>
                    <a:pt x="977" y="8519"/>
                  </a:lnTo>
                  <a:lnTo>
                    <a:pt x="876" y="8552"/>
                  </a:lnTo>
                  <a:lnTo>
                    <a:pt x="842" y="8519"/>
                  </a:lnTo>
                  <a:lnTo>
                    <a:pt x="809" y="8519"/>
                  </a:lnTo>
                  <a:lnTo>
                    <a:pt x="809" y="8721"/>
                  </a:lnTo>
                  <a:lnTo>
                    <a:pt x="472" y="8721"/>
                  </a:lnTo>
                  <a:lnTo>
                    <a:pt x="270" y="8687"/>
                  </a:lnTo>
                  <a:lnTo>
                    <a:pt x="68" y="8721"/>
                  </a:lnTo>
                  <a:lnTo>
                    <a:pt x="68" y="8687"/>
                  </a:lnTo>
                  <a:lnTo>
                    <a:pt x="34" y="8721"/>
                  </a:lnTo>
                  <a:lnTo>
                    <a:pt x="1" y="8721"/>
                  </a:lnTo>
                  <a:lnTo>
                    <a:pt x="1" y="8754"/>
                  </a:lnTo>
                  <a:lnTo>
                    <a:pt x="34" y="8788"/>
                  </a:lnTo>
                  <a:lnTo>
                    <a:pt x="68" y="8956"/>
                  </a:lnTo>
                  <a:lnTo>
                    <a:pt x="135" y="9158"/>
                  </a:lnTo>
                  <a:lnTo>
                    <a:pt x="304" y="9495"/>
                  </a:lnTo>
                  <a:lnTo>
                    <a:pt x="371" y="9529"/>
                  </a:lnTo>
                  <a:lnTo>
                    <a:pt x="405" y="9529"/>
                  </a:lnTo>
                  <a:lnTo>
                    <a:pt x="640" y="9461"/>
                  </a:lnTo>
                  <a:lnTo>
                    <a:pt x="876" y="9394"/>
                  </a:lnTo>
                  <a:lnTo>
                    <a:pt x="910" y="9428"/>
                  </a:lnTo>
                  <a:lnTo>
                    <a:pt x="876" y="9461"/>
                  </a:lnTo>
                  <a:lnTo>
                    <a:pt x="943" y="9529"/>
                  </a:lnTo>
                  <a:lnTo>
                    <a:pt x="1011" y="9562"/>
                  </a:lnTo>
                  <a:lnTo>
                    <a:pt x="1246" y="9596"/>
                  </a:lnTo>
                  <a:lnTo>
                    <a:pt x="1448" y="9562"/>
                  </a:lnTo>
                  <a:lnTo>
                    <a:pt x="1650" y="9495"/>
                  </a:lnTo>
                  <a:lnTo>
                    <a:pt x="1718" y="9495"/>
                  </a:lnTo>
                  <a:lnTo>
                    <a:pt x="2122" y="9731"/>
                  </a:lnTo>
                  <a:lnTo>
                    <a:pt x="2559" y="9933"/>
                  </a:lnTo>
                  <a:lnTo>
                    <a:pt x="2997" y="10101"/>
                  </a:lnTo>
                  <a:lnTo>
                    <a:pt x="3435" y="10202"/>
                  </a:lnTo>
                  <a:lnTo>
                    <a:pt x="3468" y="10370"/>
                  </a:lnTo>
                  <a:lnTo>
                    <a:pt x="3502" y="10438"/>
                  </a:lnTo>
                  <a:lnTo>
                    <a:pt x="3603" y="10438"/>
                  </a:lnTo>
                  <a:lnTo>
                    <a:pt x="3637" y="10370"/>
                  </a:lnTo>
                  <a:lnTo>
                    <a:pt x="3738" y="10404"/>
                  </a:lnTo>
                  <a:lnTo>
                    <a:pt x="3872" y="10404"/>
                  </a:lnTo>
                  <a:lnTo>
                    <a:pt x="4075" y="10370"/>
                  </a:lnTo>
                  <a:lnTo>
                    <a:pt x="4310" y="10337"/>
                  </a:lnTo>
                  <a:lnTo>
                    <a:pt x="4344" y="10438"/>
                  </a:lnTo>
                  <a:lnTo>
                    <a:pt x="4378" y="10471"/>
                  </a:lnTo>
                  <a:lnTo>
                    <a:pt x="4378" y="10505"/>
                  </a:lnTo>
                  <a:lnTo>
                    <a:pt x="4411" y="10539"/>
                  </a:lnTo>
                  <a:lnTo>
                    <a:pt x="4782" y="10572"/>
                  </a:lnTo>
                  <a:lnTo>
                    <a:pt x="5186" y="10606"/>
                  </a:lnTo>
                  <a:lnTo>
                    <a:pt x="5994" y="10572"/>
                  </a:lnTo>
                  <a:lnTo>
                    <a:pt x="7610" y="10438"/>
                  </a:lnTo>
                  <a:lnTo>
                    <a:pt x="11077" y="10202"/>
                  </a:lnTo>
                  <a:lnTo>
                    <a:pt x="12828" y="10101"/>
                  </a:lnTo>
                  <a:lnTo>
                    <a:pt x="14545" y="9966"/>
                  </a:lnTo>
                  <a:lnTo>
                    <a:pt x="14579" y="9966"/>
                  </a:lnTo>
                  <a:lnTo>
                    <a:pt x="14949" y="10135"/>
                  </a:lnTo>
                  <a:lnTo>
                    <a:pt x="15387" y="10303"/>
                  </a:lnTo>
                  <a:lnTo>
                    <a:pt x="15791" y="10438"/>
                  </a:lnTo>
                  <a:lnTo>
                    <a:pt x="16229" y="10539"/>
                  </a:lnTo>
                  <a:lnTo>
                    <a:pt x="17104" y="10707"/>
                  </a:lnTo>
                  <a:lnTo>
                    <a:pt x="18013" y="10808"/>
                  </a:lnTo>
                  <a:lnTo>
                    <a:pt x="18922" y="10876"/>
                  </a:lnTo>
                  <a:lnTo>
                    <a:pt x="19831" y="10943"/>
                  </a:lnTo>
                  <a:lnTo>
                    <a:pt x="20707" y="11010"/>
                  </a:lnTo>
                  <a:lnTo>
                    <a:pt x="21582" y="11078"/>
                  </a:lnTo>
                  <a:lnTo>
                    <a:pt x="22626" y="11212"/>
                  </a:lnTo>
                  <a:lnTo>
                    <a:pt x="23636" y="11347"/>
                  </a:lnTo>
                  <a:lnTo>
                    <a:pt x="25689" y="11684"/>
                  </a:lnTo>
                  <a:lnTo>
                    <a:pt x="27743" y="12054"/>
                  </a:lnTo>
                  <a:lnTo>
                    <a:pt x="29797" y="12391"/>
                  </a:lnTo>
                  <a:lnTo>
                    <a:pt x="29427" y="14882"/>
                  </a:lnTo>
                  <a:lnTo>
                    <a:pt x="29460" y="14949"/>
                  </a:lnTo>
                  <a:lnTo>
                    <a:pt x="29460" y="14983"/>
                  </a:lnTo>
                  <a:lnTo>
                    <a:pt x="29528" y="15017"/>
                  </a:lnTo>
                  <a:lnTo>
                    <a:pt x="29629" y="14983"/>
                  </a:lnTo>
                  <a:lnTo>
                    <a:pt x="29629" y="14949"/>
                  </a:lnTo>
                  <a:lnTo>
                    <a:pt x="29662" y="14916"/>
                  </a:lnTo>
                  <a:lnTo>
                    <a:pt x="29797" y="14815"/>
                  </a:lnTo>
                  <a:lnTo>
                    <a:pt x="29932" y="14680"/>
                  </a:lnTo>
                  <a:lnTo>
                    <a:pt x="30066" y="14545"/>
                  </a:lnTo>
                  <a:lnTo>
                    <a:pt x="30201" y="14444"/>
                  </a:lnTo>
                  <a:lnTo>
                    <a:pt x="30268" y="14613"/>
                  </a:lnTo>
                  <a:lnTo>
                    <a:pt x="30369" y="14747"/>
                  </a:lnTo>
                  <a:lnTo>
                    <a:pt x="30470" y="14882"/>
                  </a:lnTo>
                  <a:lnTo>
                    <a:pt x="30605" y="15017"/>
                  </a:lnTo>
                  <a:lnTo>
                    <a:pt x="30571" y="15151"/>
                  </a:lnTo>
                  <a:lnTo>
                    <a:pt x="30571" y="15219"/>
                  </a:lnTo>
                  <a:lnTo>
                    <a:pt x="30605" y="15252"/>
                  </a:lnTo>
                  <a:lnTo>
                    <a:pt x="30740" y="15252"/>
                  </a:lnTo>
                  <a:lnTo>
                    <a:pt x="30773" y="15219"/>
                  </a:lnTo>
                  <a:lnTo>
                    <a:pt x="30807" y="15151"/>
                  </a:lnTo>
                  <a:lnTo>
                    <a:pt x="30807" y="14949"/>
                  </a:lnTo>
                  <a:lnTo>
                    <a:pt x="31076" y="12492"/>
                  </a:lnTo>
                  <a:lnTo>
                    <a:pt x="31682" y="12593"/>
                  </a:lnTo>
                  <a:lnTo>
                    <a:pt x="32288" y="12694"/>
                  </a:lnTo>
                  <a:lnTo>
                    <a:pt x="33467" y="12795"/>
                  </a:lnTo>
                  <a:lnTo>
                    <a:pt x="34241" y="12896"/>
                  </a:lnTo>
                  <a:lnTo>
                    <a:pt x="34611" y="12963"/>
                  </a:lnTo>
                  <a:lnTo>
                    <a:pt x="34982" y="13064"/>
                  </a:lnTo>
                  <a:lnTo>
                    <a:pt x="35251" y="13131"/>
                  </a:lnTo>
                  <a:lnTo>
                    <a:pt x="35520" y="13165"/>
                  </a:lnTo>
                  <a:lnTo>
                    <a:pt x="35756" y="13199"/>
                  </a:lnTo>
                  <a:lnTo>
                    <a:pt x="36025" y="13165"/>
                  </a:lnTo>
                  <a:lnTo>
                    <a:pt x="36665" y="13165"/>
                  </a:lnTo>
                  <a:lnTo>
                    <a:pt x="36968" y="13232"/>
                  </a:lnTo>
                  <a:lnTo>
                    <a:pt x="37238" y="13300"/>
                  </a:lnTo>
                  <a:lnTo>
                    <a:pt x="37844" y="13434"/>
                  </a:lnTo>
                  <a:lnTo>
                    <a:pt x="38147" y="13502"/>
                  </a:lnTo>
                  <a:lnTo>
                    <a:pt x="38450" y="13502"/>
                  </a:lnTo>
                  <a:lnTo>
                    <a:pt x="39190" y="13569"/>
                  </a:lnTo>
                  <a:lnTo>
                    <a:pt x="39965" y="13670"/>
                  </a:lnTo>
                  <a:lnTo>
                    <a:pt x="41446" y="13872"/>
                  </a:lnTo>
                  <a:lnTo>
                    <a:pt x="44274" y="14377"/>
                  </a:lnTo>
                  <a:lnTo>
                    <a:pt x="45520" y="14646"/>
                  </a:lnTo>
                  <a:lnTo>
                    <a:pt x="46160" y="14714"/>
                  </a:lnTo>
                  <a:lnTo>
                    <a:pt x="46799" y="14747"/>
                  </a:lnTo>
                  <a:lnTo>
                    <a:pt x="47069" y="14714"/>
                  </a:lnTo>
                  <a:lnTo>
                    <a:pt x="47338" y="14646"/>
                  </a:lnTo>
                  <a:lnTo>
                    <a:pt x="47540" y="14579"/>
                  </a:lnTo>
                  <a:lnTo>
                    <a:pt x="47742" y="14444"/>
                  </a:lnTo>
                  <a:lnTo>
                    <a:pt x="47910" y="14310"/>
                  </a:lnTo>
                  <a:lnTo>
                    <a:pt x="48079" y="14141"/>
                  </a:lnTo>
                  <a:lnTo>
                    <a:pt x="48213" y="13939"/>
                  </a:lnTo>
                  <a:lnTo>
                    <a:pt x="48314" y="13737"/>
                  </a:lnTo>
                  <a:lnTo>
                    <a:pt x="48382" y="13535"/>
                  </a:lnTo>
                  <a:lnTo>
                    <a:pt x="48449" y="13300"/>
                  </a:lnTo>
                  <a:lnTo>
                    <a:pt x="48550" y="12828"/>
                  </a:lnTo>
                  <a:lnTo>
                    <a:pt x="48584" y="12323"/>
                  </a:lnTo>
                  <a:lnTo>
                    <a:pt x="48584" y="11852"/>
                  </a:lnTo>
                  <a:lnTo>
                    <a:pt x="48752" y="11111"/>
                  </a:lnTo>
                  <a:lnTo>
                    <a:pt x="48887" y="10404"/>
                  </a:lnTo>
                  <a:lnTo>
                    <a:pt x="49122" y="8956"/>
                  </a:lnTo>
                  <a:lnTo>
                    <a:pt x="49695" y="5522"/>
                  </a:lnTo>
                  <a:lnTo>
                    <a:pt x="50671" y="1"/>
                  </a:lnTo>
                  <a:lnTo>
                    <a:pt x="50402" y="1"/>
                  </a:lnTo>
                  <a:lnTo>
                    <a:pt x="49425" y="5455"/>
                  </a:lnTo>
                  <a:lnTo>
                    <a:pt x="48853" y="8855"/>
                  </a:lnTo>
                  <a:lnTo>
                    <a:pt x="48651" y="10269"/>
                  </a:lnTo>
                  <a:lnTo>
                    <a:pt x="48550" y="10977"/>
                  </a:lnTo>
                  <a:lnTo>
                    <a:pt x="48483" y="11684"/>
                  </a:lnTo>
                  <a:lnTo>
                    <a:pt x="48415" y="11684"/>
                  </a:lnTo>
                  <a:lnTo>
                    <a:pt x="48382" y="11785"/>
                  </a:lnTo>
                  <a:lnTo>
                    <a:pt x="48382" y="12492"/>
                  </a:lnTo>
                  <a:lnTo>
                    <a:pt x="48348" y="12828"/>
                  </a:lnTo>
                  <a:lnTo>
                    <a:pt x="48281" y="13199"/>
                  </a:lnTo>
                  <a:lnTo>
                    <a:pt x="48180" y="13502"/>
                  </a:lnTo>
                  <a:lnTo>
                    <a:pt x="48011" y="13805"/>
                  </a:lnTo>
                  <a:lnTo>
                    <a:pt x="47776" y="14074"/>
                  </a:lnTo>
                  <a:lnTo>
                    <a:pt x="47641" y="14209"/>
                  </a:lnTo>
                  <a:lnTo>
                    <a:pt x="47473" y="14310"/>
                  </a:lnTo>
                  <a:lnTo>
                    <a:pt x="47338" y="14377"/>
                  </a:lnTo>
                  <a:lnTo>
                    <a:pt x="47203" y="14444"/>
                  </a:lnTo>
                  <a:lnTo>
                    <a:pt x="46867" y="14512"/>
                  </a:lnTo>
                  <a:lnTo>
                    <a:pt x="46530" y="14512"/>
                  </a:lnTo>
                  <a:lnTo>
                    <a:pt x="46160" y="14478"/>
                  </a:lnTo>
                  <a:lnTo>
                    <a:pt x="45486" y="14377"/>
                  </a:lnTo>
                  <a:lnTo>
                    <a:pt x="44847" y="14242"/>
                  </a:lnTo>
                  <a:lnTo>
                    <a:pt x="42288" y="13771"/>
                  </a:lnTo>
                  <a:lnTo>
                    <a:pt x="39729" y="13367"/>
                  </a:lnTo>
                  <a:lnTo>
                    <a:pt x="39224" y="13300"/>
                  </a:lnTo>
                  <a:lnTo>
                    <a:pt x="38685" y="13266"/>
                  </a:lnTo>
                  <a:lnTo>
                    <a:pt x="38180" y="13232"/>
                  </a:lnTo>
                  <a:lnTo>
                    <a:pt x="37911" y="13199"/>
                  </a:lnTo>
                  <a:lnTo>
                    <a:pt x="37642" y="13098"/>
                  </a:lnTo>
                  <a:lnTo>
                    <a:pt x="37406" y="13030"/>
                  </a:lnTo>
                  <a:lnTo>
                    <a:pt x="37170" y="12997"/>
                  </a:lnTo>
                  <a:lnTo>
                    <a:pt x="36665" y="12963"/>
                  </a:lnTo>
                  <a:lnTo>
                    <a:pt x="36160" y="12963"/>
                  </a:lnTo>
                  <a:lnTo>
                    <a:pt x="35655" y="12997"/>
                  </a:lnTo>
                  <a:lnTo>
                    <a:pt x="35487" y="12997"/>
                  </a:lnTo>
                  <a:lnTo>
                    <a:pt x="35352" y="12963"/>
                  </a:lnTo>
                  <a:lnTo>
                    <a:pt x="35015" y="12862"/>
                  </a:lnTo>
                  <a:lnTo>
                    <a:pt x="34712" y="12761"/>
                  </a:lnTo>
                  <a:lnTo>
                    <a:pt x="34409" y="12694"/>
                  </a:lnTo>
                  <a:lnTo>
                    <a:pt x="33938" y="12626"/>
                  </a:lnTo>
                  <a:lnTo>
                    <a:pt x="33467" y="12559"/>
                  </a:lnTo>
                  <a:lnTo>
                    <a:pt x="32288" y="12424"/>
                  </a:lnTo>
                  <a:lnTo>
                    <a:pt x="31682" y="12391"/>
                  </a:lnTo>
                  <a:lnTo>
                    <a:pt x="31110" y="12357"/>
                  </a:lnTo>
                  <a:lnTo>
                    <a:pt x="31211" y="11482"/>
                  </a:lnTo>
                  <a:lnTo>
                    <a:pt x="31783" y="11650"/>
                  </a:lnTo>
                  <a:lnTo>
                    <a:pt x="32389" y="11785"/>
                  </a:lnTo>
                  <a:lnTo>
                    <a:pt x="33601" y="12020"/>
                  </a:lnTo>
                  <a:lnTo>
                    <a:pt x="36025" y="12424"/>
                  </a:lnTo>
                  <a:lnTo>
                    <a:pt x="38483" y="12828"/>
                  </a:lnTo>
                  <a:lnTo>
                    <a:pt x="40941" y="13165"/>
                  </a:lnTo>
                  <a:lnTo>
                    <a:pt x="43533" y="13502"/>
                  </a:lnTo>
                  <a:lnTo>
                    <a:pt x="44644" y="13603"/>
                  </a:lnTo>
                  <a:lnTo>
                    <a:pt x="45217" y="13636"/>
                  </a:lnTo>
                  <a:lnTo>
                    <a:pt x="45486" y="13636"/>
                  </a:lnTo>
                  <a:lnTo>
                    <a:pt x="45789" y="13603"/>
                  </a:lnTo>
                  <a:lnTo>
                    <a:pt x="46193" y="13502"/>
                  </a:lnTo>
                  <a:lnTo>
                    <a:pt x="46530" y="13333"/>
                  </a:lnTo>
                  <a:lnTo>
                    <a:pt x="46833" y="13131"/>
                  </a:lnTo>
                  <a:lnTo>
                    <a:pt x="47069" y="12896"/>
                  </a:lnTo>
                  <a:lnTo>
                    <a:pt x="47271" y="12593"/>
                  </a:lnTo>
                  <a:lnTo>
                    <a:pt x="47405" y="12256"/>
                  </a:lnTo>
                  <a:lnTo>
                    <a:pt x="47473" y="11886"/>
                  </a:lnTo>
                  <a:lnTo>
                    <a:pt x="47506" y="11448"/>
                  </a:lnTo>
                  <a:lnTo>
                    <a:pt x="47473" y="11414"/>
                  </a:lnTo>
                  <a:lnTo>
                    <a:pt x="47708" y="10707"/>
                  </a:lnTo>
                  <a:lnTo>
                    <a:pt x="47843" y="10000"/>
                  </a:lnTo>
                  <a:lnTo>
                    <a:pt x="48112" y="8552"/>
                  </a:lnTo>
                  <a:lnTo>
                    <a:pt x="48382" y="6970"/>
                  </a:lnTo>
                  <a:lnTo>
                    <a:pt x="48617" y="5388"/>
                  </a:lnTo>
                  <a:lnTo>
                    <a:pt x="48954" y="2694"/>
                  </a:lnTo>
                  <a:lnTo>
                    <a:pt x="49257" y="1"/>
                  </a:lnTo>
                  <a:lnTo>
                    <a:pt x="48988" y="1"/>
                  </a:lnTo>
                  <a:lnTo>
                    <a:pt x="48685" y="2795"/>
                  </a:lnTo>
                  <a:lnTo>
                    <a:pt x="48314" y="5590"/>
                  </a:lnTo>
                  <a:lnTo>
                    <a:pt x="48079" y="7172"/>
                  </a:lnTo>
                  <a:lnTo>
                    <a:pt x="47843" y="8721"/>
                  </a:lnTo>
                  <a:lnTo>
                    <a:pt x="47574" y="10034"/>
                  </a:lnTo>
                  <a:lnTo>
                    <a:pt x="47473" y="10707"/>
                  </a:lnTo>
                  <a:lnTo>
                    <a:pt x="47405" y="11381"/>
                  </a:lnTo>
                  <a:lnTo>
                    <a:pt x="47338" y="11381"/>
                  </a:lnTo>
                  <a:lnTo>
                    <a:pt x="47304" y="11448"/>
                  </a:lnTo>
                  <a:lnTo>
                    <a:pt x="47304" y="11785"/>
                  </a:lnTo>
                  <a:lnTo>
                    <a:pt x="47237" y="12088"/>
                  </a:lnTo>
                  <a:lnTo>
                    <a:pt x="47170" y="12357"/>
                  </a:lnTo>
                  <a:lnTo>
                    <a:pt x="47035" y="12593"/>
                  </a:lnTo>
                  <a:lnTo>
                    <a:pt x="46900" y="12828"/>
                  </a:lnTo>
                  <a:lnTo>
                    <a:pt x="46698" y="12997"/>
                  </a:lnTo>
                  <a:lnTo>
                    <a:pt x="46429" y="13165"/>
                  </a:lnTo>
                  <a:lnTo>
                    <a:pt x="46126" y="13300"/>
                  </a:lnTo>
                  <a:lnTo>
                    <a:pt x="45890" y="13367"/>
                  </a:lnTo>
                  <a:lnTo>
                    <a:pt x="45621" y="13434"/>
                  </a:lnTo>
                  <a:lnTo>
                    <a:pt x="45116" y="13434"/>
                  </a:lnTo>
                  <a:lnTo>
                    <a:pt x="44577" y="13401"/>
                  </a:lnTo>
                  <a:lnTo>
                    <a:pt x="44072" y="13333"/>
                  </a:lnTo>
                  <a:lnTo>
                    <a:pt x="41749" y="13064"/>
                  </a:lnTo>
                  <a:lnTo>
                    <a:pt x="39426" y="12761"/>
                  </a:lnTo>
                  <a:lnTo>
                    <a:pt x="37339" y="12458"/>
                  </a:lnTo>
                  <a:lnTo>
                    <a:pt x="35285" y="12121"/>
                  </a:lnTo>
                  <a:lnTo>
                    <a:pt x="34275" y="11919"/>
                  </a:lnTo>
                  <a:lnTo>
                    <a:pt x="33265" y="11717"/>
                  </a:lnTo>
                  <a:lnTo>
                    <a:pt x="32221" y="11515"/>
                  </a:lnTo>
                  <a:lnTo>
                    <a:pt x="31211" y="11347"/>
                  </a:lnTo>
                  <a:lnTo>
                    <a:pt x="31480" y="9192"/>
                  </a:lnTo>
                  <a:lnTo>
                    <a:pt x="31750" y="7037"/>
                  </a:lnTo>
                  <a:lnTo>
                    <a:pt x="32322" y="3132"/>
                  </a:lnTo>
                  <a:lnTo>
                    <a:pt x="32457" y="2357"/>
                  </a:lnTo>
                  <a:lnTo>
                    <a:pt x="32591" y="1583"/>
                  </a:lnTo>
                  <a:lnTo>
                    <a:pt x="32726" y="775"/>
                  </a:lnTo>
                  <a:lnTo>
                    <a:pt x="32827" y="1"/>
                  </a:lnTo>
                  <a:lnTo>
                    <a:pt x="32625" y="1"/>
                  </a:lnTo>
                  <a:lnTo>
                    <a:pt x="32457" y="809"/>
                  </a:lnTo>
                  <a:lnTo>
                    <a:pt x="32322" y="1650"/>
                  </a:lnTo>
                  <a:lnTo>
                    <a:pt x="32086" y="3334"/>
                  </a:lnTo>
                  <a:lnTo>
                    <a:pt x="31783" y="5287"/>
                  </a:lnTo>
                  <a:lnTo>
                    <a:pt x="31514" y="7273"/>
                  </a:lnTo>
                  <a:lnTo>
                    <a:pt x="31043" y="10977"/>
                  </a:lnTo>
                  <a:lnTo>
                    <a:pt x="30639" y="14680"/>
                  </a:lnTo>
                  <a:lnTo>
                    <a:pt x="30504" y="14478"/>
                  </a:lnTo>
                  <a:lnTo>
                    <a:pt x="30403" y="14242"/>
                  </a:lnTo>
                  <a:lnTo>
                    <a:pt x="30336" y="14175"/>
                  </a:lnTo>
                  <a:lnTo>
                    <a:pt x="30235" y="14175"/>
                  </a:lnTo>
                  <a:lnTo>
                    <a:pt x="30134" y="14209"/>
                  </a:lnTo>
                  <a:lnTo>
                    <a:pt x="30033" y="14276"/>
                  </a:lnTo>
                  <a:lnTo>
                    <a:pt x="29831" y="14444"/>
                  </a:lnTo>
                  <a:lnTo>
                    <a:pt x="29696" y="14613"/>
                  </a:lnTo>
                  <a:lnTo>
                    <a:pt x="29999" y="12424"/>
                  </a:lnTo>
                  <a:lnTo>
                    <a:pt x="30066" y="12391"/>
                  </a:lnTo>
                  <a:lnTo>
                    <a:pt x="30066" y="12323"/>
                  </a:lnTo>
                  <a:lnTo>
                    <a:pt x="30066" y="12256"/>
                  </a:lnTo>
                  <a:lnTo>
                    <a:pt x="30033" y="12222"/>
                  </a:lnTo>
                  <a:lnTo>
                    <a:pt x="30740" y="7206"/>
                  </a:lnTo>
                  <a:lnTo>
                    <a:pt x="31009" y="5421"/>
                  </a:lnTo>
                  <a:lnTo>
                    <a:pt x="31312" y="3603"/>
                  </a:lnTo>
                  <a:lnTo>
                    <a:pt x="31581" y="1819"/>
                  </a:lnTo>
                  <a:lnTo>
                    <a:pt x="31682" y="910"/>
                  </a:lnTo>
                  <a:lnTo>
                    <a:pt x="31783" y="1"/>
                  </a:lnTo>
                  <a:lnTo>
                    <a:pt x="31615" y="1"/>
                  </a:lnTo>
                  <a:lnTo>
                    <a:pt x="31413" y="876"/>
                  </a:lnTo>
                  <a:lnTo>
                    <a:pt x="31278" y="1785"/>
                  </a:lnTo>
                  <a:lnTo>
                    <a:pt x="31009" y="3570"/>
                  </a:lnTo>
                  <a:lnTo>
                    <a:pt x="30773" y="5354"/>
                  </a:lnTo>
                  <a:lnTo>
                    <a:pt x="30538" y="7138"/>
                  </a:lnTo>
                  <a:lnTo>
                    <a:pt x="29965" y="11145"/>
                  </a:lnTo>
                  <a:lnTo>
                    <a:pt x="29427" y="11111"/>
                  </a:lnTo>
                  <a:lnTo>
                    <a:pt x="30033" y="5421"/>
                  </a:lnTo>
                  <a:lnTo>
                    <a:pt x="30201" y="4075"/>
                  </a:lnTo>
                  <a:lnTo>
                    <a:pt x="30369" y="2728"/>
                  </a:lnTo>
                  <a:lnTo>
                    <a:pt x="30571" y="1347"/>
                  </a:lnTo>
                  <a:lnTo>
                    <a:pt x="30706" y="1"/>
                  </a:lnTo>
                  <a:lnTo>
                    <a:pt x="30470" y="1"/>
                  </a:lnTo>
                  <a:lnTo>
                    <a:pt x="30268" y="1280"/>
                  </a:lnTo>
                  <a:lnTo>
                    <a:pt x="30100" y="2593"/>
                  </a:lnTo>
                  <a:lnTo>
                    <a:pt x="29965" y="3873"/>
                  </a:lnTo>
                  <a:lnTo>
                    <a:pt x="29831" y="5152"/>
                  </a:lnTo>
                  <a:lnTo>
                    <a:pt x="29494" y="8115"/>
                  </a:lnTo>
                  <a:lnTo>
                    <a:pt x="29157" y="11111"/>
                  </a:lnTo>
                  <a:lnTo>
                    <a:pt x="27709" y="11010"/>
                  </a:lnTo>
                  <a:lnTo>
                    <a:pt x="26228" y="10909"/>
                  </a:lnTo>
                  <a:lnTo>
                    <a:pt x="25487" y="10808"/>
                  </a:lnTo>
                  <a:lnTo>
                    <a:pt x="24780" y="10741"/>
                  </a:lnTo>
                  <a:lnTo>
                    <a:pt x="24040" y="10606"/>
                  </a:lnTo>
                  <a:lnTo>
                    <a:pt x="23333" y="10438"/>
                  </a:lnTo>
                  <a:lnTo>
                    <a:pt x="21750" y="10101"/>
                  </a:lnTo>
                  <a:lnTo>
                    <a:pt x="20942" y="9933"/>
                  </a:lnTo>
                  <a:lnTo>
                    <a:pt x="20134" y="9798"/>
                  </a:lnTo>
                  <a:lnTo>
                    <a:pt x="19562" y="9731"/>
                  </a:lnTo>
                  <a:lnTo>
                    <a:pt x="19259" y="9697"/>
                  </a:lnTo>
                  <a:lnTo>
                    <a:pt x="18989" y="9596"/>
                  </a:lnTo>
                  <a:lnTo>
                    <a:pt x="18754" y="9529"/>
                  </a:lnTo>
                  <a:lnTo>
                    <a:pt x="18518" y="9495"/>
                  </a:lnTo>
                  <a:lnTo>
                    <a:pt x="18282" y="9495"/>
                  </a:lnTo>
                  <a:lnTo>
                    <a:pt x="18047" y="9562"/>
                  </a:lnTo>
                  <a:lnTo>
                    <a:pt x="18013" y="9596"/>
                  </a:lnTo>
                  <a:lnTo>
                    <a:pt x="17979" y="9663"/>
                  </a:lnTo>
                  <a:lnTo>
                    <a:pt x="18013" y="9697"/>
                  </a:lnTo>
                  <a:lnTo>
                    <a:pt x="18417" y="9697"/>
                  </a:lnTo>
                  <a:lnTo>
                    <a:pt x="18754" y="9731"/>
                  </a:lnTo>
                  <a:lnTo>
                    <a:pt x="18922" y="9832"/>
                  </a:lnTo>
                  <a:lnTo>
                    <a:pt x="19023" y="9865"/>
                  </a:lnTo>
                  <a:lnTo>
                    <a:pt x="19124" y="9899"/>
                  </a:lnTo>
                  <a:lnTo>
                    <a:pt x="19966" y="10034"/>
                  </a:lnTo>
                  <a:lnTo>
                    <a:pt x="20841" y="10135"/>
                  </a:lnTo>
                  <a:lnTo>
                    <a:pt x="21616" y="10303"/>
                  </a:lnTo>
                  <a:lnTo>
                    <a:pt x="22424" y="10471"/>
                  </a:lnTo>
                  <a:lnTo>
                    <a:pt x="23972" y="10842"/>
                  </a:lnTo>
                  <a:lnTo>
                    <a:pt x="24612" y="10977"/>
                  </a:lnTo>
                  <a:lnTo>
                    <a:pt x="25252" y="11078"/>
                  </a:lnTo>
                  <a:lnTo>
                    <a:pt x="26531" y="11212"/>
                  </a:lnTo>
                  <a:lnTo>
                    <a:pt x="27844" y="11280"/>
                  </a:lnTo>
                  <a:lnTo>
                    <a:pt x="29124" y="11347"/>
                  </a:lnTo>
                  <a:lnTo>
                    <a:pt x="29124" y="11482"/>
                  </a:lnTo>
                  <a:lnTo>
                    <a:pt x="29124" y="11549"/>
                  </a:lnTo>
                  <a:lnTo>
                    <a:pt x="29157" y="11583"/>
                  </a:lnTo>
                  <a:lnTo>
                    <a:pt x="29225" y="11616"/>
                  </a:lnTo>
                  <a:lnTo>
                    <a:pt x="29326" y="11583"/>
                  </a:lnTo>
                  <a:lnTo>
                    <a:pt x="29359" y="11549"/>
                  </a:lnTo>
                  <a:lnTo>
                    <a:pt x="29359" y="11482"/>
                  </a:lnTo>
                  <a:lnTo>
                    <a:pt x="29393" y="11381"/>
                  </a:lnTo>
                  <a:lnTo>
                    <a:pt x="29932" y="11414"/>
                  </a:lnTo>
                  <a:lnTo>
                    <a:pt x="29797" y="12189"/>
                  </a:lnTo>
                  <a:lnTo>
                    <a:pt x="27945" y="11818"/>
                  </a:lnTo>
                  <a:lnTo>
                    <a:pt x="26093" y="11515"/>
                  </a:lnTo>
                  <a:lnTo>
                    <a:pt x="24242" y="11246"/>
                  </a:lnTo>
                  <a:lnTo>
                    <a:pt x="22356" y="10977"/>
                  </a:lnTo>
                  <a:lnTo>
                    <a:pt x="21414" y="10876"/>
                  </a:lnTo>
                  <a:lnTo>
                    <a:pt x="20471" y="10775"/>
                  </a:lnTo>
                  <a:lnTo>
                    <a:pt x="18585" y="10606"/>
                  </a:lnTo>
                  <a:lnTo>
                    <a:pt x="17643" y="10505"/>
                  </a:lnTo>
                  <a:lnTo>
                    <a:pt x="16734" y="10337"/>
                  </a:lnTo>
                  <a:lnTo>
                    <a:pt x="15825" y="10168"/>
                  </a:lnTo>
                  <a:lnTo>
                    <a:pt x="14916" y="9933"/>
                  </a:lnTo>
                  <a:lnTo>
                    <a:pt x="16330" y="9764"/>
                  </a:lnTo>
                  <a:lnTo>
                    <a:pt x="17744" y="9562"/>
                  </a:lnTo>
                  <a:lnTo>
                    <a:pt x="17777" y="9596"/>
                  </a:lnTo>
                  <a:lnTo>
                    <a:pt x="17845" y="9630"/>
                  </a:lnTo>
                  <a:lnTo>
                    <a:pt x="17912" y="9596"/>
                  </a:lnTo>
                  <a:lnTo>
                    <a:pt x="17946" y="9529"/>
                  </a:lnTo>
                  <a:lnTo>
                    <a:pt x="17979" y="9529"/>
                  </a:lnTo>
                  <a:lnTo>
                    <a:pt x="18013" y="9495"/>
                  </a:lnTo>
                  <a:lnTo>
                    <a:pt x="18047" y="9461"/>
                  </a:lnTo>
                  <a:lnTo>
                    <a:pt x="18282" y="9428"/>
                  </a:lnTo>
                  <a:lnTo>
                    <a:pt x="18552" y="9394"/>
                  </a:lnTo>
                  <a:lnTo>
                    <a:pt x="19023" y="9327"/>
                  </a:lnTo>
                  <a:lnTo>
                    <a:pt x="20505" y="9158"/>
                  </a:lnTo>
                  <a:lnTo>
                    <a:pt x="22289" y="8956"/>
                  </a:lnTo>
                  <a:lnTo>
                    <a:pt x="22323" y="8956"/>
                  </a:lnTo>
                  <a:lnTo>
                    <a:pt x="22356" y="8923"/>
                  </a:lnTo>
                  <a:lnTo>
                    <a:pt x="23030" y="8855"/>
                  </a:lnTo>
                  <a:lnTo>
                    <a:pt x="23097" y="8822"/>
                  </a:lnTo>
                  <a:lnTo>
                    <a:pt x="23097" y="8754"/>
                  </a:lnTo>
                  <a:lnTo>
                    <a:pt x="23097" y="8721"/>
                  </a:lnTo>
                  <a:lnTo>
                    <a:pt x="23063" y="8653"/>
                  </a:lnTo>
                  <a:lnTo>
                    <a:pt x="22962" y="8216"/>
                  </a:lnTo>
                  <a:lnTo>
                    <a:pt x="22895" y="7744"/>
                  </a:lnTo>
                  <a:lnTo>
                    <a:pt x="22828" y="6835"/>
                  </a:lnTo>
                  <a:lnTo>
                    <a:pt x="22794" y="5893"/>
                  </a:lnTo>
                  <a:lnTo>
                    <a:pt x="22760" y="5421"/>
                  </a:lnTo>
                  <a:lnTo>
                    <a:pt x="22659" y="4984"/>
                  </a:lnTo>
                  <a:lnTo>
                    <a:pt x="22659" y="4950"/>
                  </a:lnTo>
                  <a:lnTo>
                    <a:pt x="22626" y="4950"/>
                  </a:lnTo>
                  <a:lnTo>
                    <a:pt x="22592" y="4984"/>
                  </a:lnTo>
                  <a:lnTo>
                    <a:pt x="22592" y="5017"/>
                  </a:lnTo>
                  <a:lnTo>
                    <a:pt x="22558" y="5017"/>
                  </a:lnTo>
                  <a:lnTo>
                    <a:pt x="19764" y="5152"/>
                  </a:lnTo>
                  <a:lnTo>
                    <a:pt x="19191" y="5152"/>
                  </a:lnTo>
                  <a:lnTo>
                    <a:pt x="18653" y="5186"/>
                  </a:lnTo>
                  <a:lnTo>
                    <a:pt x="18080" y="5287"/>
                  </a:lnTo>
                  <a:lnTo>
                    <a:pt x="17811" y="5354"/>
                  </a:lnTo>
                  <a:lnTo>
                    <a:pt x="17542" y="5455"/>
                  </a:lnTo>
                  <a:lnTo>
                    <a:pt x="17542" y="5421"/>
                  </a:lnTo>
                  <a:lnTo>
                    <a:pt x="17508" y="5388"/>
                  </a:lnTo>
                  <a:lnTo>
                    <a:pt x="17474" y="5388"/>
                  </a:lnTo>
                  <a:lnTo>
                    <a:pt x="17441" y="5354"/>
                  </a:lnTo>
                  <a:lnTo>
                    <a:pt x="17373" y="5354"/>
                  </a:lnTo>
                  <a:lnTo>
                    <a:pt x="14040" y="5556"/>
                  </a:lnTo>
                  <a:lnTo>
                    <a:pt x="12391" y="5691"/>
                  </a:lnTo>
                  <a:lnTo>
                    <a:pt x="10741" y="5859"/>
                  </a:lnTo>
                  <a:lnTo>
                    <a:pt x="9865" y="5926"/>
                  </a:lnTo>
                  <a:lnTo>
                    <a:pt x="10000" y="5657"/>
                  </a:lnTo>
                  <a:lnTo>
                    <a:pt x="10067" y="5320"/>
                  </a:lnTo>
                  <a:lnTo>
                    <a:pt x="10168" y="4714"/>
                  </a:lnTo>
                  <a:lnTo>
                    <a:pt x="10303" y="3940"/>
                  </a:lnTo>
                  <a:lnTo>
                    <a:pt x="10404" y="3166"/>
                  </a:lnTo>
                  <a:lnTo>
                    <a:pt x="10505" y="2391"/>
                  </a:lnTo>
                  <a:lnTo>
                    <a:pt x="10640" y="1583"/>
                  </a:lnTo>
                  <a:lnTo>
                    <a:pt x="10774" y="809"/>
                  </a:lnTo>
                  <a:lnTo>
                    <a:pt x="10909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6"/>
            <p:cNvSpPr/>
            <p:nvPr/>
          </p:nvSpPr>
          <p:spPr>
            <a:xfrm>
              <a:off x="6092495" y="162713"/>
              <a:ext cx="117432" cy="18484"/>
            </a:xfrm>
            <a:custGeom>
              <a:avLst/>
              <a:gdLst/>
              <a:ahLst/>
              <a:cxnLst/>
              <a:rect l="l" t="t" r="r" b="b"/>
              <a:pathLst>
                <a:path w="2357" h="371" extrusionOk="0">
                  <a:moveTo>
                    <a:pt x="1448" y="1"/>
                  </a:moveTo>
                  <a:lnTo>
                    <a:pt x="741" y="34"/>
                  </a:lnTo>
                  <a:lnTo>
                    <a:pt x="370" y="68"/>
                  </a:lnTo>
                  <a:lnTo>
                    <a:pt x="34" y="135"/>
                  </a:lnTo>
                  <a:lnTo>
                    <a:pt x="0" y="169"/>
                  </a:lnTo>
                  <a:lnTo>
                    <a:pt x="34" y="169"/>
                  </a:lnTo>
                  <a:lnTo>
                    <a:pt x="303" y="203"/>
                  </a:lnTo>
                  <a:lnTo>
                    <a:pt x="606" y="203"/>
                  </a:lnTo>
                  <a:lnTo>
                    <a:pt x="1178" y="169"/>
                  </a:lnTo>
                  <a:lnTo>
                    <a:pt x="1448" y="169"/>
                  </a:lnTo>
                  <a:lnTo>
                    <a:pt x="1717" y="203"/>
                  </a:lnTo>
                  <a:lnTo>
                    <a:pt x="1986" y="236"/>
                  </a:lnTo>
                  <a:lnTo>
                    <a:pt x="2256" y="371"/>
                  </a:lnTo>
                  <a:lnTo>
                    <a:pt x="2323" y="371"/>
                  </a:lnTo>
                  <a:lnTo>
                    <a:pt x="2357" y="337"/>
                  </a:lnTo>
                  <a:lnTo>
                    <a:pt x="2357" y="304"/>
                  </a:lnTo>
                  <a:lnTo>
                    <a:pt x="2357" y="236"/>
                  </a:lnTo>
                  <a:lnTo>
                    <a:pt x="2256" y="169"/>
                  </a:lnTo>
                  <a:lnTo>
                    <a:pt x="2155" y="102"/>
                  </a:lnTo>
                  <a:lnTo>
                    <a:pt x="1919" y="34"/>
                  </a:lnTo>
                  <a:lnTo>
                    <a:pt x="1683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6"/>
            <p:cNvSpPr/>
            <p:nvPr/>
          </p:nvSpPr>
          <p:spPr>
            <a:xfrm>
              <a:off x="5788876" y="362352"/>
              <a:ext cx="213041" cy="72143"/>
            </a:xfrm>
            <a:custGeom>
              <a:avLst/>
              <a:gdLst/>
              <a:ahLst/>
              <a:cxnLst/>
              <a:rect l="l" t="t" r="r" b="b"/>
              <a:pathLst>
                <a:path w="4276" h="1448" extrusionOk="0">
                  <a:moveTo>
                    <a:pt x="4108" y="0"/>
                  </a:moveTo>
                  <a:lnTo>
                    <a:pt x="3872" y="67"/>
                  </a:lnTo>
                  <a:lnTo>
                    <a:pt x="3502" y="168"/>
                  </a:lnTo>
                  <a:lnTo>
                    <a:pt x="3131" y="303"/>
                  </a:lnTo>
                  <a:lnTo>
                    <a:pt x="2424" y="539"/>
                  </a:lnTo>
                  <a:lnTo>
                    <a:pt x="1212" y="943"/>
                  </a:lnTo>
                  <a:lnTo>
                    <a:pt x="606" y="1145"/>
                  </a:lnTo>
                  <a:lnTo>
                    <a:pt x="34" y="1380"/>
                  </a:lnTo>
                  <a:lnTo>
                    <a:pt x="0" y="1414"/>
                  </a:lnTo>
                  <a:lnTo>
                    <a:pt x="0" y="1448"/>
                  </a:lnTo>
                  <a:lnTo>
                    <a:pt x="34" y="1448"/>
                  </a:lnTo>
                  <a:lnTo>
                    <a:pt x="606" y="1347"/>
                  </a:lnTo>
                  <a:lnTo>
                    <a:pt x="1145" y="1178"/>
                  </a:lnTo>
                  <a:lnTo>
                    <a:pt x="2222" y="842"/>
                  </a:lnTo>
                  <a:lnTo>
                    <a:pt x="3266" y="539"/>
                  </a:lnTo>
                  <a:lnTo>
                    <a:pt x="3805" y="337"/>
                  </a:lnTo>
                  <a:lnTo>
                    <a:pt x="4040" y="236"/>
                  </a:lnTo>
                  <a:lnTo>
                    <a:pt x="4242" y="101"/>
                  </a:lnTo>
                  <a:lnTo>
                    <a:pt x="4276" y="67"/>
                  </a:lnTo>
                  <a:lnTo>
                    <a:pt x="4242" y="34"/>
                  </a:lnTo>
                  <a:lnTo>
                    <a:pt x="4175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6"/>
            <p:cNvSpPr/>
            <p:nvPr/>
          </p:nvSpPr>
          <p:spPr>
            <a:xfrm>
              <a:off x="5788876" y="432801"/>
              <a:ext cx="145980" cy="50371"/>
            </a:xfrm>
            <a:custGeom>
              <a:avLst/>
              <a:gdLst/>
              <a:ahLst/>
              <a:cxnLst/>
              <a:rect l="l" t="t" r="r" b="b"/>
              <a:pathLst>
                <a:path w="2930" h="1011" extrusionOk="0">
                  <a:moveTo>
                    <a:pt x="2862" y="0"/>
                  </a:moveTo>
                  <a:lnTo>
                    <a:pt x="2492" y="67"/>
                  </a:lnTo>
                  <a:lnTo>
                    <a:pt x="2121" y="168"/>
                  </a:lnTo>
                  <a:lnTo>
                    <a:pt x="1414" y="404"/>
                  </a:lnTo>
                  <a:lnTo>
                    <a:pt x="707" y="640"/>
                  </a:lnTo>
                  <a:lnTo>
                    <a:pt x="337" y="774"/>
                  </a:lnTo>
                  <a:lnTo>
                    <a:pt x="34" y="976"/>
                  </a:lnTo>
                  <a:lnTo>
                    <a:pt x="0" y="1010"/>
                  </a:lnTo>
                  <a:lnTo>
                    <a:pt x="34" y="1010"/>
                  </a:lnTo>
                  <a:lnTo>
                    <a:pt x="404" y="943"/>
                  </a:lnTo>
                  <a:lnTo>
                    <a:pt x="774" y="842"/>
                  </a:lnTo>
                  <a:lnTo>
                    <a:pt x="1448" y="572"/>
                  </a:lnTo>
                  <a:lnTo>
                    <a:pt x="2189" y="370"/>
                  </a:lnTo>
                  <a:lnTo>
                    <a:pt x="2559" y="269"/>
                  </a:lnTo>
                  <a:lnTo>
                    <a:pt x="2896" y="135"/>
                  </a:lnTo>
                  <a:lnTo>
                    <a:pt x="2896" y="101"/>
                  </a:lnTo>
                  <a:lnTo>
                    <a:pt x="2929" y="67"/>
                  </a:lnTo>
                  <a:lnTo>
                    <a:pt x="2896" y="34"/>
                  </a:lnTo>
                  <a:lnTo>
                    <a:pt x="2862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6"/>
            <p:cNvSpPr/>
            <p:nvPr/>
          </p:nvSpPr>
          <p:spPr>
            <a:xfrm>
              <a:off x="5778812" y="337191"/>
              <a:ext cx="186237" cy="43645"/>
            </a:xfrm>
            <a:custGeom>
              <a:avLst/>
              <a:gdLst/>
              <a:ahLst/>
              <a:cxnLst/>
              <a:rect l="l" t="t" r="r" b="b"/>
              <a:pathLst>
                <a:path w="3738" h="876" extrusionOk="0">
                  <a:moveTo>
                    <a:pt x="3266" y="0"/>
                  </a:moveTo>
                  <a:lnTo>
                    <a:pt x="3098" y="34"/>
                  </a:lnTo>
                  <a:lnTo>
                    <a:pt x="2795" y="168"/>
                  </a:lnTo>
                  <a:lnTo>
                    <a:pt x="2492" y="269"/>
                  </a:lnTo>
                  <a:lnTo>
                    <a:pt x="1886" y="471"/>
                  </a:lnTo>
                  <a:lnTo>
                    <a:pt x="1280" y="572"/>
                  </a:lnTo>
                  <a:lnTo>
                    <a:pt x="34" y="741"/>
                  </a:lnTo>
                  <a:lnTo>
                    <a:pt x="0" y="774"/>
                  </a:lnTo>
                  <a:lnTo>
                    <a:pt x="34" y="808"/>
                  </a:lnTo>
                  <a:lnTo>
                    <a:pt x="269" y="842"/>
                  </a:lnTo>
                  <a:lnTo>
                    <a:pt x="505" y="875"/>
                  </a:lnTo>
                  <a:lnTo>
                    <a:pt x="976" y="875"/>
                  </a:lnTo>
                  <a:lnTo>
                    <a:pt x="1414" y="774"/>
                  </a:lnTo>
                  <a:lnTo>
                    <a:pt x="1886" y="640"/>
                  </a:lnTo>
                  <a:lnTo>
                    <a:pt x="2761" y="337"/>
                  </a:lnTo>
                  <a:lnTo>
                    <a:pt x="3232" y="236"/>
                  </a:lnTo>
                  <a:lnTo>
                    <a:pt x="3704" y="202"/>
                  </a:lnTo>
                  <a:lnTo>
                    <a:pt x="3737" y="168"/>
                  </a:lnTo>
                  <a:lnTo>
                    <a:pt x="3737" y="135"/>
                  </a:lnTo>
                  <a:lnTo>
                    <a:pt x="3704" y="101"/>
                  </a:lnTo>
                  <a:lnTo>
                    <a:pt x="3569" y="34"/>
                  </a:lnTo>
                  <a:lnTo>
                    <a:pt x="3401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6"/>
            <p:cNvSpPr/>
            <p:nvPr/>
          </p:nvSpPr>
          <p:spPr>
            <a:xfrm>
              <a:off x="4567677" y="-7"/>
              <a:ext cx="53758" cy="290266"/>
            </a:xfrm>
            <a:custGeom>
              <a:avLst/>
              <a:gdLst/>
              <a:ahLst/>
              <a:cxnLst/>
              <a:rect l="l" t="t" r="r" b="b"/>
              <a:pathLst>
                <a:path w="1079" h="5826" extrusionOk="0">
                  <a:moveTo>
                    <a:pt x="842" y="1"/>
                  </a:moveTo>
                  <a:lnTo>
                    <a:pt x="405" y="2896"/>
                  </a:lnTo>
                  <a:lnTo>
                    <a:pt x="135" y="4479"/>
                  </a:lnTo>
                  <a:lnTo>
                    <a:pt x="34" y="5152"/>
                  </a:lnTo>
                  <a:lnTo>
                    <a:pt x="1" y="5489"/>
                  </a:lnTo>
                  <a:lnTo>
                    <a:pt x="34" y="5792"/>
                  </a:lnTo>
                  <a:lnTo>
                    <a:pt x="68" y="5825"/>
                  </a:lnTo>
                  <a:lnTo>
                    <a:pt x="203" y="5522"/>
                  </a:lnTo>
                  <a:lnTo>
                    <a:pt x="270" y="5186"/>
                  </a:lnTo>
                  <a:lnTo>
                    <a:pt x="371" y="4546"/>
                  </a:lnTo>
                  <a:lnTo>
                    <a:pt x="640" y="2964"/>
                  </a:lnTo>
                  <a:lnTo>
                    <a:pt x="1078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8" name="Google Shape;898;p6"/>
          <p:cNvGrpSpPr/>
          <p:nvPr/>
        </p:nvGrpSpPr>
        <p:grpSpPr>
          <a:xfrm>
            <a:off x="8506368" y="1564091"/>
            <a:ext cx="637429" cy="1130622"/>
            <a:chOff x="6233393" y="2021291"/>
            <a:chExt cx="637429" cy="1130622"/>
          </a:xfrm>
        </p:grpSpPr>
        <p:sp>
          <p:nvSpPr>
            <p:cNvPr id="899" name="Google Shape;899;p6"/>
            <p:cNvSpPr/>
            <p:nvPr/>
          </p:nvSpPr>
          <p:spPr>
            <a:xfrm>
              <a:off x="6280325" y="2131997"/>
              <a:ext cx="590496" cy="900841"/>
            </a:xfrm>
            <a:custGeom>
              <a:avLst/>
              <a:gdLst/>
              <a:ahLst/>
              <a:cxnLst/>
              <a:rect l="l" t="t" r="r" b="b"/>
              <a:pathLst>
                <a:path w="11852" h="18081" extrusionOk="0">
                  <a:moveTo>
                    <a:pt x="8721" y="1"/>
                  </a:moveTo>
                  <a:lnTo>
                    <a:pt x="6431" y="506"/>
                  </a:lnTo>
                  <a:lnTo>
                    <a:pt x="4142" y="1045"/>
                  </a:lnTo>
                  <a:lnTo>
                    <a:pt x="1886" y="1651"/>
                  </a:lnTo>
                  <a:lnTo>
                    <a:pt x="977" y="1886"/>
                  </a:lnTo>
                  <a:lnTo>
                    <a:pt x="742" y="1954"/>
                  </a:lnTo>
                  <a:lnTo>
                    <a:pt x="540" y="2055"/>
                  </a:lnTo>
                  <a:lnTo>
                    <a:pt x="338" y="2156"/>
                  </a:lnTo>
                  <a:lnTo>
                    <a:pt x="169" y="2290"/>
                  </a:lnTo>
                  <a:lnTo>
                    <a:pt x="169" y="2324"/>
                  </a:lnTo>
                  <a:lnTo>
                    <a:pt x="136" y="2257"/>
                  </a:lnTo>
                  <a:lnTo>
                    <a:pt x="68" y="2223"/>
                  </a:lnTo>
                  <a:lnTo>
                    <a:pt x="1" y="2223"/>
                  </a:lnTo>
                  <a:lnTo>
                    <a:pt x="1" y="2290"/>
                  </a:lnTo>
                  <a:lnTo>
                    <a:pt x="35" y="2762"/>
                  </a:lnTo>
                  <a:lnTo>
                    <a:pt x="136" y="3233"/>
                  </a:lnTo>
                  <a:lnTo>
                    <a:pt x="371" y="4176"/>
                  </a:lnTo>
                  <a:lnTo>
                    <a:pt x="641" y="5118"/>
                  </a:lnTo>
                  <a:lnTo>
                    <a:pt x="876" y="6061"/>
                  </a:lnTo>
                  <a:lnTo>
                    <a:pt x="1785" y="10068"/>
                  </a:lnTo>
                  <a:lnTo>
                    <a:pt x="2223" y="12054"/>
                  </a:lnTo>
                  <a:lnTo>
                    <a:pt x="2728" y="14040"/>
                  </a:lnTo>
                  <a:lnTo>
                    <a:pt x="3267" y="16027"/>
                  </a:lnTo>
                  <a:lnTo>
                    <a:pt x="3536" y="17037"/>
                  </a:lnTo>
                  <a:lnTo>
                    <a:pt x="3873" y="17980"/>
                  </a:lnTo>
                  <a:lnTo>
                    <a:pt x="3940" y="18081"/>
                  </a:lnTo>
                  <a:lnTo>
                    <a:pt x="4007" y="18081"/>
                  </a:lnTo>
                  <a:lnTo>
                    <a:pt x="4075" y="18047"/>
                  </a:lnTo>
                  <a:lnTo>
                    <a:pt x="4142" y="17980"/>
                  </a:lnTo>
                  <a:lnTo>
                    <a:pt x="4681" y="17879"/>
                  </a:lnTo>
                  <a:lnTo>
                    <a:pt x="5253" y="17710"/>
                  </a:lnTo>
                  <a:lnTo>
                    <a:pt x="6330" y="17374"/>
                  </a:lnTo>
                  <a:lnTo>
                    <a:pt x="7576" y="17003"/>
                  </a:lnTo>
                  <a:lnTo>
                    <a:pt x="8856" y="16667"/>
                  </a:lnTo>
                  <a:lnTo>
                    <a:pt x="10337" y="16296"/>
                  </a:lnTo>
                  <a:lnTo>
                    <a:pt x="11111" y="16128"/>
                  </a:lnTo>
                  <a:lnTo>
                    <a:pt x="11852" y="15892"/>
                  </a:lnTo>
                  <a:lnTo>
                    <a:pt x="11852" y="15656"/>
                  </a:lnTo>
                  <a:lnTo>
                    <a:pt x="11044" y="15892"/>
                  </a:lnTo>
                  <a:lnTo>
                    <a:pt x="10202" y="16094"/>
                  </a:lnTo>
                  <a:lnTo>
                    <a:pt x="8519" y="16532"/>
                  </a:lnTo>
                  <a:lnTo>
                    <a:pt x="6263" y="17172"/>
                  </a:lnTo>
                  <a:lnTo>
                    <a:pt x="5152" y="17475"/>
                  </a:lnTo>
                  <a:lnTo>
                    <a:pt x="4613" y="17643"/>
                  </a:lnTo>
                  <a:lnTo>
                    <a:pt x="4108" y="17879"/>
                  </a:lnTo>
                  <a:lnTo>
                    <a:pt x="3536" y="15926"/>
                  </a:lnTo>
                  <a:lnTo>
                    <a:pt x="2997" y="13939"/>
                  </a:lnTo>
                  <a:lnTo>
                    <a:pt x="2526" y="11987"/>
                  </a:lnTo>
                  <a:lnTo>
                    <a:pt x="2055" y="9967"/>
                  </a:lnTo>
                  <a:lnTo>
                    <a:pt x="1146" y="5960"/>
                  </a:lnTo>
                  <a:lnTo>
                    <a:pt x="742" y="4108"/>
                  </a:lnTo>
                  <a:lnTo>
                    <a:pt x="506" y="3199"/>
                  </a:lnTo>
                  <a:lnTo>
                    <a:pt x="338" y="2762"/>
                  </a:lnTo>
                  <a:lnTo>
                    <a:pt x="182" y="2358"/>
                  </a:lnTo>
                  <a:lnTo>
                    <a:pt x="405" y="2358"/>
                  </a:lnTo>
                  <a:lnTo>
                    <a:pt x="641" y="2324"/>
                  </a:lnTo>
                  <a:lnTo>
                    <a:pt x="1078" y="2223"/>
                  </a:lnTo>
                  <a:lnTo>
                    <a:pt x="1954" y="1920"/>
                  </a:lnTo>
                  <a:lnTo>
                    <a:pt x="4209" y="1314"/>
                  </a:lnTo>
                  <a:lnTo>
                    <a:pt x="6465" y="775"/>
                  </a:lnTo>
                  <a:lnTo>
                    <a:pt x="8755" y="304"/>
                  </a:lnTo>
                  <a:lnTo>
                    <a:pt x="8889" y="977"/>
                  </a:lnTo>
                  <a:lnTo>
                    <a:pt x="9024" y="1651"/>
                  </a:lnTo>
                  <a:lnTo>
                    <a:pt x="9394" y="3031"/>
                  </a:lnTo>
                  <a:lnTo>
                    <a:pt x="10303" y="6330"/>
                  </a:lnTo>
                  <a:lnTo>
                    <a:pt x="11280" y="9664"/>
                  </a:lnTo>
                  <a:lnTo>
                    <a:pt x="11549" y="10674"/>
                  </a:lnTo>
                  <a:lnTo>
                    <a:pt x="11852" y="11717"/>
                  </a:lnTo>
                  <a:lnTo>
                    <a:pt x="11852" y="10640"/>
                  </a:lnTo>
                  <a:lnTo>
                    <a:pt x="11583" y="9832"/>
                  </a:lnTo>
                  <a:lnTo>
                    <a:pt x="10640" y="6532"/>
                  </a:lnTo>
                  <a:lnTo>
                    <a:pt x="9798" y="3469"/>
                  </a:lnTo>
                  <a:lnTo>
                    <a:pt x="9394" y="1785"/>
                  </a:lnTo>
                  <a:lnTo>
                    <a:pt x="9159" y="944"/>
                  </a:lnTo>
                  <a:lnTo>
                    <a:pt x="8923" y="136"/>
                  </a:lnTo>
                  <a:lnTo>
                    <a:pt x="8889" y="102"/>
                  </a:lnTo>
                  <a:lnTo>
                    <a:pt x="8822" y="35"/>
                  </a:lnTo>
                  <a:lnTo>
                    <a:pt x="8788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6"/>
            <p:cNvSpPr/>
            <p:nvPr/>
          </p:nvSpPr>
          <p:spPr>
            <a:xfrm>
              <a:off x="6542043" y="3044546"/>
              <a:ext cx="65467" cy="46983"/>
            </a:xfrm>
            <a:custGeom>
              <a:avLst/>
              <a:gdLst/>
              <a:ahLst/>
              <a:cxnLst/>
              <a:rect l="l" t="t" r="r" b="b"/>
              <a:pathLst>
                <a:path w="1314" h="943" extrusionOk="0">
                  <a:moveTo>
                    <a:pt x="943" y="0"/>
                  </a:moveTo>
                  <a:lnTo>
                    <a:pt x="471" y="169"/>
                  </a:lnTo>
                  <a:lnTo>
                    <a:pt x="236" y="236"/>
                  </a:lnTo>
                  <a:lnTo>
                    <a:pt x="168" y="270"/>
                  </a:lnTo>
                  <a:lnTo>
                    <a:pt x="101" y="270"/>
                  </a:lnTo>
                  <a:lnTo>
                    <a:pt x="101" y="236"/>
                  </a:lnTo>
                  <a:lnTo>
                    <a:pt x="34" y="236"/>
                  </a:lnTo>
                  <a:lnTo>
                    <a:pt x="34" y="270"/>
                  </a:lnTo>
                  <a:lnTo>
                    <a:pt x="0" y="270"/>
                  </a:lnTo>
                  <a:lnTo>
                    <a:pt x="34" y="337"/>
                  </a:lnTo>
                  <a:lnTo>
                    <a:pt x="67" y="404"/>
                  </a:lnTo>
                  <a:lnTo>
                    <a:pt x="101" y="404"/>
                  </a:lnTo>
                  <a:lnTo>
                    <a:pt x="168" y="438"/>
                  </a:lnTo>
                  <a:lnTo>
                    <a:pt x="269" y="438"/>
                  </a:lnTo>
                  <a:lnTo>
                    <a:pt x="572" y="404"/>
                  </a:lnTo>
                  <a:lnTo>
                    <a:pt x="875" y="303"/>
                  </a:lnTo>
                  <a:lnTo>
                    <a:pt x="909" y="472"/>
                  </a:lnTo>
                  <a:lnTo>
                    <a:pt x="976" y="606"/>
                  </a:lnTo>
                  <a:lnTo>
                    <a:pt x="875" y="606"/>
                  </a:lnTo>
                  <a:lnTo>
                    <a:pt x="808" y="674"/>
                  </a:lnTo>
                  <a:lnTo>
                    <a:pt x="640" y="741"/>
                  </a:lnTo>
                  <a:lnTo>
                    <a:pt x="572" y="775"/>
                  </a:lnTo>
                  <a:lnTo>
                    <a:pt x="539" y="775"/>
                  </a:lnTo>
                  <a:lnTo>
                    <a:pt x="572" y="741"/>
                  </a:lnTo>
                  <a:lnTo>
                    <a:pt x="707" y="674"/>
                  </a:lnTo>
                  <a:lnTo>
                    <a:pt x="842" y="573"/>
                  </a:lnTo>
                  <a:lnTo>
                    <a:pt x="842" y="539"/>
                  </a:lnTo>
                  <a:lnTo>
                    <a:pt x="842" y="505"/>
                  </a:lnTo>
                  <a:lnTo>
                    <a:pt x="808" y="472"/>
                  </a:lnTo>
                  <a:lnTo>
                    <a:pt x="741" y="438"/>
                  </a:lnTo>
                  <a:lnTo>
                    <a:pt x="572" y="539"/>
                  </a:lnTo>
                  <a:lnTo>
                    <a:pt x="370" y="640"/>
                  </a:lnTo>
                  <a:lnTo>
                    <a:pt x="269" y="741"/>
                  </a:lnTo>
                  <a:lnTo>
                    <a:pt x="236" y="775"/>
                  </a:lnTo>
                  <a:lnTo>
                    <a:pt x="269" y="842"/>
                  </a:lnTo>
                  <a:lnTo>
                    <a:pt x="303" y="876"/>
                  </a:lnTo>
                  <a:lnTo>
                    <a:pt x="337" y="876"/>
                  </a:lnTo>
                  <a:lnTo>
                    <a:pt x="438" y="808"/>
                  </a:lnTo>
                  <a:lnTo>
                    <a:pt x="438" y="876"/>
                  </a:lnTo>
                  <a:lnTo>
                    <a:pt x="471" y="909"/>
                  </a:lnTo>
                  <a:lnTo>
                    <a:pt x="539" y="943"/>
                  </a:lnTo>
                  <a:lnTo>
                    <a:pt x="707" y="909"/>
                  </a:lnTo>
                  <a:lnTo>
                    <a:pt x="875" y="808"/>
                  </a:lnTo>
                  <a:lnTo>
                    <a:pt x="976" y="741"/>
                  </a:lnTo>
                  <a:lnTo>
                    <a:pt x="1044" y="674"/>
                  </a:lnTo>
                  <a:lnTo>
                    <a:pt x="1111" y="741"/>
                  </a:lnTo>
                  <a:lnTo>
                    <a:pt x="1212" y="741"/>
                  </a:lnTo>
                  <a:lnTo>
                    <a:pt x="1279" y="707"/>
                  </a:lnTo>
                  <a:lnTo>
                    <a:pt x="1313" y="640"/>
                  </a:lnTo>
                  <a:lnTo>
                    <a:pt x="1279" y="573"/>
                  </a:lnTo>
                  <a:lnTo>
                    <a:pt x="1246" y="505"/>
                  </a:lnTo>
                  <a:lnTo>
                    <a:pt x="1145" y="303"/>
                  </a:lnTo>
                  <a:lnTo>
                    <a:pt x="1111" y="135"/>
                  </a:lnTo>
                  <a:lnTo>
                    <a:pt x="1111" y="68"/>
                  </a:lnTo>
                  <a:lnTo>
                    <a:pt x="1077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6"/>
            <p:cNvSpPr/>
            <p:nvPr/>
          </p:nvSpPr>
          <p:spPr>
            <a:xfrm>
              <a:off x="6292083" y="2138723"/>
              <a:ext cx="35274" cy="35274"/>
            </a:xfrm>
            <a:custGeom>
              <a:avLst/>
              <a:gdLst/>
              <a:ahLst/>
              <a:cxnLst/>
              <a:rect l="l" t="t" r="r" b="b"/>
              <a:pathLst>
                <a:path w="708" h="708" extrusionOk="0">
                  <a:moveTo>
                    <a:pt x="438" y="203"/>
                  </a:moveTo>
                  <a:lnTo>
                    <a:pt x="506" y="236"/>
                  </a:lnTo>
                  <a:lnTo>
                    <a:pt x="539" y="304"/>
                  </a:lnTo>
                  <a:lnTo>
                    <a:pt x="539" y="405"/>
                  </a:lnTo>
                  <a:lnTo>
                    <a:pt x="506" y="472"/>
                  </a:lnTo>
                  <a:lnTo>
                    <a:pt x="438" y="539"/>
                  </a:lnTo>
                  <a:lnTo>
                    <a:pt x="270" y="539"/>
                  </a:lnTo>
                  <a:lnTo>
                    <a:pt x="203" y="506"/>
                  </a:lnTo>
                  <a:lnTo>
                    <a:pt x="169" y="405"/>
                  </a:lnTo>
                  <a:lnTo>
                    <a:pt x="236" y="304"/>
                  </a:lnTo>
                  <a:lnTo>
                    <a:pt x="270" y="270"/>
                  </a:lnTo>
                  <a:lnTo>
                    <a:pt x="337" y="236"/>
                  </a:lnTo>
                  <a:lnTo>
                    <a:pt x="371" y="203"/>
                  </a:lnTo>
                  <a:close/>
                  <a:moveTo>
                    <a:pt x="337" y="1"/>
                  </a:moveTo>
                  <a:lnTo>
                    <a:pt x="270" y="34"/>
                  </a:lnTo>
                  <a:lnTo>
                    <a:pt x="203" y="68"/>
                  </a:lnTo>
                  <a:lnTo>
                    <a:pt x="135" y="135"/>
                  </a:lnTo>
                  <a:lnTo>
                    <a:pt x="102" y="203"/>
                  </a:lnTo>
                  <a:lnTo>
                    <a:pt x="102" y="236"/>
                  </a:lnTo>
                  <a:lnTo>
                    <a:pt x="34" y="337"/>
                  </a:lnTo>
                  <a:lnTo>
                    <a:pt x="1" y="438"/>
                  </a:lnTo>
                  <a:lnTo>
                    <a:pt x="34" y="539"/>
                  </a:lnTo>
                  <a:lnTo>
                    <a:pt x="68" y="607"/>
                  </a:lnTo>
                  <a:lnTo>
                    <a:pt x="135" y="674"/>
                  </a:lnTo>
                  <a:lnTo>
                    <a:pt x="203" y="708"/>
                  </a:lnTo>
                  <a:lnTo>
                    <a:pt x="371" y="708"/>
                  </a:lnTo>
                  <a:lnTo>
                    <a:pt x="506" y="674"/>
                  </a:lnTo>
                  <a:lnTo>
                    <a:pt x="607" y="640"/>
                  </a:lnTo>
                  <a:lnTo>
                    <a:pt x="640" y="573"/>
                  </a:lnTo>
                  <a:lnTo>
                    <a:pt x="708" y="438"/>
                  </a:lnTo>
                  <a:lnTo>
                    <a:pt x="708" y="270"/>
                  </a:lnTo>
                  <a:lnTo>
                    <a:pt x="674" y="169"/>
                  </a:lnTo>
                  <a:lnTo>
                    <a:pt x="640" y="102"/>
                  </a:lnTo>
                  <a:lnTo>
                    <a:pt x="573" y="68"/>
                  </a:lnTo>
                  <a:lnTo>
                    <a:pt x="506" y="34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6"/>
            <p:cNvSpPr/>
            <p:nvPr/>
          </p:nvSpPr>
          <p:spPr>
            <a:xfrm>
              <a:off x="6538655" y="3066318"/>
              <a:ext cx="16840" cy="30242"/>
            </a:xfrm>
            <a:custGeom>
              <a:avLst/>
              <a:gdLst/>
              <a:ahLst/>
              <a:cxnLst/>
              <a:rect l="l" t="t" r="r" b="b"/>
              <a:pathLst>
                <a:path w="338" h="607" extrusionOk="0">
                  <a:moveTo>
                    <a:pt x="34" y="1"/>
                  </a:moveTo>
                  <a:lnTo>
                    <a:pt x="1" y="35"/>
                  </a:lnTo>
                  <a:lnTo>
                    <a:pt x="1" y="270"/>
                  </a:lnTo>
                  <a:lnTo>
                    <a:pt x="1" y="472"/>
                  </a:lnTo>
                  <a:lnTo>
                    <a:pt x="34" y="540"/>
                  </a:lnTo>
                  <a:lnTo>
                    <a:pt x="102" y="607"/>
                  </a:lnTo>
                  <a:lnTo>
                    <a:pt x="304" y="607"/>
                  </a:lnTo>
                  <a:lnTo>
                    <a:pt x="337" y="540"/>
                  </a:lnTo>
                  <a:lnTo>
                    <a:pt x="337" y="472"/>
                  </a:lnTo>
                  <a:lnTo>
                    <a:pt x="270" y="405"/>
                  </a:lnTo>
                  <a:lnTo>
                    <a:pt x="236" y="405"/>
                  </a:lnTo>
                  <a:lnTo>
                    <a:pt x="203" y="169"/>
                  </a:lnTo>
                  <a:lnTo>
                    <a:pt x="135" y="102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6"/>
            <p:cNvSpPr/>
            <p:nvPr/>
          </p:nvSpPr>
          <p:spPr>
            <a:xfrm>
              <a:off x="6421223" y="2091740"/>
              <a:ext cx="105773" cy="40306"/>
            </a:xfrm>
            <a:custGeom>
              <a:avLst/>
              <a:gdLst/>
              <a:ahLst/>
              <a:cxnLst/>
              <a:rect l="l" t="t" r="r" b="b"/>
              <a:pathLst>
                <a:path w="2123" h="809" extrusionOk="0">
                  <a:moveTo>
                    <a:pt x="1920" y="1"/>
                  </a:moveTo>
                  <a:lnTo>
                    <a:pt x="1853" y="34"/>
                  </a:lnTo>
                  <a:lnTo>
                    <a:pt x="1617" y="102"/>
                  </a:lnTo>
                  <a:lnTo>
                    <a:pt x="1381" y="169"/>
                  </a:lnTo>
                  <a:lnTo>
                    <a:pt x="944" y="270"/>
                  </a:lnTo>
                  <a:lnTo>
                    <a:pt x="472" y="371"/>
                  </a:lnTo>
                  <a:lnTo>
                    <a:pt x="270" y="472"/>
                  </a:lnTo>
                  <a:lnTo>
                    <a:pt x="35" y="573"/>
                  </a:lnTo>
                  <a:lnTo>
                    <a:pt x="1" y="674"/>
                  </a:lnTo>
                  <a:lnTo>
                    <a:pt x="1" y="741"/>
                  </a:lnTo>
                  <a:lnTo>
                    <a:pt x="68" y="809"/>
                  </a:lnTo>
                  <a:lnTo>
                    <a:pt x="136" y="809"/>
                  </a:lnTo>
                  <a:lnTo>
                    <a:pt x="1112" y="640"/>
                  </a:lnTo>
                  <a:lnTo>
                    <a:pt x="1583" y="506"/>
                  </a:lnTo>
                  <a:lnTo>
                    <a:pt x="2021" y="337"/>
                  </a:lnTo>
                  <a:lnTo>
                    <a:pt x="2088" y="304"/>
                  </a:lnTo>
                  <a:lnTo>
                    <a:pt x="2122" y="236"/>
                  </a:lnTo>
                  <a:lnTo>
                    <a:pt x="2122" y="169"/>
                  </a:lnTo>
                  <a:lnTo>
                    <a:pt x="2088" y="102"/>
                  </a:lnTo>
                  <a:lnTo>
                    <a:pt x="2055" y="68"/>
                  </a:lnTo>
                  <a:lnTo>
                    <a:pt x="1987" y="34"/>
                  </a:lnTo>
                  <a:lnTo>
                    <a:pt x="1920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6"/>
            <p:cNvSpPr/>
            <p:nvPr/>
          </p:nvSpPr>
          <p:spPr>
            <a:xfrm>
              <a:off x="6654393" y="2992531"/>
              <a:ext cx="152706" cy="80563"/>
            </a:xfrm>
            <a:custGeom>
              <a:avLst/>
              <a:gdLst/>
              <a:ahLst/>
              <a:cxnLst/>
              <a:rect l="l" t="t" r="r" b="b"/>
              <a:pathLst>
                <a:path w="3065" h="1617" extrusionOk="0">
                  <a:moveTo>
                    <a:pt x="2896" y="1"/>
                  </a:moveTo>
                  <a:lnTo>
                    <a:pt x="1482" y="371"/>
                  </a:lnTo>
                  <a:lnTo>
                    <a:pt x="68" y="809"/>
                  </a:lnTo>
                  <a:lnTo>
                    <a:pt x="1" y="842"/>
                  </a:lnTo>
                  <a:lnTo>
                    <a:pt x="1" y="910"/>
                  </a:lnTo>
                  <a:lnTo>
                    <a:pt x="35" y="977"/>
                  </a:lnTo>
                  <a:lnTo>
                    <a:pt x="102" y="977"/>
                  </a:lnTo>
                  <a:lnTo>
                    <a:pt x="775" y="842"/>
                  </a:lnTo>
                  <a:lnTo>
                    <a:pt x="1449" y="674"/>
                  </a:lnTo>
                  <a:lnTo>
                    <a:pt x="2762" y="304"/>
                  </a:lnTo>
                  <a:lnTo>
                    <a:pt x="2762" y="405"/>
                  </a:lnTo>
                  <a:lnTo>
                    <a:pt x="2762" y="506"/>
                  </a:lnTo>
                  <a:lnTo>
                    <a:pt x="2728" y="607"/>
                  </a:lnTo>
                  <a:lnTo>
                    <a:pt x="2694" y="708"/>
                  </a:lnTo>
                  <a:lnTo>
                    <a:pt x="2526" y="842"/>
                  </a:lnTo>
                  <a:lnTo>
                    <a:pt x="2290" y="977"/>
                  </a:lnTo>
                  <a:lnTo>
                    <a:pt x="2021" y="1078"/>
                  </a:lnTo>
                  <a:lnTo>
                    <a:pt x="1785" y="1145"/>
                  </a:lnTo>
                  <a:lnTo>
                    <a:pt x="1348" y="1246"/>
                  </a:lnTo>
                  <a:lnTo>
                    <a:pt x="573" y="1381"/>
                  </a:lnTo>
                  <a:lnTo>
                    <a:pt x="439" y="1347"/>
                  </a:lnTo>
                  <a:lnTo>
                    <a:pt x="338" y="1280"/>
                  </a:lnTo>
                  <a:lnTo>
                    <a:pt x="237" y="1213"/>
                  </a:lnTo>
                  <a:lnTo>
                    <a:pt x="136" y="1145"/>
                  </a:lnTo>
                  <a:lnTo>
                    <a:pt x="102" y="1179"/>
                  </a:lnTo>
                  <a:lnTo>
                    <a:pt x="136" y="1280"/>
                  </a:lnTo>
                  <a:lnTo>
                    <a:pt x="169" y="1381"/>
                  </a:lnTo>
                  <a:lnTo>
                    <a:pt x="304" y="1583"/>
                  </a:lnTo>
                  <a:lnTo>
                    <a:pt x="371" y="1617"/>
                  </a:lnTo>
                  <a:lnTo>
                    <a:pt x="439" y="1617"/>
                  </a:lnTo>
                  <a:lnTo>
                    <a:pt x="1550" y="1448"/>
                  </a:lnTo>
                  <a:lnTo>
                    <a:pt x="2088" y="1314"/>
                  </a:lnTo>
                  <a:lnTo>
                    <a:pt x="2358" y="1213"/>
                  </a:lnTo>
                  <a:lnTo>
                    <a:pt x="2627" y="1112"/>
                  </a:lnTo>
                  <a:lnTo>
                    <a:pt x="2728" y="1044"/>
                  </a:lnTo>
                  <a:lnTo>
                    <a:pt x="2795" y="943"/>
                  </a:lnTo>
                  <a:lnTo>
                    <a:pt x="2930" y="741"/>
                  </a:lnTo>
                  <a:lnTo>
                    <a:pt x="2997" y="472"/>
                  </a:lnTo>
                  <a:lnTo>
                    <a:pt x="2997" y="337"/>
                  </a:lnTo>
                  <a:lnTo>
                    <a:pt x="2964" y="236"/>
                  </a:lnTo>
                  <a:lnTo>
                    <a:pt x="3031" y="203"/>
                  </a:lnTo>
                  <a:lnTo>
                    <a:pt x="3065" y="169"/>
                  </a:lnTo>
                  <a:lnTo>
                    <a:pt x="3065" y="68"/>
                  </a:lnTo>
                  <a:lnTo>
                    <a:pt x="2997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6"/>
            <p:cNvSpPr/>
            <p:nvPr/>
          </p:nvSpPr>
          <p:spPr>
            <a:xfrm>
              <a:off x="6233393" y="2021291"/>
              <a:ext cx="637429" cy="1130622"/>
            </a:xfrm>
            <a:custGeom>
              <a:avLst/>
              <a:gdLst/>
              <a:ahLst/>
              <a:cxnLst/>
              <a:rect l="l" t="t" r="r" b="b"/>
              <a:pathLst>
                <a:path w="12794" h="22693" extrusionOk="0">
                  <a:moveTo>
                    <a:pt x="10774" y="3334"/>
                  </a:moveTo>
                  <a:lnTo>
                    <a:pt x="10841" y="3368"/>
                  </a:lnTo>
                  <a:lnTo>
                    <a:pt x="11178" y="4209"/>
                  </a:lnTo>
                  <a:lnTo>
                    <a:pt x="11245" y="4378"/>
                  </a:lnTo>
                  <a:lnTo>
                    <a:pt x="11346" y="4580"/>
                  </a:lnTo>
                  <a:lnTo>
                    <a:pt x="11346" y="4681"/>
                  </a:lnTo>
                  <a:lnTo>
                    <a:pt x="11346" y="4748"/>
                  </a:lnTo>
                  <a:lnTo>
                    <a:pt x="11313" y="4815"/>
                  </a:lnTo>
                  <a:lnTo>
                    <a:pt x="11212" y="4849"/>
                  </a:lnTo>
                  <a:lnTo>
                    <a:pt x="11111" y="4546"/>
                  </a:lnTo>
                  <a:lnTo>
                    <a:pt x="10774" y="3334"/>
                  </a:lnTo>
                  <a:close/>
                  <a:moveTo>
                    <a:pt x="6868" y="1"/>
                  </a:moveTo>
                  <a:lnTo>
                    <a:pt x="6363" y="34"/>
                  </a:lnTo>
                  <a:lnTo>
                    <a:pt x="5892" y="102"/>
                  </a:lnTo>
                  <a:lnTo>
                    <a:pt x="5387" y="169"/>
                  </a:lnTo>
                  <a:lnTo>
                    <a:pt x="4882" y="270"/>
                  </a:lnTo>
                  <a:lnTo>
                    <a:pt x="3939" y="506"/>
                  </a:lnTo>
                  <a:lnTo>
                    <a:pt x="2963" y="809"/>
                  </a:lnTo>
                  <a:lnTo>
                    <a:pt x="2492" y="977"/>
                  </a:lnTo>
                  <a:lnTo>
                    <a:pt x="2020" y="1145"/>
                  </a:lnTo>
                  <a:lnTo>
                    <a:pt x="1583" y="1381"/>
                  </a:lnTo>
                  <a:lnTo>
                    <a:pt x="1145" y="1617"/>
                  </a:lnTo>
                  <a:lnTo>
                    <a:pt x="876" y="1819"/>
                  </a:lnTo>
                  <a:lnTo>
                    <a:pt x="640" y="2021"/>
                  </a:lnTo>
                  <a:lnTo>
                    <a:pt x="438" y="2257"/>
                  </a:lnTo>
                  <a:lnTo>
                    <a:pt x="236" y="2560"/>
                  </a:lnTo>
                  <a:lnTo>
                    <a:pt x="101" y="2829"/>
                  </a:lnTo>
                  <a:lnTo>
                    <a:pt x="0" y="3132"/>
                  </a:lnTo>
                  <a:lnTo>
                    <a:pt x="0" y="3469"/>
                  </a:lnTo>
                  <a:lnTo>
                    <a:pt x="34" y="3772"/>
                  </a:lnTo>
                  <a:lnTo>
                    <a:pt x="34" y="3805"/>
                  </a:lnTo>
                  <a:lnTo>
                    <a:pt x="34" y="3839"/>
                  </a:lnTo>
                  <a:lnTo>
                    <a:pt x="101" y="4378"/>
                  </a:lnTo>
                  <a:lnTo>
                    <a:pt x="236" y="4883"/>
                  </a:lnTo>
                  <a:lnTo>
                    <a:pt x="505" y="5893"/>
                  </a:lnTo>
                  <a:lnTo>
                    <a:pt x="808" y="6903"/>
                  </a:lnTo>
                  <a:lnTo>
                    <a:pt x="1111" y="7946"/>
                  </a:lnTo>
                  <a:lnTo>
                    <a:pt x="1583" y="10101"/>
                  </a:lnTo>
                  <a:lnTo>
                    <a:pt x="2020" y="12256"/>
                  </a:lnTo>
                  <a:lnTo>
                    <a:pt x="2559" y="14478"/>
                  </a:lnTo>
                  <a:lnTo>
                    <a:pt x="3131" y="16700"/>
                  </a:lnTo>
                  <a:lnTo>
                    <a:pt x="3704" y="18889"/>
                  </a:lnTo>
                  <a:lnTo>
                    <a:pt x="4377" y="21077"/>
                  </a:lnTo>
                  <a:lnTo>
                    <a:pt x="4411" y="21144"/>
                  </a:lnTo>
                  <a:lnTo>
                    <a:pt x="4411" y="21346"/>
                  </a:lnTo>
                  <a:lnTo>
                    <a:pt x="4478" y="21481"/>
                  </a:lnTo>
                  <a:lnTo>
                    <a:pt x="4613" y="21649"/>
                  </a:lnTo>
                  <a:lnTo>
                    <a:pt x="4747" y="21818"/>
                  </a:lnTo>
                  <a:lnTo>
                    <a:pt x="5084" y="22087"/>
                  </a:lnTo>
                  <a:lnTo>
                    <a:pt x="5421" y="22255"/>
                  </a:lnTo>
                  <a:lnTo>
                    <a:pt x="5724" y="22424"/>
                  </a:lnTo>
                  <a:lnTo>
                    <a:pt x="6027" y="22525"/>
                  </a:lnTo>
                  <a:lnTo>
                    <a:pt x="6363" y="22626"/>
                  </a:lnTo>
                  <a:lnTo>
                    <a:pt x="6734" y="22659"/>
                  </a:lnTo>
                  <a:lnTo>
                    <a:pt x="7070" y="22693"/>
                  </a:lnTo>
                  <a:lnTo>
                    <a:pt x="7407" y="22693"/>
                  </a:lnTo>
                  <a:lnTo>
                    <a:pt x="8114" y="22659"/>
                  </a:lnTo>
                  <a:lnTo>
                    <a:pt x="8720" y="22592"/>
                  </a:lnTo>
                  <a:lnTo>
                    <a:pt x="9293" y="22491"/>
                  </a:lnTo>
                  <a:lnTo>
                    <a:pt x="9899" y="22390"/>
                  </a:lnTo>
                  <a:lnTo>
                    <a:pt x="10471" y="22255"/>
                  </a:lnTo>
                  <a:lnTo>
                    <a:pt x="11649" y="21919"/>
                  </a:lnTo>
                  <a:lnTo>
                    <a:pt x="12794" y="21515"/>
                  </a:lnTo>
                  <a:lnTo>
                    <a:pt x="12794" y="21212"/>
                  </a:lnTo>
                  <a:lnTo>
                    <a:pt x="11313" y="21717"/>
                  </a:lnTo>
                  <a:lnTo>
                    <a:pt x="10538" y="21919"/>
                  </a:lnTo>
                  <a:lnTo>
                    <a:pt x="9798" y="22121"/>
                  </a:lnTo>
                  <a:lnTo>
                    <a:pt x="9124" y="22255"/>
                  </a:lnTo>
                  <a:lnTo>
                    <a:pt x="8485" y="22390"/>
                  </a:lnTo>
                  <a:lnTo>
                    <a:pt x="7811" y="22424"/>
                  </a:lnTo>
                  <a:lnTo>
                    <a:pt x="7138" y="22457"/>
                  </a:lnTo>
                  <a:lnTo>
                    <a:pt x="6801" y="22424"/>
                  </a:lnTo>
                  <a:lnTo>
                    <a:pt x="6498" y="22390"/>
                  </a:lnTo>
                  <a:lnTo>
                    <a:pt x="6195" y="22289"/>
                  </a:lnTo>
                  <a:lnTo>
                    <a:pt x="5858" y="22188"/>
                  </a:lnTo>
                  <a:lnTo>
                    <a:pt x="5522" y="22053"/>
                  </a:lnTo>
                  <a:lnTo>
                    <a:pt x="5320" y="21919"/>
                  </a:lnTo>
                  <a:lnTo>
                    <a:pt x="5084" y="21784"/>
                  </a:lnTo>
                  <a:lnTo>
                    <a:pt x="4916" y="21616"/>
                  </a:lnTo>
                  <a:lnTo>
                    <a:pt x="4747" y="21447"/>
                  </a:lnTo>
                  <a:lnTo>
                    <a:pt x="4646" y="21279"/>
                  </a:lnTo>
                  <a:lnTo>
                    <a:pt x="4613" y="21077"/>
                  </a:lnTo>
                  <a:lnTo>
                    <a:pt x="4613" y="21043"/>
                  </a:lnTo>
                  <a:lnTo>
                    <a:pt x="4007" y="18889"/>
                  </a:lnTo>
                  <a:lnTo>
                    <a:pt x="3434" y="16734"/>
                  </a:lnTo>
                  <a:lnTo>
                    <a:pt x="2862" y="14579"/>
                  </a:lnTo>
                  <a:lnTo>
                    <a:pt x="2323" y="12424"/>
                  </a:lnTo>
                  <a:lnTo>
                    <a:pt x="1852" y="10269"/>
                  </a:lnTo>
                  <a:lnTo>
                    <a:pt x="1414" y="8115"/>
                  </a:lnTo>
                  <a:lnTo>
                    <a:pt x="1280" y="7576"/>
                  </a:lnTo>
                  <a:lnTo>
                    <a:pt x="1145" y="7037"/>
                  </a:lnTo>
                  <a:lnTo>
                    <a:pt x="808" y="5960"/>
                  </a:lnTo>
                  <a:lnTo>
                    <a:pt x="472" y="4883"/>
                  </a:lnTo>
                  <a:lnTo>
                    <a:pt x="303" y="4344"/>
                  </a:lnTo>
                  <a:lnTo>
                    <a:pt x="169" y="3805"/>
                  </a:lnTo>
                  <a:lnTo>
                    <a:pt x="135" y="3772"/>
                  </a:lnTo>
                  <a:lnTo>
                    <a:pt x="202" y="3368"/>
                  </a:lnTo>
                  <a:lnTo>
                    <a:pt x="303" y="2997"/>
                  </a:lnTo>
                  <a:lnTo>
                    <a:pt x="472" y="2694"/>
                  </a:lnTo>
                  <a:lnTo>
                    <a:pt x="674" y="2391"/>
                  </a:lnTo>
                  <a:lnTo>
                    <a:pt x="909" y="2122"/>
                  </a:lnTo>
                  <a:lnTo>
                    <a:pt x="1179" y="1920"/>
                  </a:lnTo>
                  <a:lnTo>
                    <a:pt x="1482" y="1684"/>
                  </a:lnTo>
                  <a:lnTo>
                    <a:pt x="1818" y="1516"/>
                  </a:lnTo>
                  <a:lnTo>
                    <a:pt x="2155" y="1347"/>
                  </a:lnTo>
                  <a:lnTo>
                    <a:pt x="2525" y="1213"/>
                  </a:lnTo>
                  <a:lnTo>
                    <a:pt x="3266" y="943"/>
                  </a:lnTo>
                  <a:lnTo>
                    <a:pt x="4007" y="741"/>
                  </a:lnTo>
                  <a:lnTo>
                    <a:pt x="4714" y="573"/>
                  </a:lnTo>
                  <a:lnTo>
                    <a:pt x="5555" y="405"/>
                  </a:lnTo>
                  <a:lnTo>
                    <a:pt x="5959" y="337"/>
                  </a:lnTo>
                  <a:lnTo>
                    <a:pt x="6397" y="304"/>
                  </a:lnTo>
                  <a:lnTo>
                    <a:pt x="6801" y="270"/>
                  </a:lnTo>
                  <a:lnTo>
                    <a:pt x="7239" y="304"/>
                  </a:lnTo>
                  <a:lnTo>
                    <a:pt x="7643" y="304"/>
                  </a:lnTo>
                  <a:lnTo>
                    <a:pt x="8080" y="371"/>
                  </a:lnTo>
                  <a:lnTo>
                    <a:pt x="8518" y="472"/>
                  </a:lnTo>
                  <a:lnTo>
                    <a:pt x="8922" y="607"/>
                  </a:lnTo>
                  <a:lnTo>
                    <a:pt x="9326" y="809"/>
                  </a:lnTo>
                  <a:lnTo>
                    <a:pt x="9495" y="943"/>
                  </a:lnTo>
                  <a:lnTo>
                    <a:pt x="9697" y="1078"/>
                  </a:lnTo>
                  <a:lnTo>
                    <a:pt x="9831" y="1246"/>
                  </a:lnTo>
                  <a:lnTo>
                    <a:pt x="9966" y="1448"/>
                  </a:lnTo>
                  <a:lnTo>
                    <a:pt x="10101" y="1650"/>
                  </a:lnTo>
                  <a:lnTo>
                    <a:pt x="10202" y="1852"/>
                  </a:lnTo>
                  <a:lnTo>
                    <a:pt x="10168" y="1886"/>
                  </a:lnTo>
                  <a:lnTo>
                    <a:pt x="10168" y="2088"/>
                  </a:lnTo>
                  <a:lnTo>
                    <a:pt x="10202" y="2223"/>
                  </a:lnTo>
                  <a:lnTo>
                    <a:pt x="10303" y="2593"/>
                  </a:lnTo>
                  <a:lnTo>
                    <a:pt x="10707" y="4108"/>
                  </a:lnTo>
                  <a:lnTo>
                    <a:pt x="11616" y="7138"/>
                  </a:lnTo>
                  <a:lnTo>
                    <a:pt x="12491" y="10168"/>
                  </a:lnTo>
                  <a:lnTo>
                    <a:pt x="12794" y="11347"/>
                  </a:lnTo>
                  <a:lnTo>
                    <a:pt x="12794" y="10337"/>
                  </a:lnTo>
                  <a:lnTo>
                    <a:pt x="12727" y="10101"/>
                  </a:lnTo>
                  <a:lnTo>
                    <a:pt x="11919" y="7340"/>
                  </a:lnTo>
                  <a:lnTo>
                    <a:pt x="11582" y="6196"/>
                  </a:lnTo>
                  <a:lnTo>
                    <a:pt x="11279" y="5085"/>
                  </a:lnTo>
                  <a:lnTo>
                    <a:pt x="11346" y="5085"/>
                  </a:lnTo>
                  <a:lnTo>
                    <a:pt x="11414" y="5051"/>
                  </a:lnTo>
                  <a:lnTo>
                    <a:pt x="11447" y="5017"/>
                  </a:lnTo>
                  <a:lnTo>
                    <a:pt x="11515" y="4916"/>
                  </a:lnTo>
                  <a:lnTo>
                    <a:pt x="11582" y="4849"/>
                  </a:lnTo>
                  <a:lnTo>
                    <a:pt x="11616" y="4815"/>
                  </a:lnTo>
                  <a:lnTo>
                    <a:pt x="11616" y="4748"/>
                  </a:lnTo>
                  <a:lnTo>
                    <a:pt x="11346" y="3974"/>
                  </a:lnTo>
                  <a:lnTo>
                    <a:pt x="11043" y="3233"/>
                  </a:lnTo>
                  <a:lnTo>
                    <a:pt x="10976" y="3166"/>
                  </a:lnTo>
                  <a:lnTo>
                    <a:pt x="10707" y="3166"/>
                  </a:lnTo>
                  <a:lnTo>
                    <a:pt x="10471" y="2560"/>
                  </a:lnTo>
                  <a:lnTo>
                    <a:pt x="10639" y="2560"/>
                  </a:lnTo>
                  <a:lnTo>
                    <a:pt x="10673" y="2492"/>
                  </a:lnTo>
                  <a:lnTo>
                    <a:pt x="10673" y="2425"/>
                  </a:lnTo>
                  <a:lnTo>
                    <a:pt x="10538" y="2054"/>
                  </a:lnTo>
                  <a:lnTo>
                    <a:pt x="10404" y="1718"/>
                  </a:lnTo>
                  <a:lnTo>
                    <a:pt x="10235" y="1415"/>
                  </a:lnTo>
                  <a:lnTo>
                    <a:pt x="10033" y="1112"/>
                  </a:lnTo>
                  <a:lnTo>
                    <a:pt x="9798" y="876"/>
                  </a:lnTo>
                  <a:lnTo>
                    <a:pt x="9528" y="640"/>
                  </a:lnTo>
                  <a:lnTo>
                    <a:pt x="9225" y="472"/>
                  </a:lnTo>
                  <a:lnTo>
                    <a:pt x="8855" y="304"/>
                  </a:lnTo>
                  <a:lnTo>
                    <a:pt x="8384" y="169"/>
                  </a:lnTo>
                  <a:lnTo>
                    <a:pt x="7878" y="68"/>
                  </a:lnTo>
                  <a:lnTo>
                    <a:pt x="7373" y="34"/>
                  </a:lnTo>
                  <a:lnTo>
                    <a:pt x="6868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6"/>
            <p:cNvSpPr/>
            <p:nvPr/>
          </p:nvSpPr>
          <p:spPr>
            <a:xfrm>
              <a:off x="6609104" y="2068274"/>
              <a:ext cx="21872" cy="20178"/>
            </a:xfrm>
            <a:custGeom>
              <a:avLst/>
              <a:gdLst/>
              <a:ahLst/>
              <a:cxnLst/>
              <a:rect l="l" t="t" r="r" b="b"/>
              <a:pathLst>
                <a:path w="439" h="405" extrusionOk="0">
                  <a:moveTo>
                    <a:pt x="135" y="0"/>
                  </a:moveTo>
                  <a:lnTo>
                    <a:pt x="34" y="101"/>
                  </a:lnTo>
                  <a:lnTo>
                    <a:pt x="34" y="169"/>
                  </a:lnTo>
                  <a:lnTo>
                    <a:pt x="1" y="236"/>
                  </a:lnTo>
                  <a:lnTo>
                    <a:pt x="34" y="337"/>
                  </a:lnTo>
                  <a:lnTo>
                    <a:pt x="68" y="371"/>
                  </a:lnTo>
                  <a:lnTo>
                    <a:pt x="135" y="404"/>
                  </a:lnTo>
                  <a:lnTo>
                    <a:pt x="203" y="404"/>
                  </a:lnTo>
                  <a:lnTo>
                    <a:pt x="270" y="371"/>
                  </a:lnTo>
                  <a:lnTo>
                    <a:pt x="371" y="337"/>
                  </a:lnTo>
                  <a:lnTo>
                    <a:pt x="405" y="270"/>
                  </a:lnTo>
                  <a:lnTo>
                    <a:pt x="438" y="169"/>
                  </a:lnTo>
                  <a:lnTo>
                    <a:pt x="405" y="101"/>
                  </a:lnTo>
                  <a:lnTo>
                    <a:pt x="337" y="34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7" name="Google Shape;907;p6"/>
          <p:cNvGrpSpPr/>
          <p:nvPr/>
        </p:nvGrpSpPr>
        <p:grpSpPr>
          <a:xfrm>
            <a:off x="7464679" y="3618202"/>
            <a:ext cx="1679118" cy="1534882"/>
            <a:chOff x="5191704" y="3618202"/>
            <a:chExt cx="1679118" cy="1534882"/>
          </a:xfrm>
        </p:grpSpPr>
        <p:sp>
          <p:nvSpPr>
            <p:cNvPr id="908" name="Google Shape;908;p6"/>
            <p:cNvSpPr/>
            <p:nvPr/>
          </p:nvSpPr>
          <p:spPr>
            <a:xfrm>
              <a:off x="6010287" y="4958477"/>
              <a:ext cx="610625" cy="194607"/>
            </a:xfrm>
            <a:custGeom>
              <a:avLst/>
              <a:gdLst/>
              <a:ahLst/>
              <a:cxnLst/>
              <a:rect l="l" t="t" r="r" b="b"/>
              <a:pathLst>
                <a:path w="12256" h="3906" extrusionOk="0">
                  <a:moveTo>
                    <a:pt x="2492" y="775"/>
                  </a:moveTo>
                  <a:lnTo>
                    <a:pt x="2727" y="809"/>
                  </a:lnTo>
                  <a:lnTo>
                    <a:pt x="2963" y="943"/>
                  </a:lnTo>
                  <a:lnTo>
                    <a:pt x="3131" y="1078"/>
                  </a:lnTo>
                  <a:lnTo>
                    <a:pt x="3266" y="1280"/>
                  </a:lnTo>
                  <a:lnTo>
                    <a:pt x="3333" y="1549"/>
                  </a:lnTo>
                  <a:lnTo>
                    <a:pt x="2727" y="2189"/>
                  </a:lnTo>
                  <a:lnTo>
                    <a:pt x="2222" y="2795"/>
                  </a:lnTo>
                  <a:lnTo>
                    <a:pt x="1953" y="3132"/>
                  </a:lnTo>
                  <a:lnTo>
                    <a:pt x="1684" y="3401"/>
                  </a:lnTo>
                  <a:lnTo>
                    <a:pt x="1515" y="3536"/>
                  </a:lnTo>
                  <a:lnTo>
                    <a:pt x="1347" y="3603"/>
                  </a:lnTo>
                  <a:lnTo>
                    <a:pt x="1145" y="3670"/>
                  </a:lnTo>
                  <a:lnTo>
                    <a:pt x="943" y="3670"/>
                  </a:lnTo>
                  <a:lnTo>
                    <a:pt x="808" y="3637"/>
                  </a:lnTo>
                  <a:lnTo>
                    <a:pt x="707" y="3569"/>
                  </a:lnTo>
                  <a:lnTo>
                    <a:pt x="606" y="3502"/>
                  </a:lnTo>
                  <a:lnTo>
                    <a:pt x="539" y="3435"/>
                  </a:lnTo>
                  <a:lnTo>
                    <a:pt x="404" y="3233"/>
                  </a:lnTo>
                  <a:lnTo>
                    <a:pt x="371" y="2997"/>
                  </a:lnTo>
                  <a:lnTo>
                    <a:pt x="371" y="2728"/>
                  </a:lnTo>
                  <a:lnTo>
                    <a:pt x="404" y="2492"/>
                  </a:lnTo>
                  <a:lnTo>
                    <a:pt x="472" y="2256"/>
                  </a:lnTo>
                  <a:lnTo>
                    <a:pt x="539" y="2054"/>
                  </a:lnTo>
                  <a:lnTo>
                    <a:pt x="640" y="1886"/>
                  </a:lnTo>
                  <a:lnTo>
                    <a:pt x="775" y="1751"/>
                  </a:lnTo>
                  <a:lnTo>
                    <a:pt x="1044" y="1482"/>
                  </a:lnTo>
                  <a:lnTo>
                    <a:pt x="1347" y="1213"/>
                  </a:lnTo>
                  <a:lnTo>
                    <a:pt x="1684" y="1011"/>
                  </a:lnTo>
                  <a:lnTo>
                    <a:pt x="1953" y="842"/>
                  </a:lnTo>
                  <a:lnTo>
                    <a:pt x="2256" y="775"/>
                  </a:lnTo>
                  <a:close/>
                  <a:moveTo>
                    <a:pt x="6229" y="1"/>
                  </a:moveTo>
                  <a:lnTo>
                    <a:pt x="5892" y="34"/>
                  </a:lnTo>
                  <a:lnTo>
                    <a:pt x="5556" y="102"/>
                  </a:lnTo>
                  <a:lnTo>
                    <a:pt x="5219" y="203"/>
                  </a:lnTo>
                  <a:lnTo>
                    <a:pt x="4882" y="371"/>
                  </a:lnTo>
                  <a:lnTo>
                    <a:pt x="4579" y="539"/>
                  </a:lnTo>
                  <a:lnTo>
                    <a:pt x="4242" y="775"/>
                  </a:lnTo>
                  <a:lnTo>
                    <a:pt x="3939" y="1011"/>
                  </a:lnTo>
                  <a:lnTo>
                    <a:pt x="3670" y="1246"/>
                  </a:lnTo>
                  <a:lnTo>
                    <a:pt x="3569" y="1078"/>
                  </a:lnTo>
                  <a:lnTo>
                    <a:pt x="3502" y="943"/>
                  </a:lnTo>
                  <a:lnTo>
                    <a:pt x="3401" y="809"/>
                  </a:lnTo>
                  <a:lnTo>
                    <a:pt x="3266" y="674"/>
                  </a:lnTo>
                  <a:lnTo>
                    <a:pt x="3131" y="573"/>
                  </a:lnTo>
                  <a:lnTo>
                    <a:pt x="2997" y="506"/>
                  </a:lnTo>
                  <a:lnTo>
                    <a:pt x="2828" y="438"/>
                  </a:lnTo>
                  <a:lnTo>
                    <a:pt x="2626" y="371"/>
                  </a:lnTo>
                  <a:lnTo>
                    <a:pt x="2391" y="371"/>
                  </a:lnTo>
                  <a:lnTo>
                    <a:pt x="2121" y="405"/>
                  </a:lnTo>
                  <a:lnTo>
                    <a:pt x="1886" y="506"/>
                  </a:lnTo>
                  <a:lnTo>
                    <a:pt x="1616" y="607"/>
                  </a:lnTo>
                  <a:lnTo>
                    <a:pt x="1414" y="741"/>
                  </a:lnTo>
                  <a:lnTo>
                    <a:pt x="1179" y="910"/>
                  </a:lnTo>
                  <a:lnTo>
                    <a:pt x="775" y="1246"/>
                  </a:lnTo>
                  <a:lnTo>
                    <a:pt x="505" y="1516"/>
                  </a:lnTo>
                  <a:lnTo>
                    <a:pt x="270" y="1852"/>
                  </a:lnTo>
                  <a:lnTo>
                    <a:pt x="101" y="2223"/>
                  </a:lnTo>
                  <a:lnTo>
                    <a:pt x="34" y="2627"/>
                  </a:lnTo>
                  <a:lnTo>
                    <a:pt x="0" y="2795"/>
                  </a:lnTo>
                  <a:lnTo>
                    <a:pt x="0" y="2997"/>
                  </a:lnTo>
                  <a:lnTo>
                    <a:pt x="34" y="3165"/>
                  </a:lnTo>
                  <a:lnTo>
                    <a:pt x="101" y="3334"/>
                  </a:lnTo>
                  <a:lnTo>
                    <a:pt x="202" y="3502"/>
                  </a:lnTo>
                  <a:lnTo>
                    <a:pt x="303" y="3670"/>
                  </a:lnTo>
                  <a:lnTo>
                    <a:pt x="438" y="3805"/>
                  </a:lnTo>
                  <a:lnTo>
                    <a:pt x="640" y="3906"/>
                  </a:lnTo>
                  <a:lnTo>
                    <a:pt x="1583" y="3906"/>
                  </a:lnTo>
                  <a:lnTo>
                    <a:pt x="1751" y="3771"/>
                  </a:lnTo>
                  <a:lnTo>
                    <a:pt x="1919" y="3637"/>
                  </a:lnTo>
                  <a:lnTo>
                    <a:pt x="2222" y="3334"/>
                  </a:lnTo>
                  <a:lnTo>
                    <a:pt x="2795" y="2728"/>
                  </a:lnTo>
                  <a:lnTo>
                    <a:pt x="3367" y="2088"/>
                  </a:lnTo>
                  <a:lnTo>
                    <a:pt x="3333" y="2189"/>
                  </a:lnTo>
                  <a:lnTo>
                    <a:pt x="3300" y="2425"/>
                  </a:lnTo>
                  <a:lnTo>
                    <a:pt x="3199" y="2627"/>
                  </a:lnTo>
                  <a:lnTo>
                    <a:pt x="2997" y="3064"/>
                  </a:lnTo>
                  <a:lnTo>
                    <a:pt x="2727" y="3502"/>
                  </a:lnTo>
                  <a:lnTo>
                    <a:pt x="2424" y="3906"/>
                  </a:lnTo>
                  <a:lnTo>
                    <a:pt x="2828" y="3906"/>
                  </a:lnTo>
                  <a:lnTo>
                    <a:pt x="2997" y="3670"/>
                  </a:lnTo>
                  <a:lnTo>
                    <a:pt x="3266" y="3233"/>
                  </a:lnTo>
                  <a:lnTo>
                    <a:pt x="3535" y="2761"/>
                  </a:lnTo>
                  <a:lnTo>
                    <a:pt x="3636" y="2492"/>
                  </a:lnTo>
                  <a:lnTo>
                    <a:pt x="3704" y="2223"/>
                  </a:lnTo>
                  <a:lnTo>
                    <a:pt x="3737" y="1987"/>
                  </a:lnTo>
                  <a:lnTo>
                    <a:pt x="3737" y="1718"/>
                  </a:lnTo>
                  <a:lnTo>
                    <a:pt x="4343" y="1213"/>
                  </a:lnTo>
                  <a:lnTo>
                    <a:pt x="4647" y="1011"/>
                  </a:lnTo>
                  <a:lnTo>
                    <a:pt x="4950" y="775"/>
                  </a:lnTo>
                  <a:lnTo>
                    <a:pt x="5286" y="607"/>
                  </a:lnTo>
                  <a:lnTo>
                    <a:pt x="5623" y="438"/>
                  </a:lnTo>
                  <a:lnTo>
                    <a:pt x="5859" y="371"/>
                  </a:lnTo>
                  <a:lnTo>
                    <a:pt x="6094" y="337"/>
                  </a:lnTo>
                  <a:lnTo>
                    <a:pt x="6330" y="371"/>
                  </a:lnTo>
                  <a:lnTo>
                    <a:pt x="6566" y="405"/>
                  </a:lnTo>
                  <a:lnTo>
                    <a:pt x="7003" y="573"/>
                  </a:lnTo>
                  <a:lnTo>
                    <a:pt x="7441" y="775"/>
                  </a:lnTo>
                  <a:lnTo>
                    <a:pt x="8114" y="1145"/>
                  </a:lnTo>
                  <a:lnTo>
                    <a:pt x="8754" y="1549"/>
                  </a:lnTo>
                  <a:lnTo>
                    <a:pt x="9394" y="1987"/>
                  </a:lnTo>
                  <a:lnTo>
                    <a:pt x="10000" y="2492"/>
                  </a:lnTo>
                  <a:lnTo>
                    <a:pt x="10370" y="2829"/>
                  </a:lnTo>
                  <a:lnTo>
                    <a:pt x="10740" y="3199"/>
                  </a:lnTo>
                  <a:lnTo>
                    <a:pt x="11111" y="3569"/>
                  </a:lnTo>
                  <a:lnTo>
                    <a:pt x="11515" y="3906"/>
                  </a:lnTo>
                  <a:lnTo>
                    <a:pt x="12255" y="3906"/>
                  </a:lnTo>
                  <a:lnTo>
                    <a:pt x="12020" y="3771"/>
                  </a:lnTo>
                  <a:lnTo>
                    <a:pt x="11784" y="3603"/>
                  </a:lnTo>
                  <a:lnTo>
                    <a:pt x="11313" y="3233"/>
                  </a:lnTo>
                  <a:lnTo>
                    <a:pt x="10572" y="2526"/>
                  </a:lnTo>
                  <a:lnTo>
                    <a:pt x="10101" y="2122"/>
                  </a:lnTo>
                  <a:lnTo>
                    <a:pt x="9629" y="1718"/>
                  </a:lnTo>
                  <a:lnTo>
                    <a:pt x="9091" y="1347"/>
                  </a:lnTo>
                  <a:lnTo>
                    <a:pt x="8586" y="1011"/>
                  </a:lnTo>
                  <a:lnTo>
                    <a:pt x="8047" y="674"/>
                  </a:lnTo>
                  <a:lnTo>
                    <a:pt x="7475" y="371"/>
                  </a:lnTo>
                  <a:lnTo>
                    <a:pt x="7172" y="203"/>
                  </a:lnTo>
                  <a:lnTo>
                    <a:pt x="6869" y="102"/>
                  </a:lnTo>
                  <a:lnTo>
                    <a:pt x="6532" y="34"/>
                  </a:lnTo>
                  <a:lnTo>
                    <a:pt x="6229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6"/>
            <p:cNvSpPr/>
            <p:nvPr/>
          </p:nvSpPr>
          <p:spPr>
            <a:xfrm>
              <a:off x="5332602" y="4691777"/>
              <a:ext cx="114094" cy="107417"/>
            </a:xfrm>
            <a:custGeom>
              <a:avLst/>
              <a:gdLst/>
              <a:ahLst/>
              <a:cxnLst/>
              <a:rect l="l" t="t" r="r" b="b"/>
              <a:pathLst>
                <a:path w="2290" h="2156" extrusionOk="0">
                  <a:moveTo>
                    <a:pt x="0" y="0"/>
                  </a:moveTo>
                  <a:lnTo>
                    <a:pt x="0" y="34"/>
                  </a:lnTo>
                  <a:lnTo>
                    <a:pt x="68" y="202"/>
                  </a:lnTo>
                  <a:lnTo>
                    <a:pt x="202" y="337"/>
                  </a:lnTo>
                  <a:lnTo>
                    <a:pt x="438" y="606"/>
                  </a:lnTo>
                  <a:lnTo>
                    <a:pt x="1010" y="1078"/>
                  </a:lnTo>
                  <a:lnTo>
                    <a:pt x="1549" y="1583"/>
                  </a:lnTo>
                  <a:lnTo>
                    <a:pt x="2088" y="2121"/>
                  </a:lnTo>
                  <a:lnTo>
                    <a:pt x="2155" y="2155"/>
                  </a:lnTo>
                  <a:lnTo>
                    <a:pt x="2223" y="2121"/>
                  </a:lnTo>
                  <a:lnTo>
                    <a:pt x="2290" y="2054"/>
                  </a:lnTo>
                  <a:lnTo>
                    <a:pt x="2290" y="2020"/>
                  </a:lnTo>
                  <a:lnTo>
                    <a:pt x="2256" y="1987"/>
                  </a:lnTo>
                  <a:lnTo>
                    <a:pt x="2021" y="1684"/>
                  </a:lnTo>
                  <a:lnTo>
                    <a:pt x="1751" y="1414"/>
                  </a:lnTo>
                  <a:lnTo>
                    <a:pt x="1179" y="909"/>
                  </a:lnTo>
                  <a:lnTo>
                    <a:pt x="640" y="404"/>
                  </a:lnTo>
                  <a:lnTo>
                    <a:pt x="337" y="169"/>
                  </a:lnTo>
                  <a:lnTo>
                    <a:pt x="202" y="68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6"/>
            <p:cNvSpPr/>
            <p:nvPr/>
          </p:nvSpPr>
          <p:spPr>
            <a:xfrm>
              <a:off x="5191704" y="4493833"/>
              <a:ext cx="781715" cy="659251"/>
            </a:xfrm>
            <a:custGeom>
              <a:avLst/>
              <a:gdLst/>
              <a:ahLst/>
              <a:cxnLst/>
              <a:rect l="l" t="t" r="r" b="b"/>
              <a:pathLst>
                <a:path w="15690" h="13232" extrusionOk="0">
                  <a:moveTo>
                    <a:pt x="2929" y="640"/>
                  </a:moveTo>
                  <a:lnTo>
                    <a:pt x="3131" y="943"/>
                  </a:lnTo>
                  <a:lnTo>
                    <a:pt x="3165" y="977"/>
                  </a:lnTo>
                  <a:lnTo>
                    <a:pt x="3098" y="977"/>
                  </a:lnTo>
                  <a:lnTo>
                    <a:pt x="3030" y="909"/>
                  </a:lnTo>
                  <a:lnTo>
                    <a:pt x="2997" y="808"/>
                  </a:lnTo>
                  <a:lnTo>
                    <a:pt x="2929" y="640"/>
                  </a:lnTo>
                  <a:close/>
                  <a:moveTo>
                    <a:pt x="2458" y="270"/>
                  </a:moveTo>
                  <a:lnTo>
                    <a:pt x="2626" y="337"/>
                  </a:lnTo>
                  <a:lnTo>
                    <a:pt x="2593" y="371"/>
                  </a:lnTo>
                  <a:lnTo>
                    <a:pt x="2626" y="573"/>
                  </a:lnTo>
                  <a:lnTo>
                    <a:pt x="2694" y="808"/>
                  </a:lnTo>
                  <a:lnTo>
                    <a:pt x="2761" y="1044"/>
                  </a:lnTo>
                  <a:lnTo>
                    <a:pt x="2828" y="1112"/>
                  </a:lnTo>
                  <a:lnTo>
                    <a:pt x="2896" y="1179"/>
                  </a:lnTo>
                  <a:lnTo>
                    <a:pt x="3064" y="1280"/>
                  </a:lnTo>
                  <a:lnTo>
                    <a:pt x="3266" y="1381"/>
                  </a:lnTo>
                  <a:lnTo>
                    <a:pt x="3502" y="1448"/>
                  </a:lnTo>
                  <a:lnTo>
                    <a:pt x="3603" y="1448"/>
                  </a:lnTo>
                  <a:lnTo>
                    <a:pt x="3670" y="1415"/>
                  </a:lnTo>
                  <a:lnTo>
                    <a:pt x="3704" y="1448"/>
                  </a:lnTo>
                  <a:lnTo>
                    <a:pt x="3737" y="1650"/>
                  </a:lnTo>
                  <a:lnTo>
                    <a:pt x="3737" y="1920"/>
                  </a:lnTo>
                  <a:lnTo>
                    <a:pt x="3704" y="1886"/>
                  </a:lnTo>
                  <a:lnTo>
                    <a:pt x="3434" y="1852"/>
                  </a:lnTo>
                  <a:lnTo>
                    <a:pt x="3300" y="1852"/>
                  </a:lnTo>
                  <a:lnTo>
                    <a:pt x="3165" y="1785"/>
                  </a:lnTo>
                  <a:lnTo>
                    <a:pt x="3064" y="1751"/>
                  </a:lnTo>
                  <a:lnTo>
                    <a:pt x="2963" y="1718"/>
                  </a:lnTo>
                  <a:lnTo>
                    <a:pt x="2862" y="1684"/>
                  </a:lnTo>
                  <a:lnTo>
                    <a:pt x="2761" y="1617"/>
                  </a:lnTo>
                  <a:lnTo>
                    <a:pt x="2593" y="1482"/>
                  </a:lnTo>
                  <a:lnTo>
                    <a:pt x="2391" y="1280"/>
                  </a:lnTo>
                  <a:lnTo>
                    <a:pt x="2189" y="1044"/>
                  </a:lnTo>
                  <a:lnTo>
                    <a:pt x="2121" y="909"/>
                  </a:lnTo>
                  <a:lnTo>
                    <a:pt x="2054" y="741"/>
                  </a:lnTo>
                  <a:lnTo>
                    <a:pt x="1987" y="438"/>
                  </a:lnTo>
                  <a:lnTo>
                    <a:pt x="2054" y="438"/>
                  </a:lnTo>
                  <a:lnTo>
                    <a:pt x="2088" y="404"/>
                  </a:lnTo>
                  <a:lnTo>
                    <a:pt x="2121" y="337"/>
                  </a:lnTo>
                  <a:lnTo>
                    <a:pt x="2189" y="303"/>
                  </a:lnTo>
                  <a:lnTo>
                    <a:pt x="2290" y="270"/>
                  </a:lnTo>
                  <a:close/>
                  <a:moveTo>
                    <a:pt x="1886" y="371"/>
                  </a:moveTo>
                  <a:lnTo>
                    <a:pt x="1919" y="404"/>
                  </a:lnTo>
                  <a:lnTo>
                    <a:pt x="1886" y="573"/>
                  </a:lnTo>
                  <a:lnTo>
                    <a:pt x="1886" y="741"/>
                  </a:lnTo>
                  <a:lnTo>
                    <a:pt x="1919" y="909"/>
                  </a:lnTo>
                  <a:lnTo>
                    <a:pt x="1987" y="1078"/>
                  </a:lnTo>
                  <a:lnTo>
                    <a:pt x="2222" y="1381"/>
                  </a:lnTo>
                  <a:lnTo>
                    <a:pt x="2458" y="1650"/>
                  </a:lnTo>
                  <a:lnTo>
                    <a:pt x="2593" y="1751"/>
                  </a:lnTo>
                  <a:lnTo>
                    <a:pt x="2694" y="1852"/>
                  </a:lnTo>
                  <a:lnTo>
                    <a:pt x="2795" y="1886"/>
                  </a:lnTo>
                  <a:lnTo>
                    <a:pt x="2929" y="1920"/>
                  </a:lnTo>
                  <a:lnTo>
                    <a:pt x="3030" y="1953"/>
                  </a:lnTo>
                  <a:lnTo>
                    <a:pt x="3131" y="1987"/>
                  </a:lnTo>
                  <a:lnTo>
                    <a:pt x="3266" y="2054"/>
                  </a:lnTo>
                  <a:lnTo>
                    <a:pt x="3434" y="2088"/>
                  </a:lnTo>
                  <a:lnTo>
                    <a:pt x="3569" y="2054"/>
                  </a:lnTo>
                  <a:lnTo>
                    <a:pt x="3737" y="1987"/>
                  </a:lnTo>
                  <a:lnTo>
                    <a:pt x="3704" y="2189"/>
                  </a:lnTo>
                  <a:lnTo>
                    <a:pt x="3670" y="2391"/>
                  </a:lnTo>
                  <a:lnTo>
                    <a:pt x="3603" y="2593"/>
                  </a:lnTo>
                  <a:lnTo>
                    <a:pt x="3502" y="2795"/>
                  </a:lnTo>
                  <a:lnTo>
                    <a:pt x="3401" y="2963"/>
                  </a:lnTo>
                  <a:lnTo>
                    <a:pt x="3300" y="3132"/>
                  </a:lnTo>
                  <a:lnTo>
                    <a:pt x="3131" y="3266"/>
                  </a:lnTo>
                  <a:lnTo>
                    <a:pt x="2997" y="3367"/>
                  </a:lnTo>
                  <a:lnTo>
                    <a:pt x="2963" y="3401"/>
                  </a:lnTo>
                  <a:lnTo>
                    <a:pt x="2997" y="3435"/>
                  </a:lnTo>
                  <a:lnTo>
                    <a:pt x="3165" y="3435"/>
                  </a:lnTo>
                  <a:lnTo>
                    <a:pt x="3300" y="3401"/>
                  </a:lnTo>
                  <a:lnTo>
                    <a:pt x="3535" y="3805"/>
                  </a:lnTo>
                  <a:lnTo>
                    <a:pt x="3805" y="4175"/>
                  </a:lnTo>
                  <a:lnTo>
                    <a:pt x="4377" y="4916"/>
                  </a:lnTo>
                  <a:lnTo>
                    <a:pt x="4680" y="5253"/>
                  </a:lnTo>
                  <a:lnTo>
                    <a:pt x="5051" y="5522"/>
                  </a:lnTo>
                  <a:lnTo>
                    <a:pt x="5286" y="5724"/>
                  </a:lnTo>
                  <a:lnTo>
                    <a:pt x="5488" y="5926"/>
                  </a:lnTo>
                  <a:lnTo>
                    <a:pt x="5892" y="6397"/>
                  </a:lnTo>
                  <a:lnTo>
                    <a:pt x="5791" y="6532"/>
                  </a:lnTo>
                  <a:lnTo>
                    <a:pt x="5724" y="6667"/>
                  </a:lnTo>
                  <a:lnTo>
                    <a:pt x="5623" y="6835"/>
                  </a:lnTo>
                  <a:lnTo>
                    <a:pt x="5556" y="7003"/>
                  </a:lnTo>
                  <a:lnTo>
                    <a:pt x="5421" y="6902"/>
                  </a:lnTo>
                  <a:lnTo>
                    <a:pt x="5253" y="6835"/>
                  </a:lnTo>
                  <a:lnTo>
                    <a:pt x="5051" y="6734"/>
                  </a:lnTo>
                  <a:lnTo>
                    <a:pt x="4882" y="6633"/>
                  </a:lnTo>
                  <a:lnTo>
                    <a:pt x="4579" y="6397"/>
                  </a:lnTo>
                  <a:lnTo>
                    <a:pt x="4310" y="6162"/>
                  </a:lnTo>
                  <a:lnTo>
                    <a:pt x="4040" y="5859"/>
                  </a:lnTo>
                  <a:lnTo>
                    <a:pt x="3064" y="4748"/>
                  </a:lnTo>
                  <a:lnTo>
                    <a:pt x="2727" y="4276"/>
                  </a:lnTo>
                  <a:lnTo>
                    <a:pt x="2525" y="4074"/>
                  </a:lnTo>
                  <a:lnTo>
                    <a:pt x="2290" y="3872"/>
                  </a:lnTo>
                  <a:lnTo>
                    <a:pt x="2525" y="3805"/>
                  </a:lnTo>
                  <a:lnTo>
                    <a:pt x="2559" y="3771"/>
                  </a:lnTo>
                  <a:lnTo>
                    <a:pt x="2593" y="3738"/>
                  </a:lnTo>
                  <a:lnTo>
                    <a:pt x="2559" y="3637"/>
                  </a:lnTo>
                  <a:lnTo>
                    <a:pt x="2492" y="3603"/>
                  </a:lnTo>
                  <a:lnTo>
                    <a:pt x="2458" y="3569"/>
                  </a:lnTo>
                  <a:lnTo>
                    <a:pt x="2391" y="3603"/>
                  </a:lnTo>
                  <a:lnTo>
                    <a:pt x="2222" y="3670"/>
                  </a:lnTo>
                  <a:lnTo>
                    <a:pt x="2054" y="3704"/>
                  </a:lnTo>
                  <a:lnTo>
                    <a:pt x="1886" y="3704"/>
                  </a:lnTo>
                  <a:lnTo>
                    <a:pt x="1717" y="3670"/>
                  </a:lnTo>
                  <a:lnTo>
                    <a:pt x="1347" y="3569"/>
                  </a:lnTo>
                  <a:lnTo>
                    <a:pt x="1044" y="3435"/>
                  </a:lnTo>
                  <a:lnTo>
                    <a:pt x="808" y="3300"/>
                  </a:lnTo>
                  <a:lnTo>
                    <a:pt x="606" y="3165"/>
                  </a:lnTo>
                  <a:lnTo>
                    <a:pt x="438" y="2997"/>
                  </a:lnTo>
                  <a:lnTo>
                    <a:pt x="337" y="2795"/>
                  </a:lnTo>
                  <a:lnTo>
                    <a:pt x="270" y="2593"/>
                  </a:lnTo>
                  <a:lnTo>
                    <a:pt x="270" y="2357"/>
                  </a:lnTo>
                  <a:lnTo>
                    <a:pt x="270" y="2122"/>
                  </a:lnTo>
                  <a:lnTo>
                    <a:pt x="303" y="1886"/>
                  </a:lnTo>
                  <a:lnTo>
                    <a:pt x="404" y="1617"/>
                  </a:lnTo>
                  <a:lnTo>
                    <a:pt x="573" y="1381"/>
                  </a:lnTo>
                  <a:lnTo>
                    <a:pt x="741" y="1179"/>
                  </a:lnTo>
                  <a:lnTo>
                    <a:pt x="943" y="977"/>
                  </a:lnTo>
                  <a:lnTo>
                    <a:pt x="1179" y="808"/>
                  </a:lnTo>
                  <a:lnTo>
                    <a:pt x="1414" y="640"/>
                  </a:lnTo>
                  <a:lnTo>
                    <a:pt x="1886" y="371"/>
                  </a:lnTo>
                  <a:close/>
                  <a:moveTo>
                    <a:pt x="2290" y="0"/>
                  </a:moveTo>
                  <a:lnTo>
                    <a:pt x="2189" y="34"/>
                  </a:lnTo>
                  <a:lnTo>
                    <a:pt x="2054" y="68"/>
                  </a:lnTo>
                  <a:lnTo>
                    <a:pt x="1987" y="169"/>
                  </a:lnTo>
                  <a:lnTo>
                    <a:pt x="1616" y="303"/>
                  </a:lnTo>
                  <a:lnTo>
                    <a:pt x="1246" y="505"/>
                  </a:lnTo>
                  <a:lnTo>
                    <a:pt x="909" y="741"/>
                  </a:lnTo>
                  <a:lnTo>
                    <a:pt x="573" y="1011"/>
                  </a:lnTo>
                  <a:lnTo>
                    <a:pt x="303" y="1347"/>
                  </a:lnTo>
                  <a:lnTo>
                    <a:pt x="202" y="1516"/>
                  </a:lnTo>
                  <a:lnTo>
                    <a:pt x="135" y="1684"/>
                  </a:lnTo>
                  <a:lnTo>
                    <a:pt x="68" y="1886"/>
                  </a:lnTo>
                  <a:lnTo>
                    <a:pt x="0" y="2088"/>
                  </a:lnTo>
                  <a:lnTo>
                    <a:pt x="0" y="2256"/>
                  </a:lnTo>
                  <a:lnTo>
                    <a:pt x="0" y="2458"/>
                  </a:lnTo>
                  <a:lnTo>
                    <a:pt x="68" y="2660"/>
                  </a:lnTo>
                  <a:lnTo>
                    <a:pt x="101" y="2829"/>
                  </a:lnTo>
                  <a:lnTo>
                    <a:pt x="202" y="2963"/>
                  </a:lnTo>
                  <a:lnTo>
                    <a:pt x="303" y="3132"/>
                  </a:lnTo>
                  <a:lnTo>
                    <a:pt x="539" y="3401"/>
                  </a:lnTo>
                  <a:lnTo>
                    <a:pt x="842" y="3603"/>
                  </a:lnTo>
                  <a:lnTo>
                    <a:pt x="1145" y="3805"/>
                  </a:lnTo>
                  <a:lnTo>
                    <a:pt x="1515" y="3906"/>
                  </a:lnTo>
                  <a:lnTo>
                    <a:pt x="1886" y="3940"/>
                  </a:lnTo>
                  <a:lnTo>
                    <a:pt x="2054" y="3940"/>
                  </a:lnTo>
                  <a:lnTo>
                    <a:pt x="2222" y="3906"/>
                  </a:lnTo>
                  <a:lnTo>
                    <a:pt x="2357" y="4175"/>
                  </a:lnTo>
                  <a:lnTo>
                    <a:pt x="2492" y="4445"/>
                  </a:lnTo>
                  <a:lnTo>
                    <a:pt x="2660" y="4680"/>
                  </a:lnTo>
                  <a:lnTo>
                    <a:pt x="2862" y="4950"/>
                  </a:lnTo>
                  <a:lnTo>
                    <a:pt x="3300" y="5421"/>
                  </a:lnTo>
                  <a:lnTo>
                    <a:pt x="3737" y="5825"/>
                  </a:lnTo>
                  <a:lnTo>
                    <a:pt x="4175" y="6330"/>
                  </a:lnTo>
                  <a:lnTo>
                    <a:pt x="4680" y="6801"/>
                  </a:lnTo>
                  <a:lnTo>
                    <a:pt x="4882" y="6936"/>
                  </a:lnTo>
                  <a:lnTo>
                    <a:pt x="5084" y="7037"/>
                  </a:lnTo>
                  <a:lnTo>
                    <a:pt x="5320" y="7138"/>
                  </a:lnTo>
                  <a:lnTo>
                    <a:pt x="5522" y="7273"/>
                  </a:lnTo>
                  <a:lnTo>
                    <a:pt x="5589" y="7306"/>
                  </a:lnTo>
                  <a:lnTo>
                    <a:pt x="5657" y="7273"/>
                  </a:lnTo>
                  <a:lnTo>
                    <a:pt x="5690" y="7239"/>
                  </a:lnTo>
                  <a:lnTo>
                    <a:pt x="5724" y="7172"/>
                  </a:lnTo>
                  <a:lnTo>
                    <a:pt x="5791" y="7003"/>
                  </a:lnTo>
                  <a:lnTo>
                    <a:pt x="5892" y="6869"/>
                  </a:lnTo>
                  <a:lnTo>
                    <a:pt x="7003" y="7710"/>
                  </a:lnTo>
                  <a:lnTo>
                    <a:pt x="8148" y="8485"/>
                  </a:lnTo>
                  <a:lnTo>
                    <a:pt x="8720" y="8855"/>
                  </a:lnTo>
                  <a:lnTo>
                    <a:pt x="9326" y="9226"/>
                  </a:lnTo>
                  <a:lnTo>
                    <a:pt x="9932" y="9562"/>
                  </a:lnTo>
                  <a:lnTo>
                    <a:pt x="10572" y="9865"/>
                  </a:lnTo>
                  <a:lnTo>
                    <a:pt x="11279" y="10135"/>
                  </a:lnTo>
                  <a:lnTo>
                    <a:pt x="11986" y="10370"/>
                  </a:lnTo>
                  <a:lnTo>
                    <a:pt x="12727" y="10606"/>
                  </a:lnTo>
                  <a:lnTo>
                    <a:pt x="13400" y="10875"/>
                  </a:lnTo>
                  <a:lnTo>
                    <a:pt x="13737" y="11044"/>
                  </a:lnTo>
                  <a:lnTo>
                    <a:pt x="14040" y="11212"/>
                  </a:lnTo>
                  <a:lnTo>
                    <a:pt x="14309" y="11448"/>
                  </a:lnTo>
                  <a:lnTo>
                    <a:pt x="14579" y="11683"/>
                  </a:lnTo>
                  <a:lnTo>
                    <a:pt x="14814" y="11953"/>
                  </a:lnTo>
                  <a:lnTo>
                    <a:pt x="14983" y="12256"/>
                  </a:lnTo>
                  <a:lnTo>
                    <a:pt x="15151" y="12592"/>
                  </a:lnTo>
                  <a:lnTo>
                    <a:pt x="15286" y="12996"/>
                  </a:lnTo>
                  <a:lnTo>
                    <a:pt x="15353" y="13232"/>
                  </a:lnTo>
                  <a:lnTo>
                    <a:pt x="15690" y="13232"/>
                  </a:lnTo>
                  <a:lnTo>
                    <a:pt x="15622" y="12895"/>
                  </a:lnTo>
                  <a:lnTo>
                    <a:pt x="15521" y="12592"/>
                  </a:lnTo>
                  <a:lnTo>
                    <a:pt x="15420" y="12323"/>
                  </a:lnTo>
                  <a:lnTo>
                    <a:pt x="15286" y="12054"/>
                  </a:lnTo>
                  <a:lnTo>
                    <a:pt x="15151" y="11818"/>
                  </a:lnTo>
                  <a:lnTo>
                    <a:pt x="14983" y="11616"/>
                  </a:lnTo>
                  <a:lnTo>
                    <a:pt x="14814" y="11414"/>
                  </a:lnTo>
                  <a:lnTo>
                    <a:pt x="14612" y="11212"/>
                  </a:lnTo>
                  <a:lnTo>
                    <a:pt x="14377" y="11044"/>
                  </a:lnTo>
                  <a:lnTo>
                    <a:pt x="13939" y="10741"/>
                  </a:lnTo>
                  <a:lnTo>
                    <a:pt x="13400" y="10505"/>
                  </a:lnTo>
                  <a:lnTo>
                    <a:pt x="12862" y="10303"/>
                  </a:lnTo>
                  <a:lnTo>
                    <a:pt x="12289" y="10101"/>
                  </a:lnTo>
                  <a:lnTo>
                    <a:pt x="11548" y="9865"/>
                  </a:lnTo>
                  <a:lnTo>
                    <a:pt x="10841" y="9562"/>
                  </a:lnTo>
                  <a:lnTo>
                    <a:pt x="10168" y="9259"/>
                  </a:lnTo>
                  <a:lnTo>
                    <a:pt x="9495" y="8922"/>
                  </a:lnTo>
                  <a:lnTo>
                    <a:pt x="8855" y="8552"/>
                  </a:lnTo>
                  <a:lnTo>
                    <a:pt x="8182" y="8148"/>
                  </a:lnTo>
                  <a:lnTo>
                    <a:pt x="6936" y="7306"/>
                  </a:lnTo>
                  <a:lnTo>
                    <a:pt x="6027" y="6667"/>
                  </a:lnTo>
                  <a:lnTo>
                    <a:pt x="6094" y="6532"/>
                  </a:lnTo>
                  <a:lnTo>
                    <a:pt x="6162" y="6364"/>
                  </a:lnTo>
                  <a:lnTo>
                    <a:pt x="6162" y="6330"/>
                  </a:lnTo>
                  <a:lnTo>
                    <a:pt x="6128" y="6296"/>
                  </a:lnTo>
                  <a:lnTo>
                    <a:pt x="6027" y="6296"/>
                  </a:lnTo>
                  <a:lnTo>
                    <a:pt x="5926" y="6061"/>
                  </a:lnTo>
                  <a:lnTo>
                    <a:pt x="5825" y="5892"/>
                  </a:lnTo>
                  <a:lnTo>
                    <a:pt x="5657" y="5724"/>
                  </a:lnTo>
                  <a:lnTo>
                    <a:pt x="5488" y="5556"/>
                  </a:lnTo>
                  <a:lnTo>
                    <a:pt x="5152" y="5286"/>
                  </a:lnTo>
                  <a:lnTo>
                    <a:pt x="4781" y="5017"/>
                  </a:lnTo>
                  <a:lnTo>
                    <a:pt x="4108" y="4108"/>
                  </a:lnTo>
                  <a:lnTo>
                    <a:pt x="3670" y="3569"/>
                  </a:lnTo>
                  <a:lnTo>
                    <a:pt x="3502" y="3401"/>
                  </a:lnTo>
                  <a:lnTo>
                    <a:pt x="3434" y="3367"/>
                  </a:lnTo>
                  <a:lnTo>
                    <a:pt x="3401" y="3367"/>
                  </a:lnTo>
                  <a:lnTo>
                    <a:pt x="3502" y="3266"/>
                  </a:lnTo>
                  <a:lnTo>
                    <a:pt x="3603" y="3165"/>
                  </a:lnTo>
                  <a:lnTo>
                    <a:pt x="3737" y="2930"/>
                  </a:lnTo>
                  <a:lnTo>
                    <a:pt x="3838" y="2593"/>
                  </a:lnTo>
                  <a:lnTo>
                    <a:pt x="3906" y="2256"/>
                  </a:lnTo>
                  <a:lnTo>
                    <a:pt x="3906" y="1920"/>
                  </a:lnTo>
                  <a:lnTo>
                    <a:pt x="3906" y="1583"/>
                  </a:lnTo>
                  <a:lnTo>
                    <a:pt x="3838" y="1280"/>
                  </a:lnTo>
                  <a:lnTo>
                    <a:pt x="3805" y="1044"/>
                  </a:lnTo>
                  <a:lnTo>
                    <a:pt x="3670" y="842"/>
                  </a:lnTo>
                  <a:lnTo>
                    <a:pt x="3502" y="640"/>
                  </a:lnTo>
                  <a:lnTo>
                    <a:pt x="3232" y="438"/>
                  </a:lnTo>
                  <a:lnTo>
                    <a:pt x="2963" y="236"/>
                  </a:lnTo>
                  <a:lnTo>
                    <a:pt x="2694" y="101"/>
                  </a:lnTo>
                  <a:lnTo>
                    <a:pt x="2424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6"/>
            <p:cNvSpPr/>
            <p:nvPr/>
          </p:nvSpPr>
          <p:spPr>
            <a:xfrm>
              <a:off x="6674521" y="5069183"/>
              <a:ext cx="196301" cy="83901"/>
            </a:xfrm>
            <a:custGeom>
              <a:avLst/>
              <a:gdLst/>
              <a:ahLst/>
              <a:cxnLst/>
              <a:rect l="l" t="t" r="r" b="b"/>
              <a:pathLst>
                <a:path w="3940" h="1684" extrusionOk="0">
                  <a:moveTo>
                    <a:pt x="1886" y="1"/>
                  </a:moveTo>
                  <a:lnTo>
                    <a:pt x="1583" y="34"/>
                  </a:lnTo>
                  <a:lnTo>
                    <a:pt x="1348" y="102"/>
                  </a:lnTo>
                  <a:lnTo>
                    <a:pt x="1146" y="203"/>
                  </a:lnTo>
                  <a:lnTo>
                    <a:pt x="977" y="337"/>
                  </a:lnTo>
                  <a:lnTo>
                    <a:pt x="843" y="506"/>
                  </a:lnTo>
                  <a:lnTo>
                    <a:pt x="573" y="910"/>
                  </a:lnTo>
                  <a:lnTo>
                    <a:pt x="338" y="1280"/>
                  </a:lnTo>
                  <a:lnTo>
                    <a:pt x="169" y="1516"/>
                  </a:lnTo>
                  <a:lnTo>
                    <a:pt x="1" y="1684"/>
                  </a:lnTo>
                  <a:lnTo>
                    <a:pt x="506" y="1684"/>
                  </a:lnTo>
                  <a:lnTo>
                    <a:pt x="674" y="1516"/>
                  </a:lnTo>
                  <a:lnTo>
                    <a:pt x="775" y="1347"/>
                  </a:lnTo>
                  <a:lnTo>
                    <a:pt x="1078" y="910"/>
                  </a:lnTo>
                  <a:lnTo>
                    <a:pt x="1247" y="708"/>
                  </a:lnTo>
                  <a:lnTo>
                    <a:pt x="1415" y="573"/>
                  </a:lnTo>
                  <a:lnTo>
                    <a:pt x="1617" y="472"/>
                  </a:lnTo>
                  <a:lnTo>
                    <a:pt x="1853" y="405"/>
                  </a:lnTo>
                  <a:lnTo>
                    <a:pt x="2088" y="405"/>
                  </a:lnTo>
                  <a:lnTo>
                    <a:pt x="2391" y="438"/>
                  </a:lnTo>
                  <a:lnTo>
                    <a:pt x="2795" y="539"/>
                  </a:lnTo>
                  <a:lnTo>
                    <a:pt x="3166" y="674"/>
                  </a:lnTo>
                  <a:lnTo>
                    <a:pt x="3570" y="809"/>
                  </a:lnTo>
                  <a:lnTo>
                    <a:pt x="3940" y="943"/>
                  </a:lnTo>
                  <a:lnTo>
                    <a:pt x="3940" y="539"/>
                  </a:lnTo>
                  <a:lnTo>
                    <a:pt x="3368" y="337"/>
                  </a:lnTo>
                  <a:lnTo>
                    <a:pt x="2762" y="135"/>
                  </a:lnTo>
                  <a:lnTo>
                    <a:pt x="2492" y="68"/>
                  </a:lnTo>
                  <a:lnTo>
                    <a:pt x="2189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6"/>
            <p:cNvSpPr/>
            <p:nvPr/>
          </p:nvSpPr>
          <p:spPr>
            <a:xfrm>
              <a:off x="5243718" y="4597812"/>
              <a:ext cx="45338" cy="43694"/>
            </a:xfrm>
            <a:custGeom>
              <a:avLst/>
              <a:gdLst/>
              <a:ahLst/>
              <a:cxnLst/>
              <a:rect l="l" t="t" r="r" b="b"/>
              <a:pathLst>
                <a:path w="910" h="877" extrusionOk="0">
                  <a:moveTo>
                    <a:pt x="673" y="1"/>
                  </a:moveTo>
                  <a:lnTo>
                    <a:pt x="606" y="35"/>
                  </a:lnTo>
                  <a:lnTo>
                    <a:pt x="303" y="338"/>
                  </a:lnTo>
                  <a:lnTo>
                    <a:pt x="168" y="506"/>
                  </a:lnTo>
                  <a:lnTo>
                    <a:pt x="34" y="641"/>
                  </a:lnTo>
                  <a:lnTo>
                    <a:pt x="0" y="708"/>
                  </a:lnTo>
                  <a:lnTo>
                    <a:pt x="0" y="742"/>
                  </a:lnTo>
                  <a:lnTo>
                    <a:pt x="67" y="843"/>
                  </a:lnTo>
                  <a:lnTo>
                    <a:pt x="135" y="876"/>
                  </a:lnTo>
                  <a:lnTo>
                    <a:pt x="236" y="876"/>
                  </a:lnTo>
                  <a:lnTo>
                    <a:pt x="404" y="742"/>
                  </a:lnTo>
                  <a:lnTo>
                    <a:pt x="539" y="607"/>
                  </a:lnTo>
                  <a:lnTo>
                    <a:pt x="842" y="304"/>
                  </a:lnTo>
                  <a:lnTo>
                    <a:pt x="909" y="237"/>
                  </a:lnTo>
                  <a:lnTo>
                    <a:pt x="909" y="169"/>
                  </a:lnTo>
                  <a:lnTo>
                    <a:pt x="875" y="102"/>
                  </a:lnTo>
                  <a:lnTo>
                    <a:pt x="842" y="68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6"/>
            <p:cNvSpPr/>
            <p:nvPr/>
          </p:nvSpPr>
          <p:spPr>
            <a:xfrm>
              <a:off x="5460098" y="4067751"/>
              <a:ext cx="1410724" cy="868954"/>
            </a:xfrm>
            <a:custGeom>
              <a:avLst/>
              <a:gdLst/>
              <a:ahLst/>
              <a:cxnLst/>
              <a:rect l="l" t="t" r="r" b="b"/>
              <a:pathLst>
                <a:path w="28315" h="17441" extrusionOk="0">
                  <a:moveTo>
                    <a:pt x="2929" y="1011"/>
                  </a:moveTo>
                  <a:lnTo>
                    <a:pt x="2997" y="1112"/>
                  </a:lnTo>
                  <a:lnTo>
                    <a:pt x="3064" y="1145"/>
                  </a:lnTo>
                  <a:lnTo>
                    <a:pt x="3098" y="1179"/>
                  </a:lnTo>
                  <a:lnTo>
                    <a:pt x="3199" y="1145"/>
                  </a:lnTo>
                  <a:lnTo>
                    <a:pt x="3199" y="1213"/>
                  </a:lnTo>
                  <a:lnTo>
                    <a:pt x="3232" y="1280"/>
                  </a:lnTo>
                  <a:lnTo>
                    <a:pt x="3232" y="1280"/>
                  </a:lnTo>
                  <a:lnTo>
                    <a:pt x="3098" y="1213"/>
                  </a:lnTo>
                  <a:lnTo>
                    <a:pt x="2997" y="1145"/>
                  </a:lnTo>
                  <a:lnTo>
                    <a:pt x="2929" y="1011"/>
                  </a:lnTo>
                  <a:close/>
                  <a:moveTo>
                    <a:pt x="2088" y="236"/>
                  </a:moveTo>
                  <a:lnTo>
                    <a:pt x="2492" y="304"/>
                  </a:lnTo>
                  <a:lnTo>
                    <a:pt x="2492" y="371"/>
                  </a:lnTo>
                  <a:lnTo>
                    <a:pt x="2458" y="472"/>
                  </a:lnTo>
                  <a:lnTo>
                    <a:pt x="2458" y="573"/>
                  </a:lnTo>
                  <a:lnTo>
                    <a:pt x="2492" y="842"/>
                  </a:lnTo>
                  <a:lnTo>
                    <a:pt x="2593" y="1044"/>
                  </a:lnTo>
                  <a:lnTo>
                    <a:pt x="2727" y="1246"/>
                  </a:lnTo>
                  <a:lnTo>
                    <a:pt x="2896" y="1415"/>
                  </a:lnTo>
                  <a:lnTo>
                    <a:pt x="2997" y="1482"/>
                  </a:lnTo>
                  <a:lnTo>
                    <a:pt x="3098" y="1550"/>
                  </a:lnTo>
                  <a:lnTo>
                    <a:pt x="3199" y="1550"/>
                  </a:lnTo>
                  <a:lnTo>
                    <a:pt x="3333" y="1583"/>
                  </a:lnTo>
                  <a:lnTo>
                    <a:pt x="3434" y="1550"/>
                  </a:lnTo>
                  <a:lnTo>
                    <a:pt x="3468" y="1516"/>
                  </a:lnTo>
                  <a:lnTo>
                    <a:pt x="3502" y="1482"/>
                  </a:lnTo>
                  <a:lnTo>
                    <a:pt x="3468" y="1886"/>
                  </a:lnTo>
                  <a:lnTo>
                    <a:pt x="3367" y="2257"/>
                  </a:lnTo>
                  <a:lnTo>
                    <a:pt x="3030" y="2156"/>
                  </a:lnTo>
                  <a:lnTo>
                    <a:pt x="2727" y="2055"/>
                  </a:lnTo>
                  <a:lnTo>
                    <a:pt x="2458" y="1853"/>
                  </a:lnTo>
                  <a:lnTo>
                    <a:pt x="2189" y="1617"/>
                  </a:lnTo>
                  <a:lnTo>
                    <a:pt x="2088" y="1482"/>
                  </a:lnTo>
                  <a:lnTo>
                    <a:pt x="1987" y="1314"/>
                  </a:lnTo>
                  <a:lnTo>
                    <a:pt x="1852" y="977"/>
                  </a:lnTo>
                  <a:lnTo>
                    <a:pt x="1751" y="640"/>
                  </a:lnTo>
                  <a:lnTo>
                    <a:pt x="1684" y="270"/>
                  </a:lnTo>
                  <a:lnTo>
                    <a:pt x="2088" y="236"/>
                  </a:lnTo>
                  <a:close/>
                  <a:moveTo>
                    <a:pt x="1583" y="304"/>
                  </a:moveTo>
                  <a:lnTo>
                    <a:pt x="1583" y="674"/>
                  </a:lnTo>
                  <a:lnTo>
                    <a:pt x="1650" y="1078"/>
                  </a:lnTo>
                  <a:lnTo>
                    <a:pt x="1818" y="1449"/>
                  </a:lnTo>
                  <a:lnTo>
                    <a:pt x="2020" y="1785"/>
                  </a:lnTo>
                  <a:lnTo>
                    <a:pt x="2290" y="2055"/>
                  </a:lnTo>
                  <a:lnTo>
                    <a:pt x="2626" y="2324"/>
                  </a:lnTo>
                  <a:lnTo>
                    <a:pt x="2761" y="2391"/>
                  </a:lnTo>
                  <a:lnTo>
                    <a:pt x="2929" y="2425"/>
                  </a:lnTo>
                  <a:lnTo>
                    <a:pt x="3232" y="2459"/>
                  </a:lnTo>
                  <a:lnTo>
                    <a:pt x="3064" y="2728"/>
                  </a:lnTo>
                  <a:lnTo>
                    <a:pt x="2896" y="2896"/>
                  </a:lnTo>
                  <a:lnTo>
                    <a:pt x="2727" y="2997"/>
                  </a:lnTo>
                  <a:lnTo>
                    <a:pt x="2525" y="3065"/>
                  </a:lnTo>
                  <a:lnTo>
                    <a:pt x="2290" y="3132"/>
                  </a:lnTo>
                  <a:lnTo>
                    <a:pt x="1987" y="3166"/>
                  </a:lnTo>
                  <a:lnTo>
                    <a:pt x="1785" y="3166"/>
                  </a:lnTo>
                  <a:lnTo>
                    <a:pt x="1684" y="3132"/>
                  </a:lnTo>
                  <a:lnTo>
                    <a:pt x="1650" y="3098"/>
                  </a:lnTo>
                  <a:lnTo>
                    <a:pt x="1616" y="3098"/>
                  </a:lnTo>
                  <a:lnTo>
                    <a:pt x="1616" y="3132"/>
                  </a:lnTo>
                  <a:lnTo>
                    <a:pt x="1616" y="3199"/>
                  </a:lnTo>
                  <a:lnTo>
                    <a:pt x="1650" y="3267"/>
                  </a:lnTo>
                  <a:lnTo>
                    <a:pt x="1751" y="3334"/>
                  </a:lnTo>
                  <a:lnTo>
                    <a:pt x="2189" y="3334"/>
                  </a:lnTo>
                  <a:lnTo>
                    <a:pt x="2525" y="3267"/>
                  </a:lnTo>
                  <a:lnTo>
                    <a:pt x="2525" y="3300"/>
                  </a:lnTo>
                  <a:lnTo>
                    <a:pt x="2694" y="3502"/>
                  </a:lnTo>
                  <a:lnTo>
                    <a:pt x="2896" y="3738"/>
                  </a:lnTo>
                  <a:lnTo>
                    <a:pt x="3367" y="4108"/>
                  </a:lnTo>
                  <a:lnTo>
                    <a:pt x="3771" y="4479"/>
                  </a:lnTo>
                  <a:lnTo>
                    <a:pt x="3973" y="4681"/>
                  </a:lnTo>
                  <a:lnTo>
                    <a:pt x="4141" y="4950"/>
                  </a:lnTo>
                  <a:lnTo>
                    <a:pt x="4276" y="5152"/>
                  </a:lnTo>
                  <a:lnTo>
                    <a:pt x="4444" y="5354"/>
                  </a:lnTo>
                  <a:lnTo>
                    <a:pt x="4781" y="5758"/>
                  </a:lnTo>
                  <a:lnTo>
                    <a:pt x="5185" y="6128"/>
                  </a:lnTo>
                  <a:lnTo>
                    <a:pt x="5589" y="6499"/>
                  </a:lnTo>
                  <a:lnTo>
                    <a:pt x="5421" y="6701"/>
                  </a:lnTo>
                  <a:lnTo>
                    <a:pt x="5252" y="6936"/>
                  </a:lnTo>
                  <a:lnTo>
                    <a:pt x="5118" y="7138"/>
                  </a:lnTo>
                  <a:lnTo>
                    <a:pt x="3300" y="5388"/>
                  </a:lnTo>
                  <a:lnTo>
                    <a:pt x="2424" y="4546"/>
                  </a:lnTo>
                  <a:lnTo>
                    <a:pt x="1953" y="4142"/>
                  </a:lnTo>
                  <a:lnTo>
                    <a:pt x="1482" y="3805"/>
                  </a:lnTo>
                  <a:lnTo>
                    <a:pt x="909" y="3469"/>
                  </a:lnTo>
                  <a:lnTo>
                    <a:pt x="674" y="3267"/>
                  </a:lnTo>
                  <a:lnTo>
                    <a:pt x="573" y="3132"/>
                  </a:lnTo>
                  <a:lnTo>
                    <a:pt x="472" y="2997"/>
                  </a:lnTo>
                  <a:lnTo>
                    <a:pt x="371" y="2829"/>
                  </a:lnTo>
                  <a:lnTo>
                    <a:pt x="337" y="2661"/>
                  </a:lnTo>
                  <a:lnTo>
                    <a:pt x="270" y="2290"/>
                  </a:lnTo>
                  <a:lnTo>
                    <a:pt x="270" y="1954"/>
                  </a:lnTo>
                  <a:lnTo>
                    <a:pt x="303" y="1583"/>
                  </a:lnTo>
                  <a:lnTo>
                    <a:pt x="371" y="1314"/>
                  </a:lnTo>
                  <a:lnTo>
                    <a:pt x="472" y="1078"/>
                  </a:lnTo>
                  <a:lnTo>
                    <a:pt x="606" y="876"/>
                  </a:lnTo>
                  <a:lnTo>
                    <a:pt x="775" y="708"/>
                  </a:lnTo>
                  <a:lnTo>
                    <a:pt x="943" y="573"/>
                  </a:lnTo>
                  <a:lnTo>
                    <a:pt x="1145" y="438"/>
                  </a:lnTo>
                  <a:lnTo>
                    <a:pt x="1347" y="337"/>
                  </a:lnTo>
                  <a:lnTo>
                    <a:pt x="1583" y="304"/>
                  </a:lnTo>
                  <a:close/>
                  <a:moveTo>
                    <a:pt x="21548" y="6701"/>
                  </a:moveTo>
                  <a:lnTo>
                    <a:pt x="21682" y="6903"/>
                  </a:lnTo>
                  <a:lnTo>
                    <a:pt x="21548" y="7037"/>
                  </a:lnTo>
                  <a:lnTo>
                    <a:pt x="21447" y="7206"/>
                  </a:lnTo>
                  <a:lnTo>
                    <a:pt x="21346" y="7071"/>
                  </a:lnTo>
                  <a:lnTo>
                    <a:pt x="21278" y="7004"/>
                  </a:lnTo>
                  <a:lnTo>
                    <a:pt x="21413" y="6869"/>
                  </a:lnTo>
                  <a:lnTo>
                    <a:pt x="21480" y="6802"/>
                  </a:lnTo>
                  <a:lnTo>
                    <a:pt x="21514" y="6734"/>
                  </a:lnTo>
                  <a:lnTo>
                    <a:pt x="21548" y="6701"/>
                  </a:lnTo>
                  <a:close/>
                  <a:moveTo>
                    <a:pt x="22086" y="7004"/>
                  </a:moveTo>
                  <a:lnTo>
                    <a:pt x="22288" y="7037"/>
                  </a:lnTo>
                  <a:lnTo>
                    <a:pt x="22490" y="7105"/>
                  </a:lnTo>
                  <a:lnTo>
                    <a:pt x="22692" y="7206"/>
                  </a:lnTo>
                  <a:lnTo>
                    <a:pt x="22894" y="7307"/>
                  </a:lnTo>
                  <a:lnTo>
                    <a:pt x="23063" y="7475"/>
                  </a:lnTo>
                  <a:lnTo>
                    <a:pt x="23770" y="8115"/>
                  </a:lnTo>
                  <a:lnTo>
                    <a:pt x="24477" y="8754"/>
                  </a:lnTo>
                  <a:lnTo>
                    <a:pt x="25117" y="9428"/>
                  </a:lnTo>
                  <a:lnTo>
                    <a:pt x="25723" y="10101"/>
                  </a:lnTo>
                  <a:lnTo>
                    <a:pt x="26295" y="10842"/>
                  </a:lnTo>
                  <a:lnTo>
                    <a:pt x="26800" y="11549"/>
                  </a:lnTo>
                  <a:lnTo>
                    <a:pt x="26733" y="11583"/>
                  </a:lnTo>
                  <a:lnTo>
                    <a:pt x="26699" y="11616"/>
                  </a:lnTo>
                  <a:lnTo>
                    <a:pt x="26665" y="11684"/>
                  </a:lnTo>
                  <a:lnTo>
                    <a:pt x="26665" y="11751"/>
                  </a:lnTo>
                  <a:lnTo>
                    <a:pt x="26699" y="11785"/>
                  </a:lnTo>
                  <a:lnTo>
                    <a:pt x="26733" y="11852"/>
                  </a:lnTo>
                  <a:lnTo>
                    <a:pt x="26800" y="11987"/>
                  </a:lnTo>
                  <a:lnTo>
                    <a:pt x="26564" y="12290"/>
                  </a:lnTo>
                  <a:lnTo>
                    <a:pt x="26531" y="12357"/>
                  </a:lnTo>
                  <a:lnTo>
                    <a:pt x="26463" y="12391"/>
                  </a:lnTo>
                  <a:lnTo>
                    <a:pt x="26329" y="12391"/>
                  </a:lnTo>
                  <a:lnTo>
                    <a:pt x="26160" y="12357"/>
                  </a:lnTo>
                  <a:lnTo>
                    <a:pt x="25992" y="12256"/>
                  </a:lnTo>
                  <a:lnTo>
                    <a:pt x="25655" y="12020"/>
                  </a:lnTo>
                  <a:lnTo>
                    <a:pt x="25453" y="11852"/>
                  </a:lnTo>
                  <a:lnTo>
                    <a:pt x="25083" y="11549"/>
                  </a:lnTo>
                  <a:lnTo>
                    <a:pt x="24746" y="11246"/>
                  </a:lnTo>
                  <a:lnTo>
                    <a:pt x="24107" y="10573"/>
                  </a:lnTo>
                  <a:lnTo>
                    <a:pt x="23433" y="9832"/>
                  </a:lnTo>
                  <a:lnTo>
                    <a:pt x="22793" y="9057"/>
                  </a:lnTo>
                  <a:lnTo>
                    <a:pt x="22120" y="8317"/>
                  </a:lnTo>
                  <a:lnTo>
                    <a:pt x="21783" y="7946"/>
                  </a:lnTo>
                  <a:lnTo>
                    <a:pt x="21413" y="7610"/>
                  </a:lnTo>
                  <a:lnTo>
                    <a:pt x="21548" y="7408"/>
                  </a:lnTo>
                  <a:lnTo>
                    <a:pt x="21716" y="7206"/>
                  </a:lnTo>
                  <a:lnTo>
                    <a:pt x="21884" y="7071"/>
                  </a:lnTo>
                  <a:lnTo>
                    <a:pt x="22086" y="7004"/>
                  </a:lnTo>
                  <a:close/>
                  <a:moveTo>
                    <a:pt x="26935" y="12088"/>
                  </a:moveTo>
                  <a:lnTo>
                    <a:pt x="27271" y="12222"/>
                  </a:lnTo>
                  <a:lnTo>
                    <a:pt x="27406" y="12323"/>
                  </a:lnTo>
                  <a:lnTo>
                    <a:pt x="27507" y="12424"/>
                  </a:lnTo>
                  <a:lnTo>
                    <a:pt x="27339" y="12694"/>
                  </a:lnTo>
                  <a:lnTo>
                    <a:pt x="27137" y="12896"/>
                  </a:lnTo>
                  <a:lnTo>
                    <a:pt x="26800" y="12424"/>
                  </a:lnTo>
                  <a:lnTo>
                    <a:pt x="26867" y="12256"/>
                  </a:lnTo>
                  <a:lnTo>
                    <a:pt x="26935" y="12088"/>
                  </a:lnTo>
                  <a:close/>
                  <a:moveTo>
                    <a:pt x="1650" y="1"/>
                  </a:moveTo>
                  <a:lnTo>
                    <a:pt x="1414" y="68"/>
                  </a:lnTo>
                  <a:lnTo>
                    <a:pt x="1179" y="135"/>
                  </a:lnTo>
                  <a:lnTo>
                    <a:pt x="977" y="236"/>
                  </a:lnTo>
                  <a:lnTo>
                    <a:pt x="775" y="371"/>
                  </a:lnTo>
                  <a:lnTo>
                    <a:pt x="539" y="607"/>
                  </a:lnTo>
                  <a:lnTo>
                    <a:pt x="371" y="842"/>
                  </a:lnTo>
                  <a:lnTo>
                    <a:pt x="236" y="1078"/>
                  </a:lnTo>
                  <a:lnTo>
                    <a:pt x="101" y="1347"/>
                  </a:lnTo>
                  <a:lnTo>
                    <a:pt x="34" y="1651"/>
                  </a:lnTo>
                  <a:lnTo>
                    <a:pt x="0" y="1920"/>
                  </a:lnTo>
                  <a:lnTo>
                    <a:pt x="0" y="2223"/>
                  </a:lnTo>
                  <a:lnTo>
                    <a:pt x="34" y="2526"/>
                  </a:lnTo>
                  <a:lnTo>
                    <a:pt x="101" y="2728"/>
                  </a:lnTo>
                  <a:lnTo>
                    <a:pt x="135" y="2930"/>
                  </a:lnTo>
                  <a:lnTo>
                    <a:pt x="236" y="3098"/>
                  </a:lnTo>
                  <a:lnTo>
                    <a:pt x="337" y="3233"/>
                  </a:lnTo>
                  <a:lnTo>
                    <a:pt x="573" y="3502"/>
                  </a:lnTo>
                  <a:lnTo>
                    <a:pt x="842" y="3738"/>
                  </a:lnTo>
                  <a:lnTo>
                    <a:pt x="1482" y="4142"/>
                  </a:lnTo>
                  <a:lnTo>
                    <a:pt x="1785" y="4378"/>
                  </a:lnTo>
                  <a:lnTo>
                    <a:pt x="2088" y="4613"/>
                  </a:lnTo>
                  <a:lnTo>
                    <a:pt x="3535" y="5994"/>
                  </a:lnTo>
                  <a:lnTo>
                    <a:pt x="4949" y="7374"/>
                  </a:lnTo>
                  <a:lnTo>
                    <a:pt x="5017" y="7408"/>
                  </a:lnTo>
                  <a:lnTo>
                    <a:pt x="5084" y="7408"/>
                  </a:lnTo>
                  <a:lnTo>
                    <a:pt x="5151" y="7340"/>
                  </a:lnTo>
                  <a:lnTo>
                    <a:pt x="5185" y="7307"/>
                  </a:lnTo>
                  <a:lnTo>
                    <a:pt x="5320" y="7172"/>
                  </a:lnTo>
                  <a:lnTo>
                    <a:pt x="5421" y="7037"/>
                  </a:lnTo>
                  <a:lnTo>
                    <a:pt x="5488" y="7037"/>
                  </a:lnTo>
                  <a:lnTo>
                    <a:pt x="5757" y="7374"/>
                  </a:lnTo>
                  <a:lnTo>
                    <a:pt x="5993" y="7643"/>
                  </a:lnTo>
                  <a:lnTo>
                    <a:pt x="6363" y="8014"/>
                  </a:lnTo>
                  <a:lnTo>
                    <a:pt x="6801" y="8384"/>
                  </a:lnTo>
                  <a:lnTo>
                    <a:pt x="7205" y="8687"/>
                  </a:lnTo>
                  <a:lnTo>
                    <a:pt x="7643" y="8956"/>
                  </a:lnTo>
                  <a:lnTo>
                    <a:pt x="8114" y="9192"/>
                  </a:lnTo>
                  <a:lnTo>
                    <a:pt x="8619" y="9360"/>
                  </a:lnTo>
                  <a:lnTo>
                    <a:pt x="8922" y="9428"/>
                  </a:lnTo>
                  <a:lnTo>
                    <a:pt x="9259" y="9461"/>
                  </a:lnTo>
                  <a:lnTo>
                    <a:pt x="9899" y="9529"/>
                  </a:lnTo>
                  <a:lnTo>
                    <a:pt x="10202" y="9563"/>
                  </a:lnTo>
                  <a:lnTo>
                    <a:pt x="10505" y="9664"/>
                  </a:lnTo>
                  <a:lnTo>
                    <a:pt x="10774" y="9832"/>
                  </a:lnTo>
                  <a:lnTo>
                    <a:pt x="11043" y="10034"/>
                  </a:lnTo>
                  <a:lnTo>
                    <a:pt x="11245" y="10303"/>
                  </a:lnTo>
                  <a:lnTo>
                    <a:pt x="11414" y="10606"/>
                  </a:lnTo>
                  <a:lnTo>
                    <a:pt x="11515" y="10977"/>
                  </a:lnTo>
                  <a:lnTo>
                    <a:pt x="11616" y="11347"/>
                  </a:lnTo>
                  <a:lnTo>
                    <a:pt x="11717" y="12088"/>
                  </a:lnTo>
                  <a:lnTo>
                    <a:pt x="11784" y="12761"/>
                  </a:lnTo>
                  <a:lnTo>
                    <a:pt x="11885" y="13805"/>
                  </a:lnTo>
                  <a:lnTo>
                    <a:pt x="11919" y="14310"/>
                  </a:lnTo>
                  <a:lnTo>
                    <a:pt x="11986" y="14781"/>
                  </a:lnTo>
                  <a:lnTo>
                    <a:pt x="12121" y="15252"/>
                  </a:lnTo>
                  <a:lnTo>
                    <a:pt x="12188" y="15488"/>
                  </a:lnTo>
                  <a:lnTo>
                    <a:pt x="12289" y="15690"/>
                  </a:lnTo>
                  <a:lnTo>
                    <a:pt x="12424" y="15892"/>
                  </a:lnTo>
                  <a:lnTo>
                    <a:pt x="12592" y="16094"/>
                  </a:lnTo>
                  <a:lnTo>
                    <a:pt x="12760" y="16296"/>
                  </a:lnTo>
                  <a:lnTo>
                    <a:pt x="12962" y="16464"/>
                  </a:lnTo>
                  <a:lnTo>
                    <a:pt x="13164" y="16599"/>
                  </a:lnTo>
                  <a:lnTo>
                    <a:pt x="13400" y="16734"/>
                  </a:lnTo>
                  <a:lnTo>
                    <a:pt x="13838" y="16936"/>
                  </a:lnTo>
                  <a:lnTo>
                    <a:pt x="14309" y="17070"/>
                  </a:lnTo>
                  <a:lnTo>
                    <a:pt x="14780" y="17205"/>
                  </a:lnTo>
                  <a:lnTo>
                    <a:pt x="15252" y="17306"/>
                  </a:lnTo>
                  <a:lnTo>
                    <a:pt x="15757" y="17373"/>
                  </a:lnTo>
                  <a:lnTo>
                    <a:pt x="16296" y="17441"/>
                  </a:lnTo>
                  <a:lnTo>
                    <a:pt x="16531" y="17407"/>
                  </a:lnTo>
                  <a:lnTo>
                    <a:pt x="16767" y="17407"/>
                  </a:lnTo>
                  <a:lnTo>
                    <a:pt x="17205" y="17340"/>
                  </a:lnTo>
                  <a:lnTo>
                    <a:pt x="17609" y="17239"/>
                  </a:lnTo>
                  <a:lnTo>
                    <a:pt x="18013" y="17070"/>
                  </a:lnTo>
                  <a:lnTo>
                    <a:pt x="18383" y="16902"/>
                  </a:lnTo>
                  <a:lnTo>
                    <a:pt x="18753" y="16700"/>
                  </a:lnTo>
                  <a:lnTo>
                    <a:pt x="19090" y="16464"/>
                  </a:lnTo>
                  <a:lnTo>
                    <a:pt x="19393" y="16161"/>
                  </a:lnTo>
                  <a:lnTo>
                    <a:pt x="19629" y="15791"/>
                  </a:lnTo>
                  <a:lnTo>
                    <a:pt x="19763" y="15555"/>
                  </a:lnTo>
                  <a:lnTo>
                    <a:pt x="19831" y="15320"/>
                  </a:lnTo>
                  <a:lnTo>
                    <a:pt x="19898" y="15084"/>
                  </a:lnTo>
                  <a:lnTo>
                    <a:pt x="19898" y="14815"/>
                  </a:lnTo>
                  <a:lnTo>
                    <a:pt x="19898" y="14579"/>
                  </a:lnTo>
                  <a:lnTo>
                    <a:pt x="19831" y="14343"/>
                  </a:lnTo>
                  <a:lnTo>
                    <a:pt x="19763" y="14108"/>
                  </a:lnTo>
                  <a:lnTo>
                    <a:pt x="19696" y="13872"/>
                  </a:lnTo>
                  <a:lnTo>
                    <a:pt x="19460" y="13367"/>
                  </a:lnTo>
                  <a:lnTo>
                    <a:pt x="19225" y="12929"/>
                  </a:lnTo>
                  <a:lnTo>
                    <a:pt x="18922" y="12492"/>
                  </a:lnTo>
                  <a:lnTo>
                    <a:pt x="18652" y="12121"/>
                  </a:lnTo>
                  <a:lnTo>
                    <a:pt x="18248" y="11549"/>
                  </a:lnTo>
                  <a:lnTo>
                    <a:pt x="17878" y="10909"/>
                  </a:lnTo>
                  <a:lnTo>
                    <a:pt x="17575" y="10202"/>
                  </a:lnTo>
                  <a:lnTo>
                    <a:pt x="17339" y="9529"/>
                  </a:lnTo>
                  <a:lnTo>
                    <a:pt x="17238" y="9158"/>
                  </a:lnTo>
                  <a:lnTo>
                    <a:pt x="17171" y="8788"/>
                  </a:lnTo>
                  <a:lnTo>
                    <a:pt x="17104" y="8418"/>
                  </a:lnTo>
                  <a:lnTo>
                    <a:pt x="17070" y="8047"/>
                  </a:lnTo>
                  <a:lnTo>
                    <a:pt x="17070" y="7711"/>
                  </a:lnTo>
                  <a:lnTo>
                    <a:pt x="17104" y="7340"/>
                  </a:lnTo>
                  <a:lnTo>
                    <a:pt x="17137" y="6970"/>
                  </a:lnTo>
                  <a:lnTo>
                    <a:pt x="17238" y="6633"/>
                  </a:lnTo>
                  <a:lnTo>
                    <a:pt x="17339" y="6297"/>
                  </a:lnTo>
                  <a:lnTo>
                    <a:pt x="17541" y="5960"/>
                  </a:lnTo>
                  <a:lnTo>
                    <a:pt x="17777" y="5691"/>
                  </a:lnTo>
                  <a:lnTo>
                    <a:pt x="18046" y="5455"/>
                  </a:lnTo>
                  <a:lnTo>
                    <a:pt x="18349" y="5253"/>
                  </a:lnTo>
                  <a:lnTo>
                    <a:pt x="18686" y="5152"/>
                  </a:lnTo>
                  <a:lnTo>
                    <a:pt x="19023" y="5085"/>
                  </a:lnTo>
                  <a:lnTo>
                    <a:pt x="19393" y="5085"/>
                  </a:lnTo>
                  <a:lnTo>
                    <a:pt x="19696" y="5186"/>
                  </a:lnTo>
                  <a:lnTo>
                    <a:pt x="19965" y="5320"/>
                  </a:lnTo>
                  <a:lnTo>
                    <a:pt x="20235" y="5489"/>
                  </a:lnTo>
                  <a:lnTo>
                    <a:pt x="20470" y="5724"/>
                  </a:lnTo>
                  <a:lnTo>
                    <a:pt x="20672" y="5960"/>
                  </a:lnTo>
                  <a:lnTo>
                    <a:pt x="20874" y="6196"/>
                  </a:lnTo>
                  <a:lnTo>
                    <a:pt x="21211" y="6734"/>
                  </a:lnTo>
                  <a:lnTo>
                    <a:pt x="21076" y="6936"/>
                  </a:lnTo>
                  <a:lnTo>
                    <a:pt x="21043" y="6936"/>
                  </a:lnTo>
                  <a:lnTo>
                    <a:pt x="21043" y="7037"/>
                  </a:lnTo>
                  <a:lnTo>
                    <a:pt x="21076" y="7071"/>
                  </a:lnTo>
                  <a:lnTo>
                    <a:pt x="21144" y="7071"/>
                  </a:lnTo>
                  <a:lnTo>
                    <a:pt x="21177" y="7138"/>
                  </a:lnTo>
                  <a:lnTo>
                    <a:pt x="21245" y="7273"/>
                  </a:lnTo>
                  <a:lnTo>
                    <a:pt x="21278" y="7340"/>
                  </a:lnTo>
                  <a:lnTo>
                    <a:pt x="21346" y="7374"/>
                  </a:lnTo>
                  <a:lnTo>
                    <a:pt x="21312" y="7542"/>
                  </a:lnTo>
                  <a:lnTo>
                    <a:pt x="21245" y="7576"/>
                  </a:lnTo>
                  <a:lnTo>
                    <a:pt x="21211" y="7643"/>
                  </a:lnTo>
                  <a:lnTo>
                    <a:pt x="21245" y="7677"/>
                  </a:lnTo>
                  <a:lnTo>
                    <a:pt x="21649" y="8216"/>
                  </a:lnTo>
                  <a:lnTo>
                    <a:pt x="22086" y="8721"/>
                  </a:lnTo>
                  <a:lnTo>
                    <a:pt x="22962" y="9697"/>
                  </a:lnTo>
                  <a:lnTo>
                    <a:pt x="23837" y="10674"/>
                  </a:lnTo>
                  <a:lnTo>
                    <a:pt x="24275" y="11145"/>
                  </a:lnTo>
                  <a:lnTo>
                    <a:pt x="24746" y="11583"/>
                  </a:lnTo>
                  <a:lnTo>
                    <a:pt x="25049" y="11886"/>
                  </a:lnTo>
                  <a:lnTo>
                    <a:pt x="25453" y="12256"/>
                  </a:lnTo>
                  <a:lnTo>
                    <a:pt x="25689" y="12424"/>
                  </a:lnTo>
                  <a:lnTo>
                    <a:pt x="25925" y="12593"/>
                  </a:lnTo>
                  <a:lnTo>
                    <a:pt x="26127" y="12660"/>
                  </a:lnTo>
                  <a:lnTo>
                    <a:pt x="26295" y="12694"/>
                  </a:lnTo>
                  <a:lnTo>
                    <a:pt x="26497" y="12660"/>
                  </a:lnTo>
                  <a:lnTo>
                    <a:pt x="26665" y="12593"/>
                  </a:lnTo>
                  <a:lnTo>
                    <a:pt x="26699" y="12559"/>
                  </a:lnTo>
                  <a:lnTo>
                    <a:pt x="27036" y="13064"/>
                  </a:lnTo>
                  <a:lnTo>
                    <a:pt x="27103" y="13098"/>
                  </a:lnTo>
                  <a:lnTo>
                    <a:pt x="27170" y="13098"/>
                  </a:lnTo>
                  <a:lnTo>
                    <a:pt x="27440" y="12862"/>
                  </a:lnTo>
                  <a:lnTo>
                    <a:pt x="27608" y="13030"/>
                  </a:lnTo>
                  <a:lnTo>
                    <a:pt x="27810" y="13165"/>
                  </a:lnTo>
                  <a:lnTo>
                    <a:pt x="28046" y="13232"/>
                  </a:lnTo>
                  <a:lnTo>
                    <a:pt x="28315" y="13266"/>
                  </a:lnTo>
                  <a:lnTo>
                    <a:pt x="28315" y="12862"/>
                  </a:lnTo>
                  <a:lnTo>
                    <a:pt x="27978" y="12795"/>
                  </a:lnTo>
                  <a:lnTo>
                    <a:pt x="27608" y="12660"/>
                  </a:lnTo>
                  <a:lnTo>
                    <a:pt x="27709" y="12525"/>
                  </a:lnTo>
                  <a:lnTo>
                    <a:pt x="27743" y="12458"/>
                  </a:lnTo>
                  <a:lnTo>
                    <a:pt x="27709" y="12357"/>
                  </a:lnTo>
                  <a:lnTo>
                    <a:pt x="27574" y="12189"/>
                  </a:lnTo>
                  <a:lnTo>
                    <a:pt x="27372" y="12020"/>
                  </a:lnTo>
                  <a:lnTo>
                    <a:pt x="27170" y="11919"/>
                  </a:lnTo>
                  <a:lnTo>
                    <a:pt x="27204" y="11852"/>
                  </a:lnTo>
                  <a:lnTo>
                    <a:pt x="27204" y="11751"/>
                  </a:lnTo>
                  <a:lnTo>
                    <a:pt x="27137" y="11650"/>
                  </a:lnTo>
                  <a:lnTo>
                    <a:pt x="27137" y="11616"/>
                  </a:lnTo>
                  <a:lnTo>
                    <a:pt x="27137" y="11583"/>
                  </a:lnTo>
                  <a:lnTo>
                    <a:pt x="27137" y="11549"/>
                  </a:lnTo>
                  <a:lnTo>
                    <a:pt x="27069" y="11549"/>
                  </a:lnTo>
                  <a:lnTo>
                    <a:pt x="26733" y="10977"/>
                  </a:lnTo>
                  <a:lnTo>
                    <a:pt x="26362" y="10438"/>
                  </a:lnTo>
                  <a:lnTo>
                    <a:pt x="25958" y="9933"/>
                  </a:lnTo>
                  <a:lnTo>
                    <a:pt x="25521" y="9428"/>
                  </a:lnTo>
                  <a:lnTo>
                    <a:pt x="25049" y="8956"/>
                  </a:lnTo>
                  <a:lnTo>
                    <a:pt x="24578" y="8519"/>
                  </a:lnTo>
                  <a:lnTo>
                    <a:pt x="23601" y="7610"/>
                  </a:lnTo>
                  <a:lnTo>
                    <a:pt x="23298" y="7307"/>
                  </a:lnTo>
                  <a:lnTo>
                    <a:pt x="22928" y="6970"/>
                  </a:lnTo>
                  <a:lnTo>
                    <a:pt x="22726" y="6835"/>
                  </a:lnTo>
                  <a:lnTo>
                    <a:pt x="22524" y="6734"/>
                  </a:lnTo>
                  <a:lnTo>
                    <a:pt x="22288" y="6667"/>
                  </a:lnTo>
                  <a:lnTo>
                    <a:pt x="22086" y="6701"/>
                  </a:lnTo>
                  <a:lnTo>
                    <a:pt x="21884" y="6768"/>
                  </a:lnTo>
                  <a:lnTo>
                    <a:pt x="21783" y="6600"/>
                  </a:lnTo>
                  <a:lnTo>
                    <a:pt x="21682" y="6431"/>
                  </a:lnTo>
                  <a:lnTo>
                    <a:pt x="21649" y="6398"/>
                  </a:lnTo>
                  <a:lnTo>
                    <a:pt x="21581" y="6364"/>
                  </a:lnTo>
                  <a:lnTo>
                    <a:pt x="21514" y="6364"/>
                  </a:lnTo>
                  <a:lnTo>
                    <a:pt x="21480" y="6398"/>
                  </a:lnTo>
                  <a:lnTo>
                    <a:pt x="21413" y="6499"/>
                  </a:lnTo>
                  <a:lnTo>
                    <a:pt x="21177" y="6162"/>
                  </a:lnTo>
                  <a:lnTo>
                    <a:pt x="20942" y="5825"/>
                  </a:lnTo>
                  <a:lnTo>
                    <a:pt x="20639" y="5522"/>
                  </a:lnTo>
                  <a:lnTo>
                    <a:pt x="20336" y="5219"/>
                  </a:lnTo>
                  <a:lnTo>
                    <a:pt x="19999" y="4984"/>
                  </a:lnTo>
                  <a:lnTo>
                    <a:pt x="19831" y="4916"/>
                  </a:lnTo>
                  <a:lnTo>
                    <a:pt x="19662" y="4849"/>
                  </a:lnTo>
                  <a:lnTo>
                    <a:pt x="19460" y="4782"/>
                  </a:lnTo>
                  <a:lnTo>
                    <a:pt x="19258" y="4748"/>
                  </a:lnTo>
                  <a:lnTo>
                    <a:pt x="19056" y="4748"/>
                  </a:lnTo>
                  <a:lnTo>
                    <a:pt x="18854" y="4782"/>
                  </a:lnTo>
                  <a:lnTo>
                    <a:pt x="18585" y="4849"/>
                  </a:lnTo>
                  <a:lnTo>
                    <a:pt x="18383" y="4916"/>
                  </a:lnTo>
                  <a:lnTo>
                    <a:pt x="18147" y="5017"/>
                  </a:lnTo>
                  <a:lnTo>
                    <a:pt x="17945" y="5152"/>
                  </a:lnTo>
                  <a:lnTo>
                    <a:pt x="17777" y="5287"/>
                  </a:lnTo>
                  <a:lnTo>
                    <a:pt x="17609" y="5421"/>
                  </a:lnTo>
                  <a:lnTo>
                    <a:pt x="17474" y="5590"/>
                  </a:lnTo>
                  <a:lnTo>
                    <a:pt x="17339" y="5792"/>
                  </a:lnTo>
                  <a:lnTo>
                    <a:pt x="17104" y="6162"/>
                  </a:lnTo>
                  <a:lnTo>
                    <a:pt x="16935" y="6600"/>
                  </a:lnTo>
                  <a:lnTo>
                    <a:pt x="16834" y="7071"/>
                  </a:lnTo>
                  <a:lnTo>
                    <a:pt x="16767" y="7542"/>
                  </a:lnTo>
                  <a:lnTo>
                    <a:pt x="16767" y="8148"/>
                  </a:lnTo>
                  <a:lnTo>
                    <a:pt x="16834" y="8754"/>
                  </a:lnTo>
                  <a:lnTo>
                    <a:pt x="16969" y="9360"/>
                  </a:lnTo>
                  <a:lnTo>
                    <a:pt x="17137" y="9933"/>
                  </a:lnTo>
                  <a:lnTo>
                    <a:pt x="17339" y="10505"/>
                  </a:lnTo>
                  <a:lnTo>
                    <a:pt x="17609" y="11078"/>
                  </a:lnTo>
                  <a:lnTo>
                    <a:pt x="17912" y="11616"/>
                  </a:lnTo>
                  <a:lnTo>
                    <a:pt x="18248" y="12088"/>
                  </a:lnTo>
                  <a:lnTo>
                    <a:pt x="18652" y="12626"/>
                  </a:lnTo>
                  <a:lnTo>
                    <a:pt x="18989" y="13165"/>
                  </a:lnTo>
                  <a:lnTo>
                    <a:pt x="19157" y="13434"/>
                  </a:lnTo>
                  <a:lnTo>
                    <a:pt x="19292" y="13737"/>
                  </a:lnTo>
                  <a:lnTo>
                    <a:pt x="19427" y="14040"/>
                  </a:lnTo>
                  <a:lnTo>
                    <a:pt x="19528" y="14377"/>
                  </a:lnTo>
                  <a:lnTo>
                    <a:pt x="19561" y="14579"/>
                  </a:lnTo>
                  <a:lnTo>
                    <a:pt x="19595" y="14781"/>
                  </a:lnTo>
                  <a:lnTo>
                    <a:pt x="19561" y="14983"/>
                  </a:lnTo>
                  <a:lnTo>
                    <a:pt x="19528" y="15185"/>
                  </a:lnTo>
                  <a:lnTo>
                    <a:pt x="19494" y="15353"/>
                  </a:lnTo>
                  <a:lnTo>
                    <a:pt x="19427" y="15522"/>
                  </a:lnTo>
                  <a:lnTo>
                    <a:pt x="19225" y="15858"/>
                  </a:lnTo>
                  <a:lnTo>
                    <a:pt x="18955" y="16161"/>
                  </a:lnTo>
                  <a:lnTo>
                    <a:pt x="18652" y="16397"/>
                  </a:lnTo>
                  <a:lnTo>
                    <a:pt x="18316" y="16599"/>
                  </a:lnTo>
                  <a:lnTo>
                    <a:pt x="17945" y="16767"/>
                  </a:lnTo>
                  <a:lnTo>
                    <a:pt x="17676" y="16902"/>
                  </a:lnTo>
                  <a:lnTo>
                    <a:pt x="17373" y="16969"/>
                  </a:lnTo>
                  <a:lnTo>
                    <a:pt x="17070" y="17037"/>
                  </a:lnTo>
                  <a:lnTo>
                    <a:pt x="16733" y="17070"/>
                  </a:lnTo>
                  <a:lnTo>
                    <a:pt x="16094" y="17104"/>
                  </a:lnTo>
                  <a:lnTo>
                    <a:pt x="15420" y="17070"/>
                  </a:lnTo>
                  <a:lnTo>
                    <a:pt x="14747" y="16936"/>
                  </a:lnTo>
                  <a:lnTo>
                    <a:pt x="14444" y="16868"/>
                  </a:lnTo>
                  <a:lnTo>
                    <a:pt x="14141" y="16734"/>
                  </a:lnTo>
                  <a:lnTo>
                    <a:pt x="13838" y="16633"/>
                  </a:lnTo>
                  <a:lnTo>
                    <a:pt x="13535" y="16464"/>
                  </a:lnTo>
                  <a:lnTo>
                    <a:pt x="13299" y="16330"/>
                  </a:lnTo>
                  <a:lnTo>
                    <a:pt x="13030" y="16128"/>
                  </a:lnTo>
                  <a:lnTo>
                    <a:pt x="12760" y="15892"/>
                  </a:lnTo>
                  <a:lnTo>
                    <a:pt x="12558" y="15589"/>
                  </a:lnTo>
                  <a:lnTo>
                    <a:pt x="12390" y="15286"/>
                  </a:lnTo>
                  <a:lnTo>
                    <a:pt x="12323" y="14949"/>
                  </a:lnTo>
                  <a:lnTo>
                    <a:pt x="12255" y="14613"/>
                  </a:lnTo>
                  <a:lnTo>
                    <a:pt x="12188" y="14276"/>
                  </a:lnTo>
                  <a:lnTo>
                    <a:pt x="12154" y="13535"/>
                  </a:lnTo>
                  <a:lnTo>
                    <a:pt x="12087" y="12862"/>
                  </a:lnTo>
                  <a:lnTo>
                    <a:pt x="12020" y="12222"/>
                  </a:lnTo>
                  <a:lnTo>
                    <a:pt x="11919" y="11549"/>
                  </a:lnTo>
                  <a:lnTo>
                    <a:pt x="11784" y="10909"/>
                  </a:lnTo>
                  <a:lnTo>
                    <a:pt x="11649" y="10539"/>
                  </a:lnTo>
                  <a:lnTo>
                    <a:pt x="11481" y="10135"/>
                  </a:lnTo>
                  <a:lnTo>
                    <a:pt x="11380" y="9967"/>
                  </a:lnTo>
                  <a:lnTo>
                    <a:pt x="11245" y="9798"/>
                  </a:lnTo>
                  <a:lnTo>
                    <a:pt x="11111" y="9664"/>
                  </a:lnTo>
                  <a:lnTo>
                    <a:pt x="10942" y="9563"/>
                  </a:lnTo>
                  <a:lnTo>
                    <a:pt x="10673" y="9428"/>
                  </a:lnTo>
                  <a:lnTo>
                    <a:pt x="10404" y="9327"/>
                  </a:lnTo>
                  <a:lnTo>
                    <a:pt x="10134" y="9259"/>
                  </a:lnTo>
                  <a:lnTo>
                    <a:pt x="9831" y="9192"/>
                  </a:lnTo>
                  <a:lnTo>
                    <a:pt x="9259" y="9158"/>
                  </a:lnTo>
                  <a:lnTo>
                    <a:pt x="8687" y="9057"/>
                  </a:lnTo>
                  <a:lnTo>
                    <a:pt x="8350" y="8990"/>
                  </a:lnTo>
                  <a:lnTo>
                    <a:pt x="8013" y="8855"/>
                  </a:lnTo>
                  <a:lnTo>
                    <a:pt x="7710" y="8687"/>
                  </a:lnTo>
                  <a:lnTo>
                    <a:pt x="7407" y="8485"/>
                  </a:lnTo>
                  <a:lnTo>
                    <a:pt x="6835" y="8047"/>
                  </a:lnTo>
                  <a:lnTo>
                    <a:pt x="6296" y="7576"/>
                  </a:lnTo>
                  <a:lnTo>
                    <a:pt x="6128" y="7408"/>
                  </a:lnTo>
                  <a:lnTo>
                    <a:pt x="5993" y="7206"/>
                  </a:lnTo>
                  <a:lnTo>
                    <a:pt x="5825" y="7004"/>
                  </a:lnTo>
                  <a:lnTo>
                    <a:pt x="5656" y="6869"/>
                  </a:lnTo>
                  <a:lnTo>
                    <a:pt x="5589" y="6835"/>
                  </a:lnTo>
                  <a:lnTo>
                    <a:pt x="5724" y="6667"/>
                  </a:lnTo>
                  <a:lnTo>
                    <a:pt x="5757" y="6600"/>
                  </a:lnTo>
                  <a:lnTo>
                    <a:pt x="5825" y="6600"/>
                  </a:lnTo>
                  <a:lnTo>
                    <a:pt x="5892" y="6566"/>
                  </a:lnTo>
                  <a:lnTo>
                    <a:pt x="5892" y="6499"/>
                  </a:lnTo>
                  <a:lnTo>
                    <a:pt x="5858" y="6431"/>
                  </a:lnTo>
                  <a:lnTo>
                    <a:pt x="4983" y="5590"/>
                  </a:lnTo>
                  <a:lnTo>
                    <a:pt x="4579" y="5152"/>
                  </a:lnTo>
                  <a:lnTo>
                    <a:pt x="4411" y="4916"/>
                  </a:lnTo>
                  <a:lnTo>
                    <a:pt x="4242" y="4681"/>
                  </a:lnTo>
                  <a:lnTo>
                    <a:pt x="4108" y="4445"/>
                  </a:lnTo>
                  <a:lnTo>
                    <a:pt x="3939" y="4243"/>
                  </a:lnTo>
                  <a:lnTo>
                    <a:pt x="3737" y="4041"/>
                  </a:lnTo>
                  <a:lnTo>
                    <a:pt x="3502" y="3873"/>
                  </a:lnTo>
                  <a:lnTo>
                    <a:pt x="3064" y="3536"/>
                  </a:lnTo>
                  <a:lnTo>
                    <a:pt x="2626" y="3233"/>
                  </a:lnTo>
                  <a:lnTo>
                    <a:pt x="2896" y="3132"/>
                  </a:lnTo>
                  <a:lnTo>
                    <a:pt x="3030" y="3065"/>
                  </a:lnTo>
                  <a:lnTo>
                    <a:pt x="3165" y="2964"/>
                  </a:lnTo>
                  <a:lnTo>
                    <a:pt x="3367" y="2728"/>
                  </a:lnTo>
                  <a:lnTo>
                    <a:pt x="3502" y="2459"/>
                  </a:lnTo>
                  <a:lnTo>
                    <a:pt x="3636" y="2156"/>
                  </a:lnTo>
                  <a:lnTo>
                    <a:pt x="3704" y="1819"/>
                  </a:lnTo>
                  <a:lnTo>
                    <a:pt x="3737" y="1516"/>
                  </a:lnTo>
                  <a:lnTo>
                    <a:pt x="3737" y="1179"/>
                  </a:lnTo>
                  <a:lnTo>
                    <a:pt x="3704" y="876"/>
                  </a:lnTo>
                  <a:lnTo>
                    <a:pt x="3670" y="775"/>
                  </a:lnTo>
                  <a:lnTo>
                    <a:pt x="3535" y="775"/>
                  </a:lnTo>
                  <a:lnTo>
                    <a:pt x="3502" y="809"/>
                  </a:lnTo>
                  <a:lnTo>
                    <a:pt x="3502" y="876"/>
                  </a:lnTo>
                  <a:lnTo>
                    <a:pt x="3502" y="1145"/>
                  </a:lnTo>
                  <a:lnTo>
                    <a:pt x="3401" y="876"/>
                  </a:lnTo>
                  <a:lnTo>
                    <a:pt x="3232" y="674"/>
                  </a:lnTo>
                  <a:lnTo>
                    <a:pt x="3030" y="539"/>
                  </a:lnTo>
                  <a:lnTo>
                    <a:pt x="2963" y="472"/>
                  </a:lnTo>
                  <a:lnTo>
                    <a:pt x="2896" y="337"/>
                  </a:lnTo>
                  <a:lnTo>
                    <a:pt x="2862" y="236"/>
                  </a:lnTo>
                  <a:lnTo>
                    <a:pt x="2761" y="203"/>
                  </a:lnTo>
                  <a:lnTo>
                    <a:pt x="2694" y="169"/>
                  </a:lnTo>
                  <a:lnTo>
                    <a:pt x="2593" y="169"/>
                  </a:lnTo>
                  <a:lnTo>
                    <a:pt x="2559" y="203"/>
                  </a:lnTo>
                  <a:lnTo>
                    <a:pt x="2357" y="102"/>
                  </a:lnTo>
                  <a:lnTo>
                    <a:pt x="2121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6"/>
            <p:cNvSpPr/>
            <p:nvPr/>
          </p:nvSpPr>
          <p:spPr>
            <a:xfrm>
              <a:off x="5518788" y="4151652"/>
              <a:ext cx="28548" cy="30242"/>
            </a:xfrm>
            <a:custGeom>
              <a:avLst/>
              <a:gdLst/>
              <a:ahLst/>
              <a:cxnLst/>
              <a:rect l="l" t="t" r="r" b="b"/>
              <a:pathLst>
                <a:path w="573" h="607" extrusionOk="0">
                  <a:moveTo>
                    <a:pt x="405" y="0"/>
                  </a:moveTo>
                  <a:lnTo>
                    <a:pt x="337" y="34"/>
                  </a:lnTo>
                  <a:lnTo>
                    <a:pt x="270" y="68"/>
                  </a:lnTo>
                  <a:lnTo>
                    <a:pt x="102" y="303"/>
                  </a:lnTo>
                  <a:lnTo>
                    <a:pt x="34" y="438"/>
                  </a:lnTo>
                  <a:lnTo>
                    <a:pt x="1" y="573"/>
                  </a:lnTo>
                  <a:lnTo>
                    <a:pt x="34" y="606"/>
                  </a:lnTo>
                  <a:lnTo>
                    <a:pt x="169" y="573"/>
                  </a:lnTo>
                  <a:lnTo>
                    <a:pt x="304" y="505"/>
                  </a:lnTo>
                  <a:lnTo>
                    <a:pt x="506" y="303"/>
                  </a:lnTo>
                  <a:lnTo>
                    <a:pt x="539" y="236"/>
                  </a:lnTo>
                  <a:lnTo>
                    <a:pt x="573" y="169"/>
                  </a:lnTo>
                  <a:lnTo>
                    <a:pt x="539" y="135"/>
                  </a:lnTo>
                  <a:lnTo>
                    <a:pt x="506" y="68"/>
                  </a:lnTo>
                  <a:lnTo>
                    <a:pt x="438" y="34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6"/>
            <p:cNvSpPr/>
            <p:nvPr/>
          </p:nvSpPr>
          <p:spPr>
            <a:xfrm>
              <a:off x="6605766" y="4480430"/>
              <a:ext cx="134222" cy="130884"/>
            </a:xfrm>
            <a:custGeom>
              <a:avLst/>
              <a:gdLst/>
              <a:ahLst/>
              <a:cxnLst/>
              <a:rect l="l" t="t" r="r" b="b"/>
              <a:pathLst>
                <a:path w="2694" h="2627" extrusionOk="0">
                  <a:moveTo>
                    <a:pt x="505" y="337"/>
                  </a:moveTo>
                  <a:lnTo>
                    <a:pt x="775" y="539"/>
                  </a:lnTo>
                  <a:lnTo>
                    <a:pt x="1044" y="741"/>
                  </a:lnTo>
                  <a:lnTo>
                    <a:pt x="977" y="842"/>
                  </a:lnTo>
                  <a:lnTo>
                    <a:pt x="910" y="943"/>
                  </a:lnTo>
                  <a:lnTo>
                    <a:pt x="842" y="1077"/>
                  </a:lnTo>
                  <a:lnTo>
                    <a:pt x="606" y="842"/>
                  </a:lnTo>
                  <a:lnTo>
                    <a:pt x="674" y="741"/>
                  </a:lnTo>
                  <a:lnTo>
                    <a:pt x="707" y="539"/>
                  </a:lnTo>
                  <a:lnTo>
                    <a:pt x="707" y="505"/>
                  </a:lnTo>
                  <a:lnTo>
                    <a:pt x="573" y="640"/>
                  </a:lnTo>
                  <a:lnTo>
                    <a:pt x="505" y="774"/>
                  </a:lnTo>
                  <a:lnTo>
                    <a:pt x="135" y="471"/>
                  </a:lnTo>
                  <a:lnTo>
                    <a:pt x="337" y="370"/>
                  </a:lnTo>
                  <a:lnTo>
                    <a:pt x="438" y="337"/>
                  </a:lnTo>
                  <a:close/>
                  <a:moveTo>
                    <a:pt x="1179" y="875"/>
                  </a:moveTo>
                  <a:lnTo>
                    <a:pt x="1415" y="1077"/>
                  </a:lnTo>
                  <a:lnTo>
                    <a:pt x="1482" y="1178"/>
                  </a:lnTo>
                  <a:lnTo>
                    <a:pt x="1381" y="1313"/>
                  </a:lnTo>
                  <a:lnTo>
                    <a:pt x="1280" y="1515"/>
                  </a:lnTo>
                  <a:lnTo>
                    <a:pt x="1145" y="1381"/>
                  </a:lnTo>
                  <a:lnTo>
                    <a:pt x="977" y="1212"/>
                  </a:lnTo>
                  <a:lnTo>
                    <a:pt x="1044" y="1111"/>
                  </a:lnTo>
                  <a:lnTo>
                    <a:pt x="1112" y="976"/>
                  </a:lnTo>
                  <a:lnTo>
                    <a:pt x="1179" y="875"/>
                  </a:lnTo>
                  <a:close/>
                  <a:moveTo>
                    <a:pt x="1583" y="1246"/>
                  </a:moveTo>
                  <a:lnTo>
                    <a:pt x="1852" y="1583"/>
                  </a:lnTo>
                  <a:lnTo>
                    <a:pt x="1751" y="1717"/>
                  </a:lnTo>
                  <a:lnTo>
                    <a:pt x="1684" y="1886"/>
                  </a:lnTo>
                  <a:lnTo>
                    <a:pt x="1448" y="1650"/>
                  </a:lnTo>
                  <a:lnTo>
                    <a:pt x="1516" y="1414"/>
                  </a:lnTo>
                  <a:lnTo>
                    <a:pt x="1583" y="1246"/>
                  </a:lnTo>
                  <a:close/>
                  <a:moveTo>
                    <a:pt x="1920" y="1684"/>
                  </a:moveTo>
                  <a:lnTo>
                    <a:pt x="2122" y="1919"/>
                  </a:lnTo>
                  <a:lnTo>
                    <a:pt x="2021" y="2020"/>
                  </a:lnTo>
                  <a:lnTo>
                    <a:pt x="2021" y="2088"/>
                  </a:lnTo>
                  <a:lnTo>
                    <a:pt x="2021" y="2155"/>
                  </a:lnTo>
                  <a:lnTo>
                    <a:pt x="1819" y="1987"/>
                  </a:lnTo>
                  <a:lnTo>
                    <a:pt x="1852" y="1919"/>
                  </a:lnTo>
                  <a:lnTo>
                    <a:pt x="1886" y="1818"/>
                  </a:lnTo>
                  <a:lnTo>
                    <a:pt x="1920" y="1684"/>
                  </a:lnTo>
                  <a:close/>
                  <a:moveTo>
                    <a:pt x="2122" y="1953"/>
                  </a:moveTo>
                  <a:lnTo>
                    <a:pt x="2324" y="2155"/>
                  </a:lnTo>
                  <a:lnTo>
                    <a:pt x="2223" y="2357"/>
                  </a:lnTo>
                  <a:lnTo>
                    <a:pt x="2054" y="2189"/>
                  </a:lnTo>
                  <a:lnTo>
                    <a:pt x="2054" y="2054"/>
                  </a:lnTo>
                  <a:lnTo>
                    <a:pt x="2088" y="1987"/>
                  </a:lnTo>
                  <a:lnTo>
                    <a:pt x="2122" y="1953"/>
                  </a:lnTo>
                  <a:close/>
                  <a:moveTo>
                    <a:pt x="404" y="0"/>
                  </a:moveTo>
                  <a:lnTo>
                    <a:pt x="303" y="34"/>
                  </a:lnTo>
                  <a:lnTo>
                    <a:pt x="135" y="202"/>
                  </a:lnTo>
                  <a:lnTo>
                    <a:pt x="68" y="337"/>
                  </a:lnTo>
                  <a:lnTo>
                    <a:pt x="34" y="438"/>
                  </a:lnTo>
                  <a:lnTo>
                    <a:pt x="0" y="471"/>
                  </a:lnTo>
                  <a:lnTo>
                    <a:pt x="34" y="505"/>
                  </a:lnTo>
                  <a:lnTo>
                    <a:pt x="236" y="808"/>
                  </a:lnTo>
                  <a:lnTo>
                    <a:pt x="472" y="1077"/>
                  </a:lnTo>
                  <a:lnTo>
                    <a:pt x="1011" y="1616"/>
                  </a:lnTo>
                  <a:lnTo>
                    <a:pt x="1617" y="2121"/>
                  </a:lnTo>
                  <a:lnTo>
                    <a:pt x="2189" y="2593"/>
                  </a:lnTo>
                  <a:lnTo>
                    <a:pt x="2223" y="2626"/>
                  </a:lnTo>
                  <a:lnTo>
                    <a:pt x="2290" y="2626"/>
                  </a:lnTo>
                  <a:lnTo>
                    <a:pt x="2324" y="2593"/>
                  </a:lnTo>
                  <a:lnTo>
                    <a:pt x="2357" y="2559"/>
                  </a:lnTo>
                  <a:lnTo>
                    <a:pt x="2458" y="2290"/>
                  </a:lnTo>
                  <a:lnTo>
                    <a:pt x="2593" y="2391"/>
                  </a:lnTo>
                  <a:lnTo>
                    <a:pt x="2627" y="2424"/>
                  </a:lnTo>
                  <a:lnTo>
                    <a:pt x="2694" y="2391"/>
                  </a:lnTo>
                  <a:lnTo>
                    <a:pt x="2694" y="2357"/>
                  </a:lnTo>
                  <a:lnTo>
                    <a:pt x="2694" y="2290"/>
                  </a:lnTo>
                  <a:lnTo>
                    <a:pt x="2559" y="1987"/>
                  </a:lnTo>
                  <a:lnTo>
                    <a:pt x="2324" y="1717"/>
                  </a:lnTo>
                  <a:lnTo>
                    <a:pt x="1852" y="1145"/>
                  </a:lnTo>
                  <a:lnTo>
                    <a:pt x="1583" y="875"/>
                  </a:lnTo>
                  <a:lnTo>
                    <a:pt x="1280" y="606"/>
                  </a:lnTo>
                  <a:lnTo>
                    <a:pt x="1280" y="539"/>
                  </a:lnTo>
                  <a:lnTo>
                    <a:pt x="1246" y="539"/>
                  </a:lnTo>
                  <a:lnTo>
                    <a:pt x="1213" y="572"/>
                  </a:lnTo>
                  <a:lnTo>
                    <a:pt x="842" y="269"/>
                  </a:lnTo>
                  <a:lnTo>
                    <a:pt x="472" y="3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6"/>
            <p:cNvSpPr/>
            <p:nvPr/>
          </p:nvSpPr>
          <p:spPr>
            <a:xfrm>
              <a:off x="5567415" y="4250599"/>
              <a:ext cx="99047" cy="98997"/>
            </a:xfrm>
            <a:custGeom>
              <a:avLst/>
              <a:gdLst/>
              <a:ahLst/>
              <a:cxnLst/>
              <a:rect l="l" t="t" r="r" b="b"/>
              <a:pathLst>
                <a:path w="1988" h="1987" extrusionOk="0">
                  <a:moveTo>
                    <a:pt x="35" y="1"/>
                  </a:moveTo>
                  <a:lnTo>
                    <a:pt x="1" y="34"/>
                  </a:lnTo>
                  <a:lnTo>
                    <a:pt x="68" y="203"/>
                  </a:lnTo>
                  <a:lnTo>
                    <a:pt x="169" y="371"/>
                  </a:lnTo>
                  <a:lnTo>
                    <a:pt x="439" y="640"/>
                  </a:lnTo>
                  <a:lnTo>
                    <a:pt x="1112" y="1314"/>
                  </a:lnTo>
                  <a:lnTo>
                    <a:pt x="1348" y="1583"/>
                  </a:lnTo>
                  <a:lnTo>
                    <a:pt x="1583" y="1852"/>
                  </a:lnTo>
                  <a:lnTo>
                    <a:pt x="1651" y="1920"/>
                  </a:lnTo>
                  <a:lnTo>
                    <a:pt x="1752" y="1953"/>
                  </a:lnTo>
                  <a:lnTo>
                    <a:pt x="1819" y="1987"/>
                  </a:lnTo>
                  <a:lnTo>
                    <a:pt x="1920" y="1953"/>
                  </a:lnTo>
                  <a:lnTo>
                    <a:pt x="1987" y="1886"/>
                  </a:lnTo>
                  <a:lnTo>
                    <a:pt x="1954" y="1819"/>
                  </a:lnTo>
                  <a:lnTo>
                    <a:pt x="1954" y="1785"/>
                  </a:lnTo>
                  <a:lnTo>
                    <a:pt x="1718" y="1583"/>
                  </a:lnTo>
                  <a:lnTo>
                    <a:pt x="1516" y="1381"/>
                  </a:lnTo>
                  <a:lnTo>
                    <a:pt x="1112" y="943"/>
                  </a:lnTo>
                  <a:lnTo>
                    <a:pt x="540" y="371"/>
                  </a:lnTo>
                  <a:lnTo>
                    <a:pt x="304" y="135"/>
                  </a:lnTo>
                  <a:lnTo>
                    <a:pt x="169" y="68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6"/>
            <p:cNvSpPr/>
            <p:nvPr/>
          </p:nvSpPr>
          <p:spPr>
            <a:xfrm>
              <a:off x="6531979" y="3618202"/>
              <a:ext cx="338843" cy="838762"/>
            </a:xfrm>
            <a:custGeom>
              <a:avLst/>
              <a:gdLst/>
              <a:ahLst/>
              <a:cxnLst/>
              <a:rect l="l" t="t" r="r" b="b"/>
              <a:pathLst>
                <a:path w="6801" h="16835" extrusionOk="0">
                  <a:moveTo>
                    <a:pt x="6195" y="472"/>
                  </a:moveTo>
                  <a:lnTo>
                    <a:pt x="5892" y="943"/>
                  </a:lnTo>
                  <a:lnTo>
                    <a:pt x="5825" y="910"/>
                  </a:lnTo>
                  <a:lnTo>
                    <a:pt x="5791" y="842"/>
                  </a:lnTo>
                  <a:lnTo>
                    <a:pt x="5757" y="809"/>
                  </a:lnTo>
                  <a:lnTo>
                    <a:pt x="6195" y="472"/>
                  </a:lnTo>
                  <a:close/>
                  <a:moveTo>
                    <a:pt x="5589" y="977"/>
                  </a:moveTo>
                  <a:lnTo>
                    <a:pt x="5656" y="1078"/>
                  </a:lnTo>
                  <a:lnTo>
                    <a:pt x="5724" y="1145"/>
                  </a:lnTo>
                  <a:lnTo>
                    <a:pt x="5589" y="1381"/>
                  </a:lnTo>
                  <a:lnTo>
                    <a:pt x="5387" y="1246"/>
                  </a:lnTo>
                  <a:lnTo>
                    <a:pt x="5488" y="1112"/>
                  </a:lnTo>
                  <a:lnTo>
                    <a:pt x="5589" y="977"/>
                  </a:lnTo>
                  <a:close/>
                  <a:moveTo>
                    <a:pt x="5252" y="1381"/>
                  </a:moveTo>
                  <a:lnTo>
                    <a:pt x="5353" y="1482"/>
                  </a:lnTo>
                  <a:lnTo>
                    <a:pt x="5454" y="1549"/>
                  </a:lnTo>
                  <a:lnTo>
                    <a:pt x="5320" y="1819"/>
                  </a:lnTo>
                  <a:lnTo>
                    <a:pt x="5286" y="1785"/>
                  </a:lnTo>
                  <a:lnTo>
                    <a:pt x="5084" y="1684"/>
                  </a:lnTo>
                  <a:lnTo>
                    <a:pt x="5050" y="1684"/>
                  </a:lnTo>
                  <a:lnTo>
                    <a:pt x="5252" y="1381"/>
                  </a:lnTo>
                  <a:close/>
                  <a:moveTo>
                    <a:pt x="4949" y="1886"/>
                  </a:moveTo>
                  <a:lnTo>
                    <a:pt x="5084" y="1920"/>
                  </a:lnTo>
                  <a:lnTo>
                    <a:pt x="5219" y="1987"/>
                  </a:lnTo>
                  <a:lnTo>
                    <a:pt x="5084" y="2223"/>
                  </a:lnTo>
                  <a:lnTo>
                    <a:pt x="4815" y="1987"/>
                  </a:lnTo>
                  <a:lnTo>
                    <a:pt x="4882" y="1886"/>
                  </a:lnTo>
                  <a:close/>
                  <a:moveTo>
                    <a:pt x="4411" y="1920"/>
                  </a:moveTo>
                  <a:lnTo>
                    <a:pt x="4680" y="2189"/>
                  </a:lnTo>
                  <a:lnTo>
                    <a:pt x="4815" y="2324"/>
                  </a:lnTo>
                  <a:lnTo>
                    <a:pt x="4983" y="2459"/>
                  </a:lnTo>
                  <a:lnTo>
                    <a:pt x="4949" y="2459"/>
                  </a:lnTo>
                  <a:lnTo>
                    <a:pt x="4949" y="2526"/>
                  </a:lnTo>
                  <a:lnTo>
                    <a:pt x="4983" y="2593"/>
                  </a:lnTo>
                  <a:lnTo>
                    <a:pt x="5050" y="2593"/>
                  </a:lnTo>
                  <a:lnTo>
                    <a:pt x="5084" y="2560"/>
                  </a:lnTo>
                  <a:lnTo>
                    <a:pt x="5118" y="2526"/>
                  </a:lnTo>
                  <a:lnTo>
                    <a:pt x="4040" y="3704"/>
                  </a:lnTo>
                  <a:lnTo>
                    <a:pt x="3973" y="3839"/>
                  </a:lnTo>
                  <a:lnTo>
                    <a:pt x="3872" y="4041"/>
                  </a:lnTo>
                  <a:lnTo>
                    <a:pt x="3737" y="4176"/>
                  </a:lnTo>
                  <a:lnTo>
                    <a:pt x="3670" y="4209"/>
                  </a:lnTo>
                  <a:lnTo>
                    <a:pt x="3603" y="4209"/>
                  </a:lnTo>
                  <a:lnTo>
                    <a:pt x="3266" y="3940"/>
                  </a:lnTo>
                  <a:lnTo>
                    <a:pt x="2862" y="3570"/>
                  </a:lnTo>
                  <a:lnTo>
                    <a:pt x="3098" y="3401"/>
                  </a:lnTo>
                  <a:lnTo>
                    <a:pt x="3300" y="3199"/>
                  </a:lnTo>
                  <a:lnTo>
                    <a:pt x="3704" y="2762"/>
                  </a:lnTo>
                  <a:lnTo>
                    <a:pt x="4074" y="2357"/>
                  </a:lnTo>
                  <a:lnTo>
                    <a:pt x="4242" y="2155"/>
                  </a:lnTo>
                  <a:lnTo>
                    <a:pt x="4411" y="1920"/>
                  </a:lnTo>
                  <a:close/>
                  <a:moveTo>
                    <a:pt x="2963" y="4041"/>
                  </a:moveTo>
                  <a:lnTo>
                    <a:pt x="3030" y="4108"/>
                  </a:lnTo>
                  <a:lnTo>
                    <a:pt x="2997" y="4142"/>
                  </a:lnTo>
                  <a:lnTo>
                    <a:pt x="2862" y="4277"/>
                  </a:lnTo>
                  <a:lnTo>
                    <a:pt x="2694" y="4479"/>
                  </a:lnTo>
                  <a:lnTo>
                    <a:pt x="2593" y="4647"/>
                  </a:lnTo>
                  <a:lnTo>
                    <a:pt x="2559" y="4782"/>
                  </a:lnTo>
                  <a:lnTo>
                    <a:pt x="2525" y="4883"/>
                  </a:lnTo>
                  <a:lnTo>
                    <a:pt x="2391" y="4748"/>
                  </a:lnTo>
                  <a:lnTo>
                    <a:pt x="2256" y="4647"/>
                  </a:lnTo>
                  <a:lnTo>
                    <a:pt x="2424" y="4512"/>
                  </a:lnTo>
                  <a:lnTo>
                    <a:pt x="2559" y="4344"/>
                  </a:lnTo>
                  <a:lnTo>
                    <a:pt x="2761" y="4176"/>
                  </a:lnTo>
                  <a:lnTo>
                    <a:pt x="2963" y="4041"/>
                  </a:lnTo>
                  <a:close/>
                  <a:moveTo>
                    <a:pt x="6565" y="1"/>
                  </a:moveTo>
                  <a:lnTo>
                    <a:pt x="6498" y="34"/>
                  </a:lnTo>
                  <a:lnTo>
                    <a:pt x="5959" y="371"/>
                  </a:lnTo>
                  <a:lnTo>
                    <a:pt x="5690" y="573"/>
                  </a:lnTo>
                  <a:lnTo>
                    <a:pt x="5454" y="809"/>
                  </a:lnTo>
                  <a:lnTo>
                    <a:pt x="5219" y="1078"/>
                  </a:lnTo>
                  <a:lnTo>
                    <a:pt x="5017" y="1347"/>
                  </a:lnTo>
                  <a:lnTo>
                    <a:pt x="4848" y="1650"/>
                  </a:lnTo>
                  <a:lnTo>
                    <a:pt x="4747" y="1953"/>
                  </a:lnTo>
                  <a:lnTo>
                    <a:pt x="4613" y="1785"/>
                  </a:lnTo>
                  <a:lnTo>
                    <a:pt x="4444" y="1650"/>
                  </a:lnTo>
                  <a:lnTo>
                    <a:pt x="4377" y="1617"/>
                  </a:lnTo>
                  <a:lnTo>
                    <a:pt x="4343" y="1650"/>
                  </a:lnTo>
                  <a:lnTo>
                    <a:pt x="4276" y="1684"/>
                  </a:lnTo>
                  <a:lnTo>
                    <a:pt x="4108" y="1953"/>
                  </a:lnTo>
                  <a:lnTo>
                    <a:pt x="3939" y="2189"/>
                  </a:lnTo>
                  <a:lnTo>
                    <a:pt x="3535" y="2627"/>
                  </a:lnTo>
                  <a:lnTo>
                    <a:pt x="3131" y="3031"/>
                  </a:lnTo>
                  <a:lnTo>
                    <a:pt x="2929" y="3267"/>
                  </a:lnTo>
                  <a:lnTo>
                    <a:pt x="2795" y="3536"/>
                  </a:lnTo>
                  <a:lnTo>
                    <a:pt x="2761" y="3536"/>
                  </a:lnTo>
                  <a:lnTo>
                    <a:pt x="2761" y="3570"/>
                  </a:lnTo>
                  <a:lnTo>
                    <a:pt x="2795" y="3704"/>
                  </a:lnTo>
                  <a:lnTo>
                    <a:pt x="2862" y="3839"/>
                  </a:lnTo>
                  <a:lnTo>
                    <a:pt x="2626" y="3974"/>
                  </a:lnTo>
                  <a:lnTo>
                    <a:pt x="2458" y="4142"/>
                  </a:lnTo>
                  <a:lnTo>
                    <a:pt x="2222" y="4378"/>
                  </a:lnTo>
                  <a:lnTo>
                    <a:pt x="2155" y="4479"/>
                  </a:lnTo>
                  <a:lnTo>
                    <a:pt x="2087" y="4613"/>
                  </a:lnTo>
                  <a:lnTo>
                    <a:pt x="2087" y="4681"/>
                  </a:lnTo>
                  <a:lnTo>
                    <a:pt x="2121" y="4714"/>
                  </a:lnTo>
                  <a:lnTo>
                    <a:pt x="2188" y="4849"/>
                  </a:lnTo>
                  <a:lnTo>
                    <a:pt x="2256" y="4984"/>
                  </a:lnTo>
                  <a:lnTo>
                    <a:pt x="2188" y="5017"/>
                  </a:lnTo>
                  <a:lnTo>
                    <a:pt x="1953" y="5186"/>
                  </a:lnTo>
                  <a:lnTo>
                    <a:pt x="1717" y="5388"/>
                  </a:lnTo>
                  <a:lnTo>
                    <a:pt x="1515" y="5590"/>
                  </a:lnTo>
                  <a:lnTo>
                    <a:pt x="1313" y="5792"/>
                  </a:lnTo>
                  <a:lnTo>
                    <a:pt x="976" y="6263"/>
                  </a:lnTo>
                  <a:lnTo>
                    <a:pt x="707" y="6768"/>
                  </a:lnTo>
                  <a:lnTo>
                    <a:pt x="505" y="7307"/>
                  </a:lnTo>
                  <a:lnTo>
                    <a:pt x="337" y="7879"/>
                  </a:lnTo>
                  <a:lnTo>
                    <a:pt x="202" y="8451"/>
                  </a:lnTo>
                  <a:lnTo>
                    <a:pt x="101" y="9024"/>
                  </a:lnTo>
                  <a:lnTo>
                    <a:pt x="34" y="9663"/>
                  </a:lnTo>
                  <a:lnTo>
                    <a:pt x="0" y="10303"/>
                  </a:lnTo>
                  <a:lnTo>
                    <a:pt x="0" y="10943"/>
                  </a:lnTo>
                  <a:lnTo>
                    <a:pt x="34" y="11583"/>
                  </a:lnTo>
                  <a:lnTo>
                    <a:pt x="135" y="12189"/>
                  </a:lnTo>
                  <a:lnTo>
                    <a:pt x="202" y="12492"/>
                  </a:lnTo>
                  <a:lnTo>
                    <a:pt x="303" y="12795"/>
                  </a:lnTo>
                  <a:lnTo>
                    <a:pt x="404" y="13064"/>
                  </a:lnTo>
                  <a:lnTo>
                    <a:pt x="572" y="13367"/>
                  </a:lnTo>
                  <a:lnTo>
                    <a:pt x="741" y="13636"/>
                  </a:lnTo>
                  <a:lnTo>
                    <a:pt x="909" y="13906"/>
                  </a:lnTo>
                  <a:lnTo>
                    <a:pt x="1347" y="14377"/>
                  </a:lnTo>
                  <a:lnTo>
                    <a:pt x="1784" y="14848"/>
                  </a:lnTo>
                  <a:lnTo>
                    <a:pt x="2289" y="15286"/>
                  </a:lnTo>
                  <a:lnTo>
                    <a:pt x="2761" y="15690"/>
                  </a:lnTo>
                  <a:lnTo>
                    <a:pt x="3266" y="16027"/>
                  </a:lnTo>
                  <a:lnTo>
                    <a:pt x="3535" y="16161"/>
                  </a:lnTo>
                  <a:lnTo>
                    <a:pt x="3805" y="16296"/>
                  </a:lnTo>
                  <a:lnTo>
                    <a:pt x="4108" y="16363"/>
                  </a:lnTo>
                  <a:lnTo>
                    <a:pt x="4377" y="16431"/>
                  </a:lnTo>
                  <a:lnTo>
                    <a:pt x="4680" y="16397"/>
                  </a:lnTo>
                  <a:lnTo>
                    <a:pt x="4983" y="16330"/>
                  </a:lnTo>
                  <a:lnTo>
                    <a:pt x="5151" y="16262"/>
                  </a:lnTo>
                  <a:lnTo>
                    <a:pt x="5320" y="16195"/>
                  </a:lnTo>
                  <a:lnTo>
                    <a:pt x="5623" y="15926"/>
                  </a:lnTo>
                  <a:lnTo>
                    <a:pt x="5858" y="16161"/>
                  </a:lnTo>
                  <a:lnTo>
                    <a:pt x="6094" y="16397"/>
                  </a:lnTo>
                  <a:lnTo>
                    <a:pt x="6229" y="16532"/>
                  </a:lnTo>
                  <a:lnTo>
                    <a:pt x="6431" y="16633"/>
                  </a:lnTo>
                  <a:lnTo>
                    <a:pt x="6801" y="16835"/>
                  </a:lnTo>
                  <a:lnTo>
                    <a:pt x="6801" y="16532"/>
                  </a:lnTo>
                  <a:lnTo>
                    <a:pt x="6532" y="16330"/>
                  </a:lnTo>
                  <a:lnTo>
                    <a:pt x="6296" y="16128"/>
                  </a:lnTo>
                  <a:lnTo>
                    <a:pt x="6060" y="15926"/>
                  </a:lnTo>
                  <a:lnTo>
                    <a:pt x="5858" y="15690"/>
                  </a:lnTo>
                  <a:lnTo>
                    <a:pt x="6262" y="15151"/>
                  </a:lnTo>
                  <a:lnTo>
                    <a:pt x="6599" y="14714"/>
                  </a:lnTo>
                  <a:lnTo>
                    <a:pt x="6801" y="14411"/>
                  </a:lnTo>
                  <a:lnTo>
                    <a:pt x="6801" y="13906"/>
                  </a:lnTo>
                  <a:lnTo>
                    <a:pt x="6229" y="14680"/>
                  </a:lnTo>
                  <a:lnTo>
                    <a:pt x="5623" y="15387"/>
                  </a:lnTo>
                  <a:lnTo>
                    <a:pt x="5252" y="14815"/>
                  </a:lnTo>
                  <a:lnTo>
                    <a:pt x="4882" y="14175"/>
                  </a:lnTo>
                  <a:lnTo>
                    <a:pt x="4613" y="13636"/>
                  </a:lnTo>
                  <a:lnTo>
                    <a:pt x="4343" y="13064"/>
                  </a:lnTo>
                  <a:lnTo>
                    <a:pt x="4141" y="12525"/>
                  </a:lnTo>
                  <a:lnTo>
                    <a:pt x="3973" y="11987"/>
                  </a:lnTo>
                  <a:lnTo>
                    <a:pt x="3838" y="11414"/>
                  </a:lnTo>
                  <a:lnTo>
                    <a:pt x="3771" y="10842"/>
                  </a:lnTo>
                  <a:lnTo>
                    <a:pt x="3771" y="10236"/>
                  </a:lnTo>
                  <a:lnTo>
                    <a:pt x="3838" y="9630"/>
                  </a:lnTo>
                  <a:lnTo>
                    <a:pt x="3939" y="9057"/>
                  </a:lnTo>
                  <a:lnTo>
                    <a:pt x="4007" y="8754"/>
                  </a:lnTo>
                  <a:lnTo>
                    <a:pt x="4108" y="8519"/>
                  </a:lnTo>
                  <a:lnTo>
                    <a:pt x="4242" y="8249"/>
                  </a:lnTo>
                  <a:lnTo>
                    <a:pt x="4411" y="8047"/>
                  </a:lnTo>
                  <a:lnTo>
                    <a:pt x="4613" y="7845"/>
                  </a:lnTo>
                  <a:lnTo>
                    <a:pt x="4882" y="7677"/>
                  </a:lnTo>
                  <a:lnTo>
                    <a:pt x="5084" y="7576"/>
                  </a:lnTo>
                  <a:lnTo>
                    <a:pt x="5320" y="7509"/>
                  </a:lnTo>
                  <a:lnTo>
                    <a:pt x="5555" y="7441"/>
                  </a:lnTo>
                  <a:lnTo>
                    <a:pt x="5791" y="7408"/>
                  </a:lnTo>
                  <a:lnTo>
                    <a:pt x="6262" y="7374"/>
                  </a:lnTo>
                  <a:lnTo>
                    <a:pt x="6734" y="7374"/>
                  </a:lnTo>
                  <a:lnTo>
                    <a:pt x="6801" y="7408"/>
                  </a:lnTo>
                  <a:lnTo>
                    <a:pt x="6801" y="7004"/>
                  </a:lnTo>
                  <a:lnTo>
                    <a:pt x="6128" y="7004"/>
                  </a:lnTo>
                  <a:lnTo>
                    <a:pt x="5791" y="7037"/>
                  </a:lnTo>
                  <a:lnTo>
                    <a:pt x="5454" y="7105"/>
                  </a:lnTo>
                  <a:lnTo>
                    <a:pt x="5151" y="7206"/>
                  </a:lnTo>
                  <a:lnTo>
                    <a:pt x="4848" y="7340"/>
                  </a:lnTo>
                  <a:lnTo>
                    <a:pt x="4579" y="7475"/>
                  </a:lnTo>
                  <a:lnTo>
                    <a:pt x="4377" y="7610"/>
                  </a:lnTo>
                  <a:lnTo>
                    <a:pt x="4175" y="7812"/>
                  </a:lnTo>
                  <a:lnTo>
                    <a:pt x="4007" y="8014"/>
                  </a:lnTo>
                  <a:lnTo>
                    <a:pt x="3872" y="8249"/>
                  </a:lnTo>
                  <a:lnTo>
                    <a:pt x="3771" y="8485"/>
                  </a:lnTo>
                  <a:lnTo>
                    <a:pt x="3704" y="8721"/>
                  </a:lnTo>
                  <a:lnTo>
                    <a:pt x="3636" y="8990"/>
                  </a:lnTo>
                  <a:lnTo>
                    <a:pt x="3502" y="9529"/>
                  </a:lnTo>
                  <a:lnTo>
                    <a:pt x="3434" y="10202"/>
                  </a:lnTo>
                  <a:lnTo>
                    <a:pt x="3434" y="10876"/>
                  </a:lnTo>
                  <a:lnTo>
                    <a:pt x="3434" y="11212"/>
                  </a:lnTo>
                  <a:lnTo>
                    <a:pt x="3502" y="11549"/>
                  </a:lnTo>
                  <a:lnTo>
                    <a:pt x="3569" y="11886"/>
                  </a:lnTo>
                  <a:lnTo>
                    <a:pt x="3636" y="12222"/>
                  </a:lnTo>
                  <a:lnTo>
                    <a:pt x="3872" y="12795"/>
                  </a:lnTo>
                  <a:lnTo>
                    <a:pt x="4108" y="13401"/>
                  </a:lnTo>
                  <a:lnTo>
                    <a:pt x="4714" y="14512"/>
                  </a:lnTo>
                  <a:lnTo>
                    <a:pt x="5017" y="15084"/>
                  </a:lnTo>
                  <a:lnTo>
                    <a:pt x="5387" y="15623"/>
                  </a:lnTo>
                  <a:lnTo>
                    <a:pt x="5320" y="15690"/>
                  </a:lnTo>
                  <a:lnTo>
                    <a:pt x="5084" y="15926"/>
                  </a:lnTo>
                  <a:lnTo>
                    <a:pt x="4815" y="16027"/>
                  </a:lnTo>
                  <a:lnTo>
                    <a:pt x="4545" y="16094"/>
                  </a:lnTo>
                  <a:lnTo>
                    <a:pt x="4276" y="16094"/>
                  </a:lnTo>
                  <a:lnTo>
                    <a:pt x="3973" y="16027"/>
                  </a:lnTo>
                  <a:lnTo>
                    <a:pt x="3670" y="15892"/>
                  </a:lnTo>
                  <a:lnTo>
                    <a:pt x="3367" y="15724"/>
                  </a:lnTo>
                  <a:lnTo>
                    <a:pt x="3098" y="15522"/>
                  </a:lnTo>
                  <a:lnTo>
                    <a:pt x="2795" y="15286"/>
                  </a:lnTo>
                  <a:lnTo>
                    <a:pt x="2525" y="15050"/>
                  </a:lnTo>
                  <a:lnTo>
                    <a:pt x="1986" y="14545"/>
                  </a:lnTo>
                  <a:lnTo>
                    <a:pt x="1549" y="14040"/>
                  </a:lnTo>
                  <a:lnTo>
                    <a:pt x="1178" y="13636"/>
                  </a:lnTo>
                  <a:lnTo>
                    <a:pt x="1010" y="13401"/>
                  </a:lnTo>
                  <a:lnTo>
                    <a:pt x="842" y="13165"/>
                  </a:lnTo>
                  <a:lnTo>
                    <a:pt x="741" y="12929"/>
                  </a:lnTo>
                  <a:lnTo>
                    <a:pt x="606" y="12660"/>
                  </a:lnTo>
                  <a:lnTo>
                    <a:pt x="539" y="12391"/>
                  </a:lnTo>
                  <a:lnTo>
                    <a:pt x="471" y="12121"/>
                  </a:lnTo>
                  <a:lnTo>
                    <a:pt x="370" y="11549"/>
                  </a:lnTo>
                  <a:lnTo>
                    <a:pt x="337" y="10977"/>
                  </a:lnTo>
                  <a:lnTo>
                    <a:pt x="370" y="10404"/>
                  </a:lnTo>
                  <a:lnTo>
                    <a:pt x="471" y="9259"/>
                  </a:lnTo>
                  <a:lnTo>
                    <a:pt x="539" y="8687"/>
                  </a:lnTo>
                  <a:lnTo>
                    <a:pt x="640" y="8148"/>
                  </a:lnTo>
                  <a:lnTo>
                    <a:pt x="808" y="7610"/>
                  </a:lnTo>
                  <a:lnTo>
                    <a:pt x="976" y="7071"/>
                  </a:lnTo>
                  <a:lnTo>
                    <a:pt x="1246" y="6566"/>
                  </a:lnTo>
                  <a:lnTo>
                    <a:pt x="1549" y="6095"/>
                  </a:lnTo>
                  <a:lnTo>
                    <a:pt x="1717" y="5893"/>
                  </a:lnTo>
                  <a:lnTo>
                    <a:pt x="1919" y="5691"/>
                  </a:lnTo>
                  <a:lnTo>
                    <a:pt x="2155" y="5489"/>
                  </a:lnTo>
                  <a:lnTo>
                    <a:pt x="2391" y="5320"/>
                  </a:lnTo>
                  <a:lnTo>
                    <a:pt x="2458" y="5253"/>
                  </a:lnTo>
                  <a:lnTo>
                    <a:pt x="2458" y="5186"/>
                  </a:lnTo>
                  <a:lnTo>
                    <a:pt x="2593" y="5287"/>
                  </a:lnTo>
                  <a:lnTo>
                    <a:pt x="2626" y="5320"/>
                  </a:lnTo>
                  <a:lnTo>
                    <a:pt x="2660" y="5320"/>
                  </a:lnTo>
                  <a:lnTo>
                    <a:pt x="2727" y="5287"/>
                  </a:lnTo>
                  <a:lnTo>
                    <a:pt x="3199" y="4883"/>
                  </a:lnTo>
                  <a:lnTo>
                    <a:pt x="3333" y="4748"/>
                  </a:lnTo>
                  <a:lnTo>
                    <a:pt x="3401" y="4681"/>
                  </a:lnTo>
                  <a:lnTo>
                    <a:pt x="3434" y="4580"/>
                  </a:lnTo>
                  <a:lnTo>
                    <a:pt x="3401" y="4512"/>
                  </a:lnTo>
                  <a:lnTo>
                    <a:pt x="3266" y="4512"/>
                  </a:lnTo>
                  <a:lnTo>
                    <a:pt x="3165" y="4580"/>
                  </a:lnTo>
                  <a:lnTo>
                    <a:pt x="3030" y="4714"/>
                  </a:lnTo>
                  <a:lnTo>
                    <a:pt x="2660" y="5051"/>
                  </a:lnTo>
                  <a:lnTo>
                    <a:pt x="2559" y="4916"/>
                  </a:lnTo>
                  <a:lnTo>
                    <a:pt x="2727" y="4782"/>
                  </a:lnTo>
                  <a:lnTo>
                    <a:pt x="2828" y="4613"/>
                  </a:lnTo>
                  <a:lnTo>
                    <a:pt x="2997" y="4445"/>
                  </a:lnTo>
                  <a:lnTo>
                    <a:pt x="3131" y="4277"/>
                  </a:lnTo>
                  <a:lnTo>
                    <a:pt x="3165" y="4243"/>
                  </a:lnTo>
                  <a:lnTo>
                    <a:pt x="3333" y="4411"/>
                  </a:lnTo>
                  <a:lnTo>
                    <a:pt x="3502" y="4512"/>
                  </a:lnTo>
                  <a:lnTo>
                    <a:pt x="3670" y="4546"/>
                  </a:lnTo>
                  <a:lnTo>
                    <a:pt x="3838" y="4546"/>
                  </a:lnTo>
                  <a:lnTo>
                    <a:pt x="3939" y="4479"/>
                  </a:lnTo>
                  <a:lnTo>
                    <a:pt x="3973" y="4445"/>
                  </a:lnTo>
                  <a:lnTo>
                    <a:pt x="4007" y="4411"/>
                  </a:lnTo>
                  <a:lnTo>
                    <a:pt x="4108" y="4176"/>
                  </a:lnTo>
                  <a:lnTo>
                    <a:pt x="4242" y="3974"/>
                  </a:lnTo>
                  <a:lnTo>
                    <a:pt x="4411" y="3772"/>
                  </a:lnTo>
                  <a:lnTo>
                    <a:pt x="4613" y="3603"/>
                  </a:lnTo>
                  <a:lnTo>
                    <a:pt x="4882" y="3334"/>
                  </a:lnTo>
                  <a:lnTo>
                    <a:pt x="5118" y="3031"/>
                  </a:lnTo>
                  <a:lnTo>
                    <a:pt x="5353" y="2762"/>
                  </a:lnTo>
                  <a:lnTo>
                    <a:pt x="5555" y="2425"/>
                  </a:lnTo>
                  <a:lnTo>
                    <a:pt x="5589" y="2324"/>
                  </a:lnTo>
                  <a:lnTo>
                    <a:pt x="5522" y="2256"/>
                  </a:lnTo>
                  <a:lnTo>
                    <a:pt x="5454" y="2256"/>
                  </a:lnTo>
                  <a:lnTo>
                    <a:pt x="5387" y="2290"/>
                  </a:lnTo>
                  <a:lnTo>
                    <a:pt x="5286" y="2391"/>
                  </a:lnTo>
                  <a:lnTo>
                    <a:pt x="5252" y="2357"/>
                  </a:lnTo>
                  <a:lnTo>
                    <a:pt x="5623" y="1852"/>
                  </a:lnTo>
                  <a:lnTo>
                    <a:pt x="5993" y="1280"/>
                  </a:lnTo>
                  <a:lnTo>
                    <a:pt x="6666" y="169"/>
                  </a:lnTo>
                  <a:lnTo>
                    <a:pt x="6666" y="102"/>
                  </a:lnTo>
                  <a:lnTo>
                    <a:pt x="6633" y="34"/>
                  </a:lnTo>
                  <a:lnTo>
                    <a:pt x="6565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8" name="Google Shape;918;p6"/>
          <p:cNvGrpSpPr/>
          <p:nvPr/>
        </p:nvGrpSpPr>
        <p:grpSpPr>
          <a:xfrm>
            <a:off x="7847220" y="3073038"/>
            <a:ext cx="598866" cy="595528"/>
            <a:chOff x="5944870" y="3341438"/>
            <a:chExt cx="598866" cy="595528"/>
          </a:xfrm>
        </p:grpSpPr>
        <p:sp>
          <p:nvSpPr>
            <p:cNvPr id="919" name="Google Shape;919;p6"/>
            <p:cNvSpPr/>
            <p:nvPr/>
          </p:nvSpPr>
          <p:spPr>
            <a:xfrm>
              <a:off x="5944870" y="3341438"/>
              <a:ext cx="593834" cy="583770"/>
            </a:xfrm>
            <a:custGeom>
              <a:avLst/>
              <a:gdLst/>
              <a:ahLst/>
              <a:cxnLst/>
              <a:rect l="l" t="t" r="r" b="b"/>
              <a:pathLst>
                <a:path w="11919" h="11717" extrusionOk="0">
                  <a:moveTo>
                    <a:pt x="270" y="6532"/>
                  </a:moveTo>
                  <a:lnTo>
                    <a:pt x="303" y="6734"/>
                  </a:lnTo>
                  <a:lnTo>
                    <a:pt x="371" y="6936"/>
                  </a:lnTo>
                  <a:lnTo>
                    <a:pt x="573" y="7273"/>
                  </a:lnTo>
                  <a:lnTo>
                    <a:pt x="808" y="7609"/>
                  </a:lnTo>
                  <a:lnTo>
                    <a:pt x="977" y="7744"/>
                  </a:lnTo>
                  <a:lnTo>
                    <a:pt x="1111" y="7845"/>
                  </a:lnTo>
                  <a:lnTo>
                    <a:pt x="1078" y="8148"/>
                  </a:lnTo>
                  <a:lnTo>
                    <a:pt x="1078" y="8451"/>
                  </a:lnTo>
                  <a:lnTo>
                    <a:pt x="1111" y="8721"/>
                  </a:lnTo>
                  <a:lnTo>
                    <a:pt x="1145" y="9024"/>
                  </a:lnTo>
                  <a:lnTo>
                    <a:pt x="1212" y="9158"/>
                  </a:lnTo>
                  <a:lnTo>
                    <a:pt x="943" y="8956"/>
                  </a:lnTo>
                  <a:lnTo>
                    <a:pt x="707" y="8687"/>
                  </a:lnTo>
                  <a:lnTo>
                    <a:pt x="505" y="8418"/>
                  </a:lnTo>
                  <a:lnTo>
                    <a:pt x="371" y="8115"/>
                  </a:lnTo>
                  <a:lnTo>
                    <a:pt x="270" y="7811"/>
                  </a:lnTo>
                  <a:lnTo>
                    <a:pt x="236" y="7508"/>
                  </a:lnTo>
                  <a:lnTo>
                    <a:pt x="202" y="7205"/>
                  </a:lnTo>
                  <a:lnTo>
                    <a:pt x="236" y="6869"/>
                  </a:lnTo>
                  <a:lnTo>
                    <a:pt x="270" y="6532"/>
                  </a:lnTo>
                  <a:close/>
                  <a:moveTo>
                    <a:pt x="2593" y="1"/>
                  </a:moveTo>
                  <a:lnTo>
                    <a:pt x="2559" y="34"/>
                  </a:lnTo>
                  <a:lnTo>
                    <a:pt x="2222" y="607"/>
                  </a:lnTo>
                  <a:lnTo>
                    <a:pt x="1953" y="1179"/>
                  </a:lnTo>
                  <a:lnTo>
                    <a:pt x="1650" y="1785"/>
                  </a:lnTo>
                  <a:lnTo>
                    <a:pt x="1414" y="2391"/>
                  </a:lnTo>
                  <a:lnTo>
                    <a:pt x="943" y="3637"/>
                  </a:lnTo>
                  <a:lnTo>
                    <a:pt x="539" y="4849"/>
                  </a:lnTo>
                  <a:lnTo>
                    <a:pt x="236" y="5825"/>
                  </a:lnTo>
                  <a:lnTo>
                    <a:pt x="101" y="6364"/>
                  </a:lnTo>
                  <a:lnTo>
                    <a:pt x="0" y="6869"/>
                  </a:lnTo>
                  <a:lnTo>
                    <a:pt x="0" y="7374"/>
                  </a:lnTo>
                  <a:lnTo>
                    <a:pt x="0" y="7643"/>
                  </a:lnTo>
                  <a:lnTo>
                    <a:pt x="68" y="7879"/>
                  </a:lnTo>
                  <a:lnTo>
                    <a:pt x="135" y="8148"/>
                  </a:lnTo>
                  <a:lnTo>
                    <a:pt x="236" y="8384"/>
                  </a:lnTo>
                  <a:lnTo>
                    <a:pt x="371" y="8586"/>
                  </a:lnTo>
                  <a:lnTo>
                    <a:pt x="539" y="8822"/>
                  </a:lnTo>
                  <a:lnTo>
                    <a:pt x="909" y="9192"/>
                  </a:lnTo>
                  <a:lnTo>
                    <a:pt x="1347" y="9562"/>
                  </a:lnTo>
                  <a:lnTo>
                    <a:pt x="1818" y="9865"/>
                  </a:lnTo>
                  <a:lnTo>
                    <a:pt x="2323" y="10135"/>
                  </a:lnTo>
                  <a:lnTo>
                    <a:pt x="2828" y="10370"/>
                  </a:lnTo>
                  <a:lnTo>
                    <a:pt x="3367" y="10572"/>
                  </a:lnTo>
                  <a:lnTo>
                    <a:pt x="4411" y="10909"/>
                  </a:lnTo>
                  <a:lnTo>
                    <a:pt x="5050" y="11077"/>
                  </a:lnTo>
                  <a:lnTo>
                    <a:pt x="5690" y="11212"/>
                  </a:lnTo>
                  <a:lnTo>
                    <a:pt x="6970" y="11414"/>
                  </a:lnTo>
                  <a:lnTo>
                    <a:pt x="8249" y="11582"/>
                  </a:lnTo>
                  <a:lnTo>
                    <a:pt x="9528" y="11717"/>
                  </a:lnTo>
                  <a:lnTo>
                    <a:pt x="9596" y="11717"/>
                  </a:lnTo>
                  <a:lnTo>
                    <a:pt x="9629" y="11650"/>
                  </a:lnTo>
                  <a:lnTo>
                    <a:pt x="9596" y="11549"/>
                  </a:lnTo>
                  <a:lnTo>
                    <a:pt x="9528" y="11515"/>
                  </a:lnTo>
                  <a:lnTo>
                    <a:pt x="7576" y="11313"/>
                  </a:lnTo>
                  <a:lnTo>
                    <a:pt x="6566" y="11178"/>
                  </a:lnTo>
                  <a:lnTo>
                    <a:pt x="5555" y="11010"/>
                  </a:lnTo>
                  <a:lnTo>
                    <a:pt x="4579" y="10774"/>
                  </a:lnTo>
                  <a:lnTo>
                    <a:pt x="4074" y="10640"/>
                  </a:lnTo>
                  <a:lnTo>
                    <a:pt x="3603" y="10471"/>
                  </a:lnTo>
                  <a:lnTo>
                    <a:pt x="3131" y="10303"/>
                  </a:lnTo>
                  <a:lnTo>
                    <a:pt x="2660" y="10067"/>
                  </a:lnTo>
                  <a:lnTo>
                    <a:pt x="2222" y="9865"/>
                  </a:lnTo>
                  <a:lnTo>
                    <a:pt x="1818" y="9596"/>
                  </a:lnTo>
                  <a:lnTo>
                    <a:pt x="1549" y="9226"/>
                  </a:lnTo>
                  <a:lnTo>
                    <a:pt x="1448" y="9057"/>
                  </a:lnTo>
                  <a:lnTo>
                    <a:pt x="1347" y="8822"/>
                  </a:lnTo>
                  <a:lnTo>
                    <a:pt x="1313" y="8620"/>
                  </a:lnTo>
                  <a:lnTo>
                    <a:pt x="1313" y="8384"/>
                  </a:lnTo>
                  <a:lnTo>
                    <a:pt x="1280" y="8148"/>
                  </a:lnTo>
                  <a:lnTo>
                    <a:pt x="1246" y="7912"/>
                  </a:lnTo>
                  <a:lnTo>
                    <a:pt x="1313" y="7879"/>
                  </a:lnTo>
                  <a:lnTo>
                    <a:pt x="1347" y="7811"/>
                  </a:lnTo>
                  <a:lnTo>
                    <a:pt x="1313" y="7744"/>
                  </a:lnTo>
                  <a:lnTo>
                    <a:pt x="1280" y="7710"/>
                  </a:lnTo>
                  <a:lnTo>
                    <a:pt x="1044" y="7542"/>
                  </a:lnTo>
                  <a:lnTo>
                    <a:pt x="876" y="7340"/>
                  </a:lnTo>
                  <a:lnTo>
                    <a:pt x="707" y="7104"/>
                  </a:lnTo>
                  <a:lnTo>
                    <a:pt x="539" y="6869"/>
                  </a:lnTo>
                  <a:lnTo>
                    <a:pt x="472" y="6633"/>
                  </a:lnTo>
                  <a:lnTo>
                    <a:pt x="404" y="6431"/>
                  </a:lnTo>
                  <a:lnTo>
                    <a:pt x="404" y="5960"/>
                  </a:lnTo>
                  <a:lnTo>
                    <a:pt x="640" y="5185"/>
                  </a:lnTo>
                  <a:lnTo>
                    <a:pt x="909" y="4445"/>
                  </a:lnTo>
                  <a:lnTo>
                    <a:pt x="1313" y="3367"/>
                  </a:lnTo>
                  <a:lnTo>
                    <a:pt x="1751" y="2290"/>
                  </a:lnTo>
                  <a:lnTo>
                    <a:pt x="2189" y="1246"/>
                  </a:lnTo>
                  <a:lnTo>
                    <a:pt x="2593" y="169"/>
                  </a:lnTo>
                  <a:lnTo>
                    <a:pt x="2727" y="304"/>
                  </a:lnTo>
                  <a:lnTo>
                    <a:pt x="2896" y="405"/>
                  </a:lnTo>
                  <a:lnTo>
                    <a:pt x="3098" y="506"/>
                  </a:lnTo>
                  <a:lnTo>
                    <a:pt x="3266" y="573"/>
                  </a:lnTo>
                  <a:lnTo>
                    <a:pt x="3670" y="640"/>
                  </a:lnTo>
                  <a:lnTo>
                    <a:pt x="4074" y="708"/>
                  </a:lnTo>
                  <a:lnTo>
                    <a:pt x="4714" y="842"/>
                  </a:lnTo>
                  <a:lnTo>
                    <a:pt x="5353" y="1011"/>
                  </a:lnTo>
                  <a:lnTo>
                    <a:pt x="6599" y="1415"/>
                  </a:lnTo>
                  <a:lnTo>
                    <a:pt x="7879" y="1785"/>
                  </a:lnTo>
                  <a:lnTo>
                    <a:pt x="9192" y="2088"/>
                  </a:lnTo>
                  <a:lnTo>
                    <a:pt x="10505" y="2324"/>
                  </a:lnTo>
                  <a:lnTo>
                    <a:pt x="11818" y="2492"/>
                  </a:lnTo>
                  <a:lnTo>
                    <a:pt x="11885" y="2492"/>
                  </a:lnTo>
                  <a:lnTo>
                    <a:pt x="11919" y="2425"/>
                  </a:lnTo>
                  <a:lnTo>
                    <a:pt x="11885" y="2324"/>
                  </a:lnTo>
                  <a:lnTo>
                    <a:pt x="11818" y="2290"/>
                  </a:lnTo>
                  <a:lnTo>
                    <a:pt x="10572" y="2122"/>
                  </a:lnTo>
                  <a:lnTo>
                    <a:pt x="9326" y="1920"/>
                  </a:lnTo>
                  <a:lnTo>
                    <a:pt x="8114" y="1650"/>
                  </a:lnTo>
                  <a:lnTo>
                    <a:pt x="6902" y="1314"/>
                  </a:lnTo>
                  <a:lnTo>
                    <a:pt x="5825" y="977"/>
                  </a:lnTo>
                  <a:lnTo>
                    <a:pt x="4781" y="674"/>
                  </a:lnTo>
                  <a:lnTo>
                    <a:pt x="4242" y="539"/>
                  </a:lnTo>
                  <a:lnTo>
                    <a:pt x="3670" y="438"/>
                  </a:lnTo>
                  <a:lnTo>
                    <a:pt x="3165" y="304"/>
                  </a:lnTo>
                  <a:lnTo>
                    <a:pt x="2896" y="236"/>
                  </a:lnTo>
                  <a:lnTo>
                    <a:pt x="2626" y="102"/>
                  </a:lnTo>
                  <a:lnTo>
                    <a:pt x="2626" y="68"/>
                  </a:lnTo>
                  <a:lnTo>
                    <a:pt x="2626" y="34"/>
                  </a:lnTo>
                  <a:lnTo>
                    <a:pt x="2626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6"/>
            <p:cNvSpPr/>
            <p:nvPr/>
          </p:nvSpPr>
          <p:spPr>
            <a:xfrm>
              <a:off x="6424611" y="3458870"/>
              <a:ext cx="119126" cy="478097"/>
            </a:xfrm>
            <a:custGeom>
              <a:avLst/>
              <a:gdLst/>
              <a:ahLst/>
              <a:cxnLst/>
              <a:rect l="l" t="t" r="r" b="b"/>
              <a:pathLst>
                <a:path w="2391" h="9596" extrusionOk="0">
                  <a:moveTo>
                    <a:pt x="2323" y="0"/>
                  </a:moveTo>
                  <a:lnTo>
                    <a:pt x="2323" y="34"/>
                  </a:lnTo>
                  <a:lnTo>
                    <a:pt x="2155" y="606"/>
                  </a:lnTo>
                  <a:lnTo>
                    <a:pt x="1987" y="1179"/>
                  </a:lnTo>
                  <a:lnTo>
                    <a:pt x="1751" y="2323"/>
                  </a:lnTo>
                  <a:lnTo>
                    <a:pt x="1515" y="3502"/>
                  </a:lnTo>
                  <a:lnTo>
                    <a:pt x="1246" y="4646"/>
                  </a:lnTo>
                  <a:lnTo>
                    <a:pt x="640" y="7071"/>
                  </a:lnTo>
                  <a:lnTo>
                    <a:pt x="0" y="9495"/>
                  </a:lnTo>
                  <a:lnTo>
                    <a:pt x="0" y="9562"/>
                  </a:lnTo>
                  <a:lnTo>
                    <a:pt x="68" y="9596"/>
                  </a:lnTo>
                  <a:lnTo>
                    <a:pt x="135" y="9596"/>
                  </a:lnTo>
                  <a:lnTo>
                    <a:pt x="169" y="9528"/>
                  </a:lnTo>
                  <a:lnTo>
                    <a:pt x="842" y="7138"/>
                  </a:lnTo>
                  <a:lnTo>
                    <a:pt x="1414" y="4680"/>
                  </a:lnTo>
                  <a:lnTo>
                    <a:pt x="1987" y="2391"/>
                  </a:lnTo>
                  <a:lnTo>
                    <a:pt x="2256" y="1212"/>
                  </a:lnTo>
                  <a:lnTo>
                    <a:pt x="2323" y="640"/>
                  </a:lnTo>
                  <a:lnTo>
                    <a:pt x="2391" y="34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1" name="Google Shape;921;p6"/>
          <p:cNvGrpSpPr/>
          <p:nvPr/>
        </p:nvGrpSpPr>
        <p:grpSpPr>
          <a:xfrm>
            <a:off x="2204197" y="105666"/>
            <a:ext cx="546902" cy="236607"/>
            <a:chOff x="2204197" y="105666"/>
            <a:chExt cx="546902" cy="236607"/>
          </a:xfrm>
        </p:grpSpPr>
        <p:sp>
          <p:nvSpPr>
            <p:cNvPr id="922" name="Google Shape;922;p6"/>
            <p:cNvSpPr/>
            <p:nvPr/>
          </p:nvSpPr>
          <p:spPr>
            <a:xfrm>
              <a:off x="2242760" y="211340"/>
              <a:ext cx="33630" cy="20178"/>
            </a:xfrm>
            <a:custGeom>
              <a:avLst/>
              <a:gdLst/>
              <a:ahLst/>
              <a:cxnLst/>
              <a:rect l="l" t="t" r="r" b="b"/>
              <a:pathLst>
                <a:path w="675" h="405" extrusionOk="0">
                  <a:moveTo>
                    <a:pt x="68" y="1"/>
                  </a:moveTo>
                  <a:lnTo>
                    <a:pt x="35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35" y="136"/>
                  </a:lnTo>
                  <a:lnTo>
                    <a:pt x="102" y="237"/>
                  </a:lnTo>
                  <a:lnTo>
                    <a:pt x="237" y="304"/>
                  </a:lnTo>
                  <a:lnTo>
                    <a:pt x="371" y="371"/>
                  </a:lnTo>
                  <a:lnTo>
                    <a:pt x="506" y="405"/>
                  </a:lnTo>
                  <a:lnTo>
                    <a:pt x="607" y="405"/>
                  </a:lnTo>
                  <a:lnTo>
                    <a:pt x="674" y="338"/>
                  </a:lnTo>
                  <a:lnTo>
                    <a:pt x="674" y="237"/>
                  </a:lnTo>
                  <a:lnTo>
                    <a:pt x="607" y="136"/>
                  </a:lnTo>
                  <a:lnTo>
                    <a:pt x="472" y="68"/>
                  </a:lnTo>
                  <a:lnTo>
                    <a:pt x="338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6"/>
            <p:cNvSpPr/>
            <p:nvPr/>
          </p:nvSpPr>
          <p:spPr>
            <a:xfrm>
              <a:off x="2249486" y="176115"/>
              <a:ext cx="35274" cy="18534"/>
            </a:xfrm>
            <a:custGeom>
              <a:avLst/>
              <a:gdLst/>
              <a:ahLst/>
              <a:cxnLst/>
              <a:rect l="l" t="t" r="r" b="b"/>
              <a:pathLst>
                <a:path w="708" h="372" extrusionOk="0">
                  <a:moveTo>
                    <a:pt x="169" y="1"/>
                  </a:moveTo>
                  <a:lnTo>
                    <a:pt x="34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34" y="203"/>
                  </a:lnTo>
                  <a:lnTo>
                    <a:pt x="135" y="270"/>
                  </a:lnTo>
                  <a:lnTo>
                    <a:pt x="236" y="304"/>
                  </a:lnTo>
                  <a:lnTo>
                    <a:pt x="506" y="371"/>
                  </a:lnTo>
                  <a:lnTo>
                    <a:pt x="640" y="371"/>
                  </a:lnTo>
                  <a:lnTo>
                    <a:pt x="674" y="338"/>
                  </a:lnTo>
                  <a:lnTo>
                    <a:pt x="708" y="270"/>
                  </a:lnTo>
                  <a:lnTo>
                    <a:pt x="708" y="203"/>
                  </a:lnTo>
                  <a:lnTo>
                    <a:pt x="674" y="169"/>
                  </a:lnTo>
                  <a:lnTo>
                    <a:pt x="640" y="102"/>
                  </a:lnTo>
                  <a:lnTo>
                    <a:pt x="573" y="68"/>
                  </a:lnTo>
                  <a:lnTo>
                    <a:pt x="304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6"/>
            <p:cNvSpPr/>
            <p:nvPr/>
          </p:nvSpPr>
          <p:spPr>
            <a:xfrm>
              <a:off x="2204197" y="105666"/>
              <a:ext cx="546902" cy="236607"/>
            </a:xfrm>
            <a:custGeom>
              <a:avLst/>
              <a:gdLst/>
              <a:ahLst/>
              <a:cxnLst/>
              <a:rect l="l" t="t" r="r" b="b"/>
              <a:pathLst>
                <a:path w="10977" h="4749" extrusionOk="0">
                  <a:moveTo>
                    <a:pt x="438" y="843"/>
                  </a:moveTo>
                  <a:lnTo>
                    <a:pt x="674" y="910"/>
                  </a:lnTo>
                  <a:lnTo>
                    <a:pt x="876" y="977"/>
                  </a:lnTo>
                  <a:lnTo>
                    <a:pt x="1145" y="944"/>
                  </a:lnTo>
                  <a:lnTo>
                    <a:pt x="1415" y="944"/>
                  </a:lnTo>
                  <a:lnTo>
                    <a:pt x="1684" y="977"/>
                  </a:lnTo>
                  <a:lnTo>
                    <a:pt x="1920" y="1078"/>
                  </a:lnTo>
                  <a:lnTo>
                    <a:pt x="1852" y="1651"/>
                  </a:lnTo>
                  <a:lnTo>
                    <a:pt x="1718" y="2829"/>
                  </a:lnTo>
                  <a:lnTo>
                    <a:pt x="1482" y="2762"/>
                  </a:lnTo>
                  <a:lnTo>
                    <a:pt x="1280" y="2694"/>
                  </a:lnTo>
                  <a:lnTo>
                    <a:pt x="1044" y="2627"/>
                  </a:lnTo>
                  <a:lnTo>
                    <a:pt x="809" y="2560"/>
                  </a:lnTo>
                  <a:lnTo>
                    <a:pt x="573" y="2560"/>
                  </a:lnTo>
                  <a:lnTo>
                    <a:pt x="304" y="2526"/>
                  </a:lnTo>
                  <a:lnTo>
                    <a:pt x="236" y="2526"/>
                  </a:lnTo>
                  <a:lnTo>
                    <a:pt x="270" y="2257"/>
                  </a:lnTo>
                  <a:lnTo>
                    <a:pt x="304" y="1987"/>
                  </a:lnTo>
                  <a:lnTo>
                    <a:pt x="371" y="1449"/>
                  </a:lnTo>
                  <a:lnTo>
                    <a:pt x="438" y="1146"/>
                  </a:lnTo>
                  <a:lnTo>
                    <a:pt x="438" y="977"/>
                  </a:lnTo>
                  <a:lnTo>
                    <a:pt x="438" y="843"/>
                  </a:lnTo>
                  <a:close/>
                  <a:moveTo>
                    <a:pt x="3031" y="236"/>
                  </a:moveTo>
                  <a:lnTo>
                    <a:pt x="3367" y="337"/>
                  </a:lnTo>
                  <a:lnTo>
                    <a:pt x="3704" y="405"/>
                  </a:lnTo>
                  <a:lnTo>
                    <a:pt x="4377" y="438"/>
                  </a:lnTo>
                  <a:lnTo>
                    <a:pt x="6229" y="607"/>
                  </a:lnTo>
                  <a:lnTo>
                    <a:pt x="7980" y="775"/>
                  </a:lnTo>
                  <a:lnTo>
                    <a:pt x="9697" y="977"/>
                  </a:lnTo>
                  <a:lnTo>
                    <a:pt x="9764" y="977"/>
                  </a:lnTo>
                  <a:lnTo>
                    <a:pt x="9933" y="1045"/>
                  </a:lnTo>
                  <a:lnTo>
                    <a:pt x="10067" y="1146"/>
                  </a:lnTo>
                  <a:lnTo>
                    <a:pt x="10303" y="1381"/>
                  </a:lnTo>
                  <a:lnTo>
                    <a:pt x="10471" y="1583"/>
                  </a:lnTo>
                  <a:lnTo>
                    <a:pt x="10572" y="1752"/>
                  </a:lnTo>
                  <a:lnTo>
                    <a:pt x="10640" y="1920"/>
                  </a:lnTo>
                  <a:lnTo>
                    <a:pt x="10707" y="2088"/>
                  </a:lnTo>
                  <a:lnTo>
                    <a:pt x="10741" y="2290"/>
                  </a:lnTo>
                  <a:lnTo>
                    <a:pt x="10741" y="2492"/>
                  </a:lnTo>
                  <a:lnTo>
                    <a:pt x="10673" y="2964"/>
                  </a:lnTo>
                  <a:lnTo>
                    <a:pt x="10640" y="3199"/>
                  </a:lnTo>
                  <a:lnTo>
                    <a:pt x="10572" y="3435"/>
                  </a:lnTo>
                  <a:lnTo>
                    <a:pt x="10471" y="3671"/>
                  </a:lnTo>
                  <a:lnTo>
                    <a:pt x="10337" y="3873"/>
                  </a:lnTo>
                  <a:lnTo>
                    <a:pt x="10202" y="4041"/>
                  </a:lnTo>
                  <a:lnTo>
                    <a:pt x="10067" y="4209"/>
                  </a:lnTo>
                  <a:lnTo>
                    <a:pt x="9865" y="4344"/>
                  </a:lnTo>
                  <a:lnTo>
                    <a:pt x="9663" y="4445"/>
                  </a:lnTo>
                  <a:lnTo>
                    <a:pt x="8687" y="4445"/>
                  </a:lnTo>
                  <a:lnTo>
                    <a:pt x="8249" y="4378"/>
                  </a:lnTo>
                  <a:lnTo>
                    <a:pt x="7778" y="4310"/>
                  </a:lnTo>
                  <a:lnTo>
                    <a:pt x="6902" y="4176"/>
                  </a:lnTo>
                  <a:lnTo>
                    <a:pt x="5993" y="4041"/>
                  </a:lnTo>
                  <a:lnTo>
                    <a:pt x="5118" y="3940"/>
                  </a:lnTo>
                  <a:lnTo>
                    <a:pt x="4243" y="3839"/>
                  </a:lnTo>
                  <a:lnTo>
                    <a:pt x="2896" y="3839"/>
                  </a:lnTo>
                  <a:lnTo>
                    <a:pt x="2492" y="3873"/>
                  </a:lnTo>
                  <a:lnTo>
                    <a:pt x="2458" y="3805"/>
                  </a:lnTo>
                  <a:lnTo>
                    <a:pt x="2391" y="3704"/>
                  </a:lnTo>
                  <a:lnTo>
                    <a:pt x="2256" y="3570"/>
                  </a:lnTo>
                  <a:lnTo>
                    <a:pt x="2088" y="3368"/>
                  </a:lnTo>
                  <a:lnTo>
                    <a:pt x="1987" y="3267"/>
                  </a:lnTo>
                  <a:lnTo>
                    <a:pt x="1920" y="3132"/>
                  </a:lnTo>
                  <a:lnTo>
                    <a:pt x="1886" y="3132"/>
                  </a:lnTo>
                  <a:lnTo>
                    <a:pt x="2021" y="1853"/>
                  </a:lnTo>
                  <a:lnTo>
                    <a:pt x="2054" y="1482"/>
                  </a:lnTo>
                  <a:lnTo>
                    <a:pt x="2122" y="1078"/>
                  </a:lnTo>
                  <a:lnTo>
                    <a:pt x="2122" y="1011"/>
                  </a:lnTo>
                  <a:lnTo>
                    <a:pt x="2122" y="910"/>
                  </a:lnTo>
                  <a:lnTo>
                    <a:pt x="2088" y="843"/>
                  </a:lnTo>
                  <a:lnTo>
                    <a:pt x="2256" y="775"/>
                  </a:lnTo>
                  <a:lnTo>
                    <a:pt x="2391" y="708"/>
                  </a:lnTo>
                  <a:lnTo>
                    <a:pt x="2660" y="506"/>
                  </a:lnTo>
                  <a:lnTo>
                    <a:pt x="3031" y="270"/>
                  </a:lnTo>
                  <a:lnTo>
                    <a:pt x="3031" y="236"/>
                  </a:lnTo>
                  <a:close/>
                  <a:moveTo>
                    <a:pt x="2930" y="1"/>
                  </a:moveTo>
                  <a:lnTo>
                    <a:pt x="2862" y="34"/>
                  </a:lnTo>
                  <a:lnTo>
                    <a:pt x="2324" y="405"/>
                  </a:lnTo>
                  <a:lnTo>
                    <a:pt x="2088" y="573"/>
                  </a:lnTo>
                  <a:lnTo>
                    <a:pt x="2021" y="641"/>
                  </a:lnTo>
                  <a:lnTo>
                    <a:pt x="1953" y="775"/>
                  </a:lnTo>
                  <a:lnTo>
                    <a:pt x="1987" y="809"/>
                  </a:lnTo>
                  <a:lnTo>
                    <a:pt x="1987" y="843"/>
                  </a:lnTo>
                  <a:lnTo>
                    <a:pt x="1785" y="742"/>
                  </a:lnTo>
                  <a:lnTo>
                    <a:pt x="1549" y="708"/>
                  </a:lnTo>
                  <a:lnTo>
                    <a:pt x="910" y="708"/>
                  </a:lnTo>
                  <a:lnTo>
                    <a:pt x="741" y="674"/>
                  </a:lnTo>
                  <a:lnTo>
                    <a:pt x="573" y="641"/>
                  </a:lnTo>
                  <a:lnTo>
                    <a:pt x="405" y="674"/>
                  </a:lnTo>
                  <a:lnTo>
                    <a:pt x="405" y="641"/>
                  </a:lnTo>
                  <a:lnTo>
                    <a:pt x="371" y="607"/>
                  </a:lnTo>
                  <a:lnTo>
                    <a:pt x="371" y="641"/>
                  </a:lnTo>
                  <a:lnTo>
                    <a:pt x="270" y="843"/>
                  </a:lnTo>
                  <a:lnTo>
                    <a:pt x="203" y="1078"/>
                  </a:lnTo>
                  <a:lnTo>
                    <a:pt x="102" y="1516"/>
                  </a:lnTo>
                  <a:lnTo>
                    <a:pt x="34" y="2021"/>
                  </a:lnTo>
                  <a:lnTo>
                    <a:pt x="1" y="2290"/>
                  </a:lnTo>
                  <a:lnTo>
                    <a:pt x="1" y="2560"/>
                  </a:lnTo>
                  <a:lnTo>
                    <a:pt x="68" y="2627"/>
                  </a:lnTo>
                  <a:lnTo>
                    <a:pt x="135" y="2661"/>
                  </a:lnTo>
                  <a:lnTo>
                    <a:pt x="203" y="2728"/>
                  </a:lnTo>
                  <a:lnTo>
                    <a:pt x="337" y="2762"/>
                  </a:lnTo>
                  <a:lnTo>
                    <a:pt x="607" y="2795"/>
                  </a:lnTo>
                  <a:lnTo>
                    <a:pt x="876" y="2829"/>
                  </a:lnTo>
                  <a:lnTo>
                    <a:pt x="1145" y="2930"/>
                  </a:lnTo>
                  <a:lnTo>
                    <a:pt x="1415" y="2997"/>
                  </a:lnTo>
                  <a:lnTo>
                    <a:pt x="1718" y="3065"/>
                  </a:lnTo>
                  <a:lnTo>
                    <a:pt x="1684" y="3267"/>
                  </a:lnTo>
                  <a:lnTo>
                    <a:pt x="1684" y="3334"/>
                  </a:lnTo>
                  <a:lnTo>
                    <a:pt x="1718" y="3334"/>
                  </a:lnTo>
                  <a:lnTo>
                    <a:pt x="1785" y="3368"/>
                  </a:lnTo>
                  <a:lnTo>
                    <a:pt x="1920" y="3536"/>
                  </a:lnTo>
                  <a:lnTo>
                    <a:pt x="2155" y="3839"/>
                  </a:lnTo>
                  <a:lnTo>
                    <a:pt x="2256" y="3974"/>
                  </a:lnTo>
                  <a:lnTo>
                    <a:pt x="2324" y="4007"/>
                  </a:lnTo>
                  <a:lnTo>
                    <a:pt x="2458" y="4007"/>
                  </a:lnTo>
                  <a:lnTo>
                    <a:pt x="2930" y="4075"/>
                  </a:lnTo>
                  <a:lnTo>
                    <a:pt x="3401" y="4142"/>
                  </a:lnTo>
                  <a:lnTo>
                    <a:pt x="4344" y="4176"/>
                  </a:lnTo>
                  <a:lnTo>
                    <a:pt x="5253" y="4209"/>
                  </a:lnTo>
                  <a:lnTo>
                    <a:pt x="5724" y="4243"/>
                  </a:lnTo>
                  <a:lnTo>
                    <a:pt x="6195" y="4277"/>
                  </a:lnTo>
                  <a:lnTo>
                    <a:pt x="7711" y="4546"/>
                  </a:lnTo>
                  <a:lnTo>
                    <a:pt x="8451" y="4647"/>
                  </a:lnTo>
                  <a:lnTo>
                    <a:pt x="9192" y="4681"/>
                  </a:lnTo>
                  <a:lnTo>
                    <a:pt x="9226" y="4748"/>
                  </a:lnTo>
                  <a:lnTo>
                    <a:pt x="9495" y="4748"/>
                  </a:lnTo>
                  <a:lnTo>
                    <a:pt x="9697" y="4714"/>
                  </a:lnTo>
                  <a:lnTo>
                    <a:pt x="9865" y="4647"/>
                  </a:lnTo>
                  <a:lnTo>
                    <a:pt x="10034" y="4580"/>
                  </a:lnTo>
                  <a:lnTo>
                    <a:pt x="10168" y="4445"/>
                  </a:lnTo>
                  <a:lnTo>
                    <a:pt x="10303" y="4344"/>
                  </a:lnTo>
                  <a:lnTo>
                    <a:pt x="10505" y="4007"/>
                  </a:lnTo>
                  <a:lnTo>
                    <a:pt x="10707" y="3671"/>
                  </a:lnTo>
                  <a:lnTo>
                    <a:pt x="10808" y="3267"/>
                  </a:lnTo>
                  <a:lnTo>
                    <a:pt x="10909" y="2896"/>
                  </a:lnTo>
                  <a:lnTo>
                    <a:pt x="10976" y="2560"/>
                  </a:lnTo>
                  <a:lnTo>
                    <a:pt x="10976" y="2290"/>
                  </a:lnTo>
                  <a:lnTo>
                    <a:pt x="10943" y="2021"/>
                  </a:lnTo>
                  <a:lnTo>
                    <a:pt x="10842" y="1752"/>
                  </a:lnTo>
                  <a:lnTo>
                    <a:pt x="10673" y="1482"/>
                  </a:lnTo>
                  <a:lnTo>
                    <a:pt x="10505" y="1213"/>
                  </a:lnTo>
                  <a:lnTo>
                    <a:pt x="10303" y="1045"/>
                  </a:lnTo>
                  <a:lnTo>
                    <a:pt x="10168" y="944"/>
                  </a:lnTo>
                  <a:lnTo>
                    <a:pt x="10067" y="910"/>
                  </a:lnTo>
                  <a:lnTo>
                    <a:pt x="9933" y="876"/>
                  </a:lnTo>
                  <a:lnTo>
                    <a:pt x="9798" y="876"/>
                  </a:lnTo>
                  <a:lnTo>
                    <a:pt x="9798" y="775"/>
                  </a:lnTo>
                  <a:lnTo>
                    <a:pt x="9697" y="742"/>
                  </a:lnTo>
                  <a:lnTo>
                    <a:pt x="6229" y="405"/>
                  </a:lnTo>
                  <a:lnTo>
                    <a:pt x="5455" y="304"/>
                  </a:lnTo>
                  <a:lnTo>
                    <a:pt x="4647" y="203"/>
                  </a:lnTo>
                  <a:lnTo>
                    <a:pt x="4243" y="169"/>
                  </a:lnTo>
                  <a:lnTo>
                    <a:pt x="3839" y="135"/>
                  </a:lnTo>
                  <a:lnTo>
                    <a:pt x="3468" y="169"/>
                  </a:lnTo>
                  <a:lnTo>
                    <a:pt x="3098" y="203"/>
                  </a:lnTo>
                  <a:lnTo>
                    <a:pt x="3098" y="102"/>
                  </a:lnTo>
                  <a:lnTo>
                    <a:pt x="3098" y="34"/>
                  </a:lnTo>
                  <a:lnTo>
                    <a:pt x="3031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6"/>
            <p:cNvSpPr/>
            <p:nvPr/>
          </p:nvSpPr>
          <p:spPr>
            <a:xfrm>
              <a:off x="2593361" y="174471"/>
              <a:ext cx="112449" cy="112400"/>
            </a:xfrm>
            <a:custGeom>
              <a:avLst/>
              <a:gdLst/>
              <a:ahLst/>
              <a:cxnLst/>
              <a:rect l="l" t="t" r="r" b="b"/>
              <a:pathLst>
                <a:path w="2257" h="2256" extrusionOk="0">
                  <a:moveTo>
                    <a:pt x="1213" y="169"/>
                  </a:moveTo>
                  <a:lnTo>
                    <a:pt x="1179" y="202"/>
                  </a:lnTo>
                  <a:lnTo>
                    <a:pt x="1179" y="270"/>
                  </a:lnTo>
                  <a:lnTo>
                    <a:pt x="1213" y="337"/>
                  </a:lnTo>
                  <a:lnTo>
                    <a:pt x="1516" y="337"/>
                  </a:lnTo>
                  <a:lnTo>
                    <a:pt x="1684" y="371"/>
                  </a:lnTo>
                  <a:lnTo>
                    <a:pt x="1819" y="505"/>
                  </a:lnTo>
                  <a:lnTo>
                    <a:pt x="1920" y="640"/>
                  </a:lnTo>
                  <a:lnTo>
                    <a:pt x="1987" y="842"/>
                  </a:lnTo>
                  <a:lnTo>
                    <a:pt x="2021" y="1044"/>
                  </a:lnTo>
                  <a:lnTo>
                    <a:pt x="2021" y="1212"/>
                  </a:lnTo>
                  <a:lnTo>
                    <a:pt x="1987" y="1414"/>
                  </a:lnTo>
                  <a:lnTo>
                    <a:pt x="1920" y="1616"/>
                  </a:lnTo>
                  <a:lnTo>
                    <a:pt x="1819" y="1785"/>
                  </a:lnTo>
                  <a:lnTo>
                    <a:pt x="1650" y="1886"/>
                  </a:lnTo>
                  <a:lnTo>
                    <a:pt x="1482" y="1987"/>
                  </a:lnTo>
                  <a:lnTo>
                    <a:pt x="1314" y="2020"/>
                  </a:lnTo>
                  <a:lnTo>
                    <a:pt x="1112" y="2020"/>
                  </a:lnTo>
                  <a:lnTo>
                    <a:pt x="943" y="1987"/>
                  </a:lnTo>
                  <a:lnTo>
                    <a:pt x="741" y="1886"/>
                  </a:lnTo>
                  <a:lnTo>
                    <a:pt x="573" y="1751"/>
                  </a:lnTo>
                  <a:lnTo>
                    <a:pt x="438" y="1616"/>
                  </a:lnTo>
                  <a:lnTo>
                    <a:pt x="337" y="1448"/>
                  </a:lnTo>
                  <a:lnTo>
                    <a:pt x="270" y="1280"/>
                  </a:lnTo>
                  <a:lnTo>
                    <a:pt x="236" y="1111"/>
                  </a:lnTo>
                  <a:lnTo>
                    <a:pt x="270" y="909"/>
                  </a:lnTo>
                  <a:lnTo>
                    <a:pt x="337" y="741"/>
                  </a:lnTo>
                  <a:lnTo>
                    <a:pt x="472" y="539"/>
                  </a:lnTo>
                  <a:lnTo>
                    <a:pt x="640" y="371"/>
                  </a:lnTo>
                  <a:lnTo>
                    <a:pt x="809" y="270"/>
                  </a:lnTo>
                  <a:lnTo>
                    <a:pt x="1011" y="202"/>
                  </a:lnTo>
                  <a:lnTo>
                    <a:pt x="1213" y="169"/>
                  </a:lnTo>
                  <a:close/>
                  <a:moveTo>
                    <a:pt x="1179" y="0"/>
                  </a:moveTo>
                  <a:lnTo>
                    <a:pt x="1011" y="34"/>
                  </a:lnTo>
                  <a:lnTo>
                    <a:pt x="842" y="101"/>
                  </a:lnTo>
                  <a:lnTo>
                    <a:pt x="674" y="169"/>
                  </a:lnTo>
                  <a:lnTo>
                    <a:pt x="506" y="270"/>
                  </a:lnTo>
                  <a:lnTo>
                    <a:pt x="371" y="404"/>
                  </a:lnTo>
                  <a:lnTo>
                    <a:pt x="270" y="539"/>
                  </a:lnTo>
                  <a:lnTo>
                    <a:pt x="135" y="741"/>
                  </a:lnTo>
                  <a:lnTo>
                    <a:pt x="34" y="943"/>
                  </a:lnTo>
                  <a:lnTo>
                    <a:pt x="1" y="1179"/>
                  </a:lnTo>
                  <a:lnTo>
                    <a:pt x="1" y="1313"/>
                  </a:lnTo>
                  <a:lnTo>
                    <a:pt x="68" y="1414"/>
                  </a:lnTo>
                  <a:lnTo>
                    <a:pt x="203" y="1650"/>
                  </a:lnTo>
                  <a:lnTo>
                    <a:pt x="371" y="1886"/>
                  </a:lnTo>
                  <a:lnTo>
                    <a:pt x="607" y="2088"/>
                  </a:lnTo>
                  <a:lnTo>
                    <a:pt x="876" y="2222"/>
                  </a:lnTo>
                  <a:lnTo>
                    <a:pt x="1112" y="2256"/>
                  </a:lnTo>
                  <a:lnTo>
                    <a:pt x="1347" y="2256"/>
                  </a:lnTo>
                  <a:lnTo>
                    <a:pt x="1549" y="2222"/>
                  </a:lnTo>
                  <a:lnTo>
                    <a:pt x="1785" y="2121"/>
                  </a:lnTo>
                  <a:lnTo>
                    <a:pt x="1953" y="1953"/>
                  </a:lnTo>
                  <a:lnTo>
                    <a:pt x="2088" y="1785"/>
                  </a:lnTo>
                  <a:lnTo>
                    <a:pt x="2189" y="1583"/>
                  </a:lnTo>
                  <a:lnTo>
                    <a:pt x="2256" y="1313"/>
                  </a:lnTo>
                  <a:lnTo>
                    <a:pt x="2256" y="1145"/>
                  </a:lnTo>
                  <a:lnTo>
                    <a:pt x="2223" y="943"/>
                  </a:lnTo>
                  <a:lnTo>
                    <a:pt x="2189" y="707"/>
                  </a:lnTo>
                  <a:lnTo>
                    <a:pt x="2088" y="505"/>
                  </a:lnTo>
                  <a:lnTo>
                    <a:pt x="1987" y="303"/>
                  </a:lnTo>
                  <a:lnTo>
                    <a:pt x="1852" y="169"/>
                  </a:lnTo>
                  <a:lnTo>
                    <a:pt x="1684" y="68"/>
                  </a:lnTo>
                  <a:lnTo>
                    <a:pt x="1516" y="68"/>
                  </a:lnTo>
                  <a:lnTo>
                    <a:pt x="1347" y="34"/>
                  </a:lnTo>
                  <a:lnTo>
                    <a:pt x="1179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6" name="Google Shape;926;p6"/>
          <p:cNvGrpSpPr/>
          <p:nvPr/>
        </p:nvGrpSpPr>
        <p:grpSpPr>
          <a:xfrm>
            <a:off x="50" y="-7"/>
            <a:ext cx="2049897" cy="773345"/>
            <a:chOff x="50" y="-7"/>
            <a:chExt cx="2049897" cy="773345"/>
          </a:xfrm>
        </p:grpSpPr>
        <p:sp>
          <p:nvSpPr>
            <p:cNvPr id="927" name="Google Shape;927;p6"/>
            <p:cNvSpPr/>
            <p:nvPr/>
          </p:nvSpPr>
          <p:spPr>
            <a:xfrm>
              <a:off x="1065205" y="176115"/>
              <a:ext cx="40306" cy="35274"/>
            </a:xfrm>
            <a:custGeom>
              <a:avLst/>
              <a:gdLst/>
              <a:ahLst/>
              <a:cxnLst/>
              <a:rect l="l" t="t" r="r" b="b"/>
              <a:pathLst>
                <a:path w="809" h="708" extrusionOk="0">
                  <a:moveTo>
                    <a:pt x="641" y="1"/>
                  </a:moveTo>
                  <a:lnTo>
                    <a:pt x="573" y="35"/>
                  </a:lnTo>
                  <a:lnTo>
                    <a:pt x="573" y="102"/>
                  </a:lnTo>
                  <a:lnTo>
                    <a:pt x="607" y="237"/>
                  </a:lnTo>
                  <a:lnTo>
                    <a:pt x="573" y="371"/>
                  </a:lnTo>
                  <a:lnTo>
                    <a:pt x="540" y="439"/>
                  </a:lnTo>
                  <a:lnTo>
                    <a:pt x="472" y="472"/>
                  </a:lnTo>
                  <a:lnTo>
                    <a:pt x="338" y="506"/>
                  </a:lnTo>
                  <a:lnTo>
                    <a:pt x="270" y="506"/>
                  </a:lnTo>
                  <a:lnTo>
                    <a:pt x="237" y="472"/>
                  </a:lnTo>
                  <a:lnTo>
                    <a:pt x="203" y="405"/>
                  </a:lnTo>
                  <a:lnTo>
                    <a:pt x="169" y="371"/>
                  </a:lnTo>
                  <a:lnTo>
                    <a:pt x="169" y="304"/>
                  </a:lnTo>
                  <a:lnTo>
                    <a:pt x="203" y="270"/>
                  </a:lnTo>
                  <a:lnTo>
                    <a:pt x="237" y="169"/>
                  </a:lnTo>
                  <a:lnTo>
                    <a:pt x="237" y="102"/>
                  </a:lnTo>
                  <a:lnTo>
                    <a:pt x="102" y="102"/>
                  </a:lnTo>
                  <a:lnTo>
                    <a:pt x="35" y="169"/>
                  </a:lnTo>
                  <a:lnTo>
                    <a:pt x="1" y="270"/>
                  </a:lnTo>
                  <a:lnTo>
                    <a:pt x="1" y="371"/>
                  </a:lnTo>
                  <a:lnTo>
                    <a:pt x="1" y="472"/>
                  </a:lnTo>
                  <a:lnTo>
                    <a:pt x="68" y="573"/>
                  </a:lnTo>
                  <a:lnTo>
                    <a:pt x="169" y="641"/>
                  </a:lnTo>
                  <a:lnTo>
                    <a:pt x="270" y="674"/>
                  </a:lnTo>
                  <a:lnTo>
                    <a:pt x="405" y="708"/>
                  </a:lnTo>
                  <a:lnTo>
                    <a:pt x="506" y="674"/>
                  </a:lnTo>
                  <a:lnTo>
                    <a:pt x="641" y="607"/>
                  </a:lnTo>
                  <a:lnTo>
                    <a:pt x="708" y="506"/>
                  </a:lnTo>
                  <a:lnTo>
                    <a:pt x="775" y="405"/>
                  </a:lnTo>
                  <a:lnTo>
                    <a:pt x="809" y="270"/>
                  </a:lnTo>
                  <a:lnTo>
                    <a:pt x="809" y="136"/>
                  </a:lnTo>
                  <a:lnTo>
                    <a:pt x="742" y="35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6"/>
            <p:cNvSpPr/>
            <p:nvPr/>
          </p:nvSpPr>
          <p:spPr>
            <a:xfrm>
              <a:off x="1021610" y="129182"/>
              <a:ext cx="125852" cy="119126"/>
            </a:xfrm>
            <a:custGeom>
              <a:avLst/>
              <a:gdLst/>
              <a:ahLst/>
              <a:cxnLst/>
              <a:rect l="l" t="t" r="r" b="b"/>
              <a:pathLst>
                <a:path w="2526" h="2391" extrusionOk="0">
                  <a:moveTo>
                    <a:pt x="2256" y="236"/>
                  </a:moveTo>
                  <a:lnTo>
                    <a:pt x="2256" y="674"/>
                  </a:lnTo>
                  <a:lnTo>
                    <a:pt x="2290" y="1078"/>
                  </a:lnTo>
                  <a:lnTo>
                    <a:pt x="2290" y="1616"/>
                  </a:lnTo>
                  <a:lnTo>
                    <a:pt x="2324" y="2121"/>
                  </a:lnTo>
                  <a:lnTo>
                    <a:pt x="2088" y="2088"/>
                  </a:lnTo>
                  <a:lnTo>
                    <a:pt x="1886" y="2088"/>
                  </a:lnTo>
                  <a:lnTo>
                    <a:pt x="1448" y="2121"/>
                  </a:lnTo>
                  <a:lnTo>
                    <a:pt x="910" y="2121"/>
                  </a:lnTo>
                  <a:lnTo>
                    <a:pt x="640" y="2155"/>
                  </a:lnTo>
                  <a:lnTo>
                    <a:pt x="371" y="2222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03" y="707"/>
                  </a:lnTo>
                  <a:lnTo>
                    <a:pt x="169" y="270"/>
                  </a:lnTo>
                  <a:lnTo>
                    <a:pt x="1213" y="270"/>
                  </a:lnTo>
                  <a:lnTo>
                    <a:pt x="2256" y="236"/>
                  </a:lnTo>
                  <a:close/>
                  <a:moveTo>
                    <a:pt x="2256" y="0"/>
                  </a:moveTo>
                  <a:lnTo>
                    <a:pt x="1179" y="34"/>
                  </a:lnTo>
                  <a:lnTo>
                    <a:pt x="674" y="34"/>
                  </a:lnTo>
                  <a:lnTo>
                    <a:pt x="135" y="101"/>
                  </a:lnTo>
                  <a:lnTo>
                    <a:pt x="68" y="135"/>
                  </a:lnTo>
                  <a:lnTo>
                    <a:pt x="68" y="202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34" y="1145"/>
                  </a:lnTo>
                  <a:lnTo>
                    <a:pt x="102" y="1751"/>
                  </a:lnTo>
                  <a:lnTo>
                    <a:pt x="135" y="2020"/>
                  </a:lnTo>
                  <a:lnTo>
                    <a:pt x="203" y="2323"/>
                  </a:lnTo>
                  <a:lnTo>
                    <a:pt x="236" y="2357"/>
                  </a:lnTo>
                  <a:lnTo>
                    <a:pt x="371" y="2357"/>
                  </a:lnTo>
                  <a:lnTo>
                    <a:pt x="607" y="2391"/>
                  </a:lnTo>
                  <a:lnTo>
                    <a:pt x="842" y="2391"/>
                  </a:lnTo>
                  <a:lnTo>
                    <a:pt x="1314" y="2357"/>
                  </a:lnTo>
                  <a:lnTo>
                    <a:pt x="2088" y="2357"/>
                  </a:lnTo>
                  <a:lnTo>
                    <a:pt x="2357" y="2290"/>
                  </a:lnTo>
                  <a:lnTo>
                    <a:pt x="2391" y="2323"/>
                  </a:lnTo>
                  <a:lnTo>
                    <a:pt x="2458" y="2323"/>
                  </a:lnTo>
                  <a:lnTo>
                    <a:pt x="2492" y="2256"/>
                  </a:lnTo>
                  <a:lnTo>
                    <a:pt x="2526" y="2020"/>
                  </a:lnTo>
                  <a:lnTo>
                    <a:pt x="2526" y="1751"/>
                  </a:lnTo>
                  <a:lnTo>
                    <a:pt x="2492" y="1246"/>
                  </a:lnTo>
                  <a:lnTo>
                    <a:pt x="2458" y="640"/>
                  </a:lnTo>
                  <a:lnTo>
                    <a:pt x="2425" y="371"/>
                  </a:lnTo>
                  <a:lnTo>
                    <a:pt x="2357" y="68"/>
                  </a:lnTo>
                  <a:lnTo>
                    <a:pt x="2324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6"/>
            <p:cNvSpPr/>
            <p:nvPr/>
          </p:nvSpPr>
          <p:spPr>
            <a:xfrm>
              <a:off x="1345357" y="164407"/>
              <a:ext cx="36968" cy="38612"/>
            </a:xfrm>
            <a:custGeom>
              <a:avLst/>
              <a:gdLst/>
              <a:ahLst/>
              <a:cxnLst/>
              <a:rect l="l" t="t" r="r" b="b"/>
              <a:pathLst>
                <a:path w="742" h="775" extrusionOk="0">
                  <a:moveTo>
                    <a:pt x="304" y="169"/>
                  </a:moveTo>
                  <a:lnTo>
                    <a:pt x="337" y="202"/>
                  </a:lnTo>
                  <a:lnTo>
                    <a:pt x="371" y="236"/>
                  </a:lnTo>
                  <a:lnTo>
                    <a:pt x="506" y="236"/>
                  </a:lnTo>
                  <a:lnTo>
                    <a:pt x="539" y="404"/>
                  </a:lnTo>
                  <a:lnTo>
                    <a:pt x="506" y="472"/>
                  </a:lnTo>
                  <a:lnTo>
                    <a:pt x="472" y="539"/>
                  </a:lnTo>
                  <a:lnTo>
                    <a:pt x="438" y="573"/>
                  </a:lnTo>
                  <a:lnTo>
                    <a:pt x="371" y="606"/>
                  </a:lnTo>
                  <a:lnTo>
                    <a:pt x="304" y="573"/>
                  </a:lnTo>
                  <a:lnTo>
                    <a:pt x="236" y="539"/>
                  </a:lnTo>
                  <a:lnTo>
                    <a:pt x="203" y="472"/>
                  </a:lnTo>
                  <a:lnTo>
                    <a:pt x="169" y="404"/>
                  </a:lnTo>
                  <a:lnTo>
                    <a:pt x="203" y="270"/>
                  </a:lnTo>
                  <a:lnTo>
                    <a:pt x="304" y="169"/>
                  </a:lnTo>
                  <a:close/>
                  <a:moveTo>
                    <a:pt x="304" y="0"/>
                  </a:moveTo>
                  <a:lnTo>
                    <a:pt x="169" y="68"/>
                  </a:lnTo>
                  <a:lnTo>
                    <a:pt x="68" y="169"/>
                  </a:lnTo>
                  <a:lnTo>
                    <a:pt x="0" y="303"/>
                  </a:lnTo>
                  <a:lnTo>
                    <a:pt x="0" y="438"/>
                  </a:lnTo>
                  <a:lnTo>
                    <a:pt x="34" y="573"/>
                  </a:lnTo>
                  <a:lnTo>
                    <a:pt x="101" y="707"/>
                  </a:lnTo>
                  <a:lnTo>
                    <a:pt x="236" y="775"/>
                  </a:lnTo>
                  <a:lnTo>
                    <a:pt x="506" y="775"/>
                  </a:lnTo>
                  <a:lnTo>
                    <a:pt x="607" y="707"/>
                  </a:lnTo>
                  <a:lnTo>
                    <a:pt x="708" y="573"/>
                  </a:lnTo>
                  <a:lnTo>
                    <a:pt x="741" y="404"/>
                  </a:lnTo>
                  <a:lnTo>
                    <a:pt x="708" y="236"/>
                  </a:lnTo>
                  <a:lnTo>
                    <a:pt x="674" y="101"/>
                  </a:lnTo>
                  <a:lnTo>
                    <a:pt x="607" y="68"/>
                  </a:lnTo>
                  <a:lnTo>
                    <a:pt x="573" y="34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6"/>
            <p:cNvSpPr/>
            <p:nvPr/>
          </p:nvSpPr>
          <p:spPr>
            <a:xfrm>
              <a:off x="1081995" y="-7"/>
              <a:ext cx="16840" cy="114143"/>
            </a:xfrm>
            <a:custGeom>
              <a:avLst/>
              <a:gdLst/>
              <a:ahLst/>
              <a:cxnLst/>
              <a:rect l="l" t="t" r="r" b="b"/>
              <a:pathLst>
                <a:path w="338" h="2291" extrusionOk="0">
                  <a:moveTo>
                    <a:pt x="34" y="1"/>
                  </a:moveTo>
                  <a:lnTo>
                    <a:pt x="1" y="270"/>
                  </a:lnTo>
                  <a:lnTo>
                    <a:pt x="1" y="506"/>
                  </a:lnTo>
                  <a:lnTo>
                    <a:pt x="34" y="1044"/>
                  </a:lnTo>
                  <a:lnTo>
                    <a:pt x="68" y="1650"/>
                  </a:lnTo>
                  <a:lnTo>
                    <a:pt x="102" y="1953"/>
                  </a:lnTo>
                  <a:lnTo>
                    <a:pt x="169" y="2223"/>
                  </a:lnTo>
                  <a:lnTo>
                    <a:pt x="203" y="2290"/>
                  </a:lnTo>
                  <a:lnTo>
                    <a:pt x="270" y="2290"/>
                  </a:lnTo>
                  <a:lnTo>
                    <a:pt x="304" y="2256"/>
                  </a:lnTo>
                  <a:lnTo>
                    <a:pt x="304" y="2223"/>
                  </a:lnTo>
                  <a:lnTo>
                    <a:pt x="337" y="1920"/>
                  </a:lnTo>
                  <a:lnTo>
                    <a:pt x="304" y="1617"/>
                  </a:lnTo>
                  <a:lnTo>
                    <a:pt x="236" y="1011"/>
                  </a:lnTo>
                  <a:lnTo>
                    <a:pt x="203" y="506"/>
                  </a:lnTo>
                  <a:lnTo>
                    <a:pt x="203" y="236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6"/>
            <p:cNvSpPr/>
            <p:nvPr/>
          </p:nvSpPr>
          <p:spPr>
            <a:xfrm>
              <a:off x="1360453" y="-7"/>
              <a:ext cx="124158" cy="110755"/>
            </a:xfrm>
            <a:custGeom>
              <a:avLst/>
              <a:gdLst/>
              <a:ahLst/>
              <a:cxnLst/>
              <a:rect l="l" t="t" r="r" b="b"/>
              <a:pathLst>
                <a:path w="2492" h="2223" extrusionOk="0">
                  <a:moveTo>
                    <a:pt x="1" y="1"/>
                  </a:moveTo>
                  <a:lnTo>
                    <a:pt x="1" y="539"/>
                  </a:lnTo>
                  <a:lnTo>
                    <a:pt x="34" y="1078"/>
                  </a:lnTo>
                  <a:lnTo>
                    <a:pt x="102" y="1617"/>
                  </a:lnTo>
                  <a:lnTo>
                    <a:pt x="203" y="2155"/>
                  </a:lnTo>
                  <a:lnTo>
                    <a:pt x="236" y="2223"/>
                  </a:lnTo>
                  <a:lnTo>
                    <a:pt x="304" y="2223"/>
                  </a:lnTo>
                  <a:lnTo>
                    <a:pt x="371" y="2189"/>
                  </a:lnTo>
                  <a:lnTo>
                    <a:pt x="405" y="2122"/>
                  </a:lnTo>
                  <a:lnTo>
                    <a:pt x="405" y="2054"/>
                  </a:lnTo>
                  <a:lnTo>
                    <a:pt x="876" y="2122"/>
                  </a:lnTo>
                  <a:lnTo>
                    <a:pt x="1347" y="2155"/>
                  </a:lnTo>
                  <a:lnTo>
                    <a:pt x="1852" y="2122"/>
                  </a:lnTo>
                  <a:lnTo>
                    <a:pt x="2088" y="2088"/>
                  </a:lnTo>
                  <a:lnTo>
                    <a:pt x="2290" y="2054"/>
                  </a:lnTo>
                  <a:lnTo>
                    <a:pt x="2357" y="1987"/>
                  </a:lnTo>
                  <a:lnTo>
                    <a:pt x="2357" y="1920"/>
                  </a:lnTo>
                  <a:lnTo>
                    <a:pt x="2425" y="1920"/>
                  </a:lnTo>
                  <a:lnTo>
                    <a:pt x="2458" y="1886"/>
                  </a:lnTo>
                  <a:lnTo>
                    <a:pt x="2458" y="1852"/>
                  </a:lnTo>
                  <a:lnTo>
                    <a:pt x="2492" y="943"/>
                  </a:lnTo>
                  <a:lnTo>
                    <a:pt x="2425" y="1"/>
                  </a:lnTo>
                  <a:lnTo>
                    <a:pt x="2256" y="1"/>
                  </a:lnTo>
                  <a:lnTo>
                    <a:pt x="2223" y="472"/>
                  </a:lnTo>
                  <a:lnTo>
                    <a:pt x="2223" y="943"/>
                  </a:lnTo>
                  <a:lnTo>
                    <a:pt x="2256" y="1415"/>
                  </a:lnTo>
                  <a:lnTo>
                    <a:pt x="2290" y="1852"/>
                  </a:lnTo>
                  <a:lnTo>
                    <a:pt x="2324" y="1886"/>
                  </a:lnTo>
                  <a:lnTo>
                    <a:pt x="2290" y="1886"/>
                  </a:lnTo>
                  <a:lnTo>
                    <a:pt x="2054" y="1852"/>
                  </a:lnTo>
                  <a:lnTo>
                    <a:pt x="1819" y="1886"/>
                  </a:lnTo>
                  <a:lnTo>
                    <a:pt x="371" y="1886"/>
                  </a:lnTo>
                  <a:lnTo>
                    <a:pt x="270" y="943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6"/>
            <p:cNvSpPr/>
            <p:nvPr/>
          </p:nvSpPr>
          <p:spPr>
            <a:xfrm>
              <a:off x="105723" y="-7"/>
              <a:ext cx="124207" cy="23566"/>
            </a:xfrm>
            <a:custGeom>
              <a:avLst/>
              <a:gdLst/>
              <a:ahLst/>
              <a:cxnLst/>
              <a:rect l="l" t="t" r="r" b="b"/>
              <a:pathLst>
                <a:path w="2493" h="473" extrusionOk="0">
                  <a:moveTo>
                    <a:pt x="1" y="1"/>
                  </a:moveTo>
                  <a:lnTo>
                    <a:pt x="34" y="337"/>
                  </a:lnTo>
                  <a:lnTo>
                    <a:pt x="68" y="405"/>
                  </a:lnTo>
                  <a:lnTo>
                    <a:pt x="169" y="405"/>
                  </a:lnTo>
                  <a:lnTo>
                    <a:pt x="203" y="371"/>
                  </a:lnTo>
                  <a:lnTo>
                    <a:pt x="439" y="438"/>
                  </a:lnTo>
                  <a:lnTo>
                    <a:pt x="674" y="472"/>
                  </a:lnTo>
                  <a:lnTo>
                    <a:pt x="1213" y="472"/>
                  </a:lnTo>
                  <a:lnTo>
                    <a:pt x="1752" y="405"/>
                  </a:lnTo>
                  <a:lnTo>
                    <a:pt x="2257" y="304"/>
                  </a:lnTo>
                  <a:lnTo>
                    <a:pt x="2257" y="337"/>
                  </a:lnTo>
                  <a:lnTo>
                    <a:pt x="2324" y="405"/>
                  </a:lnTo>
                  <a:lnTo>
                    <a:pt x="2391" y="438"/>
                  </a:lnTo>
                  <a:lnTo>
                    <a:pt x="2459" y="405"/>
                  </a:lnTo>
                  <a:lnTo>
                    <a:pt x="2492" y="371"/>
                  </a:lnTo>
                  <a:lnTo>
                    <a:pt x="2492" y="304"/>
                  </a:lnTo>
                  <a:lnTo>
                    <a:pt x="2425" y="1"/>
                  </a:lnTo>
                  <a:lnTo>
                    <a:pt x="2223" y="1"/>
                  </a:lnTo>
                  <a:lnTo>
                    <a:pt x="2257" y="135"/>
                  </a:lnTo>
                  <a:lnTo>
                    <a:pt x="1179" y="236"/>
                  </a:lnTo>
                  <a:lnTo>
                    <a:pt x="708" y="270"/>
                  </a:lnTo>
                  <a:lnTo>
                    <a:pt x="439" y="270"/>
                  </a:lnTo>
                  <a:lnTo>
                    <a:pt x="203" y="30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6"/>
            <p:cNvSpPr/>
            <p:nvPr/>
          </p:nvSpPr>
          <p:spPr>
            <a:xfrm>
              <a:off x="1311826" y="119118"/>
              <a:ext cx="115787" cy="119126"/>
            </a:xfrm>
            <a:custGeom>
              <a:avLst/>
              <a:gdLst/>
              <a:ahLst/>
              <a:cxnLst/>
              <a:rect l="l" t="t" r="r" b="b"/>
              <a:pathLst>
                <a:path w="2324" h="2391" extrusionOk="0">
                  <a:moveTo>
                    <a:pt x="1515" y="0"/>
                  </a:moveTo>
                  <a:lnTo>
                    <a:pt x="909" y="34"/>
                  </a:lnTo>
                  <a:lnTo>
                    <a:pt x="202" y="34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67" y="202"/>
                  </a:lnTo>
                  <a:lnTo>
                    <a:pt x="168" y="236"/>
                  </a:lnTo>
                  <a:lnTo>
                    <a:pt x="370" y="270"/>
                  </a:lnTo>
                  <a:lnTo>
                    <a:pt x="1414" y="270"/>
                  </a:lnTo>
                  <a:lnTo>
                    <a:pt x="2020" y="202"/>
                  </a:lnTo>
                  <a:lnTo>
                    <a:pt x="2020" y="202"/>
                  </a:lnTo>
                  <a:lnTo>
                    <a:pt x="1987" y="438"/>
                  </a:lnTo>
                  <a:lnTo>
                    <a:pt x="2020" y="640"/>
                  </a:lnTo>
                  <a:lnTo>
                    <a:pt x="2054" y="1078"/>
                  </a:lnTo>
                  <a:lnTo>
                    <a:pt x="2054" y="1583"/>
                  </a:lnTo>
                  <a:lnTo>
                    <a:pt x="2088" y="1852"/>
                  </a:lnTo>
                  <a:lnTo>
                    <a:pt x="2121" y="2121"/>
                  </a:lnTo>
                  <a:lnTo>
                    <a:pt x="977" y="2155"/>
                  </a:lnTo>
                  <a:lnTo>
                    <a:pt x="539" y="2121"/>
                  </a:lnTo>
                  <a:lnTo>
                    <a:pt x="370" y="2155"/>
                  </a:lnTo>
                  <a:lnTo>
                    <a:pt x="269" y="2222"/>
                  </a:lnTo>
                  <a:lnTo>
                    <a:pt x="202" y="2256"/>
                  </a:lnTo>
                  <a:lnTo>
                    <a:pt x="202" y="2290"/>
                  </a:lnTo>
                  <a:lnTo>
                    <a:pt x="269" y="2323"/>
                  </a:lnTo>
                  <a:lnTo>
                    <a:pt x="370" y="2357"/>
                  </a:lnTo>
                  <a:lnTo>
                    <a:pt x="572" y="2391"/>
                  </a:lnTo>
                  <a:lnTo>
                    <a:pt x="1583" y="2391"/>
                  </a:lnTo>
                  <a:lnTo>
                    <a:pt x="2222" y="2357"/>
                  </a:lnTo>
                  <a:lnTo>
                    <a:pt x="2290" y="2323"/>
                  </a:lnTo>
                  <a:lnTo>
                    <a:pt x="2323" y="2290"/>
                  </a:lnTo>
                  <a:lnTo>
                    <a:pt x="2323" y="2222"/>
                  </a:lnTo>
                  <a:lnTo>
                    <a:pt x="2290" y="2155"/>
                  </a:lnTo>
                  <a:lnTo>
                    <a:pt x="2323" y="1886"/>
                  </a:lnTo>
                  <a:lnTo>
                    <a:pt x="2290" y="1616"/>
                  </a:lnTo>
                  <a:lnTo>
                    <a:pt x="2256" y="1044"/>
                  </a:lnTo>
                  <a:lnTo>
                    <a:pt x="2256" y="606"/>
                  </a:lnTo>
                  <a:lnTo>
                    <a:pt x="2222" y="404"/>
                  </a:lnTo>
                  <a:lnTo>
                    <a:pt x="2189" y="202"/>
                  </a:lnTo>
                  <a:lnTo>
                    <a:pt x="2222" y="135"/>
                  </a:lnTo>
                  <a:lnTo>
                    <a:pt x="2222" y="67"/>
                  </a:lnTo>
                  <a:lnTo>
                    <a:pt x="2189" y="34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6"/>
            <p:cNvSpPr/>
            <p:nvPr/>
          </p:nvSpPr>
          <p:spPr>
            <a:xfrm>
              <a:off x="1276602" y="52007"/>
              <a:ext cx="30242" cy="33580"/>
            </a:xfrm>
            <a:custGeom>
              <a:avLst/>
              <a:gdLst/>
              <a:ahLst/>
              <a:cxnLst/>
              <a:rect l="l" t="t" r="r" b="b"/>
              <a:pathLst>
                <a:path w="607" h="674" extrusionOk="0">
                  <a:moveTo>
                    <a:pt x="202" y="0"/>
                  </a:moveTo>
                  <a:lnTo>
                    <a:pt x="101" y="34"/>
                  </a:lnTo>
                  <a:lnTo>
                    <a:pt x="34" y="101"/>
                  </a:lnTo>
                  <a:lnTo>
                    <a:pt x="0" y="202"/>
                  </a:lnTo>
                  <a:lnTo>
                    <a:pt x="0" y="270"/>
                  </a:lnTo>
                  <a:lnTo>
                    <a:pt x="34" y="337"/>
                  </a:lnTo>
                  <a:lnTo>
                    <a:pt x="101" y="371"/>
                  </a:lnTo>
                  <a:lnTo>
                    <a:pt x="202" y="404"/>
                  </a:lnTo>
                  <a:lnTo>
                    <a:pt x="438" y="404"/>
                  </a:lnTo>
                  <a:lnTo>
                    <a:pt x="438" y="472"/>
                  </a:lnTo>
                  <a:lnTo>
                    <a:pt x="404" y="573"/>
                  </a:lnTo>
                  <a:lnTo>
                    <a:pt x="438" y="640"/>
                  </a:lnTo>
                  <a:lnTo>
                    <a:pt x="471" y="674"/>
                  </a:lnTo>
                  <a:lnTo>
                    <a:pt x="505" y="674"/>
                  </a:lnTo>
                  <a:lnTo>
                    <a:pt x="572" y="573"/>
                  </a:lnTo>
                  <a:lnTo>
                    <a:pt x="606" y="472"/>
                  </a:lnTo>
                  <a:lnTo>
                    <a:pt x="606" y="270"/>
                  </a:lnTo>
                  <a:lnTo>
                    <a:pt x="606" y="202"/>
                  </a:lnTo>
                  <a:lnTo>
                    <a:pt x="539" y="169"/>
                  </a:lnTo>
                  <a:lnTo>
                    <a:pt x="505" y="202"/>
                  </a:lnTo>
                  <a:lnTo>
                    <a:pt x="337" y="270"/>
                  </a:lnTo>
                  <a:lnTo>
                    <a:pt x="168" y="270"/>
                  </a:lnTo>
                  <a:lnTo>
                    <a:pt x="135" y="236"/>
                  </a:lnTo>
                  <a:lnTo>
                    <a:pt x="168" y="169"/>
                  </a:lnTo>
                  <a:lnTo>
                    <a:pt x="202" y="135"/>
                  </a:lnTo>
                  <a:lnTo>
                    <a:pt x="505" y="135"/>
                  </a:lnTo>
                  <a:lnTo>
                    <a:pt x="505" y="169"/>
                  </a:lnTo>
                  <a:lnTo>
                    <a:pt x="572" y="169"/>
                  </a:lnTo>
                  <a:lnTo>
                    <a:pt x="606" y="135"/>
                  </a:lnTo>
                  <a:lnTo>
                    <a:pt x="539" y="68"/>
                  </a:lnTo>
                  <a:lnTo>
                    <a:pt x="471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6"/>
            <p:cNvSpPr/>
            <p:nvPr/>
          </p:nvSpPr>
          <p:spPr>
            <a:xfrm>
              <a:off x="1090365" y="-7"/>
              <a:ext cx="115837" cy="112449"/>
            </a:xfrm>
            <a:custGeom>
              <a:avLst/>
              <a:gdLst/>
              <a:ahLst/>
              <a:cxnLst/>
              <a:rect l="l" t="t" r="r" b="b"/>
              <a:pathLst>
                <a:path w="2325" h="2257" extrusionOk="0">
                  <a:moveTo>
                    <a:pt x="1" y="1"/>
                  </a:moveTo>
                  <a:lnTo>
                    <a:pt x="169" y="102"/>
                  </a:lnTo>
                  <a:lnTo>
                    <a:pt x="371" y="135"/>
                  </a:lnTo>
                  <a:lnTo>
                    <a:pt x="775" y="135"/>
                  </a:lnTo>
                  <a:lnTo>
                    <a:pt x="1415" y="102"/>
                  </a:lnTo>
                  <a:lnTo>
                    <a:pt x="2021" y="68"/>
                  </a:lnTo>
                  <a:lnTo>
                    <a:pt x="2021" y="68"/>
                  </a:lnTo>
                  <a:lnTo>
                    <a:pt x="1987" y="270"/>
                  </a:lnTo>
                  <a:lnTo>
                    <a:pt x="2021" y="506"/>
                  </a:lnTo>
                  <a:lnTo>
                    <a:pt x="2055" y="910"/>
                  </a:lnTo>
                  <a:lnTo>
                    <a:pt x="2055" y="1448"/>
                  </a:lnTo>
                  <a:lnTo>
                    <a:pt x="2088" y="1718"/>
                  </a:lnTo>
                  <a:lnTo>
                    <a:pt x="2122" y="1987"/>
                  </a:lnTo>
                  <a:lnTo>
                    <a:pt x="573" y="1987"/>
                  </a:lnTo>
                  <a:lnTo>
                    <a:pt x="371" y="2021"/>
                  </a:lnTo>
                  <a:lnTo>
                    <a:pt x="270" y="2054"/>
                  </a:lnTo>
                  <a:lnTo>
                    <a:pt x="203" y="2122"/>
                  </a:lnTo>
                  <a:lnTo>
                    <a:pt x="270" y="2189"/>
                  </a:lnTo>
                  <a:lnTo>
                    <a:pt x="371" y="2223"/>
                  </a:lnTo>
                  <a:lnTo>
                    <a:pt x="573" y="2256"/>
                  </a:lnTo>
                  <a:lnTo>
                    <a:pt x="977" y="2223"/>
                  </a:lnTo>
                  <a:lnTo>
                    <a:pt x="2223" y="2223"/>
                  </a:lnTo>
                  <a:lnTo>
                    <a:pt x="2290" y="2189"/>
                  </a:lnTo>
                  <a:lnTo>
                    <a:pt x="2324" y="2122"/>
                  </a:lnTo>
                  <a:lnTo>
                    <a:pt x="2324" y="2088"/>
                  </a:lnTo>
                  <a:lnTo>
                    <a:pt x="2290" y="2021"/>
                  </a:lnTo>
                  <a:lnTo>
                    <a:pt x="2324" y="1751"/>
                  </a:lnTo>
                  <a:lnTo>
                    <a:pt x="2290" y="1448"/>
                  </a:lnTo>
                  <a:lnTo>
                    <a:pt x="2257" y="910"/>
                  </a:lnTo>
                  <a:lnTo>
                    <a:pt x="2257" y="472"/>
                  </a:lnTo>
                  <a:lnTo>
                    <a:pt x="2223" y="236"/>
                  </a:lnTo>
                  <a:lnTo>
                    <a:pt x="2189" y="34"/>
                  </a:lnTo>
                  <a:lnTo>
                    <a:pt x="2223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6"/>
            <p:cNvSpPr/>
            <p:nvPr/>
          </p:nvSpPr>
          <p:spPr>
            <a:xfrm>
              <a:off x="1219555" y="-7"/>
              <a:ext cx="16840" cy="104079"/>
            </a:xfrm>
            <a:custGeom>
              <a:avLst/>
              <a:gdLst/>
              <a:ahLst/>
              <a:cxnLst/>
              <a:rect l="l" t="t" r="r" b="b"/>
              <a:pathLst>
                <a:path w="338" h="2089" extrusionOk="0">
                  <a:moveTo>
                    <a:pt x="34" y="1"/>
                  </a:moveTo>
                  <a:lnTo>
                    <a:pt x="0" y="405"/>
                  </a:lnTo>
                  <a:lnTo>
                    <a:pt x="0" y="809"/>
                  </a:lnTo>
                  <a:lnTo>
                    <a:pt x="34" y="1448"/>
                  </a:lnTo>
                  <a:lnTo>
                    <a:pt x="101" y="1751"/>
                  </a:lnTo>
                  <a:lnTo>
                    <a:pt x="169" y="2021"/>
                  </a:lnTo>
                  <a:lnTo>
                    <a:pt x="202" y="2088"/>
                  </a:lnTo>
                  <a:lnTo>
                    <a:pt x="270" y="2088"/>
                  </a:lnTo>
                  <a:lnTo>
                    <a:pt x="303" y="2054"/>
                  </a:lnTo>
                  <a:lnTo>
                    <a:pt x="337" y="1987"/>
                  </a:lnTo>
                  <a:lnTo>
                    <a:pt x="337" y="1718"/>
                  </a:lnTo>
                  <a:lnTo>
                    <a:pt x="303" y="1415"/>
                  </a:lnTo>
                  <a:lnTo>
                    <a:pt x="236" y="809"/>
                  </a:lnTo>
                  <a:lnTo>
                    <a:pt x="236" y="405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6"/>
            <p:cNvSpPr/>
            <p:nvPr/>
          </p:nvSpPr>
          <p:spPr>
            <a:xfrm>
              <a:off x="1501351" y="-7"/>
              <a:ext cx="124207" cy="94015"/>
            </a:xfrm>
            <a:custGeom>
              <a:avLst/>
              <a:gdLst/>
              <a:ahLst/>
              <a:cxnLst/>
              <a:rect l="l" t="t" r="r" b="b"/>
              <a:pathLst>
                <a:path w="2493" h="1887" extrusionOk="0">
                  <a:moveTo>
                    <a:pt x="1" y="1"/>
                  </a:moveTo>
                  <a:lnTo>
                    <a:pt x="1" y="304"/>
                  </a:lnTo>
                  <a:lnTo>
                    <a:pt x="1" y="640"/>
                  </a:lnTo>
                  <a:lnTo>
                    <a:pt x="68" y="1213"/>
                  </a:lnTo>
                  <a:lnTo>
                    <a:pt x="102" y="1516"/>
                  </a:lnTo>
                  <a:lnTo>
                    <a:pt x="203" y="1785"/>
                  </a:lnTo>
                  <a:lnTo>
                    <a:pt x="203" y="1819"/>
                  </a:lnTo>
                  <a:lnTo>
                    <a:pt x="236" y="1852"/>
                  </a:lnTo>
                  <a:lnTo>
                    <a:pt x="304" y="1819"/>
                  </a:lnTo>
                  <a:lnTo>
                    <a:pt x="337" y="1852"/>
                  </a:lnTo>
                  <a:lnTo>
                    <a:pt x="573" y="1886"/>
                  </a:lnTo>
                  <a:lnTo>
                    <a:pt x="809" y="1852"/>
                  </a:lnTo>
                  <a:lnTo>
                    <a:pt x="1280" y="1852"/>
                  </a:lnTo>
                  <a:lnTo>
                    <a:pt x="1819" y="1819"/>
                  </a:lnTo>
                  <a:lnTo>
                    <a:pt x="2054" y="1819"/>
                  </a:lnTo>
                  <a:lnTo>
                    <a:pt x="2324" y="1785"/>
                  </a:lnTo>
                  <a:lnTo>
                    <a:pt x="2357" y="1819"/>
                  </a:lnTo>
                  <a:lnTo>
                    <a:pt x="2391" y="1819"/>
                  </a:lnTo>
                  <a:lnTo>
                    <a:pt x="2458" y="1785"/>
                  </a:lnTo>
                  <a:lnTo>
                    <a:pt x="2458" y="1751"/>
                  </a:lnTo>
                  <a:lnTo>
                    <a:pt x="2492" y="1516"/>
                  </a:lnTo>
                  <a:lnTo>
                    <a:pt x="2492" y="1246"/>
                  </a:lnTo>
                  <a:lnTo>
                    <a:pt x="2458" y="741"/>
                  </a:lnTo>
                  <a:lnTo>
                    <a:pt x="2425" y="1"/>
                  </a:lnTo>
                  <a:lnTo>
                    <a:pt x="2223" y="1"/>
                  </a:lnTo>
                  <a:lnTo>
                    <a:pt x="2256" y="573"/>
                  </a:lnTo>
                  <a:lnTo>
                    <a:pt x="2256" y="1078"/>
                  </a:lnTo>
                  <a:lnTo>
                    <a:pt x="2290" y="1617"/>
                  </a:lnTo>
                  <a:lnTo>
                    <a:pt x="2088" y="1583"/>
                  </a:lnTo>
                  <a:lnTo>
                    <a:pt x="1852" y="1583"/>
                  </a:lnTo>
                  <a:lnTo>
                    <a:pt x="1415" y="1617"/>
                  </a:lnTo>
                  <a:lnTo>
                    <a:pt x="876" y="1617"/>
                  </a:lnTo>
                  <a:lnTo>
                    <a:pt x="607" y="1650"/>
                  </a:lnTo>
                  <a:lnTo>
                    <a:pt x="337" y="1718"/>
                  </a:lnTo>
                  <a:lnTo>
                    <a:pt x="304" y="1179"/>
                  </a:lnTo>
                  <a:lnTo>
                    <a:pt x="236" y="640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6"/>
            <p:cNvSpPr/>
            <p:nvPr/>
          </p:nvSpPr>
          <p:spPr>
            <a:xfrm>
              <a:off x="800199" y="3380"/>
              <a:ext cx="125852" cy="117432"/>
            </a:xfrm>
            <a:custGeom>
              <a:avLst/>
              <a:gdLst/>
              <a:ahLst/>
              <a:cxnLst/>
              <a:rect l="l" t="t" r="r" b="b"/>
              <a:pathLst>
                <a:path w="2526" h="2357" extrusionOk="0">
                  <a:moveTo>
                    <a:pt x="2256" y="202"/>
                  </a:moveTo>
                  <a:lnTo>
                    <a:pt x="2256" y="640"/>
                  </a:lnTo>
                  <a:lnTo>
                    <a:pt x="2290" y="1077"/>
                  </a:lnTo>
                  <a:lnTo>
                    <a:pt x="2290" y="1582"/>
                  </a:lnTo>
                  <a:lnTo>
                    <a:pt x="2323" y="2121"/>
                  </a:lnTo>
                  <a:lnTo>
                    <a:pt x="2088" y="2087"/>
                  </a:lnTo>
                  <a:lnTo>
                    <a:pt x="1886" y="2087"/>
                  </a:lnTo>
                  <a:lnTo>
                    <a:pt x="1448" y="2121"/>
                  </a:lnTo>
                  <a:lnTo>
                    <a:pt x="909" y="2121"/>
                  </a:lnTo>
                  <a:lnTo>
                    <a:pt x="640" y="2155"/>
                  </a:lnTo>
                  <a:lnTo>
                    <a:pt x="371" y="2222"/>
                  </a:lnTo>
                  <a:lnTo>
                    <a:pt x="337" y="1683"/>
                  </a:lnTo>
                  <a:lnTo>
                    <a:pt x="236" y="1145"/>
                  </a:lnTo>
                  <a:lnTo>
                    <a:pt x="202" y="707"/>
                  </a:lnTo>
                  <a:lnTo>
                    <a:pt x="169" y="269"/>
                  </a:lnTo>
                  <a:lnTo>
                    <a:pt x="1212" y="269"/>
                  </a:lnTo>
                  <a:lnTo>
                    <a:pt x="2256" y="202"/>
                  </a:lnTo>
                  <a:close/>
                  <a:moveTo>
                    <a:pt x="1179" y="0"/>
                  </a:moveTo>
                  <a:lnTo>
                    <a:pt x="674" y="34"/>
                  </a:lnTo>
                  <a:lnTo>
                    <a:pt x="135" y="67"/>
                  </a:lnTo>
                  <a:lnTo>
                    <a:pt x="68" y="101"/>
                  </a:lnTo>
                  <a:lnTo>
                    <a:pt x="68" y="168"/>
                  </a:lnTo>
                  <a:lnTo>
                    <a:pt x="34" y="438"/>
                  </a:lnTo>
                  <a:lnTo>
                    <a:pt x="0" y="673"/>
                  </a:lnTo>
                  <a:lnTo>
                    <a:pt x="34" y="1145"/>
                  </a:lnTo>
                  <a:lnTo>
                    <a:pt x="101" y="1717"/>
                  </a:lnTo>
                  <a:lnTo>
                    <a:pt x="135" y="2020"/>
                  </a:lnTo>
                  <a:lnTo>
                    <a:pt x="202" y="2289"/>
                  </a:lnTo>
                  <a:lnTo>
                    <a:pt x="236" y="2323"/>
                  </a:lnTo>
                  <a:lnTo>
                    <a:pt x="270" y="2357"/>
                  </a:lnTo>
                  <a:lnTo>
                    <a:pt x="337" y="2323"/>
                  </a:lnTo>
                  <a:lnTo>
                    <a:pt x="371" y="2357"/>
                  </a:lnTo>
                  <a:lnTo>
                    <a:pt x="1313" y="2357"/>
                  </a:lnTo>
                  <a:lnTo>
                    <a:pt x="1818" y="2323"/>
                  </a:lnTo>
                  <a:lnTo>
                    <a:pt x="2088" y="2323"/>
                  </a:lnTo>
                  <a:lnTo>
                    <a:pt x="2357" y="2289"/>
                  </a:lnTo>
                  <a:lnTo>
                    <a:pt x="2391" y="2323"/>
                  </a:lnTo>
                  <a:lnTo>
                    <a:pt x="2424" y="2323"/>
                  </a:lnTo>
                  <a:lnTo>
                    <a:pt x="2458" y="2289"/>
                  </a:lnTo>
                  <a:lnTo>
                    <a:pt x="2492" y="2256"/>
                  </a:lnTo>
                  <a:lnTo>
                    <a:pt x="2525" y="2020"/>
                  </a:lnTo>
                  <a:lnTo>
                    <a:pt x="2525" y="1751"/>
                  </a:lnTo>
                  <a:lnTo>
                    <a:pt x="2492" y="1246"/>
                  </a:lnTo>
                  <a:lnTo>
                    <a:pt x="2458" y="640"/>
                  </a:lnTo>
                  <a:lnTo>
                    <a:pt x="2424" y="337"/>
                  </a:lnTo>
                  <a:lnTo>
                    <a:pt x="2357" y="67"/>
                  </a:lnTo>
                  <a:lnTo>
                    <a:pt x="2323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6"/>
            <p:cNvSpPr/>
            <p:nvPr/>
          </p:nvSpPr>
          <p:spPr>
            <a:xfrm>
              <a:off x="993112" y="63765"/>
              <a:ext cx="21822" cy="35274"/>
            </a:xfrm>
            <a:custGeom>
              <a:avLst/>
              <a:gdLst/>
              <a:ahLst/>
              <a:cxnLst/>
              <a:rect l="l" t="t" r="r" b="b"/>
              <a:pathLst>
                <a:path w="438" h="708" extrusionOk="0">
                  <a:moveTo>
                    <a:pt x="303" y="0"/>
                  </a:moveTo>
                  <a:lnTo>
                    <a:pt x="169" y="34"/>
                  </a:lnTo>
                  <a:lnTo>
                    <a:pt x="34" y="101"/>
                  </a:lnTo>
                  <a:lnTo>
                    <a:pt x="0" y="135"/>
                  </a:lnTo>
                  <a:lnTo>
                    <a:pt x="0" y="168"/>
                  </a:lnTo>
                  <a:lnTo>
                    <a:pt x="0" y="202"/>
                  </a:lnTo>
                  <a:lnTo>
                    <a:pt x="270" y="202"/>
                  </a:lnTo>
                  <a:lnTo>
                    <a:pt x="236" y="404"/>
                  </a:lnTo>
                  <a:lnTo>
                    <a:pt x="169" y="572"/>
                  </a:lnTo>
                  <a:lnTo>
                    <a:pt x="135" y="640"/>
                  </a:lnTo>
                  <a:lnTo>
                    <a:pt x="202" y="707"/>
                  </a:lnTo>
                  <a:lnTo>
                    <a:pt x="270" y="707"/>
                  </a:lnTo>
                  <a:lnTo>
                    <a:pt x="337" y="673"/>
                  </a:lnTo>
                  <a:lnTo>
                    <a:pt x="404" y="539"/>
                  </a:lnTo>
                  <a:lnTo>
                    <a:pt x="438" y="370"/>
                  </a:lnTo>
                  <a:lnTo>
                    <a:pt x="438" y="236"/>
                  </a:lnTo>
                  <a:lnTo>
                    <a:pt x="438" y="67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6"/>
            <p:cNvSpPr/>
            <p:nvPr/>
          </p:nvSpPr>
          <p:spPr>
            <a:xfrm>
              <a:off x="853858" y="70442"/>
              <a:ext cx="28598" cy="35274"/>
            </a:xfrm>
            <a:custGeom>
              <a:avLst/>
              <a:gdLst/>
              <a:ahLst/>
              <a:cxnLst/>
              <a:rect l="l" t="t" r="r" b="b"/>
              <a:pathLst>
                <a:path w="574" h="708" extrusionOk="0">
                  <a:moveTo>
                    <a:pt x="337" y="1"/>
                  </a:moveTo>
                  <a:lnTo>
                    <a:pt x="270" y="34"/>
                  </a:lnTo>
                  <a:lnTo>
                    <a:pt x="169" y="68"/>
                  </a:lnTo>
                  <a:lnTo>
                    <a:pt x="68" y="203"/>
                  </a:lnTo>
                  <a:lnTo>
                    <a:pt x="34" y="270"/>
                  </a:lnTo>
                  <a:lnTo>
                    <a:pt x="1" y="371"/>
                  </a:lnTo>
                  <a:lnTo>
                    <a:pt x="1" y="438"/>
                  </a:lnTo>
                  <a:lnTo>
                    <a:pt x="34" y="539"/>
                  </a:lnTo>
                  <a:lnTo>
                    <a:pt x="135" y="640"/>
                  </a:lnTo>
                  <a:lnTo>
                    <a:pt x="270" y="708"/>
                  </a:lnTo>
                  <a:lnTo>
                    <a:pt x="371" y="708"/>
                  </a:lnTo>
                  <a:lnTo>
                    <a:pt x="438" y="640"/>
                  </a:lnTo>
                  <a:lnTo>
                    <a:pt x="573" y="506"/>
                  </a:lnTo>
                  <a:lnTo>
                    <a:pt x="573" y="472"/>
                  </a:lnTo>
                  <a:lnTo>
                    <a:pt x="573" y="405"/>
                  </a:lnTo>
                  <a:lnTo>
                    <a:pt x="539" y="371"/>
                  </a:lnTo>
                  <a:lnTo>
                    <a:pt x="135" y="371"/>
                  </a:lnTo>
                  <a:lnTo>
                    <a:pt x="169" y="270"/>
                  </a:lnTo>
                  <a:lnTo>
                    <a:pt x="236" y="203"/>
                  </a:lnTo>
                  <a:lnTo>
                    <a:pt x="304" y="135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6"/>
            <p:cNvSpPr/>
            <p:nvPr/>
          </p:nvSpPr>
          <p:spPr>
            <a:xfrm>
              <a:off x="560304" y="-7"/>
              <a:ext cx="20178" cy="50"/>
            </a:xfrm>
            <a:custGeom>
              <a:avLst/>
              <a:gdLst/>
              <a:ahLst/>
              <a:cxnLst/>
              <a:rect l="l" t="t" r="r" b="b"/>
              <a:pathLst>
                <a:path w="405" h="1" extrusionOk="0">
                  <a:moveTo>
                    <a:pt x="405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405" y="1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6"/>
            <p:cNvSpPr/>
            <p:nvPr/>
          </p:nvSpPr>
          <p:spPr>
            <a:xfrm>
              <a:off x="382537" y="25153"/>
              <a:ext cx="15146" cy="117481"/>
            </a:xfrm>
            <a:custGeom>
              <a:avLst/>
              <a:gdLst/>
              <a:ahLst/>
              <a:cxnLst/>
              <a:rect l="l" t="t" r="r" b="b"/>
              <a:pathLst>
                <a:path w="304" h="2358" extrusionOk="0">
                  <a:moveTo>
                    <a:pt x="67" y="1"/>
                  </a:moveTo>
                  <a:lnTo>
                    <a:pt x="34" y="34"/>
                  </a:lnTo>
                  <a:lnTo>
                    <a:pt x="34" y="68"/>
                  </a:lnTo>
                  <a:lnTo>
                    <a:pt x="0" y="304"/>
                  </a:lnTo>
                  <a:lnTo>
                    <a:pt x="0" y="573"/>
                  </a:lnTo>
                  <a:lnTo>
                    <a:pt x="0" y="1078"/>
                  </a:lnTo>
                  <a:lnTo>
                    <a:pt x="34" y="1718"/>
                  </a:lnTo>
                  <a:lnTo>
                    <a:pt x="101" y="2021"/>
                  </a:lnTo>
                  <a:lnTo>
                    <a:pt x="168" y="2290"/>
                  </a:lnTo>
                  <a:lnTo>
                    <a:pt x="202" y="2358"/>
                  </a:lnTo>
                  <a:lnTo>
                    <a:pt x="236" y="2358"/>
                  </a:lnTo>
                  <a:lnTo>
                    <a:pt x="303" y="2324"/>
                  </a:lnTo>
                  <a:lnTo>
                    <a:pt x="303" y="2290"/>
                  </a:lnTo>
                  <a:lnTo>
                    <a:pt x="303" y="1987"/>
                  </a:lnTo>
                  <a:lnTo>
                    <a:pt x="303" y="1684"/>
                  </a:lnTo>
                  <a:lnTo>
                    <a:pt x="236" y="1078"/>
                  </a:lnTo>
                  <a:lnTo>
                    <a:pt x="202" y="573"/>
                  </a:lnTo>
                  <a:lnTo>
                    <a:pt x="168" y="304"/>
                  </a:lnTo>
                  <a:lnTo>
                    <a:pt x="135" y="34"/>
                  </a:lnTo>
                  <a:lnTo>
                    <a:pt x="101" y="34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6"/>
            <p:cNvSpPr/>
            <p:nvPr/>
          </p:nvSpPr>
          <p:spPr>
            <a:xfrm>
              <a:off x="1137348" y="58733"/>
              <a:ext cx="25210" cy="38612"/>
            </a:xfrm>
            <a:custGeom>
              <a:avLst/>
              <a:gdLst/>
              <a:ahLst/>
              <a:cxnLst/>
              <a:rect l="l" t="t" r="r" b="b"/>
              <a:pathLst>
                <a:path w="506" h="775" extrusionOk="0">
                  <a:moveTo>
                    <a:pt x="270" y="168"/>
                  </a:moveTo>
                  <a:lnTo>
                    <a:pt x="304" y="202"/>
                  </a:lnTo>
                  <a:lnTo>
                    <a:pt x="337" y="269"/>
                  </a:lnTo>
                  <a:lnTo>
                    <a:pt x="304" y="370"/>
                  </a:lnTo>
                  <a:lnTo>
                    <a:pt x="236" y="303"/>
                  </a:lnTo>
                  <a:lnTo>
                    <a:pt x="203" y="236"/>
                  </a:lnTo>
                  <a:lnTo>
                    <a:pt x="203" y="202"/>
                  </a:lnTo>
                  <a:lnTo>
                    <a:pt x="236" y="168"/>
                  </a:lnTo>
                  <a:close/>
                  <a:moveTo>
                    <a:pt x="203" y="0"/>
                  </a:moveTo>
                  <a:lnTo>
                    <a:pt x="102" y="67"/>
                  </a:lnTo>
                  <a:lnTo>
                    <a:pt x="34" y="135"/>
                  </a:lnTo>
                  <a:lnTo>
                    <a:pt x="1" y="236"/>
                  </a:lnTo>
                  <a:lnTo>
                    <a:pt x="34" y="337"/>
                  </a:lnTo>
                  <a:lnTo>
                    <a:pt x="102" y="404"/>
                  </a:lnTo>
                  <a:lnTo>
                    <a:pt x="169" y="471"/>
                  </a:lnTo>
                  <a:lnTo>
                    <a:pt x="68" y="539"/>
                  </a:lnTo>
                  <a:lnTo>
                    <a:pt x="34" y="606"/>
                  </a:lnTo>
                  <a:lnTo>
                    <a:pt x="68" y="673"/>
                  </a:lnTo>
                  <a:lnTo>
                    <a:pt x="135" y="741"/>
                  </a:lnTo>
                  <a:lnTo>
                    <a:pt x="203" y="774"/>
                  </a:lnTo>
                  <a:lnTo>
                    <a:pt x="304" y="774"/>
                  </a:lnTo>
                  <a:lnTo>
                    <a:pt x="371" y="741"/>
                  </a:lnTo>
                  <a:lnTo>
                    <a:pt x="438" y="707"/>
                  </a:lnTo>
                  <a:lnTo>
                    <a:pt x="506" y="640"/>
                  </a:lnTo>
                  <a:lnTo>
                    <a:pt x="506" y="572"/>
                  </a:lnTo>
                  <a:lnTo>
                    <a:pt x="438" y="471"/>
                  </a:lnTo>
                  <a:lnTo>
                    <a:pt x="472" y="471"/>
                  </a:lnTo>
                  <a:lnTo>
                    <a:pt x="472" y="438"/>
                  </a:lnTo>
                  <a:lnTo>
                    <a:pt x="472" y="404"/>
                  </a:lnTo>
                  <a:lnTo>
                    <a:pt x="438" y="337"/>
                  </a:lnTo>
                  <a:lnTo>
                    <a:pt x="472" y="269"/>
                  </a:lnTo>
                  <a:lnTo>
                    <a:pt x="472" y="168"/>
                  </a:lnTo>
                  <a:lnTo>
                    <a:pt x="472" y="101"/>
                  </a:lnTo>
                  <a:lnTo>
                    <a:pt x="371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6"/>
            <p:cNvSpPr/>
            <p:nvPr/>
          </p:nvSpPr>
          <p:spPr>
            <a:xfrm>
              <a:off x="409342" y="-7"/>
              <a:ext cx="112449" cy="8470"/>
            </a:xfrm>
            <a:custGeom>
              <a:avLst/>
              <a:gdLst/>
              <a:ahLst/>
              <a:cxnLst/>
              <a:rect l="l" t="t" r="r" b="b"/>
              <a:pathLst>
                <a:path w="2257" h="170" extrusionOk="0">
                  <a:moveTo>
                    <a:pt x="304" y="1"/>
                  </a:moveTo>
                  <a:lnTo>
                    <a:pt x="1" y="68"/>
                  </a:lnTo>
                  <a:lnTo>
                    <a:pt x="1" y="102"/>
                  </a:lnTo>
                  <a:lnTo>
                    <a:pt x="236" y="135"/>
                  </a:lnTo>
                  <a:lnTo>
                    <a:pt x="472" y="169"/>
                  </a:lnTo>
                  <a:lnTo>
                    <a:pt x="977" y="135"/>
                  </a:lnTo>
                  <a:lnTo>
                    <a:pt x="1549" y="135"/>
                  </a:lnTo>
                  <a:lnTo>
                    <a:pt x="2021" y="102"/>
                  </a:lnTo>
                  <a:lnTo>
                    <a:pt x="2054" y="135"/>
                  </a:lnTo>
                  <a:lnTo>
                    <a:pt x="2122" y="169"/>
                  </a:lnTo>
                  <a:lnTo>
                    <a:pt x="2189" y="135"/>
                  </a:lnTo>
                  <a:lnTo>
                    <a:pt x="2223" y="68"/>
                  </a:lnTo>
                  <a:lnTo>
                    <a:pt x="2256" y="34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6"/>
            <p:cNvSpPr/>
            <p:nvPr/>
          </p:nvSpPr>
          <p:spPr>
            <a:xfrm>
              <a:off x="660945" y="5025"/>
              <a:ext cx="124207" cy="134272"/>
            </a:xfrm>
            <a:custGeom>
              <a:avLst/>
              <a:gdLst/>
              <a:ahLst/>
              <a:cxnLst/>
              <a:rect l="l" t="t" r="r" b="b"/>
              <a:pathLst>
                <a:path w="2493" h="2695" extrusionOk="0">
                  <a:moveTo>
                    <a:pt x="2290" y="203"/>
                  </a:moveTo>
                  <a:lnTo>
                    <a:pt x="2223" y="741"/>
                  </a:lnTo>
                  <a:lnTo>
                    <a:pt x="2223" y="1280"/>
                  </a:lnTo>
                  <a:lnTo>
                    <a:pt x="2223" y="1819"/>
                  </a:lnTo>
                  <a:lnTo>
                    <a:pt x="2290" y="2324"/>
                  </a:lnTo>
                  <a:lnTo>
                    <a:pt x="2290" y="2357"/>
                  </a:lnTo>
                  <a:lnTo>
                    <a:pt x="2055" y="2324"/>
                  </a:lnTo>
                  <a:lnTo>
                    <a:pt x="1819" y="2357"/>
                  </a:lnTo>
                  <a:lnTo>
                    <a:pt x="371" y="2357"/>
                  </a:lnTo>
                  <a:lnTo>
                    <a:pt x="270" y="1314"/>
                  </a:lnTo>
                  <a:lnTo>
                    <a:pt x="203" y="236"/>
                  </a:lnTo>
                  <a:lnTo>
                    <a:pt x="203" y="236"/>
                  </a:lnTo>
                  <a:lnTo>
                    <a:pt x="708" y="270"/>
                  </a:lnTo>
                  <a:lnTo>
                    <a:pt x="1247" y="270"/>
                  </a:lnTo>
                  <a:lnTo>
                    <a:pt x="2290" y="203"/>
                  </a:lnTo>
                  <a:close/>
                  <a:moveTo>
                    <a:pt x="2324" y="1"/>
                  </a:moveTo>
                  <a:lnTo>
                    <a:pt x="1785" y="34"/>
                  </a:lnTo>
                  <a:lnTo>
                    <a:pt x="1213" y="34"/>
                  </a:lnTo>
                  <a:lnTo>
                    <a:pt x="674" y="68"/>
                  </a:lnTo>
                  <a:lnTo>
                    <a:pt x="169" y="102"/>
                  </a:lnTo>
                  <a:lnTo>
                    <a:pt x="102" y="102"/>
                  </a:lnTo>
                  <a:lnTo>
                    <a:pt x="68" y="169"/>
                  </a:lnTo>
                  <a:lnTo>
                    <a:pt x="35" y="169"/>
                  </a:lnTo>
                  <a:lnTo>
                    <a:pt x="35" y="236"/>
                  </a:lnTo>
                  <a:lnTo>
                    <a:pt x="1" y="809"/>
                  </a:lnTo>
                  <a:lnTo>
                    <a:pt x="1" y="1415"/>
                  </a:lnTo>
                  <a:lnTo>
                    <a:pt x="68" y="2021"/>
                  </a:lnTo>
                  <a:lnTo>
                    <a:pt x="169" y="2627"/>
                  </a:lnTo>
                  <a:lnTo>
                    <a:pt x="237" y="2694"/>
                  </a:lnTo>
                  <a:lnTo>
                    <a:pt x="304" y="2694"/>
                  </a:lnTo>
                  <a:lnTo>
                    <a:pt x="371" y="2661"/>
                  </a:lnTo>
                  <a:lnTo>
                    <a:pt x="405" y="2593"/>
                  </a:lnTo>
                  <a:lnTo>
                    <a:pt x="405" y="2492"/>
                  </a:lnTo>
                  <a:lnTo>
                    <a:pt x="843" y="2593"/>
                  </a:lnTo>
                  <a:lnTo>
                    <a:pt x="1348" y="2627"/>
                  </a:lnTo>
                  <a:lnTo>
                    <a:pt x="1853" y="2593"/>
                  </a:lnTo>
                  <a:lnTo>
                    <a:pt x="2055" y="2560"/>
                  </a:lnTo>
                  <a:lnTo>
                    <a:pt x="2290" y="2492"/>
                  </a:lnTo>
                  <a:lnTo>
                    <a:pt x="2324" y="2458"/>
                  </a:lnTo>
                  <a:lnTo>
                    <a:pt x="2324" y="2391"/>
                  </a:lnTo>
                  <a:lnTo>
                    <a:pt x="2425" y="2391"/>
                  </a:lnTo>
                  <a:lnTo>
                    <a:pt x="2459" y="2357"/>
                  </a:lnTo>
                  <a:lnTo>
                    <a:pt x="2459" y="2324"/>
                  </a:lnTo>
                  <a:lnTo>
                    <a:pt x="2492" y="1785"/>
                  </a:lnTo>
                  <a:lnTo>
                    <a:pt x="2459" y="1246"/>
                  </a:lnTo>
                  <a:lnTo>
                    <a:pt x="2425" y="708"/>
                  </a:lnTo>
                  <a:lnTo>
                    <a:pt x="2391" y="169"/>
                  </a:lnTo>
                  <a:lnTo>
                    <a:pt x="2425" y="135"/>
                  </a:lnTo>
                  <a:lnTo>
                    <a:pt x="2391" y="68"/>
                  </a:lnTo>
                  <a:lnTo>
                    <a:pt x="2358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6"/>
            <p:cNvSpPr/>
            <p:nvPr/>
          </p:nvSpPr>
          <p:spPr>
            <a:xfrm>
              <a:off x="432858" y="75474"/>
              <a:ext cx="35274" cy="52065"/>
            </a:xfrm>
            <a:custGeom>
              <a:avLst/>
              <a:gdLst/>
              <a:ahLst/>
              <a:cxnLst/>
              <a:rect l="l" t="t" r="r" b="b"/>
              <a:pathLst>
                <a:path w="708" h="1045" extrusionOk="0">
                  <a:moveTo>
                    <a:pt x="269" y="1"/>
                  </a:moveTo>
                  <a:lnTo>
                    <a:pt x="202" y="68"/>
                  </a:lnTo>
                  <a:lnTo>
                    <a:pt x="101" y="102"/>
                  </a:lnTo>
                  <a:lnTo>
                    <a:pt x="0" y="203"/>
                  </a:lnTo>
                  <a:lnTo>
                    <a:pt x="0" y="236"/>
                  </a:lnTo>
                  <a:lnTo>
                    <a:pt x="0" y="304"/>
                  </a:lnTo>
                  <a:lnTo>
                    <a:pt x="34" y="337"/>
                  </a:lnTo>
                  <a:lnTo>
                    <a:pt x="101" y="304"/>
                  </a:lnTo>
                  <a:lnTo>
                    <a:pt x="202" y="236"/>
                  </a:lnTo>
                  <a:lnTo>
                    <a:pt x="303" y="169"/>
                  </a:lnTo>
                  <a:lnTo>
                    <a:pt x="337" y="169"/>
                  </a:lnTo>
                  <a:lnTo>
                    <a:pt x="404" y="203"/>
                  </a:lnTo>
                  <a:lnTo>
                    <a:pt x="404" y="236"/>
                  </a:lnTo>
                  <a:lnTo>
                    <a:pt x="438" y="270"/>
                  </a:lnTo>
                  <a:lnTo>
                    <a:pt x="370" y="371"/>
                  </a:lnTo>
                  <a:lnTo>
                    <a:pt x="236" y="506"/>
                  </a:lnTo>
                  <a:lnTo>
                    <a:pt x="168" y="640"/>
                  </a:lnTo>
                  <a:lnTo>
                    <a:pt x="168" y="708"/>
                  </a:lnTo>
                  <a:lnTo>
                    <a:pt x="168" y="741"/>
                  </a:lnTo>
                  <a:lnTo>
                    <a:pt x="236" y="775"/>
                  </a:lnTo>
                  <a:lnTo>
                    <a:pt x="269" y="775"/>
                  </a:lnTo>
                  <a:lnTo>
                    <a:pt x="337" y="741"/>
                  </a:lnTo>
                  <a:lnTo>
                    <a:pt x="471" y="741"/>
                  </a:lnTo>
                  <a:lnTo>
                    <a:pt x="438" y="842"/>
                  </a:lnTo>
                  <a:lnTo>
                    <a:pt x="404" y="876"/>
                  </a:lnTo>
                  <a:lnTo>
                    <a:pt x="202" y="876"/>
                  </a:lnTo>
                  <a:lnTo>
                    <a:pt x="168" y="910"/>
                  </a:lnTo>
                  <a:lnTo>
                    <a:pt x="168" y="977"/>
                  </a:lnTo>
                  <a:lnTo>
                    <a:pt x="236" y="1011"/>
                  </a:lnTo>
                  <a:lnTo>
                    <a:pt x="337" y="1044"/>
                  </a:lnTo>
                  <a:lnTo>
                    <a:pt x="505" y="1011"/>
                  </a:lnTo>
                  <a:lnTo>
                    <a:pt x="606" y="977"/>
                  </a:lnTo>
                  <a:lnTo>
                    <a:pt x="673" y="943"/>
                  </a:lnTo>
                  <a:lnTo>
                    <a:pt x="707" y="876"/>
                  </a:lnTo>
                  <a:lnTo>
                    <a:pt x="707" y="775"/>
                  </a:lnTo>
                  <a:lnTo>
                    <a:pt x="673" y="674"/>
                  </a:lnTo>
                  <a:lnTo>
                    <a:pt x="606" y="607"/>
                  </a:lnTo>
                  <a:lnTo>
                    <a:pt x="539" y="573"/>
                  </a:lnTo>
                  <a:lnTo>
                    <a:pt x="438" y="539"/>
                  </a:lnTo>
                  <a:lnTo>
                    <a:pt x="505" y="472"/>
                  </a:lnTo>
                  <a:lnTo>
                    <a:pt x="572" y="371"/>
                  </a:lnTo>
                  <a:lnTo>
                    <a:pt x="606" y="236"/>
                  </a:lnTo>
                  <a:lnTo>
                    <a:pt x="572" y="102"/>
                  </a:lnTo>
                  <a:lnTo>
                    <a:pt x="505" y="68"/>
                  </a:lnTo>
                  <a:lnTo>
                    <a:pt x="438" y="34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6"/>
            <p:cNvSpPr/>
            <p:nvPr/>
          </p:nvSpPr>
          <p:spPr>
            <a:xfrm>
              <a:off x="390907" y="20121"/>
              <a:ext cx="115787" cy="120820"/>
            </a:xfrm>
            <a:custGeom>
              <a:avLst/>
              <a:gdLst/>
              <a:ahLst/>
              <a:cxnLst/>
              <a:rect l="l" t="t" r="r" b="b"/>
              <a:pathLst>
                <a:path w="2324" h="2425" extrusionOk="0">
                  <a:moveTo>
                    <a:pt x="2121" y="1"/>
                  </a:moveTo>
                  <a:lnTo>
                    <a:pt x="1515" y="34"/>
                  </a:lnTo>
                  <a:lnTo>
                    <a:pt x="909" y="68"/>
                  </a:lnTo>
                  <a:lnTo>
                    <a:pt x="438" y="34"/>
                  </a:lnTo>
                  <a:lnTo>
                    <a:pt x="202" y="68"/>
                  </a:lnTo>
                  <a:lnTo>
                    <a:pt x="0" y="135"/>
                  </a:lnTo>
                  <a:lnTo>
                    <a:pt x="68" y="203"/>
                  </a:lnTo>
                  <a:lnTo>
                    <a:pt x="169" y="236"/>
                  </a:lnTo>
                  <a:lnTo>
                    <a:pt x="337" y="304"/>
                  </a:lnTo>
                  <a:lnTo>
                    <a:pt x="775" y="304"/>
                  </a:lnTo>
                  <a:lnTo>
                    <a:pt x="1381" y="270"/>
                  </a:lnTo>
                  <a:lnTo>
                    <a:pt x="2020" y="236"/>
                  </a:lnTo>
                  <a:lnTo>
                    <a:pt x="1987" y="438"/>
                  </a:lnTo>
                  <a:lnTo>
                    <a:pt x="1987" y="674"/>
                  </a:lnTo>
                  <a:lnTo>
                    <a:pt x="2020" y="1078"/>
                  </a:lnTo>
                  <a:lnTo>
                    <a:pt x="2054" y="1617"/>
                  </a:lnTo>
                  <a:lnTo>
                    <a:pt x="2054" y="1886"/>
                  </a:lnTo>
                  <a:lnTo>
                    <a:pt x="2088" y="2155"/>
                  </a:lnTo>
                  <a:lnTo>
                    <a:pt x="539" y="2155"/>
                  </a:lnTo>
                  <a:lnTo>
                    <a:pt x="371" y="2189"/>
                  </a:lnTo>
                  <a:lnTo>
                    <a:pt x="270" y="2223"/>
                  </a:lnTo>
                  <a:lnTo>
                    <a:pt x="169" y="2290"/>
                  </a:lnTo>
                  <a:lnTo>
                    <a:pt x="202" y="2290"/>
                  </a:lnTo>
                  <a:lnTo>
                    <a:pt x="270" y="2358"/>
                  </a:lnTo>
                  <a:lnTo>
                    <a:pt x="371" y="2391"/>
                  </a:lnTo>
                  <a:lnTo>
                    <a:pt x="573" y="2425"/>
                  </a:lnTo>
                  <a:lnTo>
                    <a:pt x="977" y="2391"/>
                  </a:lnTo>
                  <a:lnTo>
                    <a:pt x="2222" y="2391"/>
                  </a:lnTo>
                  <a:lnTo>
                    <a:pt x="2290" y="2358"/>
                  </a:lnTo>
                  <a:lnTo>
                    <a:pt x="2323" y="2290"/>
                  </a:lnTo>
                  <a:lnTo>
                    <a:pt x="2323" y="2223"/>
                  </a:lnTo>
                  <a:lnTo>
                    <a:pt x="2290" y="2189"/>
                  </a:lnTo>
                  <a:lnTo>
                    <a:pt x="2290" y="1920"/>
                  </a:lnTo>
                  <a:lnTo>
                    <a:pt x="2290" y="1617"/>
                  </a:lnTo>
                  <a:lnTo>
                    <a:pt x="2256" y="1078"/>
                  </a:lnTo>
                  <a:lnTo>
                    <a:pt x="2256" y="640"/>
                  </a:lnTo>
                  <a:lnTo>
                    <a:pt x="2222" y="405"/>
                  </a:lnTo>
                  <a:lnTo>
                    <a:pt x="2189" y="203"/>
                  </a:lnTo>
                  <a:lnTo>
                    <a:pt x="2222" y="169"/>
                  </a:lnTo>
                  <a:lnTo>
                    <a:pt x="2222" y="102"/>
                  </a:lnTo>
                  <a:lnTo>
                    <a:pt x="2189" y="34"/>
                  </a:lnTo>
                  <a:lnTo>
                    <a:pt x="2121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6"/>
            <p:cNvSpPr/>
            <p:nvPr/>
          </p:nvSpPr>
          <p:spPr>
            <a:xfrm>
              <a:off x="540176" y="-7"/>
              <a:ext cx="8470" cy="1744"/>
            </a:xfrm>
            <a:custGeom>
              <a:avLst/>
              <a:gdLst/>
              <a:ahLst/>
              <a:cxnLst/>
              <a:rect l="l" t="t" r="r" b="b"/>
              <a:pathLst>
                <a:path w="170" h="35" extrusionOk="0">
                  <a:moveTo>
                    <a:pt x="1" y="1"/>
                  </a:moveTo>
                  <a:lnTo>
                    <a:pt x="35" y="34"/>
                  </a:lnTo>
                  <a:lnTo>
                    <a:pt x="136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6"/>
            <p:cNvSpPr/>
            <p:nvPr/>
          </p:nvSpPr>
          <p:spPr>
            <a:xfrm>
              <a:off x="882406" y="130826"/>
              <a:ext cx="124158" cy="134272"/>
            </a:xfrm>
            <a:custGeom>
              <a:avLst/>
              <a:gdLst/>
              <a:ahLst/>
              <a:cxnLst/>
              <a:rect l="l" t="t" r="r" b="b"/>
              <a:pathLst>
                <a:path w="2492" h="2695" extrusionOk="0">
                  <a:moveTo>
                    <a:pt x="2290" y="237"/>
                  </a:moveTo>
                  <a:lnTo>
                    <a:pt x="2222" y="742"/>
                  </a:lnTo>
                  <a:lnTo>
                    <a:pt x="2189" y="1280"/>
                  </a:lnTo>
                  <a:lnTo>
                    <a:pt x="2222" y="1819"/>
                  </a:lnTo>
                  <a:lnTo>
                    <a:pt x="2290" y="2324"/>
                  </a:lnTo>
                  <a:lnTo>
                    <a:pt x="2290" y="2358"/>
                  </a:lnTo>
                  <a:lnTo>
                    <a:pt x="1818" y="2358"/>
                  </a:lnTo>
                  <a:lnTo>
                    <a:pt x="1347" y="2391"/>
                  </a:lnTo>
                  <a:lnTo>
                    <a:pt x="370" y="2391"/>
                  </a:lnTo>
                  <a:lnTo>
                    <a:pt x="269" y="1314"/>
                  </a:lnTo>
                  <a:lnTo>
                    <a:pt x="202" y="270"/>
                  </a:lnTo>
                  <a:lnTo>
                    <a:pt x="202" y="270"/>
                  </a:lnTo>
                  <a:lnTo>
                    <a:pt x="707" y="304"/>
                  </a:lnTo>
                  <a:lnTo>
                    <a:pt x="1246" y="304"/>
                  </a:lnTo>
                  <a:lnTo>
                    <a:pt x="2290" y="237"/>
                  </a:lnTo>
                  <a:close/>
                  <a:moveTo>
                    <a:pt x="2323" y="1"/>
                  </a:moveTo>
                  <a:lnTo>
                    <a:pt x="1785" y="35"/>
                  </a:lnTo>
                  <a:lnTo>
                    <a:pt x="1212" y="68"/>
                  </a:lnTo>
                  <a:lnTo>
                    <a:pt x="673" y="68"/>
                  </a:lnTo>
                  <a:lnTo>
                    <a:pt x="135" y="102"/>
                  </a:lnTo>
                  <a:lnTo>
                    <a:pt x="101" y="136"/>
                  </a:lnTo>
                  <a:lnTo>
                    <a:pt x="67" y="169"/>
                  </a:lnTo>
                  <a:lnTo>
                    <a:pt x="34" y="203"/>
                  </a:lnTo>
                  <a:lnTo>
                    <a:pt x="34" y="237"/>
                  </a:lnTo>
                  <a:lnTo>
                    <a:pt x="0" y="843"/>
                  </a:lnTo>
                  <a:lnTo>
                    <a:pt x="0" y="1449"/>
                  </a:lnTo>
                  <a:lnTo>
                    <a:pt x="67" y="2055"/>
                  </a:lnTo>
                  <a:lnTo>
                    <a:pt x="168" y="2627"/>
                  </a:lnTo>
                  <a:lnTo>
                    <a:pt x="236" y="2694"/>
                  </a:lnTo>
                  <a:lnTo>
                    <a:pt x="303" y="2694"/>
                  </a:lnTo>
                  <a:lnTo>
                    <a:pt x="370" y="2661"/>
                  </a:lnTo>
                  <a:lnTo>
                    <a:pt x="404" y="2593"/>
                  </a:lnTo>
                  <a:lnTo>
                    <a:pt x="404" y="2526"/>
                  </a:lnTo>
                  <a:lnTo>
                    <a:pt x="842" y="2593"/>
                  </a:lnTo>
                  <a:lnTo>
                    <a:pt x="1347" y="2627"/>
                  </a:lnTo>
                  <a:lnTo>
                    <a:pt x="1852" y="2627"/>
                  </a:lnTo>
                  <a:lnTo>
                    <a:pt x="2054" y="2560"/>
                  </a:lnTo>
                  <a:lnTo>
                    <a:pt x="2290" y="2526"/>
                  </a:lnTo>
                  <a:lnTo>
                    <a:pt x="2323" y="2459"/>
                  </a:lnTo>
                  <a:lnTo>
                    <a:pt x="2323" y="2391"/>
                  </a:lnTo>
                  <a:lnTo>
                    <a:pt x="2357" y="2425"/>
                  </a:lnTo>
                  <a:lnTo>
                    <a:pt x="2424" y="2425"/>
                  </a:lnTo>
                  <a:lnTo>
                    <a:pt x="2458" y="2391"/>
                  </a:lnTo>
                  <a:lnTo>
                    <a:pt x="2458" y="2324"/>
                  </a:lnTo>
                  <a:lnTo>
                    <a:pt x="2492" y="1819"/>
                  </a:lnTo>
                  <a:lnTo>
                    <a:pt x="2458" y="1280"/>
                  </a:lnTo>
                  <a:lnTo>
                    <a:pt x="2424" y="708"/>
                  </a:lnTo>
                  <a:lnTo>
                    <a:pt x="2391" y="203"/>
                  </a:lnTo>
                  <a:lnTo>
                    <a:pt x="2391" y="136"/>
                  </a:lnTo>
                  <a:lnTo>
                    <a:pt x="2391" y="68"/>
                  </a:lnTo>
                  <a:lnTo>
                    <a:pt x="2357" y="35"/>
                  </a:lnTo>
                  <a:lnTo>
                    <a:pt x="2323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6"/>
            <p:cNvSpPr/>
            <p:nvPr/>
          </p:nvSpPr>
          <p:spPr>
            <a:xfrm>
              <a:off x="885744" y="276757"/>
              <a:ext cx="13452" cy="115837"/>
            </a:xfrm>
            <a:custGeom>
              <a:avLst/>
              <a:gdLst/>
              <a:ahLst/>
              <a:cxnLst/>
              <a:rect l="l" t="t" r="r" b="b"/>
              <a:pathLst>
                <a:path w="270" h="2325" extrusionOk="0">
                  <a:moveTo>
                    <a:pt x="68" y="1"/>
                  </a:moveTo>
                  <a:lnTo>
                    <a:pt x="34" y="35"/>
                  </a:lnTo>
                  <a:lnTo>
                    <a:pt x="0" y="304"/>
                  </a:lnTo>
                  <a:lnTo>
                    <a:pt x="0" y="540"/>
                  </a:lnTo>
                  <a:lnTo>
                    <a:pt x="34" y="1078"/>
                  </a:lnTo>
                  <a:lnTo>
                    <a:pt x="0" y="1684"/>
                  </a:lnTo>
                  <a:lnTo>
                    <a:pt x="0" y="1987"/>
                  </a:lnTo>
                  <a:lnTo>
                    <a:pt x="34" y="2257"/>
                  </a:lnTo>
                  <a:lnTo>
                    <a:pt x="68" y="2324"/>
                  </a:lnTo>
                  <a:lnTo>
                    <a:pt x="169" y="2324"/>
                  </a:lnTo>
                  <a:lnTo>
                    <a:pt x="169" y="2290"/>
                  </a:lnTo>
                  <a:lnTo>
                    <a:pt x="236" y="1987"/>
                  </a:lnTo>
                  <a:lnTo>
                    <a:pt x="270" y="1684"/>
                  </a:lnTo>
                  <a:lnTo>
                    <a:pt x="236" y="1078"/>
                  </a:lnTo>
                  <a:lnTo>
                    <a:pt x="236" y="540"/>
                  </a:lnTo>
                  <a:lnTo>
                    <a:pt x="202" y="270"/>
                  </a:lnTo>
                  <a:lnTo>
                    <a:pt x="135" y="35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6"/>
            <p:cNvSpPr/>
            <p:nvPr/>
          </p:nvSpPr>
          <p:spPr>
            <a:xfrm>
              <a:off x="934371" y="181147"/>
              <a:ext cx="30242" cy="35274"/>
            </a:xfrm>
            <a:custGeom>
              <a:avLst/>
              <a:gdLst/>
              <a:ahLst/>
              <a:cxnLst/>
              <a:rect l="l" t="t" r="r" b="b"/>
              <a:pathLst>
                <a:path w="607" h="708" extrusionOk="0">
                  <a:moveTo>
                    <a:pt x="573" y="1"/>
                  </a:moveTo>
                  <a:lnTo>
                    <a:pt x="439" y="102"/>
                  </a:lnTo>
                  <a:lnTo>
                    <a:pt x="304" y="203"/>
                  </a:lnTo>
                  <a:lnTo>
                    <a:pt x="237" y="169"/>
                  </a:lnTo>
                  <a:lnTo>
                    <a:pt x="169" y="102"/>
                  </a:lnTo>
                  <a:lnTo>
                    <a:pt x="68" y="35"/>
                  </a:lnTo>
                  <a:lnTo>
                    <a:pt x="1" y="35"/>
                  </a:lnTo>
                  <a:lnTo>
                    <a:pt x="1" y="68"/>
                  </a:lnTo>
                  <a:lnTo>
                    <a:pt x="34" y="169"/>
                  </a:lnTo>
                  <a:lnTo>
                    <a:pt x="135" y="304"/>
                  </a:lnTo>
                  <a:lnTo>
                    <a:pt x="169" y="338"/>
                  </a:lnTo>
                  <a:lnTo>
                    <a:pt x="34" y="573"/>
                  </a:lnTo>
                  <a:lnTo>
                    <a:pt x="34" y="641"/>
                  </a:lnTo>
                  <a:lnTo>
                    <a:pt x="68" y="708"/>
                  </a:lnTo>
                  <a:lnTo>
                    <a:pt x="169" y="708"/>
                  </a:lnTo>
                  <a:lnTo>
                    <a:pt x="203" y="674"/>
                  </a:lnTo>
                  <a:lnTo>
                    <a:pt x="371" y="371"/>
                  </a:lnTo>
                  <a:lnTo>
                    <a:pt x="439" y="371"/>
                  </a:lnTo>
                  <a:lnTo>
                    <a:pt x="472" y="338"/>
                  </a:lnTo>
                  <a:lnTo>
                    <a:pt x="439" y="270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6"/>
            <p:cNvSpPr/>
            <p:nvPr/>
          </p:nvSpPr>
          <p:spPr>
            <a:xfrm>
              <a:off x="941097" y="-7"/>
              <a:ext cx="127546" cy="117481"/>
            </a:xfrm>
            <a:custGeom>
              <a:avLst/>
              <a:gdLst/>
              <a:ahLst/>
              <a:cxnLst/>
              <a:rect l="l" t="t" r="r" b="b"/>
              <a:pathLst>
                <a:path w="2560" h="2358" extrusionOk="0">
                  <a:moveTo>
                    <a:pt x="169" y="102"/>
                  </a:moveTo>
                  <a:lnTo>
                    <a:pt x="371" y="169"/>
                  </a:lnTo>
                  <a:lnTo>
                    <a:pt x="573" y="203"/>
                  </a:lnTo>
                  <a:lnTo>
                    <a:pt x="1011" y="203"/>
                  </a:lnTo>
                  <a:lnTo>
                    <a:pt x="1650" y="236"/>
                  </a:lnTo>
                  <a:lnTo>
                    <a:pt x="2324" y="236"/>
                  </a:lnTo>
                  <a:lnTo>
                    <a:pt x="2324" y="607"/>
                  </a:lnTo>
                  <a:lnTo>
                    <a:pt x="2324" y="1011"/>
                  </a:lnTo>
                  <a:lnTo>
                    <a:pt x="2324" y="1516"/>
                  </a:lnTo>
                  <a:lnTo>
                    <a:pt x="2357" y="1751"/>
                  </a:lnTo>
                  <a:lnTo>
                    <a:pt x="2391" y="2021"/>
                  </a:lnTo>
                  <a:lnTo>
                    <a:pt x="1347" y="2021"/>
                  </a:lnTo>
                  <a:lnTo>
                    <a:pt x="809" y="2054"/>
                  </a:lnTo>
                  <a:lnTo>
                    <a:pt x="539" y="2088"/>
                  </a:lnTo>
                  <a:lnTo>
                    <a:pt x="304" y="2155"/>
                  </a:lnTo>
                  <a:lnTo>
                    <a:pt x="270" y="1650"/>
                  </a:lnTo>
                  <a:lnTo>
                    <a:pt x="236" y="1145"/>
                  </a:lnTo>
                  <a:lnTo>
                    <a:pt x="270" y="607"/>
                  </a:lnTo>
                  <a:lnTo>
                    <a:pt x="236" y="337"/>
                  </a:lnTo>
                  <a:lnTo>
                    <a:pt x="203" y="236"/>
                  </a:lnTo>
                  <a:lnTo>
                    <a:pt x="169" y="102"/>
                  </a:lnTo>
                  <a:close/>
                  <a:moveTo>
                    <a:pt x="371" y="1"/>
                  </a:moveTo>
                  <a:lnTo>
                    <a:pt x="270" y="34"/>
                  </a:lnTo>
                  <a:lnTo>
                    <a:pt x="169" y="102"/>
                  </a:lnTo>
                  <a:lnTo>
                    <a:pt x="135" y="102"/>
                  </a:lnTo>
                  <a:lnTo>
                    <a:pt x="68" y="270"/>
                  </a:lnTo>
                  <a:lnTo>
                    <a:pt x="34" y="405"/>
                  </a:lnTo>
                  <a:lnTo>
                    <a:pt x="0" y="775"/>
                  </a:lnTo>
                  <a:lnTo>
                    <a:pt x="34" y="1516"/>
                  </a:lnTo>
                  <a:lnTo>
                    <a:pt x="34" y="1718"/>
                  </a:lnTo>
                  <a:lnTo>
                    <a:pt x="34" y="1987"/>
                  </a:lnTo>
                  <a:lnTo>
                    <a:pt x="68" y="2088"/>
                  </a:lnTo>
                  <a:lnTo>
                    <a:pt x="102" y="2223"/>
                  </a:lnTo>
                  <a:lnTo>
                    <a:pt x="169" y="2290"/>
                  </a:lnTo>
                  <a:lnTo>
                    <a:pt x="270" y="2357"/>
                  </a:lnTo>
                  <a:lnTo>
                    <a:pt x="304" y="2324"/>
                  </a:lnTo>
                  <a:lnTo>
                    <a:pt x="337" y="2290"/>
                  </a:lnTo>
                  <a:lnTo>
                    <a:pt x="573" y="2324"/>
                  </a:lnTo>
                  <a:lnTo>
                    <a:pt x="1347" y="2324"/>
                  </a:lnTo>
                  <a:lnTo>
                    <a:pt x="2391" y="2223"/>
                  </a:lnTo>
                  <a:lnTo>
                    <a:pt x="2526" y="2223"/>
                  </a:lnTo>
                  <a:lnTo>
                    <a:pt x="2526" y="2189"/>
                  </a:lnTo>
                  <a:lnTo>
                    <a:pt x="2559" y="1953"/>
                  </a:lnTo>
                  <a:lnTo>
                    <a:pt x="2559" y="1684"/>
                  </a:lnTo>
                  <a:lnTo>
                    <a:pt x="2526" y="1179"/>
                  </a:lnTo>
                  <a:lnTo>
                    <a:pt x="2526" y="573"/>
                  </a:lnTo>
                  <a:lnTo>
                    <a:pt x="2492" y="304"/>
                  </a:lnTo>
                  <a:lnTo>
                    <a:pt x="2458" y="1"/>
                  </a:lnTo>
                  <a:lnTo>
                    <a:pt x="2357" y="1"/>
                  </a:lnTo>
                  <a:lnTo>
                    <a:pt x="2324" y="34"/>
                  </a:lnTo>
                  <a:lnTo>
                    <a:pt x="1819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6"/>
            <p:cNvSpPr/>
            <p:nvPr/>
          </p:nvSpPr>
          <p:spPr>
            <a:xfrm>
              <a:off x="1412468" y="48669"/>
              <a:ext cx="30242" cy="35274"/>
            </a:xfrm>
            <a:custGeom>
              <a:avLst/>
              <a:gdLst/>
              <a:ahLst/>
              <a:cxnLst/>
              <a:rect l="l" t="t" r="r" b="b"/>
              <a:pathLst>
                <a:path w="607" h="708" extrusionOk="0">
                  <a:moveTo>
                    <a:pt x="371" y="370"/>
                  </a:moveTo>
                  <a:lnTo>
                    <a:pt x="371" y="438"/>
                  </a:lnTo>
                  <a:lnTo>
                    <a:pt x="337" y="471"/>
                  </a:lnTo>
                  <a:lnTo>
                    <a:pt x="270" y="505"/>
                  </a:lnTo>
                  <a:lnTo>
                    <a:pt x="169" y="505"/>
                  </a:lnTo>
                  <a:lnTo>
                    <a:pt x="202" y="438"/>
                  </a:lnTo>
                  <a:lnTo>
                    <a:pt x="236" y="404"/>
                  </a:lnTo>
                  <a:lnTo>
                    <a:pt x="337" y="370"/>
                  </a:lnTo>
                  <a:close/>
                  <a:moveTo>
                    <a:pt x="371" y="0"/>
                  </a:moveTo>
                  <a:lnTo>
                    <a:pt x="236" y="34"/>
                  </a:lnTo>
                  <a:lnTo>
                    <a:pt x="202" y="67"/>
                  </a:lnTo>
                  <a:lnTo>
                    <a:pt x="169" y="135"/>
                  </a:lnTo>
                  <a:lnTo>
                    <a:pt x="169" y="168"/>
                  </a:lnTo>
                  <a:lnTo>
                    <a:pt x="169" y="236"/>
                  </a:lnTo>
                  <a:lnTo>
                    <a:pt x="202" y="236"/>
                  </a:lnTo>
                  <a:lnTo>
                    <a:pt x="135" y="269"/>
                  </a:lnTo>
                  <a:lnTo>
                    <a:pt x="34" y="337"/>
                  </a:lnTo>
                  <a:lnTo>
                    <a:pt x="0" y="471"/>
                  </a:lnTo>
                  <a:lnTo>
                    <a:pt x="0" y="572"/>
                  </a:lnTo>
                  <a:lnTo>
                    <a:pt x="34" y="673"/>
                  </a:lnTo>
                  <a:lnTo>
                    <a:pt x="135" y="707"/>
                  </a:lnTo>
                  <a:lnTo>
                    <a:pt x="371" y="707"/>
                  </a:lnTo>
                  <a:lnTo>
                    <a:pt x="472" y="640"/>
                  </a:lnTo>
                  <a:lnTo>
                    <a:pt x="573" y="505"/>
                  </a:lnTo>
                  <a:lnTo>
                    <a:pt x="606" y="370"/>
                  </a:lnTo>
                  <a:lnTo>
                    <a:pt x="606" y="236"/>
                  </a:lnTo>
                  <a:lnTo>
                    <a:pt x="573" y="101"/>
                  </a:lnTo>
                  <a:lnTo>
                    <a:pt x="539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6"/>
            <p:cNvSpPr/>
            <p:nvPr/>
          </p:nvSpPr>
          <p:spPr>
            <a:xfrm>
              <a:off x="654269" y="189567"/>
              <a:ext cx="28548" cy="41951"/>
            </a:xfrm>
            <a:custGeom>
              <a:avLst/>
              <a:gdLst/>
              <a:ahLst/>
              <a:cxnLst/>
              <a:rect l="l" t="t" r="r" b="b"/>
              <a:pathLst>
                <a:path w="573" h="842" extrusionOk="0">
                  <a:moveTo>
                    <a:pt x="371" y="202"/>
                  </a:moveTo>
                  <a:lnTo>
                    <a:pt x="337" y="337"/>
                  </a:lnTo>
                  <a:lnTo>
                    <a:pt x="270" y="371"/>
                  </a:lnTo>
                  <a:lnTo>
                    <a:pt x="202" y="404"/>
                  </a:lnTo>
                  <a:lnTo>
                    <a:pt x="169" y="472"/>
                  </a:lnTo>
                  <a:lnTo>
                    <a:pt x="169" y="438"/>
                  </a:lnTo>
                  <a:lnTo>
                    <a:pt x="169" y="371"/>
                  </a:lnTo>
                  <a:lnTo>
                    <a:pt x="202" y="303"/>
                  </a:lnTo>
                  <a:lnTo>
                    <a:pt x="236" y="236"/>
                  </a:lnTo>
                  <a:lnTo>
                    <a:pt x="303" y="202"/>
                  </a:lnTo>
                  <a:close/>
                  <a:moveTo>
                    <a:pt x="371" y="0"/>
                  </a:moveTo>
                  <a:lnTo>
                    <a:pt x="236" y="68"/>
                  </a:lnTo>
                  <a:lnTo>
                    <a:pt x="101" y="135"/>
                  </a:lnTo>
                  <a:lnTo>
                    <a:pt x="68" y="169"/>
                  </a:lnTo>
                  <a:lnTo>
                    <a:pt x="34" y="169"/>
                  </a:lnTo>
                  <a:lnTo>
                    <a:pt x="34" y="236"/>
                  </a:lnTo>
                  <a:lnTo>
                    <a:pt x="0" y="371"/>
                  </a:lnTo>
                  <a:lnTo>
                    <a:pt x="0" y="505"/>
                  </a:lnTo>
                  <a:lnTo>
                    <a:pt x="68" y="775"/>
                  </a:lnTo>
                  <a:lnTo>
                    <a:pt x="68" y="808"/>
                  </a:lnTo>
                  <a:lnTo>
                    <a:pt x="135" y="808"/>
                  </a:lnTo>
                  <a:lnTo>
                    <a:pt x="169" y="775"/>
                  </a:lnTo>
                  <a:lnTo>
                    <a:pt x="169" y="741"/>
                  </a:lnTo>
                  <a:lnTo>
                    <a:pt x="169" y="606"/>
                  </a:lnTo>
                  <a:lnTo>
                    <a:pt x="236" y="674"/>
                  </a:lnTo>
                  <a:lnTo>
                    <a:pt x="303" y="775"/>
                  </a:lnTo>
                  <a:lnTo>
                    <a:pt x="371" y="808"/>
                  </a:lnTo>
                  <a:lnTo>
                    <a:pt x="472" y="842"/>
                  </a:lnTo>
                  <a:lnTo>
                    <a:pt x="539" y="842"/>
                  </a:lnTo>
                  <a:lnTo>
                    <a:pt x="573" y="775"/>
                  </a:lnTo>
                  <a:lnTo>
                    <a:pt x="573" y="741"/>
                  </a:lnTo>
                  <a:lnTo>
                    <a:pt x="505" y="674"/>
                  </a:lnTo>
                  <a:lnTo>
                    <a:pt x="404" y="640"/>
                  </a:lnTo>
                  <a:lnTo>
                    <a:pt x="337" y="539"/>
                  </a:lnTo>
                  <a:lnTo>
                    <a:pt x="472" y="438"/>
                  </a:lnTo>
                  <a:lnTo>
                    <a:pt x="539" y="270"/>
                  </a:lnTo>
                  <a:lnTo>
                    <a:pt x="573" y="169"/>
                  </a:lnTo>
                  <a:lnTo>
                    <a:pt x="539" y="101"/>
                  </a:lnTo>
                  <a:lnTo>
                    <a:pt x="472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6"/>
            <p:cNvSpPr/>
            <p:nvPr/>
          </p:nvSpPr>
          <p:spPr>
            <a:xfrm>
              <a:off x="610625" y="147617"/>
              <a:ext cx="117481" cy="119126"/>
            </a:xfrm>
            <a:custGeom>
              <a:avLst/>
              <a:gdLst/>
              <a:ahLst/>
              <a:cxnLst/>
              <a:rect l="l" t="t" r="r" b="b"/>
              <a:pathLst>
                <a:path w="2358" h="2391" extrusionOk="0">
                  <a:moveTo>
                    <a:pt x="1550" y="1"/>
                  </a:moveTo>
                  <a:lnTo>
                    <a:pt x="944" y="34"/>
                  </a:lnTo>
                  <a:lnTo>
                    <a:pt x="237" y="34"/>
                  </a:lnTo>
                  <a:lnTo>
                    <a:pt x="35" y="102"/>
                  </a:lnTo>
                  <a:lnTo>
                    <a:pt x="1" y="135"/>
                  </a:lnTo>
                  <a:lnTo>
                    <a:pt x="102" y="203"/>
                  </a:lnTo>
                  <a:lnTo>
                    <a:pt x="203" y="236"/>
                  </a:lnTo>
                  <a:lnTo>
                    <a:pt x="371" y="270"/>
                  </a:lnTo>
                  <a:lnTo>
                    <a:pt x="1415" y="270"/>
                  </a:lnTo>
                  <a:lnTo>
                    <a:pt x="2055" y="203"/>
                  </a:lnTo>
                  <a:lnTo>
                    <a:pt x="2021" y="438"/>
                  </a:lnTo>
                  <a:lnTo>
                    <a:pt x="2021" y="640"/>
                  </a:lnTo>
                  <a:lnTo>
                    <a:pt x="2055" y="1078"/>
                  </a:lnTo>
                  <a:lnTo>
                    <a:pt x="2088" y="1583"/>
                  </a:lnTo>
                  <a:lnTo>
                    <a:pt x="2088" y="1852"/>
                  </a:lnTo>
                  <a:lnTo>
                    <a:pt x="2122" y="2122"/>
                  </a:lnTo>
                  <a:lnTo>
                    <a:pt x="977" y="2155"/>
                  </a:lnTo>
                  <a:lnTo>
                    <a:pt x="573" y="2122"/>
                  </a:lnTo>
                  <a:lnTo>
                    <a:pt x="371" y="2155"/>
                  </a:lnTo>
                  <a:lnTo>
                    <a:pt x="304" y="2223"/>
                  </a:lnTo>
                  <a:lnTo>
                    <a:pt x="203" y="2256"/>
                  </a:lnTo>
                  <a:lnTo>
                    <a:pt x="203" y="2290"/>
                  </a:lnTo>
                  <a:lnTo>
                    <a:pt x="304" y="2324"/>
                  </a:lnTo>
                  <a:lnTo>
                    <a:pt x="405" y="2357"/>
                  </a:lnTo>
                  <a:lnTo>
                    <a:pt x="573" y="2391"/>
                  </a:lnTo>
                  <a:lnTo>
                    <a:pt x="1617" y="2391"/>
                  </a:lnTo>
                  <a:lnTo>
                    <a:pt x="2257" y="2357"/>
                  </a:lnTo>
                  <a:lnTo>
                    <a:pt x="2324" y="2324"/>
                  </a:lnTo>
                  <a:lnTo>
                    <a:pt x="2358" y="2290"/>
                  </a:lnTo>
                  <a:lnTo>
                    <a:pt x="2358" y="2223"/>
                  </a:lnTo>
                  <a:lnTo>
                    <a:pt x="2324" y="2155"/>
                  </a:lnTo>
                  <a:lnTo>
                    <a:pt x="2324" y="1886"/>
                  </a:lnTo>
                  <a:lnTo>
                    <a:pt x="2324" y="1617"/>
                  </a:lnTo>
                  <a:lnTo>
                    <a:pt x="2290" y="1044"/>
                  </a:lnTo>
                  <a:lnTo>
                    <a:pt x="2290" y="607"/>
                  </a:lnTo>
                  <a:lnTo>
                    <a:pt x="2257" y="405"/>
                  </a:lnTo>
                  <a:lnTo>
                    <a:pt x="2223" y="169"/>
                  </a:lnTo>
                  <a:lnTo>
                    <a:pt x="2257" y="135"/>
                  </a:lnTo>
                  <a:lnTo>
                    <a:pt x="2257" y="68"/>
                  </a:lnTo>
                  <a:lnTo>
                    <a:pt x="2223" y="34"/>
                  </a:lnTo>
                  <a:lnTo>
                    <a:pt x="2156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6"/>
            <p:cNvSpPr/>
            <p:nvPr/>
          </p:nvSpPr>
          <p:spPr>
            <a:xfrm>
              <a:off x="786797" y="186179"/>
              <a:ext cx="41951" cy="36968"/>
            </a:xfrm>
            <a:custGeom>
              <a:avLst/>
              <a:gdLst/>
              <a:ahLst/>
              <a:cxnLst/>
              <a:rect l="l" t="t" r="r" b="b"/>
              <a:pathLst>
                <a:path w="842" h="742" extrusionOk="0">
                  <a:moveTo>
                    <a:pt x="34" y="1"/>
                  </a:moveTo>
                  <a:lnTo>
                    <a:pt x="0" y="35"/>
                  </a:lnTo>
                  <a:lnTo>
                    <a:pt x="0" y="68"/>
                  </a:lnTo>
                  <a:lnTo>
                    <a:pt x="0" y="102"/>
                  </a:lnTo>
                  <a:lnTo>
                    <a:pt x="34" y="102"/>
                  </a:lnTo>
                  <a:lnTo>
                    <a:pt x="135" y="169"/>
                  </a:lnTo>
                  <a:lnTo>
                    <a:pt x="236" y="203"/>
                  </a:lnTo>
                  <a:lnTo>
                    <a:pt x="168" y="405"/>
                  </a:lnTo>
                  <a:lnTo>
                    <a:pt x="135" y="607"/>
                  </a:lnTo>
                  <a:lnTo>
                    <a:pt x="168" y="674"/>
                  </a:lnTo>
                  <a:lnTo>
                    <a:pt x="236" y="708"/>
                  </a:lnTo>
                  <a:lnTo>
                    <a:pt x="269" y="742"/>
                  </a:lnTo>
                  <a:lnTo>
                    <a:pt x="303" y="674"/>
                  </a:lnTo>
                  <a:lnTo>
                    <a:pt x="337" y="506"/>
                  </a:lnTo>
                  <a:lnTo>
                    <a:pt x="370" y="304"/>
                  </a:lnTo>
                  <a:lnTo>
                    <a:pt x="606" y="304"/>
                  </a:lnTo>
                  <a:lnTo>
                    <a:pt x="741" y="270"/>
                  </a:lnTo>
                  <a:lnTo>
                    <a:pt x="808" y="203"/>
                  </a:lnTo>
                  <a:lnTo>
                    <a:pt x="842" y="169"/>
                  </a:lnTo>
                  <a:lnTo>
                    <a:pt x="842" y="136"/>
                  </a:lnTo>
                  <a:lnTo>
                    <a:pt x="842" y="68"/>
                  </a:lnTo>
                  <a:lnTo>
                    <a:pt x="808" y="35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6"/>
            <p:cNvSpPr/>
            <p:nvPr/>
          </p:nvSpPr>
          <p:spPr>
            <a:xfrm>
              <a:off x="709622" y="72136"/>
              <a:ext cx="35274" cy="48677"/>
            </a:xfrm>
            <a:custGeom>
              <a:avLst/>
              <a:gdLst/>
              <a:ahLst/>
              <a:cxnLst/>
              <a:rect l="l" t="t" r="r" b="b"/>
              <a:pathLst>
                <a:path w="708" h="977" extrusionOk="0">
                  <a:moveTo>
                    <a:pt x="505" y="0"/>
                  </a:moveTo>
                  <a:lnTo>
                    <a:pt x="371" y="34"/>
                  </a:lnTo>
                  <a:lnTo>
                    <a:pt x="68" y="135"/>
                  </a:lnTo>
                  <a:lnTo>
                    <a:pt x="34" y="202"/>
                  </a:lnTo>
                  <a:lnTo>
                    <a:pt x="34" y="236"/>
                  </a:lnTo>
                  <a:lnTo>
                    <a:pt x="135" y="539"/>
                  </a:lnTo>
                  <a:lnTo>
                    <a:pt x="202" y="606"/>
                  </a:lnTo>
                  <a:lnTo>
                    <a:pt x="270" y="573"/>
                  </a:lnTo>
                  <a:lnTo>
                    <a:pt x="404" y="539"/>
                  </a:lnTo>
                  <a:lnTo>
                    <a:pt x="505" y="539"/>
                  </a:lnTo>
                  <a:lnTo>
                    <a:pt x="573" y="606"/>
                  </a:lnTo>
                  <a:lnTo>
                    <a:pt x="539" y="640"/>
                  </a:lnTo>
                  <a:lnTo>
                    <a:pt x="438" y="674"/>
                  </a:lnTo>
                  <a:lnTo>
                    <a:pt x="236" y="707"/>
                  </a:lnTo>
                  <a:lnTo>
                    <a:pt x="101" y="741"/>
                  </a:lnTo>
                  <a:lnTo>
                    <a:pt x="34" y="808"/>
                  </a:lnTo>
                  <a:lnTo>
                    <a:pt x="0" y="876"/>
                  </a:lnTo>
                  <a:lnTo>
                    <a:pt x="0" y="909"/>
                  </a:lnTo>
                  <a:lnTo>
                    <a:pt x="34" y="943"/>
                  </a:lnTo>
                  <a:lnTo>
                    <a:pt x="68" y="977"/>
                  </a:lnTo>
                  <a:lnTo>
                    <a:pt x="101" y="943"/>
                  </a:lnTo>
                  <a:lnTo>
                    <a:pt x="169" y="909"/>
                  </a:lnTo>
                  <a:lnTo>
                    <a:pt x="270" y="876"/>
                  </a:lnTo>
                  <a:lnTo>
                    <a:pt x="438" y="876"/>
                  </a:lnTo>
                  <a:lnTo>
                    <a:pt x="573" y="808"/>
                  </a:lnTo>
                  <a:lnTo>
                    <a:pt x="640" y="775"/>
                  </a:lnTo>
                  <a:lnTo>
                    <a:pt x="707" y="707"/>
                  </a:lnTo>
                  <a:lnTo>
                    <a:pt x="707" y="640"/>
                  </a:lnTo>
                  <a:lnTo>
                    <a:pt x="707" y="539"/>
                  </a:lnTo>
                  <a:lnTo>
                    <a:pt x="674" y="472"/>
                  </a:lnTo>
                  <a:lnTo>
                    <a:pt x="606" y="404"/>
                  </a:lnTo>
                  <a:lnTo>
                    <a:pt x="539" y="371"/>
                  </a:lnTo>
                  <a:lnTo>
                    <a:pt x="438" y="371"/>
                  </a:lnTo>
                  <a:lnTo>
                    <a:pt x="270" y="404"/>
                  </a:lnTo>
                  <a:lnTo>
                    <a:pt x="236" y="270"/>
                  </a:lnTo>
                  <a:lnTo>
                    <a:pt x="472" y="169"/>
                  </a:lnTo>
                  <a:lnTo>
                    <a:pt x="674" y="101"/>
                  </a:lnTo>
                  <a:lnTo>
                    <a:pt x="674" y="34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6"/>
            <p:cNvSpPr/>
            <p:nvPr/>
          </p:nvSpPr>
          <p:spPr>
            <a:xfrm>
              <a:off x="741508" y="140891"/>
              <a:ext cx="127496" cy="120820"/>
            </a:xfrm>
            <a:custGeom>
              <a:avLst/>
              <a:gdLst/>
              <a:ahLst/>
              <a:cxnLst/>
              <a:rect l="l" t="t" r="r" b="b"/>
              <a:pathLst>
                <a:path w="2559" h="2425" extrusionOk="0">
                  <a:moveTo>
                    <a:pt x="1986" y="1"/>
                  </a:moveTo>
                  <a:lnTo>
                    <a:pt x="1616" y="68"/>
                  </a:lnTo>
                  <a:lnTo>
                    <a:pt x="909" y="68"/>
                  </a:lnTo>
                  <a:lnTo>
                    <a:pt x="539" y="102"/>
                  </a:lnTo>
                  <a:lnTo>
                    <a:pt x="202" y="136"/>
                  </a:lnTo>
                  <a:lnTo>
                    <a:pt x="168" y="68"/>
                  </a:lnTo>
                  <a:lnTo>
                    <a:pt x="168" y="35"/>
                  </a:lnTo>
                  <a:lnTo>
                    <a:pt x="101" y="35"/>
                  </a:lnTo>
                  <a:lnTo>
                    <a:pt x="67" y="68"/>
                  </a:lnTo>
                  <a:lnTo>
                    <a:pt x="34" y="304"/>
                  </a:lnTo>
                  <a:lnTo>
                    <a:pt x="0" y="573"/>
                  </a:lnTo>
                  <a:lnTo>
                    <a:pt x="0" y="1112"/>
                  </a:lnTo>
                  <a:lnTo>
                    <a:pt x="34" y="1718"/>
                  </a:lnTo>
                  <a:lnTo>
                    <a:pt x="67" y="2021"/>
                  </a:lnTo>
                  <a:lnTo>
                    <a:pt x="168" y="2324"/>
                  </a:lnTo>
                  <a:lnTo>
                    <a:pt x="202" y="2358"/>
                  </a:lnTo>
                  <a:lnTo>
                    <a:pt x="303" y="2358"/>
                  </a:lnTo>
                  <a:lnTo>
                    <a:pt x="337" y="2290"/>
                  </a:lnTo>
                  <a:lnTo>
                    <a:pt x="303" y="1987"/>
                  </a:lnTo>
                  <a:lnTo>
                    <a:pt x="303" y="1684"/>
                  </a:lnTo>
                  <a:lnTo>
                    <a:pt x="236" y="1078"/>
                  </a:lnTo>
                  <a:lnTo>
                    <a:pt x="236" y="674"/>
                  </a:lnTo>
                  <a:lnTo>
                    <a:pt x="202" y="237"/>
                  </a:lnTo>
                  <a:lnTo>
                    <a:pt x="438" y="270"/>
                  </a:lnTo>
                  <a:lnTo>
                    <a:pt x="1145" y="270"/>
                  </a:lnTo>
                  <a:lnTo>
                    <a:pt x="2222" y="203"/>
                  </a:lnTo>
                  <a:lnTo>
                    <a:pt x="2256" y="237"/>
                  </a:lnTo>
                  <a:lnTo>
                    <a:pt x="2289" y="270"/>
                  </a:lnTo>
                  <a:lnTo>
                    <a:pt x="2323" y="270"/>
                  </a:lnTo>
                  <a:lnTo>
                    <a:pt x="2289" y="573"/>
                  </a:lnTo>
                  <a:lnTo>
                    <a:pt x="2323" y="910"/>
                  </a:lnTo>
                  <a:lnTo>
                    <a:pt x="2357" y="2088"/>
                  </a:lnTo>
                  <a:lnTo>
                    <a:pt x="2121" y="2055"/>
                  </a:lnTo>
                  <a:lnTo>
                    <a:pt x="1885" y="2088"/>
                  </a:lnTo>
                  <a:lnTo>
                    <a:pt x="1414" y="2122"/>
                  </a:lnTo>
                  <a:lnTo>
                    <a:pt x="673" y="2122"/>
                  </a:lnTo>
                  <a:lnTo>
                    <a:pt x="539" y="2156"/>
                  </a:lnTo>
                  <a:lnTo>
                    <a:pt x="404" y="2189"/>
                  </a:lnTo>
                  <a:lnTo>
                    <a:pt x="337" y="2290"/>
                  </a:lnTo>
                  <a:lnTo>
                    <a:pt x="404" y="2358"/>
                  </a:lnTo>
                  <a:lnTo>
                    <a:pt x="505" y="2391"/>
                  </a:lnTo>
                  <a:lnTo>
                    <a:pt x="774" y="2425"/>
                  </a:lnTo>
                  <a:lnTo>
                    <a:pt x="1279" y="2358"/>
                  </a:lnTo>
                  <a:lnTo>
                    <a:pt x="2087" y="2358"/>
                  </a:lnTo>
                  <a:lnTo>
                    <a:pt x="2357" y="2290"/>
                  </a:lnTo>
                  <a:lnTo>
                    <a:pt x="2424" y="2324"/>
                  </a:lnTo>
                  <a:lnTo>
                    <a:pt x="2525" y="2324"/>
                  </a:lnTo>
                  <a:lnTo>
                    <a:pt x="2559" y="2257"/>
                  </a:lnTo>
                  <a:lnTo>
                    <a:pt x="2491" y="1078"/>
                  </a:lnTo>
                  <a:lnTo>
                    <a:pt x="2525" y="573"/>
                  </a:lnTo>
                  <a:lnTo>
                    <a:pt x="2491" y="304"/>
                  </a:lnTo>
                  <a:lnTo>
                    <a:pt x="2424" y="68"/>
                  </a:lnTo>
                  <a:lnTo>
                    <a:pt x="2390" y="68"/>
                  </a:lnTo>
                  <a:lnTo>
                    <a:pt x="2390" y="102"/>
                  </a:lnTo>
                  <a:lnTo>
                    <a:pt x="2357" y="102"/>
                  </a:lnTo>
                  <a:lnTo>
                    <a:pt x="2289" y="35"/>
                  </a:lnTo>
                  <a:lnTo>
                    <a:pt x="2222" y="35"/>
                  </a:lnTo>
                  <a:lnTo>
                    <a:pt x="1986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6"/>
            <p:cNvSpPr/>
            <p:nvPr/>
          </p:nvSpPr>
          <p:spPr>
            <a:xfrm>
              <a:off x="211397" y="296885"/>
              <a:ext cx="130884" cy="120869"/>
            </a:xfrm>
            <a:custGeom>
              <a:avLst/>
              <a:gdLst/>
              <a:ahLst/>
              <a:cxnLst/>
              <a:rect l="l" t="t" r="r" b="b"/>
              <a:pathLst>
                <a:path w="2627" h="2426" extrusionOk="0">
                  <a:moveTo>
                    <a:pt x="1819" y="1"/>
                  </a:moveTo>
                  <a:lnTo>
                    <a:pt x="1314" y="68"/>
                  </a:lnTo>
                  <a:lnTo>
                    <a:pt x="742" y="102"/>
                  </a:lnTo>
                  <a:lnTo>
                    <a:pt x="169" y="203"/>
                  </a:lnTo>
                  <a:lnTo>
                    <a:pt x="136" y="136"/>
                  </a:lnTo>
                  <a:lnTo>
                    <a:pt x="102" y="102"/>
                  </a:lnTo>
                  <a:lnTo>
                    <a:pt x="68" y="102"/>
                  </a:lnTo>
                  <a:lnTo>
                    <a:pt x="35" y="136"/>
                  </a:lnTo>
                  <a:lnTo>
                    <a:pt x="1" y="439"/>
                  </a:lnTo>
                  <a:lnTo>
                    <a:pt x="35" y="742"/>
                  </a:lnTo>
                  <a:lnTo>
                    <a:pt x="68" y="1348"/>
                  </a:lnTo>
                  <a:lnTo>
                    <a:pt x="68" y="1853"/>
                  </a:lnTo>
                  <a:lnTo>
                    <a:pt x="68" y="2122"/>
                  </a:lnTo>
                  <a:lnTo>
                    <a:pt x="136" y="2391"/>
                  </a:lnTo>
                  <a:lnTo>
                    <a:pt x="169" y="2425"/>
                  </a:lnTo>
                  <a:lnTo>
                    <a:pt x="237" y="2391"/>
                  </a:lnTo>
                  <a:lnTo>
                    <a:pt x="1314" y="2391"/>
                  </a:lnTo>
                  <a:lnTo>
                    <a:pt x="1853" y="2358"/>
                  </a:lnTo>
                  <a:lnTo>
                    <a:pt x="2088" y="2324"/>
                  </a:lnTo>
                  <a:lnTo>
                    <a:pt x="2358" y="2290"/>
                  </a:lnTo>
                  <a:lnTo>
                    <a:pt x="2358" y="2324"/>
                  </a:lnTo>
                  <a:lnTo>
                    <a:pt x="2425" y="2324"/>
                  </a:lnTo>
                  <a:lnTo>
                    <a:pt x="2526" y="2257"/>
                  </a:lnTo>
                  <a:lnTo>
                    <a:pt x="2560" y="2189"/>
                  </a:lnTo>
                  <a:lnTo>
                    <a:pt x="2593" y="2088"/>
                  </a:lnTo>
                  <a:lnTo>
                    <a:pt x="2627" y="1954"/>
                  </a:lnTo>
                  <a:lnTo>
                    <a:pt x="2593" y="1684"/>
                  </a:lnTo>
                  <a:lnTo>
                    <a:pt x="2560" y="1482"/>
                  </a:lnTo>
                  <a:lnTo>
                    <a:pt x="2560" y="742"/>
                  </a:lnTo>
                  <a:lnTo>
                    <a:pt x="2492" y="405"/>
                  </a:lnTo>
                  <a:lnTo>
                    <a:pt x="2425" y="237"/>
                  </a:lnTo>
                  <a:lnTo>
                    <a:pt x="2358" y="102"/>
                  </a:lnTo>
                  <a:lnTo>
                    <a:pt x="2324" y="102"/>
                  </a:lnTo>
                  <a:lnTo>
                    <a:pt x="2290" y="203"/>
                  </a:lnTo>
                  <a:lnTo>
                    <a:pt x="2257" y="338"/>
                  </a:lnTo>
                  <a:lnTo>
                    <a:pt x="2257" y="607"/>
                  </a:lnTo>
                  <a:lnTo>
                    <a:pt x="2324" y="1146"/>
                  </a:lnTo>
                  <a:lnTo>
                    <a:pt x="2358" y="1651"/>
                  </a:lnTo>
                  <a:lnTo>
                    <a:pt x="2358" y="2156"/>
                  </a:lnTo>
                  <a:lnTo>
                    <a:pt x="2088" y="2122"/>
                  </a:lnTo>
                  <a:lnTo>
                    <a:pt x="1853" y="2088"/>
                  </a:lnTo>
                  <a:lnTo>
                    <a:pt x="1314" y="2088"/>
                  </a:lnTo>
                  <a:lnTo>
                    <a:pt x="270" y="2189"/>
                  </a:lnTo>
                  <a:lnTo>
                    <a:pt x="270" y="1920"/>
                  </a:lnTo>
                  <a:lnTo>
                    <a:pt x="270" y="1684"/>
                  </a:lnTo>
                  <a:lnTo>
                    <a:pt x="237" y="1146"/>
                  </a:lnTo>
                  <a:lnTo>
                    <a:pt x="237" y="775"/>
                  </a:lnTo>
                  <a:lnTo>
                    <a:pt x="203" y="405"/>
                  </a:lnTo>
                  <a:lnTo>
                    <a:pt x="843" y="338"/>
                  </a:lnTo>
                  <a:lnTo>
                    <a:pt x="1482" y="270"/>
                  </a:lnTo>
                  <a:lnTo>
                    <a:pt x="1920" y="237"/>
                  </a:lnTo>
                  <a:lnTo>
                    <a:pt x="2122" y="203"/>
                  </a:lnTo>
                  <a:lnTo>
                    <a:pt x="2324" y="102"/>
                  </a:lnTo>
                  <a:lnTo>
                    <a:pt x="2324" y="68"/>
                  </a:lnTo>
                  <a:lnTo>
                    <a:pt x="2189" y="35"/>
                  </a:lnTo>
                  <a:lnTo>
                    <a:pt x="2088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6"/>
            <p:cNvSpPr/>
            <p:nvPr/>
          </p:nvSpPr>
          <p:spPr>
            <a:xfrm>
              <a:off x="1734520" y="504894"/>
              <a:ext cx="122514" cy="147674"/>
            </a:xfrm>
            <a:custGeom>
              <a:avLst/>
              <a:gdLst/>
              <a:ahLst/>
              <a:cxnLst/>
              <a:rect l="l" t="t" r="r" b="b"/>
              <a:pathLst>
                <a:path w="2459" h="2964" extrusionOk="0">
                  <a:moveTo>
                    <a:pt x="270" y="1516"/>
                  </a:moveTo>
                  <a:lnTo>
                    <a:pt x="472" y="1583"/>
                  </a:lnTo>
                  <a:lnTo>
                    <a:pt x="708" y="1617"/>
                  </a:lnTo>
                  <a:lnTo>
                    <a:pt x="1953" y="1617"/>
                  </a:lnTo>
                  <a:lnTo>
                    <a:pt x="2223" y="1583"/>
                  </a:lnTo>
                  <a:lnTo>
                    <a:pt x="2223" y="2088"/>
                  </a:lnTo>
                  <a:lnTo>
                    <a:pt x="2223" y="2324"/>
                  </a:lnTo>
                  <a:lnTo>
                    <a:pt x="2256" y="2593"/>
                  </a:lnTo>
                  <a:lnTo>
                    <a:pt x="1785" y="2593"/>
                  </a:lnTo>
                  <a:lnTo>
                    <a:pt x="1347" y="2661"/>
                  </a:lnTo>
                  <a:lnTo>
                    <a:pt x="842" y="2694"/>
                  </a:lnTo>
                  <a:lnTo>
                    <a:pt x="573" y="2728"/>
                  </a:lnTo>
                  <a:lnTo>
                    <a:pt x="337" y="2795"/>
                  </a:lnTo>
                  <a:lnTo>
                    <a:pt x="311" y="2821"/>
                  </a:lnTo>
                  <a:lnTo>
                    <a:pt x="337" y="2560"/>
                  </a:lnTo>
                  <a:lnTo>
                    <a:pt x="303" y="2189"/>
                  </a:lnTo>
                  <a:lnTo>
                    <a:pt x="270" y="1516"/>
                  </a:lnTo>
                  <a:close/>
                  <a:moveTo>
                    <a:pt x="2155" y="1"/>
                  </a:moveTo>
                  <a:lnTo>
                    <a:pt x="1886" y="34"/>
                  </a:lnTo>
                  <a:lnTo>
                    <a:pt x="1583" y="34"/>
                  </a:lnTo>
                  <a:lnTo>
                    <a:pt x="1044" y="102"/>
                  </a:lnTo>
                  <a:lnTo>
                    <a:pt x="607" y="169"/>
                  </a:lnTo>
                  <a:lnTo>
                    <a:pt x="135" y="236"/>
                  </a:lnTo>
                  <a:lnTo>
                    <a:pt x="101" y="169"/>
                  </a:lnTo>
                  <a:lnTo>
                    <a:pt x="68" y="203"/>
                  </a:lnTo>
                  <a:lnTo>
                    <a:pt x="0" y="506"/>
                  </a:lnTo>
                  <a:lnTo>
                    <a:pt x="0" y="809"/>
                  </a:lnTo>
                  <a:lnTo>
                    <a:pt x="34" y="1449"/>
                  </a:lnTo>
                  <a:lnTo>
                    <a:pt x="34" y="2189"/>
                  </a:lnTo>
                  <a:lnTo>
                    <a:pt x="68" y="2560"/>
                  </a:lnTo>
                  <a:lnTo>
                    <a:pt x="135" y="2896"/>
                  </a:lnTo>
                  <a:lnTo>
                    <a:pt x="169" y="2964"/>
                  </a:lnTo>
                  <a:lnTo>
                    <a:pt x="236" y="2964"/>
                  </a:lnTo>
                  <a:lnTo>
                    <a:pt x="270" y="2930"/>
                  </a:lnTo>
                  <a:lnTo>
                    <a:pt x="303" y="2896"/>
                  </a:lnTo>
                  <a:lnTo>
                    <a:pt x="310" y="2835"/>
                  </a:lnTo>
                  <a:lnTo>
                    <a:pt x="337" y="2863"/>
                  </a:lnTo>
                  <a:lnTo>
                    <a:pt x="842" y="2863"/>
                  </a:lnTo>
                  <a:lnTo>
                    <a:pt x="1347" y="2829"/>
                  </a:lnTo>
                  <a:lnTo>
                    <a:pt x="1819" y="2795"/>
                  </a:lnTo>
                  <a:lnTo>
                    <a:pt x="2290" y="2728"/>
                  </a:lnTo>
                  <a:lnTo>
                    <a:pt x="2324" y="2795"/>
                  </a:lnTo>
                  <a:lnTo>
                    <a:pt x="2357" y="2829"/>
                  </a:lnTo>
                  <a:lnTo>
                    <a:pt x="2391" y="2795"/>
                  </a:lnTo>
                  <a:lnTo>
                    <a:pt x="2391" y="2728"/>
                  </a:lnTo>
                  <a:lnTo>
                    <a:pt x="2425" y="2661"/>
                  </a:lnTo>
                  <a:lnTo>
                    <a:pt x="2425" y="2627"/>
                  </a:lnTo>
                  <a:lnTo>
                    <a:pt x="2458" y="2358"/>
                  </a:lnTo>
                  <a:lnTo>
                    <a:pt x="2458" y="2088"/>
                  </a:lnTo>
                  <a:lnTo>
                    <a:pt x="2425" y="1583"/>
                  </a:lnTo>
                  <a:lnTo>
                    <a:pt x="2391" y="843"/>
                  </a:lnTo>
                  <a:lnTo>
                    <a:pt x="2357" y="506"/>
                  </a:lnTo>
                  <a:lnTo>
                    <a:pt x="2290" y="135"/>
                  </a:lnTo>
                  <a:lnTo>
                    <a:pt x="2256" y="135"/>
                  </a:lnTo>
                  <a:lnTo>
                    <a:pt x="2223" y="438"/>
                  </a:lnTo>
                  <a:lnTo>
                    <a:pt x="2189" y="775"/>
                  </a:lnTo>
                  <a:lnTo>
                    <a:pt x="2223" y="1381"/>
                  </a:lnTo>
                  <a:lnTo>
                    <a:pt x="2223" y="1415"/>
                  </a:lnTo>
                  <a:lnTo>
                    <a:pt x="1953" y="1381"/>
                  </a:lnTo>
                  <a:lnTo>
                    <a:pt x="472" y="1381"/>
                  </a:lnTo>
                  <a:lnTo>
                    <a:pt x="236" y="1449"/>
                  </a:lnTo>
                  <a:lnTo>
                    <a:pt x="236" y="910"/>
                  </a:lnTo>
                  <a:lnTo>
                    <a:pt x="202" y="641"/>
                  </a:lnTo>
                  <a:lnTo>
                    <a:pt x="169" y="371"/>
                  </a:lnTo>
                  <a:lnTo>
                    <a:pt x="674" y="371"/>
                  </a:lnTo>
                  <a:lnTo>
                    <a:pt x="1213" y="304"/>
                  </a:lnTo>
                  <a:lnTo>
                    <a:pt x="1684" y="236"/>
                  </a:lnTo>
                  <a:lnTo>
                    <a:pt x="2189" y="169"/>
                  </a:lnTo>
                  <a:lnTo>
                    <a:pt x="2223" y="135"/>
                  </a:lnTo>
                  <a:lnTo>
                    <a:pt x="2223" y="68"/>
                  </a:lnTo>
                  <a:lnTo>
                    <a:pt x="2189" y="34"/>
                  </a:lnTo>
                  <a:lnTo>
                    <a:pt x="2155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6"/>
            <p:cNvSpPr/>
            <p:nvPr/>
          </p:nvSpPr>
          <p:spPr>
            <a:xfrm>
              <a:off x="1873725" y="566973"/>
              <a:ext cx="127546" cy="80563"/>
            </a:xfrm>
            <a:custGeom>
              <a:avLst/>
              <a:gdLst/>
              <a:ahLst/>
              <a:cxnLst/>
              <a:rect l="l" t="t" r="r" b="b"/>
              <a:pathLst>
                <a:path w="2560" h="1617" extrusionOk="0">
                  <a:moveTo>
                    <a:pt x="1314" y="1"/>
                  </a:moveTo>
                  <a:lnTo>
                    <a:pt x="674" y="34"/>
                  </a:lnTo>
                  <a:lnTo>
                    <a:pt x="371" y="68"/>
                  </a:lnTo>
                  <a:lnTo>
                    <a:pt x="68" y="135"/>
                  </a:lnTo>
                  <a:lnTo>
                    <a:pt x="35" y="169"/>
                  </a:lnTo>
                  <a:lnTo>
                    <a:pt x="1" y="203"/>
                  </a:lnTo>
                  <a:lnTo>
                    <a:pt x="35" y="236"/>
                  </a:lnTo>
                  <a:lnTo>
                    <a:pt x="102" y="270"/>
                  </a:lnTo>
                  <a:lnTo>
                    <a:pt x="708" y="270"/>
                  </a:lnTo>
                  <a:lnTo>
                    <a:pt x="1314" y="236"/>
                  </a:lnTo>
                  <a:lnTo>
                    <a:pt x="2290" y="236"/>
                  </a:lnTo>
                  <a:lnTo>
                    <a:pt x="2358" y="506"/>
                  </a:lnTo>
                  <a:lnTo>
                    <a:pt x="2391" y="775"/>
                  </a:lnTo>
                  <a:lnTo>
                    <a:pt x="2358" y="1347"/>
                  </a:lnTo>
                  <a:lnTo>
                    <a:pt x="1247" y="1381"/>
                  </a:lnTo>
                  <a:lnTo>
                    <a:pt x="742" y="1415"/>
                  </a:lnTo>
                  <a:lnTo>
                    <a:pt x="472" y="1415"/>
                  </a:lnTo>
                  <a:lnTo>
                    <a:pt x="237" y="1482"/>
                  </a:lnTo>
                  <a:lnTo>
                    <a:pt x="203" y="1516"/>
                  </a:lnTo>
                  <a:lnTo>
                    <a:pt x="237" y="1549"/>
                  </a:lnTo>
                  <a:lnTo>
                    <a:pt x="472" y="1617"/>
                  </a:lnTo>
                  <a:lnTo>
                    <a:pt x="742" y="1617"/>
                  </a:lnTo>
                  <a:lnTo>
                    <a:pt x="1280" y="1583"/>
                  </a:lnTo>
                  <a:lnTo>
                    <a:pt x="2459" y="1549"/>
                  </a:lnTo>
                  <a:lnTo>
                    <a:pt x="2526" y="1516"/>
                  </a:lnTo>
                  <a:lnTo>
                    <a:pt x="2560" y="1448"/>
                  </a:lnTo>
                  <a:lnTo>
                    <a:pt x="2560" y="1145"/>
                  </a:lnTo>
                  <a:lnTo>
                    <a:pt x="2492" y="842"/>
                  </a:lnTo>
                  <a:lnTo>
                    <a:pt x="2358" y="236"/>
                  </a:lnTo>
                  <a:lnTo>
                    <a:pt x="2391" y="203"/>
                  </a:lnTo>
                  <a:lnTo>
                    <a:pt x="2425" y="203"/>
                  </a:lnTo>
                  <a:lnTo>
                    <a:pt x="2459" y="135"/>
                  </a:lnTo>
                  <a:lnTo>
                    <a:pt x="2425" y="102"/>
                  </a:lnTo>
                  <a:lnTo>
                    <a:pt x="2391" y="102"/>
                  </a:lnTo>
                  <a:lnTo>
                    <a:pt x="2324" y="68"/>
                  </a:lnTo>
                  <a:lnTo>
                    <a:pt x="2324" y="1"/>
                  </a:lnTo>
                  <a:lnTo>
                    <a:pt x="2257" y="1"/>
                  </a:lnTo>
                  <a:lnTo>
                    <a:pt x="2257" y="34"/>
                  </a:lnTo>
                  <a:lnTo>
                    <a:pt x="2021" y="34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6"/>
            <p:cNvSpPr/>
            <p:nvPr/>
          </p:nvSpPr>
          <p:spPr>
            <a:xfrm>
              <a:off x="1924045" y="590439"/>
              <a:ext cx="26904" cy="36968"/>
            </a:xfrm>
            <a:custGeom>
              <a:avLst/>
              <a:gdLst/>
              <a:ahLst/>
              <a:cxnLst/>
              <a:rect l="l" t="t" r="r" b="b"/>
              <a:pathLst>
                <a:path w="540" h="742" extrusionOk="0">
                  <a:moveTo>
                    <a:pt x="136" y="1"/>
                  </a:moveTo>
                  <a:lnTo>
                    <a:pt x="68" y="35"/>
                  </a:lnTo>
                  <a:lnTo>
                    <a:pt x="68" y="102"/>
                  </a:lnTo>
                  <a:lnTo>
                    <a:pt x="102" y="203"/>
                  </a:lnTo>
                  <a:lnTo>
                    <a:pt x="169" y="237"/>
                  </a:lnTo>
                  <a:lnTo>
                    <a:pt x="270" y="304"/>
                  </a:lnTo>
                  <a:lnTo>
                    <a:pt x="203" y="338"/>
                  </a:lnTo>
                  <a:lnTo>
                    <a:pt x="35" y="540"/>
                  </a:lnTo>
                  <a:lnTo>
                    <a:pt x="1" y="573"/>
                  </a:lnTo>
                  <a:lnTo>
                    <a:pt x="1" y="641"/>
                  </a:lnTo>
                  <a:lnTo>
                    <a:pt x="35" y="708"/>
                  </a:lnTo>
                  <a:lnTo>
                    <a:pt x="102" y="742"/>
                  </a:lnTo>
                  <a:lnTo>
                    <a:pt x="136" y="708"/>
                  </a:lnTo>
                  <a:lnTo>
                    <a:pt x="203" y="708"/>
                  </a:lnTo>
                  <a:lnTo>
                    <a:pt x="371" y="472"/>
                  </a:lnTo>
                  <a:lnTo>
                    <a:pt x="439" y="371"/>
                  </a:lnTo>
                  <a:lnTo>
                    <a:pt x="506" y="338"/>
                  </a:lnTo>
                  <a:lnTo>
                    <a:pt x="540" y="304"/>
                  </a:lnTo>
                  <a:lnTo>
                    <a:pt x="540" y="237"/>
                  </a:lnTo>
                  <a:lnTo>
                    <a:pt x="506" y="203"/>
                  </a:lnTo>
                  <a:lnTo>
                    <a:pt x="371" y="102"/>
                  </a:lnTo>
                  <a:lnTo>
                    <a:pt x="304" y="68"/>
                  </a:lnTo>
                  <a:lnTo>
                    <a:pt x="237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6"/>
            <p:cNvSpPr/>
            <p:nvPr/>
          </p:nvSpPr>
          <p:spPr>
            <a:xfrm>
              <a:off x="1776471" y="528410"/>
              <a:ext cx="43645" cy="28548"/>
            </a:xfrm>
            <a:custGeom>
              <a:avLst/>
              <a:gdLst/>
              <a:ahLst/>
              <a:cxnLst/>
              <a:rect l="l" t="t" r="r" b="b"/>
              <a:pathLst>
                <a:path w="876" h="573" extrusionOk="0">
                  <a:moveTo>
                    <a:pt x="404" y="0"/>
                  </a:moveTo>
                  <a:lnTo>
                    <a:pt x="270" y="101"/>
                  </a:lnTo>
                  <a:lnTo>
                    <a:pt x="169" y="202"/>
                  </a:lnTo>
                  <a:lnTo>
                    <a:pt x="68" y="303"/>
                  </a:lnTo>
                  <a:lnTo>
                    <a:pt x="34" y="371"/>
                  </a:lnTo>
                  <a:lnTo>
                    <a:pt x="0" y="438"/>
                  </a:lnTo>
                  <a:lnTo>
                    <a:pt x="0" y="505"/>
                  </a:lnTo>
                  <a:lnTo>
                    <a:pt x="68" y="505"/>
                  </a:lnTo>
                  <a:lnTo>
                    <a:pt x="202" y="472"/>
                  </a:lnTo>
                  <a:lnTo>
                    <a:pt x="303" y="371"/>
                  </a:lnTo>
                  <a:lnTo>
                    <a:pt x="438" y="236"/>
                  </a:lnTo>
                  <a:lnTo>
                    <a:pt x="573" y="404"/>
                  </a:lnTo>
                  <a:lnTo>
                    <a:pt x="741" y="539"/>
                  </a:lnTo>
                  <a:lnTo>
                    <a:pt x="775" y="573"/>
                  </a:lnTo>
                  <a:lnTo>
                    <a:pt x="842" y="573"/>
                  </a:lnTo>
                  <a:lnTo>
                    <a:pt x="842" y="539"/>
                  </a:lnTo>
                  <a:lnTo>
                    <a:pt x="876" y="505"/>
                  </a:lnTo>
                  <a:lnTo>
                    <a:pt x="842" y="472"/>
                  </a:lnTo>
                  <a:lnTo>
                    <a:pt x="707" y="303"/>
                  </a:lnTo>
                  <a:lnTo>
                    <a:pt x="505" y="135"/>
                  </a:lnTo>
                  <a:lnTo>
                    <a:pt x="505" y="101"/>
                  </a:lnTo>
                  <a:lnTo>
                    <a:pt x="505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6"/>
            <p:cNvSpPr/>
            <p:nvPr/>
          </p:nvSpPr>
          <p:spPr>
            <a:xfrm>
              <a:off x="1689232" y="358964"/>
              <a:ext cx="303668" cy="140948"/>
            </a:xfrm>
            <a:custGeom>
              <a:avLst/>
              <a:gdLst/>
              <a:ahLst/>
              <a:cxnLst/>
              <a:rect l="l" t="t" r="r" b="b"/>
              <a:pathLst>
                <a:path w="6095" h="2829" extrusionOk="0">
                  <a:moveTo>
                    <a:pt x="5522" y="1"/>
                  </a:moveTo>
                  <a:lnTo>
                    <a:pt x="3704" y="68"/>
                  </a:lnTo>
                  <a:lnTo>
                    <a:pt x="1886" y="169"/>
                  </a:lnTo>
                  <a:lnTo>
                    <a:pt x="977" y="236"/>
                  </a:lnTo>
                  <a:lnTo>
                    <a:pt x="505" y="304"/>
                  </a:lnTo>
                  <a:lnTo>
                    <a:pt x="68" y="405"/>
                  </a:lnTo>
                  <a:lnTo>
                    <a:pt x="34" y="438"/>
                  </a:lnTo>
                  <a:lnTo>
                    <a:pt x="68" y="472"/>
                  </a:lnTo>
                  <a:lnTo>
                    <a:pt x="101" y="472"/>
                  </a:lnTo>
                  <a:lnTo>
                    <a:pt x="34" y="708"/>
                  </a:lnTo>
                  <a:lnTo>
                    <a:pt x="0" y="977"/>
                  </a:lnTo>
                  <a:lnTo>
                    <a:pt x="34" y="1482"/>
                  </a:lnTo>
                  <a:lnTo>
                    <a:pt x="101" y="2088"/>
                  </a:lnTo>
                  <a:lnTo>
                    <a:pt x="202" y="2728"/>
                  </a:lnTo>
                  <a:lnTo>
                    <a:pt x="236" y="2761"/>
                  </a:lnTo>
                  <a:lnTo>
                    <a:pt x="270" y="2795"/>
                  </a:lnTo>
                  <a:lnTo>
                    <a:pt x="371" y="2761"/>
                  </a:lnTo>
                  <a:lnTo>
                    <a:pt x="1044" y="2829"/>
                  </a:lnTo>
                  <a:lnTo>
                    <a:pt x="1718" y="2829"/>
                  </a:lnTo>
                  <a:lnTo>
                    <a:pt x="2425" y="2795"/>
                  </a:lnTo>
                  <a:lnTo>
                    <a:pt x="3098" y="2728"/>
                  </a:lnTo>
                  <a:lnTo>
                    <a:pt x="4445" y="2593"/>
                  </a:lnTo>
                  <a:lnTo>
                    <a:pt x="5152" y="2559"/>
                  </a:lnTo>
                  <a:lnTo>
                    <a:pt x="5825" y="2559"/>
                  </a:lnTo>
                  <a:lnTo>
                    <a:pt x="5892" y="2593"/>
                  </a:lnTo>
                  <a:lnTo>
                    <a:pt x="5960" y="2593"/>
                  </a:lnTo>
                  <a:lnTo>
                    <a:pt x="6027" y="2559"/>
                  </a:lnTo>
                  <a:lnTo>
                    <a:pt x="6061" y="2492"/>
                  </a:lnTo>
                  <a:lnTo>
                    <a:pt x="6094" y="1280"/>
                  </a:lnTo>
                  <a:lnTo>
                    <a:pt x="6061" y="674"/>
                  </a:lnTo>
                  <a:lnTo>
                    <a:pt x="6061" y="371"/>
                  </a:lnTo>
                  <a:lnTo>
                    <a:pt x="6027" y="68"/>
                  </a:lnTo>
                  <a:lnTo>
                    <a:pt x="5993" y="34"/>
                  </a:lnTo>
                  <a:lnTo>
                    <a:pt x="5926" y="34"/>
                  </a:lnTo>
                  <a:lnTo>
                    <a:pt x="5892" y="68"/>
                  </a:lnTo>
                  <a:lnTo>
                    <a:pt x="5825" y="607"/>
                  </a:lnTo>
                  <a:lnTo>
                    <a:pt x="5791" y="1179"/>
                  </a:lnTo>
                  <a:lnTo>
                    <a:pt x="5825" y="2290"/>
                  </a:lnTo>
                  <a:lnTo>
                    <a:pt x="5152" y="2324"/>
                  </a:lnTo>
                  <a:lnTo>
                    <a:pt x="4478" y="2357"/>
                  </a:lnTo>
                  <a:lnTo>
                    <a:pt x="3132" y="2458"/>
                  </a:lnTo>
                  <a:lnTo>
                    <a:pt x="1785" y="2593"/>
                  </a:lnTo>
                  <a:lnTo>
                    <a:pt x="1111" y="2627"/>
                  </a:lnTo>
                  <a:lnTo>
                    <a:pt x="438" y="2627"/>
                  </a:lnTo>
                  <a:lnTo>
                    <a:pt x="303" y="2054"/>
                  </a:lnTo>
                  <a:lnTo>
                    <a:pt x="236" y="1448"/>
                  </a:lnTo>
                  <a:lnTo>
                    <a:pt x="236" y="977"/>
                  </a:lnTo>
                  <a:lnTo>
                    <a:pt x="236" y="708"/>
                  </a:lnTo>
                  <a:lnTo>
                    <a:pt x="169" y="472"/>
                  </a:lnTo>
                  <a:lnTo>
                    <a:pt x="472" y="506"/>
                  </a:lnTo>
                  <a:lnTo>
                    <a:pt x="775" y="506"/>
                  </a:lnTo>
                  <a:lnTo>
                    <a:pt x="1414" y="472"/>
                  </a:lnTo>
                  <a:lnTo>
                    <a:pt x="2054" y="405"/>
                  </a:lnTo>
                  <a:lnTo>
                    <a:pt x="2694" y="337"/>
                  </a:lnTo>
                  <a:lnTo>
                    <a:pt x="3973" y="270"/>
                  </a:lnTo>
                  <a:lnTo>
                    <a:pt x="4781" y="236"/>
                  </a:lnTo>
                  <a:lnTo>
                    <a:pt x="5219" y="203"/>
                  </a:lnTo>
                  <a:lnTo>
                    <a:pt x="5455" y="203"/>
                  </a:lnTo>
                  <a:lnTo>
                    <a:pt x="5556" y="236"/>
                  </a:lnTo>
                  <a:lnTo>
                    <a:pt x="5623" y="270"/>
                  </a:lnTo>
                  <a:lnTo>
                    <a:pt x="5690" y="304"/>
                  </a:lnTo>
                  <a:lnTo>
                    <a:pt x="5758" y="270"/>
                  </a:lnTo>
                  <a:lnTo>
                    <a:pt x="5791" y="236"/>
                  </a:lnTo>
                  <a:lnTo>
                    <a:pt x="5791" y="169"/>
                  </a:lnTo>
                  <a:lnTo>
                    <a:pt x="5758" y="102"/>
                  </a:lnTo>
                  <a:lnTo>
                    <a:pt x="5690" y="34"/>
                  </a:lnTo>
                  <a:lnTo>
                    <a:pt x="5623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6"/>
            <p:cNvSpPr/>
            <p:nvPr/>
          </p:nvSpPr>
          <p:spPr>
            <a:xfrm>
              <a:off x="120820" y="568667"/>
              <a:ext cx="124207" cy="154350"/>
            </a:xfrm>
            <a:custGeom>
              <a:avLst/>
              <a:gdLst/>
              <a:ahLst/>
              <a:cxnLst/>
              <a:rect l="l" t="t" r="r" b="b"/>
              <a:pathLst>
                <a:path w="2493" h="3098" extrusionOk="0">
                  <a:moveTo>
                    <a:pt x="2290" y="202"/>
                  </a:moveTo>
                  <a:lnTo>
                    <a:pt x="2223" y="808"/>
                  </a:lnTo>
                  <a:lnTo>
                    <a:pt x="2223" y="1482"/>
                  </a:lnTo>
                  <a:lnTo>
                    <a:pt x="2223" y="2155"/>
                  </a:lnTo>
                  <a:lnTo>
                    <a:pt x="2290" y="2727"/>
                  </a:lnTo>
                  <a:lnTo>
                    <a:pt x="2324" y="2761"/>
                  </a:lnTo>
                  <a:lnTo>
                    <a:pt x="2290" y="2761"/>
                  </a:lnTo>
                  <a:lnTo>
                    <a:pt x="2055" y="2727"/>
                  </a:lnTo>
                  <a:lnTo>
                    <a:pt x="1819" y="2727"/>
                  </a:lnTo>
                  <a:lnTo>
                    <a:pt x="1348" y="2761"/>
                  </a:lnTo>
                  <a:lnTo>
                    <a:pt x="371" y="2761"/>
                  </a:lnTo>
                  <a:lnTo>
                    <a:pt x="270" y="1515"/>
                  </a:lnTo>
                  <a:lnTo>
                    <a:pt x="169" y="236"/>
                  </a:lnTo>
                  <a:lnTo>
                    <a:pt x="708" y="303"/>
                  </a:lnTo>
                  <a:lnTo>
                    <a:pt x="1213" y="270"/>
                  </a:lnTo>
                  <a:lnTo>
                    <a:pt x="2290" y="202"/>
                  </a:lnTo>
                  <a:close/>
                  <a:moveTo>
                    <a:pt x="2290" y="0"/>
                  </a:moveTo>
                  <a:lnTo>
                    <a:pt x="1752" y="34"/>
                  </a:lnTo>
                  <a:lnTo>
                    <a:pt x="1213" y="34"/>
                  </a:lnTo>
                  <a:lnTo>
                    <a:pt x="674" y="68"/>
                  </a:lnTo>
                  <a:lnTo>
                    <a:pt x="136" y="101"/>
                  </a:lnTo>
                  <a:lnTo>
                    <a:pt x="102" y="135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34" y="236"/>
                  </a:lnTo>
                  <a:lnTo>
                    <a:pt x="1" y="876"/>
                  </a:lnTo>
                  <a:lnTo>
                    <a:pt x="34" y="1616"/>
                  </a:lnTo>
                  <a:lnTo>
                    <a:pt x="102" y="2357"/>
                  </a:lnTo>
                  <a:lnTo>
                    <a:pt x="203" y="3030"/>
                  </a:lnTo>
                  <a:lnTo>
                    <a:pt x="237" y="3064"/>
                  </a:lnTo>
                  <a:lnTo>
                    <a:pt x="304" y="3098"/>
                  </a:lnTo>
                  <a:lnTo>
                    <a:pt x="371" y="3064"/>
                  </a:lnTo>
                  <a:lnTo>
                    <a:pt x="405" y="2997"/>
                  </a:lnTo>
                  <a:lnTo>
                    <a:pt x="405" y="2896"/>
                  </a:lnTo>
                  <a:lnTo>
                    <a:pt x="876" y="2997"/>
                  </a:lnTo>
                  <a:lnTo>
                    <a:pt x="1348" y="3030"/>
                  </a:lnTo>
                  <a:lnTo>
                    <a:pt x="1853" y="2997"/>
                  </a:lnTo>
                  <a:lnTo>
                    <a:pt x="2088" y="2963"/>
                  </a:lnTo>
                  <a:lnTo>
                    <a:pt x="2290" y="2896"/>
                  </a:lnTo>
                  <a:lnTo>
                    <a:pt x="2358" y="2862"/>
                  </a:lnTo>
                  <a:lnTo>
                    <a:pt x="2358" y="2795"/>
                  </a:lnTo>
                  <a:lnTo>
                    <a:pt x="2425" y="2795"/>
                  </a:lnTo>
                  <a:lnTo>
                    <a:pt x="2459" y="2761"/>
                  </a:lnTo>
                  <a:lnTo>
                    <a:pt x="2459" y="2727"/>
                  </a:lnTo>
                  <a:lnTo>
                    <a:pt x="2492" y="2121"/>
                  </a:lnTo>
                  <a:lnTo>
                    <a:pt x="2459" y="1448"/>
                  </a:lnTo>
                  <a:lnTo>
                    <a:pt x="2425" y="775"/>
                  </a:lnTo>
                  <a:lnTo>
                    <a:pt x="2358" y="169"/>
                  </a:lnTo>
                  <a:lnTo>
                    <a:pt x="2391" y="135"/>
                  </a:lnTo>
                  <a:lnTo>
                    <a:pt x="2391" y="68"/>
                  </a:lnTo>
                  <a:lnTo>
                    <a:pt x="2358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6"/>
            <p:cNvSpPr/>
            <p:nvPr/>
          </p:nvSpPr>
          <p:spPr>
            <a:xfrm>
              <a:off x="1274908" y="519990"/>
              <a:ext cx="159382" cy="144336"/>
            </a:xfrm>
            <a:custGeom>
              <a:avLst/>
              <a:gdLst/>
              <a:ahLst/>
              <a:cxnLst/>
              <a:rect l="l" t="t" r="r" b="b"/>
              <a:pathLst>
                <a:path w="3199" h="2897" extrusionOk="0">
                  <a:moveTo>
                    <a:pt x="2963" y="1"/>
                  </a:moveTo>
                  <a:lnTo>
                    <a:pt x="2963" y="34"/>
                  </a:lnTo>
                  <a:lnTo>
                    <a:pt x="2930" y="34"/>
                  </a:lnTo>
                  <a:lnTo>
                    <a:pt x="2896" y="338"/>
                  </a:lnTo>
                  <a:lnTo>
                    <a:pt x="2930" y="674"/>
                  </a:lnTo>
                  <a:lnTo>
                    <a:pt x="2963" y="1280"/>
                  </a:lnTo>
                  <a:lnTo>
                    <a:pt x="2963" y="1954"/>
                  </a:lnTo>
                  <a:lnTo>
                    <a:pt x="2997" y="2290"/>
                  </a:lnTo>
                  <a:lnTo>
                    <a:pt x="3031" y="2627"/>
                  </a:lnTo>
                  <a:lnTo>
                    <a:pt x="2324" y="2627"/>
                  </a:lnTo>
                  <a:lnTo>
                    <a:pt x="1650" y="2661"/>
                  </a:lnTo>
                  <a:lnTo>
                    <a:pt x="977" y="2694"/>
                  </a:lnTo>
                  <a:lnTo>
                    <a:pt x="640" y="2728"/>
                  </a:lnTo>
                  <a:lnTo>
                    <a:pt x="270" y="2728"/>
                  </a:lnTo>
                  <a:lnTo>
                    <a:pt x="303" y="2391"/>
                  </a:lnTo>
                  <a:lnTo>
                    <a:pt x="303" y="2055"/>
                  </a:lnTo>
                  <a:lnTo>
                    <a:pt x="270" y="1348"/>
                  </a:lnTo>
                  <a:lnTo>
                    <a:pt x="236" y="742"/>
                  </a:lnTo>
                  <a:lnTo>
                    <a:pt x="202" y="439"/>
                  </a:lnTo>
                  <a:lnTo>
                    <a:pt x="101" y="169"/>
                  </a:lnTo>
                  <a:lnTo>
                    <a:pt x="68" y="169"/>
                  </a:lnTo>
                  <a:lnTo>
                    <a:pt x="0" y="472"/>
                  </a:lnTo>
                  <a:lnTo>
                    <a:pt x="0" y="775"/>
                  </a:lnTo>
                  <a:lnTo>
                    <a:pt x="34" y="1381"/>
                  </a:lnTo>
                  <a:lnTo>
                    <a:pt x="34" y="1718"/>
                  </a:lnTo>
                  <a:lnTo>
                    <a:pt x="101" y="2088"/>
                  </a:lnTo>
                  <a:lnTo>
                    <a:pt x="236" y="2795"/>
                  </a:lnTo>
                  <a:lnTo>
                    <a:pt x="236" y="2829"/>
                  </a:lnTo>
                  <a:lnTo>
                    <a:pt x="236" y="2863"/>
                  </a:lnTo>
                  <a:lnTo>
                    <a:pt x="539" y="2795"/>
                  </a:lnTo>
                  <a:lnTo>
                    <a:pt x="573" y="2863"/>
                  </a:lnTo>
                  <a:lnTo>
                    <a:pt x="640" y="2896"/>
                  </a:lnTo>
                  <a:lnTo>
                    <a:pt x="842" y="2896"/>
                  </a:lnTo>
                  <a:lnTo>
                    <a:pt x="1347" y="2863"/>
                  </a:lnTo>
                  <a:lnTo>
                    <a:pt x="2223" y="2829"/>
                  </a:lnTo>
                  <a:lnTo>
                    <a:pt x="3064" y="2795"/>
                  </a:lnTo>
                  <a:lnTo>
                    <a:pt x="3098" y="2795"/>
                  </a:lnTo>
                  <a:lnTo>
                    <a:pt x="3098" y="2762"/>
                  </a:lnTo>
                  <a:lnTo>
                    <a:pt x="3132" y="2762"/>
                  </a:lnTo>
                  <a:lnTo>
                    <a:pt x="3165" y="2694"/>
                  </a:lnTo>
                  <a:lnTo>
                    <a:pt x="3199" y="2391"/>
                  </a:lnTo>
                  <a:lnTo>
                    <a:pt x="3199" y="2088"/>
                  </a:lnTo>
                  <a:lnTo>
                    <a:pt x="3199" y="1482"/>
                  </a:lnTo>
                  <a:lnTo>
                    <a:pt x="3165" y="742"/>
                  </a:lnTo>
                  <a:lnTo>
                    <a:pt x="3132" y="371"/>
                  </a:lnTo>
                  <a:lnTo>
                    <a:pt x="3031" y="34"/>
                  </a:lnTo>
                  <a:lnTo>
                    <a:pt x="2963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6"/>
            <p:cNvSpPr/>
            <p:nvPr/>
          </p:nvSpPr>
          <p:spPr>
            <a:xfrm>
              <a:off x="402665" y="555214"/>
              <a:ext cx="171140" cy="149368"/>
            </a:xfrm>
            <a:custGeom>
              <a:avLst/>
              <a:gdLst/>
              <a:ahLst/>
              <a:cxnLst/>
              <a:rect l="l" t="t" r="r" b="b"/>
              <a:pathLst>
                <a:path w="3435" h="2998" extrusionOk="0">
                  <a:moveTo>
                    <a:pt x="1279" y="1"/>
                  </a:moveTo>
                  <a:lnTo>
                    <a:pt x="909" y="68"/>
                  </a:lnTo>
                  <a:lnTo>
                    <a:pt x="539" y="136"/>
                  </a:lnTo>
                  <a:lnTo>
                    <a:pt x="202" y="203"/>
                  </a:lnTo>
                  <a:lnTo>
                    <a:pt x="101" y="136"/>
                  </a:lnTo>
                  <a:lnTo>
                    <a:pt x="34" y="136"/>
                  </a:lnTo>
                  <a:lnTo>
                    <a:pt x="0" y="169"/>
                  </a:lnTo>
                  <a:lnTo>
                    <a:pt x="0" y="237"/>
                  </a:lnTo>
                  <a:lnTo>
                    <a:pt x="34" y="304"/>
                  </a:lnTo>
                  <a:lnTo>
                    <a:pt x="67" y="338"/>
                  </a:lnTo>
                  <a:lnTo>
                    <a:pt x="34" y="876"/>
                  </a:lnTo>
                  <a:lnTo>
                    <a:pt x="67" y="1684"/>
                  </a:lnTo>
                  <a:lnTo>
                    <a:pt x="135" y="2896"/>
                  </a:lnTo>
                  <a:lnTo>
                    <a:pt x="168" y="2997"/>
                  </a:lnTo>
                  <a:lnTo>
                    <a:pt x="269" y="2997"/>
                  </a:lnTo>
                  <a:lnTo>
                    <a:pt x="337" y="2964"/>
                  </a:lnTo>
                  <a:lnTo>
                    <a:pt x="337" y="2896"/>
                  </a:lnTo>
                  <a:lnTo>
                    <a:pt x="303" y="1920"/>
                  </a:lnTo>
                  <a:lnTo>
                    <a:pt x="269" y="944"/>
                  </a:lnTo>
                  <a:lnTo>
                    <a:pt x="269" y="674"/>
                  </a:lnTo>
                  <a:lnTo>
                    <a:pt x="269" y="371"/>
                  </a:lnTo>
                  <a:lnTo>
                    <a:pt x="943" y="304"/>
                  </a:lnTo>
                  <a:lnTo>
                    <a:pt x="1616" y="270"/>
                  </a:lnTo>
                  <a:lnTo>
                    <a:pt x="1986" y="270"/>
                  </a:lnTo>
                  <a:lnTo>
                    <a:pt x="2357" y="304"/>
                  </a:lnTo>
                  <a:lnTo>
                    <a:pt x="2727" y="338"/>
                  </a:lnTo>
                  <a:lnTo>
                    <a:pt x="3098" y="371"/>
                  </a:lnTo>
                  <a:lnTo>
                    <a:pt x="3131" y="371"/>
                  </a:lnTo>
                  <a:lnTo>
                    <a:pt x="3098" y="573"/>
                  </a:lnTo>
                  <a:lnTo>
                    <a:pt x="3098" y="809"/>
                  </a:lnTo>
                  <a:lnTo>
                    <a:pt x="3098" y="1247"/>
                  </a:lnTo>
                  <a:lnTo>
                    <a:pt x="3098" y="2055"/>
                  </a:lnTo>
                  <a:lnTo>
                    <a:pt x="3131" y="2425"/>
                  </a:lnTo>
                  <a:lnTo>
                    <a:pt x="3199" y="2795"/>
                  </a:lnTo>
                  <a:lnTo>
                    <a:pt x="2795" y="2728"/>
                  </a:lnTo>
                  <a:lnTo>
                    <a:pt x="2390" y="2728"/>
                  </a:lnTo>
                  <a:lnTo>
                    <a:pt x="1549" y="2694"/>
                  </a:lnTo>
                  <a:lnTo>
                    <a:pt x="774" y="2694"/>
                  </a:lnTo>
                  <a:lnTo>
                    <a:pt x="640" y="2762"/>
                  </a:lnTo>
                  <a:lnTo>
                    <a:pt x="505" y="2795"/>
                  </a:lnTo>
                  <a:lnTo>
                    <a:pt x="370" y="2896"/>
                  </a:lnTo>
                  <a:lnTo>
                    <a:pt x="539" y="2930"/>
                  </a:lnTo>
                  <a:lnTo>
                    <a:pt x="707" y="2964"/>
                  </a:lnTo>
                  <a:lnTo>
                    <a:pt x="1044" y="2964"/>
                  </a:lnTo>
                  <a:lnTo>
                    <a:pt x="1414" y="2930"/>
                  </a:lnTo>
                  <a:lnTo>
                    <a:pt x="1784" y="2930"/>
                  </a:lnTo>
                  <a:lnTo>
                    <a:pt x="2525" y="2997"/>
                  </a:lnTo>
                  <a:lnTo>
                    <a:pt x="2929" y="2997"/>
                  </a:lnTo>
                  <a:lnTo>
                    <a:pt x="3300" y="2930"/>
                  </a:lnTo>
                  <a:lnTo>
                    <a:pt x="3333" y="2930"/>
                  </a:lnTo>
                  <a:lnTo>
                    <a:pt x="3401" y="2896"/>
                  </a:lnTo>
                  <a:lnTo>
                    <a:pt x="3434" y="2829"/>
                  </a:lnTo>
                  <a:lnTo>
                    <a:pt x="3434" y="2795"/>
                  </a:lnTo>
                  <a:lnTo>
                    <a:pt x="3367" y="2425"/>
                  </a:lnTo>
                  <a:lnTo>
                    <a:pt x="3333" y="2021"/>
                  </a:lnTo>
                  <a:lnTo>
                    <a:pt x="3300" y="1247"/>
                  </a:lnTo>
                  <a:lnTo>
                    <a:pt x="3333" y="674"/>
                  </a:lnTo>
                  <a:lnTo>
                    <a:pt x="3300" y="405"/>
                  </a:lnTo>
                  <a:lnTo>
                    <a:pt x="3232" y="136"/>
                  </a:lnTo>
                  <a:lnTo>
                    <a:pt x="3232" y="102"/>
                  </a:lnTo>
                  <a:lnTo>
                    <a:pt x="3199" y="136"/>
                  </a:lnTo>
                  <a:lnTo>
                    <a:pt x="3165" y="270"/>
                  </a:lnTo>
                  <a:lnTo>
                    <a:pt x="3131" y="237"/>
                  </a:lnTo>
                  <a:lnTo>
                    <a:pt x="2795" y="102"/>
                  </a:lnTo>
                  <a:lnTo>
                    <a:pt x="2424" y="35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6"/>
            <p:cNvSpPr/>
            <p:nvPr/>
          </p:nvSpPr>
          <p:spPr>
            <a:xfrm>
              <a:off x="1890515" y="21815"/>
              <a:ext cx="55403" cy="40306"/>
            </a:xfrm>
            <a:custGeom>
              <a:avLst/>
              <a:gdLst/>
              <a:ahLst/>
              <a:cxnLst/>
              <a:rect l="l" t="t" r="r" b="b"/>
              <a:pathLst>
                <a:path w="1112" h="809" extrusionOk="0">
                  <a:moveTo>
                    <a:pt x="371" y="0"/>
                  </a:moveTo>
                  <a:lnTo>
                    <a:pt x="304" y="34"/>
                  </a:lnTo>
                  <a:lnTo>
                    <a:pt x="203" y="101"/>
                  </a:lnTo>
                  <a:lnTo>
                    <a:pt x="102" y="202"/>
                  </a:lnTo>
                  <a:lnTo>
                    <a:pt x="1" y="404"/>
                  </a:lnTo>
                  <a:lnTo>
                    <a:pt x="1" y="472"/>
                  </a:lnTo>
                  <a:lnTo>
                    <a:pt x="34" y="505"/>
                  </a:lnTo>
                  <a:lnTo>
                    <a:pt x="371" y="775"/>
                  </a:lnTo>
                  <a:lnTo>
                    <a:pt x="472" y="808"/>
                  </a:lnTo>
                  <a:lnTo>
                    <a:pt x="539" y="775"/>
                  </a:lnTo>
                  <a:lnTo>
                    <a:pt x="573" y="707"/>
                  </a:lnTo>
                  <a:lnTo>
                    <a:pt x="506" y="606"/>
                  </a:lnTo>
                  <a:lnTo>
                    <a:pt x="337" y="472"/>
                  </a:lnTo>
                  <a:lnTo>
                    <a:pt x="674" y="438"/>
                  </a:lnTo>
                  <a:lnTo>
                    <a:pt x="1044" y="371"/>
                  </a:lnTo>
                  <a:lnTo>
                    <a:pt x="1112" y="337"/>
                  </a:lnTo>
                  <a:lnTo>
                    <a:pt x="1112" y="270"/>
                  </a:lnTo>
                  <a:lnTo>
                    <a:pt x="1112" y="202"/>
                  </a:lnTo>
                  <a:lnTo>
                    <a:pt x="1044" y="169"/>
                  </a:lnTo>
                  <a:lnTo>
                    <a:pt x="674" y="236"/>
                  </a:lnTo>
                  <a:lnTo>
                    <a:pt x="304" y="303"/>
                  </a:lnTo>
                  <a:lnTo>
                    <a:pt x="405" y="169"/>
                  </a:lnTo>
                  <a:lnTo>
                    <a:pt x="438" y="101"/>
                  </a:lnTo>
                  <a:lnTo>
                    <a:pt x="405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6"/>
            <p:cNvSpPr/>
            <p:nvPr/>
          </p:nvSpPr>
          <p:spPr>
            <a:xfrm>
              <a:off x="390907" y="-7"/>
              <a:ext cx="10114" cy="11808"/>
            </a:xfrm>
            <a:custGeom>
              <a:avLst/>
              <a:gdLst/>
              <a:ahLst/>
              <a:cxnLst/>
              <a:rect l="l" t="t" r="r" b="b"/>
              <a:pathLst>
                <a:path w="203" h="237" extrusionOk="0">
                  <a:moveTo>
                    <a:pt x="0" y="1"/>
                  </a:moveTo>
                  <a:lnTo>
                    <a:pt x="0" y="135"/>
                  </a:lnTo>
                  <a:lnTo>
                    <a:pt x="34" y="203"/>
                  </a:lnTo>
                  <a:lnTo>
                    <a:pt x="101" y="236"/>
                  </a:lnTo>
                  <a:lnTo>
                    <a:pt x="169" y="203"/>
                  </a:lnTo>
                  <a:lnTo>
                    <a:pt x="202" y="135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6"/>
            <p:cNvSpPr/>
            <p:nvPr/>
          </p:nvSpPr>
          <p:spPr>
            <a:xfrm>
              <a:off x="853858" y="404252"/>
              <a:ext cx="124207" cy="134272"/>
            </a:xfrm>
            <a:custGeom>
              <a:avLst/>
              <a:gdLst/>
              <a:ahLst/>
              <a:cxnLst/>
              <a:rect l="l" t="t" r="r" b="b"/>
              <a:pathLst>
                <a:path w="2493" h="2695" extrusionOk="0">
                  <a:moveTo>
                    <a:pt x="2290" y="203"/>
                  </a:moveTo>
                  <a:lnTo>
                    <a:pt x="2223" y="708"/>
                  </a:lnTo>
                  <a:lnTo>
                    <a:pt x="2223" y="1246"/>
                  </a:lnTo>
                  <a:lnTo>
                    <a:pt x="2223" y="1785"/>
                  </a:lnTo>
                  <a:lnTo>
                    <a:pt x="2290" y="2324"/>
                  </a:lnTo>
                  <a:lnTo>
                    <a:pt x="2290" y="2357"/>
                  </a:lnTo>
                  <a:lnTo>
                    <a:pt x="2055" y="2324"/>
                  </a:lnTo>
                  <a:lnTo>
                    <a:pt x="1819" y="2324"/>
                  </a:lnTo>
                  <a:lnTo>
                    <a:pt x="1347" y="2357"/>
                  </a:lnTo>
                  <a:lnTo>
                    <a:pt x="371" y="2357"/>
                  </a:lnTo>
                  <a:lnTo>
                    <a:pt x="270" y="1280"/>
                  </a:lnTo>
                  <a:lnTo>
                    <a:pt x="203" y="236"/>
                  </a:lnTo>
                  <a:lnTo>
                    <a:pt x="203" y="236"/>
                  </a:lnTo>
                  <a:lnTo>
                    <a:pt x="708" y="270"/>
                  </a:lnTo>
                  <a:lnTo>
                    <a:pt x="1246" y="270"/>
                  </a:lnTo>
                  <a:lnTo>
                    <a:pt x="2290" y="203"/>
                  </a:lnTo>
                  <a:close/>
                  <a:moveTo>
                    <a:pt x="1785" y="1"/>
                  </a:moveTo>
                  <a:lnTo>
                    <a:pt x="1246" y="34"/>
                  </a:lnTo>
                  <a:lnTo>
                    <a:pt x="708" y="34"/>
                  </a:lnTo>
                  <a:lnTo>
                    <a:pt x="169" y="68"/>
                  </a:lnTo>
                  <a:lnTo>
                    <a:pt x="102" y="102"/>
                  </a:lnTo>
                  <a:lnTo>
                    <a:pt x="102" y="135"/>
                  </a:lnTo>
                  <a:lnTo>
                    <a:pt x="34" y="169"/>
                  </a:lnTo>
                  <a:lnTo>
                    <a:pt x="34" y="203"/>
                  </a:lnTo>
                  <a:lnTo>
                    <a:pt x="1" y="809"/>
                  </a:lnTo>
                  <a:lnTo>
                    <a:pt x="34" y="1415"/>
                  </a:lnTo>
                  <a:lnTo>
                    <a:pt x="102" y="2021"/>
                  </a:lnTo>
                  <a:lnTo>
                    <a:pt x="203" y="2627"/>
                  </a:lnTo>
                  <a:lnTo>
                    <a:pt x="236" y="2661"/>
                  </a:lnTo>
                  <a:lnTo>
                    <a:pt x="304" y="2694"/>
                  </a:lnTo>
                  <a:lnTo>
                    <a:pt x="371" y="2661"/>
                  </a:lnTo>
                  <a:lnTo>
                    <a:pt x="405" y="2560"/>
                  </a:lnTo>
                  <a:lnTo>
                    <a:pt x="405" y="2492"/>
                  </a:lnTo>
                  <a:lnTo>
                    <a:pt x="842" y="2593"/>
                  </a:lnTo>
                  <a:lnTo>
                    <a:pt x="1853" y="2593"/>
                  </a:lnTo>
                  <a:lnTo>
                    <a:pt x="2088" y="2560"/>
                  </a:lnTo>
                  <a:lnTo>
                    <a:pt x="2290" y="2492"/>
                  </a:lnTo>
                  <a:lnTo>
                    <a:pt x="2324" y="2458"/>
                  </a:lnTo>
                  <a:lnTo>
                    <a:pt x="2324" y="2391"/>
                  </a:lnTo>
                  <a:lnTo>
                    <a:pt x="2425" y="2391"/>
                  </a:lnTo>
                  <a:lnTo>
                    <a:pt x="2459" y="2357"/>
                  </a:lnTo>
                  <a:lnTo>
                    <a:pt x="2459" y="2290"/>
                  </a:lnTo>
                  <a:lnTo>
                    <a:pt x="2492" y="1785"/>
                  </a:lnTo>
                  <a:lnTo>
                    <a:pt x="2459" y="1246"/>
                  </a:lnTo>
                  <a:lnTo>
                    <a:pt x="2425" y="708"/>
                  </a:lnTo>
                  <a:lnTo>
                    <a:pt x="2391" y="169"/>
                  </a:lnTo>
                  <a:lnTo>
                    <a:pt x="2425" y="102"/>
                  </a:lnTo>
                  <a:lnTo>
                    <a:pt x="2425" y="68"/>
                  </a:lnTo>
                  <a:lnTo>
                    <a:pt x="2391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6"/>
            <p:cNvSpPr/>
            <p:nvPr/>
          </p:nvSpPr>
          <p:spPr>
            <a:xfrm>
              <a:off x="1333599" y="248258"/>
              <a:ext cx="127546" cy="125852"/>
            </a:xfrm>
            <a:custGeom>
              <a:avLst/>
              <a:gdLst/>
              <a:ahLst/>
              <a:cxnLst/>
              <a:rect l="l" t="t" r="r" b="b"/>
              <a:pathLst>
                <a:path w="2560" h="2526" extrusionOk="0">
                  <a:moveTo>
                    <a:pt x="2324" y="1"/>
                  </a:moveTo>
                  <a:lnTo>
                    <a:pt x="2290" y="34"/>
                  </a:lnTo>
                  <a:lnTo>
                    <a:pt x="2290" y="68"/>
                  </a:lnTo>
                  <a:lnTo>
                    <a:pt x="2257" y="135"/>
                  </a:lnTo>
                  <a:lnTo>
                    <a:pt x="1920" y="102"/>
                  </a:lnTo>
                  <a:lnTo>
                    <a:pt x="1550" y="135"/>
                  </a:lnTo>
                  <a:lnTo>
                    <a:pt x="843" y="169"/>
                  </a:lnTo>
                  <a:lnTo>
                    <a:pt x="236" y="169"/>
                  </a:lnTo>
                  <a:lnTo>
                    <a:pt x="169" y="203"/>
                  </a:lnTo>
                  <a:lnTo>
                    <a:pt x="102" y="270"/>
                  </a:lnTo>
                  <a:lnTo>
                    <a:pt x="68" y="236"/>
                  </a:lnTo>
                  <a:lnTo>
                    <a:pt x="34" y="236"/>
                  </a:lnTo>
                  <a:lnTo>
                    <a:pt x="1" y="506"/>
                  </a:lnTo>
                  <a:lnTo>
                    <a:pt x="1" y="741"/>
                  </a:lnTo>
                  <a:lnTo>
                    <a:pt x="34" y="1246"/>
                  </a:lnTo>
                  <a:lnTo>
                    <a:pt x="68" y="2425"/>
                  </a:lnTo>
                  <a:lnTo>
                    <a:pt x="102" y="2492"/>
                  </a:lnTo>
                  <a:lnTo>
                    <a:pt x="169" y="2526"/>
                  </a:lnTo>
                  <a:lnTo>
                    <a:pt x="236" y="2492"/>
                  </a:lnTo>
                  <a:lnTo>
                    <a:pt x="270" y="2458"/>
                  </a:lnTo>
                  <a:lnTo>
                    <a:pt x="540" y="2492"/>
                  </a:lnTo>
                  <a:lnTo>
                    <a:pt x="843" y="2492"/>
                  </a:lnTo>
                  <a:lnTo>
                    <a:pt x="1381" y="2458"/>
                  </a:lnTo>
                  <a:lnTo>
                    <a:pt x="1886" y="2458"/>
                  </a:lnTo>
                  <a:lnTo>
                    <a:pt x="2122" y="2425"/>
                  </a:lnTo>
                  <a:lnTo>
                    <a:pt x="2223" y="2357"/>
                  </a:lnTo>
                  <a:lnTo>
                    <a:pt x="2324" y="2290"/>
                  </a:lnTo>
                  <a:lnTo>
                    <a:pt x="2223" y="2223"/>
                  </a:lnTo>
                  <a:lnTo>
                    <a:pt x="2088" y="2155"/>
                  </a:lnTo>
                  <a:lnTo>
                    <a:pt x="1785" y="2155"/>
                  </a:lnTo>
                  <a:lnTo>
                    <a:pt x="1213" y="2189"/>
                  </a:lnTo>
                  <a:lnTo>
                    <a:pt x="742" y="2189"/>
                  </a:lnTo>
                  <a:lnTo>
                    <a:pt x="506" y="2223"/>
                  </a:lnTo>
                  <a:lnTo>
                    <a:pt x="270" y="2256"/>
                  </a:lnTo>
                  <a:lnTo>
                    <a:pt x="236" y="1078"/>
                  </a:lnTo>
                  <a:lnTo>
                    <a:pt x="203" y="741"/>
                  </a:lnTo>
                  <a:lnTo>
                    <a:pt x="135" y="438"/>
                  </a:lnTo>
                  <a:lnTo>
                    <a:pt x="203" y="438"/>
                  </a:lnTo>
                  <a:lnTo>
                    <a:pt x="236" y="405"/>
                  </a:lnTo>
                  <a:lnTo>
                    <a:pt x="270" y="371"/>
                  </a:lnTo>
                  <a:lnTo>
                    <a:pt x="1348" y="337"/>
                  </a:lnTo>
                  <a:lnTo>
                    <a:pt x="1819" y="304"/>
                  </a:lnTo>
                  <a:lnTo>
                    <a:pt x="2055" y="270"/>
                  </a:lnTo>
                  <a:lnTo>
                    <a:pt x="2257" y="236"/>
                  </a:lnTo>
                  <a:lnTo>
                    <a:pt x="2290" y="674"/>
                  </a:lnTo>
                  <a:lnTo>
                    <a:pt x="2324" y="1078"/>
                  </a:lnTo>
                  <a:lnTo>
                    <a:pt x="2290" y="1684"/>
                  </a:lnTo>
                  <a:lnTo>
                    <a:pt x="2290" y="1987"/>
                  </a:lnTo>
                  <a:lnTo>
                    <a:pt x="2324" y="2290"/>
                  </a:lnTo>
                  <a:lnTo>
                    <a:pt x="2358" y="2324"/>
                  </a:lnTo>
                  <a:lnTo>
                    <a:pt x="2391" y="2357"/>
                  </a:lnTo>
                  <a:lnTo>
                    <a:pt x="2459" y="2357"/>
                  </a:lnTo>
                  <a:lnTo>
                    <a:pt x="2492" y="2290"/>
                  </a:lnTo>
                  <a:lnTo>
                    <a:pt x="2526" y="1987"/>
                  </a:lnTo>
                  <a:lnTo>
                    <a:pt x="2560" y="1684"/>
                  </a:lnTo>
                  <a:lnTo>
                    <a:pt x="2526" y="1078"/>
                  </a:lnTo>
                  <a:lnTo>
                    <a:pt x="2492" y="573"/>
                  </a:lnTo>
                  <a:lnTo>
                    <a:pt x="2459" y="304"/>
                  </a:lnTo>
                  <a:lnTo>
                    <a:pt x="2391" y="34"/>
                  </a:lnTo>
                  <a:lnTo>
                    <a:pt x="2358" y="34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6"/>
            <p:cNvSpPr/>
            <p:nvPr/>
          </p:nvSpPr>
          <p:spPr>
            <a:xfrm>
              <a:off x="712960" y="414316"/>
              <a:ext cx="127546" cy="119175"/>
            </a:xfrm>
            <a:custGeom>
              <a:avLst/>
              <a:gdLst/>
              <a:ahLst/>
              <a:cxnLst/>
              <a:rect l="l" t="t" r="r" b="b"/>
              <a:pathLst>
                <a:path w="2560" h="2392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304"/>
                  </a:lnTo>
                  <a:lnTo>
                    <a:pt x="1" y="539"/>
                  </a:lnTo>
                  <a:lnTo>
                    <a:pt x="1" y="1078"/>
                  </a:lnTo>
                  <a:lnTo>
                    <a:pt x="34" y="1684"/>
                  </a:lnTo>
                  <a:lnTo>
                    <a:pt x="102" y="1987"/>
                  </a:lnTo>
                  <a:lnTo>
                    <a:pt x="169" y="2290"/>
                  </a:lnTo>
                  <a:lnTo>
                    <a:pt x="203" y="2324"/>
                  </a:lnTo>
                  <a:lnTo>
                    <a:pt x="236" y="2358"/>
                  </a:lnTo>
                  <a:lnTo>
                    <a:pt x="304" y="2324"/>
                  </a:lnTo>
                  <a:lnTo>
                    <a:pt x="337" y="2256"/>
                  </a:lnTo>
                  <a:lnTo>
                    <a:pt x="304" y="1953"/>
                  </a:lnTo>
                  <a:lnTo>
                    <a:pt x="304" y="1650"/>
                  </a:lnTo>
                  <a:lnTo>
                    <a:pt x="236" y="1078"/>
                  </a:lnTo>
                  <a:lnTo>
                    <a:pt x="236" y="640"/>
                  </a:lnTo>
                  <a:lnTo>
                    <a:pt x="203" y="203"/>
                  </a:lnTo>
                  <a:lnTo>
                    <a:pt x="203" y="203"/>
                  </a:lnTo>
                  <a:lnTo>
                    <a:pt x="438" y="236"/>
                  </a:lnTo>
                  <a:lnTo>
                    <a:pt x="1145" y="236"/>
                  </a:lnTo>
                  <a:lnTo>
                    <a:pt x="2223" y="169"/>
                  </a:lnTo>
                  <a:lnTo>
                    <a:pt x="2256" y="236"/>
                  </a:lnTo>
                  <a:lnTo>
                    <a:pt x="2324" y="236"/>
                  </a:lnTo>
                  <a:lnTo>
                    <a:pt x="2324" y="539"/>
                  </a:lnTo>
                  <a:lnTo>
                    <a:pt x="2324" y="876"/>
                  </a:lnTo>
                  <a:lnTo>
                    <a:pt x="2357" y="2054"/>
                  </a:lnTo>
                  <a:lnTo>
                    <a:pt x="1886" y="2054"/>
                  </a:lnTo>
                  <a:lnTo>
                    <a:pt x="1415" y="2088"/>
                  </a:lnTo>
                  <a:lnTo>
                    <a:pt x="674" y="2088"/>
                  </a:lnTo>
                  <a:lnTo>
                    <a:pt x="539" y="2122"/>
                  </a:lnTo>
                  <a:lnTo>
                    <a:pt x="438" y="2189"/>
                  </a:lnTo>
                  <a:lnTo>
                    <a:pt x="337" y="2256"/>
                  </a:lnTo>
                  <a:lnTo>
                    <a:pt x="405" y="2324"/>
                  </a:lnTo>
                  <a:lnTo>
                    <a:pt x="539" y="2358"/>
                  </a:lnTo>
                  <a:lnTo>
                    <a:pt x="775" y="2391"/>
                  </a:lnTo>
                  <a:lnTo>
                    <a:pt x="1280" y="2358"/>
                  </a:lnTo>
                  <a:lnTo>
                    <a:pt x="1819" y="2358"/>
                  </a:lnTo>
                  <a:lnTo>
                    <a:pt x="2122" y="2324"/>
                  </a:lnTo>
                  <a:lnTo>
                    <a:pt x="2357" y="2256"/>
                  </a:lnTo>
                  <a:lnTo>
                    <a:pt x="2425" y="2324"/>
                  </a:lnTo>
                  <a:lnTo>
                    <a:pt x="2492" y="2324"/>
                  </a:lnTo>
                  <a:lnTo>
                    <a:pt x="2559" y="2290"/>
                  </a:lnTo>
                  <a:lnTo>
                    <a:pt x="2559" y="2223"/>
                  </a:lnTo>
                  <a:lnTo>
                    <a:pt x="2526" y="1044"/>
                  </a:lnTo>
                  <a:lnTo>
                    <a:pt x="2526" y="539"/>
                  </a:lnTo>
                  <a:lnTo>
                    <a:pt x="2492" y="270"/>
                  </a:lnTo>
                  <a:lnTo>
                    <a:pt x="2425" y="34"/>
                  </a:lnTo>
                  <a:lnTo>
                    <a:pt x="2391" y="34"/>
                  </a:lnTo>
                  <a:lnTo>
                    <a:pt x="2391" y="68"/>
                  </a:lnTo>
                  <a:lnTo>
                    <a:pt x="2357" y="68"/>
                  </a:lnTo>
                  <a:lnTo>
                    <a:pt x="2290" y="34"/>
                  </a:lnTo>
                  <a:lnTo>
                    <a:pt x="2223" y="1"/>
                  </a:lnTo>
                  <a:lnTo>
                    <a:pt x="2021" y="1"/>
                  </a:lnTo>
                  <a:lnTo>
                    <a:pt x="1617" y="34"/>
                  </a:lnTo>
                  <a:lnTo>
                    <a:pt x="910" y="34"/>
                  </a:lnTo>
                  <a:lnTo>
                    <a:pt x="539" y="68"/>
                  </a:lnTo>
                  <a:lnTo>
                    <a:pt x="203" y="102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6"/>
            <p:cNvSpPr/>
            <p:nvPr/>
          </p:nvSpPr>
          <p:spPr>
            <a:xfrm>
              <a:off x="1162508" y="122456"/>
              <a:ext cx="127546" cy="120820"/>
            </a:xfrm>
            <a:custGeom>
              <a:avLst/>
              <a:gdLst/>
              <a:ahLst/>
              <a:cxnLst/>
              <a:rect l="l" t="t" r="r" b="b"/>
              <a:pathLst>
                <a:path w="2560" h="2425" extrusionOk="0">
                  <a:moveTo>
                    <a:pt x="2357" y="0"/>
                  </a:moveTo>
                  <a:lnTo>
                    <a:pt x="2357" y="34"/>
                  </a:lnTo>
                  <a:lnTo>
                    <a:pt x="2324" y="135"/>
                  </a:lnTo>
                  <a:lnTo>
                    <a:pt x="1751" y="68"/>
                  </a:lnTo>
                  <a:lnTo>
                    <a:pt x="1179" y="68"/>
                  </a:lnTo>
                  <a:lnTo>
                    <a:pt x="674" y="34"/>
                  </a:lnTo>
                  <a:lnTo>
                    <a:pt x="405" y="68"/>
                  </a:lnTo>
                  <a:lnTo>
                    <a:pt x="304" y="101"/>
                  </a:lnTo>
                  <a:lnTo>
                    <a:pt x="169" y="169"/>
                  </a:lnTo>
                  <a:lnTo>
                    <a:pt x="169" y="169"/>
                  </a:lnTo>
                  <a:lnTo>
                    <a:pt x="169" y="169"/>
                  </a:lnTo>
                  <a:lnTo>
                    <a:pt x="371" y="270"/>
                  </a:lnTo>
                  <a:lnTo>
                    <a:pt x="573" y="304"/>
                  </a:lnTo>
                  <a:lnTo>
                    <a:pt x="1011" y="270"/>
                  </a:lnTo>
                  <a:lnTo>
                    <a:pt x="1650" y="304"/>
                  </a:lnTo>
                  <a:lnTo>
                    <a:pt x="2324" y="337"/>
                  </a:lnTo>
                  <a:lnTo>
                    <a:pt x="2290" y="708"/>
                  </a:lnTo>
                  <a:lnTo>
                    <a:pt x="2324" y="1078"/>
                  </a:lnTo>
                  <a:lnTo>
                    <a:pt x="2324" y="1583"/>
                  </a:lnTo>
                  <a:lnTo>
                    <a:pt x="2357" y="1852"/>
                  </a:lnTo>
                  <a:lnTo>
                    <a:pt x="2391" y="2088"/>
                  </a:lnTo>
                  <a:lnTo>
                    <a:pt x="2357" y="2088"/>
                  </a:lnTo>
                  <a:lnTo>
                    <a:pt x="1347" y="2122"/>
                  </a:lnTo>
                  <a:lnTo>
                    <a:pt x="809" y="2155"/>
                  </a:lnTo>
                  <a:lnTo>
                    <a:pt x="539" y="2189"/>
                  </a:lnTo>
                  <a:lnTo>
                    <a:pt x="304" y="2223"/>
                  </a:lnTo>
                  <a:lnTo>
                    <a:pt x="270" y="1718"/>
                  </a:lnTo>
                  <a:lnTo>
                    <a:pt x="236" y="1213"/>
                  </a:lnTo>
                  <a:lnTo>
                    <a:pt x="270" y="708"/>
                  </a:lnTo>
                  <a:lnTo>
                    <a:pt x="236" y="438"/>
                  </a:lnTo>
                  <a:lnTo>
                    <a:pt x="203" y="304"/>
                  </a:lnTo>
                  <a:lnTo>
                    <a:pt x="169" y="169"/>
                  </a:lnTo>
                  <a:lnTo>
                    <a:pt x="135" y="203"/>
                  </a:lnTo>
                  <a:lnTo>
                    <a:pt x="68" y="337"/>
                  </a:lnTo>
                  <a:lnTo>
                    <a:pt x="34" y="506"/>
                  </a:lnTo>
                  <a:lnTo>
                    <a:pt x="1" y="876"/>
                  </a:lnTo>
                  <a:lnTo>
                    <a:pt x="34" y="1583"/>
                  </a:lnTo>
                  <a:lnTo>
                    <a:pt x="34" y="1819"/>
                  </a:lnTo>
                  <a:lnTo>
                    <a:pt x="34" y="2054"/>
                  </a:lnTo>
                  <a:lnTo>
                    <a:pt x="34" y="2189"/>
                  </a:lnTo>
                  <a:lnTo>
                    <a:pt x="102" y="2290"/>
                  </a:lnTo>
                  <a:lnTo>
                    <a:pt x="169" y="2391"/>
                  </a:lnTo>
                  <a:lnTo>
                    <a:pt x="270" y="2425"/>
                  </a:lnTo>
                  <a:lnTo>
                    <a:pt x="304" y="2425"/>
                  </a:lnTo>
                  <a:lnTo>
                    <a:pt x="337" y="2391"/>
                  </a:lnTo>
                  <a:lnTo>
                    <a:pt x="337" y="2357"/>
                  </a:lnTo>
                  <a:lnTo>
                    <a:pt x="573" y="2391"/>
                  </a:lnTo>
                  <a:lnTo>
                    <a:pt x="809" y="2425"/>
                  </a:lnTo>
                  <a:lnTo>
                    <a:pt x="1347" y="2391"/>
                  </a:lnTo>
                  <a:lnTo>
                    <a:pt x="2391" y="2324"/>
                  </a:lnTo>
                  <a:lnTo>
                    <a:pt x="2458" y="2290"/>
                  </a:lnTo>
                  <a:lnTo>
                    <a:pt x="2492" y="2324"/>
                  </a:lnTo>
                  <a:lnTo>
                    <a:pt x="2526" y="2324"/>
                  </a:lnTo>
                  <a:lnTo>
                    <a:pt x="2526" y="2290"/>
                  </a:lnTo>
                  <a:lnTo>
                    <a:pt x="2559" y="2021"/>
                  </a:lnTo>
                  <a:lnTo>
                    <a:pt x="2559" y="1751"/>
                  </a:lnTo>
                  <a:lnTo>
                    <a:pt x="2526" y="1246"/>
                  </a:lnTo>
                  <a:lnTo>
                    <a:pt x="2526" y="640"/>
                  </a:lnTo>
                  <a:lnTo>
                    <a:pt x="2492" y="337"/>
                  </a:lnTo>
                  <a:lnTo>
                    <a:pt x="2458" y="34"/>
                  </a:lnTo>
                  <a:lnTo>
                    <a:pt x="2425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6"/>
            <p:cNvSpPr/>
            <p:nvPr/>
          </p:nvSpPr>
          <p:spPr>
            <a:xfrm>
              <a:off x="1387307" y="296885"/>
              <a:ext cx="35274" cy="42000"/>
            </a:xfrm>
            <a:custGeom>
              <a:avLst/>
              <a:gdLst/>
              <a:ahLst/>
              <a:cxnLst/>
              <a:rect l="l" t="t" r="r" b="b"/>
              <a:pathLst>
                <a:path w="708" h="843" extrusionOk="0">
                  <a:moveTo>
                    <a:pt x="202" y="1"/>
                  </a:moveTo>
                  <a:lnTo>
                    <a:pt x="101" y="35"/>
                  </a:lnTo>
                  <a:lnTo>
                    <a:pt x="68" y="136"/>
                  </a:lnTo>
                  <a:lnTo>
                    <a:pt x="0" y="338"/>
                  </a:lnTo>
                  <a:lnTo>
                    <a:pt x="0" y="573"/>
                  </a:lnTo>
                  <a:lnTo>
                    <a:pt x="0" y="742"/>
                  </a:lnTo>
                  <a:lnTo>
                    <a:pt x="34" y="809"/>
                  </a:lnTo>
                  <a:lnTo>
                    <a:pt x="68" y="843"/>
                  </a:lnTo>
                  <a:lnTo>
                    <a:pt x="101" y="843"/>
                  </a:lnTo>
                  <a:lnTo>
                    <a:pt x="404" y="809"/>
                  </a:lnTo>
                  <a:lnTo>
                    <a:pt x="573" y="775"/>
                  </a:lnTo>
                  <a:lnTo>
                    <a:pt x="707" y="708"/>
                  </a:lnTo>
                  <a:lnTo>
                    <a:pt x="707" y="674"/>
                  </a:lnTo>
                  <a:lnTo>
                    <a:pt x="707" y="641"/>
                  </a:lnTo>
                  <a:lnTo>
                    <a:pt x="674" y="573"/>
                  </a:lnTo>
                  <a:lnTo>
                    <a:pt x="438" y="573"/>
                  </a:lnTo>
                  <a:lnTo>
                    <a:pt x="202" y="607"/>
                  </a:lnTo>
                  <a:lnTo>
                    <a:pt x="236" y="304"/>
                  </a:lnTo>
                  <a:lnTo>
                    <a:pt x="270" y="169"/>
                  </a:lnTo>
                  <a:lnTo>
                    <a:pt x="270" y="68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6"/>
            <p:cNvSpPr/>
            <p:nvPr/>
          </p:nvSpPr>
          <p:spPr>
            <a:xfrm>
              <a:off x="895809" y="444509"/>
              <a:ext cx="36968" cy="45338"/>
            </a:xfrm>
            <a:custGeom>
              <a:avLst/>
              <a:gdLst/>
              <a:ahLst/>
              <a:cxnLst/>
              <a:rect l="l" t="t" r="r" b="b"/>
              <a:pathLst>
                <a:path w="742" h="910" extrusionOk="0">
                  <a:moveTo>
                    <a:pt x="573" y="169"/>
                  </a:moveTo>
                  <a:lnTo>
                    <a:pt x="539" y="236"/>
                  </a:lnTo>
                  <a:lnTo>
                    <a:pt x="505" y="304"/>
                  </a:lnTo>
                  <a:lnTo>
                    <a:pt x="472" y="304"/>
                  </a:lnTo>
                  <a:lnTo>
                    <a:pt x="371" y="337"/>
                  </a:lnTo>
                  <a:lnTo>
                    <a:pt x="270" y="371"/>
                  </a:lnTo>
                  <a:lnTo>
                    <a:pt x="202" y="169"/>
                  </a:lnTo>
                  <a:close/>
                  <a:moveTo>
                    <a:pt x="539" y="506"/>
                  </a:moveTo>
                  <a:lnTo>
                    <a:pt x="573" y="573"/>
                  </a:lnTo>
                  <a:lnTo>
                    <a:pt x="505" y="674"/>
                  </a:lnTo>
                  <a:lnTo>
                    <a:pt x="472" y="708"/>
                  </a:lnTo>
                  <a:lnTo>
                    <a:pt x="270" y="708"/>
                  </a:lnTo>
                  <a:lnTo>
                    <a:pt x="270" y="539"/>
                  </a:lnTo>
                  <a:lnTo>
                    <a:pt x="303" y="539"/>
                  </a:lnTo>
                  <a:lnTo>
                    <a:pt x="472" y="506"/>
                  </a:lnTo>
                  <a:close/>
                  <a:moveTo>
                    <a:pt x="472" y="1"/>
                  </a:moveTo>
                  <a:lnTo>
                    <a:pt x="270" y="68"/>
                  </a:lnTo>
                  <a:lnTo>
                    <a:pt x="101" y="135"/>
                  </a:lnTo>
                  <a:lnTo>
                    <a:pt x="68" y="169"/>
                  </a:lnTo>
                  <a:lnTo>
                    <a:pt x="68" y="203"/>
                  </a:lnTo>
                  <a:lnTo>
                    <a:pt x="101" y="506"/>
                  </a:lnTo>
                  <a:lnTo>
                    <a:pt x="101" y="674"/>
                  </a:lnTo>
                  <a:lnTo>
                    <a:pt x="34" y="674"/>
                  </a:lnTo>
                  <a:lnTo>
                    <a:pt x="0" y="741"/>
                  </a:lnTo>
                  <a:lnTo>
                    <a:pt x="0" y="809"/>
                  </a:lnTo>
                  <a:lnTo>
                    <a:pt x="68" y="876"/>
                  </a:lnTo>
                  <a:lnTo>
                    <a:pt x="270" y="910"/>
                  </a:lnTo>
                  <a:lnTo>
                    <a:pt x="472" y="910"/>
                  </a:lnTo>
                  <a:lnTo>
                    <a:pt x="573" y="876"/>
                  </a:lnTo>
                  <a:lnTo>
                    <a:pt x="640" y="809"/>
                  </a:lnTo>
                  <a:lnTo>
                    <a:pt x="707" y="741"/>
                  </a:lnTo>
                  <a:lnTo>
                    <a:pt x="741" y="640"/>
                  </a:lnTo>
                  <a:lnTo>
                    <a:pt x="741" y="506"/>
                  </a:lnTo>
                  <a:lnTo>
                    <a:pt x="707" y="438"/>
                  </a:lnTo>
                  <a:lnTo>
                    <a:pt x="674" y="371"/>
                  </a:lnTo>
                  <a:lnTo>
                    <a:pt x="707" y="304"/>
                  </a:lnTo>
                  <a:lnTo>
                    <a:pt x="707" y="169"/>
                  </a:lnTo>
                  <a:lnTo>
                    <a:pt x="707" y="68"/>
                  </a:lnTo>
                  <a:lnTo>
                    <a:pt x="640" y="34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6"/>
            <p:cNvSpPr/>
            <p:nvPr/>
          </p:nvSpPr>
          <p:spPr>
            <a:xfrm>
              <a:off x="583820" y="419349"/>
              <a:ext cx="115787" cy="119175"/>
            </a:xfrm>
            <a:custGeom>
              <a:avLst/>
              <a:gdLst/>
              <a:ahLst/>
              <a:cxnLst/>
              <a:rect l="l" t="t" r="r" b="b"/>
              <a:pathLst>
                <a:path w="2324" h="2392" extrusionOk="0">
                  <a:moveTo>
                    <a:pt x="1515" y="1"/>
                  </a:moveTo>
                  <a:lnTo>
                    <a:pt x="909" y="34"/>
                  </a:lnTo>
                  <a:lnTo>
                    <a:pt x="202" y="34"/>
                  </a:lnTo>
                  <a:lnTo>
                    <a:pt x="0" y="102"/>
                  </a:lnTo>
                  <a:lnTo>
                    <a:pt x="0" y="135"/>
                  </a:lnTo>
                  <a:lnTo>
                    <a:pt x="68" y="203"/>
                  </a:lnTo>
                  <a:lnTo>
                    <a:pt x="169" y="236"/>
                  </a:lnTo>
                  <a:lnTo>
                    <a:pt x="371" y="270"/>
                  </a:lnTo>
                  <a:lnTo>
                    <a:pt x="1414" y="270"/>
                  </a:lnTo>
                  <a:lnTo>
                    <a:pt x="2020" y="236"/>
                  </a:lnTo>
                  <a:lnTo>
                    <a:pt x="1987" y="438"/>
                  </a:lnTo>
                  <a:lnTo>
                    <a:pt x="2020" y="640"/>
                  </a:lnTo>
                  <a:lnTo>
                    <a:pt x="2054" y="1078"/>
                  </a:lnTo>
                  <a:lnTo>
                    <a:pt x="2054" y="1617"/>
                  </a:lnTo>
                  <a:lnTo>
                    <a:pt x="2054" y="1852"/>
                  </a:lnTo>
                  <a:lnTo>
                    <a:pt x="2088" y="2122"/>
                  </a:lnTo>
                  <a:lnTo>
                    <a:pt x="977" y="2155"/>
                  </a:lnTo>
                  <a:lnTo>
                    <a:pt x="539" y="2155"/>
                  </a:lnTo>
                  <a:lnTo>
                    <a:pt x="371" y="2189"/>
                  </a:lnTo>
                  <a:lnTo>
                    <a:pt x="270" y="2223"/>
                  </a:lnTo>
                  <a:lnTo>
                    <a:pt x="202" y="2290"/>
                  </a:lnTo>
                  <a:lnTo>
                    <a:pt x="270" y="2358"/>
                  </a:lnTo>
                  <a:lnTo>
                    <a:pt x="371" y="2391"/>
                  </a:lnTo>
                  <a:lnTo>
                    <a:pt x="1583" y="2391"/>
                  </a:lnTo>
                  <a:lnTo>
                    <a:pt x="2222" y="2358"/>
                  </a:lnTo>
                  <a:lnTo>
                    <a:pt x="2290" y="2324"/>
                  </a:lnTo>
                  <a:lnTo>
                    <a:pt x="2323" y="2290"/>
                  </a:lnTo>
                  <a:lnTo>
                    <a:pt x="2323" y="2223"/>
                  </a:lnTo>
                  <a:lnTo>
                    <a:pt x="2290" y="2155"/>
                  </a:lnTo>
                  <a:lnTo>
                    <a:pt x="2290" y="1886"/>
                  </a:lnTo>
                  <a:lnTo>
                    <a:pt x="2290" y="1617"/>
                  </a:lnTo>
                  <a:lnTo>
                    <a:pt x="2256" y="1078"/>
                  </a:lnTo>
                  <a:lnTo>
                    <a:pt x="2256" y="607"/>
                  </a:lnTo>
                  <a:lnTo>
                    <a:pt x="2222" y="405"/>
                  </a:lnTo>
                  <a:lnTo>
                    <a:pt x="2189" y="203"/>
                  </a:lnTo>
                  <a:lnTo>
                    <a:pt x="2222" y="135"/>
                  </a:lnTo>
                  <a:lnTo>
                    <a:pt x="2222" y="68"/>
                  </a:lnTo>
                  <a:lnTo>
                    <a:pt x="2189" y="34"/>
                  </a:lnTo>
                  <a:lnTo>
                    <a:pt x="2121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6"/>
            <p:cNvSpPr/>
            <p:nvPr/>
          </p:nvSpPr>
          <p:spPr>
            <a:xfrm>
              <a:off x="761637" y="452929"/>
              <a:ext cx="36918" cy="31886"/>
            </a:xfrm>
            <a:custGeom>
              <a:avLst/>
              <a:gdLst/>
              <a:ahLst/>
              <a:cxnLst/>
              <a:rect l="l" t="t" r="r" b="b"/>
              <a:pathLst>
                <a:path w="741" h="640" extrusionOk="0">
                  <a:moveTo>
                    <a:pt x="67" y="0"/>
                  </a:moveTo>
                  <a:lnTo>
                    <a:pt x="0" y="67"/>
                  </a:lnTo>
                  <a:lnTo>
                    <a:pt x="0" y="135"/>
                  </a:lnTo>
                  <a:lnTo>
                    <a:pt x="34" y="168"/>
                  </a:lnTo>
                  <a:lnTo>
                    <a:pt x="67" y="202"/>
                  </a:lnTo>
                  <a:lnTo>
                    <a:pt x="101" y="303"/>
                  </a:lnTo>
                  <a:lnTo>
                    <a:pt x="135" y="438"/>
                  </a:lnTo>
                  <a:lnTo>
                    <a:pt x="202" y="539"/>
                  </a:lnTo>
                  <a:lnTo>
                    <a:pt x="303" y="640"/>
                  </a:lnTo>
                  <a:lnTo>
                    <a:pt x="438" y="640"/>
                  </a:lnTo>
                  <a:lnTo>
                    <a:pt x="471" y="606"/>
                  </a:lnTo>
                  <a:lnTo>
                    <a:pt x="606" y="337"/>
                  </a:lnTo>
                  <a:lnTo>
                    <a:pt x="707" y="236"/>
                  </a:lnTo>
                  <a:lnTo>
                    <a:pt x="741" y="168"/>
                  </a:lnTo>
                  <a:lnTo>
                    <a:pt x="741" y="101"/>
                  </a:lnTo>
                  <a:lnTo>
                    <a:pt x="741" y="67"/>
                  </a:lnTo>
                  <a:lnTo>
                    <a:pt x="707" y="34"/>
                  </a:lnTo>
                  <a:lnTo>
                    <a:pt x="606" y="67"/>
                  </a:lnTo>
                  <a:lnTo>
                    <a:pt x="505" y="135"/>
                  </a:lnTo>
                  <a:lnTo>
                    <a:pt x="404" y="269"/>
                  </a:lnTo>
                  <a:lnTo>
                    <a:pt x="337" y="370"/>
                  </a:lnTo>
                  <a:lnTo>
                    <a:pt x="269" y="236"/>
                  </a:lnTo>
                  <a:lnTo>
                    <a:pt x="236" y="67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6"/>
            <p:cNvSpPr/>
            <p:nvPr/>
          </p:nvSpPr>
          <p:spPr>
            <a:xfrm>
              <a:off x="434502" y="422736"/>
              <a:ext cx="127546" cy="120820"/>
            </a:xfrm>
            <a:custGeom>
              <a:avLst/>
              <a:gdLst/>
              <a:ahLst/>
              <a:cxnLst/>
              <a:rect l="l" t="t" r="r" b="b"/>
              <a:pathLst>
                <a:path w="2560" h="2425" extrusionOk="0">
                  <a:moveTo>
                    <a:pt x="2391" y="0"/>
                  </a:moveTo>
                  <a:lnTo>
                    <a:pt x="2358" y="34"/>
                  </a:lnTo>
                  <a:lnTo>
                    <a:pt x="2324" y="135"/>
                  </a:lnTo>
                  <a:lnTo>
                    <a:pt x="1751" y="67"/>
                  </a:lnTo>
                  <a:lnTo>
                    <a:pt x="1179" y="67"/>
                  </a:lnTo>
                  <a:lnTo>
                    <a:pt x="640" y="34"/>
                  </a:lnTo>
                  <a:lnTo>
                    <a:pt x="405" y="67"/>
                  </a:lnTo>
                  <a:lnTo>
                    <a:pt x="270" y="101"/>
                  </a:lnTo>
                  <a:lnTo>
                    <a:pt x="169" y="168"/>
                  </a:lnTo>
                  <a:lnTo>
                    <a:pt x="169" y="202"/>
                  </a:lnTo>
                  <a:lnTo>
                    <a:pt x="371" y="269"/>
                  </a:lnTo>
                  <a:lnTo>
                    <a:pt x="573" y="303"/>
                  </a:lnTo>
                  <a:lnTo>
                    <a:pt x="1011" y="269"/>
                  </a:lnTo>
                  <a:lnTo>
                    <a:pt x="1650" y="303"/>
                  </a:lnTo>
                  <a:lnTo>
                    <a:pt x="2324" y="337"/>
                  </a:lnTo>
                  <a:lnTo>
                    <a:pt x="2290" y="707"/>
                  </a:lnTo>
                  <a:lnTo>
                    <a:pt x="2324" y="1077"/>
                  </a:lnTo>
                  <a:lnTo>
                    <a:pt x="2324" y="1582"/>
                  </a:lnTo>
                  <a:lnTo>
                    <a:pt x="2358" y="1852"/>
                  </a:lnTo>
                  <a:lnTo>
                    <a:pt x="2391" y="2087"/>
                  </a:lnTo>
                  <a:lnTo>
                    <a:pt x="2358" y="2087"/>
                  </a:lnTo>
                  <a:lnTo>
                    <a:pt x="1314" y="2121"/>
                  </a:lnTo>
                  <a:lnTo>
                    <a:pt x="809" y="2155"/>
                  </a:lnTo>
                  <a:lnTo>
                    <a:pt x="539" y="2189"/>
                  </a:lnTo>
                  <a:lnTo>
                    <a:pt x="304" y="2256"/>
                  </a:lnTo>
                  <a:lnTo>
                    <a:pt x="270" y="1751"/>
                  </a:lnTo>
                  <a:lnTo>
                    <a:pt x="236" y="1246"/>
                  </a:lnTo>
                  <a:lnTo>
                    <a:pt x="270" y="707"/>
                  </a:lnTo>
                  <a:lnTo>
                    <a:pt x="236" y="438"/>
                  </a:lnTo>
                  <a:lnTo>
                    <a:pt x="203" y="303"/>
                  </a:lnTo>
                  <a:lnTo>
                    <a:pt x="169" y="202"/>
                  </a:lnTo>
                  <a:lnTo>
                    <a:pt x="135" y="202"/>
                  </a:lnTo>
                  <a:lnTo>
                    <a:pt x="68" y="337"/>
                  </a:lnTo>
                  <a:lnTo>
                    <a:pt x="34" y="505"/>
                  </a:lnTo>
                  <a:lnTo>
                    <a:pt x="1" y="875"/>
                  </a:lnTo>
                  <a:lnTo>
                    <a:pt x="34" y="1582"/>
                  </a:lnTo>
                  <a:lnTo>
                    <a:pt x="34" y="1818"/>
                  </a:lnTo>
                  <a:lnTo>
                    <a:pt x="34" y="2054"/>
                  </a:lnTo>
                  <a:lnTo>
                    <a:pt x="34" y="2189"/>
                  </a:lnTo>
                  <a:lnTo>
                    <a:pt x="102" y="2290"/>
                  </a:lnTo>
                  <a:lnTo>
                    <a:pt x="169" y="2391"/>
                  </a:lnTo>
                  <a:lnTo>
                    <a:pt x="270" y="2424"/>
                  </a:lnTo>
                  <a:lnTo>
                    <a:pt x="304" y="2424"/>
                  </a:lnTo>
                  <a:lnTo>
                    <a:pt x="337" y="2391"/>
                  </a:lnTo>
                  <a:lnTo>
                    <a:pt x="337" y="2357"/>
                  </a:lnTo>
                  <a:lnTo>
                    <a:pt x="573" y="2391"/>
                  </a:lnTo>
                  <a:lnTo>
                    <a:pt x="809" y="2424"/>
                  </a:lnTo>
                  <a:lnTo>
                    <a:pt x="1347" y="2391"/>
                  </a:lnTo>
                  <a:lnTo>
                    <a:pt x="2391" y="2323"/>
                  </a:lnTo>
                  <a:lnTo>
                    <a:pt x="2459" y="2290"/>
                  </a:lnTo>
                  <a:lnTo>
                    <a:pt x="2492" y="2323"/>
                  </a:lnTo>
                  <a:lnTo>
                    <a:pt x="2526" y="2323"/>
                  </a:lnTo>
                  <a:lnTo>
                    <a:pt x="2526" y="2290"/>
                  </a:lnTo>
                  <a:lnTo>
                    <a:pt x="2560" y="2020"/>
                  </a:lnTo>
                  <a:lnTo>
                    <a:pt x="2560" y="1784"/>
                  </a:lnTo>
                  <a:lnTo>
                    <a:pt x="2526" y="1246"/>
                  </a:lnTo>
                  <a:lnTo>
                    <a:pt x="2526" y="640"/>
                  </a:lnTo>
                  <a:lnTo>
                    <a:pt x="2492" y="337"/>
                  </a:lnTo>
                  <a:lnTo>
                    <a:pt x="2459" y="34"/>
                  </a:lnTo>
                  <a:lnTo>
                    <a:pt x="2425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6"/>
            <p:cNvSpPr/>
            <p:nvPr/>
          </p:nvSpPr>
          <p:spPr>
            <a:xfrm>
              <a:off x="624077" y="461299"/>
              <a:ext cx="30242" cy="30242"/>
            </a:xfrm>
            <a:custGeom>
              <a:avLst/>
              <a:gdLst/>
              <a:ahLst/>
              <a:cxnLst/>
              <a:rect l="l" t="t" r="r" b="b"/>
              <a:pathLst>
                <a:path w="607" h="607" extrusionOk="0">
                  <a:moveTo>
                    <a:pt x="236" y="0"/>
                  </a:moveTo>
                  <a:lnTo>
                    <a:pt x="135" y="68"/>
                  </a:lnTo>
                  <a:lnTo>
                    <a:pt x="68" y="135"/>
                  </a:lnTo>
                  <a:lnTo>
                    <a:pt x="0" y="202"/>
                  </a:lnTo>
                  <a:lnTo>
                    <a:pt x="0" y="303"/>
                  </a:lnTo>
                  <a:lnTo>
                    <a:pt x="0" y="404"/>
                  </a:lnTo>
                  <a:lnTo>
                    <a:pt x="68" y="505"/>
                  </a:lnTo>
                  <a:lnTo>
                    <a:pt x="135" y="573"/>
                  </a:lnTo>
                  <a:lnTo>
                    <a:pt x="236" y="606"/>
                  </a:lnTo>
                  <a:lnTo>
                    <a:pt x="371" y="606"/>
                  </a:lnTo>
                  <a:lnTo>
                    <a:pt x="438" y="573"/>
                  </a:lnTo>
                  <a:lnTo>
                    <a:pt x="539" y="539"/>
                  </a:lnTo>
                  <a:lnTo>
                    <a:pt x="573" y="438"/>
                  </a:lnTo>
                  <a:lnTo>
                    <a:pt x="539" y="404"/>
                  </a:lnTo>
                  <a:lnTo>
                    <a:pt x="505" y="371"/>
                  </a:lnTo>
                  <a:lnTo>
                    <a:pt x="438" y="337"/>
                  </a:lnTo>
                  <a:lnTo>
                    <a:pt x="371" y="371"/>
                  </a:lnTo>
                  <a:lnTo>
                    <a:pt x="303" y="404"/>
                  </a:lnTo>
                  <a:lnTo>
                    <a:pt x="202" y="371"/>
                  </a:lnTo>
                  <a:lnTo>
                    <a:pt x="202" y="337"/>
                  </a:lnTo>
                  <a:lnTo>
                    <a:pt x="202" y="303"/>
                  </a:lnTo>
                  <a:lnTo>
                    <a:pt x="202" y="236"/>
                  </a:lnTo>
                  <a:lnTo>
                    <a:pt x="236" y="202"/>
                  </a:lnTo>
                  <a:lnTo>
                    <a:pt x="337" y="169"/>
                  </a:lnTo>
                  <a:lnTo>
                    <a:pt x="472" y="169"/>
                  </a:lnTo>
                  <a:lnTo>
                    <a:pt x="606" y="135"/>
                  </a:lnTo>
                  <a:lnTo>
                    <a:pt x="606" y="101"/>
                  </a:lnTo>
                  <a:lnTo>
                    <a:pt x="606" y="68"/>
                  </a:lnTo>
                  <a:lnTo>
                    <a:pt x="539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6"/>
            <p:cNvSpPr/>
            <p:nvPr/>
          </p:nvSpPr>
          <p:spPr>
            <a:xfrm>
              <a:off x="1476191" y="246564"/>
              <a:ext cx="110755" cy="122514"/>
            </a:xfrm>
            <a:custGeom>
              <a:avLst/>
              <a:gdLst/>
              <a:ahLst/>
              <a:cxnLst/>
              <a:rect l="l" t="t" r="r" b="b"/>
              <a:pathLst>
                <a:path w="2223" h="2459" extrusionOk="0">
                  <a:moveTo>
                    <a:pt x="1751" y="1"/>
                  </a:moveTo>
                  <a:lnTo>
                    <a:pt x="1280" y="68"/>
                  </a:lnTo>
                  <a:lnTo>
                    <a:pt x="674" y="68"/>
                  </a:lnTo>
                  <a:lnTo>
                    <a:pt x="68" y="102"/>
                  </a:lnTo>
                  <a:lnTo>
                    <a:pt x="1" y="136"/>
                  </a:lnTo>
                  <a:lnTo>
                    <a:pt x="1" y="203"/>
                  </a:lnTo>
                  <a:lnTo>
                    <a:pt x="1" y="237"/>
                  </a:lnTo>
                  <a:lnTo>
                    <a:pt x="34" y="304"/>
                  </a:lnTo>
                  <a:lnTo>
                    <a:pt x="1" y="506"/>
                  </a:lnTo>
                  <a:lnTo>
                    <a:pt x="1" y="742"/>
                  </a:lnTo>
                  <a:lnTo>
                    <a:pt x="34" y="1179"/>
                  </a:lnTo>
                  <a:lnTo>
                    <a:pt x="34" y="1718"/>
                  </a:lnTo>
                  <a:lnTo>
                    <a:pt x="34" y="2021"/>
                  </a:lnTo>
                  <a:lnTo>
                    <a:pt x="68" y="2290"/>
                  </a:lnTo>
                  <a:lnTo>
                    <a:pt x="68" y="2324"/>
                  </a:lnTo>
                  <a:lnTo>
                    <a:pt x="68" y="2391"/>
                  </a:lnTo>
                  <a:lnTo>
                    <a:pt x="102" y="2459"/>
                  </a:lnTo>
                  <a:lnTo>
                    <a:pt x="169" y="2459"/>
                  </a:lnTo>
                  <a:lnTo>
                    <a:pt x="809" y="2425"/>
                  </a:lnTo>
                  <a:lnTo>
                    <a:pt x="1415" y="2391"/>
                  </a:lnTo>
                  <a:lnTo>
                    <a:pt x="1819" y="2391"/>
                  </a:lnTo>
                  <a:lnTo>
                    <a:pt x="2021" y="2324"/>
                  </a:lnTo>
                  <a:lnTo>
                    <a:pt x="2122" y="2290"/>
                  </a:lnTo>
                  <a:lnTo>
                    <a:pt x="2189" y="2223"/>
                  </a:lnTo>
                  <a:lnTo>
                    <a:pt x="2088" y="2156"/>
                  </a:lnTo>
                  <a:lnTo>
                    <a:pt x="2021" y="2122"/>
                  </a:lnTo>
                  <a:lnTo>
                    <a:pt x="1819" y="2122"/>
                  </a:lnTo>
                  <a:lnTo>
                    <a:pt x="1415" y="2156"/>
                  </a:lnTo>
                  <a:lnTo>
                    <a:pt x="270" y="2223"/>
                  </a:lnTo>
                  <a:lnTo>
                    <a:pt x="270" y="1954"/>
                  </a:lnTo>
                  <a:lnTo>
                    <a:pt x="270" y="1684"/>
                  </a:lnTo>
                  <a:lnTo>
                    <a:pt x="236" y="1179"/>
                  </a:lnTo>
                  <a:lnTo>
                    <a:pt x="236" y="742"/>
                  </a:lnTo>
                  <a:lnTo>
                    <a:pt x="236" y="540"/>
                  </a:lnTo>
                  <a:lnTo>
                    <a:pt x="203" y="304"/>
                  </a:lnTo>
                  <a:lnTo>
                    <a:pt x="809" y="304"/>
                  </a:lnTo>
                  <a:lnTo>
                    <a:pt x="1448" y="270"/>
                  </a:lnTo>
                  <a:lnTo>
                    <a:pt x="1852" y="237"/>
                  </a:lnTo>
                  <a:lnTo>
                    <a:pt x="2054" y="169"/>
                  </a:lnTo>
                  <a:lnTo>
                    <a:pt x="2122" y="136"/>
                  </a:lnTo>
                  <a:lnTo>
                    <a:pt x="2223" y="68"/>
                  </a:lnTo>
                  <a:lnTo>
                    <a:pt x="2223" y="35"/>
                  </a:lnTo>
                  <a:lnTo>
                    <a:pt x="1987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6"/>
            <p:cNvSpPr/>
            <p:nvPr/>
          </p:nvSpPr>
          <p:spPr>
            <a:xfrm>
              <a:off x="1856984" y="93958"/>
              <a:ext cx="135916" cy="253347"/>
            </a:xfrm>
            <a:custGeom>
              <a:avLst/>
              <a:gdLst/>
              <a:ahLst/>
              <a:cxnLst/>
              <a:rect l="l" t="t" r="r" b="b"/>
              <a:pathLst>
                <a:path w="2728" h="5085" extrusionOk="0">
                  <a:moveTo>
                    <a:pt x="2391" y="202"/>
                  </a:moveTo>
                  <a:lnTo>
                    <a:pt x="2357" y="471"/>
                  </a:lnTo>
                  <a:lnTo>
                    <a:pt x="2323" y="741"/>
                  </a:lnTo>
                  <a:lnTo>
                    <a:pt x="2357" y="1313"/>
                  </a:lnTo>
                  <a:lnTo>
                    <a:pt x="2391" y="1886"/>
                  </a:lnTo>
                  <a:lnTo>
                    <a:pt x="2424" y="2424"/>
                  </a:lnTo>
                  <a:lnTo>
                    <a:pt x="2458" y="3636"/>
                  </a:lnTo>
                  <a:lnTo>
                    <a:pt x="2424" y="4848"/>
                  </a:lnTo>
                  <a:lnTo>
                    <a:pt x="1785" y="4848"/>
                  </a:lnTo>
                  <a:lnTo>
                    <a:pt x="1448" y="4815"/>
                  </a:lnTo>
                  <a:lnTo>
                    <a:pt x="1280" y="4848"/>
                  </a:lnTo>
                  <a:lnTo>
                    <a:pt x="1111" y="4882"/>
                  </a:lnTo>
                  <a:lnTo>
                    <a:pt x="1111" y="4242"/>
                  </a:lnTo>
                  <a:lnTo>
                    <a:pt x="1078" y="3636"/>
                  </a:lnTo>
                  <a:lnTo>
                    <a:pt x="943" y="2391"/>
                  </a:lnTo>
                  <a:lnTo>
                    <a:pt x="977" y="2323"/>
                  </a:lnTo>
                  <a:lnTo>
                    <a:pt x="977" y="2256"/>
                  </a:lnTo>
                  <a:lnTo>
                    <a:pt x="943" y="2222"/>
                  </a:lnTo>
                  <a:lnTo>
                    <a:pt x="842" y="2189"/>
                  </a:lnTo>
                  <a:lnTo>
                    <a:pt x="337" y="2323"/>
                  </a:lnTo>
                  <a:lnTo>
                    <a:pt x="303" y="1751"/>
                  </a:lnTo>
                  <a:lnTo>
                    <a:pt x="236" y="1212"/>
                  </a:lnTo>
                  <a:lnTo>
                    <a:pt x="236" y="741"/>
                  </a:lnTo>
                  <a:lnTo>
                    <a:pt x="202" y="505"/>
                  </a:lnTo>
                  <a:lnTo>
                    <a:pt x="169" y="269"/>
                  </a:lnTo>
                  <a:lnTo>
                    <a:pt x="741" y="303"/>
                  </a:lnTo>
                  <a:lnTo>
                    <a:pt x="1280" y="269"/>
                  </a:lnTo>
                  <a:lnTo>
                    <a:pt x="2391" y="202"/>
                  </a:lnTo>
                  <a:close/>
                  <a:moveTo>
                    <a:pt x="2391" y="0"/>
                  </a:moveTo>
                  <a:lnTo>
                    <a:pt x="1280" y="34"/>
                  </a:lnTo>
                  <a:lnTo>
                    <a:pt x="707" y="67"/>
                  </a:lnTo>
                  <a:lnTo>
                    <a:pt x="169" y="135"/>
                  </a:lnTo>
                  <a:lnTo>
                    <a:pt x="135" y="168"/>
                  </a:lnTo>
                  <a:lnTo>
                    <a:pt x="101" y="168"/>
                  </a:lnTo>
                  <a:lnTo>
                    <a:pt x="68" y="202"/>
                  </a:lnTo>
                  <a:lnTo>
                    <a:pt x="0" y="438"/>
                  </a:lnTo>
                  <a:lnTo>
                    <a:pt x="0" y="707"/>
                  </a:lnTo>
                  <a:lnTo>
                    <a:pt x="0" y="1212"/>
                  </a:lnTo>
                  <a:lnTo>
                    <a:pt x="34" y="1818"/>
                  </a:lnTo>
                  <a:lnTo>
                    <a:pt x="68" y="2121"/>
                  </a:lnTo>
                  <a:lnTo>
                    <a:pt x="135" y="2424"/>
                  </a:lnTo>
                  <a:lnTo>
                    <a:pt x="135" y="2458"/>
                  </a:lnTo>
                  <a:lnTo>
                    <a:pt x="202" y="2492"/>
                  </a:lnTo>
                  <a:lnTo>
                    <a:pt x="303" y="2492"/>
                  </a:lnTo>
                  <a:lnTo>
                    <a:pt x="808" y="2424"/>
                  </a:lnTo>
                  <a:lnTo>
                    <a:pt x="842" y="3704"/>
                  </a:lnTo>
                  <a:lnTo>
                    <a:pt x="876" y="4377"/>
                  </a:lnTo>
                  <a:lnTo>
                    <a:pt x="943" y="5017"/>
                  </a:lnTo>
                  <a:lnTo>
                    <a:pt x="977" y="5050"/>
                  </a:lnTo>
                  <a:lnTo>
                    <a:pt x="1044" y="5084"/>
                  </a:lnTo>
                  <a:lnTo>
                    <a:pt x="1078" y="5050"/>
                  </a:lnTo>
                  <a:lnTo>
                    <a:pt x="1111" y="4983"/>
                  </a:lnTo>
                  <a:lnTo>
                    <a:pt x="1246" y="5017"/>
                  </a:lnTo>
                  <a:lnTo>
                    <a:pt x="1381" y="5050"/>
                  </a:lnTo>
                  <a:lnTo>
                    <a:pt x="1684" y="5050"/>
                  </a:lnTo>
                  <a:lnTo>
                    <a:pt x="2088" y="5084"/>
                  </a:lnTo>
                  <a:lnTo>
                    <a:pt x="2458" y="5050"/>
                  </a:lnTo>
                  <a:lnTo>
                    <a:pt x="2559" y="5084"/>
                  </a:lnTo>
                  <a:lnTo>
                    <a:pt x="2626" y="5050"/>
                  </a:lnTo>
                  <a:lnTo>
                    <a:pt x="2694" y="5017"/>
                  </a:lnTo>
                  <a:lnTo>
                    <a:pt x="2727" y="4949"/>
                  </a:lnTo>
                  <a:lnTo>
                    <a:pt x="2727" y="4882"/>
                  </a:lnTo>
                  <a:lnTo>
                    <a:pt x="2660" y="4848"/>
                  </a:lnTo>
                  <a:lnTo>
                    <a:pt x="2660" y="3636"/>
                  </a:lnTo>
                  <a:lnTo>
                    <a:pt x="2626" y="2424"/>
                  </a:lnTo>
                  <a:lnTo>
                    <a:pt x="2626" y="1280"/>
                  </a:lnTo>
                  <a:lnTo>
                    <a:pt x="2593" y="707"/>
                  </a:lnTo>
                  <a:lnTo>
                    <a:pt x="2525" y="438"/>
                  </a:lnTo>
                  <a:lnTo>
                    <a:pt x="2458" y="168"/>
                  </a:lnTo>
                  <a:lnTo>
                    <a:pt x="2458" y="101"/>
                  </a:lnTo>
                  <a:lnTo>
                    <a:pt x="2458" y="67"/>
                  </a:lnTo>
                  <a:lnTo>
                    <a:pt x="2424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6"/>
            <p:cNvSpPr/>
            <p:nvPr/>
          </p:nvSpPr>
          <p:spPr>
            <a:xfrm>
              <a:off x="1756343" y="234856"/>
              <a:ext cx="122464" cy="120820"/>
            </a:xfrm>
            <a:custGeom>
              <a:avLst/>
              <a:gdLst/>
              <a:ahLst/>
              <a:cxnLst/>
              <a:rect l="l" t="t" r="r" b="b"/>
              <a:pathLst>
                <a:path w="2458" h="2425" extrusionOk="0">
                  <a:moveTo>
                    <a:pt x="2256" y="202"/>
                  </a:moveTo>
                  <a:lnTo>
                    <a:pt x="2222" y="640"/>
                  </a:lnTo>
                  <a:lnTo>
                    <a:pt x="2222" y="1078"/>
                  </a:lnTo>
                  <a:lnTo>
                    <a:pt x="2222" y="1616"/>
                  </a:lnTo>
                  <a:lnTo>
                    <a:pt x="2189" y="2155"/>
                  </a:lnTo>
                  <a:lnTo>
                    <a:pt x="1919" y="2121"/>
                  </a:lnTo>
                  <a:lnTo>
                    <a:pt x="1650" y="2088"/>
                  </a:lnTo>
                  <a:lnTo>
                    <a:pt x="1111" y="2121"/>
                  </a:lnTo>
                  <a:lnTo>
                    <a:pt x="674" y="2155"/>
                  </a:lnTo>
                  <a:lnTo>
                    <a:pt x="472" y="2155"/>
                  </a:lnTo>
                  <a:lnTo>
                    <a:pt x="270" y="2222"/>
                  </a:lnTo>
                  <a:lnTo>
                    <a:pt x="236" y="1684"/>
                  </a:lnTo>
                  <a:lnTo>
                    <a:pt x="202" y="1179"/>
                  </a:lnTo>
                  <a:lnTo>
                    <a:pt x="202" y="741"/>
                  </a:lnTo>
                  <a:lnTo>
                    <a:pt x="169" y="303"/>
                  </a:lnTo>
                  <a:lnTo>
                    <a:pt x="1212" y="270"/>
                  </a:lnTo>
                  <a:lnTo>
                    <a:pt x="1751" y="236"/>
                  </a:lnTo>
                  <a:lnTo>
                    <a:pt x="2256" y="202"/>
                  </a:lnTo>
                  <a:close/>
                  <a:moveTo>
                    <a:pt x="1751" y="0"/>
                  </a:moveTo>
                  <a:lnTo>
                    <a:pt x="1212" y="34"/>
                  </a:lnTo>
                  <a:lnTo>
                    <a:pt x="169" y="101"/>
                  </a:lnTo>
                  <a:lnTo>
                    <a:pt x="101" y="101"/>
                  </a:lnTo>
                  <a:lnTo>
                    <a:pt x="67" y="135"/>
                  </a:lnTo>
                  <a:lnTo>
                    <a:pt x="34" y="169"/>
                  </a:lnTo>
                  <a:lnTo>
                    <a:pt x="0" y="472"/>
                  </a:lnTo>
                  <a:lnTo>
                    <a:pt x="0" y="741"/>
                  </a:lnTo>
                  <a:lnTo>
                    <a:pt x="0" y="1347"/>
                  </a:lnTo>
                  <a:lnTo>
                    <a:pt x="34" y="1852"/>
                  </a:lnTo>
                  <a:lnTo>
                    <a:pt x="34" y="2121"/>
                  </a:lnTo>
                  <a:lnTo>
                    <a:pt x="101" y="2357"/>
                  </a:lnTo>
                  <a:lnTo>
                    <a:pt x="101" y="2391"/>
                  </a:lnTo>
                  <a:lnTo>
                    <a:pt x="169" y="2424"/>
                  </a:lnTo>
                  <a:lnTo>
                    <a:pt x="202" y="2424"/>
                  </a:lnTo>
                  <a:lnTo>
                    <a:pt x="236" y="2391"/>
                  </a:lnTo>
                  <a:lnTo>
                    <a:pt x="741" y="2391"/>
                  </a:lnTo>
                  <a:lnTo>
                    <a:pt x="1280" y="2357"/>
                  </a:lnTo>
                  <a:lnTo>
                    <a:pt x="1751" y="2357"/>
                  </a:lnTo>
                  <a:lnTo>
                    <a:pt x="1987" y="2323"/>
                  </a:lnTo>
                  <a:lnTo>
                    <a:pt x="2222" y="2290"/>
                  </a:lnTo>
                  <a:lnTo>
                    <a:pt x="2323" y="2290"/>
                  </a:lnTo>
                  <a:lnTo>
                    <a:pt x="2357" y="2256"/>
                  </a:lnTo>
                  <a:lnTo>
                    <a:pt x="2357" y="2222"/>
                  </a:lnTo>
                  <a:lnTo>
                    <a:pt x="2424" y="1953"/>
                  </a:lnTo>
                  <a:lnTo>
                    <a:pt x="2458" y="1650"/>
                  </a:lnTo>
                  <a:lnTo>
                    <a:pt x="2458" y="1044"/>
                  </a:lnTo>
                  <a:lnTo>
                    <a:pt x="2424" y="573"/>
                  </a:lnTo>
                  <a:lnTo>
                    <a:pt x="2424" y="337"/>
                  </a:lnTo>
                  <a:lnTo>
                    <a:pt x="2357" y="101"/>
                  </a:lnTo>
                  <a:lnTo>
                    <a:pt x="2323" y="34"/>
                  </a:lnTo>
                  <a:lnTo>
                    <a:pt x="2256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6"/>
            <p:cNvSpPr/>
            <p:nvPr/>
          </p:nvSpPr>
          <p:spPr>
            <a:xfrm>
              <a:off x="1640605" y="-7"/>
              <a:ext cx="129190" cy="88983"/>
            </a:xfrm>
            <a:custGeom>
              <a:avLst/>
              <a:gdLst/>
              <a:ahLst/>
              <a:cxnLst/>
              <a:rect l="l" t="t" r="r" b="b"/>
              <a:pathLst>
                <a:path w="2593" h="1786" extrusionOk="0">
                  <a:moveTo>
                    <a:pt x="34" y="1"/>
                  </a:moveTo>
                  <a:lnTo>
                    <a:pt x="0" y="236"/>
                  </a:lnTo>
                  <a:lnTo>
                    <a:pt x="34" y="472"/>
                  </a:lnTo>
                  <a:lnTo>
                    <a:pt x="34" y="943"/>
                  </a:lnTo>
                  <a:lnTo>
                    <a:pt x="34" y="1145"/>
                  </a:lnTo>
                  <a:lnTo>
                    <a:pt x="34" y="1415"/>
                  </a:lnTo>
                  <a:lnTo>
                    <a:pt x="67" y="1516"/>
                  </a:lnTo>
                  <a:lnTo>
                    <a:pt x="101" y="1650"/>
                  </a:lnTo>
                  <a:lnTo>
                    <a:pt x="168" y="1718"/>
                  </a:lnTo>
                  <a:lnTo>
                    <a:pt x="269" y="1785"/>
                  </a:lnTo>
                  <a:lnTo>
                    <a:pt x="303" y="1751"/>
                  </a:lnTo>
                  <a:lnTo>
                    <a:pt x="337" y="1718"/>
                  </a:lnTo>
                  <a:lnTo>
                    <a:pt x="572" y="1751"/>
                  </a:lnTo>
                  <a:lnTo>
                    <a:pt x="1347" y="1751"/>
                  </a:lnTo>
                  <a:lnTo>
                    <a:pt x="2390" y="1650"/>
                  </a:lnTo>
                  <a:lnTo>
                    <a:pt x="2525" y="1650"/>
                  </a:lnTo>
                  <a:lnTo>
                    <a:pt x="2559" y="1617"/>
                  </a:lnTo>
                  <a:lnTo>
                    <a:pt x="2593" y="1381"/>
                  </a:lnTo>
                  <a:lnTo>
                    <a:pt x="2559" y="1112"/>
                  </a:lnTo>
                  <a:lnTo>
                    <a:pt x="2525" y="607"/>
                  </a:lnTo>
                  <a:lnTo>
                    <a:pt x="2525" y="1"/>
                  </a:lnTo>
                  <a:lnTo>
                    <a:pt x="2323" y="1"/>
                  </a:lnTo>
                  <a:lnTo>
                    <a:pt x="2323" y="438"/>
                  </a:lnTo>
                  <a:lnTo>
                    <a:pt x="2323" y="943"/>
                  </a:lnTo>
                  <a:lnTo>
                    <a:pt x="2357" y="1179"/>
                  </a:lnTo>
                  <a:lnTo>
                    <a:pt x="2390" y="1448"/>
                  </a:lnTo>
                  <a:lnTo>
                    <a:pt x="1347" y="1448"/>
                  </a:lnTo>
                  <a:lnTo>
                    <a:pt x="808" y="1482"/>
                  </a:lnTo>
                  <a:lnTo>
                    <a:pt x="572" y="1516"/>
                  </a:lnTo>
                  <a:lnTo>
                    <a:pt x="303" y="1583"/>
                  </a:lnTo>
                  <a:lnTo>
                    <a:pt x="269" y="1078"/>
                  </a:lnTo>
                  <a:lnTo>
                    <a:pt x="236" y="573"/>
                  </a:lnTo>
                  <a:lnTo>
                    <a:pt x="269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6"/>
            <p:cNvSpPr/>
            <p:nvPr/>
          </p:nvSpPr>
          <p:spPr>
            <a:xfrm>
              <a:off x="1910643" y="162713"/>
              <a:ext cx="52065" cy="45338"/>
            </a:xfrm>
            <a:custGeom>
              <a:avLst/>
              <a:gdLst/>
              <a:ahLst/>
              <a:cxnLst/>
              <a:rect l="l" t="t" r="r" b="b"/>
              <a:pathLst>
                <a:path w="1045" h="910" extrusionOk="0">
                  <a:moveTo>
                    <a:pt x="876" y="1"/>
                  </a:moveTo>
                  <a:lnTo>
                    <a:pt x="842" y="34"/>
                  </a:lnTo>
                  <a:lnTo>
                    <a:pt x="842" y="102"/>
                  </a:lnTo>
                  <a:lnTo>
                    <a:pt x="842" y="236"/>
                  </a:lnTo>
                  <a:lnTo>
                    <a:pt x="809" y="337"/>
                  </a:lnTo>
                  <a:lnTo>
                    <a:pt x="741" y="405"/>
                  </a:lnTo>
                  <a:lnTo>
                    <a:pt x="607" y="472"/>
                  </a:lnTo>
                  <a:lnTo>
                    <a:pt x="371" y="472"/>
                  </a:lnTo>
                  <a:lnTo>
                    <a:pt x="371" y="405"/>
                  </a:lnTo>
                  <a:lnTo>
                    <a:pt x="371" y="337"/>
                  </a:lnTo>
                  <a:lnTo>
                    <a:pt x="405" y="270"/>
                  </a:lnTo>
                  <a:lnTo>
                    <a:pt x="405" y="236"/>
                  </a:lnTo>
                  <a:lnTo>
                    <a:pt x="371" y="203"/>
                  </a:lnTo>
                  <a:lnTo>
                    <a:pt x="337" y="236"/>
                  </a:lnTo>
                  <a:lnTo>
                    <a:pt x="203" y="304"/>
                  </a:lnTo>
                  <a:lnTo>
                    <a:pt x="68" y="371"/>
                  </a:lnTo>
                  <a:lnTo>
                    <a:pt x="1" y="405"/>
                  </a:lnTo>
                  <a:lnTo>
                    <a:pt x="1" y="472"/>
                  </a:lnTo>
                  <a:lnTo>
                    <a:pt x="169" y="842"/>
                  </a:lnTo>
                  <a:lnTo>
                    <a:pt x="203" y="876"/>
                  </a:lnTo>
                  <a:lnTo>
                    <a:pt x="270" y="910"/>
                  </a:lnTo>
                  <a:lnTo>
                    <a:pt x="337" y="876"/>
                  </a:lnTo>
                  <a:lnTo>
                    <a:pt x="371" y="876"/>
                  </a:lnTo>
                  <a:lnTo>
                    <a:pt x="371" y="809"/>
                  </a:lnTo>
                  <a:lnTo>
                    <a:pt x="371" y="674"/>
                  </a:lnTo>
                  <a:lnTo>
                    <a:pt x="607" y="674"/>
                  </a:lnTo>
                  <a:lnTo>
                    <a:pt x="775" y="607"/>
                  </a:lnTo>
                  <a:lnTo>
                    <a:pt x="910" y="506"/>
                  </a:lnTo>
                  <a:lnTo>
                    <a:pt x="1011" y="371"/>
                  </a:lnTo>
                  <a:lnTo>
                    <a:pt x="1044" y="203"/>
                  </a:lnTo>
                  <a:lnTo>
                    <a:pt x="1011" y="34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6"/>
            <p:cNvSpPr/>
            <p:nvPr/>
          </p:nvSpPr>
          <p:spPr>
            <a:xfrm>
              <a:off x="1721118" y="100634"/>
              <a:ext cx="125852" cy="119175"/>
            </a:xfrm>
            <a:custGeom>
              <a:avLst/>
              <a:gdLst/>
              <a:ahLst/>
              <a:cxnLst/>
              <a:rect l="l" t="t" r="r" b="b"/>
              <a:pathLst>
                <a:path w="2526" h="2392" extrusionOk="0">
                  <a:moveTo>
                    <a:pt x="2256" y="236"/>
                  </a:moveTo>
                  <a:lnTo>
                    <a:pt x="2256" y="674"/>
                  </a:lnTo>
                  <a:lnTo>
                    <a:pt x="2290" y="1078"/>
                  </a:lnTo>
                  <a:lnTo>
                    <a:pt x="2290" y="1617"/>
                  </a:lnTo>
                  <a:lnTo>
                    <a:pt x="2323" y="2122"/>
                  </a:lnTo>
                  <a:lnTo>
                    <a:pt x="2121" y="2088"/>
                  </a:lnTo>
                  <a:lnTo>
                    <a:pt x="1886" y="2088"/>
                  </a:lnTo>
                  <a:lnTo>
                    <a:pt x="1448" y="2122"/>
                  </a:lnTo>
                  <a:lnTo>
                    <a:pt x="909" y="2122"/>
                  </a:lnTo>
                  <a:lnTo>
                    <a:pt x="640" y="2156"/>
                  </a:lnTo>
                  <a:lnTo>
                    <a:pt x="370" y="2223"/>
                  </a:lnTo>
                  <a:lnTo>
                    <a:pt x="337" y="1684"/>
                  </a:lnTo>
                  <a:lnTo>
                    <a:pt x="269" y="1146"/>
                  </a:lnTo>
                  <a:lnTo>
                    <a:pt x="236" y="708"/>
                  </a:lnTo>
                  <a:lnTo>
                    <a:pt x="168" y="270"/>
                  </a:lnTo>
                  <a:lnTo>
                    <a:pt x="673" y="304"/>
                  </a:lnTo>
                  <a:lnTo>
                    <a:pt x="1212" y="270"/>
                  </a:lnTo>
                  <a:lnTo>
                    <a:pt x="2256" y="236"/>
                  </a:lnTo>
                  <a:close/>
                  <a:moveTo>
                    <a:pt x="2256" y="1"/>
                  </a:moveTo>
                  <a:lnTo>
                    <a:pt x="1212" y="34"/>
                  </a:lnTo>
                  <a:lnTo>
                    <a:pt x="673" y="34"/>
                  </a:lnTo>
                  <a:lnTo>
                    <a:pt x="135" y="102"/>
                  </a:lnTo>
                  <a:lnTo>
                    <a:pt x="67" y="135"/>
                  </a:lnTo>
                  <a:lnTo>
                    <a:pt x="67" y="203"/>
                  </a:lnTo>
                  <a:lnTo>
                    <a:pt x="34" y="438"/>
                  </a:lnTo>
                  <a:lnTo>
                    <a:pt x="0" y="674"/>
                  </a:lnTo>
                  <a:lnTo>
                    <a:pt x="34" y="1146"/>
                  </a:lnTo>
                  <a:lnTo>
                    <a:pt x="101" y="1752"/>
                  </a:lnTo>
                  <a:lnTo>
                    <a:pt x="135" y="2021"/>
                  </a:lnTo>
                  <a:lnTo>
                    <a:pt x="236" y="2324"/>
                  </a:lnTo>
                  <a:lnTo>
                    <a:pt x="236" y="2358"/>
                  </a:lnTo>
                  <a:lnTo>
                    <a:pt x="370" y="2358"/>
                  </a:lnTo>
                  <a:lnTo>
                    <a:pt x="606" y="2391"/>
                  </a:lnTo>
                  <a:lnTo>
                    <a:pt x="842" y="2391"/>
                  </a:lnTo>
                  <a:lnTo>
                    <a:pt x="1313" y="2358"/>
                  </a:lnTo>
                  <a:lnTo>
                    <a:pt x="2088" y="2358"/>
                  </a:lnTo>
                  <a:lnTo>
                    <a:pt x="2357" y="2290"/>
                  </a:lnTo>
                  <a:lnTo>
                    <a:pt x="2391" y="2324"/>
                  </a:lnTo>
                  <a:lnTo>
                    <a:pt x="2492" y="2324"/>
                  </a:lnTo>
                  <a:lnTo>
                    <a:pt x="2492" y="2290"/>
                  </a:lnTo>
                  <a:lnTo>
                    <a:pt x="2525" y="2021"/>
                  </a:lnTo>
                  <a:lnTo>
                    <a:pt x="2525" y="1752"/>
                  </a:lnTo>
                  <a:lnTo>
                    <a:pt x="2492" y="1247"/>
                  </a:lnTo>
                  <a:lnTo>
                    <a:pt x="2458" y="641"/>
                  </a:lnTo>
                  <a:lnTo>
                    <a:pt x="2424" y="371"/>
                  </a:lnTo>
                  <a:lnTo>
                    <a:pt x="2357" y="68"/>
                  </a:lnTo>
                  <a:lnTo>
                    <a:pt x="2323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6"/>
            <p:cNvSpPr/>
            <p:nvPr/>
          </p:nvSpPr>
          <p:spPr>
            <a:xfrm>
              <a:off x="1581864" y="102328"/>
              <a:ext cx="124207" cy="135916"/>
            </a:xfrm>
            <a:custGeom>
              <a:avLst/>
              <a:gdLst/>
              <a:ahLst/>
              <a:cxnLst/>
              <a:rect l="l" t="t" r="r" b="b"/>
              <a:pathLst>
                <a:path w="2493" h="2728" extrusionOk="0">
                  <a:moveTo>
                    <a:pt x="2290" y="236"/>
                  </a:moveTo>
                  <a:lnTo>
                    <a:pt x="2223" y="741"/>
                  </a:lnTo>
                  <a:lnTo>
                    <a:pt x="2223" y="1280"/>
                  </a:lnTo>
                  <a:lnTo>
                    <a:pt x="2223" y="1819"/>
                  </a:lnTo>
                  <a:lnTo>
                    <a:pt x="2290" y="2324"/>
                  </a:lnTo>
                  <a:lnTo>
                    <a:pt x="2324" y="2391"/>
                  </a:lnTo>
                  <a:lnTo>
                    <a:pt x="2324" y="2391"/>
                  </a:lnTo>
                  <a:lnTo>
                    <a:pt x="2290" y="2357"/>
                  </a:lnTo>
                  <a:lnTo>
                    <a:pt x="1819" y="2357"/>
                  </a:lnTo>
                  <a:lnTo>
                    <a:pt x="1347" y="2391"/>
                  </a:lnTo>
                  <a:lnTo>
                    <a:pt x="371" y="2391"/>
                  </a:lnTo>
                  <a:lnTo>
                    <a:pt x="270" y="1314"/>
                  </a:lnTo>
                  <a:lnTo>
                    <a:pt x="203" y="270"/>
                  </a:lnTo>
                  <a:lnTo>
                    <a:pt x="203" y="270"/>
                  </a:lnTo>
                  <a:lnTo>
                    <a:pt x="708" y="303"/>
                  </a:lnTo>
                  <a:lnTo>
                    <a:pt x="1246" y="303"/>
                  </a:lnTo>
                  <a:lnTo>
                    <a:pt x="2290" y="236"/>
                  </a:lnTo>
                  <a:close/>
                  <a:moveTo>
                    <a:pt x="2324" y="0"/>
                  </a:moveTo>
                  <a:lnTo>
                    <a:pt x="1785" y="34"/>
                  </a:lnTo>
                  <a:lnTo>
                    <a:pt x="1246" y="68"/>
                  </a:lnTo>
                  <a:lnTo>
                    <a:pt x="708" y="68"/>
                  </a:lnTo>
                  <a:lnTo>
                    <a:pt x="169" y="101"/>
                  </a:lnTo>
                  <a:lnTo>
                    <a:pt x="102" y="135"/>
                  </a:lnTo>
                  <a:lnTo>
                    <a:pt x="102" y="169"/>
                  </a:lnTo>
                  <a:lnTo>
                    <a:pt x="68" y="202"/>
                  </a:lnTo>
                  <a:lnTo>
                    <a:pt x="34" y="236"/>
                  </a:lnTo>
                  <a:lnTo>
                    <a:pt x="1" y="842"/>
                  </a:lnTo>
                  <a:lnTo>
                    <a:pt x="34" y="1448"/>
                  </a:lnTo>
                  <a:lnTo>
                    <a:pt x="102" y="2054"/>
                  </a:lnTo>
                  <a:lnTo>
                    <a:pt x="203" y="2627"/>
                  </a:lnTo>
                  <a:lnTo>
                    <a:pt x="236" y="2694"/>
                  </a:lnTo>
                  <a:lnTo>
                    <a:pt x="304" y="2728"/>
                  </a:lnTo>
                  <a:lnTo>
                    <a:pt x="371" y="2660"/>
                  </a:lnTo>
                  <a:lnTo>
                    <a:pt x="405" y="2593"/>
                  </a:lnTo>
                  <a:lnTo>
                    <a:pt x="405" y="2526"/>
                  </a:lnTo>
                  <a:lnTo>
                    <a:pt x="876" y="2593"/>
                  </a:lnTo>
                  <a:lnTo>
                    <a:pt x="1347" y="2627"/>
                  </a:lnTo>
                  <a:lnTo>
                    <a:pt x="1852" y="2627"/>
                  </a:lnTo>
                  <a:lnTo>
                    <a:pt x="2088" y="2559"/>
                  </a:lnTo>
                  <a:lnTo>
                    <a:pt x="2290" y="2526"/>
                  </a:lnTo>
                  <a:lnTo>
                    <a:pt x="2357" y="2458"/>
                  </a:lnTo>
                  <a:lnTo>
                    <a:pt x="2324" y="2391"/>
                  </a:lnTo>
                  <a:lnTo>
                    <a:pt x="2324" y="2391"/>
                  </a:lnTo>
                  <a:lnTo>
                    <a:pt x="2391" y="2425"/>
                  </a:lnTo>
                  <a:lnTo>
                    <a:pt x="2425" y="2425"/>
                  </a:lnTo>
                  <a:lnTo>
                    <a:pt x="2458" y="2391"/>
                  </a:lnTo>
                  <a:lnTo>
                    <a:pt x="2458" y="2324"/>
                  </a:lnTo>
                  <a:lnTo>
                    <a:pt x="2492" y="1819"/>
                  </a:lnTo>
                  <a:lnTo>
                    <a:pt x="2492" y="1280"/>
                  </a:lnTo>
                  <a:lnTo>
                    <a:pt x="2458" y="708"/>
                  </a:lnTo>
                  <a:lnTo>
                    <a:pt x="2391" y="202"/>
                  </a:lnTo>
                  <a:lnTo>
                    <a:pt x="2425" y="135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6"/>
            <p:cNvSpPr/>
            <p:nvPr/>
          </p:nvSpPr>
          <p:spPr>
            <a:xfrm>
              <a:off x="1612057" y="239888"/>
              <a:ext cx="129240" cy="120820"/>
            </a:xfrm>
            <a:custGeom>
              <a:avLst/>
              <a:gdLst/>
              <a:ahLst/>
              <a:cxnLst/>
              <a:rect l="l" t="t" r="r" b="b"/>
              <a:pathLst>
                <a:path w="2594" h="2425" extrusionOk="0">
                  <a:moveTo>
                    <a:pt x="1819" y="0"/>
                  </a:moveTo>
                  <a:lnTo>
                    <a:pt x="1280" y="68"/>
                  </a:lnTo>
                  <a:lnTo>
                    <a:pt x="708" y="101"/>
                  </a:lnTo>
                  <a:lnTo>
                    <a:pt x="135" y="202"/>
                  </a:lnTo>
                  <a:lnTo>
                    <a:pt x="135" y="135"/>
                  </a:lnTo>
                  <a:lnTo>
                    <a:pt x="102" y="101"/>
                  </a:lnTo>
                  <a:lnTo>
                    <a:pt x="34" y="101"/>
                  </a:lnTo>
                  <a:lnTo>
                    <a:pt x="1" y="135"/>
                  </a:lnTo>
                  <a:lnTo>
                    <a:pt x="1" y="438"/>
                  </a:lnTo>
                  <a:lnTo>
                    <a:pt x="1" y="741"/>
                  </a:lnTo>
                  <a:lnTo>
                    <a:pt x="34" y="1347"/>
                  </a:lnTo>
                  <a:lnTo>
                    <a:pt x="34" y="1852"/>
                  </a:lnTo>
                  <a:lnTo>
                    <a:pt x="68" y="2121"/>
                  </a:lnTo>
                  <a:lnTo>
                    <a:pt x="102" y="2391"/>
                  </a:lnTo>
                  <a:lnTo>
                    <a:pt x="135" y="2391"/>
                  </a:lnTo>
                  <a:lnTo>
                    <a:pt x="169" y="2424"/>
                  </a:lnTo>
                  <a:lnTo>
                    <a:pt x="203" y="2391"/>
                  </a:lnTo>
                  <a:lnTo>
                    <a:pt x="1314" y="2391"/>
                  </a:lnTo>
                  <a:lnTo>
                    <a:pt x="1819" y="2357"/>
                  </a:lnTo>
                  <a:lnTo>
                    <a:pt x="2088" y="2323"/>
                  </a:lnTo>
                  <a:lnTo>
                    <a:pt x="2324" y="2290"/>
                  </a:lnTo>
                  <a:lnTo>
                    <a:pt x="2357" y="2323"/>
                  </a:lnTo>
                  <a:lnTo>
                    <a:pt x="2391" y="2323"/>
                  </a:lnTo>
                  <a:lnTo>
                    <a:pt x="2492" y="2290"/>
                  </a:lnTo>
                  <a:lnTo>
                    <a:pt x="2559" y="2189"/>
                  </a:lnTo>
                  <a:lnTo>
                    <a:pt x="2593" y="2088"/>
                  </a:lnTo>
                  <a:lnTo>
                    <a:pt x="2593" y="1953"/>
                  </a:lnTo>
                  <a:lnTo>
                    <a:pt x="2559" y="1717"/>
                  </a:lnTo>
                  <a:lnTo>
                    <a:pt x="2559" y="1482"/>
                  </a:lnTo>
                  <a:lnTo>
                    <a:pt x="2526" y="775"/>
                  </a:lnTo>
                  <a:lnTo>
                    <a:pt x="2458" y="404"/>
                  </a:lnTo>
                  <a:lnTo>
                    <a:pt x="2425" y="236"/>
                  </a:lnTo>
                  <a:lnTo>
                    <a:pt x="2324" y="101"/>
                  </a:lnTo>
                  <a:lnTo>
                    <a:pt x="2256" y="202"/>
                  </a:lnTo>
                  <a:lnTo>
                    <a:pt x="2256" y="337"/>
                  </a:lnTo>
                  <a:lnTo>
                    <a:pt x="2256" y="606"/>
                  </a:lnTo>
                  <a:lnTo>
                    <a:pt x="2324" y="1145"/>
                  </a:lnTo>
                  <a:lnTo>
                    <a:pt x="2324" y="1650"/>
                  </a:lnTo>
                  <a:lnTo>
                    <a:pt x="2324" y="2155"/>
                  </a:lnTo>
                  <a:lnTo>
                    <a:pt x="2088" y="2121"/>
                  </a:lnTo>
                  <a:lnTo>
                    <a:pt x="1819" y="2088"/>
                  </a:lnTo>
                  <a:lnTo>
                    <a:pt x="1314" y="2121"/>
                  </a:lnTo>
                  <a:lnTo>
                    <a:pt x="270" y="2189"/>
                  </a:lnTo>
                  <a:lnTo>
                    <a:pt x="236" y="2189"/>
                  </a:lnTo>
                  <a:lnTo>
                    <a:pt x="270" y="1919"/>
                  </a:lnTo>
                  <a:lnTo>
                    <a:pt x="270" y="1684"/>
                  </a:lnTo>
                  <a:lnTo>
                    <a:pt x="236" y="1179"/>
                  </a:lnTo>
                  <a:lnTo>
                    <a:pt x="203" y="775"/>
                  </a:lnTo>
                  <a:lnTo>
                    <a:pt x="169" y="404"/>
                  </a:lnTo>
                  <a:lnTo>
                    <a:pt x="809" y="337"/>
                  </a:lnTo>
                  <a:lnTo>
                    <a:pt x="1448" y="270"/>
                  </a:lnTo>
                  <a:lnTo>
                    <a:pt x="1886" y="236"/>
                  </a:lnTo>
                  <a:lnTo>
                    <a:pt x="2088" y="202"/>
                  </a:lnTo>
                  <a:lnTo>
                    <a:pt x="2290" y="101"/>
                  </a:lnTo>
                  <a:lnTo>
                    <a:pt x="2290" y="68"/>
                  </a:lnTo>
                  <a:lnTo>
                    <a:pt x="2189" y="34"/>
                  </a:lnTo>
                  <a:lnTo>
                    <a:pt x="2054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6"/>
            <p:cNvSpPr/>
            <p:nvPr/>
          </p:nvSpPr>
          <p:spPr>
            <a:xfrm>
              <a:off x="1781503" y="598859"/>
              <a:ext cx="43645" cy="25210"/>
            </a:xfrm>
            <a:custGeom>
              <a:avLst/>
              <a:gdLst/>
              <a:ahLst/>
              <a:cxnLst/>
              <a:rect l="l" t="t" r="r" b="b"/>
              <a:pathLst>
                <a:path w="876" h="506" extrusionOk="0">
                  <a:moveTo>
                    <a:pt x="707" y="0"/>
                  </a:moveTo>
                  <a:lnTo>
                    <a:pt x="539" y="169"/>
                  </a:lnTo>
                  <a:lnTo>
                    <a:pt x="404" y="303"/>
                  </a:lnTo>
                  <a:lnTo>
                    <a:pt x="270" y="169"/>
                  </a:lnTo>
                  <a:lnTo>
                    <a:pt x="169" y="34"/>
                  </a:lnTo>
                  <a:lnTo>
                    <a:pt x="34" y="34"/>
                  </a:lnTo>
                  <a:lnTo>
                    <a:pt x="0" y="101"/>
                  </a:lnTo>
                  <a:lnTo>
                    <a:pt x="34" y="169"/>
                  </a:lnTo>
                  <a:lnTo>
                    <a:pt x="135" y="303"/>
                  </a:lnTo>
                  <a:lnTo>
                    <a:pt x="270" y="472"/>
                  </a:lnTo>
                  <a:lnTo>
                    <a:pt x="303" y="505"/>
                  </a:lnTo>
                  <a:lnTo>
                    <a:pt x="337" y="505"/>
                  </a:lnTo>
                  <a:lnTo>
                    <a:pt x="404" y="472"/>
                  </a:lnTo>
                  <a:lnTo>
                    <a:pt x="438" y="472"/>
                  </a:lnTo>
                  <a:lnTo>
                    <a:pt x="472" y="438"/>
                  </a:lnTo>
                  <a:lnTo>
                    <a:pt x="674" y="303"/>
                  </a:lnTo>
                  <a:lnTo>
                    <a:pt x="842" y="169"/>
                  </a:lnTo>
                  <a:lnTo>
                    <a:pt x="876" y="101"/>
                  </a:lnTo>
                  <a:lnTo>
                    <a:pt x="842" y="34"/>
                  </a:lnTo>
                  <a:lnTo>
                    <a:pt x="775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6"/>
            <p:cNvSpPr/>
            <p:nvPr/>
          </p:nvSpPr>
          <p:spPr>
            <a:xfrm>
              <a:off x="1243022" y="303611"/>
              <a:ext cx="40306" cy="42000"/>
            </a:xfrm>
            <a:custGeom>
              <a:avLst/>
              <a:gdLst/>
              <a:ahLst/>
              <a:cxnLst/>
              <a:rect l="l" t="t" r="r" b="b"/>
              <a:pathLst>
                <a:path w="809" h="843" extrusionOk="0">
                  <a:moveTo>
                    <a:pt x="34" y="1"/>
                  </a:moveTo>
                  <a:lnTo>
                    <a:pt x="1" y="135"/>
                  </a:lnTo>
                  <a:lnTo>
                    <a:pt x="1" y="270"/>
                  </a:lnTo>
                  <a:lnTo>
                    <a:pt x="1" y="640"/>
                  </a:lnTo>
                  <a:lnTo>
                    <a:pt x="34" y="708"/>
                  </a:lnTo>
                  <a:lnTo>
                    <a:pt x="68" y="741"/>
                  </a:lnTo>
                  <a:lnTo>
                    <a:pt x="135" y="741"/>
                  </a:lnTo>
                  <a:lnTo>
                    <a:pt x="169" y="708"/>
                  </a:lnTo>
                  <a:lnTo>
                    <a:pt x="371" y="506"/>
                  </a:lnTo>
                  <a:lnTo>
                    <a:pt x="371" y="539"/>
                  </a:lnTo>
                  <a:lnTo>
                    <a:pt x="405" y="607"/>
                  </a:lnTo>
                  <a:lnTo>
                    <a:pt x="472" y="708"/>
                  </a:lnTo>
                  <a:lnTo>
                    <a:pt x="573" y="809"/>
                  </a:lnTo>
                  <a:lnTo>
                    <a:pt x="607" y="842"/>
                  </a:lnTo>
                  <a:lnTo>
                    <a:pt x="674" y="842"/>
                  </a:lnTo>
                  <a:lnTo>
                    <a:pt x="708" y="775"/>
                  </a:lnTo>
                  <a:lnTo>
                    <a:pt x="708" y="741"/>
                  </a:lnTo>
                  <a:lnTo>
                    <a:pt x="640" y="640"/>
                  </a:lnTo>
                  <a:lnTo>
                    <a:pt x="539" y="506"/>
                  </a:lnTo>
                  <a:lnTo>
                    <a:pt x="472" y="472"/>
                  </a:lnTo>
                  <a:lnTo>
                    <a:pt x="438" y="472"/>
                  </a:lnTo>
                  <a:lnTo>
                    <a:pt x="506" y="405"/>
                  </a:lnTo>
                  <a:lnTo>
                    <a:pt x="640" y="270"/>
                  </a:lnTo>
                  <a:lnTo>
                    <a:pt x="674" y="304"/>
                  </a:lnTo>
                  <a:lnTo>
                    <a:pt x="741" y="270"/>
                  </a:lnTo>
                  <a:lnTo>
                    <a:pt x="809" y="203"/>
                  </a:lnTo>
                  <a:lnTo>
                    <a:pt x="809" y="169"/>
                  </a:lnTo>
                  <a:lnTo>
                    <a:pt x="775" y="102"/>
                  </a:lnTo>
                  <a:lnTo>
                    <a:pt x="741" y="68"/>
                  </a:lnTo>
                  <a:lnTo>
                    <a:pt x="573" y="68"/>
                  </a:lnTo>
                  <a:lnTo>
                    <a:pt x="438" y="169"/>
                  </a:lnTo>
                  <a:lnTo>
                    <a:pt x="337" y="304"/>
                  </a:lnTo>
                  <a:lnTo>
                    <a:pt x="169" y="472"/>
                  </a:lnTo>
                  <a:lnTo>
                    <a:pt x="135" y="304"/>
                  </a:lnTo>
                  <a:lnTo>
                    <a:pt x="135" y="135"/>
                  </a:lnTo>
                  <a:lnTo>
                    <a:pt x="102" y="68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6"/>
            <p:cNvSpPr/>
            <p:nvPr/>
          </p:nvSpPr>
          <p:spPr>
            <a:xfrm>
              <a:off x="1196089" y="254984"/>
              <a:ext cx="124158" cy="130884"/>
            </a:xfrm>
            <a:custGeom>
              <a:avLst/>
              <a:gdLst/>
              <a:ahLst/>
              <a:cxnLst/>
              <a:rect l="l" t="t" r="r" b="b"/>
              <a:pathLst>
                <a:path w="2492" h="2627" extrusionOk="0">
                  <a:moveTo>
                    <a:pt x="2222" y="135"/>
                  </a:moveTo>
                  <a:lnTo>
                    <a:pt x="2222" y="1212"/>
                  </a:lnTo>
                  <a:lnTo>
                    <a:pt x="2188" y="2290"/>
                  </a:lnTo>
                  <a:lnTo>
                    <a:pt x="1717" y="2323"/>
                  </a:lnTo>
                  <a:lnTo>
                    <a:pt x="1212" y="2357"/>
                  </a:lnTo>
                  <a:lnTo>
                    <a:pt x="774" y="2357"/>
                  </a:lnTo>
                  <a:lnTo>
                    <a:pt x="539" y="2391"/>
                  </a:lnTo>
                  <a:lnTo>
                    <a:pt x="303" y="2424"/>
                  </a:lnTo>
                  <a:lnTo>
                    <a:pt x="269" y="2424"/>
                  </a:lnTo>
                  <a:lnTo>
                    <a:pt x="269" y="2391"/>
                  </a:lnTo>
                  <a:lnTo>
                    <a:pt x="303" y="1886"/>
                  </a:lnTo>
                  <a:lnTo>
                    <a:pt x="269" y="1347"/>
                  </a:lnTo>
                  <a:lnTo>
                    <a:pt x="236" y="808"/>
                  </a:lnTo>
                  <a:lnTo>
                    <a:pt x="135" y="270"/>
                  </a:lnTo>
                  <a:lnTo>
                    <a:pt x="1178" y="270"/>
                  </a:lnTo>
                  <a:lnTo>
                    <a:pt x="1683" y="236"/>
                  </a:lnTo>
                  <a:lnTo>
                    <a:pt x="2222" y="135"/>
                  </a:lnTo>
                  <a:close/>
                  <a:moveTo>
                    <a:pt x="1683" y="0"/>
                  </a:moveTo>
                  <a:lnTo>
                    <a:pt x="1145" y="34"/>
                  </a:lnTo>
                  <a:lnTo>
                    <a:pt x="606" y="68"/>
                  </a:lnTo>
                  <a:lnTo>
                    <a:pt x="67" y="68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0" y="202"/>
                  </a:lnTo>
                  <a:lnTo>
                    <a:pt x="34" y="270"/>
                  </a:lnTo>
                  <a:lnTo>
                    <a:pt x="0" y="775"/>
                  </a:lnTo>
                  <a:lnTo>
                    <a:pt x="34" y="1347"/>
                  </a:lnTo>
                  <a:lnTo>
                    <a:pt x="67" y="1886"/>
                  </a:lnTo>
                  <a:lnTo>
                    <a:pt x="101" y="2391"/>
                  </a:lnTo>
                  <a:lnTo>
                    <a:pt x="135" y="2458"/>
                  </a:lnTo>
                  <a:lnTo>
                    <a:pt x="168" y="2458"/>
                  </a:lnTo>
                  <a:lnTo>
                    <a:pt x="202" y="2492"/>
                  </a:lnTo>
                  <a:lnTo>
                    <a:pt x="236" y="2458"/>
                  </a:lnTo>
                  <a:lnTo>
                    <a:pt x="236" y="2525"/>
                  </a:lnTo>
                  <a:lnTo>
                    <a:pt x="303" y="2559"/>
                  </a:lnTo>
                  <a:lnTo>
                    <a:pt x="539" y="2593"/>
                  </a:lnTo>
                  <a:lnTo>
                    <a:pt x="774" y="2626"/>
                  </a:lnTo>
                  <a:lnTo>
                    <a:pt x="1246" y="2626"/>
                  </a:lnTo>
                  <a:lnTo>
                    <a:pt x="1751" y="2525"/>
                  </a:lnTo>
                  <a:lnTo>
                    <a:pt x="2188" y="2424"/>
                  </a:lnTo>
                  <a:lnTo>
                    <a:pt x="2188" y="2492"/>
                  </a:lnTo>
                  <a:lnTo>
                    <a:pt x="2222" y="2559"/>
                  </a:lnTo>
                  <a:lnTo>
                    <a:pt x="2289" y="2593"/>
                  </a:lnTo>
                  <a:lnTo>
                    <a:pt x="2357" y="2593"/>
                  </a:lnTo>
                  <a:lnTo>
                    <a:pt x="2424" y="2525"/>
                  </a:lnTo>
                  <a:lnTo>
                    <a:pt x="2458" y="1919"/>
                  </a:lnTo>
                  <a:lnTo>
                    <a:pt x="2491" y="1313"/>
                  </a:lnTo>
                  <a:lnTo>
                    <a:pt x="2458" y="707"/>
                  </a:lnTo>
                  <a:lnTo>
                    <a:pt x="2357" y="101"/>
                  </a:lnTo>
                  <a:lnTo>
                    <a:pt x="2357" y="68"/>
                  </a:lnTo>
                  <a:lnTo>
                    <a:pt x="2323" y="68"/>
                  </a:lnTo>
                  <a:lnTo>
                    <a:pt x="2289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6"/>
            <p:cNvSpPr/>
            <p:nvPr/>
          </p:nvSpPr>
          <p:spPr>
            <a:xfrm>
              <a:off x="1170928" y="436139"/>
              <a:ext cx="45338" cy="38612"/>
            </a:xfrm>
            <a:custGeom>
              <a:avLst/>
              <a:gdLst/>
              <a:ahLst/>
              <a:cxnLst/>
              <a:rect l="l" t="t" r="r" b="b"/>
              <a:pathLst>
                <a:path w="910" h="775" extrusionOk="0">
                  <a:moveTo>
                    <a:pt x="67" y="0"/>
                  </a:moveTo>
                  <a:lnTo>
                    <a:pt x="0" y="34"/>
                  </a:lnTo>
                  <a:lnTo>
                    <a:pt x="0" y="101"/>
                  </a:lnTo>
                  <a:lnTo>
                    <a:pt x="0" y="674"/>
                  </a:lnTo>
                  <a:lnTo>
                    <a:pt x="34" y="741"/>
                  </a:lnTo>
                  <a:lnTo>
                    <a:pt x="168" y="741"/>
                  </a:lnTo>
                  <a:lnTo>
                    <a:pt x="202" y="674"/>
                  </a:lnTo>
                  <a:lnTo>
                    <a:pt x="202" y="438"/>
                  </a:lnTo>
                  <a:lnTo>
                    <a:pt x="303" y="606"/>
                  </a:lnTo>
                  <a:lnTo>
                    <a:pt x="370" y="640"/>
                  </a:lnTo>
                  <a:lnTo>
                    <a:pt x="404" y="640"/>
                  </a:lnTo>
                  <a:lnTo>
                    <a:pt x="438" y="606"/>
                  </a:lnTo>
                  <a:lnTo>
                    <a:pt x="640" y="404"/>
                  </a:lnTo>
                  <a:lnTo>
                    <a:pt x="673" y="573"/>
                  </a:lnTo>
                  <a:lnTo>
                    <a:pt x="741" y="741"/>
                  </a:lnTo>
                  <a:lnTo>
                    <a:pt x="808" y="775"/>
                  </a:lnTo>
                  <a:lnTo>
                    <a:pt x="875" y="741"/>
                  </a:lnTo>
                  <a:lnTo>
                    <a:pt x="909" y="707"/>
                  </a:lnTo>
                  <a:lnTo>
                    <a:pt x="909" y="640"/>
                  </a:lnTo>
                  <a:lnTo>
                    <a:pt x="842" y="404"/>
                  </a:lnTo>
                  <a:lnTo>
                    <a:pt x="842" y="270"/>
                  </a:lnTo>
                  <a:lnTo>
                    <a:pt x="842" y="135"/>
                  </a:lnTo>
                  <a:lnTo>
                    <a:pt x="842" y="68"/>
                  </a:lnTo>
                  <a:lnTo>
                    <a:pt x="808" y="34"/>
                  </a:lnTo>
                  <a:lnTo>
                    <a:pt x="741" y="34"/>
                  </a:lnTo>
                  <a:lnTo>
                    <a:pt x="673" y="68"/>
                  </a:lnTo>
                  <a:lnTo>
                    <a:pt x="404" y="371"/>
                  </a:lnTo>
                  <a:lnTo>
                    <a:pt x="168" y="34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6"/>
            <p:cNvSpPr/>
            <p:nvPr/>
          </p:nvSpPr>
          <p:spPr>
            <a:xfrm>
              <a:off x="1412468" y="385818"/>
              <a:ext cx="127496" cy="119126"/>
            </a:xfrm>
            <a:custGeom>
              <a:avLst/>
              <a:gdLst/>
              <a:ahLst/>
              <a:cxnLst/>
              <a:rect l="l" t="t" r="r" b="b"/>
              <a:pathLst>
                <a:path w="2559" h="2391" extrusionOk="0">
                  <a:moveTo>
                    <a:pt x="101" y="0"/>
                  </a:moveTo>
                  <a:lnTo>
                    <a:pt x="101" y="34"/>
                  </a:lnTo>
                  <a:lnTo>
                    <a:pt x="34" y="303"/>
                  </a:lnTo>
                  <a:lnTo>
                    <a:pt x="0" y="539"/>
                  </a:lnTo>
                  <a:lnTo>
                    <a:pt x="34" y="1078"/>
                  </a:lnTo>
                  <a:lnTo>
                    <a:pt x="68" y="1684"/>
                  </a:lnTo>
                  <a:lnTo>
                    <a:pt x="101" y="1987"/>
                  </a:lnTo>
                  <a:lnTo>
                    <a:pt x="169" y="2290"/>
                  </a:lnTo>
                  <a:lnTo>
                    <a:pt x="202" y="2323"/>
                  </a:lnTo>
                  <a:lnTo>
                    <a:pt x="270" y="2357"/>
                  </a:lnTo>
                  <a:lnTo>
                    <a:pt x="303" y="2323"/>
                  </a:lnTo>
                  <a:lnTo>
                    <a:pt x="337" y="2256"/>
                  </a:lnTo>
                  <a:lnTo>
                    <a:pt x="337" y="1953"/>
                  </a:lnTo>
                  <a:lnTo>
                    <a:pt x="303" y="1650"/>
                  </a:lnTo>
                  <a:lnTo>
                    <a:pt x="236" y="1078"/>
                  </a:lnTo>
                  <a:lnTo>
                    <a:pt x="236" y="640"/>
                  </a:lnTo>
                  <a:lnTo>
                    <a:pt x="202" y="202"/>
                  </a:lnTo>
                  <a:lnTo>
                    <a:pt x="438" y="236"/>
                  </a:lnTo>
                  <a:lnTo>
                    <a:pt x="1145" y="236"/>
                  </a:lnTo>
                  <a:lnTo>
                    <a:pt x="2222" y="169"/>
                  </a:lnTo>
                  <a:lnTo>
                    <a:pt x="2256" y="236"/>
                  </a:lnTo>
                  <a:lnTo>
                    <a:pt x="2357" y="236"/>
                  </a:lnTo>
                  <a:lnTo>
                    <a:pt x="2323" y="573"/>
                  </a:lnTo>
                  <a:lnTo>
                    <a:pt x="2323" y="876"/>
                  </a:lnTo>
                  <a:lnTo>
                    <a:pt x="2357" y="2054"/>
                  </a:lnTo>
                  <a:lnTo>
                    <a:pt x="1886" y="2054"/>
                  </a:lnTo>
                  <a:lnTo>
                    <a:pt x="1414" y="2088"/>
                  </a:lnTo>
                  <a:lnTo>
                    <a:pt x="707" y="2088"/>
                  </a:lnTo>
                  <a:lnTo>
                    <a:pt x="539" y="2121"/>
                  </a:lnTo>
                  <a:lnTo>
                    <a:pt x="438" y="2189"/>
                  </a:lnTo>
                  <a:lnTo>
                    <a:pt x="337" y="2256"/>
                  </a:lnTo>
                  <a:lnTo>
                    <a:pt x="438" y="2323"/>
                  </a:lnTo>
                  <a:lnTo>
                    <a:pt x="539" y="2357"/>
                  </a:lnTo>
                  <a:lnTo>
                    <a:pt x="775" y="2391"/>
                  </a:lnTo>
                  <a:lnTo>
                    <a:pt x="1280" y="2357"/>
                  </a:lnTo>
                  <a:lnTo>
                    <a:pt x="1818" y="2357"/>
                  </a:lnTo>
                  <a:lnTo>
                    <a:pt x="2121" y="2323"/>
                  </a:lnTo>
                  <a:lnTo>
                    <a:pt x="2391" y="2256"/>
                  </a:lnTo>
                  <a:lnTo>
                    <a:pt x="2424" y="2323"/>
                  </a:lnTo>
                  <a:lnTo>
                    <a:pt x="2492" y="2323"/>
                  </a:lnTo>
                  <a:lnTo>
                    <a:pt x="2559" y="2290"/>
                  </a:lnTo>
                  <a:lnTo>
                    <a:pt x="2559" y="2222"/>
                  </a:lnTo>
                  <a:lnTo>
                    <a:pt x="2525" y="1044"/>
                  </a:lnTo>
                  <a:lnTo>
                    <a:pt x="2525" y="539"/>
                  </a:lnTo>
                  <a:lnTo>
                    <a:pt x="2492" y="270"/>
                  </a:lnTo>
                  <a:lnTo>
                    <a:pt x="2458" y="34"/>
                  </a:lnTo>
                  <a:lnTo>
                    <a:pt x="2424" y="34"/>
                  </a:lnTo>
                  <a:lnTo>
                    <a:pt x="2391" y="68"/>
                  </a:lnTo>
                  <a:lnTo>
                    <a:pt x="2323" y="34"/>
                  </a:lnTo>
                  <a:lnTo>
                    <a:pt x="2222" y="0"/>
                  </a:lnTo>
                  <a:lnTo>
                    <a:pt x="2020" y="0"/>
                  </a:lnTo>
                  <a:lnTo>
                    <a:pt x="1616" y="34"/>
                  </a:lnTo>
                  <a:lnTo>
                    <a:pt x="909" y="34"/>
                  </a:lnTo>
                  <a:lnTo>
                    <a:pt x="539" y="68"/>
                  </a:lnTo>
                  <a:lnTo>
                    <a:pt x="202" y="101"/>
                  </a:lnTo>
                  <a:lnTo>
                    <a:pt x="202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6"/>
            <p:cNvSpPr/>
            <p:nvPr/>
          </p:nvSpPr>
          <p:spPr>
            <a:xfrm>
              <a:off x="1479529" y="155987"/>
              <a:ext cx="45338" cy="35274"/>
            </a:xfrm>
            <a:custGeom>
              <a:avLst/>
              <a:gdLst/>
              <a:ahLst/>
              <a:cxnLst/>
              <a:rect l="l" t="t" r="r" b="b"/>
              <a:pathLst>
                <a:path w="910" h="708" extrusionOk="0">
                  <a:moveTo>
                    <a:pt x="607" y="169"/>
                  </a:moveTo>
                  <a:lnTo>
                    <a:pt x="742" y="203"/>
                  </a:lnTo>
                  <a:lnTo>
                    <a:pt x="641" y="304"/>
                  </a:lnTo>
                  <a:lnTo>
                    <a:pt x="540" y="371"/>
                  </a:lnTo>
                  <a:lnTo>
                    <a:pt x="270" y="371"/>
                  </a:lnTo>
                  <a:lnTo>
                    <a:pt x="270" y="203"/>
                  </a:lnTo>
                  <a:lnTo>
                    <a:pt x="371" y="169"/>
                  </a:lnTo>
                  <a:close/>
                  <a:moveTo>
                    <a:pt x="506" y="1"/>
                  </a:moveTo>
                  <a:lnTo>
                    <a:pt x="371" y="35"/>
                  </a:lnTo>
                  <a:lnTo>
                    <a:pt x="270" y="102"/>
                  </a:lnTo>
                  <a:lnTo>
                    <a:pt x="203" y="68"/>
                  </a:lnTo>
                  <a:lnTo>
                    <a:pt x="169" y="68"/>
                  </a:lnTo>
                  <a:lnTo>
                    <a:pt x="136" y="102"/>
                  </a:lnTo>
                  <a:lnTo>
                    <a:pt x="102" y="203"/>
                  </a:lnTo>
                  <a:lnTo>
                    <a:pt x="102" y="338"/>
                  </a:lnTo>
                  <a:lnTo>
                    <a:pt x="35" y="371"/>
                  </a:lnTo>
                  <a:lnTo>
                    <a:pt x="1" y="439"/>
                  </a:lnTo>
                  <a:lnTo>
                    <a:pt x="35" y="506"/>
                  </a:lnTo>
                  <a:lnTo>
                    <a:pt x="102" y="540"/>
                  </a:lnTo>
                  <a:lnTo>
                    <a:pt x="102" y="607"/>
                  </a:lnTo>
                  <a:lnTo>
                    <a:pt x="136" y="674"/>
                  </a:lnTo>
                  <a:lnTo>
                    <a:pt x="169" y="708"/>
                  </a:lnTo>
                  <a:lnTo>
                    <a:pt x="203" y="708"/>
                  </a:lnTo>
                  <a:lnTo>
                    <a:pt x="237" y="674"/>
                  </a:lnTo>
                  <a:lnTo>
                    <a:pt x="270" y="641"/>
                  </a:lnTo>
                  <a:lnTo>
                    <a:pt x="304" y="607"/>
                  </a:lnTo>
                  <a:lnTo>
                    <a:pt x="270" y="540"/>
                  </a:lnTo>
                  <a:lnTo>
                    <a:pt x="506" y="540"/>
                  </a:lnTo>
                  <a:lnTo>
                    <a:pt x="708" y="472"/>
                  </a:lnTo>
                  <a:lnTo>
                    <a:pt x="775" y="439"/>
                  </a:lnTo>
                  <a:lnTo>
                    <a:pt x="843" y="371"/>
                  </a:lnTo>
                  <a:lnTo>
                    <a:pt x="876" y="270"/>
                  </a:lnTo>
                  <a:lnTo>
                    <a:pt x="910" y="169"/>
                  </a:lnTo>
                  <a:lnTo>
                    <a:pt x="910" y="102"/>
                  </a:lnTo>
                  <a:lnTo>
                    <a:pt x="876" y="102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6"/>
            <p:cNvSpPr/>
            <p:nvPr/>
          </p:nvSpPr>
          <p:spPr>
            <a:xfrm>
              <a:off x="1442660" y="533442"/>
              <a:ext cx="11758" cy="130884"/>
            </a:xfrm>
            <a:custGeom>
              <a:avLst/>
              <a:gdLst/>
              <a:ahLst/>
              <a:cxnLst/>
              <a:rect l="l" t="t" r="r" b="b"/>
              <a:pathLst>
                <a:path w="236" h="2627" extrusionOk="0">
                  <a:moveTo>
                    <a:pt x="68" y="0"/>
                  </a:moveTo>
                  <a:lnTo>
                    <a:pt x="0" y="236"/>
                  </a:lnTo>
                  <a:lnTo>
                    <a:pt x="0" y="472"/>
                  </a:lnTo>
                  <a:lnTo>
                    <a:pt x="0" y="977"/>
                  </a:lnTo>
                  <a:lnTo>
                    <a:pt x="0" y="1785"/>
                  </a:lnTo>
                  <a:lnTo>
                    <a:pt x="0" y="2155"/>
                  </a:lnTo>
                  <a:lnTo>
                    <a:pt x="34" y="2559"/>
                  </a:lnTo>
                  <a:lnTo>
                    <a:pt x="68" y="2593"/>
                  </a:lnTo>
                  <a:lnTo>
                    <a:pt x="101" y="2626"/>
                  </a:lnTo>
                  <a:lnTo>
                    <a:pt x="169" y="2626"/>
                  </a:lnTo>
                  <a:lnTo>
                    <a:pt x="202" y="2559"/>
                  </a:lnTo>
                  <a:lnTo>
                    <a:pt x="202" y="2256"/>
                  </a:lnTo>
                  <a:lnTo>
                    <a:pt x="236" y="1953"/>
                  </a:lnTo>
                  <a:lnTo>
                    <a:pt x="202" y="1381"/>
                  </a:lnTo>
                  <a:lnTo>
                    <a:pt x="202" y="674"/>
                  </a:lnTo>
                  <a:lnTo>
                    <a:pt x="202" y="337"/>
                  </a:lnTo>
                  <a:lnTo>
                    <a:pt x="169" y="169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6"/>
            <p:cNvSpPr/>
            <p:nvPr/>
          </p:nvSpPr>
          <p:spPr>
            <a:xfrm>
              <a:off x="1647281" y="600503"/>
              <a:ext cx="21872" cy="33630"/>
            </a:xfrm>
            <a:custGeom>
              <a:avLst/>
              <a:gdLst/>
              <a:ahLst/>
              <a:cxnLst/>
              <a:rect l="l" t="t" r="r" b="b"/>
              <a:pathLst>
                <a:path w="439" h="675" extrusionOk="0">
                  <a:moveTo>
                    <a:pt x="270" y="1"/>
                  </a:moveTo>
                  <a:lnTo>
                    <a:pt x="203" y="68"/>
                  </a:lnTo>
                  <a:lnTo>
                    <a:pt x="135" y="136"/>
                  </a:lnTo>
                  <a:lnTo>
                    <a:pt x="34" y="237"/>
                  </a:lnTo>
                  <a:lnTo>
                    <a:pt x="1" y="371"/>
                  </a:lnTo>
                  <a:lnTo>
                    <a:pt x="34" y="405"/>
                  </a:lnTo>
                  <a:lnTo>
                    <a:pt x="34" y="439"/>
                  </a:lnTo>
                  <a:lnTo>
                    <a:pt x="135" y="439"/>
                  </a:lnTo>
                  <a:lnTo>
                    <a:pt x="169" y="506"/>
                  </a:lnTo>
                  <a:lnTo>
                    <a:pt x="304" y="641"/>
                  </a:lnTo>
                  <a:lnTo>
                    <a:pt x="371" y="674"/>
                  </a:lnTo>
                  <a:lnTo>
                    <a:pt x="438" y="641"/>
                  </a:lnTo>
                  <a:lnTo>
                    <a:pt x="438" y="607"/>
                  </a:lnTo>
                  <a:lnTo>
                    <a:pt x="438" y="540"/>
                  </a:lnTo>
                  <a:lnTo>
                    <a:pt x="337" y="439"/>
                  </a:lnTo>
                  <a:lnTo>
                    <a:pt x="236" y="338"/>
                  </a:lnTo>
                  <a:lnTo>
                    <a:pt x="405" y="169"/>
                  </a:lnTo>
                  <a:lnTo>
                    <a:pt x="438" y="136"/>
                  </a:lnTo>
                  <a:lnTo>
                    <a:pt x="438" y="68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6"/>
            <p:cNvSpPr/>
            <p:nvPr/>
          </p:nvSpPr>
          <p:spPr>
            <a:xfrm>
              <a:off x="1553366" y="375754"/>
              <a:ext cx="124158" cy="134222"/>
            </a:xfrm>
            <a:custGeom>
              <a:avLst/>
              <a:gdLst/>
              <a:ahLst/>
              <a:cxnLst/>
              <a:rect l="l" t="t" r="r" b="b"/>
              <a:pathLst>
                <a:path w="2492" h="2694" extrusionOk="0">
                  <a:moveTo>
                    <a:pt x="2290" y="202"/>
                  </a:moveTo>
                  <a:lnTo>
                    <a:pt x="2222" y="707"/>
                  </a:lnTo>
                  <a:lnTo>
                    <a:pt x="2222" y="1246"/>
                  </a:lnTo>
                  <a:lnTo>
                    <a:pt x="2256" y="1785"/>
                  </a:lnTo>
                  <a:lnTo>
                    <a:pt x="2290" y="2323"/>
                  </a:lnTo>
                  <a:lnTo>
                    <a:pt x="2323" y="2357"/>
                  </a:lnTo>
                  <a:lnTo>
                    <a:pt x="2290" y="2357"/>
                  </a:lnTo>
                  <a:lnTo>
                    <a:pt x="2054" y="2323"/>
                  </a:lnTo>
                  <a:lnTo>
                    <a:pt x="1818" y="2323"/>
                  </a:lnTo>
                  <a:lnTo>
                    <a:pt x="1347" y="2357"/>
                  </a:lnTo>
                  <a:lnTo>
                    <a:pt x="371" y="2357"/>
                  </a:lnTo>
                  <a:lnTo>
                    <a:pt x="270" y="1313"/>
                  </a:lnTo>
                  <a:lnTo>
                    <a:pt x="202" y="236"/>
                  </a:lnTo>
                  <a:lnTo>
                    <a:pt x="707" y="270"/>
                  </a:lnTo>
                  <a:lnTo>
                    <a:pt x="1246" y="270"/>
                  </a:lnTo>
                  <a:lnTo>
                    <a:pt x="2290" y="202"/>
                  </a:lnTo>
                  <a:close/>
                  <a:moveTo>
                    <a:pt x="2323" y="0"/>
                  </a:moveTo>
                  <a:lnTo>
                    <a:pt x="1785" y="34"/>
                  </a:lnTo>
                  <a:lnTo>
                    <a:pt x="707" y="34"/>
                  </a:lnTo>
                  <a:lnTo>
                    <a:pt x="169" y="68"/>
                  </a:lnTo>
                  <a:lnTo>
                    <a:pt x="101" y="101"/>
                  </a:lnTo>
                  <a:lnTo>
                    <a:pt x="101" y="169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0" y="808"/>
                  </a:lnTo>
                  <a:lnTo>
                    <a:pt x="34" y="1414"/>
                  </a:lnTo>
                  <a:lnTo>
                    <a:pt x="101" y="2020"/>
                  </a:lnTo>
                  <a:lnTo>
                    <a:pt x="202" y="2626"/>
                  </a:lnTo>
                  <a:lnTo>
                    <a:pt x="236" y="2660"/>
                  </a:lnTo>
                  <a:lnTo>
                    <a:pt x="303" y="2694"/>
                  </a:lnTo>
                  <a:lnTo>
                    <a:pt x="404" y="2660"/>
                  </a:lnTo>
                  <a:lnTo>
                    <a:pt x="404" y="2559"/>
                  </a:lnTo>
                  <a:lnTo>
                    <a:pt x="404" y="2492"/>
                  </a:lnTo>
                  <a:lnTo>
                    <a:pt x="876" y="2593"/>
                  </a:lnTo>
                  <a:lnTo>
                    <a:pt x="1852" y="2593"/>
                  </a:lnTo>
                  <a:lnTo>
                    <a:pt x="2088" y="2559"/>
                  </a:lnTo>
                  <a:lnTo>
                    <a:pt x="2290" y="2492"/>
                  </a:lnTo>
                  <a:lnTo>
                    <a:pt x="2357" y="2458"/>
                  </a:lnTo>
                  <a:lnTo>
                    <a:pt x="2357" y="2391"/>
                  </a:lnTo>
                  <a:lnTo>
                    <a:pt x="2424" y="2391"/>
                  </a:lnTo>
                  <a:lnTo>
                    <a:pt x="2458" y="2357"/>
                  </a:lnTo>
                  <a:lnTo>
                    <a:pt x="2492" y="2323"/>
                  </a:lnTo>
                  <a:lnTo>
                    <a:pt x="2492" y="1785"/>
                  </a:lnTo>
                  <a:lnTo>
                    <a:pt x="2492" y="1246"/>
                  </a:lnTo>
                  <a:lnTo>
                    <a:pt x="2458" y="707"/>
                  </a:lnTo>
                  <a:lnTo>
                    <a:pt x="2391" y="169"/>
                  </a:lnTo>
                  <a:lnTo>
                    <a:pt x="2424" y="101"/>
                  </a:lnTo>
                  <a:lnTo>
                    <a:pt x="2424" y="68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6"/>
            <p:cNvSpPr/>
            <p:nvPr/>
          </p:nvSpPr>
          <p:spPr>
            <a:xfrm>
              <a:off x="1447692" y="514958"/>
              <a:ext cx="129190" cy="151012"/>
            </a:xfrm>
            <a:custGeom>
              <a:avLst/>
              <a:gdLst/>
              <a:ahLst/>
              <a:cxnLst/>
              <a:rect l="l" t="t" r="r" b="b"/>
              <a:pathLst>
                <a:path w="2593" h="3031" extrusionOk="0">
                  <a:moveTo>
                    <a:pt x="2424" y="1"/>
                  </a:moveTo>
                  <a:lnTo>
                    <a:pt x="2391" y="34"/>
                  </a:lnTo>
                  <a:lnTo>
                    <a:pt x="2357" y="68"/>
                  </a:lnTo>
                  <a:lnTo>
                    <a:pt x="2054" y="68"/>
                  </a:lnTo>
                  <a:lnTo>
                    <a:pt x="1785" y="102"/>
                  </a:lnTo>
                  <a:lnTo>
                    <a:pt x="1212" y="203"/>
                  </a:lnTo>
                  <a:lnTo>
                    <a:pt x="909" y="203"/>
                  </a:lnTo>
                  <a:lnTo>
                    <a:pt x="606" y="135"/>
                  </a:lnTo>
                  <a:lnTo>
                    <a:pt x="303" y="135"/>
                  </a:lnTo>
                  <a:lnTo>
                    <a:pt x="169" y="169"/>
                  </a:lnTo>
                  <a:lnTo>
                    <a:pt x="34" y="236"/>
                  </a:lnTo>
                  <a:lnTo>
                    <a:pt x="0" y="270"/>
                  </a:lnTo>
                  <a:lnTo>
                    <a:pt x="0" y="304"/>
                  </a:lnTo>
                  <a:lnTo>
                    <a:pt x="68" y="338"/>
                  </a:lnTo>
                  <a:lnTo>
                    <a:pt x="303" y="371"/>
                  </a:lnTo>
                  <a:lnTo>
                    <a:pt x="539" y="405"/>
                  </a:lnTo>
                  <a:lnTo>
                    <a:pt x="1044" y="439"/>
                  </a:lnTo>
                  <a:lnTo>
                    <a:pt x="1381" y="439"/>
                  </a:lnTo>
                  <a:lnTo>
                    <a:pt x="1684" y="371"/>
                  </a:lnTo>
                  <a:lnTo>
                    <a:pt x="2020" y="304"/>
                  </a:lnTo>
                  <a:lnTo>
                    <a:pt x="2357" y="304"/>
                  </a:lnTo>
                  <a:lnTo>
                    <a:pt x="2323" y="809"/>
                  </a:lnTo>
                  <a:lnTo>
                    <a:pt x="2357" y="1314"/>
                  </a:lnTo>
                  <a:lnTo>
                    <a:pt x="2357" y="1954"/>
                  </a:lnTo>
                  <a:lnTo>
                    <a:pt x="2357" y="2290"/>
                  </a:lnTo>
                  <a:lnTo>
                    <a:pt x="2424" y="2627"/>
                  </a:lnTo>
                  <a:lnTo>
                    <a:pt x="2357" y="2593"/>
                  </a:lnTo>
                  <a:lnTo>
                    <a:pt x="1751" y="2661"/>
                  </a:lnTo>
                  <a:lnTo>
                    <a:pt x="1111" y="2728"/>
                  </a:lnTo>
                  <a:lnTo>
                    <a:pt x="606" y="2795"/>
                  </a:lnTo>
                  <a:lnTo>
                    <a:pt x="337" y="2863"/>
                  </a:lnTo>
                  <a:lnTo>
                    <a:pt x="101" y="2964"/>
                  </a:lnTo>
                  <a:lnTo>
                    <a:pt x="371" y="3031"/>
                  </a:lnTo>
                  <a:lnTo>
                    <a:pt x="606" y="2997"/>
                  </a:lnTo>
                  <a:lnTo>
                    <a:pt x="1111" y="2930"/>
                  </a:lnTo>
                  <a:lnTo>
                    <a:pt x="1751" y="2863"/>
                  </a:lnTo>
                  <a:lnTo>
                    <a:pt x="2357" y="2795"/>
                  </a:lnTo>
                  <a:lnTo>
                    <a:pt x="2424" y="2762"/>
                  </a:lnTo>
                  <a:lnTo>
                    <a:pt x="2458" y="2728"/>
                  </a:lnTo>
                  <a:lnTo>
                    <a:pt x="2458" y="2762"/>
                  </a:lnTo>
                  <a:lnTo>
                    <a:pt x="2525" y="2762"/>
                  </a:lnTo>
                  <a:lnTo>
                    <a:pt x="2559" y="2728"/>
                  </a:lnTo>
                  <a:lnTo>
                    <a:pt x="2593" y="2425"/>
                  </a:lnTo>
                  <a:lnTo>
                    <a:pt x="2593" y="2122"/>
                  </a:lnTo>
                  <a:lnTo>
                    <a:pt x="2593" y="1516"/>
                  </a:lnTo>
                  <a:lnTo>
                    <a:pt x="2559" y="775"/>
                  </a:lnTo>
                  <a:lnTo>
                    <a:pt x="2559" y="439"/>
                  </a:lnTo>
                  <a:lnTo>
                    <a:pt x="2492" y="68"/>
                  </a:lnTo>
                  <a:lnTo>
                    <a:pt x="2492" y="34"/>
                  </a:lnTo>
                  <a:lnTo>
                    <a:pt x="2424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6"/>
            <p:cNvSpPr/>
            <p:nvPr/>
          </p:nvSpPr>
          <p:spPr>
            <a:xfrm>
              <a:off x="578788" y="536780"/>
              <a:ext cx="682768" cy="164414"/>
            </a:xfrm>
            <a:custGeom>
              <a:avLst/>
              <a:gdLst/>
              <a:ahLst/>
              <a:cxnLst/>
              <a:rect l="l" t="t" r="r" b="b"/>
              <a:pathLst>
                <a:path w="13704" h="3300" extrusionOk="0">
                  <a:moveTo>
                    <a:pt x="13366" y="337"/>
                  </a:moveTo>
                  <a:lnTo>
                    <a:pt x="13366" y="674"/>
                  </a:lnTo>
                  <a:lnTo>
                    <a:pt x="13366" y="1011"/>
                  </a:lnTo>
                  <a:lnTo>
                    <a:pt x="13434" y="2593"/>
                  </a:lnTo>
                  <a:lnTo>
                    <a:pt x="13400" y="2559"/>
                  </a:lnTo>
                  <a:lnTo>
                    <a:pt x="13030" y="2492"/>
                  </a:lnTo>
                  <a:lnTo>
                    <a:pt x="12659" y="2458"/>
                  </a:lnTo>
                  <a:lnTo>
                    <a:pt x="11986" y="2458"/>
                  </a:lnTo>
                  <a:lnTo>
                    <a:pt x="11279" y="2526"/>
                  </a:lnTo>
                  <a:lnTo>
                    <a:pt x="10572" y="2627"/>
                  </a:lnTo>
                  <a:lnTo>
                    <a:pt x="9697" y="2728"/>
                  </a:lnTo>
                  <a:lnTo>
                    <a:pt x="8855" y="2795"/>
                  </a:lnTo>
                  <a:lnTo>
                    <a:pt x="7171" y="2862"/>
                  </a:lnTo>
                  <a:lnTo>
                    <a:pt x="5488" y="2896"/>
                  </a:lnTo>
                  <a:lnTo>
                    <a:pt x="3805" y="2930"/>
                  </a:lnTo>
                  <a:lnTo>
                    <a:pt x="2088" y="2963"/>
                  </a:lnTo>
                  <a:lnTo>
                    <a:pt x="1246" y="2997"/>
                  </a:lnTo>
                  <a:lnTo>
                    <a:pt x="438" y="3064"/>
                  </a:lnTo>
                  <a:lnTo>
                    <a:pt x="404" y="2761"/>
                  </a:lnTo>
                  <a:lnTo>
                    <a:pt x="371" y="2425"/>
                  </a:lnTo>
                  <a:lnTo>
                    <a:pt x="270" y="1751"/>
                  </a:lnTo>
                  <a:lnTo>
                    <a:pt x="202" y="1145"/>
                  </a:lnTo>
                  <a:lnTo>
                    <a:pt x="135" y="842"/>
                  </a:lnTo>
                  <a:lnTo>
                    <a:pt x="68" y="573"/>
                  </a:lnTo>
                  <a:lnTo>
                    <a:pt x="1751" y="573"/>
                  </a:lnTo>
                  <a:lnTo>
                    <a:pt x="3434" y="539"/>
                  </a:lnTo>
                  <a:lnTo>
                    <a:pt x="6801" y="438"/>
                  </a:lnTo>
                  <a:lnTo>
                    <a:pt x="13366" y="337"/>
                  </a:lnTo>
                  <a:close/>
                  <a:moveTo>
                    <a:pt x="13467" y="1"/>
                  </a:moveTo>
                  <a:lnTo>
                    <a:pt x="13400" y="68"/>
                  </a:lnTo>
                  <a:lnTo>
                    <a:pt x="6801" y="236"/>
                  </a:lnTo>
                  <a:lnTo>
                    <a:pt x="3434" y="270"/>
                  </a:lnTo>
                  <a:lnTo>
                    <a:pt x="1751" y="304"/>
                  </a:lnTo>
                  <a:lnTo>
                    <a:pt x="68" y="371"/>
                  </a:lnTo>
                  <a:lnTo>
                    <a:pt x="34" y="405"/>
                  </a:lnTo>
                  <a:lnTo>
                    <a:pt x="0" y="438"/>
                  </a:lnTo>
                  <a:lnTo>
                    <a:pt x="0" y="506"/>
                  </a:lnTo>
                  <a:lnTo>
                    <a:pt x="0" y="842"/>
                  </a:lnTo>
                  <a:lnTo>
                    <a:pt x="0" y="1145"/>
                  </a:lnTo>
                  <a:lnTo>
                    <a:pt x="68" y="1751"/>
                  </a:lnTo>
                  <a:lnTo>
                    <a:pt x="135" y="2526"/>
                  </a:lnTo>
                  <a:lnTo>
                    <a:pt x="169" y="2896"/>
                  </a:lnTo>
                  <a:lnTo>
                    <a:pt x="270" y="3266"/>
                  </a:lnTo>
                  <a:lnTo>
                    <a:pt x="303" y="3300"/>
                  </a:lnTo>
                  <a:lnTo>
                    <a:pt x="337" y="3300"/>
                  </a:lnTo>
                  <a:lnTo>
                    <a:pt x="404" y="3266"/>
                  </a:lnTo>
                  <a:lnTo>
                    <a:pt x="404" y="3233"/>
                  </a:lnTo>
                  <a:lnTo>
                    <a:pt x="1212" y="3266"/>
                  </a:lnTo>
                  <a:lnTo>
                    <a:pt x="2054" y="3266"/>
                  </a:lnTo>
                  <a:lnTo>
                    <a:pt x="3670" y="3233"/>
                  </a:lnTo>
                  <a:lnTo>
                    <a:pt x="6936" y="3098"/>
                  </a:lnTo>
                  <a:lnTo>
                    <a:pt x="8518" y="3031"/>
                  </a:lnTo>
                  <a:lnTo>
                    <a:pt x="9326" y="2997"/>
                  </a:lnTo>
                  <a:lnTo>
                    <a:pt x="10101" y="2930"/>
                  </a:lnTo>
                  <a:lnTo>
                    <a:pt x="10909" y="2829"/>
                  </a:lnTo>
                  <a:lnTo>
                    <a:pt x="11717" y="2728"/>
                  </a:lnTo>
                  <a:lnTo>
                    <a:pt x="12525" y="2728"/>
                  </a:lnTo>
                  <a:lnTo>
                    <a:pt x="12929" y="2761"/>
                  </a:lnTo>
                  <a:lnTo>
                    <a:pt x="13333" y="2795"/>
                  </a:lnTo>
                  <a:lnTo>
                    <a:pt x="13434" y="2795"/>
                  </a:lnTo>
                  <a:lnTo>
                    <a:pt x="13467" y="2694"/>
                  </a:lnTo>
                  <a:lnTo>
                    <a:pt x="13535" y="2728"/>
                  </a:lnTo>
                  <a:lnTo>
                    <a:pt x="13602" y="2728"/>
                  </a:lnTo>
                  <a:lnTo>
                    <a:pt x="13669" y="2660"/>
                  </a:lnTo>
                  <a:lnTo>
                    <a:pt x="13703" y="2593"/>
                  </a:lnTo>
                  <a:lnTo>
                    <a:pt x="13636" y="1179"/>
                  </a:lnTo>
                  <a:lnTo>
                    <a:pt x="13636" y="741"/>
                  </a:lnTo>
                  <a:lnTo>
                    <a:pt x="13636" y="539"/>
                  </a:lnTo>
                  <a:lnTo>
                    <a:pt x="13602" y="304"/>
                  </a:lnTo>
                  <a:lnTo>
                    <a:pt x="13636" y="270"/>
                  </a:lnTo>
                  <a:lnTo>
                    <a:pt x="13669" y="169"/>
                  </a:lnTo>
                  <a:lnTo>
                    <a:pt x="13602" y="102"/>
                  </a:lnTo>
                  <a:lnTo>
                    <a:pt x="13535" y="68"/>
                  </a:lnTo>
                  <a:lnTo>
                    <a:pt x="13501" y="68"/>
                  </a:lnTo>
                  <a:lnTo>
                    <a:pt x="13467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6"/>
            <p:cNvSpPr/>
            <p:nvPr/>
          </p:nvSpPr>
          <p:spPr>
            <a:xfrm>
              <a:off x="1454369" y="409284"/>
              <a:ext cx="35274" cy="31936"/>
            </a:xfrm>
            <a:custGeom>
              <a:avLst/>
              <a:gdLst/>
              <a:ahLst/>
              <a:cxnLst/>
              <a:rect l="l" t="t" r="r" b="b"/>
              <a:pathLst>
                <a:path w="708" h="641" extrusionOk="0">
                  <a:moveTo>
                    <a:pt x="68" y="1"/>
                  </a:moveTo>
                  <a:lnTo>
                    <a:pt x="1" y="34"/>
                  </a:lnTo>
                  <a:lnTo>
                    <a:pt x="1" y="68"/>
                  </a:lnTo>
                  <a:lnTo>
                    <a:pt x="35" y="102"/>
                  </a:lnTo>
                  <a:lnTo>
                    <a:pt x="169" y="203"/>
                  </a:lnTo>
                  <a:lnTo>
                    <a:pt x="371" y="270"/>
                  </a:lnTo>
                  <a:lnTo>
                    <a:pt x="102" y="472"/>
                  </a:lnTo>
                  <a:lnTo>
                    <a:pt x="68" y="539"/>
                  </a:lnTo>
                  <a:lnTo>
                    <a:pt x="102" y="607"/>
                  </a:lnTo>
                  <a:lnTo>
                    <a:pt x="169" y="640"/>
                  </a:lnTo>
                  <a:lnTo>
                    <a:pt x="237" y="640"/>
                  </a:lnTo>
                  <a:lnTo>
                    <a:pt x="439" y="472"/>
                  </a:lnTo>
                  <a:lnTo>
                    <a:pt x="641" y="304"/>
                  </a:lnTo>
                  <a:lnTo>
                    <a:pt x="674" y="270"/>
                  </a:lnTo>
                  <a:lnTo>
                    <a:pt x="708" y="203"/>
                  </a:lnTo>
                  <a:lnTo>
                    <a:pt x="674" y="169"/>
                  </a:lnTo>
                  <a:lnTo>
                    <a:pt x="607" y="135"/>
                  </a:lnTo>
                  <a:lnTo>
                    <a:pt x="338" y="34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6"/>
            <p:cNvSpPr/>
            <p:nvPr/>
          </p:nvSpPr>
          <p:spPr>
            <a:xfrm>
              <a:off x="50" y="439477"/>
              <a:ext cx="139304" cy="130884"/>
            </a:xfrm>
            <a:custGeom>
              <a:avLst/>
              <a:gdLst/>
              <a:ahLst/>
              <a:cxnLst/>
              <a:rect l="l" t="t" r="r" b="b"/>
              <a:pathLst>
                <a:path w="2796" h="2627" extrusionOk="0">
                  <a:moveTo>
                    <a:pt x="2627" y="1"/>
                  </a:moveTo>
                  <a:lnTo>
                    <a:pt x="2593" y="34"/>
                  </a:lnTo>
                  <a:lnTo>
                    <a:pt x="2560" y="68"/>
                  </a:lnTo>
                  <a:lnTo>
                    <a:pt x="2492" y="236"/>
                  </a:lnTo>
                  <a:lnTo>
                    <a:pt x="1819" y="169"/>
                  </a:lnTo>
                  <a:lnTo>
                    <a:pt x="1145" y="135"/>
                  </a:lnTo>
                  <a:lnTo>
                    <a:pt x="573" y="135"/>
                  </a:lnTo>
                  <a:lnTo>
                    <a:pt x="1" y="169"/>
                  </a:lnTo>
                  <a:lnTo>
                    <a:pt x="1" y="371"/>
                  </a:lnTo>
                  <a:lnTo>
                    <a:pt x="1684" y="371"/>
                  </a:lnTo>
                  <a:lnTo>
                    <a:pt x="2458" y="405"/>
                  </a:lnTo>
                  <a:lnTo>
                    <a:pt x="2425" y="876"/>
                  </a:lnTo>
                  <a:lnTo>
                    <a:pt x="2458" y="1347"/>
                  </a:lnTo>
                  <a:lnTo>
                    <a:pt x="2526" y="2257"/>
                  </a:lnTo>
                  <a:lnTo>
                    <a:pt x="1953" y="2324"/>
                  </a:lnTo>
                  <a:lnTo>
                    <a:pt x="1179" y="2358"/>
                  </a:lnTo>
                  <a:lnTo>
                    <a:pt x="472" y="2391"/>
                  </a:lnTo>
                  <a:lnTo>
                    <a:pt x="169" y="2358"/>
                  </a:lnTo>
                  <a:lnTo>
                    <a:pt x="1" y="2324"/>
                  </a:lnTo>
                  <a:lnTo>
                    <a:pt x="1" y="2492"/>
                  </a:lnTo>
                  <a:lnTo>
                    <a:pt x="640" y="2593"/>
                  </a:lnTo>
                  <a:lnTo>
                    <a:pt x="1314" y="2627"/>
                  </a:lnTo>
                  <a:lnTo>
                    <a:pt x="1987" y="2560"/>
                  </a:lnTo>
                  <a:lnTo>
                    <a:pt x="2627" y="2459"/>
                  </a:lnTo>
                  <a:lnTo>
                    <a:pt x="2728" y="2459"/>
                  </a:lnTo>
                  <a:lnTo>
                    <a:pt x="2795" y="2391"/>
                  </a:lnTo>
                  <a:lnTo>
                    <a:pt x="2795" y="2324"/>
                  </a:lnTo>
                  <a:lnTo>
                    <a:pt x="2728" y="1718"/>
                  </a:lnTo>
                  <a:lnTo>
                    <a:pt x="2694" y="1112"/>
                  </a:lnTo>
                  <a:lnTo>
                    <a:pt x="2728" y="573"/>
                  </a:lnTo>
                  <a:lnTo>
                    <a:pt x="2728" y="337"/>
                  </a:lnTo>
                  <a:lnTo>
                    <a:pt x="2694" y="68"/>
                  </a:lnTo>
                  <a:lnTo>
                    <a:pt x="2661" y="34"/>
                  </a:lnTo>
                  <a:lnTo>
                    <a:pt x="2627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6"/>
            <p:cNvSpPr/>
            <p:nvPr/>
          </p:nvSpPr>
          <p:spPr>
            <a:xfrm>
              <a:off x="261718" y="-7"/>
              <a:ext cx="120869" cy="20178"/>
            </a:xfrm>
            <a:custGeom>
              <a:avLst/>
              <a:gdLst/>
              <a:ahLst/>
              <a:cxnLst/>
              <a:rect l="l" t="t" r="r" b="b"/>
              <a:pathLst>
                <a:path w="2426" h="405" extrusionOk="0">
                  <a:moveTo>
                    <a:pt x="2189" y="1"/>
                  </a:moveTo>
                  <a:lnTo>
                    <a:pt x="2223" y="169"/>
                  </a:lnTo>
                  <a:lnTo>
                    <a:pt x="1684" y="169"/>
                  </a:lnTo>
                  <a:lnTo>
                    <a:pt x="1112" y="203"/>
                  </a:lnTo>
                  <a:lnTo>
                    <a:pt x="540" y="169"/>
                  </a:lnTo>
                  <a:lnTo>
                    <a:pt x="270" y="169"/>
                  </a:lnTo>
                  <a:lnTo>
                    <a:pt x="1" y="236"/>
                  </a:lnTo>
                  <a:lnTo>
                    <a:pt x="237" y="304"/>
                  </a:lnTo>
                  <a:lnTo>
                    <a:pt x="472" y="337"/>
                  </a:lnTo>
                  <a:lnTo>
                    <a:pt x="977" y="371"/>
                  </a:lnTo>
                  <a:lnTo>
                    <a:pt x="1651" y="405"/>
                  </a:lnTo>
                  <a:lnTo>
                    <a:pt x="1954" y="371"/>
                  </a:lnTo>
                  <a:lnTo>
                    <a:pt x="2290" y="270"/>
                  </a:lnTo>
                  <a:lnTo>
                    <a:pt x="2358" y="270"/>
                  </a:lnTo>
                  <a:lnTo>
                    <a:pt x="2391" y="236"/>
                  </a:lnTo>
                  <a:lnTo>
                    <a:pt x="2425" y="203"/>
                  </a:lnTo>
                  <a:lnTo>
                    <a:pt x="2391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6"/>
            <p:cNvSpPr/>
            <p:nvPr/>
          </p:nvSpPr>
          <p:spPr>
            <a:xfrm>
              <a:off x="50" y="578731"/>
              <a:ext cx="107417" cy="139254"/>
            </a:xfrm>
            <a:custGeom>
              <a:avLst/>
              <a:gdLst/>
              <a:ahLst/>
              <a:cxnLst/>
              <a:rect l="l" t="t" r="r" b="b"/>
              <a:pathLst>
                <a:path w="2156" h="2795" extrusionOk="0">
                  <a:moveTo>
                    <a:pt x="1583" y="0"/>
                  </a:moveTo>
                  <a:lnTo>
                    <a:pt x="1179" y="34"/>
                  </a:lnTo>
                  <a:lnTo>
                    <a:pt x="607" y="68"/>
                  </a:lnTo>
                  <a:lnTo>
                    <a:pt x="304" y="68"/>
                  </a:lnTo>
                  <a:lnTo>
                    <a:pt x="1" y="101"/>
                  </a:lnTo>
                  <a:lnTo>
                    <a:pt x="1" y="270"/>
                  </a:lnTo>
                  <a:lnTo>
                    <a:pt x="741" y="270"/>
                  </a:lnTo>
                  <a:lnTo>
                    <a:pt x="1785" y="202"/>
                  </a:lnTo>
                  <a:lnTo>
                    <a:pt x="1819" y="236"/>
                  </a:lnTo>
                  <a:lnTo>
                    <a:pt x="1886" y="236"/>
                  </a:lnTo>
                  <a:lnTo>
                    <a:pt x="1886" y="270"/>
                  </a:lnTo>
                  <a:lnTo>
                    <a:pt x="1920" y="236"/>
                  </a:lnTo>
                  <a:lnTo>
                    <a:pt x="1886" y="573"/>
                  </a:lnTo>
                  <a:lnTo>
                    <a:pt x="1886" y="909"/>
                  </a:lnTo>
                  <a:lnTo>
                    <a:pt x="1920" y="1684"/>
                  </a:lnTo>
                  <a:lnTo>
                    <a:pt x="1953" y="2458"/>
                  </a:lnTo>
                  <a:lnTo>
                    <a:pt x="1482" y="2458"/>
                  </a:lnTo>
                  <a:lnTo>
                    <a:pt x="1011" y="2492"/>
                  </a:lnTo>
                  <a:lnTo>
                    <a:pt x="506" y="2492"/>
                  </a:lnTo>
                  <a:lnTo>
                    <a:pt x="236" y="2525"/>
                  </a:lnTo>
                  <a:lnTo>
                    <a:pt x="102" y="2559"/>
                  </a:lnTo>
                  <a:lnTo>
                    <a:pt x="1" y="2593"/>
                  </a:lnTo>
                  <a:lnTo>
                    <a:pt x="1" y="2727"/>
                  </a:lnTo>
                  <a:lnTo>
                    <a:pt x="102" y="2761"/>
                  </a:lnTo>
                  <a:lnTo>
                    <a:pt x="203" y="2795"/>
                  </a:lnTo>
                  <a:lnTo>
                    <a:pt x="438" y="2795"/>
                  </a:lnTo>
                  <a:lnTo>
                    <a:pt x="876" y="2761"/>
                  </a:lnTo>
                  <a:lnTo>
                    <a:pt x="1415" y="2761"/>
                  </a:lnTo>
                  <a:lnTo>
                    <a:pt x="1718" y="2727"/>
                  </a:lnTo>
                  <a:lnTo>
                    <a:pt x="1987" y="2694"/>
                  </a:lnTo>
                  <a:lnTo>
                    <a:pt x="2021" y="2727"/>
                  </a:lnTo>
                  <a:lnTo>
                    <a:pt x="2088" y="2727"/>
                  </a:lnTo>
                  <a:lnTo>
                    <a:pt x="2155" y="2694"/>
                  </a:lnTo>
                  <a:lnTo>
                    <a:pt x="2155" y="2626"/>
                  </a:lnTo>
                  <a:lnTo>
                    <a:pt x="2088" y="1078"/>
                  </a:lnTo>
                  <a:lnTo>
                    <a:pt x="2088" y="539"/>
                  </a:lnTo>
                  <a:lnTo>
                    <a:pt x="2088" y="303"/>
                  </a:lnTo>
                  <a:lnTo>
                    <a:pt x="2021" y="68"/>
                  </a:lnTo>
                  <a:lnTo>
                    <a:pt x="2021" y="34"/>
                  </a:lnTo>
                  <a:lnTo>
                    <a:pt x="1987" y="68"/>
                  </a:lnTo>
                  <a:lnTo>
                    <a:pt x="1987" y="101"/>
                  </a:lnTo>
                  <a:lnTo>
                    <a:pt x="1953" y="68"/>
                  </a:lnTo>
                  <a:lnTo>
                    <a:pt x="1886" y="34"/>
                  </a:lnTo>
                  <a:lnTo>
                    <a:pt x="1785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6"/>
            <p:cNvSpPr/>
            <p:nvPr/>
          </p:nvSpPr>
          <p:spPr>
            <a:xfrm>
              <a:off x="154400" y="432801"/>
              <a:ext cx="124158" cy="134222"/>
            </a:xfrm>
            <a:custGeom>
              <a:avLst/>
              <a:gdLst/>
              <a:ahLst/>
              <a:cxnLst/>
              <a:rect l="l" t="t" r="r" b="b"/>
              <a:pathLst>
                <a:path w="2492" h="2694" extrusionOk="0">
                  <a:moveTo>
                    <a:pt x="2290" y="202"/>
                  </a:moveTo>
                  <a:lnTo>
                    <a:pt x="2222" y="707"/>
                  </a:lnTo>
                  <a:lnTo>
                    <a:pt x="2189" y="1246"/>
                  </a:lnTo>
                  <a:lnTo>
                    <a:pt x="2222" y="1784"/>
                  </a:lnTo>
                  <a:lnTo>
                    <a:pt x="2290" y="2323"/>
                  </a:lnTo>
                  <a:lnTo>
                    <a:pt x="1818" y="2323"/>
                  </a:lnTo>
                  <a:lnTo>
                    <a:pt x="1347" y="2357"/>
                  </a:lnTo>
                  <a:lnTo>
                    <a:pt x="371" y="2357"/>
                  </a:lnTo>
                  <a:lnTo>
                    <a:pt x="270" y="1279"/>
                  </a:lnTo>
                  <a:lnTo>
                    <a:pt x="169" y="236"/>
                  </a:lnTo>
                  <a:lnTo>
                    <a:pt x="707" y="269"/>
                  </a:lnTo>
                  <a:lnTo>
                    <a:pt x="1246" y="269"/>
                  </a:lnTo>
                  <a:lnTo>
                    <a:pt x="2290" y="202"/>
                  </a:lnTo>
                  <a:close/>
                  <a:moveTo>
                    <a:pt x="1751" y="0"/>
                  </a:moveTo>
                  <a:lnTo>
                    <a:pt x="1212" y="34"/>
                  </a:lnTo>
                  <a:lnTo>
                    <a:pt x="674" y="34"/>
                  </a:lnTo>
                  <a:lnTo>
                    <a:pt x="135" y="67"/>
                  </a:lnTo>
                  <a:lnTo>
                    <a:pt x="101" y="101"/>
                  </a:lnTo>
                  <a:lnTo>
                    <a:pt x="68" y="135"/>
                  </a:lnTo>
                  <a:lnTo>
                    <a:pt x="34" y="168"/>
                  </a:lnTo>
                  <a:lnTo>
                    <a:pt x="34" y="202"/>
                  </a:lnTo>
                  <a:lnTo>
                    <a:pt x="0" y="808"/>
                  </a:lnTo>
                  <a:lnTo>
                    <a:pt x="0" y="1414"/>
                  </a:lnTo>
                  <a:lnTo>
                    <a:pt x="68" y="2020"/>
                  </a:lnTo>
                  <a:lnTo>
                    <a:pt x="169" y="2626"/>
                  </a:lnTo>
                  <a:lnTo>
                    <a:pt x="236" y="2660"/>
                  </a:lnTo>
                  <a:lnTo>
                    <a:pt x="303" y="2694"/>
                  </a:lnTo>
                  <a:lnTo>
                    <a:pt x="371" y="2660"/>
                  </a:lnTo>
                  <a:lnTo>
                    <a:pt x="404" y="2559"/>
                  </a:lnTo>
                  <a:lnTo>
                    <a:pt x="371" y="2492"/>
                  </a:lnTo>
                  <a:lnTo>
                    <a:pt x="842" y="2559"/>
                  </a:lnTo>
                  <a:lnTo>
                    <a:pt x="1347" y="2593"/>
                  </a:lnTo>
                  <a:lnTo>
                    <a:pt x="1818" y="2593"/>
                  </a:lnTo>
                  <a:lnTo>
                    <a:pt x="2054" y="2559"/>
                  </a:lnTo>
                  <a:lnTo>
                    <a:pt x="2290" y="2492"/>
                  </a:lnTo>
                  <a:lnTo>
                    <a:pt x="2323" y="2458"/>
                  </a:lnTo>
                  <a:lnTo>
                    <a:pt x="2323" y="2391"/>
                  </a:lnTo>
                  <a:lnTo>
                    <a:pt x="2424" y="2391"/>
                  </a:lnTo>
                  <a:lnTo>
                    <a:pt x="2458" y="2357"/>
                  </a:lnTo>
                  <a:lnTo>
                    <a:pt x="2458" y="2290"/>
                  </a:lnTo>
                  <a:lnTo>
                    <a:pt x="2492" y="1784"/>
                  </a:lnTo>
                  <a:lnTo>
                    <a:pt x="2458" y="1246"/>
                  </a:lnTo>
                  <a:lnTo>
                    <a:pt x="2424" y="707"/>
                  </a:lnTo>
                  <a:lnTo>
                    <a:pt x="2357" y="168"/>
                  </a:lnTo>
                  <a:lnTo>
                    <a:pt x="2391" y="101"/>
                  </a:lnTo>
                  <a:lnTo>
                    <a:pt x="2391" y="67"/>
                  </a:lnTo>
                  <a:lnTo>
                    <a:pt x="2357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6"/>
            <p:cNvSpPr/>
            <p:nvPr/>
          </p:nvSpPr>
          <p:spPr>
            <a:xfrm>
              <a:off x="1585252" y="248258"/>
              <a:ext cx="13452" cy="115787"/>
            </a:xfrm>
            <a:custGeom>
              <a:avLst/>
              <a:gdLst/>
              <a:ahLst/>
              <a:cxnLst/>
              <a:rect l="l" t="t" r="r" b="b"/>
              <a:pathLst>
                <a:path w="270" h="2324" extrusionOk="0">
                  <a:moveTo>
                    <a:pt x="67" y="1"/>
                  </a:moveTo>
                  <a:lnTo>
                    <a:pt x="34" y="34"/>
                  </a:lnTo>
                  <a:lnTo>
                    <a:pt x="34" y="304"/>
                  </a:lnTo>
                  <a:lnTo>
                    <a:pt x="34" y="539"/>
                  </a:lnTo>
                  <a:lnTo>
                    <a:pt x="34" y="1078"/>
                  </a:lnTo>
                  <a:lnTo>
                    <a:pt x="0" y="1684"/>
                  </a:lnTo>
                  <a:lnTo>
                    <a:pt x="0" y="1987"/>
                  </a:lnTo>
                  <a:lnTo>
                    <a:pt x="34" y="2256"/>
                  </a:lnTo>
                  <a:lnTo>
                    <a:pt x="67" y="2324"/>
                  </a:lnTo>
                  <a:lnTo>
                    <a:pt x="168" y="2324"/>
                  </a:lnTo>
                  <a:lnTo>
                    <a:pt x="202" y="2290"/>
                  </a:lnTo>
                  <a:lnTo>
                    <a:pt x="236" y="1987"/>
                  </a:lnTo>
                  <a:lnTo>
                    <a:pt x="269" y="1684"/>
                  </a:lnTo>
                  <a:lnTo>
                    <a:pt x="236" y="1078"/>
                  </a:lnTo>
                  <a:lnTo>
                    <a:pt x="236" y="539"/>
                  </a:lnTo>
                  <a:lnTo>
                    <a:pt x="202" y="270"/>
                  </a:lnTo>
                  <a:lnTo>
                    <a:pt x="135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6"/>
            <p:cNvSpPr/>
            <p:nvPr/>
          </p:nvSpPr>
          <p:spPr>
            <a:xfrm>
              <a:off x="538531" y="325433"/>
              <a:ext cx="36918" cy="52065"/>
            </a:xfrm>
            <a:custGeom>
              <a:avLst/>
              <a:gdLst/>
              <a:ahLst/>
              <a:cxnLst/>
              <a:rect l="l" t="t" r="r" b="b"/>
              <a:pathLst>
                <a:path w="741" h="1045" extrusionOk="0">
                  <a:moveTo>
                    <a:pt x="438" y="270"/>
                  </a:moveTo>
                  <a:lnTo>
                    <a:pt x="539" y="303"/>
                  </a:lnTo>
                  <a:lnTo>
                    <a:pt x="573" y="371"/>
                  </a:lnTo>
                  <a:lnTo>
                    <a:pt x="606" y="438"/>
                  </a:lnTo>
                  <a:lnTo>
                    <a:pt x="606" y="606"/>
                  </a:lnTo>
                  <a:lnTo>
                    <a:pt x="539" y="674"/>
                  </a:lnTo>
                  <a:lnTo>
                    <a:pt x="505" y="741"/>
                  </a:lnTo>
                  <a:lnTo>
                    <a:pt x="337" y="842"/>
                  </a:lnTo>
                  <a:lnTo>
                    <a:pt x="303" y="842"/>
                  </a:lnTo>
                  <a:lnTo>
                    <a:pt x="270" y="472"/>
                  </a:lnTo>
                  <a:lnTo>
                    <a:pt x="303" y="270"/>
                  </a:lnTo>
                  <a:lnTo>
                    <a:pt x="337" y="303"/>
                  </a:lnTo>
                  <a:lnTo>
                    <a:pt x="438" y="270"/>
                  </a:lnTo>
                  <a:close/>
                  <a:moveTo>
                    <a:pt x="270" y="0"/>
                  </a:moveTo>
                  <a:lnTo>
                    <a:pt x="270" y="34"/>
                  </a:lnTo>
                  <a:lnTo>
                    <a:pt x="202" y="101"/>
                  </a:lnTo>
                  <a:lnTo>
                    <a:pt x="135" y="202"/>
                  </a:lnTo>
                  <a:lnTo>
                    <a:pt x="101" y="404"/>
                  </a:lnTo>
                  <a:lnTo>
                    <a:pt x="101" y="640"/>
                  </a:lnTo>
                  <a:lnTo>
                    <a:pt x="135" y="876"/>
                  </a:lnTo>
                  <a:lnTo>
                    <a:pt x="34" y="876"/>
                  </a:lnTo>
                  <a:lnTo>
                    <a:pt x="0" y="909"/>
                  </a:lnTo>
                  <a:lnTo>
                    <a:pt x="0" y="943"/>
                  </a:lnTo>
                  <a:lnTo>
                    <a:pt x="0" y="1010"/>
                  </a:lnTo>
                  <a:lnTo>
                    <a:pt x="34" y="1010"/>
                  </a:lnTo>
                  <a:lnTo>
                    <a:pt x="135" y="1044"/>
                  </a:lnTo>
                  <a:lnTo>
                    <a:pt x="236" y="1044"/>
                  </a:lnTo>
                  <a:lnTo>
                    <a:pt x="337" y="1010"/>
                  </a:lnTo>
                  <a:lnTo>
                    <a:pt x="438" y="977"/>
                  </a:lnTo>
                  <a:lnTo>
                    <a:pt x="606" y="808"/>
                  </a:lnTo>
                  <a:lnTo>
                    <a:pt x="741" y="640"/>
                  </a:lnTo>
                  <a:lnTo>
                    <a:pt x="741" y="539"/>
                  </a:lnTo>
                  <a:lnTo>
                    <a:pt x="741" y="438"/>
                  </a:lnTo>
                  <a:lnTo>
                    <a:pt x="707" y="337"/>
                  </a:lnTo>
                  <a:lnTo>
                    <a:pt x="674" y="236"/>
                  </a:lnTo>
                  <a:lnTo>
                    <a:pt x="606" y="169"/>
                  </a:lnTo>
                  <a:lnTo>
                    <a:pt x="303" y="169"/>
                  </a:lnTo>
                  <a:lnTo>
                    <a:pt x="303" y="34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6"/>
            <p:cNvSpPr/>
            <p:nvPr/>
          </p:nvSpPr>
          <p:spPr>
            <a:xfrm>
              <a:off x="260073" y="566973"/>
              <a:ext cx="125852" cy="137610"/>
            </a:xfrm>
            <a:custGeom>
              <a:avLst/>
              <a:gdLst/>
              <a:ahLst/>
              <a:cxnLst/>
              <a:rect l="l" t="t" r="r" b="b"/>
              <a:pathLst>
                <a:path w="2526" h="2762" extrusionOk="0">
                  <a:moveTo>
                    <a:pt x="2256" y="236"/>
                  </a:moveTo>
                  <a:lnTo>
                    <a:pt x="2256" y="640"/>
                  </a:lnTo>
                  <a:lnTo>
                    <a:pt x="2290" y="1078"/>
                  </a:lnTo>
                  <a:lnTo>
                    <a:pt x="2290" y="1785"/>
                  </a:lnTo>
                  <a:lnTo>
                    <a:pt x="2323" y="2492"/>
                  </a:lnTo>
                  <a:lnTo>
                    <a:pt x="1448" y="2492"/>
                  </a:lnTo>
                  <a:lnTo>
                    <a:pt x="909" y="2526"/>
                  </a:lnTo>
                  <a:lnTo>
                    <a:pt x="640" y="2559"/>
                  </a:lnTo>
                  <a:lnTo>
                    <a:pt x="371" y="2593"/>
                  </a:lnTo>
                  <a:lnTo>
                    <a:pt x="337" y="1886"/>
                  </a:lnTo>
                  <a:lnTo>
                    <a:pt x="236" y="1145"/>
                  </a:lnTo>
                  <a:lnTo>
                    <a:pt x="202" y="708"/>
                  </a:lnTo>
                  <a:lnTo>
                    <a:pt x="135" y="270"/>
                  </a:lnTo>
                  <a:lnTo>
                    <a:pt x="1179" y="270"/>
                  </a:lnTo>
                  <a:lnTo>
                    <a:pt x="2256" y="236"/>
                  </a:lnTo>
                  <a:close/>
                  <a:moveTo>
                    <a:pt x="2222" y="1"/>
                  </a:moveTo>
                  <a:lnTo>
                    <a:pt x="1179" y="34"/>
                  </a:lnTo>
                  <a:lnTo>
                    <a:pt x="640" y="34"/>
                  </a:lnTo>
                  <a:lnTo>
                    <a:pt x="135" y="68"/>
                  </a:lnTo>
                  <a:lnTo>
                    <a:pt x="68" y="135"/>
                  </a:lnTo>
                  <a:lnTo>
                    <a:pt x="34" y="203"/>
                  </a:lnTo>
                  <a:lnTo>
                    <a:pt x="0" y="438"/>
                  </a:lnTo>
                  <a:lnTo>
                    <a:pt x="0" y="674"/>
                  </a:lnTo>
                  <a:lnTo>
                    <a:pt x="34" y="1145"/>
                  </a:lnTo>
                  <a:lnTo>
                    <a:pt x="101" y="1920"/>
                  </a:lnTo>
                  <a:lnTo>
                    <a:pt x="135" y="2357"/>
                  </a:lnTo>
                  <a:lnTo>
                    <a:pt x="236" y="2694"/>
                  </a:lnTo>
                  <a:lnTo>
                    <a:pt x="236" y="2728"/>
                  </a:lnTo>
                  <a:lnTo>
                    <a:pt x="270" y="2761"/>
                  </a:lnTo>
                  <a:lnTo>
                    <a:pt x="337" y="2728"/>
                  </a:lnTo>
                  <a:lnTo>
                    <a:pt x="371" y="2728"/>
                  </a:lnTo>
                  <a:lnTo>
                    <a:pt x="606" y="2761"/>
                  </a:lnTo>
                  <a:lnTo>
                    <a:pt x="842" y="2761"/>
                  </a:lnTo>
                  <a:lnTo>
                    <a:pt x="1313" y="2728"/>
                  </a:lnTo>
                  <a:lnTo>
                    <a:pt x="2088" y="2728"/>
                  </a:lnTo>
                  <a:lnTo>
                    <a:pt x="2357" y="2694"/>
                  </a:lnTo>
                  <a:lnTo>
                    <a:pt x="2492" y="2694"/>
                  </a:lnTo>
                  <a:lnTo>
                    <a:pt x="2492" y="2660"/>
                  </a:lnTo>
                  <a:lnTo>
                    <a:pt x="2525" y="2324"/>
                  </a:lnTo>
                  <a:lnTo>
                    <a:pt x="2525" y="1953"/>
                  </a:lnTo>
                  <a:lnTo>
                    <a:pt x="2492" y="1246"/>
                  </a:lnTo>
                  <a:lnTo>
                    <a:pt x="2458" y="640"/>
                  </a:lnTo>
                  <a:lnTo>
                    <a:pt x="2424" y="337"/>
                  </a:lnTo>
                  <a:lnTo>
                    <a:pt x="2357" y="68"/>
                  </a:lnTo>
                  <a:lnTo>
                    <a:pt x="2323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6"/>
            <p:cNvSpPr/>
            <p:nvPr/>
          </p:nvSpPr>
          <p:spPr>
            <a:xfrm>
              <a:off x="494887" y="283483"/>
              <a:ext cx="124207" cy="130884"/>
            </a:xfrm>
            <a:custGeom>
              <a:avLst/>
              <a:gdLst/>
              <a:ahLst/>
              <a:cxnLst/>
              <a:rect l="l" t="t" r="r" b="b"/>
              <a:pathLst>
                <a:path w="2493" h="2627" extrusionOk="0">
                  <a:moveTo>
                    <a:pt x="2223" y="135"/>
                  </a:moveTo>
                  <a:lnTo>
                    <a:pt x="2257" y="1213"/>
                  </a:lnTo>
                  <a:lnTo>
                    <a:pt x="2223" y="2290"/>
                  </a:lnTo>
                  <a:lnTo>
                    <a:pt x="1752" y="2324"/>
                  </a:lnTo>
                  <a:lnTo>
                    <a:pt x="1247" y="2357"/>
                  </a:lnTo>
                  <a:lnTo>
                    <a:pt x="775" y="2357"/>
                  </a:lnTo>
                  <a:lnTo>
                    <a:pt x="539" y="2391"/>
                  </a:lnTo>
                  <a:lnTo>
                    <a:pt x="337" y="2425"/>
                  </a:lnTo>
                  <a:lnTo>
                    <a:pt x="304" y="2425"/>
                  </a:lnTo>
                  <a:lnTo>
                    <a:pt x="304" y="2391"/>
                  </a:lnTo>
                  <a:lnTo>
                    <a:pt x="337" y="1886"/>
                  </a:lnTo>
                  <a:lnTo>
                    <a:pt x="304" y="1347"/>
                  </a:lnTo>
                  <a:lnTo>
                    <a:pt x="236" y="809"/>
                  </a:lnTo>
                  <a:lnTo>
                    <a:pt x="135" y="270"/>
                  </a:lnTo>
                  <a:lnTo>
                    <a:pt x="1213" y="270"/>
                  </a:lnTo>
                  <a:lnTo>
                    <a:pt x="1718" y="236"/>
                  </a:lnTo>
                  <a:lnTo>
                    <a:pt x="2223" y="135"/>
                  </a:lnTo>
                  <a:close/>
                  <a:moveTo>
                    <a:pt x="1718" y="1"/>
                  </a:moveTo>
                  <a:lnTo>
                    <a:pt x="1179" y="34"/>
                  </a:lnTo>
                  <a:lnTo>
                    <a:pt x="640" y="68"/>
                  </a:lnTo>
                  <a:lnTo>
                    <a:pt x="102" y="68"/>
                  </a:lnTo>
                  <a:lnTo>
                    <a:pt x="34" y="102"/>
                  </a:lnTo>
                  <a:lnTo>
                    <a:pt x="1" y="135"/>
                  </a:lnTo>
                  <a:lnTo>
                    <a:pt x="1" y="203"/>
                  </a:lnTo>
                  <a:lnTo>
                    <a:pt x="34" y="270"/>
                  </a:lnTo>
                  <a:lnTo>
                    <a:pt x="34" y="775"/>
                  </a:lnTo>
                  <a:lnTo>
                    <a:pt x="34" y="1347"/>
                  </a:lnTo>
                  <a:lnTo>
                    <a:pt x="68" y="1886"/>
                  </a:lnTo>
                  <a:lnTo>
                    <a:pt x="135" y="2391"/>
                  </a:lnTo>
                  <a:lnTo>
                    <a:pt x="169" y="2458"/>
                  </a:lnTo>
                  <a:lnTo>
                    <a:pt x="203" y="2458"/>
                  </a:lnTo>
                  <a:lnTo>
                    <a:pt x="236" y="2492"/>
                  </a:lnTo>
                  <a:lnTo>
                    <a:pt x="270" y="2458"/>
                  </a:lnTo>
                  <a:lnTo>
                    <a:pt x="270" y="2526"/>
                  </a:lnTo>
                  <a:lnTo>
                    <a:pt x="337" y="2559"/>
                  </a:lnTo>
                  <a:lnTo>
                    <a:pt x="539" y="2593"/>
                  </a:lnTo>
                  <a:lnTo>
                    <a:pt x="775" y="2627"/>
                  </a:lnTo>
                  <a:lnTo>
                    <a:pt x="1280" y="2593"/>
                  </a:lnTo>
                  <a:lnTo>
                    <a:pt x="1752" y="2526"/>
                  </a:lnTo>
                  <a:lnTo>
                    <a:pt x="2223" y="2425"/>
                  </a:lnTo>
                  <a:lnTo>
                    <a:pt x="2223" y="2492"/>
                  </a:lnTo>
                  <a:lnTo>
                    <a:pt x="2257" y="2559"/>
                  </a:lnTo>
                  <a:lnTo>
                    <a:pt x="2324" y="2593"/>
                  </a:lnTo>
                  <a:lnTo>
                    <a:pt x="2391" y="2593"/>
                  </a:lnTo>
                  <a:lnTo>
                    <a:pt x="2425" y="2526"/>
                  </a:lnTo>
                  <a:lnTo>
                    <a:pt x="2492" y="1920"/>
                  </a:lnTo>
                  <a:lnTo>
                    <a:pt x="2492" y="1314"/>
                  </a:lnTo>
                  <a:lnTo>
                    <a:pt x="2492" y="708"/>
                  </a:lnTo>
                  <a:lnTo>
                    <a:pt x="2391" y="102"/>
                  </a:lnTo>
                  <a:lnTo>
                    <a:pt x="2391" y="68"/>
                  </a:lnTo>
                  <a:lnTo>
                    <a:pt x="2324" y="68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6"/>
            <p:cNvSpPr/>
            <p:nvPr/>
          </p:nvSpPr>
          <p:spPr>
            <a:xfrm>
              <a:off x="575400" y="424381"/>
              <a:ext cx="16840" cy="115787"/>
            </a:xfrm>
            <a:custGeom>
              <a:avLst/>
              <a:gdLst/>
              <a:ahLst/>
              <a:cxnLst/>
              <a:rect l="l" t="t" r="r" b="b"/>
              <a:pathLst>
                <a:path w="338" h="2324" extrusionOk="0">
                  <a:moveTo>
                    <a:pt x="68" y="1"/>
                  </a:moveTo>
                  <a:lnTo>
                    <a:pt x="35" y="34"/>
                  </a:lnTo>
                  <a:lnTo>
                    <a:pt x="1" y="304"/>
                  </a:lnTo>
                  <a:lnTo>
                    <a:pt x="1" y="573"/>
                  </a:lnTo>
                  <a:lnTo>
                    <a:pt x="35" y="1078"/>
                  </a:lnTo>
                  <a:lnTo>
                    <a:pt x="68" y="1684"/>
                  </a:lnTo>
                  <a:lnTo>
                    <a:pt x="102" y="1987"/>
                  </a:lnTo>
                  <a:lnTo>
                    <a:pt x="169" y="2290"/>
                  </a:lnTo>
                  <a:lnTo>
                    <a:pt x="203" y="2324"/>
                  </a:lnTo>
                  <a:lnTo>
                    <a:pt x="304" y="2324"/>
                  </a:lnTo>
                  <a:lnTo>
                    <a:pt x="304" y="2257"/>
                  </a:lnTo>
                  <a:lnTo>
                    <a:pt x="338" y="1987"/>
                  </a:lnTo>
                  <a:lnTo>
                    <a:pt x="304" y="1684"/>
                  </a:lnTo>
                  <a:lnTo>
                    <a:pt x="237" y="1078"/>
                  </a:lnTo>
                  <a:lnTo>
                    <a:pt x="203" y="539"/>
                  </a:lnTo>
                  <a:lnTo>
                    <a:pt x="169" y="304"/>
                  </a:lnTo>
                  <a:lnTo>
                    <a:pt x="136" y="34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6"/>
            <p:cNvSpPr/>
            <p:nvPr/>
          </p:nvSpPr>
          <p:spPr>
            <a:xfrm>
              <a:off x="342281" y="469669"/>
              <a:ext cx="36918" cy="43694"/>
            </a:xfrm>
            <a:custGeom>
              <a:avLst/>
              <a:gdLst/>
              <a:ahLst/>
              <a:cxnLst/>
              <a:rect l="l" t="t" r="r" b="b"/>
              <a:pathLst>
                <a:path w="741" h="877" extrusionOk="0">
                  <a:moveTo>
                    <a:pt x="101" y="1"/>
                  </a:moveTo>
                  <a:lnTo>
                    <a:pt x="34" y="34"/>
                  </a:lnTo>
                  <a:lnTo>
                    <a:pt x="0" y="68"/>
                  </a:lnTo>
                  <a:lnTo>
                    <a:pt x="0" y="102"/>
                  </a:lnTo>
                  <a:lnTo>
                    <a:pt x="34" y="169"/>
                  </a:lnTo>
                  <a:lnTo>
                    <a:pt x="135" y="203"/>
                  </a:lnTo>
                  <a:lnTo>
                    <a:pt x="337" y="270"/>
                  </a:lnTo>
                  <a:lnTo>
                    <a:pt x="168" y="472"/>
                  </a:lnTo>
                  <a:lnTo>
                    <a:pt x="34" y="708"/>
                  </a:lnTo>
                  <a:lnTo>
                    <a:pt x="0" y="775"/>
                  </a:lnTo>
                  <a:lnTo>
                    <a:pt x="34" y="842"/>
                  </a:lnTo>
                  <a:lnTo>
                    <a:pt x="101" y="876"/>
                  </a:lnTo>
                  <a:lnTo>
                    <a:pt x="168" y="876"/>
                  </a:lnTo>
                  <a:lnTo>
                    <a:pt x="505" y="775"/>
                  </a:lnTo>
                  <a:lnTo>
                    <a:pt x="673" y="741"/>
                  </a:lnTo>
                  <a:lnTo>
                    <a:pt x="707" y="708"/>
                  </a:lnTo>
                  <a:lnTo>
                    <a:pt x="741" y="640"/>
                  </a:lnTo>
                  <a:lnTo>
                    <a:pt x="741" y="573"/>
                  </a:lnTo>
                  <a:lnTo>
                    <a:pt x="673" y="539"/>
                  </a:lnTo>
                  <a:lnTo>
                    <a:pt x="640" y="539"/>
                  </a:lnTo>
                  <a:lnTo>
                    <a:pt x="505" y="573"/>
                  </a:lnTo>
                  <a:lnTo>
                    <a:pt x="370" y="607"/>
                  </a:lnTo>
                  <a:lnTo>
                    <a:pt x="640" y="236"/>
                  </a:lnTo>
                  <a:lnTo>
                    <a:pt x="673" y="169"/>
                  </a:lnTo>
                  <a:lnTo>
                    <a:pt x="640" y="135"/>
                  </a:lnTo>
                  <a:lnTo>
                    <a:pt x="606" y="102"/>
                  </a:lnTo>
                  <a:lnTo>
                    <a:pt x="539" y="68"/>
                  </a:lnTo>
                  <a:lnTo>
                    <a:pt x="236" y="34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6"/>
            <p:cNvSpPr/>
            <p:nvPr/>
          </p:nvSpPr>
          <p:spPr>
            <a:xfrm>
              <a:off x="293604" y="429413"/>
              <a:ext cx="125852" cy="119175"/>
            </a:xfrm>
            <a:custGeom>
              <a:avLst/>
              <a:gdLst/>
              <a:ahLst/>
              <a:cxnLst/>
              <a:rect l="l" t="t" r="r" b="b"/>
              <a:pathLst>
                <a:path w="2526" h="2392" extrusionOk="0">
                  <a:moveTo>
                    <a:pt x="2256" y="236"/>
                  </a:moveTo>
                  <a:lnTo>
                    <a:pt x="2256" y="674"/>
                  </a:lnTo>
                  <a:lnTo>
                    <a:pt x="2290" y="1112"/>
                  </a:lnTo>
                  <a:lnTo>
                    <a:pt x="2290" y="1617"/>
                  </a:lnTo>
                  <a:lnTo>
                    <a:pt x="2324" y="2122"/>
                  </a:lnTo>
                  <a:lnTo>
                    <a:pt x="1448" y="2122"/>
                  </a:lnTo>
                  <a:lnTo>
                    <a:pt x="910" y="2156"/>
                  </a:lnTo>
                  <a:lnTo>
                    <a:pt x="640" y="2156"/>
                  </a:lnTo>
                  <a:lnTo>
                    <a:pt x="371" y="2223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03" y="708"/>
                  </a:lnTo>
                  <a:lnTo>
                    <a:pt x="169" y="270"/>
                  </a:lnTo>
                  <a:lnTo>
                    <a:pt x="169" y="270"/>
                  </a:lnTo>
                  <a:lnTo>
                    <a:pt x="674" y="304"/>
                  </a:lnTo>
                  <a:lnTo>
                    <a:pt x="1213" y="270"/>
                  </a:lnTo>
                  <a:lnTo>
                    <a:pt x="2256" y="236"/>
                  </a:lnTo>
                  <a:close/>
                  <a:moveTo>
                    <a:pt x="2256" y="1"/>
                  </a:moveTo>
                  <a:lnTo>
                    <a:pt x="1179" y="34"/>
                  </a:lnTo>
                  <a:lnTo>
                    <a:pt x="674" y="68"/>
                  </a:lnTo>
                  <a:lnTo>
                    <a:pt x="135" y="102"/>
                  </a:lnTo>
                  <a:lnTo>
                    <a:pt x="68" y="135"/>
                  </a:lnTo>
                  <a:lnTo>
                    <a:pt x="34" y="203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34" y="1179"/>
                  </a:lnTo>
                  <a:lnTo>
                    <a:pt x="102" y="1751"/>
                  </a:lnTo>
                  <a:lnTo>
                    <a:pt x="135" y="2055"/>
                  </a:lnTo>
                  <a:lnTo>
                    <a:pt x="203" y="2324"/>
                  </a:lnTo>
                  <a:lnTo>
                    <a:pt x="236" y="2358"/>
                  </a:lnTo>
                  <a:lnTo>
                    <a:pt x="371" y="2358"/>
                  </a:lnTo>
                  <a:lnTo>
                    <a:pt x="573" y="2391"/>
                  </a:lnTo>
                  <a:lnTo>
                    <a:pt x="842" y="2391"/>
                  </a:lnTo>
                  <a:lnTo>
                    <a:pt x="1314" y="2358"/>
                  </a:lnTo>
                  <a:lnTo>
                    <a:pt x="2088" y="2358"/>
                  </a:lnTo>
                  <a:lnTo>
                    <a:pt x="2357" y="2324"/>
                  </a:lnTo>
                  <a:lnTo>
                    <a:pt x="2458" y="2324"/>
                  </a:lnTo>
                  <a:lnTo>
                    <a:pt x="2492" y="2290"/>
                  </a:lnTo>
                  <a:lnTo>
                    <a:pt x="2526" y="2021"/>
                  </a:lnTo>
                  <a:lnTo>
                    <a:pt x="2526" y="1785"/>
                  </a:lnTo>
                  <a:lnTo>
                    <a:pt x="2492" y="1246"/>
                  </a:lnTo>
                  <a:lnTo>
                    <a:pt x="2458" y="674"/>
                  </a:lnTo>
                  <a:lnTo>
                    <a:pt x="2425" y="371"/>
                  </a:lnTo>
                  <a:lnTo>
                    <a:pt x="2357" y="68"/>
                  </a:lnTo>
                  <a:lnTo>
                    <a:pt x="2324" y="34"/>
                  </a:lnTo>
                  <a:lnTo>
                    <a:pt x="2290" y="34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6"/>
            <p:cNvSpPr/>
            <p:nvPr/>
          </p:nvSpPr>
          <p:spPr>
            <a:xfrm>
              <a:off x="1134010" y="394188"/>
              <a:ext cx="129190" cy="120820"/>
            </a:xfrm>
            <a:custGeom>
              <a:avLst/>
              <a:gdLst/>
              <a:ahLst/>
              <a:cxnLst/>
              <a:rect l="l" t="t" r="r" b="b"/>
              <a:pathLst>
                <a:path w="2593" h="2425" extrusionOk="0">
                  <a:moveTo>
                    <a:pt x="2391" y="1"/>
                  </a:moveTo>
                  <a:lnTo>
                    <a:pt x="2357" y="34"/>
                  </a:lnTo>
                  <a:lnTo>
                    <a:pt x="2323" y="135"/>
                  </a:lnTo>
                  <a:lnTo>
                    <a:pt x="1751" y="102"/>
                  </a:lnTo>
                  <a:lnTo>
                    <a:pt x="1179" y="68"/>
                  </a:lnTo>
                  <a:lnTo>
                    <a:pt x="674" y="34"/>
                  </a:lnTo>
                  <a:lnTo>
                    <a:pt x="404" y="68"/>
                  </a:lnTo>
                  <a:lnTo>
                    <a:pt x="303" y="135"/>
                  </a:lnTo>
                  <a:lnTo>
                    <a:pt x="202" y="169"/>
                  </a:lnTo>
                  <a:lnTo>
                    <a:pt x="202" y="203"/>
                  </a:lnTo>
                  <a:lnTo>
                    <a:pt x="371" y="270"/>
                  </a:lnTo>
                  <a:lnTo>
                    <a:pt x="573" y="304"/>
                  </a:lnTo>
                  <a:lnTo>
                    <a:pt x="1684" y="304"/>
                  </a:lnTo>
                  <a:lnTo>
                    <a:pt x="2323" y="337"/>
                  </a:lnTo>
                  <a:lnTo>
                    <a:pt x="2323" y="708"/>
                  </a:lnTo>
                  <a:lnTo>
                    <a:pt x="2323" y="1078"/>
                  </a:lnTo>
                  <a:lnTo>
                    <a:pt x="2323" y="1583"/>
                  </a:lnTo>
                  <a:lnTo>
                    <a:pt x="2357" y="1852"/>
                  </a:lnTo>
                  <a:lnTo>
                    <a:pt x="2387" y="2088"/>
                  </a:lnTo>
                  <a:lnTo>
                    <a:pt x="2387" y="2088"/>
                  </a:lnTo>
                  <a:lnTo>
                    <a:pt x="1347" y="2122"/>
                  </a:lnTo>
                  <a:lnTo>
                    <a:pt x="808" y="2155"/>
                  </a:lnTo>
                  <a:lnTo>
                    <a:pt x="539" y="2189"/>
                  </a:lnTo>
                  <a:lnTo>
                    <a:pt x="303" y="2256"/>
                  </a:lnTo>
                  <a:lnTo>
                    <a:pt x="270" y="1751"/>
                  </a:lnTo>
                  <a:lnTo>
                    <a:pt x="236" y="1246"/>
                  </a:lnTo>
                  <a:lnTo>
                    <a:pt x="270" y="708"/>
                  </a:lnTo>
                  <a:lnTo>
                    <a:pt x="236" y="438"/>
                  </a:lnTo>
                  <a:lnTo>
                    <a:pt x="202" y="304"/>
                  </a:lnTo>
                  <a:lnTo>
                    <a:pt x="169" y="203"/>
                  </a:lnTo>
                  <a:lnTo>
                    <a:pt x="68" y="337"/>
                  </a:lnTo>
                  <a:lnTo>
                    <a:pt x="34" y="506"/>
                  </a:lnTo>
                  <a:lnTo>
                    <a:pt x="0" y="876"/>
                  </a:lnTo>
                  <a:lnTo>
                    <a:pt x="34" y="1583"/>
                  </a:lnTo>
                  <a:lnTo>
                    <a:pt x="34" y="1819"/>
                  </a:lnTo>
                  <a:lnTo>
                    <a:pt x="34" y="2088"/>
                  </a:lnTo>
                  <a:lnTo>
                    <a:pt x="68" y="2189"/>
                  </a:lnTo>
                  <a:lnTo>
                    <a:pt x="101" y="2290"/>
                  </a:lnTo>
                  <a:lnTo>
                    <a:pt x="169" y="2391"/>
                  </a:lnTo>
                  <a:lnTo>
                    <a:pt x="270" y="2425"/>
                  </a:lnTo>
                  <a:lnTo>
                    <a:pt x="303" y="2425"/>
                  </a:lnTo>
                  <a:lnTo>
                    <a:pt x="337" y="2391"/>
                  </a:lnTo>
                  <a:lnTo>
                    <a:pt x="337" y="2357"/>
                  </a:lnTo>
                  <a:lnTo>
                    <a:pt x="573" y="2391"/>
                  </a:lnTo>
                  <a:lnTo>
                    <a:pt x="842" y="2425"/>
                  </a:lnTo>
                  <a:lnTo>
                    <a:pt x="1347" y="2391"/>
                  </a:lnTo>
                  <a:lnTo>
                    <a:pt x="2391" y="2324"/>
                  </a:lnTo>
                  <a:lnTo>
                    <a:pt x="2458" y="2290"/>
                  </a:lnTo>
                  <a:lnTo>
                    <a:pt x="2492" y="2324"/>
                  </a:lnTo>
                  <a:lnTo>
                    <a:pt x="2525" y="2324"/>
                  </a:lnTo>
                  <a:lnTo>
                    <a:pt x="2559" y="2290"/>
                  </a:lnTo>
                  <a:lnTo>
                    <a:pt x="2593" y="2021"/>
                  </a:lnTo>
                  <a:lnTo>
                    <a:pt x="2559" y="1785"/>
                  </a:lnTo>
                  <a:lnTo>
                    <a:pt x="2525" y="1246"/>
                  </a:lnTo>
                  <a:lnTo>
                    <a:pt x="2525" y="640"/>
                  </a:lnTo>
                  <a:lnTo>
                    <a:pt x="2492" y="337"/>
                  </a:lnTo>
                  <a:lnTo>
                    <a:pt x="2458" y="34"/>
                  </a:lnTo>
                  <a:lnTo>
                    <a:pt x="2424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6"/>
            <p:cNvSpPr/>
            <p:nvPr/>
          </p:nvSpPr>
          <p:spPr>
            <a:xfrm>
              <a:off x="1598655" y="572005"/>
              <a:ext cx="129190" cy="83901"/>
            </a:xfrm>
            <a:custGeom>
              <a:avLst/>
              <a:gdLst/>
              <a:ahLst/>
              <a:cxnLst/>
              <a:rect l="l" t="t" r="r" b="b"/>
              <a:pathLst>
                <a:path w="2593" h="1684" extrusionOk="0">
                  <a:moveTo>
                    <a:pt x="2222" y="304"/>
                  </a:moveTo>
                  <a:lnTo>
                    <a:pt x="2290" y="910"/>
                  </a:lnTo>
                  <a:lnTo>
                    <a:pt x="2357" y="1381"/>
                  </a:lnTo>
                  <a:lnTo>
                    <a:pt x="2121" y="1347"/>
                  </a:lnTo>
                  <a:lnTo>
                    <a:pt x="1886" y="1347"/>
                  </a:lnTo>
                  <a:lnTo>
                    <a:pt x="1414" y="1381"/>
                  </a:lnTo>
                  <a:lnTo>
                    <a:pt x="808" y="1381"/>
                  </a:lnTo>
                  <a:lnTo>
                    <a:pt x="539" y="1415"/>
                  </a:lnTo>
                  <a:lnTo>
                    <a:pt x="270" y="1482"/>
                  </a:lnTo>
                  <a:lnTo>
                    <a:pt x="236" y="876"/>
                  </a:lnTo>
                  <a:lnTo>
                    <a:pt x="202" y="573"/>
                  </a:lnTo>
                  <a:lnTo>
                    <a:pt x="202" y="438"/>
                  </a:lnTo>
                  <a:lnTo>
                    <a:pt x="169" y="304"/>
                  </a:lnTo>
                  <a:lnTo>
                    <a:pt x="404" y="371"/>
                  </a:lnTo>
                  <a:lnTo>
                    <a:pt x="674" y="405"/>
                  </a:lnTo>
                  <a:lnTo>
                    <a:pt x="1684" y="405"/>
                  </a:lnTo>
                  <a:lnTo>
                    <a:pt x="1953" y="371"/>
                  </a:lnTo>
                  <a:lnTo>
                    <a:pt x="2222" y="304"/>
                  </a:lnTo>
                  <a:close/>
                  <a:moveTo>
                    <a:pt x="2256" y="1"/>
                  </a:moveTo>
                  <a:lnTo>
                    <a:pt x="2222" y="34"/>
                  </a:lnTo>
                  <a:lnTo>
                    <a:pt x="2222" y="68"/>
                  </a:lnTo>
                  <a:lnTo>
                    <a:pt x="2222" y="169"/>
                  </a:lnTo>
                  <a:lnTo>
                    <a:pt x="1785" y="169"/>
                  </a:lnTo>
                  <a:lnTo>
                    <a:pt x="1347" y="203"/>
                  </a:lnTo>
                  <a:lnTo>
                    <a:pt x="438" y="203"/>
                  </a:lnTo>
                  <a:lnTo>
                    <a:pt x="135" y="236"/>
                  </a:lnTo>
                  <a:lnTo>
                    <a:pt x="101" y="236"/>
                  </a:lnTo>
                  <a:lnTo>
                    <a:pt x="68" y="270"/>
                  </a:lnTo>
                  <a:lnTo>
                    <a:pt x="34" y="371"/>
                  </a:lnTo>
                  <a:lnTo>
                    <a:pt x="0" y="506"/>
                  </a:lnTo>
                  <a:lnTo>
                    <a:pt x="34" y="775"/>
                  </a:lnTo>
                  <a:lnTo>
                    <a:pt x="34" y="1549"/>
                  </a:lnTo>
                  <a:lnTo>
                    <a:pt x="68" y="1617"/>
                  </a:lnTo>
                  <a:lnTo>
                    <a:pt x="135" y="1650"/>
                  </a:lnTo>
                  <a:lnTo>
                    <a:pt x="202" y="1617"/>
                  </a:lnTo>
                  <a:lnTo>
                    <a:pt x="236" y="1583"/>
                  </a:lnTo>
                  <a:lnTo>
                    <a:pt x="505" y="1617"/>
                  </a:lnTo>
                  <a:lnTo>
                    <a:pt x="741" y="1617"/>
                  </a:lnTo>
                  <a:lnTo>
                    <a:pt x="1246" y="1583"/>
                  </a:lnTo>
                  <a:lnTo>
                    <a:pt x="1818" y="1583"/>
                  </a:lnTo>
                  <a:lnTo>
                    <a:pt x="2121" y="1549"/>
                  </a:lnTo>
                  <a:lnTo>
                    <a:pt x="2391" y="1482"/>
                  </a:lnTo>
                  <a:lnTo>
                    <a:pt x="2458" y="1684"/>
                  </a:lnTo>
                  <a:lnTo>
                    <a:pt x="2525" y="1684"/>
                  </a:lnTo>
                  <a:lnTo>
                    <a:pt x="2559" y="1650"/>
                  </a:lnTo>
                  <a:lnTo>
                    <a:pt x="2593" y="1482"/>
                  </a:lnTo>
                  <a:lnTo>
                    <a:pt x="2559" y="1280"/>
                  </a:lnTo>
                  <a:lnTo>
                    <a:pt x="2492" y="910"/>
                  </a:lnTo>
                  <a:lnTo>
                    <a:pt x="2391" y="270"/>
                  </a:lnTo>
                  <a:lnTo>
                    <a:pt x="2424" y="236"/>
                  </a:lnTo>
                  <a:lnTo>
                    <a:pt x="2424" y="203"/>
                  </a:lnTo>
                  <a:lnTo>
                    <a:pt x="2391" y="169"/>
                  </a:lnTo>
                  <a:lnTo>
                    <a:pt x="2357" y="169"/>
                  </a:lnTo>
                  <a:lnTo>
                    <a:pt x="2323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6"/>
            <p:cNvSpPr/>
            <p:nvPr/>
          </p:nvSpPr>
          <p:spPr>
            <a:xfrm>
              <a:off x="50" y="-7"/>
              <a:ext cx="2049897" cy="773345"/>
            </a:xfrm>
            <a:custGeom>
              <a:avLst/>
              <a:gdLst/>
              <a:ahLst/>
              <a:cxnLst/>
              <a:rect l="l" t="t" r="r" b="b"/>
              <a:pathLst>
                <a:path w="41144" h="15522" extrusionOk="0">
                  <a:moveTo>
                    <a:pt x="40604" y="1"/>
                  </a:moveTo>
                  <a:lnTo>
                    <a:pt x="40705" y="2425"/>
                  </a:lnTo>
                  <a:lnTo>
                    <a:pt x="40773" y="4849"/>
                  </a:lnTo>
                  <a:lnTo>
                    <a:pt x="40806" y="7374"/>
                  </a:lnTo>
                  <a:lnTo>
                    <a:pt x="40806" y="9899"/>
                  </a:lnTo>
                  <a:lnTo>
                    <a:pt x="40773" y="11078"/>
                  </a:lnTo>
                  <a:lnTo>
                    <a:pt x="40705" y="12256"/>
                  </a:lnTo>
                  <a:lnTo>
                    <a:pt x="40705" y="12626"/>
                  </a:lnTo>
                  <a:lnTo>
                    <a:pt x="40638" y="12997"/>
                  </a:lnTo>
                  <a:lnTo>
                    <a:pt x="40604" y="13199"/>
                  </a:lnTo>
                  <a:lnTo>
                    <a:pt x="40503" y="13367"/>
                  </a:lnTo>
                  <a:lnTo>
                    <a:pt x="40369" y="13468"/>
                  </a:lnTo>
                  <a:lnTo>
                    <a:pt x="40200" y="13535"/>
                  </a:lnTo>
                  <a:lnTo>
                    <a:pt x="39998" y="13569"/>
                  </a:lnTo>
                  <a:lnTo>
                    <a:pt x="39830" y="13603"/>
                  </a:lnTo>
                  <a:lnTo>
                    <a:pt x="29629" y="13939"/>
                  </a:lnTo>
                  <a:lnTo>
                    <a:pt x="19461" y="14276"/>
                  </a:lnTo>
                  <a:lnTo>
                    <a:pt x="14276" y="14478"/>
                  </a:lnTo>
                  <a:lnTo>
                    <a:pt x="9091" y="14714"/>
                  </a:lnTo>
                  <a:lnTo>
                    <a:pt x="6499" y="14882"/>
                  </a:lnTo>
                  <a:lnTo>
                    <a:pt x="3940" y="15050"/>
                  </a:lnTo>
                  <a:lnTo>
                    <a:pt x="1179" y="15252"/>
                  </a:lnTo>
                  <a:lnTo>
                    <a:pt x="607" y="15286"/>
                  </a:lnTo>
                  <a:lnTo>
                    <a:pt x="304" y="15320"/>
                  </a:lnTo>
                  <a:lnTo>
                    <a:pt x="1" y="15286"/>
                  </a:lnTo>
                  <a:lnTo>
                    <a:pt x="1" y="15522"/>
                  </a:lnTo>
                  <a:lnTo>
                    <a:pt x="910" y="15522"/>
                  </a:lnTo>
                  <a:lnTo>
                    <a:pt x="3671" y="15320"/>
                  </a:lnTo>
                  <a:lnTo>
                    <a:pt x="6398" y="15118"/>
                  </a:lnTo>
                  <a:lnTo>
                    <a:pt x="9226" y="14949"/>
                  </a:lnTo>
                  <a:lnTo>
                    <a:pt x="12020" y="14815"/>
                  </a:lnTo>
                  <a:lnTo>
                    <a:pt x="17676" y="14579"/>
                  </a:lnTo>
                  <a:lnTo>
                    <a:pt x="23164" y="14377"/>
                  </a:lnTo>
                  <a:lnTo>
                    <a:pt x="28619" y="14209"/>
                  </a:lnTo>
                  <a:lnTo>
                    <a:pt x="39594" y="13872"/>
                  </a:lnTo>
                  <a:lnTo>
                    <a:pt x="39662" y="13939"/>
                  </a:lnTo>
                  <a:lnTo>
                    <a:pt x="39729" y="13973"/>
                  </a:lnTo>
                  <a:lnTo>
                    <a:pt x="39763" y="13939"/>
                  </a:lnTo>
                  <a:lnTo>
                    <a:pt x="39897" y="13906"/>
                  </a:lnTo>
                  <a:lnTo>
                    <a:pt x="40066" y="13872"/>
                  </a:lnTo>
                  <a:lnTo>
                    <a:pt x="40167" y="13872"/>
                  </a:lnTo>
                  <a:lnTo>
                    <a:pt x="40234" y="13838"/>
                  </a:lnTo>
                  <a:lnTo>
                    <a:pt x="40402" y="13805"/>
                  </a:lnTo>
                  <a:lnTo>
                    <a:pt x="40571" y="13737"/>
                  </a:lnTo>
                  <a:lnTo>
                    <a:pt x="40705" y="13636"/>
                  </a:lnTo>
                  <a:lnTo>
                    <a:pt x="40806" y="13468"/>
                  </a:lnTo>
                  <a:lnTo>
                    <a:pt x="40907" y="13232"/>
                  </a:lnTo>
                  <a:lnTo>
                    <a:pt x="40975" y="12997"/>
                  </a:lnTo>
                  <a:lnTo>
                    <a:pt x="41042" y="12458"/>
                  </a:lnTo>
                  <a:lnTo>
                    <a:pt x="41076" y="11414"/>
                  </a:lnTo>
                  <a:lnTo>
                    <a:pt x="41109" y="10000"/>
                  </a:lnTo>
                  <a:lnTo>
                    <a:pt x="41143" y="8586"/>
                  </a:lnTo>
                  <a:lnTo>
                    <a:pt x="41109" y="5758"/>
                  </a:lnTo>
                  <a:lnTo>
                    <a:pt x="41042" y="3065"/>
                  </a:lnTo>
                  <a:lnTo>
                    <a:pt x="40907" y="337"/>
                  </a:lnTo>
                  <a:lnTo>
                    <a:pt x="40907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6"/>
            <p:cNvSpPr/>
            <p:nvPr/>
          </p:nvSpPr>
          <p:spPr>
            <a:xfrm>
              <a:off x="1872080" y="582069"/>
              <a:ext cx="10114" cy="67161"/>
            </a:xfrm>
            <a:custGeom>
              <a:avLst/>
              <a:gdLst/>
              <a:ahLst/>
              <a:cxnLst/>
              <a:rect l="l" t="t" r="r" b="b"/>
              <a:pathLst>
                <a:path w="203" h="1348" extrusionOk="0">
                  <a:moveTo>
                    <a:pt x="101" y="1"/>
                  </a:moveTo>
                  <a:lnTo>
                    <a:pt x="34" y="102"/>
                  </a:lnTo>
                  <a:lnTo>
                    <a:pt x="0" y="236"/>
                  </a:lnTo>
                  <a:lnTo>
                    <a:pt x="34" y="506"/>
                  </a:lnTo>
                  <a:lnTo>
                    <a:pt x="34" y="1280"/>
                  </a:lnTo>
                  <a:lnTo>
                    <a:pt x="68" y="1347"/>
                  </a:lnTo>
                  <a:lnTo>
                    <a:pt x="135" y="1347"/>
                  </a:lnTo>
                  <a:lnTo>
                    <a:pt x="169" y="1314"/>
                  </a:lnTo>
                  <a:lnTo>
                    <a:pt x="202" y="1280"/>
                  </a:lnTo>
                  <a:lnTo>
                    <a:pt x="169" y="472"/>
                  </a:lnTo>
                  <a:lnTo>
                    <a:pt x="169" y="236"/>
                  </a:lnTo>
                  <a:lnTo>
                    <a:pt x="169" y="102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6"/>
            <p:cNvSpPr/>
            <p:nvPr/>
          </p:nvSpPr>
          <p:spPr>
            <a:xfrm>
              <a:off x="1776471" y="-7"/>
              <a:ext cx="199639" cy="83951"/>
            </a:xfrm>
            <a:custGeom>
              <a:avLst/>
              <a:gdLst/>
              <a:ahLst/>
              <a:cxnLst/>
              <a:rect l="l" t="t" r="r" b="b"/>
              <a:pathLst>
                <a:path w="4007" h="1685" extrusionOk="0">
                  <a:moveTo>
                    <a:pt x="0" y="1"/>
                  </a:moveTo>
                  <a:lnTo>
                    <a:pt x="0" y="539"/>
                  </a:lnTo>
                  <a:lnTo>
                    <a:pt x="0" y="1011"/>
                  </a:lnTo>
                  <a:lnTo>
                    <a:pt x="68" y="1246"/>
                  </a:lnTo>
                  <a:lnTo>
                    <a:pt x="135" y="1448"/>
                  </a:lnTo>
                  <a:lnTo>
                    <a:pt x="202" y="1482"/>
                  </a:lnTo>
                  <a:lnTo>
                    <a:pt x="202" y="1516"/>
                  </a:lnTo>
                  <a:lnTo>
                    <a:pt x="236" y="1549"/>
                  </a:lnTo>
                  <a:lnTo>
                    <a:pt x="674" y="1617"/>
                  </a:lnTo>
                  <a:lnTo>
                    <a:pt x="1111" y="1650"/>
                  </a:lnTo>
                  <a:lnTo>
                    <a:pt x="2020" y="1684"/>
                  </a:lnTo>
                  <a:lnTo>
                    <a:pt x="2929" y="1650"/>
                  </a:lnTo>
                  <a:lnTo>
                    <a:pt x="3805" y="1549"/>
                  </a:lnTo>
                  <a:lnTo>
                    <a:pt x="3872" y="1583"/>
                  </a:lnTo>
                  <a:lnTo>
                    <a:pt x="3906" y="1583"/>
                  </a:lnTo>
                  <a:lnTo>
                    <a:pt x="3973" y="1549"/>
                  </a:lnTo>
                  <a:lnTo>
                    <a:pt x="4007" y="1482"/>
                  </a:lnTo>
                  <a:lnTo>
                    <a:pt x="3906" y="1"/>
                  </a:lnTo>
                  <a:lnTo>
                    <a:pt x="3704" y="1"/>
                  </a:lnTo>
                  <a:lnTo>
                    <a:pt x="3771" y="1347"/>
                  </a:lnTo>
                  <a:lnTo>
                    <a:pt x="2020" y="1381"/>
                  </a:lnTo>
                  <a:lnTo>
                    <a:pt x="1111" y="1381"/>
                  </a:lnTo>
                  <a:lnTo>
                    <a:pt x="236" y="1448"/>
                  </a:lnTo>
                  <a:lnTo>
                    <a:pt x="236" y="1415"/>
                  </a:lnTo>
                  <a:lnTo>
                    <a:pt x="270" y="1213"/>
                  </a:lnTo>
                  <a:lnTo>
                    <a:pt x="236" y="977"/>
                  </a:lnTo>
                  <a:lnTo>
                    <a:pt x="169" y="539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6"/>
            <p:cNvSpPr/>
            <p:nvPr/>
          </p:nvSpPr>
          <p:spPr>
            <a:xfrm>
              <a:off x="365747" y="204663"/>
              <a:ext cx="47032" cy="33580"/>
            </a:xfrm>
            <a:custGeom>
              <a:avLst/>
              <a:gdLst/>
              <a:ahLst/>
              <a:cxnLst/>
              <a:rect l="l" t="t" r="r" b="b"/>
              <a:pathLst>
                <a:path w="944" h="674" extrusionOk="0">
                  <a:moveTo>
                    <a:pt x="876" y="0"/>
                  </a:moveTo>
                  <a:lnTo>
                    <a:pt x="808" y="34"/>
                  </a:lnTo>
                  <a:lnTo>
                    <a:pt x="741" y="135"/>
                  </a:lnTo>
                  <a:lnTo>
                    <a:pt x="707" y="236"/>
                  </a:lnTo>
                  <a:lnTo>
                    <a:pt x="640" y="505"/>
                  </a:lnTo>
                  <a:lnTo>
                    <a:pt x="539" y="371"/>
                  </a:lnTo>
                  <a:lnTo>
                    <a:pt x="472" y="270"/>
                  </a:lnTo>
                  <a:lnTo>
                    <a:pt x="539" y="169"/>
                  </a:lnTo>
                  <a:lnTo>
                    <a:pt x="539" y="101"/>
                  </a:lnTo>
                  <a:lnTo>
                    <a:pt x="505" y="68"/>
                  </a:lnTo>
                  <a:lnTo>
                    <a:pt x="438" y="68"/>
                  </a:lnTo>
                  <a:lnTo>
                    <a:pt x="371" y="101"/>
                  </a:lnTo>
                  <a:lnTo>
                    <a:pt x="202" y="404"/>
                  </a:lnTo>
                  <a:lnTo>
                    <a:pt x="202" y="371"/>
                  </a:lnTo>
                  <a:lnTo>
                    <a:pt x="169" y="236"/>
                  </a:lnTo>
                  <a:lnTo>
                    <a:pt x="135" y="202"/>
                  </a:lnTo>
                  <a:lnTo>
                    <a:pt x="101" y="169"/>
                  </a:lnTo>
                  <a:lnTo>
                    <a:pt x="68" y="135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0" y="270"/>
                  </a:lnTo>
                  <a:lnTo>
                    <a:pt x="34" y="371"/>
                  </a:lnTo>
                  <a:lnTo>
                    <a:pt x="101" y="606"/>
                  </a:lnTo>
                  <a:lnTo>
                    <a:pt x="135" y="674"/>
                  </a:lnTo>
                  <a:lnTo>
                    <a:pt x="202" y="674"/>
                  </a:lnTo>
                  <a:lnTo>
                    <a:pt x="270" y="640"/>
                  </a:lnTo>
                  <a:lnTo>
                    <a:pt x="404" y="404"/>
                  </a:lnTo>
                  <a:lnTo>
                    <a:pt x="438" y="472"/>
                  </a:lnTo>
                  <a:lnTo>
                    <a:pt x="505" y="606"/>
                  </a:lnTo>
                  <a:lnTo>
                    <a:pt x="640" y="674"/>
                  </a:lnTo>
                  <a:lnTo>
                    <a:pt x="707" y="674"/>
                  </a:lnTo>
                  <a:lnTo>
                    <a:pt x="741" y="640"/>
                  </a:lnTo>
                  <a:lnTo>
                    <a:pt x="842" y="371"/>
                  </a:lnTo>
                  <a:lnTo>
                    <a:pt x="943" y="101"/>
                  </a:lnTo>
                  <a:lnTo>
                    <a:pt x="943" y="34"/>
                  </a:lnTo>
                  <a:lnTo>
                    <a:pt x="909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6"/>
            <p:cNvSpPr/>
            <p:nvPr/>
          </p:nvSpPr>
          <p:spPr>
            <a:xfrm>
              <a:off x="322102" y="157681"/>
              <a:ext cx="125901" cy="119126"/>
            </a:xfrm>
            <a:custGeom>
              <a:avLst/>
              <a:gdLst/>
              <a:ahLst/>
              <a:cxnLst/>
              <a:rect l="l" t="t" r="r" b="b"/>
              <a:pathLst>
                <a:path w="2527" h="2391" extrusionOk="0">
                  <a:moveTo>
                    <a:pt x="2257" y="236"/>
                  </a:moveTo>
                  <a:lnTo>
                    <a:pt x="2257" y="674"/>
                  </a:lnTo>
                  <a:lnTo>
                    <a:pt x="2257" y="1078"/>
                  </a:lnTo>
                  <a:lnTo>
                    <a:pt x="2290" y="1617"/>
                  </a:lnTo>
                  <a:lnTo>
                    <a:pt x="2324" y="2122"/>
                  </a:lnTo>
                  <a:lnTo>
                    <a:pt x="2088" y="2088"/>
                  </a:lnTo>
                  <a:lnTo>
                    <a:pt x="1886" y="2088"/>
                  </a:lnTo>
                  <a:lnTo>
                    <a:pt x="1449" y="2122"/>
                  </a:lnTo>
                  <a:lnTo>
                    <a:pt x="910" y="2122"/>
                  </a:lnTo>
                  <a:lnTo>
                    <a:pt x="641" y="2155"/>
                  </a:lnTo>
                  <a:lnTo>
                    <a:pt x="371" y="2223"/>
                  </a:lnTo>
                  <a:lnTo>
                    <a:pt x="304" y="1684"/>
                  </a:lnTo>
                  <a:lnTo>
                    <a:pt x="237" y="1145"/>
                  </a:lnTo>
                  <a:lnTo>
                    <a:pt x="203" y="708"/>
                  </a:lnTo>
                  <a:lnTo>
                    <a:pt x="136" y="270"/>
                  </a:lnTo>
                  <a:lnTo>
                    <a:pt x="1179" y="270"/>
                  </a:lnTo>
                  <a:lnTo>
                    <a:pt x="2257" y="236"/>
                  </a:lnTo>
                  <a:close/>
                  <a:moveTo>
                    <a:pt x="2223" y="1"/>
                  </a:moveTo>
                  <a:lnTo>
                    <a:pt x="1179" y="34"/>
                  </a:lnTo>
                  <a:lnTo>
                    <a:pt x="641" y="34"/>
                  </a:lnTo>
                  <a:lnTo>
                    <a:pt x="136" y="102"/>
                  </a:lnTo>
                  <a:lnTo>
                    <a:pt x="68" y="135"/>
                  </a:lnTo>
                  <a:lnTo>
                    <a:pt x="35" y="203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35" y="1145"/>
                  </a:lnTo>
                  <a:lnTo>
                    <a:pt x="68" y="1751"/>
                  </a:lnTo>
                  <a:lnTo>
                    <a:pt x="136" y="2021"/>
                  </a:lnTo>
                  <a:lnTo>
                    <a:pt x="203" y="2324"/>
                  </a:lnTo>
                  <a:lnTo>
                    <a:pt x="237" y="2357"/>
                  </a:lnTo>
                  <a:lnTo>
                    <a:pt x="338" y="2357"/>
                  </a:lnTo>
                  <a:lnTo>
                    <a:pt x="573" y="2391"/>
                  </a:lnTo>
                  <a:lnTo>
                    <a:pt x="809" y="2391"/>
                  </a:lnTo>
                  <a:lnTo>
                    <a:pt x="1280" y="2357"/>
                  </a:lnTo>
                  <a:lnTo>
                    <a:pt x="2088" y="2357"/>
                  </a:lnTo>
                  <a:lnTo>
                    <a:pt x="2358" y="2290"/>
                  </a:lnTo>
                  <a:lnTo>
                    <a:pt x="2391" y="2324"/>
                  </a:lnTo>
                  <a:lnTo>
                    <a:pt x="2459" y="2324"/>
                  </a:lnTo>
                  <a:lnTo>
                    <a:pt x="2492" y="2256"/>
                  </a:lnTo>
                  <a:lnTo>
                    <a:pt x="2526" y="2021"/>
                  </a:lnTo>
                  <a:lnTo>
                    <a:pt x="2526" y="1751"/>
                  </a:lnTo>
                  <a:lnTo>
                    <a:pt x="2492" y="1246"/>
                  </a:lnTo>
                  <a:lnTo>
                    <a:pt x="2459" y="640"/>
                  </a:lnTo>
                  <a:lnTo>
                    <a:pt x="2425" y="371"/>
                  </a:lnTo>
                  <a:lnTo>
                    <a:pt x="2358" y="68"/>
                  </a:lnTo>
                  <a:lnTo>
                    <a:pt x="2324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6"/>
            <p:cNvSpPr/>
            <p:nvPr/>
          </p:nvSpPr>
          <p:spPr>
            <a:xfrm>
              <a:off x="270138" y="335497"/>
              <a:ext cx="30242" cy="43645"/>
            </a:xfrm>
            <a:custGeom>
              <a:avLst/>
              <a:gdLst/>
              <a:ahLst/>
              <a:cxnLst/>
              <a:rect l="l" t="t" r="r" b="b"/>
              <a:pathLst>
                <a:path w="607" h="876" extrusionOk="0">
                  <a:moveTo>
                    <a:pt x="303" y="0"/>
                  </a:moveTo>
                  <a:lnTo>
                    <a:pt x="236" y="34"/>
                  </a:lnTo>
                  <a:lnTo>
                    <a:pt x="202" y="68"/>
                  </a:lnTo>
                  <a:lnTo>
                    <a:pt x="101" y="472"/>
                  </a:lnTo>
                  <a:lnTo>
                    <a:pt x="34" y="640"/>
                  </a:lnTo>
                  <a:lnTo>
                    <a:pt x="0" y="741"/>
                  </a:lnTo>
                  <a:lnTo>
                    <a:pt x="0" y="808"/>
                  </a:lnTo>
                  <a:lnTo>
                    <a:pt x="34" y="842"/>
                  </a:lnTo>
                  <a:lnTo>
                    <a:pt x="68" y="842"/>
                  </a:lnTo>
                  <a:lnTo>
                    <a:pt x="169" y="775"/>
                  </a:lnTo>
                  <a:lnTo>
                    <a:pt x="202" y="707"/>
                  </a:lnTo>
                  <a:lnTo>
                    <a:pt x="371" y="707"/>
                  </a:lnTo>
                  <a:lnTo>
                    <a:pt x="438" y="842"/>
                  </a:lnTo>
                  <a:lnTo>
                    <a:pt x="472" y="876"/>
                  </a:lnTo>
                  <a:lnTo>
                    <a:pt x="505" y="876"/>
                  </a:lnTo>
                  <a:lnTo>
                    <a:pt x="573" y="842"/>
                  </a:lnTo>
                  <a:lnTo>
                    <a:pt x="573" y="808"/>
                  </a:lnTo>
                  <a:lnTo>
                    <a:pt x="573" y="674"/>
                  </a:lnTo>
                  <a:lnTo>
                    <a:pt x="573" y="640"/>
                  </a:lnTo>
                  <a:lnTo>
                    <a:pt x="606" y="606"/>
                  </a:lnTo>
                  <a:lnTo>
                    <a:pt x="573" y="573"/>
                  </a:lnTo>
                  <a:lnTo>
                    <a:pt x="539" y="573"/>
                  </a:lnTo>
                  <a:lnTo>
                    <a:pt x="505" y="438"/>
                  </a:lnTo>
                  <a:lnTo>
                    <a:pt x="371" y="68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6"/>
            <p:cNvSpPr/>
            <p:nvPr/>
          </p:nvSpPr>
          <p:spPr>
            <a:xfrm>
              <a:off x="182898" y="159375"/>
              <a:ext cx="122514" cy="134222"/>
            </a:xfrm>
            <a:custGeom>
              <a:avLst/>
              <a:gdLst/>
              <a:ahLst/>
              <a:cxnLst/>
              <a:rect l="l" t="t" r="r" b="b"/>
              <a:pathLst>
                <a:path w="2459" h="2694" extrusionOk="0">
                  <a:moveTo>
                    <a:pt x="2290" y="236"/>
                  </a:moveTo>
                  <a:lnTo>
                    <a:pt x="2223" y="741"/>
                  </a:lnTo>
                  <a:lnTo>
                    <a:pt x="2189" y="1280"/>
                  </a:lnTo>
                  <a:lnTo>
                    <a:pt x="2223" y="1818"/>
                  </a:lnTo>
                  <a:lnTo>
                    <a:pt x="2290" y="2323"/>
                  </a:lnTo>
                  <a:lnTo>
                    <a:pt x="2290" y="2357"/>
                  </a:lnTo>
                  <a:lnTo>
                    <a:pt x="1819" y="2357"/>
                  </a:lnTo>
                  <a:lnTo>
                    <a:pt x="1347" y="2391"/>
                  </a:lnTo>
                  <a:lnTo>
                    <a:pt x="371" y="2391"/>
                  </a:lnTo>
                  <a:lnTo>
                    <a:pt x="270" y="1313"/>
                  </a:lnTo>
                  <a:lnTo>
                    <a:pt x="169" y="270"/>
                  </a:lnTo>
                  <a:lnTo>
                    <a:pt x="708" y="303"/>
                  </a:lnTo>
                  <a:lnTo>
                    <a:pt x="1213" y="303"/>
                  </a:lnTo>
                  <a:lnTo>
                    <a:pt x="2290" y="236"/>
                  </a:lnTo>
                  <a:close/>
                  <a:moveTo>
                    <a:pt x="2290" y="0"/>
                  </a:moveTo>
                  <a:lnTo>
                    <a:pt x="1751" y="34"/>
                  </a:lnTo>
                  <a:lnTo>
                    <a:pt x="1213" y="68"/>
                  </a:lnTo>
                  <a:lnTo>
                    <a:pt x="674" y="68"/>
                  </a:lnTo>
                  <a:lnTo>
                    <a:pt x="135" y="101"/>
                  </a:lnTo>
                  <a:lnTo>
                    <a:pt x="102" y="135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1" y="236"/>
                  </a:lnTo>
                  <a:lnTo>
                    <a:pt x="1" y="842"/>
                  </a:lnTo>
                  <a:lnTo>
                    <a:pt x="1" y="1448"/>
                  </a:lnTo>
                  <a:lnTo>
                    <a:pt x="68" y="2054"/>
                  </a:lnTo>
                  <a:lnTo>
                    <a:pt x="169" y="2626"/>
                  </a:lnTo>
                  <a:lnTo>
                    <a:pt x="236" y="2694"/>
                  </a:lnTo>
                  <a:lnTo>
                    <a:pt x="304" y="2694"/>
                  </a:lnTo>
                  <a:lnTo>
                    <a:pt x="371" y="2660"/>
                  </a:lnTo>
                  <a:lnTo>
                    <a:pt x="405" y="2593"/>
                  </a:lnTo>
                  <a:lnTo>
                    <a:pt x="371" y="2525"/>
                  </a:lnTo>
                  <a:lnTo>
                    <a:pt x="842" y="2593"/>
                  </a:lnTo>
                  <a:lnTo>
                    <a:pt x="1347" y="2626"/>
                  </a:lnTo>
                  <a:lnTo>
                    <a:pt x="1819" y="2593"/>
                  </a:lnTo>
                  <a:lnTo>
                    <a:pt x="2054" y="2559"/>
                  </a:lnTo>
                  <a:lnTo>
                    <a:pt x="2290" y="2525"/>
                  </a:lnTo>
                  <a:lnTo>
                    <a:pt x="2324" y="2458"/>
                  </a:lnTo>
                  <a:lnTo>
                    <a:pt x="2324" y="2391"/>
                  </a:lnTo>
                  <a:lnTo>
                    <a:pt x="2357" y="2424"/>
                  </a:lnTo>
                  <a:lnTo>
                    <a:pt x="2391" y="2424"/>
                  </a:lnTo>
                  <a:lnTo>
                    <a:pt x="2425" y="2391"/>
                  </a:lnTo>
                  <a:lnTo>
                    <a:pt x="2458" y="2323"/>
                  </a:lnTo>
                  <a:lnTo>
                    <a:pt x="2458" y="1818"/>
                  </a:lnTo>
                  <a:lnTo>
                    <a:pt x="2458" y="1246"/>
                  </a:lnTo>
                  <a:lnTo>
                    <a:pt x="2425" y="707"/>
                  </a:lnTo>
                  <a:lnTo>
                    <a:pt x="2357" y="202"/>
                  </a:lnTo>
                  <a:lnTo>
                    <a:pt x="2391" y="135"/>
                  </a:lnTo>
                  <a:lnTo>
                    <a:pt x="2391" y="68"/>
                  </a:lnTo>
                  <a:lnTo>
                    <a:pt x="2357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6"/>
            <p:cNvSpPr/>
            <p:nvPr/>
          </p:nvSpPr>
          <p:spPr>
            <a:xfrm>
              <a:off x="481485" y="466331"/>
              <a:ext cx="38612" cy="38612"/>
            </a:xfrm>
            <a:custGeom>
              <a:avLst/>
              <a:gdLst/>
              <a:ahLst/>
              <a:cxnLst/>
              <a:rect l="l" t="t" r="r" b="b"/>
              <a:pathLst>
                <a:path w="775" h="775" extrusionOk="0">
                  <a:moveTo>
                    <a:pt x="674" y="0"/>
                  </a:moveTo>
                  <a:lnTo>
                    <a:pt x="505" y="135"/>
                  </a:lnTo>
                  <a:lnTo>
                    <a:pt x="371" y="236"/>
                  </a:lnTo>
                  <a:lnTo>
                    <a:pt x="169" y="135"/>
                  </a:lnTo>
                  <a:lnTo>
                    <a:pt x="135" y="101"/>
                  </a:lnTo>
                  <a:lnTo>
                    <a:pt x="101" y="135"/>
                  </a:lnTo>
                  <a:lnTo>
                    <a:pt x="68" y="169"/>
                  </a:lnTo>
                  <a:lnTo>
                    <a:pt x="101" y="236"/>
                  </a:lnTo>
                  <a:lnTo>
                    <a:pt x="236" y="371"/>
                  </a:lnTo>
                  <a:lnTo>
                    <a:pt x="135" y="472"/>
                  </a:lnTo>
                  <a:lnTo>
                    <a:pt x="68" y="573"/>
                  </a:lnTo>
                  <a:lnTo>
                    <a:pt x="34" y="606"/>
                  </a:lnTo>
                  <a:lnTo>
                    <a:pt x="0" y="674"/>
                  </a:lnTo>
                  <a:lnTo>
                    <a:pt x="34" y="741"/>
                  </a:lnTo>
                  <a:lnTo>
                    <a:pt x="101" y="775"/>
                  </a:lnTo>
                  <a:lnTo>
                    <a:pt x="202" y="707"/>
                  </a:lnTo>
                  <a:lnTo>
                    <a:pt x="270" y="640"/>
                  </a:lnTo>
                  <a:lnTo>
                    <a:pt x="404" y="472"/>
                  </a:lnTo>
                  <a:lnTo>
                    <a:pt x="640" y="573"/>
                  </a:lnTo>
                  <a:lnTo>
                    <a:pt x="741" y="539"/>
                  </a:lnTo>
                  <a:lnTo>
                    <a:pt x="775" y="472"/>
                  </a:lnTo>
                  <a:lnTo>
                    <a:pt x="775" y="404"/>
                  </a:lnTo>
                  <a:lnTo>
                    <a:pt x="707" y="371"/>
                  </a:lnTo>
                  <a:lnTo>
                    <a:pt x="539" y="337"/>
                  </a:lnTo>
                  <a:lnTo>
                    <a:pt x="606" y="270"/>
                  </a:lnTo>
                  <a:lnTo>
                    <a:pt x="707" y="34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6"/>
            <p:cNvSpPr/>
            <p:nvPr/>
          </p:nvSpPr>
          <p:spPr>
            <a:xfrm>
              <a:off x="463050" y="150955"/>
              <a:ext cx="127496" cy="120820"/>
            </a:xfrm>
            <a:custGeom>
              <a:avLst/>
              <a:gdLst/>
              <a:ahLst/>
              <a:cxnLst/>
              <a:rect l="l" t="t" r="r" b="b"/>
              <a:pathLst>
                <a:path w="2559" h="2425" extrusionOk="0">
                  <a:moveTo>
                    <a:pt x="168" y="169"/>
                  </a:moveTo>
                  <a:lnTo>
                    <a:pt x="370" y="270"/>
                  </a:lnTo>
                  <a:lnTo>
                    <a:pt x="572" y="304"/>
                  </a:lnTo>
                  <a:lnTo>
                    <a:pt x="1010" y="270"/>
                  </a:lnTo>
                  <a:lnTo>
                    <a:pt x="1650" y="304"/>
                  </a:lnTo>
                  <a:lnTo>
                    <a:pt x="2290" y="338"/>
                  </a:lnTo>
                  <a:lnTo>
                    <a:pt x="2290" y="708"/>
                  </a:lnTo>
                  <a:lnTo>
                    <a:pt x="2323" y="1078"/>
                  </a:lnTo>
                  <a:lnTo>
                    <a:pt x="2323" y="1583"/>
                  </a:lnTo>
                  <a:lnTo>
                    <a:pt x="2323" y="1853"/>
                  </a:lnTo>
                  <a:lnTo>
                    <a:pt x="2391" y="2088"/>
                  </a:lnTo>
                  <a:lnTo>
                    <a:pt x="2357" y="2088"/>
                  </a:lnTo>
                  <a:lnTo>
                    <a:pt x="1313" y="2122"/>
                  </a:lnTo>
                  <a:lnTo>
                    <a:pt x="808" y="2156"/>
                  </a:lnTo>
                  <a:lnTo>
                    <a:pt x="539" y="2189"/>
                  </a:lnTo>
                  <a:lnTo>
                    <a:pt x="303" y="2223"/>
                  </a:lnTo>
                  <a:lnTo>
                    <a:pt x="236" y="1718"/>
                  </a:lnTo>
                  <a:lnTo>
                    <a:pt x="236" y="1213"/>
                  </a:lnTo>
                  <a:lnTo>
                    <a:pt x="269" y="708"/>
                  </a:lnTo>
                  <a:lnTo>
                    <a:pt x="236" y="439"/>
                  </a:lnTo>
                  <a:lnTo>
                    <a:pt x="202" y="304"/>
                  </a:lnTo>
                  <a:lnTo>
                    <a:pt x="168" y="169"/>
                  </a:lnTo>
                  <a:close/>
                  <a:moveTo>
                    <a:pt x="2357" y="1"/>
                  </a:moveTo>
                  <a:lnTo>
                    <a:pt x="2357" y="35"/>
                  </a:lnTo>
                  <a:lnTo>
                    <a:pt x="2323" y="136"/>
                  </a:lnTo>
                  <a:lnTo>
                    <a:pt x="1751" y="68"/>
                  </a:lnTo>
                  <a:lnTo>
                    <a:pt x="1178" y="68"/>
                  </a:lnTo>
                  <a:lnTo>
                    <a:pt x="640" y="35"/>
                  </a:lnTo>
                  <a:lnTo>
                    <a:pt x="404" y="68"/>
                  </a:lnTo>
                  <a:lnTo>
                    <a:pt x="269" y="102"/>
                  </a:lnTo>
                  <a:lnTo>
                    <a:pt x="168" y="169"/>
                  </a:lnTo>
                  <a:lnTo>
                    <a:pt x="135" y="169"/>
                  </a:lnTo>
                  <a:lnTo>
                    <a:pt x="67" y="338"/>
                  </a:lnTo>
                  <a:lnTo>
                    <a:pt x="34" y="506"/>
                  </a:lnTo>
                  <a:lnTo>
                    <a:pt x="0" y="876"/>
                  </a:lnTo>
                  <a:lnTo>
                    <a:pt x="34" y="1583"/>
                  </a:lnTo>
                  <a:lnTo>
                    <a:pt x="34" y="1819"/>
                  </a:lnTo>
                  <a:lnTo>
                    <a:pt x="34" y="2055"/>
                  </a:lnTo>
                  <a:lnTo>
                    <a:pt x="34" y="2189"/>
                  </a:lnTo>
                  <a:lnTo>
                    <a:pt x="67" y="2290"/>
                  </a:lnTo>
                  <a:lnTo>
                    <a:pt x="135" y="2358"/>
                  </a:lnTo>
                  <a:lnTo>
                    <a:pt x="236" y="2425"/>
                  </a:lnTo>
                  <a:lnTo>
                    <a:pt x="303" y="2425"/>
                  </a:lnTo>
                  <a:lnTo>
                    <a:pt x="303" y="2358"/>
                  </a:lnTo>
                  <a:lnTo>
                    <a:pt x="572" y="2391"/>
                  </a:lnTo>
                  <a:lnTo>
                    <a:pt x="808" y="2425"/>
                  </a:lnTo>
                  <a:lnTo>
                    <a:pt x="1347" y="2391"/>
                  </a:lnTo>
                  <a:lnTo>
                    <a:pt x="2357" y="2324"/>
                  </a:lnTo>
                  <a:lnTo>
                    <a:pt x="2424" y="2290"/>
                  </a:lnTo>
                  <a:lnTo>
                    <a:pt x="2492" y="2324"/>
                  </a:lnTo>
                  <a:lnTo>
                    <a:pt x="2525" y="2324"/>
                  </a:lnTo>
                  <a:lnTo>
                    <a:pt x="2525" y="2290"/>
                  </a:lnTo>
                  <a:lnTo>
                    <a:pt x="2559" y="2021"/>
                  </a:lnTo>
                  <a:lnTo>
                    <a:pt x="2559" y="1752"/>
                  </a:lnTo>
                  <a:lnTo>
                    <a:pt x="2525" y="1247"/>
                  </a:lnTo>
                  <a:lnTo>
                    <a:pt x="2492" y="641"/>
                  </a:lnTo>
                  <a:lnTo>
                    <a:pt x="2492" y="338"/>
                  </a:lnTo>
                  <a:lnTo>
                    <a:pt x="2458" y="35"/>
                  </a:lnTo>
                  <a:lnTo>
                    <a:pt x="2424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6"/>
            <p:cNvSpPr/>
            <p:nvPr/>
          </p:nvSpPr>
          <p:spPr>
            <a:xfrm>
              <a:off x="513371" y="199631"/>
              <a:ext cx="31886" cy="38612"/>
            </a:xfrm>
            <a:custGeom>
              <a:avLst/>
              <a:gdLst/>
              <a:ahLst/>
              <a:cxnLst/>
              <a:rect l="l" t="t" r="r" b="b"/>
              <a:pathLst>
                <a:path w="640" h="775" extrusionOk="0">
                  <a:moveTo>
                    <a:pt x="101" y="0"/>
                  </a:moveTo>
                  <a:lnTo>
                    <a:pt x="67" y="34"/>
                  </a:lnTo>
                  <a:lnTo>
                    <a:pt x="34" y="337"/>
                  </a:lnTo>
                  <a:lnTo>
                    <a:pt x="34" y="606"/>
                  </a:lnTo>
                  <a:lnTo>
                    <a:pt x="67" y="640"/>
                  </a:lnTo>
                  <a:lnTo>
                    <a:pt x="67" y="674"/>
                  </a:lnTo>
                  <a:lnTo>
                    <a:pt x="0" y="674"/>
                  </a:lnTo>
                  <a:lnTo>
                    <a:pt x="0" y="707"/>
                  </a:lnTo>
                  <a:lnTo>
                    <a:pt x="168" y="775"/>
                  </a:lnTo>
                  <a:lnTo>
                    <a:pt x="370" y="775"/>
                  </a:lnTo>
                  <a:lnTo>
                    <a:pt x="505" y="741"/>
                  </a:lnTo>
                  <a:lnTo>
                    <a:pt x="573" y="707"/>
                  </a:lnTo>
                  <a:lnTo>
                    <a:pt x="640" y="674"/>
                  </a:lnTo>
                  <a:lnTo>
                    <a:pt x="640" y="640"/>
                  </a:lnTo>
                  <a:lnTo>
                    <a:pt x="606" y="606"/>
                  </a:lnTo>
                  <a:lnTo>
                    <a:pt x="539" y="573"/>
                  </a:lnTo>
                  <a:lnTo>
                    <a:pt x="472" y="606"/>
                  </a:lnTo>
                  <a:lnTo>
                    <a:pt x="337" y="640"/>
                  </a:lnTo>
                  <a:lnTo>
                    <a:pt x="168" y="674"/>
                  </a:lnTo>
                  <a:lnTo>
                    <a:pt x="168" y="606"/>
                  </a:lnTo>
                  <a:lnTo>
                    <a:pt x="168" y="371"/>
                  </a:lnTo>
                  <a:lnTo>
                    <a:pt x="236" y="404"/>
                  </a:lnTo>
                  <a:lnTo>
                    <a:pt x="472" y="404"/>
                  </a:lnTo>
                  <a:lnTo>
                    <a:pt x="505" y="337"/>
                  </a:lnTo>
                  <a:lnTo>
                    <a:pt x="505" y="303"/>
                  </a:lnTo>
                  <a:lnTo>
                    <a:pt x="472" y="236"/>
                  </a:lnTo>
                  <a:lnTo>
                    <a:pt x="202" y="236"/>
                  </a:lnTo>
                  <a:lnTo>
                    <a:pt x="168" y="270"/>
                  </a:lnTo>
                  <a:lnTo>
                    <a:pt x="135" y="34"/>
                  </a:lnTo>
                  <a:lnTo>
                    <a:pt x="101" y="34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6"/>
            <p:cNvSpPr/>
            <p:nvPr/>
          </p:nvSpPr>
          <p:spPr>
            <a:xfrm>
              <a:off x="404310" y="337191"/>
              <a:ext cx="30242" cy="43645"/>
            </a:xfrm>
            <a:custGeom>
              <a:avLst/>
              <a:gdLst/>
              <a:ahLst/>
              <a:cxnLst/>
              <a:rect l="l" t="t" r="r" b="b"/>
              <a:pathLst>
                <a:path w="607" h="876" extrusionOk="0">
                  <a:moveTo>
                    <a:pt x="371" y="0"/>
                  </a:moveTo>
                  <a:lnTo>
                    <a:pt x="304" y="34"/>
                  </a:lnTo>
                  <a:lnTo>
                    <a:pt x="169" y="67"/>
                  </a:lnTo>
                  <a:lnTo>
                    <a:pt x="102" y="135"/>
                  </a:lnTo>
                  <a:lnTo>
                    <a:pt x="102" y="168"/>
                  </a:lnTo>
                  <a:lnTo>
                    <a:pt x="68" y="269"/>
                  </a:lnTo>
                  <a:lnTo>
                    <a:pt x="68" y="337"/>
                  </a:lnTo>
                  <a:lnTo>
                    <a:pt x="135" y="438"/>
                  </a:lnTo>
                  <a:lnTo>
                    <a:pt x="270" y="505"/>
                  </a:lnTo>
                  <a:lnTo>
                    <a:pt x="405" y="539"/>
                  </a:lnTo>
                  <a:lnTo>
                    <a:pt x="405" y="606"/>
                  </a:lnTo>
                  <a:lnTo>
                    <a:pt x="337" y="673"/>
                  </a:lnTo>
                  <a:lnTo>
                    <a:pt x="304" y="707"/>
                  </a:lnTo>
                  <a:lnTo>
                    <a:pt x="236" y="673"/>
                  </a:lnTo>
                  <a:lnTo>
                    <a:pt x="135" y="640"/>
                  </a:lnTo>
                  <a:lnTo>
                    <a:pt x="34" y="640"/>
                  </a:lnTo>
                  <a:lnTo>
                    <a:pt x="1" y="673"/>
                  </a:lnTo>
                  <a:lnTo>
                    <a:pt x="1" y="741"/>
                  </a:lnTo>
                  <a:lnTo>
                    <a:pt x="34" y="774"/>
                  </a:lnTo>
                  <a:lnTo>
                    <a:pt x="135" y="842"/>
                  </a:lnTo>
                  <a:lnTo>
                    <a:pt x="236" y="875"/>
                  </a:lnTo>
                  <a:lnTo>
                    <a:pt x="337" y="875"/>
                  </a:lnTo>
                  <a:lnTo>
                    <a:pt x="438" y="808"/>
                  </a:lnTo>
                  <a:lnTo>
                    <a:pt x="539" y="741"/>
                  </a:lnTo>
                  <a:lnTo>
                    <a:pt x="573" y="640"/>
                  </a:lnTo>
                  <a:lnTo>
                    <a:pt x="607" y="539"/>
                  </a:lnTo>
                  <a:lnTo>
                    <a:pt x="573" y="438"/>
                  </a:lnTo>
                  <a:lnTo>
                    <a:pt x="539" y="404"/>
                  </a:lnTo>
                  <a:lnTo>
                    <a:pt x="472" y="370"/>
                  </a:lnTo>
                  <a:lnTo>
                    <a:pt x="337" y="337"/>
                  </a:lnTo>
                  <a:lnTo>
                    <a:pt x="304" y="303"/>
                  </a:lnTo>
                  <a:lnTo>
                    <a:pt x="270" y="269"/>
                  </a:lnTo>
                  <a:lnTo>
                    <a:pt x="270" y="202"/>
                  </a:lnTo>
                  <a:lnTo>
                    <a:pt x="337" y="168"/>
                  </a:lnTo>
                  <a:lnTo>
                    <a:pt x="506" y="168"/>
                  </a:lnTo>
                  <a:lnTo>
                    <a:pt x="506" y="135"/>
                  </a:lnTo>
                  <a:lnTo>
                    <a:pt x="472" y="67"/>
                  </a:lnTo>
                  <a:lnTo>
                    <a:pt x="438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6"/>
            <p:cNvSpPr/>
            <p:nvPr/>
          </p:nvSpPr>
          <p:spPr>
            <a:xfrm>
              <a:off x="355683" y="291853"/>
              <a:ext cx="122514" cy="120869"/>
            </a:xfrm>
            <a:custGeom>
              <a:avLst/>
              <a:gdLst/>
              <a:ahLst/>
              <a:cxnLst/>
              <a:rect l="l" t="t" r="r" b="b"/>
              <a:pathLst>
                <a:path w="2459" h="2426" extrusionOk="0">
                  <a:moveTo>
                    <a:pt x="2290" y="203"/>
                  </a:moveTo>
                  <a:lnTo>
                    <a:pt x="2256" y="641"/>
                  </a:lnTo>
                  <a:lnTo>
                    <a:pt x="2256" y="1078"/>
                  </a:lnTo>
                  <a:lnTo>
                    <a:pt x="2222" y="1617"/>
                  </a:lnTo>
                  <a:lnTo>
                    <a:pt x="2222" y="2156"/>
                  </a:lnTo>
                  <a:lnTo>
                    <a:pt x="1953" y="2122"/>
                  </a:lnTo>
                  <a:lnTo>
                    <a:pt x="1684" y="2088"/>
                  </a:lnTo>
                  <a:lnTo>
                    <a:pt x="1145" y="2122"/>
                  </a:lnTo>
                  <a:lnTo>
                    <a:pt x="707" y="2156"/>
                  </a:lnTo>
                  <a:lnTo>
                    <a:pt x="472" y="2156"/>
                  </a:lnTo>
                  <a:lnTo>
                    <a:pt x="270" y="2223"/>
                  </a:lnTo>
                  <a:lnTo>
                    <a:pt x="270" y="1684"/>
                  </a:lnTo>
                  <a:lnTo>
                    <a:pt x="236" y="1179"/>
                  </a:lnTo>
                  <a:lnTo>
                    <a:pt x="202" y="742"/>
                  </a:lnTo>
                  <a:lnTo>
                    <a:pt x="202" y="304"/>
                  </a:lnTo>
                  <a:lnTo>
                    <a:pt x="1246" y="270"/>
                  </a:lnTo>
                  <a:lnTo>
                    <a:pt x="1751" y="237"/>
                  </a:lnTo>
                  <a:lnTo>
                    <a:pt x="2290" y="203"/>
                  </a:lnTo>
                  <a:close/>
                  <a:moveTo>
                    <a:pt x="1751" y="1"/>
                  </a:moveTo>
                  <a:lnTo>
                    <a:pt x="1212" y="35"/>
                  </a:lnTo>
                  <a:lnTo>
                    <a:pt x="169" y="102"/>
                  </a:lnTo>
                  <a:lnTo>
                    <a:pt x="135" y="102"/>
                  </a:lnTo>
                  <a:lnTo>
                    <a:pt x="101" y="136"/>
                  </a:lnTo>
                  <a:lnTo>
                    <a:pt x="68" y="169"/>
                  </a:lnTo>
                  <a:lnTo>
                    <a:pt x="0" y="439"/>
                  </a:lnTo>
                  <a:lnTo>
                    <a:pt x="0" y="742"/>
                  </a:lnTo>
                  <a:lnTo>
                    <a:pt x="34" y="1348"/>
                  </a:lnTo>
                  <a:lnTo>
                    <a:pt x="34" y="1853"/>
                  </a:lnTo>
                  <a:lnTo>
                    <a:pt x="68" y="2122"/>
                  </a:lnTo>
                  <a:lnTo>
                    <a:pt x="101" y="2358"/>
                  </a:lnTo>
                  <a:lnTo>
                    <a:pt x="135" y="2391"/>
                  </a:lnTo>
                  <a:lnTo>
                    <a:pt x="169" y="2425"/>
                  </a:lnTo>
                  <a:lnTo>
                    <a:pt x="202" y="2425"/>
                  </a:lnTo>
                  <a:lnTo>
                    <a:pt x="236" y="2391"/>
                  </a:lnTo>
                  <a:lnTo>
                    <a:pt x="775" y="2391"/>
                  </a:lnTo>
                  <a:lnTo>
                    <a:pt x="1313" y="2358"/>
                  </a:lnTo>
                  <a:lnTo>
                    <a:pt x="1785" y="2358"/>
                  </a:lnTo>
                  <a:lnTo>
                    <a:pt x="2020" y="2324"/>
                  </a:lnTo>
                  <a:lnTo>
                    <a:pt x="2256" y="2290"/>
                  </a:lnTo>
                  <a:lnTo>
                    <a:pt x="2256" y="2257"/>
                  </a:lnTo>
                  <a:lnTo>
                    <a:pt x="2323" y="2290"/>
                  </a:lnTo>
                  <a:lnTo>
                    <a:pt x="2357" y="2257"/>
                  </a:lnTo>
                  <a:lnTo>
                    <a:pt x="2391" y="2223"/>
                  </a:lnTo>
                  <a:lnTo>
                    <a:pt x="2424" y="1954"/>
                  </a:lnTo>
                  <a:lnTo>
                    <a:pt x="2458" y="1651"/>
                  </a:lnTo>
                  <a:lnTo>
                    <a:pt x="2458" y="1045"/>
                  </a:lnTo>
                  <a:lnTo>
                    <a:pt x="2458" y="573"/>
                  </a:lnTo>
                  <a:lnTo>
                    <a:pt x="2424" y="338"/>
                  </a:lnTo>
                  <a:lnTo>
                    <a:pt x="2357" y="102"/>
                  </a:lnTo>
                  <a:lnTo>
                    <a:pt x="2357" y="35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6"/>
            <p:cNvSpPr/>
            <p:nvPr/>
          </p:nvSpPr>
          <p:spPr>
            <a:xfrm>
              <a:off x="250009" y="-7"/>
              <a:ext cx="10114" cy="16840"/>
            </a:xfrm>
            <a:custGeom>
              <a:avLst/>
              <a:gdLst/>
              <a:ahLst/>
              <a:cxnLst/>
              <a:rect l="l" t="t" r="r" b="b"/>
              <a:pathLst>
                <a:path w="203" h="338" extrusionOk="0">
                  <a:moveTo>
                    <a:pt x="0" y="1"/>
                  </a:moveTo>
                  <a:lnTo>
                    <a:pt x="68" y="270"/>
                  </a:lnTo>
                  <a:lnTo>
                    <a:pt x="101" y="304"/>
                  </a:lnTo>
                  <a:lnTo>
                    <a:pt x="135" y="337"/>
                  </a:lnTo>
                  <a:lnTo>
                    <a:pt x="202" y="304"/>
                  </a:lnTo>
                  <a:lnTo>
                    <a:pt x="202" y="236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6"/>
            <p:cNvSpPr/>
            <p:nvPr/>
          </p:nvSpPr>
          <p:spPr>
            <a:xfrm>
              <a:off x="50" y="33573"/>
              <a:ext cx="83951" cy="130884"/>
            </a:xfrm>
            <a:custGeom>
              <a:avLst/>
              <a:gdLst/>
              <a:ahLst/>
              <a:cxnLst/>
              <a:rect l="l" t="t" r="r" b="b"/>
              <a:pathLst>
                <a:path w="1685" h="2627" extrusionOk="0">
                  <a:moveTo>
                    <a:pt x="1516" y="0"/>
                  </a:moveTo>
                  <a:lnTo>
                    <a:pt x="775" y="34"/>
                  </a:lnTo>
                  <a:lnTo>
                    <a:pt x="1" y="67"/>
                  </a:lnTo>
                  <a:lnTo>
                    <a:pt x="1" y="269"/>
                  </a:lnTo>
                  <a:lnTo>
                    <a:pt x="741" y="269"/>
                  </a:lnTo>
                  <a:lnTo>
                    <a:pt x="1516" y="202"/>
                  </a:lnTo>
                  <a:lnTo>
                    <a:pt x="1448" y="741"/>
                  </a:lnTo>
                  <a:lnTo>
                    <a:pt x="1415" y="1279"/>
                  </a:lnTo>
                  <a:lnTo>
                    <a:pt x="1448" y="1818"/>
                  </a:lnTo>
                  <a:lnTo>
                    <a:pt x="1516" y="2323"/>
                  </a:lnTo>
                  <a:lnTo>
                    <a:pt x="1516" y="2357"/>
                  </a:lnTo>
                  <a:lnTo>
                    <a:pt x="1482" y="2357"/>
                  </a:lnTo>
                  <a:lnTo>
                    <a:pt x="1280" y="2323"/>
                  </a:lnTo>
                  <a:lnTo>
                    <a:pt x="1044" y="2357"/>
                  </a:lnTo>
                  <a:lnTo>
                    <a:pt x="1" y="2357"/>
                  </a:lnTo>
                  <a:lnTo>
                    <a:pt x="1" y="2593"/>
                  </a:lnTo>
                  <a:lnTo>
                    <a:pt x="371" y="2626"/>
                  </a:lnTo>
                  <a:lnTo>
                    <a:pt x="775" y="2626"/>
                  </a:lnTo>
                  <a:lnTo>
                    <a:pt x="1145" y="2593"/>
                  </a:lnTo>
                  <a:lnTo>
                    <a:pt x="1516" y="2492"/>
                  </a:lnTo>
                  <a:lnTo>
                    <a:pt x="1549" y="2458"/>
                  </a:lnTo>
                  <a:lnTo>
                    <a:pt x="1549" y="2391"/>
                  </a:lnTo>
                  <a:lnTo>
                    <a:pt x="1650" y="2391"/>
                  </a:lnTo>
                  <a:lnTo>
                    <a:pt x="1684" y="2357"/>
                  </a:lnTo>
                  <a:lnTo>
                    <a:pt x="1684" y="2323"/>
                  </a:lnTo>
                  <a:lnTo>
                    <a:pt x="1684" y="1784"/>
                  </a:lnTo>
                  <a:lnTo>
                    <a:pt x="1684" y="1246"/>
                  </a:lnTo>
                  <a:lnTo>
                    <a:pt x="1650" y="707"/>
                  </a:lnTo>
                  <a:lnTo>
                    <a:pt x="1583" y="168"/>
                  </a:lnTo>
                  <a:lnTo>
                    <a:pt x="1617" y="135"/>
                  </a:lnTo>
                  <a:lnTo>
                    <a:pt x="1617" y="67"/>
                  </a:lnTo>
                  <a:lnTo>
                    <a:pt x="1583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6"/>
            <p:cNvSpPr/>
            <p:nvPr/>
          </p:nvSpPr>
          <p:spPr>
            <a:xfrm>
              <a:off x="50" y="233162"/>
              <a:ext cx="53758" cy="43645"/>
            </a:xfrm>
            <a:custGeom>
              <a:avLst/>
              <a:gdLst/>
              <a:ahLst/>
              <a:cxnLst/>
              <a:rect l="l" t="t" r="r" b="b"/>
              <a:pathLst>
                <a:path w="1079" h="876" extrusionOk="0">
                  <a:moveTo>
                    <a:pt x="943" y="1"/>
                  </a:moveTo>
                  <a:lnTo>
                    <a:pt x="910" y="34"/>
                  </a:lnTo>
                  <a:lnTo>
                    <a:pt x="910" y="203"/>
                  </a:lnTo>
                  <a:lnTo>
                    <a:pt x="910" y="405"/>
                  </a:lnTo>
                  <a:lnTo>
                    <a:pt x="910" y="472"/>
                  </a:lnTo>
                  <a:lnTo>
                    <a:pt x="876" y="438"/>
                  </a:lnTo>
                  <a:lnTo>
                    <a:pt x="708" y="337"/>
                  </a:lnTo>
                  <a:lnTo>
                    <a:pt x="573" y="169"/>
                  </a:lnTo>
                  <a:lnTo>
                    <a:pt x="438" y="169"/>
                  </a:lnTo>
                  <a:lnTo>
                    <a:pt x="405" y="236"/>
                  </a:lnTo>
                  <a:lnTo>
                    <a:pt x="405" y="304"/>
                  </a:lnTo>
                  <a:lnTo>
                    <a:pt x="438" y="337"/>
                  </a:lnTo>
                  <a:lnTo>
                    <a:pt x="539" y="472"/>
                  </a:lnTo>
                  <a:lnTo>
                    <a:pt x="539" y="472"/>
                  </a:lnTo>
                  <a:lnTo>
                    <a:pt x="337" y="438"/>
                  </a:lnTo>
                  <a:lnTo>
                    <a:pt x="68" y="438"/>
                  </a:lnTo>
                  <a:lnTo>
                    <a:pt x="1" y="472"/>
                  </a:lnTo>
                  <a:lnTo>
                    <a:pt x="1" y="539"/>
                  </a:lnTo>
                  <a:lnTo>
                    <a:pt x="135" y="607"/>
                  </a:lnTo>
                  <a:lnTo>
                    <a:pt x="270" y="607"/>
                  </a:lnTo>
                  <a:lnTo>
                    <a:pt x="573" y="640"/>
                  </a:lnTo>
                  <a:lnTo>
                    <a:pt x="438" y="708"/>
                  </a:lnTo>
                  <a:lnTo>
                    <a:pt x="371" y="741"/>
                  </a:lnTo>
                  <a:lnTo>
                    <a:pt x="405" y="809"/>
                  </a:lnTo>
                  <a:lnTo>
                    <a:pt x="438" y="876"/>
                  </a:lnTo>
                  <a:lnTo>
                    <a:pt x="506" y="876"/>
                  </a:lnTo>
                  <a:lnTo>
                    <a:pt x="708" y="775"/>
                  </a:lnTo>
                  <a:lnTo>
                    <a:pt x="910" y="607"/>
                  </a:lnTo>
                  <a:lnTo>
                    <a:pt x="910" y="809"/>
                  </a:lnTo>
                  <a:lnTo>
                    <a:pt x="943" y="842"/>
                  </a:lnTo>
                  <a:lnTo>
                    <a:pt x="1011" y="876"/>
                  </a:lnTo>
                  <a:lnTo>
                    <a:pt x="1078" y="842"/>
                  </a:lnTo>
                  <a:lnTo>
                    <a:pt x="1078" y="775"/>
                  </a:lnTo>
                  <a:lnTo>
                    <a:pt x="1078" y="371"/>
                  </a:lnTo>
                  <a:lnTo>
                    <a:pt x="1044" y="203"/>
                  </a:lnTo>
                  <a:lnTo>
                    <a:pt x="1011" y="34"/>
                  </a:lnTo>
                  <a:lnTo>
                    <a:pt x="1011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6"/>
            <p:cNvSpPr/>
            <p:nvPr/>
          </p:nvSpPr>
          <p:spPr>
            <a:xfrm>
              <a:off x="293604" y="80506"/>
              <a:ext cx="38612" cy="45338"/>
            </a:xfrm>
            <a:custGeom>
              <a:avLst/>
              <a:gdLst/>
              <a:ahLst/>
              <a:cxnLst/>
              <a:rect l="l" t="t" r="r" b="b"/>
              <a:pathLst>
                <a:path w="775" h="910" extrusionOk="0">
                  <a:moveTo>
                    <a:pt x="371" y="1"/>
                  </a:moveTo>
                  <a:lnTo>
                    <a:pt x="270" y="34"/>
                  </a:lnTo>
                  <a:lnTo>
                    <a:pt x="135" y="102"/>
                  </a:lnTo>
                  <a:lnTo>
                    <a:pt x="102" y="135"/>
                  </a:lnTo>
                  <a:lnTo>
                    <a:pt x="102" y="203"/>
                  </a:lnTo>
                  <a:lnTo>
                    <a:pt x="102" y="270"/>
                  </a:lnTo>
                  <a:lnTo>
                    <a:pt x="169" y="270"/>
                  </a:lnTo>
                  <a:lnTo>
                    <a:pt x="371" y="203"/>
                  </a:lnTo>
                  <a:lnTo>
                    <a:pt x="371" y="203"/>
                  </a:lnTo>
                  <a:lnTo>
                    <a:pt x="203" y="472"/>
                  </a:lnTo>
                  <a:lnTo>
                    <a:pt x="34" y="741"/>
                  </a:lnTo>
                  <a:lnTo>
                    <a:pt x="1" y="775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102" y="910"/>
                  </a:lnTo>
                  <a:lnTo>
                    <a:pt x="438" y="842"/>
                  </a:lnTo>
                  <a:lnTo>
                    <a:pt x="573" y="842"/>
                  </a:lnTo>
                  <a:lnTo>
                    <a:pt x="741" y="775"/>
                  </a:lnTo>
                  <a:lnTo>
                    <a:pt x="775" y="741"/>
                  </a:lnTo>
                  <a:lnTo>
                    <a:pt x="775" y="708"/>
                  </a:lnTo>
                  <a:lnTo>
                    <a:pt x="741" y="674"/>
                  </a:lnTo>
                  <a:lnTo>
                    <a:pt x="708" y="640"/>
                  </a:lnTo>
                  <a:lnTo>
                    <a:pt x="573" y="640"/>
                  </a:lnTo>
                  <a:lnTo>
                    <a:pt x="405" y="674"/>
                  </a:lnTo>
                  <a:lnTo>
                    <a:pt x="304" y="674"/>
                  </a:lnTo>
                  <a:lnTo>
                    <a:pt x="472" y="405"/>
                  </a:lnTo>
                  <a:lnTo>
                    <a:pt x="573" y="135"/>
                  </a:lnTo>
                  <a:lnTo>
                    <a:pt x="573" y="68"/>
                  </a:lnTo>
                  <a:lnTo>
                    <a:pt x="506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6"/>
            <p:cNvSpPr/>
            <p:nvPr/>
          </p:nvSpPr>
          <p:spPr>
            <a:xfrm>
              <a:off x="241589" y="25153"/>
              <a:ext cx="127546" cy="120820"/>
            </a:xfrm>
            <a:custGeom>
              <a:avLst/>
              <a:gdLst/>
              <a:ahLst/>
              <a:cxnLst/>
              <a:rect l="l" t="t" r="r" b="b"/>
              <a:pathLst>
                <a:path w="2560" h="2425" extrusionOk="0">
                  <a:moveTo>
                    <a:pt x="169" y="169"/>
                  </a:moveTo>
                  <a:lnTo>
                    <a:pt x="371" y="236"/>
                  </a:lnTo>
                  <a:lnTo>
                    <a:pt x="573" y="270"/>
                  </a:lnTo>
                  <a:lnTo>
                    <a:pt x="1011" y="270"/>
                  </a:lnTo>
                  <a:lnTo>
                    <a:pt x="1651" y="304"/>
                  </a:lnTo>
                  <a:lnTo>
                    <a:pt x="2290" y="304"/>
                  </a:lnTo>
                  <a:lnTo>
                    <a:pt x="2290" y="674"/>
                  </a:lnTo>
                  <a:lnTo>
                    <a:pt x="2324" y="1078"/>
                  </a:lnTo>
                  <a:lnTo>
                    <a:pt x="2324" y="1583"/>
                  </a:lnTo>
                  <a:lnTo>
                    <a:pt x="2358" y="1819"/>
                  </a:lnTo>
                  <a:lnTo>
                    <a:pt x="2391" y="2088"/>
                  </a:lnTo>
                  <a:lnTo>
                    <a:pt x="1314" y="2088"/>
                  </a:lnTo>
                  <a:lnTo>
                    <a:pt x="809" y="2122"/>
                  </a:lnTo>
                  <a:lnTo>
                    <a:pt x="540" y="2156"/>
                  </a:lnTo>
                  <a:lnTo>
                    <a:pt x="304" y="2223"/>
                  </a:lnTo>
                  <a:lnTo>
                    <a:pt x="270" y="1718"/>
                  </a:lnTo>
                  <a:lnTo>
                    <a:pt x="237" y="1213"/>
                  </a:lnTo>
                  <a:lnTo>
                    <a:pt x="270" y="674"/>
                  </a:lnTo>
                  <a:lnTo>
                    <a:pt x="237" y="405"/>
                  </a:lnTo>
                  <a:lnTo>
                    <a:pt x="203" y="304"/>
                  </a:lnTo>
                  <a:lnTo>
                    <a:pt x="169" y="169"/>
                  </a:lnTo>
                  <a:close/>
                  <a:moveTo>
                    <a:pt x="2358" y="1"/>
                  </a:moveTo>
                  <a:lnTo>
                    <a:pt x="2358" y="34"/>
                  </a:lnTo>
                  <a:lnTo>
                    <a:pt x="2324" y="102"/>
                  </a:lnTo>
                  <a:lnTo>
                    <a:pt x="1752" y="68"/>
                  </a:lnTo>
                  <a:lnTo>
                    <a:pt x="1179" y="34"/>
                  </a:lnTo>
                  <a:lnTo>
                    <a:pt x="641" y="34"/>
                  </a:lnTo>
                  <a:lnTo>
                    <a:pt x="405" y="68"/>
                  </a:lnTo>
                  <a:lnTo>
                    <a:pt x="270" y="102"/>
                  </a:lnTo>
                  <a:lnTo>
                    <a:pt x="169" y="169"/>
                  </a:lnTo>
                  <a:lnTo>
                    <a:pt x="136" y="169"/>
                  </a:lnTo>
                  <a:lnTo>
                    <a:pt x="68" y="304"/>
                  </a:lnTo>
                  <a:lnTo>
                    <a:pt x="35" y="472"/>
                  </a:lnTo>
                  <a:lnTo>
                    <a:pt x="1" y="842"/>
                  </a:lnTo>
                  <a:lnTo>
                    <a:pt x="35" y="1583"/>
                  </a:lnTo>
                  <a:lnTo>
                    <a:pt x="35" y="1785"/>
                  </a:lnTo>
                  <a:lnTo>
                    <a:pt x="35" y="2054"/>
                  </a:lnTo>
                  <a:lnTo>
                    <a:pt x="35" y="2156"/>
                  </a:lnTo>
                  <a:lnTo>
                    <a:pt x="68" y="2290"/>
                  </a:lnTo>
                  <a:lnTo>
                    <a:pt x="136" y="2358"/>
                  </a:lnTo>
                  <a:lnTo>
                    <a:pt x="237" y="2425"/>
                  </a:lnTo>
                  <a:lnTo>
                    <a:pt x="304" y="2391"/>
                  </a:lnTo>
                  <a:lnTo>
                    <a:pt x="304" y="2358"/>
                  </a:lnTo>
                  <a:lnTo>
                    <a:pt x="573" y="2391"/>
                  </a:lnTo>
                  <a:lnTo>
                    <a:pt x="1348" y="2391"/>
                  </a:lnTo>
                  <a:lnTo>
                    <a:pt x="2391" y="2290"/>
                  </a:lnTo>
                  <a:lnTo>
                    <a:pt x="2526" y="2290"/>
                  </a:lnTo>
                  <a:lnTo>
                    <a:pt x="2526" y="2257"/>
                  </a:lnTo>
                  <a:lnTo>
                    <a:pt x="2560" y="2021"/>
                  </a:lnTo>
                  <a:lnTo>
                    <a:pt x="2560" y="1751"/>
                  </a:lnTo>
                  <a:lnTo>
                    <a:pt x="2526" y="1213"/>
                  </a:lnTo>
                  <a:lnTo>
                    <a:pt x="2492" y="607"/>
                  </a:lnTo>
                  <a:lnTo>
                    <a:pt x="2492" y="304"/>
                  </a:lnTo>
                  <a:lnTo>
                    <a:pt x="2459" y="34"/>
                  </a:lnTo>
                  <a:lnTo>
                    <a:pt x="2425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6"/>
            <p:cNvSpPr/>
            <p:nvPr/>
          </p:nvSpPr>
          <p:spPr>
            <a:xfrm>
              <a:off x="520047" y="196243"/>
              <a:ext cx="26904" cy="10114"/>
            </a:xfrm>
            <a:custGeom>
              <a:avLst/>
              <a:gdLst/>
              <a:ahLst/>
              <a:cxnLst/>
              <a:rect l="l" t="t" r="r" b="b"/>
              <a:pathLst>
                <a:path w="540" h="203" extrusionOk="0">
                  <a:moveTo>
                    <a:pt x="405" y="1"/>
                  </a:moveTo>
                  <a:lnTo>
                    <a:pt x="338" y="35"/>
                  </a:lnTo>
                  <a:lnTo>
                    <a:pt x="68" y="35"/>
                  </a:lnTo>
                  <a:lnTo>
                    <a:pt x="34" y="68"/>
                  </a:lnTo>
                  <a:lnTo>
                    <a:pt x="1" y="102"/>
                  </a:lnTo>
                  <a:lnTo>
                    <a:pt x="34" y="136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71" y="203"/>
                  </a:lnTo>
                  <a:lnTo>
                    <a:pt x="439" y="169"/>
                  </a:lnTo>
                  <a:lnTo>
                    <a:pt x="506" y="136"/>
                  </a:lnTo>
                  <a:lnTo>
                    <a:pt x="540" y="102"/>
                  </a:lnTo>
                  <a:lnTo>
                    <a:pt x="540" y="68"/>
                  </a:lnTo>
                  <a:lnTo>
                    <a:pt x="540" y="35"/>
                  </a:lnTo>
                  <a:lnTo>
                    <a:pt x="506" y="35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6"/>
            <p:cNvSpPr/>
            <p:nvPr/>
          </p:nvSpPr>
          <p:spPr>
            <a:xfrm>
              <a:off x="50" y="-7"/>
              <a:ext cx="92321" cy="26904"/>
            </a:xfrm>
            <a:custGeom>
              <a:avLst/>
              <a:gdLst/>
              <a:ahLst/>
              <a:cxnLst/>
              <a:rect l="l" t="t" r="r" b="b"/>
              <a:pathLst>
                <a:path w="1853" h="540" extrusionOk="0">
                  <a:moveTo>
                    <a:pt x="1583" y="1"/>
                  </a:moveTo>
                  <a:lnTo>
                    <a:pt x="1617" y="236"/>
                  </a:lnTo>
                  <a:lnTo>
                    <a:pt x="809" y="270"/>
                  </a:lnTo>
                  <a:lnTo>
                    <a:pt x="1" y="304"/>
                  </a:lnTo>
                  <a:lnTo>
                    <a:pt x="1" y="539"/>
                  </a:lnTo>
                  <a:lnTo>
                    <a:pt x="842" y="472"/>
                  </a:lnTo>
                  <a:lnTo>
                    <a:pt x="1684" y="405"/>
                  </a:lnTo>
                  <a:lnTo>
                    <a:pt x="1718" y="438"/>
                  </a:lnTo>
                  <a:lnTo>
                    <a:pt x="1751" y="405"/>
                  </a:lnTo>
                  <a:lnTo>
                    <a:pt x="1819" y="371"/>
                  </a:lnTo>
                  <a:lnTo>
                    <a:pt x="1852" y="337"/>
                  </a:lnTo>
                  <a:lnTo>
                    <a:pt x="1819" y="270"/>
                  </a:lnTo>
                  <a:lnTo>
                    <a:pt x="1785" y="236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6"/>
            <p:cNvSpPr/>
            <p:nvPr/>
          </p:nvSpPr>
          <p:spPr>
            <a:xfrm>
              <a:off x="50" y="305305"/>
              <a:ext cx="203027" cy="120820"/>
            </a:xfrm>
            <a:custGeom>
              <a:avLst/>
              <a:gdLst/>
              <a:ahLst/>
              <a:cxnLst/>
              <a:rect l="l" t="t" r="r" b="b"/>
              <a:pathLst>
                <a:path w="4075" h="2425" extrusionOk="0">
                  <a:moveTo>
                    <a:pt x="2694" y="0"/>
                  </a:moveTo>
                  <a:lnTo>
                    <a:pt x="1448" y="34"/>
                  </a:lnTo>
                  <a:lnTo>
                    <a:pt x="371" y="34"/>
                  </a:lnTo>
                  <a:lnTo>
                    <a:pt x="1" y="101"/>
                  </a:lnTo>
                  <a:lnTo>
                    <a:pt x="1" y="303"/>
                  </a:lnTo>
                  <a:lnTo>
                    <a:pt x="943" y="270"/>
                  </a:lnTo>
                  <a:lnTo>
                    <a:pt x="1920" y="270"/>
                  </a:lnTo>
                  <a:lnTo>
                    <a:pt x="3805" y="236"/>
                  </a:lnTo>
                  <a:lnTo>
                    <a:pt x="3772" y="404"/>
                  </a:lnTo>
                  <a:lnTo>
                    <a:pt x="3772" y="606"/>
                  </a:lnTo>
                  <a:lnTo>
                    <a:pt x="3805" y="977"/>
                  </a:lnTo>
                  <a:lnTo>
                    <a:pt x="3805" y="1515"/>
                  </a:lnTo>
                  <a:lnTo>
                    <a:pt x="3839" y="2088"/>
                  </a:lnTo>
                  <a:lnTo>
                    <a:pt x="1852" y="2088"/>
                  </a:lnTo>
                  <a:lnTo>
                    <a:pt x="910" y="2155"/>
                  </a:lnTo>
                  <a:lnTo>
                    <a:pt x="438" y="2189"/>
                  </a:lnTo>
                  <a:lnTo>
                    <a:pt x="1" y="2290"/>
                  </a:lnTo>
                  <a:lnTo>
                    <a:pt x="1" y="2391"/>
                  </a:lnTo>
                  <a:lnTo>
                    <a:pt x="405" y="2424"/>
                  </a:lnTo>
                  <a:lnTo>
                    <a:pt x="809" y="2391"/>
                  </a:lnTo>
                  <a:lnTo>
                    <a:pt x="1617" y="2323"/>
                  </a:lnTo>
                  <a:lnTo>
                    <a:pt x="2728" y="2290"/>
                  </a:lnTo>
                  <a:lnTo>
                    <a:pt x="3873" y="2290"/>
                  </a:lnTo>
                  <a:lnTo>
                    <a:pt x="3873" y="2357"/>
                  </a:lnTo>
                  <a:lnTo>
                    <a:pt x="3906" y="2424"/>
                  </a:lnTo>
                  <a:lnTo>
                    <a:pt x="4041" y="2424"/>
                  </a:lnTo>
                  <a:lnTo>
                    <a:pt x="4075" y="2323"/>
                  </a:lnTo>
                  <a:lnTo>
                    <a:pt x="4075" y="1751"/>
                  </a:lnTo>
                  <a:lnTo>
                    <a:pt x="4041" y="1145"/>
                  </a:lnTo>
                  <a:lnTo>
                    <a:pt x="4041" y="674"/>
                  </a:lnTo>
                  <a:lnTo>
                    <a:pt x="4007" y="438"/>
                  </a:lnTo>
                  <a:lnTo>
                    <a:pt x="3974" y="236"/>
                  </a:lnTo>
                  <a:lnTo>
                    <a:pt x="4007" y="202"/>
                  </a:lnTo>
                  <a:lnTo>
                    <a:pt x="4007" y="135"/>
                  </a:lnTo>
                  <a:lnTo>
                    <a:pt x="3974" y="68"/>
                  </a:lnTo>
                  <a:lnTo>
                    <a:pt x="3906" y="34"/>
                  </a:lnTo>
                  <a:lnTo>
                    <a:pt x="3300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6"/>
            <p:cNvSpPr/>
            <p:nvPr/>
          </p:nvSpPr>
          <p:spPr>
            <a:xfrm>
              <a:off x="100691" y="31879"/>
              <a:ext cx="125852" cy="117481"/>
            </a:xfrm>
            <a:custGeom>
              <a:avLst/>
              <a:gdLst/>
              <a:ahLst/>
              <a:cxnLst/>
              <a:rect l="l" t="t" r="r" b="b"/>
              <a:pathLst>
                <a:path w="2526" h="2358" extrusionOk="0">
                  <a:moveTo>
                    <a:pt x="2257" y="202"/>
                  </a:moveTo>
                  <a:lnTo>
                    <a:pt x="2257" y="640"/>
                  </a:lnTo>
                  <a:lnTo>
                    <a:pt x="2290" y="1078"/>
                  </a:lnTo>
                  <a:lnTo>
                    <a:pt x="2290" y="1616"/>
                  </a:lnTo>
                  <a:lnTo>
                    <a:pt x="2324" y="2155"/>
                  </a:lnTo>
                  <a:lnTo>
                    <a:pt x="2088" y="2122"/>
                  </a:lnTo>
                  <a:lnTo>
                    <a:pt x="1886" y="2155"/>
                  </a:lnTo>
                  <a:lnTo>
                    <a:pt x="1449" y="2189"/>
                  </a:lnTo>
                  <a:lnTo>
                    <a:pt x="1449" y="2122"/>
                  </a:lnTo>
                  <a:lnTo>
                    <a:pt x="1449" y="1919"/>
                  </a:lnTo>
                  <a:lnTo>
                    <a:pt x="1449" y="1717"/>
                  </a:lnTo>
                  <a:lnTo>
                    <a:pt x="1415" y="1313"/>
                  </a:lnTo>
                  <a:lnTo>
                    <a:pt x="1381" y="1246"/>
                  </a:lnTo>
                  <a:lnTo>
                    <a:pt x="1348" y="1212"/>
                  </a:lnTo>
                  <a:lnTo>
                    <a:pt x="1280" y="1246"/>
                  </a:lnTo>
                  <a:lnTo>
                    <a:pt x="1247" y="1313"/>
                  </a:lnTo>
                  <a:lnTo>
                    <a:pt x="1247" y="1717"/>
                  </a:lnTo>
                  <a:lnTo>
                    <a:pt x="1247" y="1919"/>
                  </a:lnTo>
                  <a:lnTo>
                    <a:pt x="1314" y="2088"/>
                  </a:lnTo>
                  <a:lnTo>
                    <a:pt x="1348" y="2122"/>
                  </a:lnTo>
                  <a:lnTo>
                    <a:pt x="843" y="2122"/>
                  </a:lnTo>
                  <a:lnTo>
                    <a:pt x="607" y="2155"/>
                  </a:lnTo>
                  <a:lnTo>
                    <a:pt x="371" y="2223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03" y="707"/>
                  </a:lnTo>
                  <a:lnTo>
                    <a:pt x="135" y="270"/>
                  </a:lnTo>
                  <a:lnTo>
                    <a:pt x="1179" y="270"/>
                  </a:lnTo>
                  <a:lnTo>
                    <a:pt x="2257" y="202"/>
                  </a:lnTo>
                  <a:close/>
                  <a:moveTo>
                    <a:pt x="1179" y="0"/>
                  </a:moveTo>
                  <a:lnTo>
                    <a:pt x="641" y="34"/>
                  </a:lnTo>
                  <a:lnTo>
                    <a:pt x="135" y="68"/>
                  </a:lnTo>
                  <a:lnTo>
                    <a:pt x="68" y="101"/>
                  </a:lnTo>
                  <a:lnTo>
                    <a:pt x="34" y="169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34" y="1145"/>
                  </a:lnTo>
                  <a:lnTo>
                    <a:pt x="102" y="1717"/>
                  </a:lnTo>
                  <a:lnTo>
                    <a:pt x="135" y="2021"/>
                  </a:lnTo>
                  <a:lnTo>
                    <a:pt x="203" y="2290"/>
                  </a:lnTo>
                  <a:lnTo>
                    <a:pt x="236" y="2324"/>
                  </a:lnTo>
                  <a:lnTo>
                    <a:pt x="270" y="2357"/>
                  </a:lnTo>
                  <a:lnTo>
                    <a:pt x="337" y="2324"/>
                  </a:lnTo>
                  <a:lnTo>
                    <a:pt x="337" y="2357"/>
                  </a:lnTo>
                  <a:lnTo>
                    <a:pt x="1314" y="2357"/>
                  </a:lnTo>
                  <a:lnTo>
                    <a:pt x="1819" y="2324"/>
                  </a:lnTo>
                  <a:lnTo>
                    <a:pt x="2088" y="2324"/>
                  </a:lnTo>
                  <a:lnTo>
                    <a:pt x="2358" y="2290"/>
                  </a:lnTo>
                  <a:lnTo>
                    <a:pt x="2391" y="2324"/>
                  </a:lnTo>
                  <a:lnTo>
                    <a:pt x="2425" y="2324"/>
                  </a:lnTo>
                  <a:lnTo>
                    <a:pt x="2459" y="2290"/>
                  </a:lnTo>
                  <a:lnTo>
                    <a:pt x="2492" y="2256"/>
                  </a:lnTo>
                  <a:lnTo>
                    <a:pt x="2526" y="1987"/>
                  </a:lnTo>
                  <a:lnTo>
                    <a:pt x="2526" y="1751"/>
                  </a:lnTo>
                  <a:lnTo>
                    <a:pt x="2492" y="1246"/>
                  </a:lnTo>
                  <a:lnTo>
                    <a:pt x="2459" y="640"/>
                  </a:lnTo>
                  <a:lnTo>
                    <a:pt x="2425" y="337"/>
                  </a:lnTo>
                  <a:lnTo>
                    <a:pt x="2358" y="68"/>
                  </a:lnTo>
                  <a:lnTo>
                    <a:pt x="2324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6"/>
            <p:cNvSpPr/>
            <p:nvPr/>
          </p:nvSpPr>
          <p:spPr>
            <a:xfrm>
              <a:off x="226493" y="201275"/>
              <a:ext cx="40306" cy="50371"/>
            </a:xfrm>
            <a:custGeom>
              <a:avLst/>
              <a:gdLst/>
              <a:ahLst/>
              <a:cxnLst/>
              <a:rect l="l" t="t" r="r" b="b"/>
              <a:pathLst>
                <a:path w="809" h="1011" extrusionOk="0">
                  <a:moveTo>
                    <a:pt x="439" y="237"/>
                  </a:moveTo>
                  <a:lnTo>
                    <a:pt x="472" y="270"/>
                  </a:lnTo>
                  <a:lnTo>
                    <a:pt x="472" y="338"/>
                  </a:lnTo>
                  <a:lnTo>
                    <a:pt x="439" y="439"/>
                  </a:lnTo>
                  <a:lnTo>
                    <a:pt x="338" y="540"/>
                  </a:lnTo>
                  <a:lnTo>
                    <a:pt x="203" y="573"/>
                  </a:lnTo>
                  <a:lnTo>
                    <a:pt x="237" y="439"/>
                  </a:lnTo>
                  <a:lnTo>
                    <a:pt x="270" y="338"/>
                  </a:lnTo>
                  <a:lnTo>
                    <a:pt x="338" y="270"/>
                  </a:lnTo>
                  <a:lnTo>
                    <a:pt x="371" y="270"/>
                  </a:lnTo>
                  <a:lnTo>
                    <a:pt x="439" y="237"/>
                  </a:lnTo>
                  <a:close/>
                  <a:moveTo>
                    <a:pt x="405" y="1"/>
                  </a:moveTo>
                  <a:lnTo>
                    <a:pt x="304" y="35"/>
                  </a:lnTo>
                  <a:lnTo>
                    <a:pt x="237" y="102"/>
                  </a:lnTo>
                  <a:lnTo>
                    <a:pt x="136" y="169"/>
                  </a:lnTo>
                  <a:lnTo>
                    <a:pt x="35" y="338"/>
                  </a:lnTo>
                  <a:lnTo>
                    <a:pt x="1" y="506"/>
                  </a:lnTo>
                  <a:lnTo>
                    <a:pt x="1" y="674"/>
                  </a:lnTo>
                  <a:lnTo>
                    <a:pt x="68" y="742"/>
                  </a:lnTo>
                  <a:lnTo>
                    <a:pt x="136" y="775"/>
                  </a:lnTo>
                  <a:lnTo>
                    <a:pt x="304" y="775"/>
                  </a:lnTo>
                  <a:lnTo>
                    <a:pt x="439" y="742"/>
                  </a:lnTo>
                  <a:lnTo>
                    <a:pt x="439" y="775"/>
                  </a:lnTo>
                  <a:lnTo>
                    <a:pt x="506" y="843"/>
                  </a:lnTo>
                  <a:lnTo>
                    <a:pt x="540" y="910"/>
                  </a:lnTo>
                  <a:lnTo>
                    <a:pt x="708" y="1011"/>
                  </a:lnTo>
                  <a:lnTo>
                    <a:pt x="742" y="1011"/>
                  </a:lnTo>
                  <a:lnTo>
                    <a:pt x="775" y="977"/>
                  </a:lnTo>
                  <a:lnTo>
                    <a:pt x="809" y="944"/>
                  </a:lnTo>
                  <a:lnTo>
                    <a:pt x="775" y="876"/>
                  </a:lnTo>
                  <a:lnTo>
                    <a:pt x="641" y="809"/>
                  </a:lnTo>
                  <a:lnTo>
                    <a:pt x="607" y="742"/>
                  </a:lnTo>
                  <a:lnTo>
                    <a:pt x="540" y="674"/>
                  </a:lnTo>
                  <a:lnTo>
                    <a:pt x="607" y="573"/>
                  </a:lnTo>
                  <a:lnTo>
                    <a:pt x="674" y="472"/>
                  </a:lnTo>
                  <a:lnTo>
                    <a:pt x="708" y="371"/>
                  </a:lnTo>
                  <a:lnTo>
                    <a:pt x="708" y="270"/>
                  </a:lnTo>
                  <a:lnTo>
                    <a:pt x="708" y="203"/>
                  </a:lnTo>
                  <a:lnTo>
                    <a:pt x="641" y="102"/>
                  </a:lnTo>
                  <a:lnTo>
                    <a:pt x="607" y="35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6"/>
            <p:cNvSpPr/>
            <p:nvPr/>
          </p:nvSpPr>
          <p:spPr>
            <a:xfrm>
              <a:off x="50" y="164407"/>
              <a:ext cx="164464" cy="127496"/>
            </a:xfrm>
            <a:custGeom>
              <a:avLst/>
              <a:gdLst/>
              <a:ahLst/>
              <a:cxnLst/>
              <a:rect l="l" t="t" r="r" b="b"/>
              <a:pathLst>
                <a:path w="3301" h="2559" extrusionOk="0">
                  <a:moveTo>
                    <a:pt x="3098" y="0"/>
                  </a:moveTo>
                  <a:lnTo>
                    <a:pt x="3031" y="34"/>
                  </a:lnTo>
                  <a:lnTo>
                    <a:pt x="2997" y="101"/>
                  </a:lnTo>
                  <a:lnTo>
                    <a:pt x="2997" y="169"/>
                  </a:lnTo>
                  <a:lnTo>
                    <a:pt x="2189" y="101"/>
                  </a:lnTo>
                  <a:lnTo>
                    <a:pt x="337" y="101"/>
                  </a:lnTo>
                  <a:lnTo>
                    <a:pt x="1" y="135"/>
                  </a:lnTo>
                  <a:lnTo>
                    <a:pt x="1" y="337"/>
                  </a:lnTo>
                  <a:lnTo>
                    <a:pt x="573" y="303"/>
                  </a:lnTo>
                  <a:lnTo>
                    <a:pt x="2088" y="303"/>
                  </a:lnTo>
                  <a:lnTo>
                    <a:pt x="2997" y="371"/>
                  </a:lnTo>
                  <a:lnTo>
                    <a:pt x="3065" y="1381"/>
                  </a:lnTo>
                  <a:lnTo>
                    <a:pt x="3031" y="1818"/>
                  </a:lnTo>
                  <a:lnTo>
                    <a:pt x="3031" y="2256"/>
                  </a:lnTo>
                  <a:lnTo>
                    <a:pt x="2930" y="2222"/>
                  </a:lnTo>
                  <a:lnTo>
                    <a:pt x="2795" y="2155"/>
                  </a:lnTo>
                  <a:lnTo>
                    <a:pt x="2155" y="2155"/>
                  </a:lnTo>
                  <a:lnTo>
                    <a:pt x="1920" y="2189"/>
                  </a:lnTo>
                  <a:lnTo>
                    <a:pt x="1381" y="2256"/>
                  </a:lnTo>
                  <a:lnTo>
                    <a:pt x="842" y="2357"/>
                  </a:lnTo>
                  <a:lnTo>
                    <a:pt x="1" y="2357"/>
                  </a:lnTo>
                  <a:lnTo>
                    <a:pt x="1" y="2525"/>
                  </a:lnTo>
                  <a:lnTo>
                    <a:pt x="304" y="2559"/>
                  </a:lnTo>
                  <a:lnTo>
                    <a:pt x="640" y="2559"/>
                  </a:lnTo>
                  <a:lnTo>
                    <a:pt x="1280" y="2492"/>
                  </a:lnTo>
                  <a:lnTo>
                    <a:pt x="1718" y="2458"/>
                  </a:lnTo>
                  <a:lnTo>
                    <a:pt x="2155" y="2424"/>
                  </a:lnTo>
                  <a:lnTo>
                    <a:pt x="2593" y="2458"/>
                  </a:lnTo>
                  <a:lnTo>
                    <a:pt x="3065" y="2458"/>
                  </a:lnTo>
                  <a:lnTo>
                    <a:pt x="3065" y="2492"/>
                  </a:lnTo>
                  <a:lnTo>
                    <a:pt x="3098" y="2525"/>
                  </a:lnTo>
                  <a:lnTo>
                    <a:pt x="3132" y="2559"/>
                  </a:lnTo>
                  <a:lnTo>
                    <a:pt x="3199" y="2525"/>
                  </a:lnTo>
                  <a:lnTo>
                    <a:pt x="3233" y="2492"/>
                  </a:lnTo>
                  <a:lnTo>
                    <a:pt x="3300" y="2222"/>
                  </a:lnTo>
                  <a:lnTo>
                    <a:pt x="3300" y="1919"/>
                  </a:lnTo>
                  <a:lnTo>
                    <a:pt x="3300" y="1381"/>
                  </a:lnTo>
                  <a:lnTo>
                    <a:pt x="3300" y="707"/>
                  </a:lnTo>
                  <a:lnTo>
                    <a:pt x="3267" y="404"/>
                  </a:lnTo>
                  <a:lnTo>
                    <a:pt x="3233" y="68"/>
                  </a:lnTo>
                  <a:lnTo>
                    <a:pt x="3166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6"/>
            <p:cNvSpPr/>
            <p:nvPr/>
          </p:nvSpPr>
          <p:spPr>
            <a:xfrm>
              <a:off x="1098785" y="306949"/>
              <a:ext cx="28548" cy="38662"/>
            </a:xfrm>
            <a:custGeom>
              <a:avLst/>
              <a:gdLst/>
              <a:ahLst/>
              <a:cxnLst/>
              <a:rect l="l" t="t" r="r" b="b"/>
              <a:pathLst>
                <a:path w="573" h="776" extrusionOk="0">
                  <a:moveTo>
                    <a:pt x="404" y="1"/>
                  </a:moveTo>
                  <a:lnTo>
                    <a:pt x="438" y="203"/>
                  </a:lnTo>
                  <a:lnTo>
                    <a:pt x="438" y="405"/>
                  </a:lnTo>
                  <a:lnTo>
                    <a:pt x="438" y="472"/>
                  </a:lnTo>
                  <a:lnTo>
                    <a:pt x="371" y="540"/>
                  </a:lnTo>
                  <a:lnTo>
                    <a:pt x="303" y="607"/>
                  </a:lnTo>
                  <a:lnTo>
                    <a:pt x="236" y="607"/>
                  </a:lnTo>
                  <a:lnTo>
                    <a:pt x="236" y="506"/>
                  </a:lnTo>
                  <a:lnTo>
                    <a:pt x="169" y="439"/>
                  </a:lnTo>
                  <a:lnTo>
                    <a:pt x="101" y="405"/>
                  </a:lnTo>
                  <a:lnTo>
                    <a:pt x="68" y="405"/>
                  </a:lnTo>
                  <a:lnTo>
                    <a:pt x="0" y="472"/>
                  </a:lnTo>
                  <a:lnTo>
                    <a:pt x="34" y="540"/>
                  </a:lnTo>
                  <a:lnTo>
                    <a:pt x="68" y="573"/>
                  </a:lnTo>
                  <a:lnTo>
                    <a:pt x="68" y="641"/>
                  </a:lnTo>
                  <a:lnTo>
                    <a:pt x="68" y="708"/>
                  </a:lnTo>
                  <a:lnTo>
                    <a:pt x="135" y="742"/>
                  </a:lnTo>
                  <a:lnTo>
                    <a:pt x="236" y="775"/>
                  </a:lnTo>
                  <a:lnTo>
                    <a:pt x="337" y="742"/>
                  </a:lnTo>
                  <a:lnTo>
                    <a:pt x="438" y="674"/>
                  </a:lnTo>
                  <a:lnTo>
                    <a:pt x="505" y="573"/>
                  </a:lnTo>
                  <a:lnTo>
                    <a:pt x="573" y="439"/>
                  </a:lnTo>
                  <a:lnTo>
                    <a:pt x="573" y="270"/>
                  </a:lnTo>
                  <a:lnTo>
                    <a:pt x="539" y="136"/>
                  </a:lnTo>
                  <a:lnTo>
                    <a:pt x="438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6"/>
            <p:cNvSpPr/>
            <p:nvPr/>
          </p:nvSpPr>
          <p:spPr>
            <a:xfrm>
              <a:off x="1236345" y="-7"/>
              <a:ext cx="110755" cy="105723"/>
            </a:xfrm>
            <a:custGeom>
              <a:avLst/>
              <a:gdLst/>
              <a:ahLst/>
              <a:cxnLst/>
              <a:rect l="l" t="t" r="r" b="b"/>
              <a:pathLst>
                <a:path w="2223" h="2122" extrusionOk="0">
                  <a:moveTo>
                    <a:pt x="1986" y="1"/>
                  </a:moveTo>
                  <a:lnTo>
                    <a:pt x="1986" y="304"/>
                  </a:lnTo>
                  <a:lnTo>
                    <a:pt x="1986" y="640"/>
                  </a:lnTo>
                  <a:lnTo>
                    <a:pt x="2020" y="1819"/>
                  </a:lnTo>
                  <a:lnTo>
                    <a:pt x="1784" y="1785"/>
                  </a:lnTo>
                  <a:lnTo>
                    <a:pt x="1549" y="1785"/>
                  </a:lnTo>
                  <a:lnTo>
                    <a:pt x="1077" y="1819"/>
                  </a:lnTo>
                  <a:lnTo>
                    <a:pt x="505" y="1819"/>
                  </a:lnTo>
                  <a:lnTo>
                    <a:pt x="337" y="1852"/>
                  </a:lnTo>
                  <a:lnTo>
                    <a:pt x="202" y="1852"/>
                  </a:lnTo>
                  <a:lnTo>
                    <a:pt x="101" y="1920"/>
                  </a:lnTo>
                  <a:lnTo>
                    <a:pt x="0" y="1987"/>
                  </a:lnTo>
                  <a:lnTo>
                    <a:pt x="0" y="2021"/>
                  </a:lnTo>
                  <a:lnTo>
                    <a:pt x="101" y="2088"/>
                  </a:lnTo>
                  <a:lnTo>
                    <a:pt x="202" y="2122"/>
                  </a:lnTo>
                  <a:lnTo>
                    <a:pt x="438" y="2122"/>
                  </a:lnTo>
                  <a:lnTo>
                    <a:pt x="943" y="2088"/>
                  </a:lnTo>
                  <a:lnTo>
                    <a:pt x="1784" y="2088"/>
                  </a:lnTo>
                  <a:lnTo>
                    <a:pt x="2054" y="2021"/>
                  </a:lnTo>
                  <a:lnTo>
                    <a:pt x="2087" y="2054"/>
                  </a:lnTo>
                  <a:lnTo>
                    <a:pt x="2155" y="2054"/>
                  </a:lnTo>
                  <a:lnTo>
                    <a:pt x="2222" y="2021"/>
                  </a:lnTo>
                  <a:lnTo>
                    <a:pt x="2222" y="1953"/>
                  </a:lnTo>
                  <a:lnTo>
                    <a:pt x="2188" y="775"/>
                  </a:lnTo>
                  <a:lnTo>
                    <a:pt x="2188" y="405"/>
                  </a:lnTo>
                  <a:lnTo>
                    <a:pt x="2188" y="203"/>
                  </a:lnTo>
                  <a:lnTo>
                    <a:pt x="2155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6"/>
            <p:cNvSpPr/>
            <p:nvPr/>
          </p:nvSpPr>
          <p:spPr>
            <a:xfrm>
              <a:off x="1212829" y="169439"/>
              <a:ext cx="11808" cy="35274"/>
            </a:xfrm>
            <a:custGeom>
              <a:avLst/>
              <a:gdLst/>
              <a:ahLst/>
              <a:cxnLst/>
              <a:rect l="l" t="t" r="r" b="b"/>
              <a:pathLst>
                <a:path w="237" h="708" extrusionOk="0">
                  <a:moveTo>
                    <a:pt x="102" y="0"/>
                  </a:moveTo>
                  <a:lnTo>
                    <a:pt x="68" y="34"/>
                  </a:lnTo>
                  <a:lnTo>
                    <a:pt x="1" y="202"/>
                  </a:lnTo>
                  <a:lnTo>
                    <a:pt x="1" y="337"/>
                  </a:lnTo>
                  <a:lnTo>
                    <a:pt x="1" y="505"/>
                  </a:lnTo>
                  <a:lnTo>
                    <a:pt x="1" y="640"/>
                  </a:lnTo>
                  <a:lnTo>
                    <a:pt x="34" y="674"/>
                  </a:lnTo>
                  <a:lnTo>
                    <a:pt x="102" y="707"/>
                  </a:lnTo>
                  <a:lnTo>
                    <a:pt x="169" y="707"/>
                  </a:lnTo>
                  <a:lnTo>
                    <a:pt x="203" y="640"/>
                  </a:lnTo>
                  <a:lnTo>
                    <a:pt x="203" y="606"/>
                  </a:lnTo>
                  <a:lnTo>
                    <a:pt x="203" y="337"/>
                  </a:lnTo>
                  <a:lnTo>
                    <a:pt x="236" y="68"/>
                  </a:lnTo>
                  <a:lnTo>
                    <a:pt x="203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6"/>
            <p:cNvSpPr/>
            <p:nvPr/>
          </p:nvSpPr>
          <p:spPr>
            <a:xfrm>
              <a:off x="1055141" y="263354"/>
              <a:ext cx="122514" cy="120820"/>
            </a:xfrm>
            <a:custGeom>
              <a:avLst/>
              <a:gdLst/>
              <a:ahLst/>
              <a:cxnLst/>
              <a:rect l="l" t="t" r="r" b="b"/>
              <a:pathLst>
                <a:path w="2459" h="2425" extrusionOk="0">
                  <a:moveTo>
                    <a:pt x="2290" y="203"/>
                  </a:moveTo>
                  <a:lnTo>
                    <a:pt x="2257" y="640"/>
                  </a:lnTo>
                  <a:lnTo>
                    <a:pt x="2257" y="1078"/>
                  </a:lnTo>
                  <a:lnTo>
                    <a:pt x="2223" y="1617"/>
                  </a:lnTo>
                  <a:lnTo>
                    <a:pt x="2223" y="2155"/>
                  </a:lnTo>
                  <a:lnTo>
                    <a:pt x="1954" y="2122"/>
                  </a:lnTo>
                  <a:lnTo>
                    <a:pt x="1684" y="2088"/>
                  </a:lnTo>
                  <a:lnTo>
                    <a:pt x="1146" y="2122"/>
                  </a:lnTo>
                  <a:lnTo>
                    <a:pt x="708" y="2155"/>
                  </a:lnTo>
                  <a:lnTo>
                    <a:pt x="506" y="2155"/>
                  </a:lnTo>
                  <a:lnTo>
                    <a:pt x="270" y="2223"/>
                  </a:lnTo>
                  <a:lnTo>
                    <a:pt x="270" y="1684"/>
                  </a:lnTo>
                  <a:lnTo>
                    <a:pt x="237" y="1179"/>
                  </a:lnTo>
                  <a:lnTo>
                    <a:pt x="237" y="741"/>
                  </a:lnTo>
                  <a:lnTo>
                    <a:pt x="203" y="304"/>
                  </a:lnTo>
                  <a:lnTo>
                    <a:pt x="1247" y="270"/>
                  </a:lnTo>
                  <a:lnTo>
                    <a:pt x="1752" y="236"/>
                  </a:lnTo>
                  <a:lnTo>
                    <a:pt x="2290" y="203"/>
                  </a:lnTo>
                  <a:close/>
                  <a:moveTo>
                    <a:pt x="1752" y="1"/>
                  </a:moveTo>
                  <a:lnTo>
                    <a:pt x="1247" y="34"/>
                  </a:lnTo>
                  <a:lnTo>
                    <a:pt x="169" y="102"/>
                  </a:lnTo>
                  <a:lnTo>
                    <a:pt x="136" y="102"/>
                  </a:lnTo>
                  <a:lnTo>
                    <a:pt x="102" y="135"/>
                  </a:lnTo>
                  <a:lnTo>
                    <a:pt x="68" y="169"/>
                  </a:lnTo>
                  <a:lnTo>
                    <a:pt x="35" y="472"/>
                  </a:lnTo>
                  <a:lnTo>
                    <a:pt x="1" y="741"/>
                  </a:lnTo>
                  <a:lnTo>
                    <a:pt x="35" y="1347"/>
                  </a:lnTo>
                  <a:lnTo>
                    <a:pt x="35" y="1852"/>
                  </a:lnTo>
                  <a:lnTo>
                    <a:pt x="68" y="2122"/>
                  </a:lnTo>
                  <a:lnTo>
                    <a:pt x="136" y="2357"/>
                  </a:lnTo>
                  <a:lnTo>
                    <a:pt x="136" y="2391"/>
                  </a:lnTo>
                  <a:lnTo>
                    <a:pt x="169" y="2425"/>
                  </a:lnTo>
                  <a:lnTo>
                    <a:pt x="237" y="2425"/>
                  </a:lnTo>
                  <a:lnTo>
                    <a:pt x="270" y="2391"/>
                  </a:lnTo>
                  <a:lnTo>
                    <a:pt x="775" y="2391"/>
                  </a:lnTo>
                  <a:lnTo>
                    <a:pt x="1314" y="2357"/>
                  </a:lnTo>
                  <a:lnTo>
                    <a:pt x="1785" y="2357"/>
                  </a:lnTo>
                  <a:lnTo>
                    <a:pt x="2021" y="2324"/>
                  </a:lnTo>
                  <a:lnTo>
                    <a:pt x="2257" y="2290"/>
                  </a:lnTo>
                  <a:lnTo>
                    <a:pt x="2324" y="2290"/>
                  </a:lnTo>
                  <a:lnTo>
                    <a:pt x="2358" y="2256"/>
                  </a:lnTo>
                  <a:lnTo>
                    <a:pt x="2391" y="2223"/>
                  </a:lnTo>
                  <a:lnTo>
                    <a:pt x="2459" y="1953"/>
                  </a:lnTo>
                  <a:lnTo>
                    <a:pt x="2459" y="1650"/>
                  </a:lnTo>
                  <a:lnTo>
                    <a:pt x="2459" y="1044"/>
                  </a:lnTo>
                  <a:lnTo>
                    <a:pt x="2459" y="573"/>
                  </a:lnTo>
                  <a:lnTo>
                    <a:pt x="2425" y="337"/>
                  </a:lnTo>
                  <a:lnTo>
                    <a:pt x="2391" y="102"/>
                  </a:lnTo>
                  <a:lnTo>
                    <a:pt x="2358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6"/>
            <p:cNvSpPr/>
            <p:nvPr/>
          </p:nvSpPr>
          <p:spPr>
            <a:xfrm>
              <a:off x="1303406" y="124150"/>
              <a:ext cx="16840" cy="115787"/>
            </a:xfrm>
            <a:custGeom>
              <a:avLst/>
              <a:gdLst/>
              <a:ahLst/>
              <a:cxnLst/>
              <a:rect l="l" t="t" r="r" b="b"/>
              <a:pathLst>
                <a:path w="338" h="2324" extrusionOk="0">
                  <a:moveTo>
                    <a:pt x="68" y="0"/>
                  </a:moveTo>
                  <a:lnTo>
                    <a:pt x="34" y="34"/>
                  </a:lnTo>
                  <a:lnTo>
                    <a:pt x="1" y="303"/>
                  </a:lnTo>
                  <a:lnTo>
                    <a:pt x="1" y="539"/>
                  </a:lnTo>
                  <a:lnTo>
                    <a:pt x="34" y="1078"/>
                  </a:lnTo>
                  <a:lnTo>
                    <a:pt x="68" y="1684"/>
                  </a:lnTo>
                  <a:lnTo>
                    <a:pt x="102" y="1987"/>
                  </a:lnTo>
                  <a:lnTo>
                    <a:pt x="169" y="2290"/>
                  </a:lnTo>
                  <a:lnTo>
                    <a:pt x="203" y="2323"/>
                  </a:lnTo>
                  <a:lnTo>
                    <a:pt x="304" y="2323"/>
                  </a:lnTo>
                  <a:lnTo>
                    <a:pt x="304" y="2256"/>
                  </a:lnTo>
                  <a:lnTo>
                    <a:pt x="337" y="1953"/>
                  </a:lnTo>
                  <a:lnTo>
                    <a:pt x="304" y="1650"/>
                  </a:lnTo>
                  <a:lnTo>
                    <a:pt x="236" y="1078"/>
                  </a:lnTo>
                  <a:lnTo>
                    <a:pt x="203" y="539"/>
                  </a:lnTo>
                  <a:lnTo>
                    <a:pt x="169" y="303"/>
                  </a:lnTo>
                  <a:lnTo>
                    <a:pt x="135" y="34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6"/>
            <p:cNvSpPr/>
            <p:nvPr/>
          </p:nvSpPr>
          <p:spPr>
            <a:xfrm>
              <a:off x="1283278" y="526716"/>
              <a:ext cx="135916" cy="15146"/>
            </a:xfrm>
            <a:custGeom>
              <a:avLst/>
              <a:gdLst/>
              <a:ahLst/>
              <a:cxnLst/>
              <a:rect l="l" t="t" r="r" b="b"/>
              <a:pathLst>
                <a:path w="2728" h="304" extrusionOk="0">
                  <a:moveTo>
                    <a:pt x="708" y="0"/>
                  </a:moveTo>
                  <a:lnTo>
                    <a:pt x="337" y="34"/>
                  </a:lnTo>
                  <a:lnTo>
                    <a:pt x="169" y="68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135" y="236"/>
                  </a:lnTo>
                  <a:lnTo>
                    <a:pt x="304" y="270"/>
                  </a:lnTo>
                  <a:lnTo>
                    <a:pt x="607" y="304"/>
                  </a:lnTo>
                  <a:lnTo>
                    <a:pt x="1246" y="270"/>
                  </a:lnTo>
                  <a:lnTo>
                    <a:pt x="2358" y="270"/>
                  </a:lnTo>
                  <a:lnTo>
                    <a:pt x="2694" y="169"/>
                  </a:lnTo>
                  <a:lnTo>
                    <a:pt x="2728" y="135"/>
                  </a:lnTo>
                  <a:lnTo>
                    <a:pt x="2694" y="102"/>
                  </a:lnTo>
                  <a:lnTo>
                    <a:pt x="2391" y="34"/>
                  </a:lnTo>
                  <a:lnTo>
                    <a:pt x="1415" y="34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6"/>
            <p:cNvSpPr/>
            <p:nvPr/>
          </p:nvSpPr>
          <p:spPr>
            <a:xfrm>
              <a:off x="1283278" y="390850"/>
              <a:ext cx="115787" cy="120820"/>
            </a:xfrm>
            <a:custGeom>
              <a:avLst/>
              <a:gdLst/>
              <a:ahLst/>
              <a:cxnLst/>
              <a:rect l="l" t="t" r="r" b="b"/>
              <a:pathLst>
                <a:path w="2324" h="2425" extrusionOk="0">
                  <a:moveTo>
                    <a:pt x="2122" y="0"/>
                  </a:moveTo>
                  <a:lnTo>
                    <a:pt x="1516" y="34"/>
                  </a:lnTo>
                  <a:lnTo>
                    <a:pt x="203" y="34"/>
                  </a:lnTo>
                  <a:lnTo>
                    <a:pt x="1" y="135"/>
                  </a:lnTo>
                  <a:lnTo>
                    <a:pt x="68" y="202"/>
                  </a:lnTo>
                  <a:lnTo>
                    <a:pt x="169" y="236"/>
                  </a:lnTo>
                  <a:lnTo>
                    <a:pt x="371" y="270"/>
                  </a:lnTo>
                  <a:lnTo>
                    <a:pt x="1415" y="270"/>
                  </a:lnTo>
                  <a:lnTo>
                    <a:pt x="2021" y="236"/>
                  </a:lnTo>
                  <a:lnTo>
                    <a:pt x="2021" y="438"/>
                  </a:lnTo>
                  <a:lnTo>
                    <a:pt x="2021" y="640"/>
                  </a:lnTo>
                  <a:lnTo>
                    <a:pt x="2055" y="1078"/>
                  </a:lnTo>
                  <a:lnTo>
                    <a:pt x="2055" y="1616"/>
                  </a:lnTo>
                  <a:lnTo>
                    <a:pt x="2088" y="1852"/>
                  </a:lnTo>
                  <a:lnTo>
                    <a:pt x="2122" y="2121"/>
                  </a:lnTo>
                  <a:lnTo>
                    <a:pt x="977" y="2155"/>
                  </a:lnTo>
                  <a:lnTo>
                    <a:pt x="573" y="2155"/>
                  </a:lnTo>
                  <a:lnTo>
                    <a:pt x="371" y="2189"/>
                  </a:lnTo>
                  <a:lnTo>
                    <a:pt x="270" y="2222"/>
                  </a:lnTo>
                  <a:lnTo>
                    <a:pt x="203" y="2290"/>
                  </a:lnTo>
                  <a:lnTo>
                    <a:pt x="270" y="2357"/>
                  </a:lnTo>
                  <a:lnTo>
                    <a:pt x="371" y="2391"/>
                  </a:lnTo>
                  <a:lnTo>
                    <a:pt x="573" y="2424"/>
                  </a:lnTo>
                  <a:lnTo>
                    <a:pt x="977" y="2391"/>
                  </a:lnTo>
                  <a:lnTo>
                    <a:pt x="1617" y="2391"/>
                  </a:lnTo>
                  <a:lnTo>
                    <a:pt x="2223" y="2357"/>
                  </a:lnTo>
                  <a:lnTo>
                    <a:pt x="2290" y="2357"/>
                  </a:lnTo>
                  <a:lnTo>
                    <a:pt x="2324" y="2290"/>
                  </a:lnTo>
                  <a:lnTo>
                    <a:pt x="2324" y="2222"/>
                  </a:lnTo>
                  <a:lnTo>
                    <a:pt x="2290" y="2155"/>
                  </a:lnTo>
                  <a:lnTo>
                    <a:pt x="2324" y="1886"/>
                  </a:lnTo>
                  <a:lnTo>
                    <a:pt x="2290" y="1616"/>
                  </a:lnTo>
                  <a:lnTo>
                    <a:pt x="2257" y="1078"/>
                  </a:lnTo>
                  <a:lnTo>
                    <a:pt x="2257" y="640"/>
                  </a:lnTo>
                  <a:lnTo>
                    <a:pt x="2223" y="404"/>
                  </a:lnTo>
                  <a:lnTo>
                    <a:pt x="2189" y="202"/>
                  </a:lnTo>
                  <a:lnTo>
                    <a:pt x="2223" y="135"/>
                  </a:lnTo>
                  <a:lnTo>
                    <a:pt x="2223" y="68"/>
                  </a:lnTo>
                  <a:lnTo>
                    <a:pt x="2189" y="34"/>
                  </a:lnTo>
                  <a:lnTo>
                    <a:pt x="2122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6"/>
            <p:cNvSpPr/>
            <p:nvPr/>
          </p:nvSpPr>
          <p:spPr>
            <a:xfrm>
              <a:off x="993112" y="400914"/>
              <a:ext cx="125852" cy="119126"/>
            </a:xfrm>
            <a:custGeom>
              <a:avLst/>
              <a:gdLst/>
              <a:ahLst/>
              <a:cxnLst/>
              <a:rect l="l" t="t" r="r" b="b"/>
              <a:pathLst>
                <a:path w="2526" h="2391" extrusionOk="0">
                  <a:moveTo>
                    <a:pt x="2256" y="236"/>
                  </a:moveTo>
                  <a:lnTo>
                    <a:pt x="2256" y="674"/>
                  </a:lnTo>
                  <a:lnTo>
                    <a:pt x="2290" y="1111"/>
                  </a:lnTo>
                  <a:lnTo>
                    <a:pt x="2290" y="1616"/>
                  </a:lnTo>
                  <a:lnTo>
                    <a:pt x="2323" y="2121"/>
                  </a:lnTo>
                  <a:lnTo>
                    <a:pt x="1448" y="2121"/>
                  </a:lnTo>
                  <a:lnTo>
                    <a:pt x="909" y="2155"/>
                  </a:lnTo>
                  <a:lnTo>
                    <a:pt x="640" y="2189"/>
                  </a:lnTo>
                  <a:lnTo>
                    <a:pt x="371" y="2222"/>
                  </a:lnTo>
                  <a:lnTo>
                    <a:pt x="337" y="1684"/>
                  </a:lnTo>
                  <a:lnTo>
                    <a:pt x="270" y="1145"/>
                  </a:lnTo>
                  <a:lnTo>
                    <a:pt x="202" y="707"/>
                  </a:lnTo>
                  <a:lnTo>
                    <a:pt x="169" y="303"/>
                  </a:lnTo>
                  <a:lnTo>
                    <a:pt x="674" y="303"/>
                  </a:lnTo>
                  <a:lnTo>
                    <a:pt x="1212" y="270"/>
                  </a:lnTo>
                  <a:lnTo>
                    <a:pt x="2256" y="236"/>
                  </a:lnTo>
                  <a:close/>
                  <a:moveTo>
                    <a:pt x="2256" y="0"/>
                  </a:moveTo>
                  <a:lnTo>
                    <a:pt x="1179" y="34"/>
                  </a:lnTo>
                  <a:lnTo>
                    <a:pt x="674" y="68"/>
                  </a:lnTo>
                  <a:lnTo>
                    <a:pt x="135" y="101"/>
                  </a:lnTo>
                  <a:lnTo>
                    <a:pt x="68" y="135"/>
                  </a:lnTo>
                  <a:lnTo>
                    <a:pt x="68" y="202"/>
                  </a:lnTo>
                  <a:lnTo>
                    <a:pt x="34" y="438"/>
                  </a:lnTo>
                  <a:lnTo>
                    <a:pt x="0" y="674"/>
                  </a:lnTo>
                  <a:lnTo>
                    <a:pt x="34" y="1179"/>
                  </a:lnTo>
                  <a:lnTo>
                    <a:pt x="101" y="1751"/>
                  </a:lnTo>
                  <a:lnTo>
                    <a:pt x="135" y="2054"/>
                  </a:lnTo>
                  <a:lnTo>
                    <a:pt x="236" y="2323"/>
                  </a:lnTo>
                  <a:lnTo>
                    <a:pt x="236" y="2357"/>
                  </a:lnTo>
                  <a:lnTo>
                    <a:pt x="371" y="2357"/>
                  </a:lnTo>
                  <a:lnTo>
                    <a:pt x="606" y="2391"/>
                  </a:lnTo>
                  <a:lnTo>
                    <a:pt x="842" y="2391"/>
                  </a:lnTo>
                  <a:lnTo>
                    <a:pt x="1313" y="2357"/>
                  </a:lnTo>
                  <a:lnTo>
                    <a:pt x="2088" y="2357"/>
                  </a:lnTo>
                  <a:lnTo>
                    <a:pt x="2357" y="2323"/>
                  </a:lnTo>
                  <a:lnTo>
                    <a:pt x="2458" y="2323"/>
                  </a:lnTo>
                  <a:lnTo>
                    <a:pt x="2492" y="2290"/>
                  </a:lnTo>
                  <a:lnTo>
                    <a:pt x="2525" y="2020"/>
                  </a:lnTo>
                  <a:lnTo>
                    <a:pt x="2525" y="1785"/>
                  </a:lnTo>
                  <a:lnTo>
                    <a:pt x="2492" y="1246"/>
                  </a:lnTo>
                  <a:lnTo>
                    <a:pt x="2458" y="674"/>
                  </a:lnTo>
                  <a:lnTo>
                    <a:pt x="2424" y="371"/>
                  </a:lnTo>
                  <a:lnTo>
                    <a:pt x="2357" y="68"/>
                  </a:lnTo>
                  <a:lnTo>
                    <a:pt x="2323" y="34"/>
                  </a:lnTo>
                  <a:lnTo>
                    <a:pt x="2290" y="34"/>
                  </a:lnTo>
                  <a:lnTo>
                    <a:pt x="2256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6"/>
            <p:cNvSpPr/>
            <p:nvPr/>
          </p:nvSpPr>
          <p:spPr>
            <a:xfrm>
              <a:off x="1440966" y="112392"/>
              <a:ext cx="127546" cy="120820"/>
            </a:xfrm>
            <a:custGeom>
              <a:avLst/>
              <a:gdLst/>
              <a:ahLst/>
              <a:cxnLst/>
              <a:rect l="l" t="t" r="r" b="b"/>
              <a:pathLst>
                <a:path w="2560" h="2425" extrusionOk="0">
                  <a:moveTo>
                    <a:pt x="2021" y="0"/>
                  </a:moveTo>
                  <a:lnTo>
                    <a:pt x="1617" y="68"/>
                  </a:lnTo>
                  <a:lnTo>
                    <a:pt x="910" y="68"/>
                  </a:lnTo>
                  <a:lnTo>
                    <a:pt x="539" y="101"/>
                  </a:lnTo>
                  <a:lnTo>
                    <a:pt x="203" y="135"/>
                  </a:lnTo>
                  <a:lnTo>
                    <a:pt x="169" y="68"/>
                  </a:lnTo>
                  <a:lnTo>
                    <a:pt x="169" y="34"/>
                  </a:lnTo>
                  <a:lnTo>
                    <a:pt x="102" y="34"/>
                  </a:lnTo>
                  <a:lnTo>
                    <a:pt x="68" y="68"/>
                  </a:lnTo>
                  <a:lnTo>
                    <a:pt x="34" y="303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34" y="1718"/>
                  </a:lnTo>
                  <a:lnTo>
                    <a:pt x="102" y="2021"/>
                  </a:lnTo>
                  <a:lnTo>
                    <a:pt x="169" y="2324"/>
                  </a:lnTo>
                  <a:lnTo>
                    <a:pt x="203" y="2357"/>
                  </a:lnTo>
                  <a:lnTo>
                    <a:pt x="304" y="2357"/>
                  </a:lnTo>
                  <a:lnTo>
                    <a:pt x="337" y="2290"/>
                  </a:lnTo>
                  <a:lnTo>
                    <a:pt x="337" y="1987"/>
                  </a:lnTo>
                  <a:lnTo>
                    <a:pt x="304" y="1684"/>
                  </a:lnTo>
                  <a:lnTo>
                    <a:pt x="236" y="1078"/>
                  </a:lnTo>
                  <a:lnTo>
                    <a:pt x="236" y="674"/>
                  </a:lnTo>
                  <a:lnTo>
                    <a:pt x="203" y="236"/>
                  </a:lnTo>
                  <a:lnTo>
                    <a:pt x="438" y="270"/>
                  </a:lnTo>
                  <a:lnTo>
                    <a:pt x="1145" y="270"/>
                  </a:lnTo>
                  <a:lnTo>
                    <a:pt x="2223" y="202"/>
                  </a:lnTo>
                  <a:lnTo>
                    <a:pt x="2256" y="236"/>
                  </a:lnTo>
                  <a:lnTo>
                    <a:pt x="2290" y="270"/>
                  </a:lnTo>
                  <a:lnTo>
                    <a:pt x="2357" y="270"/>
                  </a:lnTo>
                  <a:lnTo>
                    <a:pt x="2324" y="573"/>
                  </a:lnTo>
                  <a:lnTo>
                    <a:pt x="2324" y="910"/>
                  </a:lnTo>
                  <a:lnTo>
                    <a:pt x="2357" y="2088"/>
                  </a:lnTo>
                  <a:lnTo>
                    <a:pt x="2122" y="2054"/>
                  </a:lnTo>
                  <a:lnTo>
                    <a:pt x="1886" y="2088"/>
                  </a:lnTo>
                  <a:lnTo>
                    <a:pt x="1415" y="2122"/>
                  </a:lnTo>
                  <a:lnTo>
                    <a:pt x="674" y="2122"/>
                  </a:lnTo>
                  <a:lnTo>
                    <a:pt x="539" y="2155"/>
                  </a:lnTo>
                  <a:lnTo>
                    <a:pt x="438" y="2189"/>
                  </a:lnTo>
                  <a:lnTo>
                    <a:pt x="337" y="2290"/>
                  </a:lnTo>
                  <a:lnTo>
                    <a:pt x="438" y="2357"/>
                  </a:lnTo>
                  <a:lnTo>
                    <a:pt x="539" y="2391"/>
                  </a:lnTo>
                  <a:lnTo>
                    <a:pt x="775" y="2425"/>
                  </a:lnTo>
                  <a:lnTo>
                    <a:pt x="1280" y="2357"/>
                  </a:lnTo>
                  <a:lnTo>
                    <a:pt x="2122" y="2357"/>
                  </a:lnTo>
                  <a:lnTo>
                    <a:pt x="2391" y="2290"/>
                  </a:lnTo>
                  <a:lnTo>
                    <a:pt x="2425" y="2324"/>
                  </a:lnTo>
                  <a:lnTo>
                    <a:pt x="2492" y="2357"/>
                  </a:lnTo>
                  <a:lnTo>
                    <a:pt x="2559" y="2324"/>
                  </a:lnTo>
                  <a:lnTo>
                    <a:pt x="2559" y="2256"/>
                  </a:lnTo>
                  <a:lnTo>
                    <a:pt x="2526" y="1078"/>
                  </a:lnTo>
                  <a:lnTo>
                    <a:pt x="2526" y="573"/>
                  </a:lnTo>
                  <a:lnTo>
                    <a:pt x="2492" y="303"/>
                  </a:lnTo>
                  <a:lnTo>
                    <a:pt x="2425" y="68"/>
                  </a:lnTo>
                  <a:lnTo>
                    <a:pt x="2391" y="68"/>
                  </a:lnTo>
                  <a:lnTo>
                    <a:pt x="2391" y="101"/>
                  </a:lnTo>
                  <a:lnTo>
                    <a:pt x="2324" y="34"/>
                  </a:lnTo>
                  <a:lnTo>
                    <a:pt x="2223" y="34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6"/>
            <p:cNvSpPr/>
            <p:nvPr/>
          </p:nvSpPr>
          <p:spPr>
            <a:xfrm>
              <a:off x="1274908" y="395882"/>
              <a:ext cx="16840" cy="117481"/>
            </a:xfrm>
            <a:custGeom>
              <a:avLst/>
              <a:gdLst/>
              <a:ahLst/>
              <a:cxnLst/>
              <a:rect l="l" t="t" r="r" b="b"/>
              <a:pathLst>
                <a:path w="338" h="2358" extrusionOk="0">
                  <a:moveTo>
                    <a:pt x="68" y="0"/>
                  </a:moveTo>
                  <a:lnTo>
                    <a:pt x="34" y="34"/>
                  </a:lnTo>
                  <a:lnTo>
                    <a:pt x="0" y="303"/>
                  </a:lnTo>
                  <a:lnTo>
                    <a:pt x="0" y="573"/>
                  </a:lnTo>
                  <a:lnTo>
                    <a:pt x="34" y="1078"/>
                  </a:lnTo>
                  <a:lnTo>
                    <a:pt x="68" y="1684"/>
                  </a:lnTo>
                  <a:lnTo>
                    <a:pt x="101" y="1987"/>
                  </a:lnTo>
                  <a:lnTo>
                    <a:pt x="169" y="2290"/>
                  </a:lnTo>
                  <a:lnTo>
                    <a:pt x="202" y="2323"/>
                  </a:lnTo>
                  <a:lnTo>
                    <a:pt x="270" y="2357"/>
                  </a:lnTo>
                  <a:lnTo>
                    <a:pt x="303" y="2323"/>
                  </a:lnTo>
                  <a:lnTo>
                    <a:pt x="337" y="2256"/>
                  </a:lnTo>
                  <a:lnTo>
                    <a:pt x="337" y="1987"/>
                  </a:lnTo>
                  <a:lnTo>
                    <a:pt x="303" y="1684"/>
                  </a:lnTo>
                  <a:lnTo>
                    <a:pt x="236" y="1078"/>
                  </a:lnTo>
                  <a:lnTo>
                    <a:pt x="202" y="539"/>
                  </a:lnTo>
                  <a:lnTo>
                    <a:pt x="202" y="303"/>
                  </a:lnTo>
                  <a:lnTo>
                    <a:pt x="135" y="34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6"/>
            <p:cNvSpPr/>
            <p:nvPr/>
          </p:nvSpPr>
          <p:spPr>
            <a:xfrm>
              <a:off x="520047" y="15089"/>
              <a:ext cx="127546" cy="119175"/>
            </a:xfrm>
            <a:custGeom>
              <a:avLst/>
              <a:gdLst/>
              <a:ahLst/>
              <a:cxnLst/>
              <a:rect l="l" t="t" r="r" b="b"/>
              <a:pathLst>
                <a:path w="2560" h="2392" extrusionOk="0">
                  <a:moveTo>
                    <a:pt x="135" y="1"/>
                  </a:moveTo>
                  <a:lnTo>
                    <a:pt x="102" y="34"/>
                  </a:lnTo>
                  <a:lnTo>
                    <a:pt x="68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078"/>
                  </a:lnTo>
                  <a:lnTo>
                    <a:pt x="34" y="1684"/>
                  </a:lnTo>
                  <a:lnTo>
                    <a:pt x="68" y="2021"/>
                  </a:lnTo>
                  <a:lnTo>
                    <a:pt x="169" y="2290"/>
                  </a:lnTo>
                  <a:lnTo>
                    <a:pt x="203" y="2358"/>
                  </a:lnTo>
                  <a:lnTo>
                    <a:pt x="236" y="2358"/>
                  </a:lnTo>
                  <a:lnTo>
                    <a:pt x="304" y="2324"/>
                  </a:lnTo>
                  <a:lnTo>
                    <a:pt x="338" y="2256"/>
                  </a:lnTo>
                  <a:lnTo>
                    <a:pt x="304" y="1987"/>
                  </a:lnTo>
                  <a:lnTo>
                    <a:pt x="304" y="1684"/>
                  </a:lnTo>
                  <a:lnTo>
                    <a:pt x="236" y="1078"/>
                  </a:lnTo>
                  <a:lnTo>
                    <a:pt x="236" y="640"/>
                  </a:lnTo>
                  <a:lnTo>
                    <a:pt x="203" y="236"/>
                  </a:lnTo>
                  <a:lnTo>
                    <a:pt x="439" y="236"/>
                  </a:lnTo>
                  <a:lnTo>
                    <a:pt x="674" y="270"/>
                  </a:lnTo>
                  <a:lnTo>
                    <a:pt x="1146" y="236"/>
                  </a:lnTo>
                  <a:lnTo>
                    <a:pt x="2223" y="203"/>
                  </a:lnTo>
                  <a:lnTo>
                    <a:pt x="2257" y="236"/>
                  </a:lnTo>
                  <a:lnTo>
                    <a:pt x="2324" y="236"/>
                  </a:lnTo>
                  <a:lnTo>
                    <a:pt x="2290" y="573"/>
                  </a:lnTo>
                  <a:lnTo>
                    <a:pt x="2324" y="910"/>
                  </a:lnTo>
                  <a:lnTo>
                    <a:pt x="2358" y="2088"/>
                  </a:lnTo>
                  <a:lnTo>
                    <a:pt x="2122" y="2054"/>
                  </a:lnTo>
                  <a:lnTo>
                    <a:pt x="1886" y="2054"/>
                  </a:lnTo>
                  <a:lnTo>
                    <a:pt x="1415" y="2088"/>
                  </a:lnTo>
                  <a:lnTo>
                    <a:pt x="843" y="2088"/>
                  </a:lnTo>
                  <a:lnTo>
                    <a:pt x="674" y="2122"/>
                  </a:lnTo>
                  <a:lnTo>
                    <a:pt x="540" y="2122"/>
                  </a:lnTo>
                  <a:lnTo>
                    <a:pt x="405" y="2189"/>
                  </a:lnTo>
                  <a:lnTo>
                    <a:pt x="338" y="2256"/>
                  </a:lnTo>
                  <a:lnTo>
                    <a:pt x="338" y="2290"/>
                  </a:lnTo>
                  <a:lnTo>
                    <a:pt x="405" y="2358"/>
                  </a:lnTo>
                  <a:lnTo>
                    <a:pt x="540" y="2391"/>
                  </a:lnTo>
                  <a:lnTo>
                    <a:pt x="775" y="2391"/>
                  </a:lnTo>
                  <a:lnTo>
                    <a:pt x="1280" y="2358"/>
                  </a:lnTo>
                  <a:lnTo>
                    <a:pt x="2088" y="2358"/>
                  </a:lnTo>
                  <a:lnTo>
                    <a:pt x="2358" y="2290"/>
                  </a:lnTo>
                  <a:lnTo>
                    <a:pt x="2425" y="2324"/>
                  </a:lnTo>
                  <a:lnTo>
                    <a:pt x="2492" y="2324"/>
                  </a:lnTo>
                  <a:lnTo>
                    <a:pt x="2526" y="2290"/>
                  </a:lnTo>
                  <a:lnTo>
                    <a:pt x="2560" y="2223"/>
                  </a:lnTo>
                  <a:lnTo>
                    <a:pt x="2526" y="1044"/>
                  </a:lnTo>
                  <a:lnTo>
                    <a:pt x="2526" y="539"/>
                  </a:lnTo>
                  <a:lnTo>
                    <a:pt x="2492" y="304"/>
                  </a:lnTo>
                  <a:lnTo>
                    <a:pt x="2425" y="68"/>
                  </a:lnTo>
                  <a:lnTo>
                    <a:pt x="2425" y="34"/>
                  </a:lnTo>
                  <a:lnTo>
                    <a:pt x="2391" y="34"/>
                  </a:lnTo>
                  <a:lnTo>
                    <a:pt x="2391" y="102"/>
                  </a:lnTo>
                  <a:lnTo>
                    <a:pt x="2358" y="68"/>
                  </a:lnTo>
                  <a:lnTo>
                    <a:pt x="2290" y="34"/>
                  </a:lnTo>
                  <a:lnTo>
                    <a:pt x="2223" y="1"/>
                  </a:lnTo>
                  <a:lnTo>
                    <a:pt x="1987" y="1"/>
                  </a:lnTo>
                  <a:lnTo>
                    <a:pt x="1617" y="34"/>
                  </a:lnTo>
                  <a:lnTo>
                    <a:pt x="910" y="34"/>
                  </a:lnTo>
                  <a:lnTo>
                    <a:pt x="540" y="68"/>
                  </a:lnTo>
                  <a:lnTo>
                    <a:pt x="203" y="135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6"/>
            <p:cNvSpPr/>
            <p:nvPr/>
          </p:nvSpPr>
          <p:spPr>
            <a:xfrm>
              <a:off x="1311826" y="416010"/>
              <a:ext cx="45338" cy="25210"/>
            </a:xfrm>
            <a:custGeom>
              <a:avLst/>
              <a:gdLst/>
              <a:ahLst/>
              <a:cxnLst/>
              <a:rect l="l" t="t" r="r" b="b"/>
              <a:pathLst>
                <a:path w="910" h="506" extrusionOk="0">
                  <a:moveTo>
                    <a:pt x="572" y="0"/>
                  </a:moveTo>
                  <a:lnTo>
                    <a:pt x="404" y="68"/>
                  </a:lnTo>
                  <a:lnTo>
                    <a:pt x="101" y="236"/>
                  </a:lnTo>
                  <a:lnTo>
                    <a:pt x="34" y="270"/>
                  </a:lnTo>
                  <a:lnTo>
                    <a:pt x="0" y="337"/>
                  </a:lnTo>
                  <a:lnTo>
                    <a:pt x="34" y="371"/>
                  </a:lnTo>
                  <a:lnTo>
                    <a:pt x="101" y="404"/>
                  </a:lnTo>
                  <a:lnTo>
                    <a:pt x="774" y="505"/>
                  </a:lnTo>
                  <a:lnTo>
                    <a:pt x="842" y="472"/>
                  </a:lnTo>
                  <a:lnTo>
                    <a:pt x="909" y="404"/>
                  </a:lnTo>
                  <a:lnTo>
                    <a:pt x="876" y="337"/>
                  </a:lnTo>
                  <a:lnTo>
                    <a:pt x="808" y="303"/>
                  </a:lnTo>
                  <a:lnTo>
                    <a:pt x="505" y="270"/>
                  </a:lnTo>
                  <a:lnTo>
                    <a:pt x="640" y="169"/>
                  </a:lnTo>
                  <a:lnTo>
                    <a:pt x="774" y="68"/>
                  </a:lnTo>
                  <a:lnTo>
                    <a:pt x="774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6"/>
            <p:cNvSpPr/>
            <p:nvPr/>
          </p:nvSpPr>
          <p:spPr>
            <a:xfrm>
              <a:off x="682768" y="323739"/>
              <a:ext cx="35274" cy="52065"/>
            </a:xfrm>
            <a:custGeom>
              <a:avLst/>
              <a:gdLst/>
              <a:ahLst/>
              <a:cxnLst/>
              <a:rect l="l" t="t" r="r" b="b"/>
              <a:pathLst>
                <a:path w="708" h="1045" extrusionOk="0">
                  <a:moveTo>
                    <a:pt x="506" y="1"/>
                  </a:moveTo>
                  <a:lnTo>
                    <a:pt x="371" y="34"/>
                  </a:lnTo>
                  <a:lnTo>
                    <a:pt x="135" y="34"/>
                  </a:lnTo>
                  <a:lnTo>
                    <a:pt x="102" y="68"/>
                  </a:lnTo>
                  <a:lnTo>
                    <a:pt x="34" y="68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34" y="203"/>
                  </a:lnTo>
                  <a:lnTo>
                    <a:pt x="68" y="203"/>
                  </a:lnTo>
                  <a:lnTo>
                    <a:pt x="68" y="607"/>
                  </a:lnTo>
                  <a:lnTo>
                    <a:pt x="169" y="977"/>
                  </a:lnTo>
                  <a:lnTo>
                    <a:pt x="203" y="1044"/>
                  </a:lnTo>
                  <a:lnTo>
                    <a:pt x="270" y="1044"/>
                  </a:lnTo>
                  <a:lnTo>
                    <a:pt x="337" y="1011"/>
                  </a:lnTo>
                  <a:lnTo>
                    <a:pt x="337" y="943"/>
                  </a:lnTo>
                  <a:lnTo>
                    <a:pt x="304" y="573"/>
                  </a:lnTo>
                  <a:lnTo>
                    <a:pt x="371" y="607"/>
                  </a:lnTo>
                  <a:lnTo>
                    <a:pt x="472" y="573"/>
                  </a:lnTo>
                  <a:lnTo>
                    <a:pt x="573" y="539"/>
                  </a:lnTo>
                  <a:lnTo>
                    <a:pt x="607" y="506"/>
                  </a:lnTo>
                  <a:lnTo>
                    <a:pt x="607" y="472"/>
                  </a:lnTo>
                  <a:lnTo>
                    <a:pt x="573" y="405"/>
                  </a:lnTo>
                  <a:lnTo>
                    <a:pt x="506" y="405"/>
                  </a:lnTo>
                  <a:lnTo>
                    <a:pt x="337" y="438"/>
                  </a:lnTo>
                  <a:lnTo>
                    <a:pt x="270" y="472"/>
                  </a:lnTo>
                  <a:lnTo>
                    <a:pt x="236" y="236"/>
                  </a:lnTo>
                  <a:lnTo>
                    <a:pt x="371" y="236"/>
                  </a:lnTo>
                  <a:lnTo>
                    <a:pt x="539" y="203"/>
                  </a:lnTo>
                  <a:lnTo>
                    <a:pt x="607" y="169"/>
                  </a:lnTo>
                  <a:lnTo>
                    <a:pt x="674" y="135"/>
                  </a:lnTo>
                  <a:lnTo>
                    <a:pt x="708" y="102"/>
                  </a:lnTo>
                  <a:lnTo>
                    <a:pt x="708" y="68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6"/>
            <p:cNvSpPr/>
            <p:nvPr/>
          </p:nvSpPr>
          <p:spPr>
            <a:xfrm>
              <a:off x="565336" y="72136"/>
              <a:ext cx="38662" cy="43645"/>
            </a:xfrm>
            <a:custGeom>
              <a:avLst/>
              <a:gdLst/>
              <a:ahLst/>
              <a:cxnLst/>
              <a:rect l="l" t="t" r="r" b="b"/>
              <a:pathLst>
                <a:path w="776" h="876" extrusionOk="0">
                  <a:moveTo>
                    <a:pt x="405" y="0"/>
                  </a:moveTo>
                  <a:lnTo>
                    <a:pt x="270" y="135"/>
                  </a:lnTo>
                  <a:lnTo>
                    <a:pt x="169" y="270"/>
                  </a:lnTo>
                  <a:lnTo>
                    <a:pt x="1" y="606"/>
                  </a:lnTo>
                  <a:lnTo>
                    <a:pt x="1" y="640"/>
                  </a:lnTo>
                  <a:lnTo>
                    <a:pt x="1" y="674"/>
                  </a:lnTo>
                  <a:lnTo>
                    <a:pt x="35" y="707"/>
                  </a:lnTo>
                  <a:lnTo>
                    <a:pt x="102" y="741"/>
                  </a:lnTo>
                  <a:lnTo>
                    <a:pt x="338" y="741"/>
                  </a:lnTo>
                  <a:lnTo>
                    <a:pt x="573" y="707"/>
                  </a:lnTo>
                  <a:lnTo>
                    <a:pt x="573" y="808"/>
                  </a:lnTo>
                  <a:lnTo>
                    <a:pt x="607" y="876"/>
                  </a:lnTo>
                  <a:lnTo>
                    <a:pt x="708" y="876"/>
                  </a:lnTo>
                  <a:lnTo>
                    <a:pt x="708" y="775"/>
                  </a:lnTo>
                  <a:lnTo>
                    <a:pt x="708" y="674"/>
                  </a:lnTo>
                  <a:lnTo>
                    <a:pt x="775" y="674"/>
                  </a:lnTo>
                  <a:lnTo>
                    <a:pt x="775" y="606"/>
                  </a:lnTo>
                  <a:lnTo>
                    <a:pt x="775" y="539"/>
                  </a:lnTo>
                  <a:lnTo>
                    <a:pt x="708" y="505"/>
                  </a:lnTo>
                  <a:lnTo>
                    <a:pt x="742" y="337"/>
                  </a:lnTo>
                  <a:lnTo>
                    <a:pt x="742" y="270"/>
                  </a:lnTo>
                  <a:lnTo>
                    <a:pt x="708" y="303"/>
                  </a:lnTo>
                  <a:lnTo>
                    <a:pt x="607" y="505"/>
                  </a:lnTo>
                  <a:lnTo>
                    <a:pt x="237" y="539"/>
                  </a:lnTo>
                  <a:lnTo>
                    <a:pt x="237" y="539"/>
                  </a:lnTo>
                  <a:lnTo>
                    <a:pt x="371" y="303"/>
                  </a:lnTo>
                  <a:lnTo>
                    <a:pt x="472" y="68"/>
                  </a:lnTo>
                  <a:lnTo>
                    <a:pt x="472" y="34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6"/>
            <p:cNvSpPr/>
            <p:nvPr/>
          </p:nvSpPr>
          <p:spPr>
            <a:xfrm>
              <a:off x="775039" y="275112"/>
              <a:ext cx="110755" cy="122514"/>
            </a:xfrm>
            <a:custGeom>
              <a:avLst/>
              <a:gdLst/>
              <a:ahLst/>
              <a:cxnLst/>
              <a:rect l="l" t="t" r="r" b="b"/>
              <a:pathLst>
                <a:path w="2223" h="2459" extrusionOk="0">
                  <a:moveTo>
                    <a:pt x="1785" y="0"/>
                  </a:moveTo>
                  <a:lnTo>
                    <a:pt x="1313" y="68"/>
                  </a:lnTo>
                  <a:lnTo>
                    <a:pt x="707" y="68"/>
                  </a:lnTo>
                  <a:lnTo>
                    <a:pt x="101" y="101"/>
                  </a:lnTo>
                  <a:lnTo>
                    <a:pt x="34" y="135"/>
                  </a:lnTo>
                  <a:lnTo>
                    <a:pt x="0" y="202"/>
                  </a:lnTo>
                  <a:lnTo>
                    <a:pt x="34" y="236"/>
                  </a:lnTo>
                  <a:lnTo>
                    <a:pt x="68" y="303"/>
                  </a:lnTo>
                  <a:lnTo>
                    <a:pt x="34" y="505"/>
                  </a:lnTo>
                  <a:lnTo>
                    <a:pt x="34" y="741"/>
                  </a:lnTo>
                  <a:lnTo>
                    <a:pt x="68" y="1179"/>
                  </a:lnTo>
                  <a:lnTo>
                    <a:pt x="68" y="1717"/>
                  </a:lnTo>
                  <a:lnTo>
                    <a:pt x="68" y="2020"/>
                  </a:lnTo>
                  <a:lnTo>
                    <a:pt x="101" y="2290"/>
                  </a:lnTo>
                  <a:lnTo>
                    <a:pt x="68" y="2323"/>
                  </a:lnTo>
                  <a:lnTo>
                    <a:pt x="101" y="2391"/>
                  </a:lnTo>
                  <a:lnTo>
                    <a:pt x="135" y="2458"/>
                  </a:lnTo>
                  <a:lnTo>
                    <a:pt x="202" y="2458"/>
                  </a:lnTo>
                  <a:lnTo>
                    <a:pt x="808" y="2424"/>
                  </a:lnTo>
                  <a:lnTo>
                    <a:pt x="1448" y="2391"/>
                  </a:lnTo>
                  <a:lnTo>
                    <a:pt x="1852" y="2391"/>
                  </a:lnTo>
                  <a:lnTo>
                    <a:pt x="2054" y="2323"/>
                  </a:lnTo>
                  <a:lnTo>
                    <a:pt x="2121" y="2290"/>
                  </a:lnTo>
                  <a:lnTo>
                    <a:pt x="2222" y="2222"/>
                  </a:lnTo>
                  <a:lnTo>
                    <a:pt x="2121" y="2155"/>
                  </a:lnTo>
                  <a:lnTo>
                    <a:pt x="2020" y="2121"/>
                  </a:lnTo>
                  <a:lnTo>
                    <a:pt x="1852" y="2121"/>
                  </a:lnTo>
                  <a:lnTo>
                    <a:pt x="1414" y="2155"/>
                  </a:lnTo>
                  <a:lnTo>
                    <a:pt x="303" y="2222"/>
                  </a:lnTo>
                  <a:lnTo>
                    <a:pt x="303" y="1953"/>
                  </a:lnTo>
                  <a:lnTo>
                    <a:pt x="303" y="1684"/>
                  </a:lnTo>
                  <a:lnTo>
                    <a:pt x="270" y="1179"/>
                  </a:lnTo>
                  <a:lnTo>
                    <a:pt x="270" y="741"/>
                  </a:lnTo>
                  <a:lnTo>
                    <a:pt x="270" y="505"/>
                  </a:lnTo>
                  <a:lnTo>
                    <a:pt x="202" y="303"/>
                  </a:lnTo>
                  <a:lnTo>
                    <a:pt x="842" y="303"/>
                  </a:lnTo>
                  <a:lnTo>
                    <a:pt x="1482" y="270"/>
                  </a:lnTo>
                  <a:lnTo>
                    <a:pt x="1886" y="236"/>
                  </a:lnTo>
                  <a:lnTo>
                    <a:pt x="2088" y="169"/>
                  </a:lnTo>
                  <a:lnTo>
                    <a:pt x="2155" y="135"/>
                  </a:lnTo>
                  <a:lnTo>
                    <a:pt x="2222" y="68"/>
                  </a:lnTo>
                  <a:lnTo>
                    <a:pt x="2222" y="34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6"/>
            <p:cNvSpPr/>
            <p:nvPr/>
          </p:nvSpPr>
          <p:spPr>
            <a:xfrm>
              <a:off x="603948" y="152649"/>
              <a:ext cx="15146" cy="115787"/>
            </a:xfrm>
            <a:custGeom>
              <a:avLst/>
              <a:gdLst/>
              <a:ahLst/>
              <a:cxnLst/>
              <a:rect l="l" t="t" r="r" b="b"/>
              <a:pathLst>
                <a:path w="304" h="2324" extrusionOk="0">
                  <a:moveTo>
                    <a:pt x="34" y="1"/>
                  </a:moveTo>
                  <a:lnTo>
                    <a:pt x="34" y="34"/>
                  </a:lnTo>
                  <a:lnTo>
                    <a:pt x="0" y="304"/>
                  </a:lnTo>
                  <a:lnTo>
                    <a:pt x="0" y="539"/>
                  </a:lnTo>
                  <a:lnTo>
                    <a:pt x="0" y="1078"/>
                  </a:lnTo>
                  <a:lnTo>
                    <a:pt x="34" y="1684"/>
                  </a:lnTo>
                  <a:lnTo>
                    <a:pt x="101" y="1987"/>
                  </a:lnTo>
                  <a:lnTo>
                    <a:pt x="169" y="2290"/>
                  </a:lnTo>
                  <a:lnTo>
                    <a:pt x="202" y="2324"/>
                  </a:lnTo>
                  <a:lnTo>
                    <a:pt x="303" y="2324"/>
                  </a:lnTo>
                  <a:lnTo>
                    <a:pt x="303" y="2256"/>
                  </a:lnTo>
                  <a:lnTo>
                    <a:pt x="303" y="1953"/>
                  </a:lnTo>
                  <a:lnTo>
                    <a:pt x="303" y="1650"/>
                  </a:lnTo>
                  <a:lnTo>
                    <a:pt x="236" y="1078"/>
                  </a:lnTo>
                  <a:lnTo>
                    <a:pt x="202" y="539"/>
                  </a:lnTo>
                  <a:lnTo>
                    <a:pt x="169" y="270"/>
                  </a:lnTo>
                  <a:lnTo>
                    <a:pt x="135" y="34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6"/>
            <p:cNvSpPr/>
            <p:nvPr/>
          </p:nvSpPr>
          <p:spPr>
            <a:xfrm>
              <a:off x="632447" y="276757"/>
              <a:ext cx="129240" cy="125901"/>
            </a:xfrm>
            <a:custGeom>
              <a:avLst/>
              <a:gdLst/>
              <a:ahLst/>
              <a:cxnLst/>
              <a:rect l="l" t="t" r="r" b="b"/>
              <a:pathLst>
                <a:path w="2594" h="2527" extrusionOk="0">
                  <a:moveTo>
                    <a:pt x="2290" y="237"/>
                  </a:moveTo>
                  <a:lnTo>
                    <a:pt x="2324" y="674"/>
                  </a:lnTo>
                  <a:lnTo>
                    <a:pt x="2324" y="1078"/>
                  </a:lnTo>
                  <a:lnTo>
                    <a:pt x="2324" y="1684"/>
                  </a:lnTo>
                  <a:lnTo>
                    <a:pt x="2324" y="1987"/>
                  </a:lnTo>
                  <a:lnTo>
                    <a:pt x="2357" y="2290"/>
                  </a:lnTo>
                  <a:lnTo>
                    <a:pt x="2357" y="2290"/>
                  </a:lnTo>
                  <a:lnTo>
                    <a:pt x="2223" y="2223"/>
                  </a:lnTo>
                  <a:lnTo>
                    <a:pt x="2122" y="2156"/>
                  </a:lnTo>
                  <a:lnTo>
                    <a:pt x="1819" y="2156"/>
                  </a:lnTo>
                  <a:lnTo>
                    <a:pt x="1246" y="2189"/>
                  </a:lnTo>
                  <a:lnTo>
                    <a:pt x="775" y="2189"/>
                  </a:lnTo>
                  <a:lnTo>
                    <a:pt x="539" y="2223"/>
                  </a:lnTo>
                  <a:lnTo>
                    <a:pt x="304" y="2257"/>
                  </a:lnTo>
                  <a:lnTo>
                    <a:pt x="236" y="1078"/>
                  </a:lnTo>
                  <a:lnTo>
                    <a:pt x="236" y="742"/>
                  </a:lnTo>
                  <a:lnTo>
                    <a:pt x="169" y="439"/>
                  </a:lnTo>
                  <a:lnTo>
                    <a:pt x="236" y="439"/>
                  </a:lnTo>
                  <a:lnTo>
                    <a:pt x="270" y="405"/>
                  </a:lnTo>
                  <a:lnTo>
                    <a:pt x="304" y="371"/>
                  </a:lnTo>
                  <a:lnTo>
                    <a:pt x="1347" y="338"/>
                  </a:lnTo>
                  <a:lnTo>
                    <a:pt x="1819" y="304"/>
                  </a:lnTo>
                  <a:lnTo>
                    <a:pt x="2054" y="270"/>
                  </a:lnTo>
                  <a:lnTo>
                    <a:pt x="2290" y="237"/>
                  </a:lnTo>
                  <a:close/>
                  <a:moveTo>
                    <a:pt x="2357" y="1"/>
                  </a:moveTo>
                  <a:lnTo>
                    <a:pt x="2324" y="35"/>
                  </a:lnTo>
                  <a:lnTo>
                    <a:pt x="2290" y="35"/>
                  </a:lnTo>
                  <a:lnTo>
                    <a:pt x="2290" y="136"/>
                  </a:lnTo>
                  <a:lnTo>
                    <a:pt x="1953" y="102"/>
                  </a:lnTo>
                  <a:lnTo>
                    <a:pt x="1583" y="102"/>
                  </a:lnTo>
                  <a:lnTo>
                    <a:pt x="876" y="169"/>
                  </a:lnTo>
                  <a:lnTo>
                    <a:pt x="270" y="169"/>
                  </a:lnTo>
                  <a:lnTo>
                    <a:pt x="203" y="203"/>
                  </a:lnTo>
                  <a:lnTo>
                    <a:pt x="135" y="270"/>
                  </a:lnTo>
                  <a:lnTo>
                    <a:pt x="102" y="270"/>
                  </a:lnTo>
                  <a:lnTo>
                    <a:pt x="102" y="237"/>
                  </a:lnTo>
                  <a:lnTo>
                    <a:pt x="68" y="237"/>
                  </a:lnTo>
                  <a:lnTo>
                    <a:pt x="1" y="506"/>
                  </a:lnTo>
                  <a:lnTo>
                    <a:pt x="1" y="742"/>
                  </a:lnTo>
                  <a:lnTo>
                    <a:pt x="68" y="1247"/>
                  </a:lnTo>
                  <a:lnTo>
                    <a:pt x="102" y="2425"/>
                  </a:lnTo>
                  <a:lnTo>
                    <a:pt x="135" y="2492"/>
                  </a:lnTo>
                  <a:lnTo>
                    <a:pt x="203" y="2526"/>
                  </a:lnTo>
                  <a:lnTo>
                    <a:pt x="270" y="2492"/>
                  </a:lnTo>
                  <a:lnTo>
                    <a:pt x="304" y="2459"/>
                  </a:lnTo>
                  <a:lnTo>
                    <a:pt x="573" y="2492"/>
                  </a:lnTo>
                  <a:lnTo>
                    <a:pt x="842" y="2492"/>
                  </a:lnTo>
                  <a:lnTo>
                    <a:pt x="1415" y="2459"/>
                  </a:lnTo>
                  <a:lnTo>
                    <a:pt x="1920" y="2459"/>
                  </a:lnTo>
                  <a:lnTo>
                    <a:pt x="2155" y="2425"/>
                  </a:lnTo>
                  <a:lnTo>
                    <a:pt x="2256" y="2358"/>
                  </a:lnTo>
                  <a:lnTo>
                    <a:pt x="2357" y="2290"/>
                  </a:lnTo>
                  <a:lnTo>
                    <a:pt x="2357" y="2324"/>
                  </a:lnTo>
                  <a:lnTo>
                    <a:pt x="2425" y="2358"/>
                  </a:lnTo>
                  <a:lnTo>
                    <a:pt x="2492" y="2358"/>
                  </a:lnTo>
                  <a:lnTo>
                    <a:pt x="2526" y="2290"/>
                  </a:lnTo>
                  <a:lnTo>
                    <a:pt x="2559" y="1987"/>
                  </a:lnTo>
                  <a:lnTo>
                    <a:pt x="2593" y="1684"/>
                  </a:lnTo>
                  <a:lnTo>
                    <a:pt x="2559" y="1078"/>
                  </a:lnTo>
                  <a:lnTo>
                    <a:pt x="2526" y="540"/>
                  </a:lnTo>
                  <a:lnTo>
                    <a:pt x="2492" y="304"/>
                  </a:lnTo>
                  <a:lnTo>
                    <a:pt x="2425" y="35"/>
                  </a:lnTo>
                  <a:lnTo>
                    <a:pt x="2391" y="35"/>
                  </a:lnTo>
                  <a:lnTo>
                    <a:pt x="2357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6"/>
            <p:cNvSpPr/>
            <p:nvPr/>
          </p:nvSpPr>
          <p:spPr>
            <a:xfrm>
              <a:off x="966258" y="318707"/>
              <a:ext cx="38612" cy="35274"/>
            </a:xfrm>
            <a:custGeom>
              <a:avLst/>
              <a:gdLst/>
              <a:ahLst/>
              <a:cxnLst/>
              <a:rect l="l" t="t" r="r" b="b"/>
              <a:pathLst>
                <a:path w="775" h="708" extrusionOk="0">
                  <a:moveTo>
                    <a:pt x="573" y="1"/>
                  </a:moveTo>
                  <a:lnTo>
                    <a:pt x="506" y="34"/>
                  </a:lnTo>
                  <a:lnTo>
                    <a:pt x="472" y="102"/>
                  </a:lnTo>
                  <a:lnTo>
                    <a:pt x="438" y="236"/>
                  </a:lnTo>
                  <a:lnTo>
                    <a:pt x="438" y="270"/>
                  </a:lnTo>
                  <a:lnTo>
                    <a:pt x="203" y="304"/>
                  </a:lnTo>
                  <a:lnTo>
                    <a:pt x="169" y="135"/>
                  </a:lnTo>
                  <a:lnTo>
                    <a:pt x="135" y="102"/>
                  </a:lnTo>
                  <a:lnTo>
                    <a:pt x="68" y="102"/>
                  </a:lnTo>
                  <a:lnTo>
                    <a:pt x="68" y="135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34" y="438"/>
                  </a:lnTo>
                  <a:lnTo>
                    <a:pt x="68" y="640"/>
                  </a:lnTo>
                  <a:lnTo>
                    <a:pt x="102" y="674"/>
                  </a:lnTo>
                  <a:lnTo>
                    <a:pt x="169" y="674"/>
                  </a:lnTo>
                  <a:lnTo>
                    <a:pt x="203" y="640"/>
                  </a:lnTo>
                  <a:lnTo>
                    <a:pt x="236" y="573"/>
                  </a:lnTo>
                  <a:lnTo>
                    <a:pt x="203" y="472"/>
                  </a:lnTo>
                  <a:lnTo>
                    <a:pt x="472" y="472"/>
                  </a:lnTo>
                  <a:lnTo>
                    <a:pt x="506" y="607"/>
                  </a:lnTo>
                  <a:lnTo>
                    <a:pt x="506" y="640"/>
                  </a:lnTo>
                  <a:lnTo>
                    <a:pt x="573" y="708"/>
                  </a:lnTo>
                  <a:lnTo>
                    <a:pt x="607" y="708"/>
                  </a:lnTo>
                  <a:lnTo>
                    <a:pt x="640" y="674"/>
                  </a:lnTo>
                  <a:lnTo>
                    <a:pt x="640" y="640"/>
                  </a:lnTo>
                  <a:lnTo>
                    <a:pt x="674" y="573"/>
                  </a:lnTo>
                  <a:lnTo>
                    <a:pt x="640" y="438"/>
                  </a:lnTo>
                  <a:lnTo>
                    <a:pt x="741" y="371"/>
                  </a:lnTo>
                  <a:lnTo>
                    <a:pt x="775" y="304"/>
                  </a:lnTo>
                  <a:lnTo>
                    <a:pt x="775" y="270"/>
                  </a:lnTo>
                  <a:lnTo>
                    <a:pt x="741" y="236"/>
                  </a:lnTo>
                  <a:lnTo>
                    <a:pt x="674" y="203"/>
                  </a:lnTo>
                  <a:lnTo>
                    <a:pt x="607" y="236"/>
                  </a:lnTo>
                  <a:lnTo>
                    <a:pt x="607" y="135"/>
                  </a:lnTo>
                  <a:lnTo>
                    <a:pt x="640" y="68"/>
                  </a:lnTo>
                  <a:lnTo>
                    <a:pt x="640" y="34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6"/>
            <p:cNvSpPr/>
            <p:nvPr/>
          </p:nvSpPr>
          <p:spPr>
            <a:xfrm>
              <a:off x="818633" y="318707"/>
              <a:ext cx="50371" cy="45338"/>
            </a:xfrm>
            <a:custGeom>
              <a:avLst/>
              <a:gdLst/>
              <a:ahLst/>
              <a:cxnLst/>
              <a:rect l="l" t="t" r="r" b="b"/>
              <a:pathLst>
                <a:path w="1011" h="910" extrusionOk="0">
                  <a:moveTo>
                    <a:pt x="371" y="1"/>
                  </a:moveTo>
                  <a:lnTo>
                    <a:pt x="270" y="34"/>
                  </a:lnTo>
                  <a:lnTo>
                    <a:pt x="169" y="135"/>
                  </a:lnTo>
                  <a:lnTo>
                    <a:pt x="68" y="203"/>
                  </a:lnTo>
                  <a:lnTo>
                    <a:pt x="34" y="337"/>
                  </a:lnTo>
                  <a:lnTo>
                    <a:pt x="1" y="472"/>
                  </a:lnTo>
                  <a:lnTo>
                    <a:pt x="34" y="573"/>
                  </a:lnTo>
                  <a:lnTo>
                    <a:pt x="68" y="674"/>
                  </a:lnTo>
                  <a:lnTo>
                    <a:pt x="135" y="741"/>
                  </a:lnTo>
                  <a:lnTo>
                    <a:pt x="203" y="809"/>
                  </a:lnTo>
                  <a:lnTo>
                    <a:pt x="304" y="842"/>
                  </a:lnTo>
                  <a:lnTo>
                    <a:pt x="405" y="876"/>
                  </a:lnTo>
                  <a:lnTo>
                    <a:pt x="506" y="876"/>
                  </a:lnTo>
                  <a:lnTo>
                    <a:pt x="607" y="809"/>
                  </a:lnTo>
                  <a:lnTo>
                    <a:pt x="607" y="876"/>
                  </a:lnTo>
                  <a:lnTo>
                    <a:pt x="640" y="910"/>
                  </a:lnTo>
                  <a:lnTo>
                    <a:pt x="674" y="910"/>
                  </a:lnTo>
                  <a:lnTo>
                    <a:pt x="708" y="876"/>
                  </a:lnTo>
                  <a:lnTo>
                    <a:pt x="708" y="842"/>
                  </a:lnTo>
                  <a:lnTo>
                    <a:pt x="708" y="741"/>
                  </a:lnTo>
                  <a:lnTo>
                    <a:pt x="708" y="607"/>
                  </a:lnTo>
                  <a:lnTo>
                    <a:pt x="708" y="573"/>
                  </a:lnTo>
                  <a:lnTo>
                    <a:pt x="943" y="539"/>
                  </a:lnTo>
                  <a:lnTo>
                    <a:pt x="977" y="506"/>
                  </a:lnTo>
                  <a:lnTo>
                    <a:pt x="1011" y="438"/>
                  </a:lnTo>
                  <a:lnTo>
                    <a:pt x="977" y="371"/>
                  </a:lnTo>
                  <a:lnTo>
                    <a:pt x="910" y="337"/>
                  </a:lnTo>
                  <a:lnTo>
                    <a:pt x="674" y="337"/>
                  </a:lnTo>
                  <a:lnTo>
                    <a:pt x="539" y="371"/>
                  </a:lnTo>
                  <a:lnTo>
                    <a:pt x="438" y="438"/>
                  </a:lnTo>
                  <a:lnTo>
                    <a:pt x="405" y="472"/>
                  </a:lnTo>
                  <a:lnTo>
                    <a:pt x="438" y="506"/>
                  </a:lnTo>
                  <a:lnTo>
                    <a:pt x="607" y="539"/>
                  </a:lnTo>
                  <a:lnTo>
                    <a:pt x="607" y="573"/>
                  </a:lnTo>
                  <a:lnTo>
                    <a:pt x="607" y="640"/>
                  </a:lnTo>
                  <a:lnTo>
                    <a:pt x="506" y="674"/>
                  </a:lnTo>
                  <a:lnTo>
                    <a:pt x="405" y="674"/>
                  </a:lnTo>
                  <a:lnTo>
                    <a:pt x="304" y="640"/>
                  </a:lnTo>
                  <a:lnTo>
                    <a:pt x="236" y="607"/>
                  </a:lnTo>
                  <a:lnTo>
                    <a:pt x="203" y="539"/>
                  </a:lnTo>
                  <a:lnTo>
                    <a:pt x="203" y="438"/>
                  </a:lnTo>
                  <a:lnTo>
                    <a:pt x="203" y="337"/>
                  </a:lnTo>
                  <a:lnTo>
                    <a:pt x="270" y="270"/>
                  </a:lnTo>
                  <a:lnTo>
                    <a:pt x="337" y="203"/>
                  </a:lnTo>
                  <a:lnTo>
                    <a:pt x="539" y="135"/>
                  </a:lnTo>
                  <a:lnTo>
                    <a:pt x="741" y="102"/>
                  </a:lnTo>
                  <a:lnTo>
                    <a:pt x="741" y="68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6"/>
            <p:cNvSpPr/>
            <p:nvPr/>
          </p:nvSpPr>
          <p:spPr>
            <a:xfrm>
              <a:off x="1040045" y="446203"/>
              <a:ext cx="38662" cy="33580"/>
            </a:xfrm>
            <a:custGeom>
              <a:avLst/>
              <a:gdLst/>
              <a:ahLst/>
              <a:cxnLst/>
              <a:rect l="l" t="t" r="r" b="b"/>
              <a:pathLst>
                <a:path w="776" h="674" extrusionOk="0">
                  <a:moveTo>
                    <a:pt x="102" y="0"/>
                  </a:moveTo>
                  <a:lnTo>
                    <a:pt x="35" y="34"/>
                  </a:lnTo>
                  <a:lnTo>
                    <a:pt x="35" y="101"/>
                  </a:lnTo>
                  <a:lnTo>
                    <a:pt x="35" y="135"/>
                  </a:lnTo>
                  <a:lnTo>
                    <a:pt x="1" y="270"/>
                  </a:lnTo>
                  <a:lnTo>
                    <a:pt x="1" y="573"/>
                  </a:lnTo>
                  <a:lnTo>
                    <a:pt x="35" y="640"/>
                  </a:lnTo>
                  <a:lnTo>
                    <a:pt x="102" y="674"/>
                  </a:lnTo>
                  <a:lnTo>
                    <a:pt x="136" y="640"/>
                  </a:lnTo>
                  <a:lnTo>
                    <a:pt x="203" y="606"/>
                  </a:lnTo>
                  <a:lnTo>
                    <a:pt x="203" y="371"/>
                  </a:lnTo>
                  <a:lnTo>
                    <a:pt x="405" y="573"/>
                  </a:lnTo>
                  <a:lnTo>
                    <a:pt x="472" y="606"/>
                  </a:lnTo>
                  <a:lnTo>
                    <a:pt x="573" y="640"/>
                  </a:lnTo>
                  <a:lnTo>
                    <a:pt x="674" y="640"/>
                  </a:lnTo>
                  <a:lnTo>
                    <a:pt x="742" y="573"/>
                  </a:lnTo>
                  <a:lnTo>
                    <a:pt x="775" y="505"/>
                  </a:lnTo>
                  <a:lnTo>
                    <a:pt x="775" y="438"/>
                  </a:lnTo>
                  <a:lnTo>
                    <a:pt x="742" y="270"/>
                  </a:lnTo>
                  <a:lnTo>
                    <a:pt x="708" y="135"/>
                  </a:lnTo>
                  <a:lnTo>
                    <a:pt x="708" y="68"/>
                  </a:lnTo>
                  <a:lnTo>
                    <a:pt x="641" y="34"/>
                  </a:lnTo>
                  <a:lnTo>
                    <a:pt x="607" y="34"/>
                  </a:lnTo>
                  <a:lnTo>
                    <a:pt x="540" y="68"/>
                  </a:lnTo>
                  <a:lnTo>
                    <a:pt x="506" y="169"/>
                  </a:lnTo>
                  <a:lnTo>
                    <a:pt x="506" y="236"/>
                  </a:lnTo>
                  <a:lnTo>
                    <a:pt x="573" y="438"/>
                  </a:lnTo>
                  <a:lnTo>
                    <a:pt x="506" y="404"/>
                  </a:lnTo>
                  <a:lnTo>
                    <a:pt x="439" y="337"/>
                  </a:lnTo>
                  <a:lnTo>
                    <a:pt x="203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6"/>
            <p:cNvSpPr/>
            <p:nvPr/>
          </p:nvSpPr>
          <p:spPr>
            <a:xfrm>
              <a:off x="912599" y="268386"/>
              <a:ext cx="129190" cy="120820"/>
            </a:xfrm>
            <a:custGeom>
              <a:avLst/>
              <a:gdLst/>
              <a:ahLst/>
              <a:cxnLst/>
              <a:rect l="l" t="t" r="r" b="b"/>
              <a:pathLst>
                <a:path w="2593" h="2425" extrusionOk="0">
                  <a:moveTo>
                    <a:pt x="1785" y="1"/>
                  </a:moveTo>
                  <a:lnTo>
                    <a:pt x="1280" y="68"/>
                  </a:lnTo>
                  <a:lnTo>
                    <a:pt x="707" y="102"/>
                  </a:lnTo>
                  <a:lnTo>
                    <a:pt x="135" y="203"/>
                  </a:lnTo>
                  <a:lnTo>
                    <a:pt x="101" y="135"/>
                  </a:lnTo>
                  <a:lnTo>
                    <a:pt x="101" y="102"/>
                  </a:lnTo>
                  <a:lnTo>
                    <a:pt x="34" y="102"/>
                  </a:lnTo>
                  <a:lnTo>
                    <a:pt x="0" y="135"/>
                  </a:lnTo>
                  <a:lnTo>
                    <a:pt x="0" y="438"/>
                  </a:lnTo>
                  <a:lnTo>
                    <a:pt x="0" y="741"/>
                  </a:lnTo>
                  <a:lnTo>
                    <a:pt x="34" y="1347"/>
                  </a:lnTo>
                  <a:lnTo>
                    <a:pt x="34" y="1852"/>
                  </a:lnTo>
                  <a:lnTo>
                    <a:pt x="67" y="2122"/>
                  </a:lnTo>
                  <a:lnTo>
                    <a:pt x="101" y="2391"/>
                  </a:lnTo>
                  <a:lnTo>
                    <a:pt x="135" y="2391"/>
                  </a:lnTo>
                  <a:lnTo>
                    <a:pt x="135" y="2425"/>
                  </a:lnTo>
                  <a:lnTo>
                    <a:pt x="202" y="2391"/>
                  </a:lnTo>
                  <a:lnTo>
                    <a:pt x="1313" y="2391"/>
                  </a:lnTo>
                  <a:lnTo>
                    <a:pt x="1818" y="2357"/>
                  </a:lnTo>
                  <a:lnTo>
                    <a:pt x="2088" y="2324"/>
                  </a:lnTo>
                  <a:lnTo>
                    <a:pt x="2323" y="2290"/>
                  </a:lnTo>
                  <a:lnTo>
                    <a:pt x="2357" y="2324"/>
                  </a:lnTo>
                  <a:lnTo>
                    <a:pt x="2391" y="2324"/>
                  </a:lnTo>
                  <a:lnTo>
                    <a:pt x="2492" y="2290"/>
                  </a:lnTo>
                  <a:lnTo>
                    <a:pt x="2559" y="2189"/>
                  </a:lnTo>
                  <a:lnTo>
                    <a:pt x="2559" y="2088"/>
                  </a:lnTo>
                  <a:lnTo>
                    <a:pt x="2593" y="1953"/>
                  </a:lnTo>
                  <a:lnTo>
                    <a:pt x="2559" y="1718"/>
                  </a:lnTo>
                  <a:lnTo>
                    <a:pt x="2525" y="1482"/>
                  </a:lnTo>
                  <a:lnTo>
                    <a:pt x="2525" y="741"/>
                  </a:lnTo>
                  <a:lnTo>
                    <a:pt x="2458" y="405"/>
                  </a:lnTo>
                  <a:lnTo>
                    <a:pt x="2391" y="236"/>
                  </a:lnTo>
                  <a:lnTo>
                    <a:pt x="2323" y="102"/>
                  </a:lnTo>
                  <a:lnTo>
                    <a:pt x="2290" y="102"/>
                  </a:lnTo>
                  <a:lnTo>
                    <a:pt x="2256" y="203"/>
                  </a:lnTo>
                  <a:lnTo>
                    <a:pt x="2256" y="337"/>
                  </a:lnTo>
                  <a:lnTo>
                    <a:pt x="2256" y="607"/>
                  </a:lnTo>
                  <a:lnTo>
                    <a:pt x="2290" y="1145"/>
                  </a:lnTo>
                  <a:lnTo>
                    <a:pt x="2323" y="1650"/>
                  </a:lnTo>
                  <a:lnTo>
                    <a:pt x="2323" y="2155"/>
                  </a:lnTo>
                  <a:lnTo>
                    <a:pt x="2088" y="2122"/>
                  </a:lnTo>
                  <a:lnTo>
                    <a:pt x="1818" y="2088"/>
                  </a:lnTo>
                  <a:lnTo>
                    <a:pt x="1280" y="2088"/>
                  </a:lnTo>
                  <a:lnTo>
                    <a:pt x="269" y="2189"/>
                  </a:lnTo>
                  <a:lnTo>
                    <a:pt x="236" y="2189"/>
                  </a:lnTo>
                  <a:lnTo>
                    <a:pt x="269" y="1920"/>
                  </a:lnTo>
                  <a:lnTo>
                    <a:pt x="269" y="1684"/>
                  </a:lnTo>
                  <a:lnTo>
                    <a:pt x="236" y="1145"/>
                  </a:lnTo>
                  <a:lnTo>
                    <a:pt x="202" y="775"/>
                  </a:lnTo>
                  <a:lnTo>
                    <a:pt x="168" y="405"/>
                  </a:lnTo>
                  <a:lnTo>
                    <a:pt x="808" y="337"/>
                  </a:lnTo>
                  <a:lnTo>
                    <a:pt x="1448" y="270"/>
                  </a:lnTo>
                  <a:lnTo>
                    <a:pt x="1886" y="236"/>
                  </a:lnTo>
                  <a:lnTo>
                    <a:pt x="2088" y="203"/>
                  </a:lnTo>
                  <a:lnTo>
                    <a:pt x="2290" y="102"/>
                  </a:lnTo>
                  <a:lnTo>
                    <a:pt x="2290" y="68"/>
                  </a:lnTo>
                  <a:lnTo>
                    <a:pt x="2155" y="34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rgbClr val="BDD1D3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7" name="Google Shape;1057;p6"/>
          <p:cNvSpPr txBox="1">
            <a:spLocks noGrp="1"/>
          </p:cNvSpPr>
          <p:nvPr>
            <p:ph type="title"/>
          </p:nvPr>
        </p:nvSpPr>
        <p:spPr>
          <a:xfrm>
            <a:off x="1131750" y="623025"/>
            <a:ext cx="6880500" cy="58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1058" name="Google Shape;1058;p6"/>
          <p:cNvSpPr txBox="1">
            <a:spLocks noGrp="1"/>
          </p:cNvSpPr>
          <p:nvPr>
            <p:ph type="body" idx="1"/>
          </p:nvPr>
        </p:nvSpPr>
        <p:spPr>
          <a:xfrm>
            <a:off x="1131725" y="1329863"/>
            <a:ext cx="3339600" cy="34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✖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1059" name="Google Shape;1059;p6"/>
          <p:cNvSpPr txBox="1">
            <a:spLocks noGrp="1"/>
          </p:cNvSpPr>
          <p:nvPr>
            <p:ph type="body" idx="2"/>
          </p:nvPr>
        </p:nvSpPr>
        <p:spPr>
          <a:xfrm>
            <a:off x="4672553" y="1329863"/>
            <a:ext cx="3339600" cy="34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✖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1060" name="Google Shape;1060;p6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31750" y="737325"/>
            <a:ext cx="6880500" cy="58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31750" y="1427100"/>
            <a:ext cx="6880500" cy="34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rriweather"/>
              <a:buChar char="✖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rriweather"/>
              <a:buChar char="○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rriweather"/>
              <a:buChar char="■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●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○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■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●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○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■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" name="Google Shape;1914;p16"/>
          <p:cNvSpPr txBox="1">
            <a:spLocks noGrp="1"/>
          </p:cNvSpPr>
          <p:nvPr>
            <p:ph type="title"/>
          </p:nvPr>
        </p:nvSpPr>
        <p:spPr>
          <a:xfrm>
            <a:off x="1131750" y="160800"/>
            <a:ext cx="6880500" cy="58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Required courses for graduation</a:t>
            </a:r>
            <a:endParaRPr sz="3600" dirty="0"/>
          </a:p>
        </p:txBody>
      </p:sp>
      <p:sp>
        <p:nvSpPr>
          <p:cNvPr id="1915" name="Google Shape;1915;p16"/>
          <p:cNvSpPr txBox="1">
            <a:spLocks noGrp="1"/>
          </p:cNvSpPr>
          <p:nvPr>
            <p:ph type="body" idx="1"/>
          </p:nvPr>
        </p:nvSpPr>
        <p:spPr>
          <a:xfrm>
            <a:off x="148856" y="743700"/>
            <a:ext cx="4322469" cy="40676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u="sng" dirty="0"/>
              <a:t>4 English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English I (H)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English II (H)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English III (H/AP)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English IV (H/AP)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" sz="16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u="sng" dirty="0"/>
              <a:t>4 Social Studies *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Civic Literacy 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World History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American History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Economics/Personal Finance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" sz="16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u="sng" dirty="0"/>
              <a:t>3 Science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Biology (H)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Physical Science or Chemistry Honors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Earth/Environmental Science (H/AP)</a:t>
            </a:r>
            <a:endParaRPr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2F486F4-A25A-1B48-B4BF-775137E713D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672552" y="743700"/>
            <a:ext cx="4322469" cy="4067663"/>
          </a:xfrm>
        </p:spPr>
        <p:txBody>
          <a:bodyPr/>
          <a:lstStyle/>
          <a:p>
            <a:pPr marL="101600" indent="0">
              <a:buNone/>
            </a:pPr>
            <a:r>
              <a:rPr lang="en-US" sz="1600" b="1" u="sng" dirty="0"/>
              <a:t>4 Math </a:t>
            </a:r>
          </a:p>
          <a:p>
            <a:pPr marL="101600" indent="0">
              <a:buNone/>
            </a:pPr>
            <a:r>
              <a:rPr lang="en-US" sz="1600" dirty="0"/>
              <a:t>Math 1 (H)</a:t>
            </a:r>
          </a:p>
          <a:p>
            <a:pPr marL="101600" indent="0">
              <a:buNone/>
            </a:pPr>
            <a:r>
              <a:rPr lang="en-US" sz="1600" dirty="0"/>
              <a:t>Math 2 (H)</a:t>
            </a:r>
          </a:p>
          <a:p>
            <a:pPr marL="101600" indent="0">
              <a:buNone/>
            </a:pPr>
            <a:r>
              <a:rPr lang="en-US" sz="1600" dirty="0"/>
              <a:t>Math 3 (H)</a:t>
            </a:r>
          </a:p>
          <a:p>
            <a:pPr marL="101600" indent="0">
              <a:buNone/>
            </a:pPr>
            <a:r>
              <a:rPr lang="en-US" sz="1600" dirty="0"/>
              <a:t>4 level Math</a:t>
            </a:r>
          </a:p>
          <a:p>
            <a:pPr marL="101600" indent="0">
              <a:buNone/>
            </a:pPr>
            <a:r>
              <a:rPr lang="en-US" sz="1600" dirty="0"/>
              <a:t>	NC Math 4</a:t>
            </a:r>
          </a:p>
          <a:p>
            <a:pPr marL="101600" indent="0">
              <a:buNone/>
            </a:pPr>
            <a:r>
              <a:rPr lang="en-US" sz="1600" dirty="0"/>
              <a:t>	Precalculus Honors</a:t>
            </a:r>
          </a:p>
          <a:p>
            <a:pPr marL="101600" indent="0">
              <a:buNone/>
            </a:pPr>
            <a:r>
              <a:rPr lang="en-US" sz="1600" dirty="0"/>
              <a:t>	AP Statistics</a:t>
            </a:r>
          </a:p>
          <a:p>
            <a:pPr marL="101600" indent="0">
              <a:buNone/>
            </a:pPr>
            <a:r>
              <a:rPr lang="en-US" sz="1600" dirty="0"/>
              <a:t>**At least 2 of your electives must be in the same concentration</a:t>
            </a:r>
          </a:p>
          <a:p>
            <a:pPr marL="101600" indent="0">
              <a:buNone/>
            </a:pPr>
            <a:r>
              <a:rPr lang="en-US" sz="1600" dirty="0"/>
              <a:t>	World Language</a:t>
            </a:r>
          </a:p>
          <a:p>
            <a:pPr marL="101600" indent="0">
              <a:buNone/>
            </a:pPr>
            <a:r>
              <a:rPr lang="en-US" sz="1600" dirty="0"/>
              <a:t>	CTE</a:t>
            </a:r>
          </a:p>
          <a:p>
            <a:pPr marL="101600" indent="0">
              <a:buNone/>
            </a:pPr>
            <a:r>
              <a:rPr lang="en-US" sz="1600" dirty="0"/>
              <a:t>	Fine Arts</a:t>
            </a:r>
          </a:p>
        </p:txBody>
      </p:sp>
      <p:sp>
        <p:nvSpPr>
          <p:cNvPr id="1916" name="Google Shape;1916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athaniel template">
  <a:themeElements>
    <a:clrScheme name="Custom 347">
      <a:dk1>
        <a:srgbClr val="2C3E50"/>
      </a:dk1>
      <a:lt1>
        <a:srgbClr val="FFFFFF"/>
      </a:lt1>
      <a:dk2>
        <a:srgbClr val="617A86"/>
      </a:dk2>
      <a:lt2>
        <a:srgbClr val="F5F6F7"/>
      </a:lt2>
      <a:accent1>
        <a:srgbClr val="F55D4B"/>
      </a:accent1>
      <a:accent2>
        <a:srgbClr val="992C26"/>
      </a:accent2>
      <a:accent3>
        <a:srgbClr val="72201C"/>
      </a:accent3>
      <a:accent4>
        <a:srgbClr val="BDD1D3"/>
      </a:accent4>
      <a:accent5>
        <a:srgbClr val="95A5A6"/>
      </a:accent5>
      <a:accent6>
        <a:srgbClr val="617A86"/>
      </a:accent6>
      <a:hlink>
        <a:srgbClr val="F55D4B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204F2C1ECECB4C9031AFC338012D31" ma:contentTypeVersion="12" ma:contentTypeDescription="Create a new document." ma:contentTypeScope="" ma:versionID="b53119d82b66194a5fb5642b408b4aae">
  <xsd:schema xmlns:xsd="http://www.w3.org/2001/XMLSchema" xmlns:xs="http://www.w3.org/2001/XMLSchema" xmlns:p="http://schemas.microsoft.com/office/2006/metadata/properties" xmlns:ns3="ca12aeae-01e5-475d-b516-9b794ee3b29e" xmlns:ns4="748e3023-6c66-4d4e-846c-c15ede4b7237" targetNamespace="http://schemas.microsoft.com/office/2006/metadata/properties" ma:root="true" ma:fieldsID="fdf0033dd6e6bf9a9cf06110e92246f3" ns3:_="" ns4:_="">
    <xsd:import namespace="ca12aeae-01e5-475d-b516-9b794ee3b29e"/>
    <xsd:import namespace="748e3023-6c66-4d4e-846c-c15ede4b723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12aeae-01e5-475d-b516-9b794ee3b2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8e3023-6c66-4d4e-846c-c15ede4b723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808054-4C7A-4A27-9D52-5C1377829C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3080CC-0583-4DFE-A2CC-CF458ACD4710}">
  <ds:schemaRefs>
    <ds:schemaRef ds:uri="http://schemas.microsoft.com/office/infopath/2007/PartnerControls"/>
    <ds:schemaRef ds:uri="http://purl.org/dc/terms/"/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ca12aeae-01e5-475d-b516-9b794ee3b29e"/>
    <ds:schemaRef ds:uri="http://schemas.openxmlformats.org/package/2006/metadata/core-properties"/>
    <ds:schemaRef ds:uri="748e3023-6c66-4d4e-846c-c15ede4b723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490A3CA-63FD-493C-974C-39B1F5C583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12aeae-01e5-475d-b516-9b794ee3b29e"/>
    <ds:schemaRef ds:uri="748e3023-6c66-4d4e-846c-c15ede4b72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85</Words>
  <Application>Microsoft Office PowerPoint</Application>
  <PresentationFormat>On-screen Show (16:9)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Merriweather</vt:lpstr>
      <vt:lpstr>Arial</vt:lpstr>
      <vt:lpstr>Amatic SC</vt:lpstr>
      <vt:lpstr>Nathaniel template</vt:lpstr>
      <vt:lpstr>Required courses for graduation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Graduation Requirments and Registration</dc:title>
  <dc:creator>Jordan, Lila L</dc:creator>
  <cp:lastModifiedBy>Jordan, Lila L</cp:lastModifiedBy>
  <cp:revision>7</cp:revision>
  <dcterms:modified xsi:type="dcterms:W3CDTF">2021-03-03T18:29:51Z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0x010100A2204F2C1ECECB4C9031AFC338012D31</vt:lpwstr>
  </property>
</Properties>
</file>