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849" r:id="rId6"/>
    <p:sldId id="3844" r:id="rId7"/>
    <p:sldId id="265" r:id="rId8"/>
    <p:sldId id="268" r:id="rId9"/>
    <p:sldId id="3850" r:id="rId10"/>
    <p:sldId id="3846" r:id="rId11"/>
    <p:sldId id="3852" r:id="rId12"/>
    <p:sldId id="38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2E8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 autoAdjust="0"/>
  </p:normalViewPr>
  <p:slideViewPr>
    <p:cSldViewPr snapToGrid="0">
      <p:cViewPr varScale="1">
        <p:scale>
          <a:sx n="38" d="100"/>
          <a:sy n="38" d="100"/>
        </p:scale>
        <p:origin x="1104" y="48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176" y="4700016"/>
            <a:ext cx="7235952" cy="2523744"/>
          </a:xfrm>
          <a:noFill/>
        </p:spPr>
        <p:txBody>
          <a:bodyPr anchor="b">
            <a:no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6000" dirty="0"/>
              <a:t>WELCOME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chemeClr val="accent6"/>
                </a:solidFill>
              </a:rPr>
              <a:t>Frazier Elementary’s PTA Meeting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Tuesday, October 8</a:t>
            </a:r>
            <a:r>
              <a:rPr lang="en-US" sz="2800" baseline="30000" dirty="0"/>
              <a:t>th</a:t>
            </a:r>
            <a:r>
              <a:rPr lang="en-US" sz="2800" dirty="0"/>
              <a:t> 6:00pm</a:t>
            </a:r>
            <a:br>
              <a:rPr lang="en-US" sz="2800" dirty="0"/>
            </a:br>
            <a:r>
              <a:rPr lang="en-US" sz="2800" dirty="0"/>
              <a:t>PTA President: Melissa Poteat (</a:t>
            </a:r>
            <a:r>
              <a:rPr lang="en-US" sz="2800" dirty="0" err="1"/>
              <a:t>Charlye’s</a:t>
            </a:r>
            <a:r>
              <a:rPr lang="en-US" sz="2800" dirty="0"/>
              <a:t> Mom)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Introduction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Fundraiser information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Spiritwear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Tax Referendum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Join PTA!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w Cen MT" panose="020B0602020104020603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28" y="1540764"/>
            <a:ext cx="6486144" cy="3630168"/>
          </a:xfrm>
          <a:noFill/>
        </p:spPr>
        <p:txBody>
          <a:bodyPr anchor="ctr">
            <a:normAutofit fontScale="90000"/>
          </a:bodyPr>
          <a:lstStyle/>
          <a:p>
            <a:br>
              <a:rPr lang="en-US" sz="3600" b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3200" b="1" u="sng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  <a:t>Cookie Dough Fundraiser Results:</a:t>
            </a:r>
            <a:br>
              <a:rPr lang="en-US" sz="3200" b="1" u="sng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227 items sold (164 previously)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 profit: $1991.10 ($1243.20 previously)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Includes online sales</a:t>
            </a: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F581-E1F1-0EA6-8D16-82D8BB875C57}"/>
              </a:ext>
            </a:extLst>
          </p:cNvPr>
          <p:cNvSpPr txBox="1"/>
          <p:nvPr/>
        </p:nvSpPr>
        <p:spPr>
          <a:xfrm>
            <a:off x="3880104" y="3355848"/>
            <a:ext cx="4590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  <a:t>***Top Seller!!***</a:t>
            </a:r>
            <a:br>
              <a:rPr lang="en-US" sz="4400" b="1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Aptos Display" panose="020B0004020202020204" pitchFamily="34" charset="0"/>
              </a:rPr>
              <a:t>Quenzir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Aptos Display" panose="020B0004020202020204" pitchFamily="34" charset="0"/>
              </a:rPr>
              <a:t> McLeod</a:t>
            </a:r>
          </a:p>
          <a:p>
            <a:pPr algn="ctr"/>
            <a:r>
              <a:rPr lang="en-US" sz="4400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  <a:t>$1170 sold</a:t>
            </a:r>
          </a:p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Aptos Display" panose="020B0004020202020204" pitchFamily="34" charset="0"/>
              </a:rPr>
              <a:t>Ms. Martin Kinder Class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10210800" cy="1801368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r>
              <a:rPr lang="en-US" sz="4900" b="1" dirty="0">
                <a:solidFill>
                  <a:schemeClr val="accent5"/>
                </a:solidFill>
                <a:latin typeface="Aptos Display" panose="020B0004020202020204" pitchFamily="34" charset="0"/>
              </a:rPr>
              <a:t>SAVE THE DATE – FRAZIER SPIRIT DAY</a:t>
            </a:r>
            <a:br>
              <a:rPr lang="en-US" b="1" dirty="0">
                <a:solidFill>
                  <a:schemeClr val="accent5"/>
                </a:solidFill>
                <a:latin typeface="Aptos Display" panose="020B0004020202020204" pitchFamily="34" charset="0"/>
              </a:rPr>
            </a:br>
            <a:r>
              <a:rPr lang="en-US" sz="4000" dirty="0">
                <a:solidFill>
                  <a:schemeClr val="accent5"/>
                </a:solidFill>
                <a:latin typeface="Aptos Display" panose="020B0004020202020204" pitchFamily="34" charset="0"/>
              </a:rPr>
              <a:t>Monday, November 4</a:t>
            </a:r>
            <a:r>
              <a:rPr lang="en-US" sz="4000" baseline="30000" dirty="0">
                <a:solidFill>
                  <a:schemeClr val="accent5"/>
                </a:solidFill>
                <a:latin typeface="Aptos Display" panose="020B0004020202020204" pitchFamily="34" charset="0"/>
              </a:rPr>
              <a:t>th</a:t>
            </a:r>
            <a:r>
              <a:rPr lang="en-US" sz="4000" dirty="0">
                <a:solidFill>
                  <a:schemeClr val="accent5"/>
                </a:solidFill>
                <a:latin typeface="Aptos Display" panose="020B0004020202020204" pitchFamily="34" charset="0"/>
              </a:rPr>
              <a:t> (Teacher Workday)</a:t>
            </a:r>
            <a:br>
              <a:rPr lang="en-US" sz="4000" dirty="0">
                <a:solidFill>
                  <a:schemeClr val="accent5"/>
                </a:solidFill>
                <a:latin typeface="Aptos Display" panose="020B0004020202020204" pitchFamily="34" charset="0"/>
              </a:rPr>
            </a:br>
            <a:r>
              <a:rPr lang="en-US" sz="4000" dirty="0">
                <a:solidFill>
                  <a:schemeClr val="accent5"/>
                </a:solidFill>
                <a:latin typeface="Aptos Display" panose="020B0004020202020204" pitchFamily="34" charset="0"/>
              </a:rPr>
              <a:t>12pm-3pm</a:t>
            </a:r>
            <a:br>
              <a:rPr lang="en-US" dirty="0">
                <a:solidFill>
                  <a:schemeClr val="accent5"/>
                </a:solidFill>
                <a:latin typeface="Aptos Display" panose="020B0004020202020204" pitchFamily="34" charset="0"/>
              </a:rPr>
            </a:br>
            <a:r>
              <a:rPr lang="en-US" sz="2700" dirty="0">
                <a:solidFill>
                  <a:schemeClr val="accent5"/>
                </a:solidFill>
                <a:latin typeface="Aptos Display" panose="020B0004020202020204" pitchFamily="34" charset="0"/>
              </a:rPr>
              <a:t>Regular Admission – PTA Receives 20% </a:t>
            </a: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5A5348-06ED-AFF4-DC01-9AB793E0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07064"/>
            <a:ext cx="7772400" cy="2487167"/>
          </a:xfrm>
          <a:prstGeom prst="rect">
            <a:avLst/>
          </a:prstGeom>
          <a:noFill/>
        </p:spPr>
      </p:pic>
      <p:sp>
        <p:nvSpPr>
          <p:cNvPr id="9" name="AutoShape 2" descr="Horizontal Logo Black Outline">
            <a:extLst>
              <a:ext uri="{FF2B5EF4-FFF2-40B4-BE49-F238E27FC236}">
                <a16:creationId xmlns:a16="http://schemas.microsoft.com/office/drawing/2014/main" id="{2EEC9DA2-7343-A52D-4E9A-F46DF50E4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8F1BC1-AFE9-148F-1C55-2DC065B32DB6}"/>
              </a:ext>
            </a:extLst>
          </p:cNvPr>
          <p:cNvSpPr txBox="1">
            <a:spLocks/>
          </p:cNvSpPr>
          <p:nvPr/>
        </p:nvSpPr>
        <p:spPr>
          <a:xfrm>
            <a:off x="1057656" y="5239165"/>
            <a:ext cx="10210800" cy="1636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sz="5300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r>
              <a:rPr lang="en-US" altLang="en-US" sz="5300" b="1" i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Air Trampoline &amp; Adventure Park</a:t>
            </a:r>
            <a:r>
              <a:rPr lang="en-US" altLang="en-US" sz="5300" i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Greensboro's newest Adventure Destination, offering attractions and experiences for guests of all ages. From gravity-defying trampolines and epic ninja warrior courses to sky-high ropes courses and multiple climbing wall.</a:t>
            </a:r>
          </a:p>
          <a:p>
            <a:pPr algn="ctr"/>
            <a:endParaRPr lang="en-US" altLang="en-US" sz="5300" i="1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5300" i="1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6400" dirty="0">
                <a:latin typeface="Arial" panose="020B0604020202020204" pitchFamily="34" charset="0"/>
              </a:rPr>
              <a:t>**MORE DETAILS TO COME**</a:t>
            </a:r>
          </a:p>
          <a:p>
            <a:pPr algn="ctr"/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000" b="1" u="sng" dirty="0">
                <a:solidFill>
                  <a:srgbClr val="6862E8"/>
                </a:solidFill>
                <a:latin typeface="Britannic Bold" panose="020B0903060703020204" pitchFamily="34" charset="0"/>
              </a:rPr>
              <a:t>BELK CHARITY SALE - TICKETS NOW ON SALE!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758156"/>
            <a:ext cx="4915163" cy="429768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$5 per ticket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Sale starts November 8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VOLUNTEERS NEEDED:	</a:t>
            </a:r>
          </a:p>
          <a:p>
            <a:pPr marL="5715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PTA will set up at the entrance of Belk’s Shoes/Handbags Dept. to sell tickets on Saturday, Oct. 19</a:t>
            </a:r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 at 2pm-6pm</a:t>
            </a:r>
          </a:p>
          <a:p>
            <a:pPr marL="5715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Will also have a bake sale to push sales</a:t>
            </a:r>
          </a:p>
          <a:p>
            <a:pPr marL="5715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Looking for volunteers to help sell tickets and/or provide baked goods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 sale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  <a:p>
            <a:pPr marL="571500" lvl="1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Please contact PTA, if interested</a:t>
            </a:r>
          </a:p>
          <a:p>
            <a:pPr lvl="1" indent="0">
              <a:buNone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ptos Display" panose="020B0004020202020204" pitchFamily="34" charset="0"/>
            </a:endParaRPr>
          </a:p>
          <a:p>
            <a:pPr lvl="1" indent="0">
              <a:buNone/>
            </a:pPr>
            <a:r>
              <a:rPr lang="en-US" sz="2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Please send funds with students if ticket needed, tickets will also be available in the front office.</a:t>
            </a:r>
          </a:p>
          <a:p>
            <a:pPr lvl="1" indent="0">
              <a:buNone/>
            </a:pPr>
            <a:endParaRPr lang="en-US" dirty="0"/>
          </a:p>
          <a:p>
            <a:pPr marL="571500" lvl="1" indent="-342900"/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A3840-BFAE-7656-3965-AE5BE10FA2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27" r="17522" b="-1"/>
          <a:stretch/>
        </p:blipFill>
        <p:spPr>
          <a:xfrm>
            <a:off x="6438639" y="1690688"/>
            <a:ext cx="4915163" cy="4432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96" y="438913"/>
            <a:ext cx="10503408" cy="243230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Frazier 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Spiritwear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 Available</a:t>
            </a:r>
            <a:br>
              <a:rPr lang="en-US" dirty="0">
                <a:latin typeface="Aptos Display" panose="020B000402020202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ptos Display" panose="020B0004020202020204" pitchFamily="34" charset="0"/>
              </a:rPr>
              <a:t>Shop online: www. frazierspiritwear.com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T-shirts, sweatshirts, polos, pants, and much more!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Choose from one of the pre-selected designs to represent Frazier Elementary!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  <a:t>Weekly sales will be posted on Dojo!</a:t>
            </a:r>
            <a:br>
              <a:rPr lang="en-US" sz="3100" dirty="0">
                <a:solidFill>
                  <a:schemeClr val="accent2">
                    <a:lumMod val="50000"/>
                  </a:schemeClr>
                </a:solidFill>
                <a:latin typeface="Aptos Display" panose="020B0004020202020204" pitchFamily="34" charset="0"/>
              </a:rPr>
            </a:br>
            <a:br>
              <a:rPr lang="en-US" sz="2000" dirty="0">
                <a:latin typeface="Aptos Display" panose="020B0004020202020204" pitchFamily="34" charset="0"/>
              </a:rPr>
            </a:br>
            <a:endParaRPr lang="en-US" sz="2000" dirty="0">
              <a:latin typeface="Aptos Display" panose="020B0004020202020204" pitchFamily="34" charset="0"/>
            </a:endParaRPr>
          </a:p>
        </p:txBody>
      </p:sp>
      <p:pic>
        <p:nvPicPr>
          <p:cNvPr id="5" name="Picture 4" descr="A group of logos with text&#10;&#10;Description automatically generated">
            <a:extLst>
              <a:ext uri="{FF2B5EF4-FFF2-40B4-BE49-F238E27FC236}">
                <a16:creationId xmlns:a16="http://schemas.microsoft.com/office/drawing/2014/main" id="{41B7CDC7-746A-5B93-9133-F14C6221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63" y="2871216"/>
            <a:ext cx="8788401" cy="3713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66" y="1595159"/>
            <a:ext cx="4384736" cy="4619938"/>
          </a:xfrm>
        </p:spPr>
        <p:txBody>
          <a:bodyPr anchor="ctr">
            <a:normAutofit/>
          </a:bodyPr>
          <a:lstStyle/>
          <a:p>
            <a:r>
              <a:rPr lang="en-US" sz="3400" dirty="0"/>
              <a:t>Frazier’s Principal: </a:t>
            </a:r>
            <a:br>
              <a:rPr lang="en-US" sz="3400" dirty="0"/>
            </a:br>
            <a:r>
              <a:rPr lang="en-US" sz="3400" dirty="0"/>
              <a:t>Ms. Bowser </a:t>
            </a:r>
            <a:br>
              <a:rPr lang="en-US" sz="3400" dirty="0"/>
            </a:br>
            <a:br>
              <a:rPr lang="en-US" sz="3400" dirty="0"/>
            </a:br>
            <a:r>
              <a:rPr lang="en-US" sz="2400" dirty="0"/>
              <a:t>Important information regarding the 2024 tax referendum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7E6D4B4-97C6-C959-BC76-1DCB36DB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5801708" y="663006"/>
            <a:ext cx="5552091" cy="5552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224" y="2496312"/>
            <a:ext cx="7181088" cy="9646920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sz="8000" dirty="0"/>
              <a:t>Join PTA Today!</a:t>
            </a:r>
            <a:br>
              <a:rPr lang="en-US" sz="6000" dirty="0"/>
            </a:br>
            <a:r>
              <a:rPr lang="en-US" sz="4000" dirty="0"/>
              <a:t>$7.00 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Officers still needed:</a:t>
            </a:r>
            <a:br>
              <a:rPr lang="en-US" sz="2400" dirty="0"/>
            </a:br>
            <a:r>
              <a:rPr lang="en-US" sz="2400" dirty="0"/>
              <a:t>- Vice President</a:t>
            </a:r>
            <a:br>
              <a:rPr lang="en-US" sz="2400" dirty="0"/>
            </a:br>
            <a:r>
              <a:rPr lang="en-US" sz="2400" dirty="0"/>
              <a:t>- Secretary</a:t>
            </a:r>
            <a:br>
              <a:rPr lang="en-US" sz="2400" dirty="0"/>
            </a:br>
            <a:r>
              <a:rPr lang="en-US" sz="2400" dirty="0"/>
              <a:t> - Treasurer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(Currently have 17 members)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Please contact PTA if interested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5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sz="4000" dirty="0"/>
              <a:t>Thank you for attending!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455" y="755171"/>
            <a:ext cx="4619937" cy="5315035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Melissa Poteat – PTA President</a:t>
            </a:r>
          </a:p>
          <a:p>
            <a:r>
              <a:rPr lang="en-US" sz="2000" dirty="0"/>
              <a:t>info.frazierpta@gmail.com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{D0E090B7-7345-4CF7-A281-D97DE64B7DFD}tf78504181_win32</Template>
  <TotalTime>255</TotalTime>
  <Words>415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Avenir Next LT Pro</vt:lpstr>
      <vt:lpstr>Avenir Next LT Pro Light</vt:lpstr>
      <vt:lpstr>Britannic Bold</vt:lpstr>
      <vt:lpstr>Calibri</vt:lpstr>
      <vt:lpstr>Courier New</vt:lpstr>
      <vt:lpstr>Tw Cen MT</vt:lpstr>
      <vt:lpstr>Wingdings</vt:lpstr>
      <vt:lpstr>Custom</vt:lpstr>
      <vt:lpstr>  WELCOME   Frazier Elementary’s PTA Meeting  Tuesday, October 8th 6:00pm PTA President: Melissa Poteat (Charlye’s Mom)   </vt:lpstr>
      <vt:lpstr>Agenda</vt:lpstr>
      <vt:lpstr> Cookie Dough Fundraiser Results:  227 items sold (164 previously)  Total profit: $1991.10 ($1243.20 previously)  Includes online sales    </vt:lpstr>
      <vt:lpstr>   SAVE THE DATE – FRAZIER SPIRIT DAY Monday, November 4th (Teacher Workday) 12pm-3pm Regular Admission – PTA Receives 20%    </vt:lpstr>
      <vt:lpstr>BELK CHARITY SALE - TICKETS NOW ON SALE!</vt:lpstr>
      <vt:lpstr>Frazier Spiritwear Available Shop online: www. frazierspiritwear.com T-shirts, sweatshirts, polos, pants, and much more! Choose from one of the pre-selected designs to represent Frazier Elementary! Weekly sales will be posted on Dojo!  </vt:lpstr>
      <vt:lpstr>Frazier’s Principal:  Ms. Bowser   Important information regarding the 2024 tax referendum  </vt:lpstr>
      <vt:lpstr>Join PTA Today! $7.00   Officers still needed: - Vice President - Secretary  - Treasurer  (Currently have 17 members)  Please contact PTA if interested         </vt:lpstr>
      <vt:lpstr>Thank you for attending!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Melissa Poteat</dc:creator>
  <cp:lastModifiedBy>Thompson, Courtney</cp:lastModifiedBy>
  <cp:revision>5</cp:revision>
  <dcterms:created xsi:type="dcterms:W3CDTF">2024-10-07T23:42:36Z</dcterms:created>
  <dcterms:modified xsi:type="dcterms:W3CDTF">2024-10-23T11:27:43Z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