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7" r:id="rId5"/>
    <p:sldId id="259" r:id="rId6"/>
    <p:sldId id="260" r:id="rId7"/>
    <p:sldId id="269" r:id="rId8"/>
    <p:sldId id="261" r:id="rId9"/>
    <p:sldId id="266" r:id="rId10"/>
    <p:sldId id="281" r:id="rId11"/>
    <p:sldId id="277" r:id="rId12"/>
    <p:sldId id="282" r:id="rId13"/>
    <p:sldId id="272" r:id="rId14"/>
    <p:sldId id="271" r:id="rId15"/>
    <p:sldId id="308" r:id="rId16"/>
    <p:sldId id="265" r:id="rId17"/>
    <p:sldId id="309" r:id="rId18"/>
    <p:sldId id="270" r:id="rId19"/>
    <p:sldId id="274" r:id="rId20"/>
    <p:sldId id="275" r:id="rId21"/>
    <p:sldId id="276" r:id="rId22"/>
    <p:sldId id="279" r:id="rId23"/>
    <p:sldId id="283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9587"/>
    <a:srgbClr val="D2E1F0"/>
    <a:srgbClr val="FF9999"/>
    <a:srgbClr val="FFD757"/>
    <a:srgbClr val="FFCD2F"/>
    <a:srgbClr val="FFEB95"/>
    <a:srgbClr val="472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12" y="60"/>
      </p:cViewPr>
      <p:guideLst>
        <p:guide orient="horz" pos="66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ce, Erica D" userId="ed9fa44f-1714-43b2-ab5d-7201afb795e6" providerId="ADAL" clId="{122DDF2F-E7EA-415F-9BE6-67D5EBCC22A2}"/>
    <pc:docChg chg="addSld delSld">
      <pc:chgData name="Pence, Erica D" userId="ed9fa44f-1714-43b2-ab5d-7201afb795e6" providerId="ADAL" clId="{122DDF2F-E7EA-415F-9BE6-67D5EBCC22A2}" dt="2023-09-05T13:45:06.410" v="1" actId="47"/>
      <pc:docMkLst>
        <pc:docMk/>
      </pc:docMkLst>
      <pc:sldChg chg="new del">
        <pc:chgData name="Pence, Erica D" userId="ed9fa44f-1714-43b2-ab5d-7201afb795e6" providerId="ADAL" clId="{122DDF2F-E7EA-415F-9BE6-67D5EBCC22A2}" dt="2023-09-05T13:45:06.410" v="1" actId="47"/>
        <pc:sldMkLst>
          <pc:docMk/>
          <pc:sldMk cId="2550259395" sldId="310"/>
        </pc:sldMkLst>
      </pc:sldChg>
    </pc:docChg>
  </pc:docChgLst>
  <pc:docChgLst>
    <pc:chgData name="Pence, Erica D" userId="ed9fa44f-1714-43b2-ab5d-7201afb795e6" providerId="ADAL" clId="{FA71169D-7159-40DE-82A2-615223C41BFD}"/>
    <pc:docChg chg="delSld modSld">
      <pc:chgData name="Pence, Erica D" userId="ed9fa44f-1714-43b2-ab5d-7201afb795e6" providerId="ADAL" clId="{FA71169D-7159-40DE-82A2-615223C41BFD}" dt="2024-08-28T11:53:41.415" v="7" actId="47"/>
      <pc:docMkLst>
        <pc:docMk/>
      </pc:docMkLst>
      <pc:sldChg chg="modSp mod">
        <pc:chgData name="Pence, Erica D" userId="ed9fa44f-1714-43b2-ab5d-7201afb795e6" providerId="ADAL" clId="{FA71169D-7159-40DE-82A2-615223C41BFD}" dt="2024-08-26T12:35:23.918" v="1" actId="20577"/>
        <pc:sldMkLst>
          <pc:docMk/>
          <pc:sldMk cId="3827628253" sldId="257"/>
        </pc:sldMkLst>
        <pc:spChg chg="mod">
          <ac:chgData name="Pence, Erica D" userId="ed9fa44f-1714-43b2-ab5d-7201afb795e6" providerId="ADAL" clId="{FA71169D-7159-40DE-82A2-615223C41BFD}" dt="2024-08-26T12:35:23.918" v="1" actId="20577"/>
          <ac:spMkLst>
            <pc:docMk/>
            <pc:sldMk cId="3827628253" sldId="257"/>
            <ac:spMk id="127" creationId="{491E861E-1A3E-46A2-BC7C-D956D9FC302C}"/>
          </ac:spMkLst>
        </pc:spChg>
      </pc:sldChg>
      <pc:sldChg chg="del">
        <pc:chgData name="Pence, Erica D" userId="ed9fa44f-1714-43b2-ab5d-7201afb795e6" providerId="ADAL" clId="{FA71169D-7159-40DE-82A2-615223C41BFD}" dt="2024-08-28T11:53:31.221" v="5" actId="47"/>
        <pc:sldMkLst>
          <pc:docMk/>
          <pc:sldMk cId="89717943" sldId="267"/>
        </pc:sldMkLst>
      </pc:sldChg>
      <pc:sldChg chg="del">
        <pc:chgData name="Pence, Erica D" userId="ed9fa44f-1714-43b2-ab5d-7201afb795e6" providerId="ADAL" clId="{FA71169D-7159-40DE-82A2-615223C41BFD}" dt="2024-08-28T11:53:32.650" v="6" actId="47"/>
        <pc:sldMkLst>
          <pc:docMk/>
          <pc:sldMk cId="2130862063" sldId="273"/>
        </pc:sldMkLst>
      </pc:sldChg>
      <pc:sldChg chg="del">
        <pc:chgData name="Pence, Erica D" userId="ed9fa44f-1714-43b2-ab5d-7201afb795e6" providerId="ADAL" clId="{FA71169D-7159-40DE-82A2-615223C41BFD}" dt="2024-08-28T11:53:23.355" v="4" actId="47"/>
        <pc:sldMkLst>
          <pc:docMk/>
          <pc:sldMk cId="3858717493" sldId="280"/>
        </pc:sldMkLst>
      </pc:sldChg>
      <pc:sldChg chg="modSp mod">
        <pc:chgData name="Pence, Erica D" userId="ed9fa44f-1714-43b2-ab5d-7201afb795e6" providerId="ADAL" clId="{FA71169D-7159-40DE-82A2-615223C41BFD}" dt="2024-08-28T11:52:58.941" v="3" actId="20577"/>
        <pc:sldMkLst>
          <pc:docMk/>
          <pc:sldMk cId="1504988900" sldId="283"/>
        </pc:sldMkLst>
        <pc:spChg chg="mod">
          <ac:chgData name="Pence, Erica D" userId="ed9fa44f-1714-43b2-ab5d-7201afb795e6" providerId="ADAL" clId="{FA71169D-7159-40DE-82A2-615223C41BFD}" dt="2024-08-28T11:52:58.941" v="3" actId="20577"/>
          <ac:spMkLst>
            <pc:docMk/>
            <pc:sldMk cId="1504988900" sldId="283"/>
            <ac:spMk id="127" creationId="{491E861E-1A3E-46A2-BC7C-D956D9FC302C}"/>
          </ac:spMkLst>
        </pc:spChg>
      </pc:sldChg>
      <pc:sldChg chg="del">
        <pc:chgData name="Pence, Erica D" userId="ed9fa44f-1714-43b2-ab5d-7201afb795e6" providerId="ADAL" clId="{FA71169D-7159-40DE-82A2-615223C41BFD}" dt="2024-08-28T11:53:41.415" v="7" actId="47"/>
        <pc:sldMkLst>
          <pc:docMk/>
          <pc:sldMk cId="938112618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772B8-DFA0-42D4-BB56-C041186E9AEC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E786-4216-45F2-862D-D7FBD8328B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4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652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984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129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667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196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564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920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812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626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478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81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7405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52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32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77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15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410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852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042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86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54487-5C52-43DE-8040-E4597B8E6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6D38B3-FFF9-4D55-BB90-5F1457DCC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A9CFA4-BBAC-4A85-95C0-B8362F92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C0A92B-882F-4EAE-9CD9-C3638E88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FF9EE6-DCF3-4596-AFC1-8B9F75DC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9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00B32-1CD8-4584-AFFC-468F16A3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213848-5DFF-4229-945E-D09C771F5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CBE1A3-AB9C-4EE4-9F5F-3687D6E54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6D30A-713C-45BF-8230-18DA0B82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6AA1D7-D90D-4E95-B9BC-EBF858A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677BFC-1CEB-4EC9-BDFE-223EC88FE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85C34F-4519-4606-8E0E-0897A9DCA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FCC154-5B53-4BCA-8718-4ED3FD4F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39DA60-5E9B-4090-8D53-F1001C33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DCC125-0D3E-4EA9-A7C8-6B7F205D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C4D18D-7DCA-4907-BF3A-2579F502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CA1271-3E82-497F-8B53-0F1867D99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D3CAA6-9D80-4D7F-B066-F05B326E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72E402-B1CB-4A42-A678-0F755DC0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FC4956-AD1F-4860-9AD2-0BF20646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39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2BCA75-1F57-42BB-BA48-FF7C11F9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ED596-E120-41AB-A9D0-0C265B708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4CC783-0900-49CE-BA3B-0DAB551A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FE88C5-D9F1-4EFA-AC3A-FFECD8F1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B71C59-EA95-4156-B37F-1D9181F1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1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3CE9B-26F4-4B05-91AD-7D5BBED7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CDBC56-9665-4D60-9294-B80E2DB8F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1C4657-3D75-49B8-8964-650753686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6B204F-8CF6-4A2B-9F70-F87F2391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A51D15-F7E4-4DE1-A5B4-83ECC6D1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F6C39E-8093-41EE-A607-8E5F0170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4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266374-AFE4-4831-A5D4-D610A238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3994A4-C448-4CA5-B862-08CF03A3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DDCC8E-BB47-4F1D-9799-9F4191D8C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EBAE0C-F973-4EB6-863C-C1E8B652D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A79FA2-E550-4485-B4C1-39F22F975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6B10B1F-8655-45D2-B5B4-9F8EC0F3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50D1C5-417B-4AB3-955E-4882CCE7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A9BB96-5048-4114-8119-6433A9C2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9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0AD0C29-217F-4361-8E80-7465E78B1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0" y="85725"/>
            <a:ext cx="11610975" cy="66865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372D81-DD6F-46C0-89FD-3F7395D2DE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93653" y="935520"/>
            <a:ext cx="1054699" cy="49869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0669E6-D5C2-4FC1-8B78-AF25BC9726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697" y="5566146"/>
            <a:ext cx="1860677" cy="13784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9536A4-CF62-4AF6-A9D3-6682247631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15500" y="5540995"/>
            <a:ext cx="1918638" cy="14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AB82DFE-C0A5-4AD2-BA2A-E99A9A69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0C2B3D-536B-48EA-852C-D6CAA923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2DEAD2-81E2-4AFD-9589-38B34A21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64A12-4BAB-4E3A-8DA9-52A095F8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E86420-FFFC-40E3-948C-4C3076A7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3064B2-4C4C-4E59-A636-386101A72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61F877-3A10-4449-A41F-F5F4AAD7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C1BDEC-2A6B-4B59-BC79-E457B820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3395E7-F1F8-46C5-AD62-DAF3BA33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6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E34F2-1AAA-482B-95A0-022B6E04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391EE8-C5F4-4CEE-AE7B-A88CEEB0C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5BB1AC-FA53-469F-94F1-F54377A90E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E5B89E-D193-4E52-8679-A2EF6BFB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812B-C032-45E8-ABE9-CC3D372FACD1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BA0B5B-4620-420D-8049-B1459F88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BE54AB-C10C-4E82-808F-078B0114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1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7CC79CE-D0B9-4A26-A9C7-D1A3715F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400D15-5A87-4F32-85DB-F6625FF3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24C90-B32D-4839-A49B-9CC172D2C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F812B-C032-45E8-ABE9-CC3D372FACD1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15ABAE-7824-4CF1-89BB-15DFE2DCC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C655C6-FC82-4699-BFEB-5D510E174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4E1D-8AC2-401E-B33A-12C05253EA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2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4.png"/><Relationship Id="rId5" Type="http://schemas.openxmlformats.org/officeDocument/2006/relationships/tags" Target="../tags/tag14.xml"/><Relationship Id="rId10" Type="http://schemas.openxmlformats.org/officeDocument/2006/relationships/notesSlide" Target="../notesSlides/notesSlide15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tags" Target="../tags/tag20.xml"/><Relationship Id="rId7" Type="http://schemas.openxmlformats.org/officeDocument/2006/relationships/image" Target="../media/image22.png"/><Relationship Id="rId12" Type="http://schemas.openxmlformats.org/officeDocument/2006/relationships/image" Target="../media/image4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4.png"/><Relationship Id="rId11" Type="http://schemas.openxmlformats.org/officeDocument/2006/relationships/image" Target="../media/image42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23.xml"/><Relationship Id="rId7" Type="http://schemas.openxmlformats.org/officeDocument/2006/relationships/image" Target="../media/image4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7.pn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notesSlide" Target="../notesSlides/notesSlide19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image" Target="../media/image22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10" Type="http://schemas.openxmlformats.org/officeDocument/2006/relationships/tags" Target="../tags/tag33.xml"/><Relationship Id="rId19" Type="http://schemas.openxmlformats.org/officeDocument/2006/relationships/image" Target="../media/image24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30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4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23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949A565-F083-4ED1-A28E-C3C22692CFCA}"/>
              </a:ext>
            </a:extLst>
          </p:cNvPr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956C086E-2C2F-4A37-806D-C7AC01E83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id="{C7841B54-9F73-4DED-A8BA-EC1305A0BB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9165" y="1773383"/>
            <a:ext cx="457240" cy="48162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a16="http://schemas.microsoft.com/office/drawing/2014/main" id="{9D8778BF-9B1C-41EA-B558-7D67D5A0FA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8412" y="2310380"/>
            <a:ext cx="1030313" cy="102421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106CC76-29AA-4155-BE1F-91F89FF8C09C}"/>
              </a:ext>
            </a:extLst>
          </p:cNvPr>
          <p:cNvGrpSpPr/>
          <p:nvPr/>
        </p:nvGrpSpPr>
        <p:grpSpPr>
          <a:xfrm>
            <a:off x="4213950" y="962812"/>
            <a:ext cx="896190" cy="1012024"/>
            <a:chOff x="4312426" y="962812"/>
            <a:chExt cx="896190" cy="1012024"/>
          </a:xfrm>
        </p:grpSpPr>
        <p:pic>
          <p:nvPicPr>
            <p:cNvPr id="144" name="图片 143">
              <a:extLst>
                <a:ext uri="{FF2B5EF4-FFF2-40B4-BE49-F238E27FC236}">
                  <a16:creationId xmlns:a16="http://schemas.microsoft.com/office/drawing/2014/main" id="{18EA0D29-E2A5-47C0-9743-CBE90632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2426" y="962812"/>
              <a:ext cx="896190" cy="1012024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541583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B637EEC-697A-4846-99CE-4EE5F3398728}"/>
              </a:ext>
            </a:extLst>
          </p:cNvPr>
          <p:cNvGrpSpPr/>
          <p:nvPr/>
        </p:nvGrpSpPr>
        <p:grpSpPr>
          <a:xfrm>
            <a:off x="5241342" y="914030"/>
            <a:ext cx="969348" cy="1091279"/>
            <a:chOff x="5339818" y="914030"/>
            <a:chExt cx="969348" cy="1091279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A1053DDF-CC48-447B-911C-2E9EDC90E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5609BCC-87D3-4013-97A3-D3C4BE105AA4}"/>
              </a:ext>
            </a:extLst>
          </p:cNvPr>
          <p:cNvGrpSpPr/>
          <p:nvPr/>
        </p:nvGrpSpPr>
        <p:grpSpPr>
          <a:xfrm>
            <a:off x="6381819" y="1041329"/>
            <a:ext cx="768163" cy="883997"/>
            <a:chOff x="6480295" y="1041329"/>
            <a:chExt cx="768163" cy="883997"/>
          </a:xfrm>
        </p:grpSpPr>
        <p:pic>
          <p:nvPicPr>
            <p:cNvPr id="146" name="图片 145">
              <a:extLst>
                <a:ext uri="{FF2B5EF4-FFF2-40B4-BE49-F238E27FC236}">
                  <a16:creationId xmlns:a16="http://schemas.microsoft.com/office/drawing/2014/main" id="{01A1158D-CF21-45B3-A99B-B7C8C7E1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69CA917A-E37A-4868-997E-E431F2228313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D212787-0927-44F6-9A76-ACBE4F7329D1}"/>
              </a:ext>
            </a:extLst>
          </p:cNvPr>
          <p:cNvGrpSpPr/>
          <p:nvPr/>
        </p:nvGrpSpPr>
        <p:grpSpPr>
          <a:xfrm>
            <a:off x="7444058" y="1016554"/>
            <a:ext cx="768163" cy="890093"/>
            <a:chOff x="7542534" y="1016554"/>
            <a:chExt cx="768163" cy="890093"/>
          </a:xfrm>
        </p:grpSpPr>
        <p:pic>
          <p:nvPicPr>
            <p:cNvPr id="145" name="图片 144">
              <a:extLst>
                <a:ext uri="{FF2B5EF4-FFF2-40B4-BE49-F238E27FC236}">
                  <a16:creationId xmlns:a16="http://schemas.microsoft.com/office/drawing/2014/main" id="{EFDC83D8-2D66-4388-BF7A-63138D839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666431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4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8" name="文本框 127">
            <a:extLst>
              <a:ext uri="{FF2B5EF4-FFF2-40B4-BE49-F238E27FC236}">
                <a16:creationId xmlns:a16="http://schemas.microsoft.com/office/drawing/2014/main" id="{938786F9-FDE6-465D-B53F-DA861E3A26F2}"/>
              </a:ext>
            </a:extLst>
          </p:cNvPr>
          <p:cNvSpPr txBox="1"/>
          <p:nvPr/>
        </p:nvSpPr>
        <p:spPr>
          <a:xfrm>
            <a:off x="4252007" y="3698248"/>
            <a:ext cx="3954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TEACHER: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Mrs. Pence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0ADE557D-1BAF-46EA-8AB8-801A3F5ACAE0}"/>
              </a:ext>
            </a:extLst>
          </p:cNvPr>
          <p:cNvSpPr txBox="1"/>
          <p:nvPr/>
        </p:nvSpPr>
        <p:spPr>
          <a:xfrm>
            <a:off x="4285804" y="4061433"/>
            <a:ext cx="3954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Welcome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2829955" y="2338679"/>
            <a:ext cx="669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Media Center/Library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650"/>
                            </p:stCondLst>
                            <p:childTnLst>
                              <p:par>
                                <p:cTn id="7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31" grpId="0"/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E176CB-7AA2-4CEA-AC5E-C58B13B95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243" y="2233299"/>
            <a:ext cx="4718713" cy="2810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5BB7D12-72AC-4B63-AC2C-44D0114B53A0}"/>
              </a:ext>
            </a:extLst>
          </p:cNvPr>
          <p:cNvSpPr/>
          <p:nvPr/>
        </p:nvSpPr>
        <p:spPr>
          <a:xfrm>
            <a:off x="6510015" y="3253272"/>
            <a:ext cx="2878152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You must remember your table # and seat color.</a:t>
            </a:r>
            <a:endParaRPr lang="zh-CN" altLang="en-US" sz="1200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3380306-2B21-4C31-91F8-5F913DB7E6B2}"/>
              </a:ext>
            </a:extLst>
          </p:cNvPr>
          <p:cNvSpPr/>
          <p:nvPr/>
        </p:nvSpPr>
        <p:spPr>
          <a:xfrm>
            <a:off x="5191194" y="2594241"/>
            <a:ext cx="241300" cy="2413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8015046-ED3C-4707-808D-3026CD1D3344}"/>
              </a:ext>
            </a:extLst>
          </p:cNvPr>
          <p:cNvSpPr/>
          <p:nvPr/>
        </p:nvSpPr>
        <p:spPr>
          <a:xfrm>
            <a:off x="5191194" y="3625345"/>
            <a:ext cx="241300" cy="241300"/>
          </a:xfrm>
          <a:prstGeom prst="ellipse">
            <a:avLst/>
          </a:prstGeom>
          <a:solidFill>
            <a:srgbClr val="FFE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E15E1E4-F690-475C-8E31-6485DAED084E}"/>
              </a:ext>
            </a:extLst>
          </p:cNvPr>
          <p:cNvSpPr/>
          <p:nvPr/>
        </p:nvSpPr>
        <p:spPr>
          <a:xfrm>
            <a:off x="5191194" y="4656449"/>
            <a:ext cx="241300" cy="241300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D930FE-6DBF-4BAB-9977-1689FA4E92C7}"/>
              </a:ext>
            </a:extLst>
          </p:cNvPr>
          <p:cNvSpPr/>
          <p:nvPr/>
        </p:nvSpPr>
        <p:spPr>
          <a:xfrm>
            <a:off x="2051215" y="2499167"/>
            <a:ext cx="2878152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Assigned seating at tables with a number.</a:t>
            </a:r>
            <a:endParaRPr lang="zh-CN" altLang="en-US" sz="12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141F79E-9E39-418A-96A5-5B3F7FB903D5}"/>
              </a:ext>
            </a:extLst>
          </p:cNvPr>
          <p:cNvSpPr/>
          <p:nvPr/>
        </p:nvSpPr>
        <p:spPr>
          <a:xfrm>
            <a:off x="2051215" y="3577808"/>
            <a:ext cx="2878152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Every seat has a color – red, yellow, blue and green.</a:t>
            </a:r>
            <a:endParaRPr lang="zh-CN" altLang="en-US" sz="12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456152E-0BB6-4FC1-A4C8-C2A98F991583}"/>
              </a:ext>
            </a:extLst>
          </p:cNvPr>
          <p:cNvSpPr/>
          <p:nvPr/>
        </p:nvSpPr>
        <p:spPr>
          <a:xfrm>
            <a:off x="2051215" y="4554344"/>
            <a:ext cx="2878152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ea typeface="汉仪夏日体W" panose="00020600040101010101" pitchFamily="18" charset="-122"/>
                <a:cs typeface="+mn-ea"/>
                <a:sym typeface="+mn-lt"/>
              </a:rPr>
              <a:t>Colors will be given jobs, or colors or tables will be sent to centers or stacks.</a:t>
            </a:r>
            <a:endParaRPr lang="zh-CN" altLang="en-US" sz="12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2C5DFD3-DAE1-4C68-B005-38299A3273F1}"/>
              </a:ext>
            </a:extLst>
          </p:cNvPr>
          <p:cNvSpPr txBox="1"/>
          <p:nvPr/>
        </p:nvSpPr>
        <p:spPr>
          <a:xfrm>
            <a:off x="1568807" y="498542"/>
            <a:ext cx="7047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Seating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140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114C55-473F-428F-A6D7-6A0F8C4D2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098" y="1824310"/>
            <a:ext cx="2512357" cy="3431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E8C322-9FC5-486B-9757-E311AC582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821" y="1824310"/>
            <a:ext cx="2512357" cy="3431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28C3CB1-C245-4911-B721-87509DDEA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544" y="1824310"/>
            <a:ext cx="2512357" cy="3431400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F80DFE7-DD6C-4A97-B2A4-CBF71E6BDB5B}"/>
              </a:ext>
            </a:extLst>
          </p:cNvPr>
          <p:cNvCxnSpPr>
            <a:cxnSpLocks/>
          </p:cNvCxnSpPr>
          <p:nvPr/>
        </p:nvCxnSpPr>
        <p:spPr>
          <a:xfrm>
            <a:off x="2260600" y="4457700"/>
            <a:ext cx="1524000" cy="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E321E48-3E88-4F00-89A4-905828F879DA}"/>
              </a:ext>
            </a:extLst>
          </p:cNvPr>
          <p:cNvCxnSpPr>
            <a:cxnSpLocks/>
          </p:cNvCxnSpPr>
          <p:nvPr/>
        </p:nvCxnSpPr>
        <p:spPr>
          <a:xfrm>
            <a:off x="5334000" y="4457700"/>
            <a:ext cx="1524000" cy="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E462FAB-FFB8-458E-B4D3-51146AE3FCC4}"/>
              </a:ext>
            </a:extLst>
          </p:cNvPr>
          <p:cNvCxnSpPr>
            <a:cxnSpLocks/>
          </p:cNvCxnSpPr>
          <p:nvPr/>
        </p:nvCxnSpPr>
        <p:spPr>
          <a:xfrm>
            <a:off x="8483600" y="4457700"/>
            <a:ext cx="1524000" cy="0"/>
          </a:xfrm>
          <a:prstGeom prst="line">
            <a:avLst/>
          </a:prstGeom>
          <a:ln w="1270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BA90A208-47BB-4985-A816-7C0B3610D698}"/>
              </a:ext>
            </a:extLst>
          </p:cNvPr>
          <p:cNvSpPr/>
          <p:nvPr/>
        </p:nvSpPr>
        <p:spPr>
          <a:xfrm>
            <a:off x="1904482" y="4666291"/>
            <a:ext cx="2172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Your table is a team.</a:t>
            </a:r>
            <a:endParaRPr lang="zh-CN" altLang="en-US" sz="16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4B306B5-116A-4656-93A5-9572EDF61BF4}"/>
              </a:ext>
            </a:extLst>
          </p:cNvPr>
          <p:cNvSpPr/>
          <p:nvPr/>
        </p:nvSpPr>
        <p:spPr>
          <a:xfrm>
            <a:off x="4905481" y="4666291"/>
            <a:ext cx="2381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00">
                    <a:lumMod val="65000"/>
                    <a:lumOff val="35000"/>
                  </a:srgbClr>
                </a:solidFill>
                <a:ea typeface="汉仪夏日体W" panose="00020600040101010101" pitchFamily="18" charset="-122"/>
                <a:cs typeface="+mn-ea"/>
                <a:sym typeface="+mn-lt"/>
              </a:rPr>
              <a:t>You must work together.</a:t>
            </a:r>
            <a:endParaRPr lang="zh-CN" altLang="en-US" sz="16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B0CB16F-1E97-46C7-8E31-639D166073BE}"/>
              </a:ext>
            </a:extLst>
          </p:cNvPr>
          <p:cNvSpPr/>
          <p:nvPr/>
        </p:nvSpPr>
        <p:spPr>
          <a:xfrm>
            <a:off x="8274917" y="4658905"/>
            <a:ext cx="19413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You must be kind.</a:t>
            </a:r>
            <a:endParaRPr lang="zh-CN" altLang="en-US" sz="16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C686FF8-FB00-4B86-9F0E-2F43AF525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6136" y="2472294"/>
            <a:ext cx="2094825" cy="194313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CC774D7-BD29-4286-A545-46F682EB00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5078"/>
          <a:stretch/>
        </p:blipFill>
        <p:spPr>
          <a:xfrm>
            <a:off x="8203682" y="2598464"/>
            <a:ext cx="2083836" cy="183071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8B06428-87B8-44E6-AFBC-9E7A4915CA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4440"/>
          <a:stretch/>
        </p:blipFill>
        <p:spPr>
          <a:xfrm>
            <a:off x="4981374" y="2598464"/>
            <a:ext cx="2130288" cy="157544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75F166D-8C5E-4860-ADF9-2356CCF2767D}"/>
              </a:ext>
            </a:extLst>
          </p:cNvPr>
          <p:cNvSpPr txBox="1"/>
          <p:nvPr/>
        </p:nvSpPr>
        <p:spPr>
          <a:xfrm>
            <a:off x="1568808" y="498542"/>
            <a:ext cx="6726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Seating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80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C98C2EB-5E4C-43D5-BB7A-01F13E6E62D8}"/>
              </a:ext>
            </a:extLst>
          </p:cNvPr>
          <p:cNvSpPr txBox="1"/>
          <p:nvPr/>
        </p:nvSpPr>
        <p:spPr>
          <a:xfrm>
            <a:off x="4958114" y="2254607"/>
            <a:ext cx="22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Supplies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C94A9C2-5B27-4F72-87E4-20CE51F2CECA}"/>
              </a:ext>
            </a:extLst>
          </p:cNvPr>
          <p:cNvGrpSpPr/>
          <p:nvPr/>
        </p:nvGrpSpPr>
        <p:grpSpPr>
          <a:xfrm>
            <a:off x="2391843" y="2515490"/>
            <a:ext cx="1731414" cy="2395020"/>
            <a:chOff x="2391843" y="2515490"/>
            <a:chExt cx="1731414" cy="239502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B6C0331-FA4D-42DD-A6DC-635E512A0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8075" y="2515490"/>
              <a:ext cx="438950" cy="77425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199CDC7-C220-4F99-B5F8-9E16AB4F5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1843" y="2977911"/>
              <a:ext cx="1731414" cy="1932599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326B574-DE89-497D-9342-85EA78C09563}"/>
              </a:ext>
            </a:extLst>
          </p:cNvPr>
          <p:cNvGrpSpPr/>
          <p:nvPr/>
        </p:nvGrpSpPr>
        <p:grpSpPr>
          <a:xfrm>
            <a:off x="5230293" y="2515490"/>
            <a:ext cx="1731414" cy="2395020"/>
            <a:chOff x="5230293" y="2515490"/>
            <a:chExt cx="1731414" cy="239502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C083306-9725-4034-B047-1A08BD459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6525" y="2515490"/>
              <a:ext cx="438950" cy="77425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0D6C999-FF45-4BB7-91D0-C589A11B4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0293" y="2977911"/>
              <a:ext cx="1731414" cy="1932599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EEB0C93-9BD2-4819-8565-B69ED1B2F095}"/>
              </a:ext>
            </a:extLst>
          </p:cNvPr>
          <p:cNvGrpSpPr/>
          <p:nvPr/>
        </p:nvGrpSpPr>
        <p:grpSpPr>
          <a:xfrm>
            <a:off x="8068743" y="2515490"/>
            <a:ext cx="1731414" cy="2395020"/>
            <a:chOff x="8068743" y="2515490"/>
            <a:chExt cx="1731414" cy="239502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F5FBE4C-BD5A-4030-B0AB-E88738A40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975" y="2515490"/>
              <a:ext cx="438950" cy="774259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D29DF20-AA45-497B-9451-76686B0FB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8743" y="2977911"/>
              <a:ext cx="1731414" cy="1932599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444B51-A3EB-4F32-8FC7-705E5DF510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0793" y="2052792"/>
            <a:ext cx="853514" cy="84741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6F03A3C-28BB-4399-B3F8-4EBB937067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9243" y="2052792"/>
            <a:ext cx="853514" cy="84741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6000DEA-AAE2-441D-9C91-176C5AB425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7693" y="2052792"/>
            <a:ext cx="853514" cy="847417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F7C77A6-D9EF-471A-A6A3-07FB5E38B54C}"/>
              </a:ext>
            </a:extLst>
          </p:cNvPr>
          <p:cNvSpPr/>
          <p:nvPr/>
        </p:nvSpPr>
        <p:spPr>
          <a:xfrm>
            <a:off x="2463667" y="3568252"/>
            <a:ext cx="152892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Each caddie has an assigned table.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30D2A68-660A-41F9-B528-1FD448333CFE}"/>
              </a:ext>
            </a:extLst>
          </p:cNvPr>
          <p:cNvSpPr/>
          <p:nvPr/>
        </p:nvSpPr>
        <p:spPr>
          <a:xfrm>
            <a:off x="5313390" y="3093009"/>
            <a:ext cx="1536982" cy="1721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Caddies contain:</a:t>
            </a:r>
          </a:p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crayons, scissors, glue sticks, glue, pencils, markers, colored pencils, and an eraser.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D3A1A15-B0E9-4933-AB8C-014DD09E88FE}"/>
              </a:ext>
            </a:extLst>
          </p:cNvPr>
          <p:cNvSpPr/>
          <p:nvPr/>
        </p:nvSpPr>
        <p:spPr>
          <a:xfrm>
            <a:off x="8160494" y="3305356"/>
            <a:ext cx="1528924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All supplies must be handled with care and put away CORRECTLY.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36390A9-F198-4CF0-8D8D-888187AA8E95}"/>
              </a:ext>
            </a:extLst>
          </p:cNvPr>
          <p:cNvSpPr txBox="1"/>
          <p:nvPr/>
        </p:nvSpPr>
        <p:spPr>
          <a:xfrm>
            <a:off x="1306421" y="3651608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8B0C7E8-393F-4FAB-97C4-EFA8A55C88D9}"/>
              </a:ext>
            </a:extLst>
          </p:cNvPr>
          <p:cNvSpPr txBox="1"/>
          <p:nvPr/>
        </p:nvSpPr>
        <p:spPr>
          <a:xfrm>
            <a:off x="4153170" y="3651608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CF5A39E-C370-4900-AF0C-8CCE6CAE08F5}"/>
              </a:ext>
            </a:extLst>
          </p:cNvPr>
          <p:cNvSpPr txBox="1"/>
          <p:nvPr/>
        </p:nvSpPr>
        <p:spPr>
          <a:xfrm>
            <a:off x="6991619" y="3631037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9BAD5C6-CCF9-4835-9957-8632699A10E4}"/>
              </a:ext>
            </a:extLst>
          </p:cNvPr>
          <p:cNvSpPr txBox="1"/>
          <p:nvPr/>
        </p:nvSpPr>
        <p:spPr>
          <a:xfrm>
            <a:off x="1568808" y="498542"/>
            <a:ext cx="633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Supply Caddies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4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C98C2EB-5E4C-43D5-BB7A-01F13E6E62D8}"/>
              </a:ext>
            </a:extLst>
          </p:cNvPr>
          <p:cNvSpPr txBox="1"/>
          <p:nvPr/>
        </p:nvSpPr>
        <p:spPr>
          <a:xfrm>
            <a:off x="4958114" y="2147181"/>
            <a:ext cx="2224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Centers &amp; Activities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C888518-A44F-4A27-AD82-3FC6A0240230}"/>
              </a:ext>
            </a:extLst>
          </p:cNvPr>
          <p:cNvGrpSpPr/>
          <p:nvPr/>
        </p:nvGrpSpPr>
        <p:grpSpPr>
          <a:xfrm>
            <a:off x="2587764" y="2404886"/>
            <a:ext cx="1500063" cy="1500063"/>
            <a:chOff x="2587764" y="2404886"/>
            <a:chExt cx="1500063" cy="1500063"/>
          </a:xfrm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CB305838-A183-4753-9E9E-71BC34FE8A8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587764" y="2404886"/>
              <a:ext cx="1500063" cy="1500063"/>
            </a:xfrm>
            <a:prstGeom prst="ellipse">
              <a:avLst/>
            </a:prstGeom>
            <a:noFill/>
            <a:ln w="76200" cap="flat" cmpd="sng" algn="ctr">
              <a:solidFill>
                <a:srgbClr val="FF9999"/>
              </a:solidFill>
              <a:prstDash val="solid"/>
            </a:ln>
            <a:effectLst/>
          </p:spPr>
          <p:txBody>
            <a:bodyPr tIns="108000" bIns="540000" rtlCol="0" anchor="ctr"/>
            <a:lstStyle/>
            <a:p>
              <a:pPr algn="ctr">
                <a:defRPr/>
              </a:pPr>
              <a:r>
                <a:rPr lang="en-US" sz="8000" kern="0" dirty="0">
                  <a:solidFill>
                    <a:srgbClr val="FF9999"/>
                  </a:solidFill>
                  <a:latin typeface="Snap ITC" panose="04040A07060A02020202" pitchFamily="82" charset="0"/>
                </a:rPr>
                <a:t>A</a:t>
              </a:r>
            </a:p>
          </p:txBody>
        </p:sp>
        <p:sp>
          <p:nvSpPr>
            <p:cNvPr id="29" name="MH_SubTitle_1">
              <a:extLst>
                <a:ext uri="{FF2B5EF4-FFF2-40B4-BE49-F238E27FC236}">
                  <a16:creationId xmlns:a16="http://schemas.microsoft.com/office/drawing/2014/main" id="{77831FFA-00D0-4267-91AA-8A76952A80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95161" y="3248507"/>
              <a:ext cx="1489307" cy="642108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rgbClr val="FF9999"/>
            </a:solidFill>
            <a:ln w="25400" cap="flat" cmpd="sng" algn="ctr">
              <a:solidFill>
                <a:srgbClr val="FF999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kern="0" dirty="0">
                  <a:solidFill>
                    <a:srgbClr val="FFFFFF"/>
                  </a:solidFill>
                  <a:latin typeface="+mn-ea"/>
                  <a:cs typeface="Arial" pitchFamily="34" charset="0"/>
                </a:rPr>
                <a:t>Reading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D098D36-50AD-45A2-96FC-796D356EA541}"/>
              </a:ext>
            </a:extLst>
          </p:cNvPr>
          <p:cNvGrpSpPr/>
          <p:nvPr/>
        </p:nvGrpSpPr>
        <p:grpSpPr>
          <a:xfrm>
            <a:off x="8104173" y="2404886"/>
            <a:ext cx="1500063" cy="1500063"/>
            <a:chOff x="8104173" y="2404886"/>
            <a:chExt cx="1500063" cy="1500063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2B633216-80C9-4882-BF1E-C74BD108E01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104173" y="2404886"/>
              <a:ext cx="1500063" cy="1500063"/>
            </a:xfrm>
            <a:prstGeom prst="ellipse">
              <a:avLst/>
            </a:prstGeom>
            <a:noFill/>
            <a:ln w="762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tIns="108000" bIns="540000" rtlCol="0" anchor="ctr"/>
            <a:lstStyle/>
            <a:p>
              <a:pPr algn="ctr">
                <a:defRPr/>
              </a:pPr>
              <a:r>
                <a:rPr lang="en-US" sz="8000" kern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Snap ITC" panose="04040A07060A02020202" pitchFamily="82" charset="0"/>
                </a:rPr>
                <a:t>D</a:t>
              </a:r>
            </a:p>
          </p:txBody>
        </p:sp>
        <p:sp>
          <p:nvSpPr>
            <p:cNvPr id="35" name="MH_SubTitle_4">
              <a:extLst>
                <a:ext uri="{FF2B5EF4-FFF2-40B4-BE49-F238E27FC236}">
                  <a16:creationId xmlns:a16="http://schemas.microsoft.com/office/drawing/2014/main" id="{691BD48A-8720-4E30-B987-54DC9B20189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11571" y="3248507"/>
              <a:ext cx="1489307" cy="642108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kern="0" dirty="0">
                  <a:solidFill>
                    <a:srgbClr val="FFFFFF"/>
                  </a:solidFill>
                  <a:latin typeface="+mn-ea"/>
                  <a:cs typeface="Arial" pitchFamily="34" charset="0"/>
                </a:rPr>
                <a:t>Craft</a:t>
              </a: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39E230F6-8053-40BF-A40B-6145DB1BF678}"/>
              </a:ext>
            </a:extLst>
          </p:cNvPr>
          <p:cNvSpPr/>
          <p:nvPr/>
        </p:nvSpPr>
        <p:spPr>
          <a:xfrm>
            <a:off x="2587764" y="4134071"/>
            <a:ext cx="1607843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Find a quiet spot to read or read with a buddy.</a:t>
            </a:r>
            <a:endParaRPr lang="zh-CN" altLang="en-US" sz="12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A4A2172-B106-4F9C-B4FD-CF6E801278BD}"/>
              </a:ext>
            </a:extLst>
          </p:cNvPr>
          <p:cNvGrpSpPr/>
          <p:nvPr/>
        </p:nvGrpSpPr>
        <p:grpSpPr>
          <a:xfrm>
            <a:off x="4424196" y="2404886"/>
            <a:ext cx="1514575" cy="1500063"/>
            <a:chOff x="4424196" y="2404886"/>
            <a:chExt cx="1514575" cy="1500063"/>
          </a:xfrm>
        </p:grpSpPr>
        <p:sp>
          <p:nvSpPr>
            <p:cNvPr id="30" name="MH_Other_2">
              <a:extLst>
                <a:ext uri="{FF2B5EF4-FFF2-40B4-BE49-F238E27FC236}">
                  <a16:creationId xmlns:a16="http://schemas.microsoft.com/office/drawing/2014/main" id="{E8223B32-108E-4637-8B1B-9282FBDAAD1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424196" y="2404886"/>
              <a:ext cx="1500063" cy="1500063"/>
            </a:xfrm>
            <a:prstGeom prst="ellipse">
              <a:avLst/>
            </a:prstGeom>
            <a:noFill/>
            <a:ln w="762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tIns="108000" bIns="540000" rtlCol="0" anchor="ctr"/>
            <a:lstStyle/>
            <a:p>
              <a:pPr algn="ctr">
                <a:defRPr/>
              </a:pPr>
              <a:r>
                <a:rPr lang="en-US" sz="8000" kern="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Snap ITC" panose="04040A07060A02020202" pitchFamily="82" charset="0"/>
                </a:rPr>
                <a:t>B</a:t>
              </a:r>
            </a:p>
          </p:txBody>
        </p:sp>
        <p:sp>
          <p:nvSpPr>
            <p:cNvPr id="31" name="MH_SubTitle_2">
              <a:extLst>
                <a:ext uri="{FF2B5EF4-FFF2-40B4-BE49-F238E27FC236}">
                  <a16:creationId xmlns:a16="http://schemas.microsoft.com/office/drawing/2014/main" id="{FF5BE3D3-0264-44B4-9D01-27D5428FB46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24196" y="3248507"/>
              <a:ext cx="1514575" cy="642108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25400" cap="flat" cmpd="sng" algn="ctr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kern="0" dirty="0">
                  <a:solidFill>
                    <a:srgbClr val="FFFFFF"/>
                  </a:solidFill>
                  <a:latin typeface="+mn-ea"/>
                  <a:cs typeface="Arial" pitchFamily="34" charset="0"/>
                </a:rPr>
                <a:t>Technology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55E24F1-FB52-4A6C-8F8E-913B9800F0F4}"/>
              </a:ext>
            </a:extLst>
          </p:cNvPr>
          <p:cNvGrpSpPr/>
          <p:nvPr/>
        </p:nvGrpSpPr>
        <p:grpSpPr>
          <a:xfrm>
            <a:off x="6260627" y="2404886"/>
            <a:ext cx="1500063" cy="1500063"/>
            <a:chOff x="6260627" y="2404886"/>
            <a:chExt cx="1500063" cy="1500063"/>
          </a:xfrm>
        </p:grpSpPr>
        <p:sp>
          <p:nvSpPr>
            <p:cNvPr id="32" name="MH_Other_3">
              <a:extLst>
                <a:ext uri="{FF2B5EF4-FFF2-40B4-BE49-F238E27FC236}">
                  <a16:creationId xmlns:a16="http://schemas.microsoft.com/office/drawing/2014/main" id="{7713C930-EF6E-43C8-B2CF-B4D2EEDB3E8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260627" y="2404886"/>
              <a:ext cx="1500063" cy="1500063"/>
            </a:xfrm>
            <a:prstGeom prst="ellipse">
              <a:avLst/>
            </a:prstGeom>
            <a:noFill/>
            <a:ln w="762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tIns="108000" bIns="540000" rtlCol="0" anchor="ctr"/>
            <a:lstStyle/>
            <a:p>
              <a:pPr algn="ctr">
                <a:defRPr/>
              </a:pPr>
              <a:r>
                <a:rPr lang="en-US" sz="8000" kern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nap ITC" panose="04040A07060A02020202" pitchFamily="82" charset="0"/>
                </a:rPr>
                <a:t>C</a:t>
              </a:r>
            </a:p>
          </p:txBody>
        </p:sp>
        <p:sp>
          <p:nvSpPr>
            <p:cNvPr id="33" name="MH_SubTitle_3">
              <a:extLst>
                <a:ext uri="{FF2B5EF4-FFF2-40B4-BE49-F238E27FC236}">
                  <a16:creationId xmlns:a16="http://schemas.microsoft.com/office/drawing/2014/main" id="{85A5B646-2488-45C2-821B-A540761F869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268023" y="3248507"/>
              <a:ext cx="1489307" cy="642108"/>
            </a:xfrm>
            <a:custGeom>
              <a:avLst/>
              <a:gdLst/>
              <a:ahLst/>
              <a:cxnLst/>
              <a:rect l="l" t="t" r="r" b="b"/>
              <a:pathLst>
                <a:path w="2502636" h="1116124">
                  <a:moveTo>
                    <a:pt x="0" y="0"/>
                  </a:moveTo>
                  <a:lnTo>
                    <a:pt x="2502636" y="0"/>
                  </a:lnTo>
                  <a:cubicBezTo>
                    <a:pt x="2431811" y="628176"/>
                    <a:pt x="1898548" y="1116124"/>
                    <a:pt x="1251318" y="1116124"/>
                  </a:cubicBezTo>
                  <a:cubicBezTo>
                    <a:pt x="604088" y="1116124"/>
                    <a:pt x="70825" y="628176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kern="0" dirty="0">
                  <a:solidFill>
                    <a:srgbClr val="FFFFFF"/>
                  </a:solidFill>
                  <a:latin typeface="+mn-ea"/>
                  <a:cs typeface="Arial" pitchFamily="34" charset="0"/>
                </a:rPr>
                <a:t>STEM</a:t>
              </a: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7B0F867B-996E-4B16-91F3-7E5D176F9DA6}"/>
              </a:ext>
            </a:extLst>
          </p:cNvPr>
          <p:cNvSpPr/>
          <p:nvPr/>
        </p:nvSpPr>
        <p:spPr>
          <a:xfrm>
            <a:off x="4488157" y="4134071"/>
            <a:ext cx="1607843" cy="116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Play a game about Internet safety and being a good digital citizen.</a:t>
            </a:r>
            <a:endParaRPr lang="zh-CN" altLang="en-US" sz="12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E854B21-7DC5-4C44-A286-E980A8F7B32F}"/>
              </a:ext>
            </a:extLst>
          </p:cNvPr>
          <p:cNvSpPr/>
          <p:nvPr/>
        </p:nvSpPr>
        <p:spPr>
          <a:xfrm>
            <a:off x="6268023" y="4134071"/>
            <a:ext cx="1607843" cy="116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Build a bridge like the one in the story </a:t>
            </a:r>
            <a:r>
              <a:rPr lang="en-US" altLang="zh-CN" sz="1200" b="1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Three Billy Goats Gruff.</a:t>
            </a:r>
            <a:endParaRPr lang="zh-CN" altLang="en-US" sz="1200" b="1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DBE94E2-AB82-43C4-9EFD-D091C5CD0E7B}"/>
              </a:ext>
            </a:extLst>
          </p:cNvPr>
          <p:cNvSpPr/>
          <p:nvPr/>
        </p:nvSpPr>
        <p:spPr>
          <a:xfrm>
            <a:off x="8111571" y="4134071"/>
            <a:ext cx="1607843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Make a Cootie Catcher game.</a:t>
            </a:r>
            <a:endParaRPr lang="zh-CN" altLang="en-US" sz="12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8F7148C-1860-4741-8735-6CE3AEF50693}"/>
              </a:ext>
            </a:extLst>
          </p:cNvPr>
          <p:cNvSpPr txBox="1"/>
          <p:nvPr/>
        </p:nvSpPr>
        <p:spPr>
          <a:xfrm>
            <a:off x="1568807" y="498542"/>
            <a:ext cx="7311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Center Examples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80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37" grpId="0"/>
      <p:bldP spid="38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id="{B0810FA3-660B-4D8E-BC90-86D51D02291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8925946">
            <a:off x="2888057" y="3972089"/>
            <a:ext cx="812010" cy="60900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rgbClr val="FF99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A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10" name="MH_Other_4">
            <a:extLst>
              <a:ext uri="{FF2B5EF4-FFF2-40B4-BE49-F238E27FC236}">
                <a16:creationId xmlns:a16="http://schemas.microsoft.com/office/drawing/2014/main" id="{6100F03E-D108-4A41-B171-18267C644F5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8925946">
            <a:off x="5618068" y="3972089"/>
            <a:ext cx="812010" cy="60900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B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13" name="MH_Other_6">
            <a:extLst>
              <a:ext uri="{FF2B5EF4-FFF2-40B4-BE49-F238E27FC236}">
                <a16:creationId xmlns:a16="http://schemas.microsoft.com/office/drawing/2014/main" id="{3374E436-A121-435E-86DC-F5D03FF1CCC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8925946">
            <a:off x="8348078" y="3972089"/>
            <a:ext cx="812010" cy="609008"/>
          </a:xfrm>
          <a:prstGeom prst="notchedRightArrow">
            <a:avLst>
              <a:gd name="adj1" fmla="val 46829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C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B2BF801-AD23-4127-874A-DB3A92EF44B1}"/>
              </a:ext>
            </a:extLst>
          </p:cNvPr>
          <p:cNvSpPr/>
          <p:nvPr/>
        </p:nvSpPr>
        <p:spPr>
          <a:xfrm>
            <a:off x="2679422" y="4999161"/>
            <a:ext cx="6833156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After lesson and activity, everyone rotates through the different centers.  This is also the time to check out books by color or table #.  </a:t>
            </a:r>
            <a:endParaRPr lang="zh-CN" altLang="en-US" sz="1400" dirty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25CF6A2-C764-4624-B50D-D699CBA4C8E9}"/>
              </a:ext>
            </a:extLst>
          </p:cNvPr>
          <p:cNvGrpSpPr/>
          <p:nvPr/>
        </p:nvGrpSpPr>
        <p:grpSpPr>
          <a:xfrm>
            <a:off x="5088714" y="1956658"/>
            <a:ext cx="2152075" cy="1963082"/>
            <a:chOff x="5088714" y="1956658"/>
            <a:chExt cx="2152075" cy="196308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59EE3D7-3F35-49C5-8342-36D1A451B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88714" y="1956658"/>
              <a:ext cx="2152075" cy="1963082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D0857877-294F-4ACE-AE85-D2F0972BA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20990" y="2392086"/>
              <a:ext cx="1506252" cy="1110671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8A95C98-F687-41F7-B14B-D79BFD38C361}"/>
              </a:ext>
            </a:extLst>
          </p:cNvPr>
          <p:cNvGrpSpPr/>
          <p:nvPr/>
        </p:nvGrpSpPr>
        <p:grpSpPr>
          <a:xfrm>
            <a:off x="7821773" y="1956658"/>
            <a:ext cx="2145978" cy="1963082"/>
            <a:chOff x="7821773" y="1956658"/>
            <a:chExt cx="2145978" cy="1963082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2ECF5357-BD8F-4ACD-A69A-F75CC4CA4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21773" y="1956658"/>
              <a:ext cx="2145978" cy="196308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0970306-5B56-4B33-910E-F6E5EC77D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51746" y="2302503"/>
              <a:ext cx="1486031" cy="1286585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9E709A3-DD7F-41BE-A78C-6FE62532615F}"/>
              </a:ext>
            </a:extLst>
          </p:cNvPr>
          <p:cNvGrpSpPr/>
          <p:nvPr/>
        </p:nvGrpSpPr>
        <p:grpSpPr>
          <a:xfrm>
            <a:off x="2358703" y="1956658"/>
            <a:ext cx="2152075" cy="1963082"/>
            <a:chOff x="2358703" y="1956658"/>
            <a:chExt cx="2152075" cy="1963082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D248039-031C-4213-A6D1-A00F56EB5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58703" y="1956658"/>
              <a:ext cx="2152075" cy="196308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4B1E6BE-C0B3-4205-AEAB-BD10EB169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56562" y="2293951"/>
              <a:ext cx="1548625" cy="1303690"/>
            </a:xfrm>
            <a:prstGeom prst="rect">
              <a:avLst/>
            </a:prstGeom>
          </p:spPr>
        </p:pic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F47AC125-996C-439C-B997-80F65E0932FB}"/>
              </a:ext>
            </a:extLst>
          </p:cNvPr>
          <p:cNvSpPr txBox="1"/>
          <p:nvPr/>
        </p:nvSpPr>
        <p:spPr>
          <a:xfrm>
            <a:off x="1568808" y="498542"/>
            <a:ext cx="677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Centers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2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7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7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57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7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57"/>
                            </p:stCondLst>
                            <p:childTnLst>
                              <p:par>
                                <p:cTn id="3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57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57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62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B70333F-7B0B-478D-BC47-643B724A8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403" y="1794170"/>
            <a:ext cx="1207113" cy="193259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A9C0B88-4EE8-4FAC-915A-2ADE35EC1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029" y="2492300"/>
            <a:ext cx="1207113" cy="193259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1F0E3DC-CF17-4C5A-92CB-A5DC301A8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289" y="3414440"/>
            <a:ext cx="1207113" cy="1932599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5E5D0D1C-86AB-45B0-B270-5DFC84D501BF}"/>
              </a:ext>
            </a:extLst>
          </p:cNvPr>
          <p:cNvGrpSpPr/>
          <p:nvPr/>
        </p:nvGrpSpPr>
        <p:grpSpPr>
          <a:xfrm>
            <a:off x="935976" y="2375825"/>
            <a:ext cx="2487431" cy="1373110"/>
            <a:chOff x="935976" y="2375825"/>
            <a:chExt cx="2487431" cy="1373110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5EAED4F-4797-43B4-9F92-CE65BE898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5976" y="2375825"/>
              <a:ext cx="2467193" cy="1373110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96E3A05-49E5-4373-867E-B71761888F00}"/>
                </a:ext>
              </a:extLst>
            </p:cNvPr>
            <p:cNvSpPr/>
            <p:nvPr/>
          </p:nvSpPr>
          <p:spPr>
            <a:xfrm>
              <a:off x="1060709" y="2705251"/>
              <a:ext cx="2362698" cy="612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ea typeface="汉仪夏日体W" panose="00020600040101010101" pitchFamily="18" charset="-122"/>
                  <a:cs typeface="+mn-ea"/>
                  <a:sym typeface="+mn-lt"/>
                </a:rPr>
                <a:t>Follow directions and complete the center activity.</a:t>
              </a:r>
              <a:endParaRPr lang="zh-CN" altLang="en-US" sz="1200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6E170D1-504D-4783-8BA9-017E4EB8A174}"/>
              </a:ext>
            </a:extLst>
          </p:cNvPr>
          <p:cNvGrpSpPr/>
          <p:nvPr/>
        </p:nvGrpSpPr>
        <p:grpSpPr>
          <a:xfrm>
            <a:off x="4357834" y="3099725"/>
            <a:ext cx="2520971" cy="1373110"/>
            <a:chOff x="4357834" y="3099725"/>
            <a:chExt cx="2520971" cy="137311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7CCD55D3-C171-41CF-981E-272B89F49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7834" y="3099725"/>
              <a:ext cx="2467193" cy="137311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84BCDD1-A053-445A-AEB8-5EA486F74C7E}"/>
                </a:ext>
              </a:extLst>
            </p:cNvPr>
            <p:cNvSpPr/>
            <p:nvPr/>
          </p:nvSpPr>
          <p:spPr>
            <a:xfrm>
              <a:off x="4497798" y="3420082"/>
              <a:ext cx="2381007" cy="613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+mn-ea"/>
                  <a:sym typeface="+mn-lt"/>
                </a:rPr>
                <a:t>Take care of supplies and clean up after yourself.</a:t>
              </a:r>
              <a:endParaRPr lang="zh-CN" altLang="en-US" sz="1200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CAE9E03-D275-40E6-A7BB-27A1BDB0D94E}"/>
              </a:ext>
            </a:extLst>
          </p:cNvPr>
          <p:cNvGrpSpPr/>
          <p:nvPr/>
        </p:nvGrpSpPr>
        <p:grpSpPr>
          <a:xfrm>
            <a:off x="7848746" y="3973930"/>
            <a:ext cx="2612377" cy="1373110"/>
            <a:chOff x="7848746" y="3973930"/>
            <a:chExt cx="2612377" cy="137311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C218C00F-6266-4A22-92BB-59430961F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48746" y="3973930"/>
              <a:ext cx="2467193" cy="1373110"/>
            </a:xfrm>
            <a:prstGeom prst="rect">
              <a:avLst/>
            </a:prstGeom>
          </p:spPr>
        </p:pic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F735C24-9026-4C87-AF0D-991B4041FB5D}"/>
                </a:ext>
              </a:extLst>
            </p:cNvPr>
            <p:cNvSpPr/>
            <p:nvPr/>
          </p:nvSpPr>
          <p:spPr>
            <a:xfrm>
              <a:off x="7993930" y="4316838"/>
              <a:ext cx="2467193" cy="613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汉仪夏日体W" panose="00020600040101010101" pitchFamily="18" charset="-122"/>
                  <a:ea typeface="汉仪夏日体W" panose="00020600040101010101" pitchFamily="18" charset="-122"/>
                  <a:cs typeface="+mn-ea"/>
                  <a:sym typeface="+mn-lt"/>
                </a:rPr>
                <a:t>Make good choices and be kind to others.</a:t>
              </a:r>
              <a:endParaRPr lang="zh-CN" altLang="en-US" sz="1200" dirty="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5F0C58F-211D-4223-A081-0666F8D101DD}"/>
              </a:ext>
            </a:extLst>
          </p:cNvPr>
          <p:cNvGrpSpPr/>
          <p:nvPr/>
        </p:nvGrpSpPr>
        <p:grpSpPr>
          <a:xfrm>
            <a:off x="270677" y="3973930"/>
            <a:ext cx="3494442" cy="712370"/>
            <a:chOff x="270677" y="3973930"/>
            <a:chExt cx="3494442" cy="712370"/>
          </a:xfrm>
        </p:grpSpPr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E7BB339-1753-4E4E-9A7E-3A0D16728C4A}"/>
                </a:ext>
              </a:extLst>
            </p:cNvPr>
            <p:cNvCxnSpPr>
              <a:cxnSpLocks/>
            </p:cNvCxnSpPr>
            <p:nvPr/>
          </p:nvCxnSpPr>
          <p:spPr>
            <a:xfrm>
              <a:off x="270677" y="3973930"/>
              <a:ext cx="3494442" cy="0"/>
            </a:xfrm>
            <a:prstGeom prst="line">
              <a:avLst/>
            </a:prstGeom>
            <a:ln w="1905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D65DC10C-6D91-44B0-8464-509402193396}"/>
                </a:ext>
              </a:extLst>
            </p:cNvPr>
            <p:cNvCxnSpPr>
              <a:cxnSpLocks/>
            </p:cNvCxnSpPr>
            <p:nvPr/>
          </p:nvCxnSpPr>
          <p:spPr>
            <a:xfrm>
              <a:off x="3765119" y="4004094"/>
              <a:ext cx="0" cy="682206"/>
            </a:xfrm>
            <a:prstGeom prst="line">
              <a:avLst/>
            </a:prstGeom>
            <a:ln w="1905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A2EC518-DA40-4CFF-8092-6A4F36BAD130}"/>
              </a:ext>
            </a:extLst>
          </p:cNvPr>
          <p:cNvGrpSpPr/>
          <p:nvPr/>
        </p:nvGrpSpPr>
        <p:grpSpPr>
          <a:xfrm>
            <a:off x="3782300" y="4724075"/>
            <a:ext cx="3494442" cy="712370"/>
            <a:chOff x="270677" y="3973930"/>
            <a:chExt cx="3494442" cy="712370"/>
          </a:xfrm>
        </p:grpSpPr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F5D8A461-58EB-468B-9596-A7B9CF8A52EA}"/>
                </a:ext>
              </a:extLst>
            </p:cNvPr>
            <p:cNvCxnSpPr>
              <a:cxnSpLocks/>
            </p:cNvCxnSpPr>
            <p:nvPr/>
          </p:nvCxnSpPr>
          <p:spPr>
            <a:xfrm>
              <a:off x="270677" y="3973930"/>
              <a:ext cx="3494442" cy="0"/>
            </a:xfrm>
            <a:prstGeom prst="line">
              <a:avLst/>
            </a:prstGeom>
            <a:ln w="1905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AFB5DCDB-09E4-4DE2-A2F5-BBEA0001D146}"/>
                </a:ext>
              </a:extLst>
            </p:cNvPr>
            <p:cNvCxnSpPr>
              <a:cxnSpLocks/>
            </p:cNvCxnSpPr>
            <p:nvPr/>
          </p:nvCxnSpPr>
          <p:spPr>
            <a:xfrm>
              <a:off x="3765119" y="4004094"/>
              <a:ext cx="0" cy="682206"/>
            </a:xfrm>
            <a:prstGeom prst="line">
              <a:avLst/>
            </a:prstGeom>
            <a:ln w="1905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FDEDBD4D-1A5F-450E-ABD3-B06484E72CF4}"/>
              </a:ext>
            </a:extLst>
          </p:cNvPr>
          <p:cNvCxnSpPr>
            <a:cxnSpLocks/>
          </p:cNvCxnSpPr>
          <p:nvPr/>
        </p:nvCxnSpPr>
        <p:spPr>
          <a:xfrm>
            <a:off x="7335121" y="5435524"/>
            <a:ext cx="4571129" cy="0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969DBE23-30E9-41C1-8160-305B5916A24D}"/>
              </a:ext>
            </a:extLst>
          </p:cNvPr>
          <p:cNvSpPr txBox="1"/>
          <p:nvPr/>
        </p:nvSpPr>
        <p:spPr>
          <a:xfrm>
            <a:off x="1568808" y="498542"/>
            <a:ext cx="642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Centers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07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7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F1CDD7E5-F7C2-4571-89C4-566F36700233}"/>
              </a:ext>
            </a:extLst>
          </p:cNvPr>
          <p:cNvGrpSpPr/>
          <p:nvPr/>
        </p:nvGrpSpPr>
        <p:grpSpPr>
          <a:xfrm>
            <a:off x="5189989" y="2049540"/>
            <a:ext cx="1844706" cy="1705658"/>
            <a:chOff x="5199515" y="2049540"/>
            <a:chExt cx="1844706" cy="170565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003777A-2A64-47D9-BAA5-F19FD532F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718023">
              <a:off x="5426152" y="2183955"/>
              <a:ext cx="1395969" cy="142161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FB31E97-5976-4037-B04E-0B6346DB5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9515" y="2049540"/>
              <a:ext cx="1844706" cy="1705658"/>
            </a:xfrm>
            <a:prstGeom prst="diamond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D3025A5-C72B-4EE0-8A44-9A63981CF570}"/>
              </a:ext>
            </a:extLst>
          </p:cNvPr>
          <p:cNvGrpSpPr/>
          <p:nvPr/>
        </p:nvGrpSpPr>
        <p:grpSpPr>
          <a:xfrm>
            <a:off x="7954446" y="2063962"/>
            <a:ext cx="1863441" cy="1667874"/>
            <a:chOff x="7983023" y="2063962"/>
            <a:chExt cx="1863441" cy="166787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C7BBB52D-C564-432B-9CF3-B977116E1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680898">
              <a:off x="8208705" y="2183955"/>
              <a:ext cx="1395969" cy="1421616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33F8322-840D-4130-9263-DF7F1E69D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83023" y="2063962"/>
              <a:ext cx="1863441" cy="1667874"/>
            </a:xfrm>
            <a:prstGeom prst="diamond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40BD834-270E-41FC-A0B7-6942B4D7C502}"/>
              </a:ext>
            </a:extLst>
          </p:cNvPr>
          <p:cNvGrpSpPr/>
          <p:nvPr/>
        </p:nvGrpSpPr>
        <p:grpSpPr>
          <a:xfrm>
            <a:off x="2508493" y="2068432"/>
            <a:ext cx="1729193" cy="1667874"/>
            <a:chOff x="2508493" y="2068432"/>
            <a:chExt cx="1729193" cy="166787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F1CC550-0F70-464A-8BD9-E9A6150B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784804">
              <a:off x="2667652" y="2183955"/>
              <a:ext cx="1395969" cy="1421616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856C785-CEA9-4C87-AD06-195BB4FCA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08493" y="2068432"/>
              <a:ext cx="1729193" cy="1667874"/>
            </a:xfrm>
            <a:prstGeom prst="diamond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7" name="MH_Other_1">
            <a:extLst>
              <a:ext uri="{FF2B5EF4-FFF2-40B4-BE49-F238E27FC236}">
                <a16:creationId xmlns:a16="http://schemas.microsoft.com/office/drawing/2014/main" id="{267AD749-F351-4552-A7E8-FA7AF56710A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37886" y="3575244"/>
            <a:ext cx="1766459" cy="313184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rgbClr val="FF999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3744BDB5-A6EC-4F89-8443-1BD8421F164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9660" y="3575244"/>
            <a:ext cx="1767696" cy="313184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3" name="MH_Other_3">
            <a:extLst>
              <a:ext uri="{FF2B5EF4-FFF2-40B4-BE49-F238E27FC236}">
                <a16:creationId xmlns:a16="http://schemas.microsoft.com/office/drawing/2014/main" id="{7353D891-15E1-42B8-A11C-E59270211F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83023" y="3575244"/>
            <a:ext cx="1766458" cy="313184"/>
          </a:xfrm>
          <a:custGeom>
            <a:avLst/>
            <a:gdLst>
              <a:gd name="connsiteX0" fmla="*/ 720001 w 1440000"/>
              <a:gd name="connsiteY0" fmla="*/ 0 h 254975"/>
              <a:gd name="connsiteX1" fmla="*/ 838697 w 1440000"/>
              <a:gd name="connsiteY1" fmla="*/ 118696 h 254975"/>
              <a:gd name="connsiteX2" fmla="*/ 803932 w 1440000"/>
              <a:gd name="connsiteY2" fmla="*/ 202627 h 254975"/>
              <a:gd name="connsiteX3" fmla="*/ 779684 w 1440000"/>
              <a:gd name="connsiteY3" fmla="*/ 218975 h 254975"/>
              <a:gd name="connsiteX4" fmla="*/ 1422000 w 1440000"/>
              <a:gd name="connsiteY4" fmla="*/ 218975 h 254975"/>
              <a:gd name="connsiteX5" fmla="*/ 1440000 w 1440000"/>
              <a:gd name="connsiteY5" fmla="*/ 236975 h 254975"/>
              <a:gd name="connsiteX6" fmla="*/ 1422000 w 1440000"/>
              <a:gd name="connsiteY6" fmla="*/ 254975 h 254975"/>
              <a:gd name="connsiteX7" fmla="*/ 18000 w 1440000"/>
              <a:gd name="connsiteY7" fmla="*/ 254975 h 254975"/>
              <a:gd name="connsiteX8" fmla="*/ 0 w 1440000"/>
              <a:gd name="connsiteY8" fmla="*/ 236975 h 254975"/>
              <a:gd name="connsiteX9" fmla="*/ 18000 w 1440000"/>
              <a:gd name="connsiteY9" fmla="*/ 218975 h 254975"/>
              <a:gd name="connsiteX10" fmla="*/ 660318 w 1440000"/>
              <a:gd name="connsiteY10" fmla="*/ 218975 h 254975"/>
              <a:gd name="connsiteX11" fmla="*/ 636070 w 1440000"/>
              <a:gd name="connsiteY11" fmla="*/ 202627 h 254975"/>
              <a:gd name="connsiteX12" fmla="*/ 601305 w 1440000"/>
              <a:gd name="connsiteY12" fmla="*/ 118696 h 254975"/>
              <a:gd name="connsiteX13" fmla="*/ 720001 w 1440000"/>
              <a:gd name="connsiteY13" fmla="*/ 0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0000" h="254975">
                <a:moveTo>
                  <a:pt x="720001" y="0"/>
                </a:moveTo>
                <a:cubicBezTo>
                  <a:pt x="785555" y="0"/>
                  <a:pt x="838697" y="53142"/>
                  <a:pt x="838697" y="118696"/>
                </a:cubicBezTo>
                <a:cubicBezTo>
                  <a:pt x="838697" y="151473"/>
                  <a:pt x="825412" y="181147"/>
                  <a:pt x="803932" y="202627"/>
                </a:cubicBezTo>
                <a:lnTo>
                  <a:pt x="779684" y="218975"/>
                </a:lnTo>
                <a:lnTo>
                  <a:pt x="1422000" y="218975"/>
                </a:lnTo>
                <a:cubicBezTo>
                  <a:pt x="1431941" y="218975"/>
                  <a:pt x="1440000" y="227034"/>
                  <a:pt x="1440000" y="236975"/>
                </a:cubicBezTo>
                <a:cubicBezTo>
                  <a:pt x="1440000" y="246916"/>
                  <a:pt x="1431941" y="254975"/>
                  <a:pt x="1422000" y="254975"/>
                </a:cubicBezTo>
                <a:lnTo>
                  <a:pt x="18000" y="254975"/>
                </a:lnTo>
                <a:cubicBezTo>
                  <a:pt x="8059" y="254975"/>
                  <a:pt x="0" y="246916"/>
                  <a:pt x="0" y="236975"/>
                </a:cubicBezTo>
                <a:cubicBezTo>
                  <a:pt x="0" y="227034"/>
                  <a:pt x="8059" y="218975"/>
                  <a:pt x="18000" y="218975"/>
                </a:cubicBezTo>
                <a:lnTo>
                  <a:pt x="660318" y="218975"/>
                </a:lnTo>
                <a:lnTo>
                  <a:pt x="636070" y="202627"/>
                </a:lnTo>
                <a:cubicBezTo>
                  <a:pt x="614591" y="181147"/>
                  <a:pt x="601305" y="151473"/>
                  <a:pt x="601305" y="118696"/>
                </a:cubicBezTo>
                <a:cubicBezTo>
                  <a:pt x="601305" y="53142"/>
                  <a:pt x="654447" y="0"/>
                  <a:pt x="720001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0000" anchor="ctr"/>
          <a:lstStyle/>
          <a:p>
            <a:pPr algn="ctr">
              <a:defRPr/>
            </a:pPr>
            <a:endParaRPr lang="zh-CN" altLang="en-US" sz="3200">
              <a:solidFill>
                <a:srgbClr val="FFFFFF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7CDACE-21B1-468C-98DA-625D515A0CA9}"/>
              </a:ext>
            </a:extLst>
          </p:cNvPr>
          <p:cNvSpPr/>
          <p:nvPr/>
        </p:nvSpPr>
        <p:spPr>
          <a:xfrm>
            <a:off x="2334755" y="3946674"/>
            <a:ext cx="2014004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You will learn how to search for books on Destiny.</a:t>
            </a:r>
            <a:endParaRPr lang="zh-CN" altLang="en-US" sz="12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3A19086-62FD-4C88-B22F-8089BCC8D551}"/>
              </a:ext>
            </a:extLst>
          </p:cNvPr>
          <p:cNvSpPr/>
          <p:nvPr/>
        </p:nvSpPr>
        <p:spPr>
          <a:xfrm>
            <a:off x="5088998" y="3946674"/>
            <a:ext cx="2014004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You will learn to use a shelf marker and keep books in order.</a:t>
            </a:r>
            <a:endParaRPr lang="zh-CN" altLang="en-US" sz="12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E9484E3-C00B-4135-9147-4AC65C753FBC}"/>
              </a:ext>
            </a:extLst>
          </p:cNvPr>
          <p:cNvSpPr/>
          <p:nvPr/>
        </p:nvSpPr>
        <p:spPr>
          <a:xfrm>
            <a:off x="7861608" y="3968459"/>
            <a:ext cx="2014004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You will learn to check out books yourselves.</a:t>
            </a:r>
            <a:endParaRPr lang="zh-CN" altLang="en-US" sz="12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983E5A2-B125-4DCA-A781-83D412BD2B9F}"/>
              </a:ext>
            </a:extLst>
          </p:cNvPr>
          <p:cNvSpPr txBox="1"/>
          <p:nvPr/>
        </p:nvSpPr>
        <p:spPr>
          <a:xfrm>
            <a:off x="1568807" y="498542"/>
            <a:ext cx="7594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Checking Out Books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86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9" grpId="0"/>
      <p:bldP spid="20" grpId="0"/>
      <p:bldP spid="21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7BDBAA9D-01A4-435D-B9F5-78CDCCCD8027}"/>
              </a:ext>
            </a:extLst>
          </p:cNvPr>
          <p:cNvGrpSpPr/>
          <p:nvPr/>
        </p:nvGrpSpPr>
        <p:grpSpPr>
          <a:xfrm>
            <a:off x="2490111" y="2235200"/>
            <a:ext cx="7211778" cy="2984499"/>
            <a:chOff x="2490111" y="2235200"/>
            <a:chExt cx="7211778" cy="2984499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00A3E9E-3A03-4403-B576-F1026708A00C}"/>
                </a:ext>
              </a:extLst>
            </p:cNvPr>
            <p:cNvGrpSpPr/>
            <p:nvPr/>
          </p:nvGrpSpPr>
          <p:grpSpPr>
            <a:xfrm>
              <a:off x="2490111" y="2235200"/>
              <a:ext cx="7211778" cy="2984499"/>
              <a:chOff x="2490111" y="2235200"/>
              <a:chExt cx="7211778" cy="2984499"/>
            </a:xfrm>
          </p:grpSpPr>
          <p:sp>
            <p:nvSpPr>
              <p:cNvPr id="6" name="MH_SubTitle_1">
                <a:extLst>
                  <a:ext uri="{FF2B5EF4-FFF2-40B4-BE49-F238E27FC236}">
                    <a16:creationId xmlns:a16="http://schemas.microsoft.com/office/drawing/2014/main" id="{73BEC476-DA5D-4672-A425-C2DBB15156F3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2490111" y="2235200"/>
                <a:ext cx="3543749" cy="2984499"/>
              </a:xfrm>
              <a:prstGeom prst="roundRect">
                <a:avLst>
                  <a:gd name="adj" fmla="val 3149"/>
                </a:avLst>
              </a:prstGeom>
              <a:solidFill>
                <a:srgbClr val="FFFFFF"/>
              </a:solidFill>
              <a:ln>
                <a:solidFill>
                  <a:srgbClr val="C2C2C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tIns="90000" rIns="648000" bIns="90000" anchor="ctr">
                <a:norm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endParaRPr lang="zh-CN" altLang="en-US" sz="14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7" name="MH_SubTitle_2">
                <a:extLst>
                  <a:ext uri="{FF2B5EF4-FFF2-40B4-BE49-F238E27FC236}">
                    <a16:creationId xmlns:a16="http://schemas.microsoft.com/office/drawing/2014/main" id="{378B0E5B-1F6D-45D0-BE97-B3ECA59E049C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6158139" y="2235200"/>
                <a:ext cx="3543750" cy="2984499"/>
              </a:xfrm>
              <a:prstGeom prst="roundRect">
                <a:avLst>
                  <a:gd name="adj" fmla="val 3149"/>
                </a:avLst>
              </a:prstGeom>
              <a:solidFill>
                <a:srgbClr val="FFFFFF"/>
              </a:solidFill>
              <a:ln>
                <a:solidFill>
                  <a:srgbClr val="C2C2C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48000" tIns="90000" rIns="90000" bIns="90000" anchor="ctr">
                <a:norm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endParaRPr lang="en-US" altLang="zh-CN" sz="1400" dirty="0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10" name="MH_Other_2">
              <a:extLst>
                <a:ext uri="{FF2B5EF4-FFF2-40B4-BE49-F238E27FC236}">
                  <a16:creationId xmlns:a16="http://schemas.microsoft.com/office/drawing/2014/main" id="{5AF1DB49-8E95-432E-B988-54DB4297C7F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192258" y="2405596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1" name="MH_Other_3">
              <a:extLst>
                <a:ext uri="{FF2B5EF4-FFF2-40B4-BE49-F238E27FC236}">
                  <a16:creationId xmlns:a16="http://schemas.microsoft.com/office/drawing/2014/main" id="{BFE3A50B-95E0-4538-B22F-59A5B3FA300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900323" y="2410202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2" name="MH_Other_4">
              <a:extLst>
                <a:ext uri="{FF2B5EF4-FFF2-40B4-BE49-F238E27FC236}">
                  <a16:creationId xmlns:a16="http://schemas.microsoft.com/office/drawing/2014/main" id="{8EB4CCB7-D238-42F4-9BAF-0FBBFF41F6C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40653" y="2421618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3" name="MH_Other_5">
              <a:extLst>
                <a:ext uri="{FF2B5EF4-FFF2-40B4-BE49-F238E27FC236}">
                  <a16:creationId xmlns:a16="http://schemas.microsoft.com/office/drawing/2014/main" id="{36D54DEC-C83C-4763-BC09-FEBD12407BB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192258" y="2607502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4" name="MH_Other_6">
              <a:extLst>
                <a:ext uri="{FF2B5EF4-FFF2-40B4-BE49-F238E27FC236}">
                  <a16:creationId xmlns:a16="http://schemas.microsoft.com/office/drawing/2014/main" id="{C0DC23B8-3927-46BB-B68F-74F297E81F8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900323" y="2612108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6" name="MH_Other_7">
              <a:extLst>
                <a:ext uri="{FF2B5EF4-FFF2-40B4-BE49-F238E27FC236}">
                  <a16:creationId xmlns:a16="http://schemas.microsoft.com/office/drawing/2014/main" id="{2B88330A-3148-4E08-B8F9-21DBB1B20A7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40653" y="2622656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7" name="MH_Other_8">
              <a:extLst>
                <a:ext uri="{FF2B5EF4-FFF2-40B4-BE49-F238E27FC236}">
                  <a16:creationId xmlns:a16="http://schemas.microsoft.com/office/drawing/2014/main" id="{94F8A77F-E825-4087-A3C2-FBCDADC7550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92258" y="4659266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8" name="MH_Other_9">
              <a:extLst>
                <a:ext uri="{FF2B5EF4-FFF2-40B4-BE49-F238E27FC236}">
                  <a16:creationId xmlns:a16="http://schemas.microsoft.com/office/drawing/2014/main" id="{86C1B038-FAE6-4DA3-A1C0-B6C4082D409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00323" y="4663872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9" name="MH_Other_10">
              <a:extLst>
                <a:ext uri="{FF2B5EF4-FFF2-40B4-BE49-F238E27FC236}">
                  <a16:creationId xmlns:a16="http://schemas.microsoft.com/office/drawing/2014/main" id="{603665FE-0643-4A6B-82C7-E6853B269D2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40653" y="4675070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0" name="MH_Other_11">
              <a:extLst>
                <a:ext uri="{FF2B5EF4-FFF2-40B4-BE49-F238E27FC236}">
                  <a16:creationId xmlns:a16="http://schemas.microsoft.com/office/drawing/2014/main" id="{50D95A30-90B1-4836-8315-8CE08D50612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92258" y="4861170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1" name="MH_Other_12">
              <a:extLst>
                <a:ext uri="{FF2B5EF4-FFF2-40B4-BE49-F238E27FC236}">
                  <a16:creationId xmlns:a16="http://schemas.microsoft.com/office/drawing/2014/main" id="{24B07426-E112-44A1-92D7-420BF03051C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900323" y="4865777"/>
              <a:ext cx="82795" cy="92937"/>
            </a:xfrm>
            <a:prstGeom prst="ellipse">
              <a:avLst/>
            </a:prstGeom>
            <a:gradFill flip="none" rotWithShape="1">
              <a:gsLst>
                <a:gs pos="51000">
                  <a:srgbClr val="525252"/>
                </a:gs>
                <a:gs pos="20000">
                  <a:srgbClr val="808080"/>
                </a:gs>
                <a:gs pos="86000">
                  <a:srgbClr val="A5A5A5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22" name="MH_Other_13">
              <a:extLst>
                <a:ext uri="{FF2B5EF4-FFF2-40B4-BE49-F238E27FC236}">
                  <a16:creationId xmlns:a16="http://schemas.microsoft.com/office/drawing/2014/main" id="{9E9F16D6-A4D7-48A8-9A1D-525C46AE077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40653" y="4876108"/>
              <a:ext cx="310694" cy="62139"/>
            </a:xfrm>
            <a:prstGeom prst="rect">
              <a:avLst/>
            </a:prstGeom>
            <a:gradFill flip="none" rotWithShape="1">
              <a:gsLst>
                <a:gs pos="57000">
                  <a:srgbClr val="D2D2D2"/>
                </a:gs>
                <a:gs pos="9000">
                  <a:srgbClr val="808080"/>
                </a:gs>
                <a:gs pos="98000">
                  <a:srgbClr val="AEAEA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8" name="MH_Other_1">
            <a:extLst>
              <a:ext uri="{FF2B5EF4-FFF2-40B4-BE49-F238E27FC236}">
                <a16:creationId xmlns:a16="http://schemas.microsoft.com/office/drawing/2014/main" id="{6572DD9E-309C-4121-8114-58CC1241482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443541" y="3074078"/>
            <a:ext cx="1304918" cy="130491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MH_Title_1">
            <a:extLst>
              <a:ext uri="{FF2B5EF4-FFF2-40B4-BE49-F238E27FC236}">
                <a16:creationId xmlns:a16="http://schemas.microsoft.com/office/drawing/2014/main" id="{92CF38A2-B50D-4422-AAD0-C616A2777B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75130" y="3205667"/>
            <a:ext cx="1041741" cy="104174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 fontScale="92500" lnSpcReduction="20000"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accent6"/>
                </a:solidFill>
              </a:rPr>
              <a:t>Make </a:t>
            </a:r>
          </a:p>
          <a:p>
            <a:pPr algn="ctr">
              <a:defRPr/>
            </a:pPr>
            <a:r>
              <a:rPr lang="en-US" altLang="zh-CN" sz="2000" dirty="0">
                <a:solidFill>
                  <a:schemeClr val="accent6"/>
                </a:solidFill>
              </a:rPr>
              <a:t>Good</a:t>
            </a:r>
          </a:p>
          <a:p>
            <a:pPr algn="ctr">
              <a:defRPr/>
            </a:pPr>
            <a:r>
              <a:rPr lang="en-US" altLang="zh-CN" sz="2000" dirty="0">
                <a:solidFill>
                  <a:schemeClr val="accent6"/>
                </a:solidFill>
              </a:rPr>
              <a:t>Choices</a:t>
            </a:r>
            <a:endParaRPr lang="zh-CN" altLang="en-US" sz="2000" dirty="0">
              <a:solidFill>
                <a:schemeClr val="accent6"/>
              </a:solidFill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CFF9AEE-F11A-4896-A4CA-2CD5C9222125}"/>
              </a:ext>
            </a:extLst>
          </p:cNvPr>
          <p:cNvCxnSpPr/>
          <p:nvPr/>
        </p:nvCxnSpPr>
        <p:spPr>
          <a:xfrm>
            <a:off x="2890536" y="3728924"/>
            <a:ext cx="2215541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A44034ED-3DC6-4322-AE11-9FEEF0EE9BF7}"/>
              </a:ext>
            </a:extLst>
          </p:cNvPr>
          <p:cNvCxnSpPr/>
          <p:nvPr/>
        </p:nvCxnSpPr>
        <p:spPr>
          <a:xfrm>
            <a:off x="7074138" y="3728924"/>
            <a:ext cx="2215541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18637E8C-B993-4632-B858-C5D1D13FE418}"/>
              </a:ext>
            </a:extLst>
          </p:cNvPr>
          <p:cNvSpPr/>
          <p:nvPr/>
        </p:nvSpPr>
        <p:spPr>
          <a:xfrm>
            <a:off x="2692400" y="2677223"/>
            <a:ext cx="2658299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Get trained to check out and show me you can do it right.</a:t>
            </a:r>
            <a:endParaRPr lang="zh-CN" altLang="en-US" sz="12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BB49737-EB85-4AB1-B4AA-4AB9C571D1A7}"/>
              </a:ext>
            </a:extLst>
          </p:cNvPr>
          <p:cNvSpPr/>
          <p:nvPr/>
        </p:nvSpPr>
        <p:spPr>
          <a:xfrm>
            <a:off x="2719447" y="3890626"/>
            <a:ext cx="2658299" cy="116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Ask the teacher if you can come down to check out a new book during weeks you don’t have media class.</a:t>
            </a:r>
            <a:endParaRPr lang="zh-CN" altLang="en-US" sz="12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BC99711-89A5-4E72-B98F-42A0C2D11380}"/>
              </a:ext>
            </a:extLst>
          </p:cNvPr>
          <p:cNvSpPr/>
          <p:nvPr/>
        </p:nvSpPr>
        <p:spPr>
          <a:xfrm>
            <a:off x="6988603" y="2677223"/>
            <a:ext cx="2713286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Only pairs and small groups may come, and you must make good choices.</a:t>
            </a:r>
            <a:endParaRPr lang="zh-CN" altLang="en-US" sz="1200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0B0C665-CBFC-4F9D-9583-04ED6BFE4645}"/>
              </a:ext>
            </a:extLst>
          </p:cNvPr>
          <p:cNvSpPr/>
          <p:nvPr/>
        </p:nvSpPr>
        <p:spPr>
          <a:xfrm>
            <a:off x="6988603" y="3948461"/>
            <a:ext cx="2713286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Check out a book correctly and leave my other class alone.  If you don’t you will lose privileges.</a:t>
            </a:r>
            <a:endParaRPr lang="zh-CN" altLang="en-US" sz="12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6D304BF-A651-46C2-8318-35C410B7FA5E}"/>
              </a:ext>
            </a:extLst>
          </p:cNvPr>
          <p:cNvSpPr txBox="1"/>
          <p:nvPr/>
        </p:nvSpPr>
        <p:spPr>
          <a:xfrm>
            <a:off x="1568806" y="498542"/>
            <a:ext cx="8558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Coming to the Media Center on Your Own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68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86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36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/>
      <p:bldP spid="27" grpId="0"/>
      <p:bldP spid="29" grpId="0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46F4793-9545-4817-BAFA-50B986289D55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2165834" y="733680"/>
            <a:ext cx="815208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You will learn:</a:t>
            </a: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5B378B0-6448-4A26-A6AC-15783BAF1C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3456" y="4799553"/>
            <a:ext cx="1237657" cy="1042238"/>
          </a:xfrm>
          <a:prstGeom prst="rect">
            <a:avLst/>
          </a:prstGeom>
        </p:spPr>
      </p:pic>
      <p:sp>
        <p:nvSpPr>
          <p:cNvPr id="128" name="文本框 127">
            <a:extLst>
              <a:ext uri="{FF2B5EF4-FFF2-40B4-BE49-F238E27FC236}">
                <a16:creationId xmlns:a16="http://schemas.microsoft.com/office/drawing/2014/main" id="{938786F9-FDE6-465D-B53F-DA861E3A26F2}"/>
              </a:ext>
            </a:extLst>
          </p:cNvPr>
          <p:cNvSpPr txBox="1"/>
          <p:nvPr/>
        </p:nvSpPr>
        <p:spPr>
          <a:xfrm>
            <a:off x="3536793" y="2420313"/>
            <a:ext cx="2885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How to find information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CDE47D1-7F96-49A8-A973-697D239637F9}"/>
              </a:ext>
            </a:extLst>
          </p:cNvPr>
          <p:cNvSpPr txBox="1"/>
          <p:nvPr/>
        </p:nvSpPr>
        <p:spPr>
          <a:xfrm>
            <a:off x="6482619" y="2420313"/>
            <a:ext cx="2263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How to become a better reader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653F8DA-F9D2-4C85-8D5B-1BF6698275E6}"/>
              </a:ext>
            </a:extLst>
          </p:cNvPr>
          <p:cNvSpPr txBox="1"/>
          <p:nvPr/>
        </p:nvSpPr>
        <p:spPr>
          <a:xfrm>
            <a:off x="3536794" y="3840357"/>
            <a:ext cx="2265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How to be safe on the Internet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ECE377EB-9534-415F-B548-521E54211DB2}"/>
              </a:ext>
            </a:extLst>
          </p:cNvPr>
          <p:cNvSpPr txBox="1"/>
          <p:nvPr/>
        </p:nvSpPr>
        <p:spPr>
          <a:xfrm>
            <a:off x="6482619" y="3840357"/>
            <a:ext cx="2239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How to make lots of cool stuff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C5AD46F-6A43-40FC-8974-7AAA6224AF79}"/>
              </a:ext>
            </a:extLst>
          </p:cNvPr>
          <p:cNvGrpSpPr/>
          <p:nvPr/>
        </p:nvGrpSpPr>
        <p:grpSpPr>
          <a:xfrm>
            <a:off x="5847230" y="2613045"/>
            <a:ext cx="497540" cy="2102719"/>
            <a:chOff x="5859183" y="2273774"/>
            <a:chExt cx="609960" cy="257783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00E6511-6545-474E-9B6A-68C0F1F9F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1332"/>
            <a:stretch/>
          </p:blipFill>
          <p:spPr>
            <a:xfrm rot="16200000" flipV="1">
              <a:off x="5590349" y="2542608"/>
              <a:ext cx="1129032" cy="591363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326B4B64-07F7-4890-B719-07E95EC87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61961"/>
            <a:stretch/>
          </p:blipFill>
          <p:spPr>
            <a:xfrm rot="16200000" flipV="1">
              <a:off x="5424399" y="3806864"/>
              <a:ext cx="1498125" cy="591363"/>
            </a:xfrm>
            <a:prstGeom prst="rect">
              <a:avLst/>
            </a:prstGeom>
          </p:spPr>
        </p:pic>
      </p:grpSp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944" y="2296766"/>
            <a:ext cx="457240" cy="48162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A094462-FFD7-483A-9A1B-DD38C1911F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746402" y="2296766"/>
            <a:ext cx="457240" cy="48162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D42F607-6E32-43C6-82D1-EBD028E9A1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7944" y="3716810"/>
            <a:ext cx="457240" cy="48162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A7243045-C656-4829-AEF0-7DBA8DBBDF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746402" y="3716810"/>
            <a:ext cx="457240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8" grpId="0"/>
      <p:bldP spid="35" grpId="0"/>
      <p:bldP spid="39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949A565-F083-4ED1-A28E-C3C22692CFCA}"/>
              </a:ext>
            </a:extLst>
          </p:cNvPr>
          <p:cNvGrpSpPr/>
          <p:nvPr/>
        </p:nvGrpSpPr>
        <p:grpSpPr>
          <a:xfrm>
            <a:off x="341926" y="208486"/>
            <a:ext cx="11441759" cy="5883467"/>
            <a:chOff x="341926" y="208486"/>
            <a:chExt cx="11441759" cy="588346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38" name="图片 137">
            <a:extLst>
              <a:ext uri="{FF2B5EF4-FFF2-40B4-BE49-F238E27FC236}">
                <a16:creationId xmlns:a16="http://schemas.microsoft.com/office/drawing/2014/main" id="{1BAFA7BC-5608-4A87-BF91-9451441194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9575"/>
          <a:stretch/>
        </p:blipFill>
        <p:spPr>
          <a:xfrm>
            <a:off x="9038821" y="512495"/>
            <a:ext cx="2208207" cy="792549"/>
          </a:xfrm>
          <a:prstGeom prst="rect">
            <a:avLst/>
          </a:prstGeom>
        </p:spPr>
      </p:pic>
      <p:pic>
        <p:nvPicPr>
          <p:cNvPr id="139" name="图片 138">
            <a:extLst>
              <a:ext uri="{FF2B5EF4-FFF2-40B4-BE49-F238E27FC236}">
                <a16:creationId xmlns:a16="http://schemas.microsoft.com/office/drawing/2014/main" id="{71603CBD-0EC2-4849-94D8-02CE7759B6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402" y="4651976"/>
            <a:ext cx="2316681" cy="1268078"/>
          </a:xfrm>
          <a:prstGeom prst="rect">
            <a:avLst/>
          </a:prstGeom>
        </p:spPr>
      </p:pic>
      <p:pic>
        <p:nvPicPr>
          <p:cNvPr id="140" name="图片 139">
            <a:extLst>
              <a:ext uri="{FF2B5EF4-FFF2-40B4-BE49-F238E27FC236}">
                <a16:creationId xmlns:a16="http://schemas.microsoft.com/office/drawing/2014/main" id="{956C086E-2C2F-4A37-806D-C7AC01E835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141" name="图片 140">
            <a:extLst>
              <a:ext uri="{FF2B5EF4-FFF2-40B4-BE49-F238E27FC236}">
                <a16:creationId xmlns:a16="http://schemas.microsoft.com/office/drawing/2014/main" id="{C7841B54-9F73-4DED-A8BA-EC1305A0BB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599" y="4214720"/>
            <a:ext cx="3145809" cy="2505673"/>
          </a:xfrm>
          <a:prstGeom prst="rect">
            <a:avLst/>
          </a:prstGeom>
        </p:spPr>
      </p:pic>
      <p:pic>
        <p:nvPicPr>
          <p:cNvPr id="142" name="图片 141">
            <a:extLst>
              <a:ext uri="{FF2B5EF4-FFF2-40B4-BE49-F238E27FC236}">
                <a16:creationId xmlns:a16="http://schemas.microsoft.com/office/drawing/2014/main" id="{6A9AAE3E-8C65-49C5-8093-BFCE4DB36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148" name="图片 147">
            <a:extLst>
              <a:ext uri="{FF2B5EF4-FFF2-40B4-BE49-F238E27FC236}">
                <a16:creationId xmlns:a16="http://schemas.microsoft.com/office/drawing/2014/main" id="{65303F87-9F21-44CB-9E31-B19C35B8D1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89195" y="2200410"/>
            <a:ext cx="457240" cy="481626"/>
          </a:xfrm>
          <a:prstGeom prst="rect">
            <a:avLst/>
          </a:prstGeom>
        </p:spPr>
      </p:pic>
      <p:pic>
        <p:nvPicPr>
          <p:cNvPr id="149" name="图片 148">
            <a:extLst>
              <a:ext uri="{FF2B5EF4-FFF2-40B4-BE49-F238E27FC236}">
                <a16:creationId xmlns:a16="http://schemas.microsoft.com/office/drawing/2014/main" id="{9D8778BF-9B1C-41EA-B558-7D67D5A0FA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8442" y="2737407"/>
            <a:ext cx="1030313" cy="102421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106CC76-29AA-4155-BE1F-91F89FF8C09C}"/>
              </a:ext>
            </a:extLst>
          </p:cNvPr>
          <p:cNvGrpSpPr/>
          <p:nvPr/>
        </p:nvGrpSpPr>
        <p:grpSpPr>
          <a:xfrm>
            <a:off x="4213950" y="751796"/>
            <a:ext cx="896190" cy="1012024"/>
            <a:chOff x="4312426" y="962812"/>
            <a:chExt cx="896190" cy="1012024"/>
          </a:xfrm>
        </p:grpSpPr>
        <p:pic>
          <p:nvPicPr>
            <p:cNvPr id="144" name="图片 143">
              <a:extLst>
                <a:ext uri="{FF2B5EF4-FFF2-40B4-BE49-F238E27FC236}">
                  <a16:creationId xmlns:a16="http://schemas.microsoft.com/office/drawing/2014/main" id="{18EA0D29-E2A5-47C0-9743-CBE90632D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312426" y="962812"/>
              <a:ext cx="896190" cy="1012024"/>
            </a:xfrm>
            <a:prstGeom prst="rect">
              <a:avLst/>
            </a:prstGeom>
          </p:spPr>
        </p:pic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00B3E71D-A69A-4BC3-A2BA-62C4358EBE52}"/>
                </a:ext>
              </a:extLst>
            </p:cNvPr>
            <p:cNvSpPr txBox="1"/>
            <p:nvPr/>
          </p:nvSpPr>
          <p:spPr>
            <a:xfrm>
              <a:off x="4541583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EB637EEC-697A-4846-99CE-4EE5F3398728}"/>
              </a:ext>
            </a:extLst>
          </p:cNvPr>
          <p:cNvGrpSpPr/>
          <p:nvPr/>
        </p:nvGrpSpPr>
        <p:grpSpPr>
          <a:xfrm>
            <a:off x="5241342" y="703014"/>
            <a:ext cx="969348" cy="1091279"/>
            <a:chOff x="5339818" y="914030"/>
            <a:chExt cx="969348" cy="1091279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A1053DDF-CC48-447B-911C-2E9EDC90E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39818" y="914030"/>
              <a:ext cx="969348" cy="1091279"/>
            </a:xfrm>
            <a:prstGeom prst="rect">
              <a:avLst/>
            </a:prstGeom>
          </p:spPr>
        </p:pic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7911EDDA-A01A-497B-8E48-4432FFDAA674}"/>
                </a:ext>
              </a:extLst>
            </p:cNvPr>
            <p:cNvSpPr txBox="1"/>
            <p:nvPr/>
          </p:nvSpPr>
          <p:spPr>
            <a:xfrm>
              <a:off x="5567070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0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5609BCC-87D3-4013-97A3-D3C4BE105AA4}"/>
              </a:ext>
            </a:extLst>
          </p:cNvPr>
          <p:cNvGrpSpPr/>
          <p:nvPr/>
        </p:nvGrpSpPr>
        <p:grpSpPr>
          <a:xfrm>
            <a:off x="6381819" y="830313"/>
            <a:ext cx="768163" cy="883997"/>
            <a:chOff x="6480295" y="1041329"/>
            <a:chExt cx="768163" cy="883997"/>
          </a:xfrm>
        </p:grpSpPr>
        <p:pic>
          <p:nvPicPr>
            <p:cNvPr id="146" name="图片 145">
              <a:extLst>
                <a:ext uri="{FF2B5EF4-FFF2-40B4-BE49-F238E27FC236}">
                  <a16:creationId xmlns:a16="http://schemas.microsoft.com/office/drawing/2014/main" id="{01A1158D-CF21-45B3-A99B-B7C8C7E18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69CA917A-E37A-4868-997E-E431F2228313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D212787-0927-44F6-9A76-ACBE4F7329D1}"/>
              </a:ext>
            </a:extLst>
          </p:cNvPr>
          <p:cNvGrpSpPr/>
          <p:nvPr/>
        </p:nvGrpSpPr>
        <p:grpSpPr>
          <a:xfrm>
            <a:off x="7444058" y="805538"/>
            <a:ext cx="768163" cy="890093"/>
            <a:chOff x="7542534" y="1016554"/>
            <a:chExt cx="768163" cy="890093"/>
          </a:xfrm>
        </p:grpSpPr>
        <p:pic>
          <p:nvPicPr>
            <p:cNvPr id="145" name="图片 144">
              <a:extLst>
                <a:ext uri="{FF2B5EF4-FFF2-40B4-BE49-F238E27FC236}">
                  <a16:creationId xmlns:a16="http://schemas.microsoft.com/office/drawing/2014/main" id="{EFDC83D8-2D66-4388-BF7A-63138D839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542534" y="1016554"/>
              <a:ext cx="768163" cy="890093"/>
            </a:xfrm>
            <a:prstGeom prst="rect">
              <a:avLst/>
            </a:prstGeom>
          </p:spPr>
        </p:pic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91E861E-1A3E-46A2-BC7C-D956D9FC302C}"/>
                </a:ext>
              </a:extLst>
            </p:cNvPr>
            <p:cNvSpPr txBox="1"/>
            <p:nvPr/>
          </p:nvSpPr>
          <p:spPr>
            <a:xfrm>
              <a:off x="7666431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4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4" name="文本框 113">
            <a:extLst>
              <a:ext uri="{FF2B5EF4-FFF2-40B4-BE49-F238E27FC236}">
                <a16:creationId xmlns:a16="http://schemas.microsoft.com/office/drawing/2014/main" id="{20209AAE-7B10-467B-B114-249EE1FF1EE3}"/>
              </a:ext>
            </a:extLst>
          </p:cNvPr>
          <p:cNvSpPr txBox="1"/>
          <p:nvPr/>
        </p:nvSpPr>
        <p:spPr>
          <a:xfrm>
            <a:off x="3193009" y="2042166"/>
            <a:ext cx="6690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Now it is time to practice.</a:t>
            </a:r>
          </a:p>
          <a:p>
            <a:pPr algn="ctr"/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The sooner you master the rules and procedures, the sooner we get to do fun stuff.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50" name="图片 149">
            <a:extLst>
              <a:ext uri="{FF2B5EF4-FFF2-40B4-BE49-F238E27FC236}">
                <a16:creationId xmlns:a16="http://schemas.microsoft.com/office/drawing/2014/main" id="{386BA7ED-6C5D-4D46-92B1-71942008F5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894" t="-7176" r="-2213" b="34190"/>
          <a:stretch/>
        </p:blipFill>
        <p:spPr>
          <a:xfrm>
            <a:off x="1851329" y="763818"/>
            <a:ext cx="1219200" cy="57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C98C2EB-5E4C-43D5-BB7A-01F13E6E62D8}"/>
              </a:ext>
            </a:extLst>
          </p:cNvPr>
          <p:cNvSpPr txBox="1"/>
          <p:nvPr/>
        </p:nvSpPr>
        <p:spPr>
          <a:xfrm>
            <a:off x="4591665" y="2223829"/>
            <a:ext cx="300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Library Rules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31623" y="357725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Library Rules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4AC5183-5F45-4202-9DE1-F08D7EEB3651}"/>
              </a:ext>
            </a:extLst>
          </p:cNvPr>
          <p:cNvSpPr/>
          <p:nvPr/>
        </p:nvSpPr>
        <p:spPr>
          <a:xfrm>
            <a:off x="2679422" y="4547719"/>
            <a:ext cx="6833156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Why are rules important?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Keep us safe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Gives us more time to learn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Makes class enjoyable for all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Keeps tools, supplies and books in good condition</a:t>
            </a:r>
            <a:endParaRPr lang="zh-CN" altLang="en-US" sz="1400" dirty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F65456A-8F08-4C68-AAFE-28C53797EB37}"/>
              </a:ext>
            </a:extLst>
          </p:cNvPr>
          <p:cNvGrpSpPr/>
          <p:nvPr/>
        </p:nvGrpSpPr>
        <p:grpSpPr>
          <a:xfrm>
            <a:off x="298784" y="1937717"/>
            <a:ext cx="11594432" cy="2581819"/>
            <a:chOff x="-328576" y="1937717"/>
            <a:chExt cx="11594432" cy="2581819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A67E9E7C-A2D3-4B70-A990-B9E4E6BA2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5167" y="1937717"/>
              <a:ext cx="3830689" cy="160049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C162654-E050-4475-845D-0D10E3FD4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219"/>
            <a:stretch/>
          </p:blipFill>
          <p:spPr>
            <a:xfrm>
              <a:off x="-328576" y="2085028"/>
              <a:ext cx="796069" cy="160049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7D1E52F-0BD0-4217-9D13-B7023CB57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219"/>
            <a:stretch/>
          </p:blipFill>
          <p:spPr>
            <a:xfrm>
              <a:off x="1939919" y="2065978"/>
              <a:ext cx="796069" cy="160049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2C410F4-2F9A-487C-A870-3878B12CE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9219"/>
            <a:stretch/>
          </p:blipFill>
          <p:spPr>
            <a:xfrm flipH="1">
              <a:off x="4414891" y="2027878"/>
              <a:ext cx="796069" cy="1600494"/>
            </a:xfrm>
            <a:prstGeom prst="rect">
              <a:avLst/>
            </a:prstGeom>
          </p:spPr>
        </p:pic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D45D809-A2CB-4FB8-9406-6FED3684B3F4}"/>
                </a:ext>
              </a:extLst>
            </p:cNvPr>
            <p:cNvGrpSpPr/>
            <p:nvPr/>
          </p:nvGrpSpPr>
          <p:grpSpPr>
            <a:xfrm>
              <a:off x="5004483" y="1937717"/>
              <a:ext cx="2562148" cy="2581819"/>
              <a:chOff x="5004483" y="1937717"/>
              <a:chExt cx="2562148" cy="2581819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E60E1AC4-474A-4A2A-94C5-1F03C1601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4483" y="1937717"/>
                <a:ext cx="2562148" cy="2581819"/>
              </a:xfrm>
              <a:prstGeom prst="rect">
                <a:avLst/>
              </a:prstGeom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87718D3A-BE00-40BC-80CF-0DD1072BD1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-2086" t="2639" r="2086" b="5398"/>
              <a:stretch/>
            </p:blipFill>
            <p:spPr>
              <a:xfrm>
                <a:off x="5381334" y="2379514"/>
                <a:ext cx="1617352" cy="1703536"/>
              </a:xfrm>
              <a:prstGeom prst="rect">
                <a:avLst/>
              </a:prstGeom>
            </p:spPr>
          </p:pic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D91290D-0E37-468F-82FB-5F543E107992}"/>
                </a:ext>
              </a:extLst>
            </p:cNvPr>
            <p:cNvGrpSpPr/>
            <p:nvPr/>
          </p:nvGrpSpPr>
          <p:grpSpPr>
            <a:xfrm>
              <a:off x="2627165" y="2065978"/>
              <a:ext cx="2080794" cy="2096770"/>
              <a:chOff x="2627165" y="2065978"/>
              <a:chExt cx="2080794" cy="2096770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22C36A62-D4EF-4666-95EF-1BDD8BCEF3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7165" y="2065978"/>
                <a:ext cx="2080794" cy="2096770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BE16F67D-9EE9-4205-99EB-2DAE49D6F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2512" y="2423157"/>
                <a:ext cx="1246984" cy="1382008"/>
              </a:xfrm>
              <a:prstGeom prst="rect">
                <a:avLst/>
              </a:prstGeom>
            </p:spPr>
          </p:pic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1196A8E1-AED8-49FB-B450-41FD61697E0D}"/>
                </a:ext>
              </a:extLst>
            </p:cNvPr>
            <p:cNvGrpSpPr/>
            <p:nvPr/>
          </p:nvGrpSpPr>
          <p:grpSpPr>
            <a:xfrm>
              <a:off x="467493" y="2065978"/>
              <a:ext cx="1863148" cy="1877452"/>
              <a:chOff x="467493" y="2065978"/>
              <a:chExt cx="1863148" cy="1877452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D89E42C4-825B-4EA7-AF27-9AB309A2BF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7493" y="2065978"/>
                <a:ext cx="1863148" cy="1877452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2C75A280-B93D-4C5A-9434-0EB528B18B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5983" y="2379514"/>
                <a:ext cx="993936" cy="12540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131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5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5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39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399067" y="367295"/>
            <a:ext cx="5381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Library Rules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73BBE72-9FCC-474A-AB38-1C4D93F58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496" y="2554735"/>
            <a:ext cx="2001009" cy="197844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6C877B9-C7C8-4C1F-B9BD-612328A57CA2}"/>
              </a:ext>
            </a:extLst>
          </p:cNvPr>
          <p:cNvSpPr/>
          <p:nvPr/>
        </p:nvSpPr>
        <p:spPr>
          <a:xfrm>
            <a:off x="1131216" y="2411940"/>
            <a:ext cx="3600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volini" panose="03000502040302020204" pitchFamily="66" charset="0"/>
                <a:cs typeface="Cavolini" panose="03000502040302020204" pitchFamily="66" charset="0"/>
              </a:rPr>
              <a:t>Be Respectful of Teacher </a:t>
            </a:r>
          </a:p>
          <a:p>
            <a:pPr algn="ctr"/>
            <a:r>
              <a:rPr lang="en-US" sz="1200" dirty="0">
                <a:latin typeface="Cavolini" panose="03000502040302020204" pitchFamily="66" charset="0"/>
                <a:cs typeface="Cavolini" panose="03000502040302020204" pitchFamily="66" charset="0"/>
              </a:rPr>
              <a:t>&amp; Others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60AF30A-1D65-405A-8231-B2AB7D1B1C2E}"/>
              </a:ext>
            </a:extLst>
          </p:cNvPr>
          <p:cNvSpPr/>
          <p:nvPr/>
        </p:nvSpPr>
        <p:spPr>
          <a:xfrm>
            <a:off x="1131216" y="3392967"/>
            <a:ext cx="3382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volini" panose="03000502040302020204" pitchFamily="66" charset="0"/>
                <a:cs typeface="Cavolini" panose="03000502040302020204" pitchFamily="66" charset="0"/>
              </a:rPr>
              <a:t>Listen &amp; Follow Directions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1707BA7-C1FC-4CA1-AE87-0C0C8152CB0B}"/>
              </a:ext>
            </a:extLst>
          </p:cNvPr>
          <p:cNvSpPr/>
          <p:nvPr/>
        </p:nvSpPr>
        <p:spPr>
          <a:xfrm>
            <a:off x="7443449" y="2411940"/>
            <a:ext cx="3247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volini" panose="03000502040302020204" pitchFamily="66" charset="0"/>
                <a:cs typeface="Cavolini" panose="03000502040302020204" pitchFamily="66" charset="0"/>
              </a:rPr>
              <a:t>Keep Hands, Feet, &amp; Objects to Yourself 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9BFD2E3-7E55-4F75-A902-D352E0468107}"/>
              </a:ext>
            </a:extLst>
          </p:cNvPr>
          <p:cNvSpPr/>
          <p:nvPr/>
        </p:nvSpPr>
        <p:spPr>
          <a:xfrm>
            <a:off x="7602968" y="3392966"/>
            <a:ext cx="32472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volini" panose="03000502040302020204" pitchFamily="66" charset="0"/>
                <a:cs typeface="Cavolini" panose="03000502040302020204" pitchFamily="66" charset="0"/>
              </a:rPr>
              <a:t>Raise Your Hand for Help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1E487CE-4D9D-4190-8868-BD805601E34A}"/>
              </a:ext>
            </a:extLst>
          </p:cNvPr>
          <p:cNvSpPr/>
          <p:nvPr/>
        </p:nvSpPr>
        <p:spPr>
          <a:xfrm>
            <a:off x="1762812" y="4270921"/>
            <a:ext cx="31862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volini" panose="03000502040302020204" pitchFamily="66" charset="0"/>
                <a:cs typeface="Cavolini" panose="03000502040302020204" pitchFamily="66" charset="0"/>
              </a:rPr>
              <a:t>Sit in Chairs Correctly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82702895-583E-4FDF-9899-451ECB4886E8}"/>
              </a:ext>
            </a:extLst>
          </p:cNvPr>
          <p:cNvSpPr/>
          <p:nvPr/>
        </p:nvSpPr>
        <p:spPr>
          <a:xfrm>
            <a:off x="6986110" y="4270921"/>
            <a:ext cx="32472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volini" panose="03000502040302020204" pitchFamily="66" charset="0"/>
                <a:cs typeface="Cavolini" panose="03000502040302020204" pitchFamily="66" charset="0"/>
              </a:rPr>
              <a:t>No Food or Drinks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0575DFE-4DD4-432D-811B-D6F98127C23F}"/>
              </a:ext>
            </a:extLst>
          </p:cNvPr>
          <p:cNvSpPr/>
          <p:nvPr/>
        </p:nvSpPr>
        <p:spPr>
          <a:xfrm>
            <a:off x="5639653" y="2921168"/>
            <a:ext cx="11400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Make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Good 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Choices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矩形 31">
            <a:extLst>
              <a:ext uri="{FF2B5EF4-FFF2-40B4-BE49-F238E27FC236}">
                <a16:creationId xmlns:a16="http://schemas.microsoft.com/office/drawing/2014/main" id="{20157AB6-E086-2778-EC48-32B966BD4A25}"/>
              </a:ext>
            </a:extLst>
          </p:cNvPr>
          <p:cNvSpPr/>
          <p:nvPr/>
        </p:nvSpPr>
        <p:spPr>
          <a:xfrm>
            <a:off x="4648581" y="5134131"/>
            <a:ext cx="31862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volini" panose="03000502040302020204" pitchFamily="66" charset="0"/>
                <a:cs typeface="Cavolini" panose="03000502040302020204" pitchFamily="66" charset="0"/>
              </a:rPr>
              <a:t>Use Tools Correctly</a:t>
            </a:r>
          </a:p>
        </p:txBody>
      </p:sp>
    </p:spTree>
    <p:extLst>
      <p:ext uri="{BB962C8B-B14F-4D97-AF65-F5344CB8AC3E}">
        <p14:creationId xmlns:p14="http://schemas.microsoft.com/office/powerpoint/2010/main" val="24255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5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26" grpId="0"/>
      <p:bldP spid="30" grpId="0"/>
      <p:bldP spid="31" grpId="0"/>
      <p:bldP spid="32" grpId="0"/>
      <p:bldP spid="33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31101" y="373741"/>
            <a:ext cx="538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Consequences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E814D0-EF7C-4589-B14E-0DA5CC325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319" y="2095500"/>
            <a:ext cx="3025362" cy="325703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CE54BBB-512F-4110-91A5-D6A814A12EF6}"/>
              </a:ext>
            </a:extLst>
          </p:cNvPr>
          <p:cNvGrpSpPr/>
          <p:nvPr/>
        </p:nvGrpSpPr>
        <p:grpSpPr>
          <a:xfrm>
            <a:off x="5549900" y="2781300"/>
            <a:ext cx="1092200" cy="1092200"/>
            <a:chOff x="5549900" y="2781300"/>
            <a:chExt cx="1092200" cy="109220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9AB518EE-6334-47D6-B67C-7BC0FE796E6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781300"/>
              <a:ext cx="0" cy="1092200"/>
            </a:xfrm>
            <a:prstGeom prst="line">
              <a:avLst/>
            </a:prstGeom>
            <a:ln w="1270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7607AE2-A6D4-4C6A-9404-BF64DC30B0A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096000" y="2781300"/>
              <a:ext cx="0" cy="1092200"/>
            </a:xfrm>
            <a:prstGeom prst="line">
              <a:avLst/>
            </a:prstGeom>
            <a:ln w="12700">
              <a:solidFill>
                <a:srgbClr val="A1958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0185265-879B-488E-A828-27EDCC22B22F}"/>
              </a:ext>
            </a:extLst>
          </p:cNvPr>
          <p:cNvSpPr txBox="1"/>
          <p:nvPr/>
        </p:nvSpPr>
        <p:spPr>
          <a:xfrm>
            <a:off x="5230721" y="2781300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</a:t>
            </a:r>
            <a:endParaRPr lang="zh-CN" altLang="en-US" sz="3200" dirty="0">
              <a:solidFill>
                <a:schemeClr val="accent4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1477D8-FF96-43EA-B34B-EB922A43599D}"/>
              </a:ext>
            </a:extLst>
          </p:cNvPr>
          <p:cNvSpPr txBox="1"/>
          <p:nvPr/>
        </p:nvSpPr>
        <p:spPr>
          <a:xfrm>
            <a:off x="5751459" y="2781300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B</a:t>
            </a:r>
            <a:endParaRPr lang="zh-CN" altLang="en-US" sz="3200" dirty="0">
              <a:solidFill>
                <a:schemeClr val="accent5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BA82702-E217-4818-A51F-97C18313E89E}"/>
              </a:ext>
            </a:extLst>
          </p:cNvPr>
          <p:cNvSpPr txBox="1"/>
          <p:nvPr/>
        </p:nvSpPr>
        <p:spPr>
          <a:xfrm>
            <a:off x="5230721" y="3264475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C</a:t>
            </a:r>
            <a:endParaRPr lang="zh-CN" alt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5C25CD-B398-4F20-8585-B81164D62CEC}"/>
              </a:ext>
            </a:extLst>
          </p:cNvPr>
          <p:cNvSpPr txBox="1"/>
          <p:nvPr/>
        </p:nvSpPr>
        <p:spPr>
          <a:xfrm>
            <a:off x="5751459" y="3264475"/>
            <a:ext cx="123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9999"/>
                </a:solidFill>
                <a:latin typeface="Impact" panose="020B0806030902050204" pitchFamily="34" charset="0"/>
              </a:rPr>
              <a:t>D</a:t>
            </a:r>
            <a:endParaRPr lang="zh-CN" altLang="en-US" sz="3200" dirty="0">
              <a:solidFill>
                <a:srgbClr val="FF9999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52CE04C-768A-41EC-90E4-FBA136E428C3}"/>
              </a:ext>
            </a:extLst>
          </p:cNvPr>
          <p:cNvSpPr/>
          <p:nvPr/>
        </p:nvSpPr>
        <p:spPr>
          <a:xfrm>
            <a:off x="7608681" y="2235722"/>
            <a:ext cx="3482963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Call home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84322B5-D283-4737-85B8-9E6215B59867}"/>
              </a:ext>
            </a:extLst>
          </p:cNvPr>
          <p:cNvSpPr/>
          <p:nvPr/>
        </p:nvSpPr>
        <p:spPr>
          <a:xfrm>
            <a:off x="842673" y="2235722"/>
            <a:ext cx="3693571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Seat moved or sent</a:t>
            </a:r>
          </a:p>
          <a:p>
            <a:pPr lvl="0" algn="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 to another classroom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1EC830F-476D-41B2-8D0F-52063FC7CD7F}"/>
              </a:ext>
            </a:extLst>
          </p:cNvPr>
          <p:cNvSpPr/>
          <p:nvPr/>
        </p:nvSpPr>
        <p:spPr>
          <a:xfrm>
            <a:off x="7682279" y="3840237"/>
            <a:ext cx="3482963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Loss of privilege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43E3DE1-ABA2-4E5D-8B7D-53B6C2FBBF38}"/>
              </a:ext>
            </a:extLst>
          </p:cNvPr>
          <p:cNvSpPr/>
          <p:nvPr/>
        </p:nvSpPr>
        <p:spPr>
          <a:xfrm>
            <a:off x="1003988" y="3603598"/>
            <a:ext cx="3555794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Time out with a </a:t>
            </a:r>
          </a:p>
          <a:p>
            <a:pPr lvl="0" algn="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writing assignment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7" name="矩形 17">
            <a:extLst>
              <a:ext uri="{FF2B5EF4-FFF2-40B4-BE49-F238E27FC236}">
                <a16:creationId xmlns:a16="http://schemas.microsoft.com/office/drawing/2014/main" id="{58B3F686-4557-DFDB-01ED-DD811491516B}"/>
              </a:ext>
            </a:extLst>
          </p:cNvPr>
          <p:cNvSpPr/>
          <p:nvPr/>
        </p:nvSpPr>
        <p:spPr>
          <a:xfrm>
            <a:off x="3233282" y="5755355"/>
            <a:ext cx="5725436" cy="33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Points are added or subtracted in Class Dojo </a:t>
            </a:r>
            <a:r>
              <a:rPr lang="en-US" altLang="zh-CN" sz="1200" u="sng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every day for everyone</a:t>
            </a: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汉仪夏日体W" panose="00020600040101010101" pitchFamily="18" charset="-122"/>
              <a:ea typeface="汉仪夏日体W" panose="00020600040101010101" pitchFamily="18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80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5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5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5"/>
                            </p:stCondLst>
                            <p:childTnLst>
                              <p:par>
                                <p:cTn id="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C98C2EB-5E4C-43D5-BB7A-01F13E6E62D8}"/>
              </a:ext>
            </a:extLst>
          </p:cNvPr>
          <p:cNvSpPr txBox="1"/>
          <p:nvPr/>
        </p:nvSpPr>
        <p:spPr>
          <a:xfrm>
            <a:off x="5035020" y="2254607"/>
            <a:ext cx="22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Book Care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5AEC119-D292-4DE7-A603-35A5AA0E10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144" y="1083456"/>
            <a:ext cx="10339712" cy="11583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352" y="297309"/>
            <a:ext cx="676715" cy="707197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530A438-E5D1-4114-9650-A1BEE01763C3}"/>
              </a:ext>
            </a:extLst>
          </p:cNvPr>
          <p:cNvSpPr txBox="1"/>
          <p:nvPr/>
        </p:nvSpPr>
        <p:spPr>
          <a:xfrm>
            <a:off x="1568807" y="498542"/>
            <a:ext cx="7528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Book Care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D6A09CE-F5AF-4BDB-9523-0CA78F04AC9C}"/>
              </a:ext>
            </a:extLst>
          </p:cNvPr>
          <p:cNvCxnSpPr>
            <a:cxnSpLocks/>
          </p:cNvCxnSpPr>
          <p:nvPr/>
        </p:nvCxnSpPr>
        <p:spPr>
          <a:xfrm>
            <a:off x="289727" y="3602082"/>
            <a:ext cx="10976129" cy="0"/>
          </a:xfrm>
          <a:prstGeom prst="line">
            <a:avLst/>
          </a:prstGeom>
          <a:ln w="19050">
            <a:solidFill>
              <a:srgbClr val="A195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8D3ACF98-B4EC-4D75-98FB-F7EDF7FB76A2}"/>
              </a:ext>
            </a:extLst>
          </p:cNvPr>
          <p:cNvSpPr/>
          <p:nvPr/>
        </p:nvSpPr>
        <p:spPr>
          <a:xfrm>
            <a:off x="1560242" y="3794075"/>
            <a:ext cx="2781653" cy="336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Use your shelf marker</a:t>
            </a:r>
            <a:endParaRPr lang="zh-CN" altLang="en-US" sz="12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22AE2D0-CE3F-4BEB-AA82-71A176C1B43B}"/>
              </a:ext>
            </a:extLst>
          </p:cNvPr>
          <p:cNvSpPr/>
          <p:nvPr/>
        </p:nvSpPr>
        <p:spPr>
          <a:xfrm>
            <a:off x="4108601" y="2992693"/>
            <a:ext cx="2677986" cy="336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Use clean hands</a:t>
            </a:r>
            <a:endParaRPr lang="zh-CN" altLang="en-US" sz="12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FAD8EF3-0F03-4459-982E-63118961359A}"/>
              </a:ext>
            </a:extLst>
          </p:cNvPr>
          <p:cNvSpPr/>
          <p:nvPr/>
        </p:nvSpPr>
        <p:spPr>
          <a:xfrm>
            <a:off x="6708386" y="3843611"/>
            <a:ext cx="2761228" cy="336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No food or drinks</a:t>
            </a:r>
            <a:endParaRPr lang="zh-CN" altLang="en-US" sz="1200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2224779-10BE-4B63-BCE2-5DE731141867}"/>
              </a:ext>
            </a:extLst>
          </p:cNvPr>
          <p:cNvSpPr/>
          <p:nvPr/>
        </p:nvSpPr>
        <p:spPr>
          <a:xfrm>
            <a:off x="9015841" y="2715694"/>
            <a:ext cx="2572001" cy="61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Keep books away from 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  <a:cs typeface="+mn-ea"/>
                <a:sym typeface="+mn-lt"/>
              </a:rPr>
              <a:t>pets and babies</a:t>
            </a:r>
            <a:endParaRPr lang="zh-CN" altLang="en-US" sz="1200" dirty="0"/>
          </a:p>
        </p:txBody>
      </p:sp>
      <p:grpSp>
        <p:nvGrpSpPr>
          <p:cNvPr id="4" name="PA_组合 3">
            <a:extLst>
              <a:ext uri="{FF2B5EF4-FFF2-40B4-BE49-F238E27FC236}">
                <a16:creationId xmlns:a16="http://schemas.microsoft.com/office/drawing/2014/main" id="{03931F72-4283-43D3-8566-A9914E3FDE5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53016" y="2319316"/>
            <a:ext cx="1723453" cy="2420945"/>
            <a:chOff x="1253016" y="2319316"/>
            <a:chExt cx="1723453" cy="2420945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72022F0C-0B19-4F1F-BEE9-5A42A08477FE}"/>
                </a:ext>
              </a:extLst>
            </p:cNvPr>
            <p:cNvSpPr/>
            <p:nvPr/>
          </p:nvSpPr>
          <p:spPr>
            <a:xfrm>
              <a:off x="1253016" y="2319316"/>
              <a:ext cx="1723453" cy="2420945"/>
            </a:xfrm>
            <a:custGeom>
              <a:avLst/>
              <a:gdLst/>
              <a:ahLst/>
              <a:cxnLst/>
              <a:rect l="0" t="0" r="0" b="0"/>
              <a:pathLst>
                <a:path w="1723453" h="2420945">
                  <a:moveTo>
                    <a:pt x="0" y="0"/>
                  </a:moveTo>
                  <a:lnTo>
                    <a:pt x="1723452" y="0"/>
                  </a:lnTo>
                  <a:lnTo>
                    <a:pt x="1723452" y="2420944"/>
                  </a:lnTo>
                  <a:lnTo>
                    <a:pt x="0" y="242094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PA_组合 10">
              <a:extLst>
                <a:ext uri="{FF2B5EF4-FFF2-40B4-BE49-F238E27FC236}">
                  <a16:creationId xmlns:a16="http://schemas.microsoft.com/office/drawing/2014/main" id="{1CC0C526-FBC1-4705-BAAD-F14A54A28958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1761017" y="2319316"/>
              <a:ext cx="1215452" cy="1201744"/>
              <a:chOff x="1761017" y="2319316"/>
              <a:chExt cx="1215452" cy="1201744"/>
            </a:xfrm>
          </p:grpSpPr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AF512CE6-D81F-4982-9F56-1B9592F4F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61017" y="2319316"/>
                <a:ext cx="1215452" cy="1201744"/>
              </a:xfrm>
              <a:prstGeom prst="rect">
                <a:avLst/>
              </a:prstGeom>
            </p:spPr>
          </p:pic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9BCF8A8-DBED-4EF1-A2DA-4E0DB5371134}"/>
                  </a:ext>
                </a:extLst>
              </p:cNvPr>
              <p:cNvSpPr txBox="1"/>
              <p:nvPr/>
            </p:nvSpPr>
            <p:spPr>
              <a:xfrm>
                <a:off x="1890158" y="2658578"/>
                <a:ext cx="957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#1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3" name="PA_组合 22">
            <a:extLst>
              <a:ext uri="{FF2B5EF4-FFF2-40B4-BE49-F238E27FC236}">
                <a16:creationId xmlns:a16="http://schemas.microsoft.com/office/drawing/2014/main" id="{84A11E53-E136-4FEA-A19D-B1B36FA75E2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01861" y="2403459"/>
            <a:ext cx="1723453" cy="2471745"/>
            <a:chOff x="3801861" y="2403459"/>
            <a:chExt cx="1723453" cy="2471745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8A4BDCB3-CBE3-42BA-A706-300F55E4A455}"/>
                </a:ext>
              </a:extLst>
            </p:cNvPr>
            <p:cNvSpPr/>
            <p:nvPr/>
          </p:nvSpPr>
          <p:spPr>
            <a:xfrm>
              <a:off x="3801861" y="2403459"/>
              <a:ext cx="1723453" cy="2471745"/>
            </a:xfrm>
            <a:custGeom>
              <a:avLst/>
              <a:gdLst/>
              <a:ahLst/>
              <a:cxnLst/>
              <a:rect l="0" t="0" r="0" b="0"/>
              <a:pathLst>
                <a:path w="1723453" h="2471745">
                  <a:moveTo>
                    <a:pt x="0" y="0"/>
                  </a:moveTo>
                  <a:lnTo>
                    <a:pt x="1723452" y="0"/>
                  </a:lnTo>
                  <a:lnTo>
                    <a:pt x="1723452" y="2471744"/>
                  </a:lnTo>
                  <a:lnTo>
                    <a:pt x="0" y="247174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PA_组合 12">
              <a:extLst>
                <a:ext uri="{FF2B5EF4-FFF2-40B4-BE49-F238E27FC236}">
                  <a16:creationId xmlns:a16="http://schemas.microsoft.com/office/drawing/2014/main" id="{8B56C29D-BFF7-41F6-A655-3C0A0AA1F277}"/>
                </a:ext>
              </a:extLst>
            </p:cNvPr>
            <p:cNvGrpSpPr/>
            <p:nvPr>
              <p:custDataLst>
                <p:tags r:id="rId7"/>
              </p:custDataLst>
            </p:nvPr>
          </p:nvGrpSpPr>
          <p:grpSpPr>
            <a:xfrm>
              <a:off x="4309862" y="3673460"/>
              <a:ext cx="1215452" cy="1201744"/>
              <a:chOff x="4309862" y="3673460"/>
              <a:chExt cx="1215452" cy="120174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A2D7A1FA-8177-4E10-9B18-91633AF51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V="1">
                <a:off x="4309862" y="3673460"/>
                <a:ext cx="1215452" cy="1201744"/>
              </a:xfrm>
              <a:prstGeom prst="rect">
                <a:avLst/>
              </a:prstGeom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96D8324-EE4E-41FD-A954-48135724A893}"/>
                  </a:ext>
                </a:extLst>
              </p:cNvPr>
              <p:cNvSpPr txBox="1"/>
              <p:nvPr/>
            </p:nvSpPr>
            <p:spPr>
              <a:xfrm>
                <a:off x="4439003" y="4063522"/>
                <a:ext cx="957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#2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6" name="PA_组合 25">
            <a:extLst>
              <a:ext uri="{FF2B5EF4-FFF2-40B4-BE49-F238E27FC236}">
                <a16:creationId xmlns:a16="http://schemas.microsoft.com/office/drawing/2014/main" id="{9648E342-AEF4-4164-A9E7-A70A9AB172D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211006" y="2319316"/>
            <a:ext cx="1748853" cy="2522544"/>
            <a:chOff x="6211006" y="2319316"/>
            <a:chExt cx="1748853" cy="2522544"/>
          </a:xfrm>
        </p:grpSpPr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5FB9F80E-A6A6-4944-A761-8E195A276AAF}"/>
                </a:ext>
              </a:extLst>
            </p:cNvPr>
            <p:cNvSpPr/>
            <p:nvPr/>
          </p:nvSpPr>
          <p:spPr>
            <a:xfrm>
              <a:off x="6211006" y="2319316"/>
              <a:ext cx="1748853" cy="2522544"/>
            </a:xfrm>
            <a:custGeom>
              <a:avLst/>
              <a:gdLst/>
              <a:ahLst/>
              <a:cxnLst/>
              <a:rect l="0" t="0" r="0" b="0"/>
              <a:pathLst>
                <a:path w="1748853" h="2522544">
                  <a:moveTo>
                    <a:pt x="0" y="0"/>
                  </a:moveTo>
                  <a:lnTo>
                    <a:pt x="1748852" y="0"/>
                  </a:lnTo>
                  <a:lnTo>
                    <a:pt x="1748852" y="2522543"/>
                  </a:lnTo>
                  <a:lnTo>
                    <a:pt x="0" y="2522543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PA_组合 11">
              <a:extLst>
                <a:ext uri="{FF2B5EF4-FFF2-40B4-BE49-F238E27FC236}">
                  <a16:creationId xmlns:a16="http://schemas.microsoft.com/office/drawing/2014/main" id="{D4B2204C-C2C6-4692-A248-7A48C0238518}"/>
                </a:ext>
              </a:extLst>
            </p:cNvPr>
            <p:cNvGrpSpPr/>
            <p:nvPr>
              <p:custDataLst>
                <p:tags r:id="rId6"/>
              </p:custDataLst>
            </p:nvPr>
          </p:nvGrpSpPr>
          <p:grpSpPr>
            <a:xfrm>
              <a:off x="6744407" y="2319316"/>
              <a:ext cx="1215452" cy="1201744"/>
              <a:chOff x="6744407" y="2319316"/>
              <a:chExt cx="1215452" cy="1201744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9C3D2263-71B3-4499-BC04-BCF70EC85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44407" y="2319316"/>
                <a:ext cx="1215452" cy="1201744"/>
              </a:xfrm>
              <a:prstGeom prst="rect">
                <a:avLst/>
              </a:prstGeom>
            </p:spPr>
          </p:pic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C9F740D-06F9-43BD-83D1-F01DC04CF7E4}"/>
                  </a:ext>
                </a:extLst>
              </p:cNvPr>
              <p:cNvSpPr txBox="1"/>
              <p:nvPr/>
            </p:nvSpPr>
            <p:spPr>
              <a:xfrm>
                <a:off x="6873548" y="2658578"/>
                <a:ext cx="957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#3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29" name="PA_组合 28">
            <a:extLst>
              <a:ext uri="{FF2B5EF4-FFF2-40B4-BE49-F238E27FC236}">
                <a16:creationId xmlns:a16="http://schemas.microsoft.com/office/drawing/2014/main" id="{EB30954D-0409-4C8F-9BBA-58D1270113D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8810651" y="2327259"/>
            <a:ext cx="1698053" cy="2547945"/>
            <a:chOff x="8810651" y="2327259"/>
            <a:chExt cx="1698053" cy="2547945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C86C0AB3-F20F-49EA-8014-CBB4DE2D845B}"/>
                </a:ext>
              </a:extLst>
            </p:cNvPr>
            <p:cNvSpPr/>
            <p:nvPr/>
          </p:nvSpPr>
          <p:spPr>
            <a:xfrm>
              <a:off x="8810651" y="2327259"/>
              <a:ext cx="1698053" cy="2547945"/>
            </a:xfrm>
            <a:custGeom>
              <a:avLst/>
              <a:gdLst/>
              <a:ahLst/>
              <a:cxnLst/>
              <a:rect l="0" t="0" r="0" b="0"/>
              <a:pathLst>
                <a:path w="1698053" h="2547945">
                  <a:moveTo>
                    <a:pt x="0" y="0"/>
                  </a:moveTo>
                  <a:lnTo>
                    <a:pt x="1698052" y="0"/>
                  </a:lnTo>
                  <a:lnTo>
                    <a:pt x="1698052" y="2547944"/>
                  </a:lnTo>
                  <a:lnTo>
                    <a:pt x="0" y="254794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PA_组合 21">
              <a:extLst>
                <a:ext uri="{FF2B5EF4-FFF2-40B4-BE49-F238E27FC236}">
                  <a16:creationId xmlns:a16="http://schemas.microsoft.com/office/drawing/2014/main" id="{C6A71DB7-A5D7-4259-8F9D-744A67FC8A23}"/>
                </a:ext>
              </a:extLst>
            </p:cNvPr>
            <p:cNvGrpSpPr/>
            <p:nvPr>
              <p:custDataLst>
                <p:tags r:id="rId5"/>
              </p:custDataLst>
            </p:nvPr>
          </p:nvGrpSpPr>
          <p:grpSpPr>
            <a:xfrm>
              <a:off x="9293252" y="3673460"/>
              <a:ext cx="1215452" cy="1201744"/>
              <a:chOff x="9293252" y="3673460"/>
              <a:chExt cx="1215452" cy="120174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42DCF7F5-88DC-43FD-B7A1-35C5228149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flipV="1">
                <a:off x="9293252" y="3673460"/>
                <a:ext cx="1215452" cy="1201744"/>
              </a:xfrm>
              <a:prstGeom prst="rect">
                <a:avLst/>
              </a:prstGeom>
            </p:spPr>
          </p:pic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BB7AFD0-7896-4786-B179-258F59FE6228}"/>
                  </a:ext>
                </a:extLst>
              </p:cNvPr>
              <p:cNvSpPr txBox="1"/>
              <p:nvPr/>
            </p:nvSpPr>
            <p:spPr>
              <a:xfrm>
                <a:off x="9422393" y="4063522"/>
                <a:ext cx="9571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#4</a:t>
                </a:r>
                <a:endParaRPr lang="zh-CN" altLang="en-US" sz="2800" b="1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05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67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190AF63-1D47-4DEB-BFEE-5ECC671D79D1}"/>
              </a:ext>
            </a:extLst>
          </p:cNvPr>
          <p:cNvGrpSpPr/>
          <p:nvPr/>
        </p:nvGrpSpPr>
        <p:grpSpPr>
          <a:xfrm>
            <a:off x="-65032" y="149809"/>
            <a:ext cx="11805470" cy="5905487"/>
            <a:chOff x="-65032" y="149809"/>
            <a:chExt cx="11805470" cy="5905487"/>
          </a:xfrm>
        </p:grpSpPr>
        <p:pic>
          <p:nvPicPr>
            <p:cNvPr id="13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3419"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13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3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1DA889A7-19E1-4EBE-8977-91B6557A0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49" y="908769"/>
            <a:ext cx="4233851" cy="45580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63E3B-22D8-434C-803B-8E5FD2588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895" y="655034"/>
            <a:ext cx="676715" cy="7071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4811393-123B-4E5E-ABA6-6E41F21B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6329" y="1497556"/>
            <a:ext cx="1286367" cy="12802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AF06224-66D5-4EDF-B567-735310A4C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1031" y="2078823"/>
            <a:ext cx="2523963" cy="250567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8185D55-0902-4A6D-B63F-DA65073A47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50" y="1871700"/>
            <a:ext cx="871804" cy="8657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1C64A99-3D07-4E95-BDBD-4A2FD9F8B7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585" y="5381592"/>
            <a:ext cx="2109790" cy="15630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06EBA9-0539-4CDB-B423-45758EBC76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9627" y="5358275"/>
            <a:ext cx="2175511" cy="162006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9C98C2EB-5E4C-43D5-BB7A-01F13E6E62D8}"/>
              </a:ext>
            </a:extLst>
          </p:cNvPr>
          <p:cNvSpPr txBox="1"/>
          <p:nvPr/>
        </p:nvSpPr>
        <p:spPr>
          <a:xfrm>
            <a:off x="4958114" y="2254607"/>
            <a:ext cx="22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Seating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B798A7A3-DDB5-4F7C-A674-05D3720D241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9575"/>
          <a:stretch/>
        </p:blipFill>
        <p:spPr>
          <a:xfrm>
            <a:off x="9840686" y="700328"/>
            <a:ext cx="1581397" cy="567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B579779-48D3-4F4C-8FC8-41E2AFBD0EB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79894" t="-7176" r="-2213" b="34190"/>
          <a:stretch/>
        </p:blipFill>
        <p:spPr>
          <a:xfrm>
            <a:off x="1688602" y="733680"/>
            <a:ext cx="1125990" cy="5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课件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2009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646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646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646"/>
  <p:tag name="MH_LIBRARY" val="GRAPHIC"/>
  <p:tag name="MH_TYPE" val="Other"/>
  <p:tag name="MH_ORDER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34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34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1162734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Other"/>
  <p:tag name="MH_ORDER" val="1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SubTitle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02081015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8">
      <a:majorFont>
        <a:latin typeface="Arial"/>
        <a:ea typeface="YF补 汉仪夏日体+黑白emoji"/>
        <a:cs typeface=""/>
      </a:majorFont>
      <a:minorFont>
        <a:latin typeface="Arial"/>
        <a:ea typeface="YF补 汉仪夏日体+黑白emoj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A924B80D0B05458E61E58F4F1CD8C0" ma:contentTypeVersion="14" ma:contentTypeDescription="Create a new document." ma:contentTypeScope="" ma:versionID="16e70b4bc3a5f8d592d7314e47fdea0c">
  <xsd:schema xmlns:xsd="http://www.w3.org/2001/XMLSchema" xmlns:xs="http://www.w3.org/2001/XMLSchema" xmlns:p="http://schemas.microsoft.com/office/2006/metadata/properties" xmlns:ns3="8427f812-c565-481f-ab33-d991f5b5cb3b" xmlns:ns4="5cd025ae-dfa1-4447-9407-85d23d614541" targetNamespace="http://schemas.microsoft.com/office/2006/metadata/properties" ma:root="true" ma:fieldsID="9a72dd2a5db5a7c09c8ca0f704d745b2" ns3:_="" ns4:_="">
    <xsd:import namespace="8427f812-c565-481f-ab33-d991f5b5cb3b"/>
    <xsd:import namespace="5cd025ae-dfa1-4447-9407-85d23d61454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7f812-c565-481f-ab33-d991f5b5cb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025ae-dfa1-4447-9407-85d23d614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DB9713-EFDB-441D-8887-8B1EA9942D84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8427f812-c565-481f-ab33-d991f5b5cb3b"/>
    <ds:schemaRef ds:uri="http://schemas.openxmlformats.org/package/2006/metadata/core-properties"/>
    <ds:schemaRef ds:uri="5cd025ae-dfa1-4447-9407-85d23d61454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776AD23-257A-43C0-80F0-D7E517A8D0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01C1C2-9447-4B20-B0D9-8C2158E7BC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7f812-c565-481f-ab33-d991f5b5cb3b"/>
    <ds:schemaRef ds:uri="5cd025ae-dfa1-4447-9407-85d23d6145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6416</TotalTime>
  <Words>588</Words>
  <Application>Microsoft Office PowerPoint</Application>
  <PresentationFormat>Widescreen</PresentationFormat>
  <Paragraphs>135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等线</vt:lpstr>
      <vt:lpstr>Arial</vt:lpstr>
      <vt:lpstr>Cavolini</vt:lpstr>
      <vt:lpstr>Impact</vt:lpstr>
      <vt:lpstr>Snap ITC</vt:lpstr>
      <vt:lpstr>汉仪夏日体W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www.freeppt7.com</dc:creator>
  <cp:keywords>https:/www.freeppt7.com</cp:keywords>
  <dc:description>https://www.freeppt7.com</dc:description>
  <cp:lastModifiedBy>Pence, Erica D</cp:lastModifiedBy>
  <cp:revision>520</cp:revision>
  <dcterms:created xsi:type="dcterms:W3CDTF">2017-08-01T03:24:34Z</dcterms:created>
  <dcterms:modified xsi:type="dcterms:W3CDTF">2024-08-28T11:53:41Z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0x010100ADA924B80D0B05458E61E58F4F1CD8C0</vt:lpwstr>
  </property>
</Properties>
</file>