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aleway"/>
      <p:regular r:id="rId25"/>
      <p:bold r:id="rId26"/>
      <p:italic r:id="rId27"/>
      <p:boldItalic r:id="rId28"/>
    </p:embeddedFont>
    <p:embeddedFont>
      <p:font typeface="Roboto"/>
      <p:regular r:id="rId29"/>
      <p:bold r:id="rId30"/>
      <p:italic r:id="rId31"/>
      <p:boldItalic r:id="rId32"/>
    </p:embeddedFont>
    <p:embeddedFont>
      <p:font typeface="Proxima Nova"/>
      <p:regular r:id="rId33"/>
      <p:bold r:id="rId34"/>
      <p:italic r:id="rId35"/>
      <p:boldItalic r:id="rId36"/>
    </p:embeddedFont>
    <p:embeddedFont>
      <p:font typeface="Playfair Display"/>
      <p:regular r:id="rId37"/>
      <p:bold r:id="rId38"/>
      <p:italic r:id="rId39"/>
      <p:boldItalic r:id="rId40"/>
    </p:embeddedFont>
    <p:embeddedFont>
      <p:font typeface="Lato"/>
      <p:regular r:id="rId41"/>
      <p:bold r:id="rId42"/>
      <p:italic r:id="rId43"/>
      <p:boldItalic r:id="rId44"/>
    </p:embeddedFont>
    <p:embeddedFont>
      <p:font typeface="Montserrat"/>
      <p:regular r:id="rId45"/>
      <p:bold r:id="rId46"/>
      <p:italic r:id="rId47"/>
      <p:boldItalic r:id="rId48"/>
    </p:embeddedFont>
    <p:embeddedFont>
      <p:font typeface="Proxima Nova Semibold"/>
      <p:regular r:id="rId49"/>
      <p:bold r:id="rId50"/>
      <p:boldItalic r:id="rId51"/>
    </p:embeddedFont>
    <p:embeddedFont>
      <p:font typeface="Merriweather"/>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ProximaNovaSemibol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italic.fntdata"/><Relationship Id="rId30" Type="http://schemas.openxmlformats.org/officeDocument/2006/relationships/font" Target="fonts/Roboto-bold.fntdata"/><Relationship Id="rId33" Type="http://schemas.openxmlformats.org/officeDocument/2006/relationships/font" Target="fonts/ProximaNova-regular.fntdata"/><Relationship Id="rId32" Type="http://schemas.openxmlformats.org/officeDocument/2006/relationships/font" Target="fonts/Roboto-boldItalic.fntdata"/><Relationship Id="rId35" Type="http://schemas.openxmlformats.org/officeDocument/2006/relationships/font" Target="fonts/ProximaNova-italic.fntdata"/><Relationship Id="rId34" Type="http://schemas.openxmlformats.org/officeDocument/2006/relationships/font" Target="fonts/ProximaNova-bold.fntdata"/><Relationship Id="rId37" Type="http://schemas.openxmlformats.org/officeDocument/2006/relationships/font" Target="fonts/PlayfairDisplay-regular.fntdata"/><Relationship Id="rId36" Type="http://schemas.openxmlformats.org/officeDocument/2006/relationships/font" Target="fonts/ProximaNova-boldItalic.fntdata"/><Relationship Id="rId39" Type="http://schemas.openxmlformats.org/officeDocument/2006/relationships/font" Target="fonts/PlayfairDisplay-italic.fntdata"/><Relationship Id="rId38" Type="http://schemas.openxmlformats.org/officeDocument/2006/relationships/font" Target="fonts/PlayfairDisplay-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29" Type="http://schemas.openxmlformats.org/officeDocument/2006/relationships/font" Target="fonts/Roboto-regular.fntdata"/><Relationship Id="rId51" Type="http://schemas.openxmlformats.org/officeDocument/2006/relationships/font" Target="fonts/ProximaNovaSemibold-boldItalic.fntdata"/><Relationship Id="rId50" Type="http://schemas.openxmlformats.org/officeDocument/2006/relationships/font" Target="fonts/ProximaNovaSemibold-bold.fntdata"/><Relationship Id="rId53" Type="http://schemas.openxmlformats.org/officeDocument/2006/relationships/font" Target="fonts/Merriweather-bold.fntdata"/><Relationship Id="rId52" Type="http://schemas.openxmlformats.org/officeDocument/2006/relationships/font" Target="fonts/Merriweather-regular.fntdata"/><Relationship Id="rId11" Type="http://schemas.openxmlformats.org/officeDocument/2006/relationships/slide" Target="slides/slide4.xml"/><Relationship Id="rId55" Type="http://schemas.openxmlformats.org/officeDocument/2006/relationships/font" Target="fonts/Merriweather-boldItalic.fntdata"/><Relationship Id="rId10" Type="http://schemas.openxmlformats.org/officeDocument/2006/relationships/slide" Target="slides/slide3.xml"/><Relationship Id="rId54" Type="http://schemas.openxmlformats.org/officeDocument/2006/relationships/font" Target="fonts/Merriweather-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e795c8bf7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e795c8bf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45bbd59f1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45bbd59f1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5709865f40_1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15709865f40_1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During the Assessment, pro</a:t>
            </a:r>
            <a:r>
              <a:rPr b="1" lang="en" sz="1200">
                <a:solidFill>
                  <a:schemeClr val="dk1"/>
                </a:solidFill>
                <a:latin typeface="Calibri"/>
                <a:ea typeface="Calibri"/>
                <a:cs typeface="Calibri"/>
                <a:sym typeface="Calibri"/>
              </a:rPr>
              <a:t>vide 10- and 5-minute warnings </a:t>
            </a:r>
            <a:r>
              <a:rPr lang="en" sz="1200">
                <a:solidFill>
                  <a:schemeClr val="dk1"/>
                </a:solidFill>
                <a:latin typeface="Calibri"/>
                <a:ea typeface="Calibri"/>
                <a:cs typeface="Calibri"/>
                <a:sym typeface="Calibri"/>
              </a:rPr>
              <a:t>before class time is up.</a:t>
            </a:r>
            <a:endParaRPr sz="1100">
              <a:solidFill>
                <a:schemeClr val="dk1"/>
              </a:solidFill>
              <a:latin typeface="Calibri"/>
              <a:ea typeface="Calibri"/>
              <a:cs typeface="Calibri"/>
              <a:sym typeface="Calibri"/>
            </a:endParaRPr>
          </a:p>
          <a:p>
            <a:pPr indent="0" lvl="1" marL="731520" rtl="0" algn="l">
              <a:spcBef>
                <a:spcPts val="0"/>
              </a:spcBef>
              <a:spcAft>
                <a:spcPts val="0"/>
              </a:spcAft>
              <a:buNone/>
            </a:pPr>
            <a:r>
              <a:t/>
            </a:r>
            <a:endParaRPr sz="1200">
              <a:solidFill>
                <a:schemeClr val="dk1"/>
              </a:solidFill>
              <a:latin typeface="Calibri"/>
              <a:ea typeface="Calibri"/>
              <a:cs typeface="Calibri"/>
              <a:sym typeface="Calibri"/>
            </a:endParaRPr>
          </a:p>
          <a:p>
            <a:pPr indent="0" lvl="1" marL="731520" rtl="0" algn="l">
              <a:spcBef>
                <a:spcPts val="0"/>
              </a:spcBef>
              <a:spcAft>
                <a:spcPts val="0"/>
              </a:spcAft>
              <a:buNone/>
            </a:pPr>
            <a:r>
              <a:rPr lang="en" sz="1200">
                <a:solidFill>
                  <a:schemeClr val="dk1"/>
                </a:solidFill>
                <a:latin typeface="Calibri"/>
                <a:ea typeface="Calibri"/>
                <a:cs typeface="Calibri"/>
                <a:sym typeface="Calibri"/>
              </a:rPr>
              <a:t>Do not have students be in the middle of an exercise when the bell rings. Give 10- and 5- minute warnings, and tell your students not to begin a new exercise if it will take longer than the amount of time they have left. See </a:t>
            </a:r>
            <a:r>
              <a:rPr i="1" lang="en" sz="1200">
                <a:solidFill>
                  <a:schemeClr val="dk1"/>
                </a:solidFill>
                <a:latin typeface="Calibri"/>
                <a:ea typeface="Calibri"/>
                <a:cs typeface="Calibri"/>
                <a:sym typeface="Calibri"/>
              </a:rPr>
              <a:t>The YouScience Profile Timeframe</a:t>
            </a:r>
            <a:r>
              <a:rPr lang="en" sz="1200">
                <a:solidFill>
                  <a:schemeClr val="dk1"/>
                </a:solidFill>
                <a:latin typeface="Calibri"/>
                <a:ea typeface="Calibri"/>
                <a:cs typeface="Calibri"/>
                <a:sym typeface="Calibri"/>
              </a:rPr>
              <a:t> in </a:t>
            </a:r>
            <a:r>
              <a:rPr i="1" lang="en" sz="1200">
                <a:solidFill>
                  <a:schemeClr val="dk1"/>
                </a:solidFill>
                <a:latin typeface="Calibri"/>
                <a:ea typeface="Calibri"/>
                <a:cs typeface="Calibri"/>
                <a:sym typeface="Calibri"/>
              </a:rPr>
              <a:t>Introduction to YouScience</a:t>
            </a:r>
            <a:r>
              <a:rPr lang="en" sz="12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1" marL="731520" rtl="0" algn="l">
              <a:spcBef>
                <a:spcPts val="0"/>
              </a:spcBef>
              <a:spcAft>
                <a:spcPts val="0"/>
              </a:spcAft>
              <a:buNone/>
            </a:pPr>
            <a:r>
              <a:t/>
            </a:r>
            <a:endParaRPr b="1" sz="1200">
              <a:solidFill>
                <a:schemeClr val="dk1"/>
              </a:solidFill>
              <a:latin typeface="Calibri"/>
              <a:ea typeface="Calibri"/>
              <a:cs typeface="Calibri"/>
              <a:sym typeface="Calibri"/>
            </a:endParaRPr>
          </a:p>
          <a:p>
            <a:pPr indent="0" lvl="1" marL="731520" rtl="0" algn="l">
              <a:spcBef>
                <a:spcPts val="0"/>
              </a:spcBef>
              <a:spcAft>
                <a:spcPts val="0"/>
              </a:spcAft>
              <a:buNone/>
            </a:pPr>
            <a:r>
              <a:rPr b="1" lang="en" sz="1200">
                <a:solidFill>
                  <a:schemeClr val="dk1"/>
                </a:solidFill>
                <a:latin typeface="Calibri"/>
                <a:ea typeface="Calibri"/>
                <a:cs typeface="Calibri"/>
                <a:sym typeface="Calibri"/>
              </a:rPr>
              <a:t>If a student was interrupted</a:t>
            </a:r>
            <a:r>
              <a:rPr lang="en" sz="1200">
                <a:solidFill>
                  <a:schemeClr val="dk1"/>
                </a:solidFill>
                <a:latin typeface="Calibri"/>
                <a:ea typeface="Calibri"/>
                <a:cs typeface="Calibri"/>
                <a:sym typeface="Calibri"/>
              </a:rPr>
              <a:t> in the middle of an exercise and </a:t>
            </a:r>
            <a:r>
              <a:rPr b="1" lang="en" sz="1200">
                <a:solidFill>
                  <a:schemeClr val="dk1"/>
                </a:solidFill>
                <a:latin typeface="Calibri"/>
                <a:ea typeface="Calibri"/>
                <a:cs typeface="Calibri"/>
                <a:sym typeface="Calibri"/>
              </a:rPr>
              <a:t>could not complete</a:t>
            </a:r>
            <a:r>
              <a:rPr lang="en" sz="1200">
                <a:solidFill>
                  <a:schemeClr val="dk1"/>
                </a:solidFill>
                <a:latin typeface="Calibri"/>
                <a:ea typeface="Calibri"/>
                <a:cs typeface="Calibri"/>
                <a:sym typeface="Calibri"/>
              </a:rPr>
              <a:t> it, please </a:t>
            </a:r>
            <a:r>
              <a:rPr b="1" lang="en" sz="1200">
                <a:solidFill>
                  <a:schemeClr val="dk1"/>
                </a:solidFill>
                <a:latin typeface="Calibri"/>
                <a:ea typeface="Calibri"/>
                <a:cs typeface="Calibri"/>
                <a:sym typeface="Calibri"/>
              </a:rPr>
              <a:t>contact YouScience through chat</a:t>
            </a:r>
            <a:r>
              <a:rPr lang="en" sz="1200">
                <a:solidFill>
                  <a:schemeClr val="dk1"/>
                </a:solidFill>
                <a:latin typeface="Calibri"/>
                <a:ea typeface="Calibri"/>
                <a:cs typeface="Calibri"/>
                <a:sym typeface="Calibri"/>
              </a:rPr>
              <a:t>. We will reset that student’s interrupted exercise so they can complete it in one sitting when they return.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 sz="1200">
                <a:solidFill>
                  <a:schemeClr val="dk1"/>
                </a:solidFill>
                <a:latin typeface="Calibri"/>
                <a:ea typeface="Calibri"/>
                <a:cs typeface="Calibri"/>
                <a:sym typeface="Calibri"/>
              </a:rPr>
              <a:t>	Make sure the students LOG OUT</a:t>
            </a:r>
            <a:r>
              <a:rPr lang="en" sz="1200">
                <a:solidFill>
                  <a:schemeClr val="dk1"/>
                </a:solidFill>
                <a:latin typeface="Calibri"/>
                <a:ea typeface="Calibri"/>
                <a:cs typeface="Calibri"/>
                <a:sym typeface="Calibri"/>
              </a:rPr>
              <a:t> of their account prior to shutting down their computer or closing the browser. </a:t>
            </a:r>
            <a:endParaRPr sz="1100">
              <a:solidFill>
                <a:schemeClr val="dk1"/>
              </a:solidFill>
              <a:latin typeface="Calibri"/>
              <a:ea typeface="Calibri"/>
              <a:cs typeface="Calibri"/>
              <a:sym typeface="Calibri"/>
            </a:endParaRPr>
          </a:p>
          <a:p>
            <a:pPr indent="0" lvl="1" marL="731520" rtl="0" algn="l">
              <a:spcBef>
                <a:spcPts val="0"/>
              </a:spcBef>
              <a:spcAft>
                <a:spcPts val="0"/>
              </a:spcAft>
              <a:buNone/>
            </a:pPr>
            <a:r>
              <a:rPr lang="en" sz="1200">
                <a:solidFill>
                  <a:schemeClr val="dk1"/>
                </a:solidFill>
                <a:latin typeface="Calibri"/>
                <a:ea typeface="Calibri"/>
                <a:cs typeface="Calibri"/>
                <a:sym typeface="Calibri"/>
              </a:rPr>
              <a:t>If they do not, the computer will remember them as the user and the next student will immediately be in that student’s account.  You do not want students completing each others’ assessment. </a:t>
            </a:r>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90" name="Google Shape;290;g15709865f40_11_0: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YouScience.com Copyright 2015 All Rights Reserved</a:t>
            </a:r>
            <a:endParaRPr/>
          </a:p>
        </p:txBody>
      </p:sp>
      <p:sp>
        <p:nvSpPr>
          <p:cNvPr id="291" name="Google Shape;291;g15709865f40_11_0: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
              <a:t>YouScience Kick-Off PowerPoint Presentation</a:t>
            </a:r>
            <a:endParaRPr/>
          </a:p>
        </p:txBody>
      </p:sp>
      <p:sp>
        <p:nvSpPr>
          <p:cNvPr id="292" name="Google Shape;292;g15709865f40_1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95633dc0e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95633dc0e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56a3dd75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56a3dd75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5709865f40_1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5709865f40_1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5709865f40_1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5709865f40_1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95633dc0e6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95633dc0e6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417bf0c50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417bf0c50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1da3406804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1da340680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ee795c8b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ee795c8b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95633dc0e6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95633dc0e6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95633dc0e6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95633dc0e6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569ab8f8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569ab8f8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5633dc0e6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5633dc0e6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ee795c8bf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ee795c8bf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44f635d766_0_1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144f635d766_0_14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rtl="0">
              <a:spcBef>
                <a:spcPts val="1000"/>
              </a:spcBef>
              <a:spcAft>
                <a:spcPts val="0"/>
              </a:spcAft>
              <a:buSzPts val="4800"/>
              <a:buNone/>
              <a:defRPr sz="4800"/>
            </a:lvl1pPr>
            <a:lvl2pPr lvl="1" rtl="0">
              <a:spcBef>
                <a:spcPts val="1000"/>
              </a:spcBef>
              <a:spcAft>
                <a:spcPts val="0"/>
              </a:spcAft>
              <a:buSzPts val="4800"/>
              <a:buNone/>
              <a:defRPr sz="4800"/>
            </a:lvl2pPr>
            <a:lvl3pPr lvl="2" rtl="0">
              <a:spcBef>
                <a:spcPts val="1000"/>
              </a:spcBef>
              <a:spcAft>
                <a:spcPts val="0"/>
              </a:spcAft>
              <a:buSzPts val="4800"/>
              <a:buNone/>
              <a:defRPr sz="4800"/>
            </a:lvl3pPr>
            <a:lvl4pPr lvl="3" rtl="0">
              <a:spcBef>
                <a:spcPts val="1000"/>
              </a:spcBef>
              <a:spcAft>
                <a:spcPts val="0"/>
              </a:spcAft>
              <a:buSzPts val="4800"/>
              <a:buNone/>
              <a:defRPr sz="4800"/>
            </a:lvl4pPr>
            <a:lvl5pPr lvl="4" rtl="0">
              <a:spcBef>
                <a:spcPts val="1000"/>
              </a:spcBef>
              <a:spcAft>
                <a:spcPts val="0"/>
              </a:spcAft>
              <a:buSzPts val="4800"/>
              <a:buNone/>
              <a:defRPr sz="4800"/>
            </a:lvl5pPr>
            <a:lvl6pPr lvl="5" rtl="0">
              <a:spcBef>
                <a:spcPts val="1000"/>
              </a:spcBef>
              <a:spcAft>
                <a:spcPts val="0"/>
              </a:spcAft>
              <a:buSzPts val="4800"/>
              <a:buNone/>
              <a:defRPr sz="4800"/>
            </a:lvl6pPr>
            <a:lvl7pPr lvl="6" rtl="0">
              <a:spcBef>
                <a:spcPts val="1000"/>
              </a:spcBef>
              <a:spcAft>
                <a:spcPts val="0"/>
              </a:spcAft>
              <a:buSzPts val="4800"/>
              <a:buNone/>
              <a:defRPr sz="4800"/>
            </a:lvl7pPr>
            <a:lvl8pPr lvl="7" rtl="0">
              <a:spcBef>
                <a:spcPts val="1000"/>
              </a:spcBef>
              <a:spcAft>
                <a:spcPts val="0"/>
              </a:spcAft>
              <a:buSzPts val="4800"/>
              <a:buNone/>
              <a:defRPr sz="4800"/>
            </a:lvl8pPr>
            <a:lvl9pPr lvl="8" rtl="0">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rtl="0">
              <a:lnSpc>
                <a:spcPct val="100000"/>
              </a:lnSpc>
              <a:spcBef>
                <a:spcPts val="1000"/>
              </a:spcBef>
              <a:spcAft>
                <a:spcPts val="0"/>
              </a:spcAft>
              <a:buClr>
                <a:schemeClr val="accent6"/>
              </a:buClr>
              <a:buSzPts val="2400"/>
              <a:buNone/>
              <a:defRPr sz="2400">
                <a:solidFill>
                  <a:schemeClr val="accent6"/>
                </a:solidFill>
              </a:defRPr>
            </a:lvl1pPr>
            <a:lvl2pPr lvl="1" rtl="0">
              <a:lnSpc>
                <a:spcPct val="100000"/>
              </a:lnSpc>
              <a:spcBef>
                <a:spcPts val="1000"/>
              </a:spcBef>
              <a:spcAft>
                <a:spcPts val="0"/>
              </a:spcAft>
              <a:buClr>
                <a:schemeClr val="accent6"/>
              </a:buClr>
              <a:buSzPts val="2400"/>
              <a:buNone/>
              <a:defRPr sz="2400">
                <a:solidFill>
                  <a:schemeClr val="accent6"/>
                </a:solidFill>
              </a:defRPr>
            </a:lvl2pPr>
            <a:lvl3pPr lvl="2" rtl="0">
              <a:lnSpc>
                <a:spcPct val="100000"/>
              </a:lnSpc>
              <a:spcBef>
                <a:spcPts val="1000"/>
              </a:spcBef>
              <a:spcAft>
                <a:spcPts val="0"/>
              </a:spcAft>
              <a:buClr>
                <a:schemeClr val="accent6"/>
              </a:buClr>
              <a:buSzPts val="2400"/>
              <a:buNone/>
              <a:defRPr sz="2400">
                <a:solidFill>
                  <a:schemeClr val="accent6"/>
                </a:solidFill>
              </a:defRPr>
            </a:lvl3pPr>
            <a:lvl4pPr lvl="3" rtl="0">
              <a:lnSpc>
                <a:spcPct val="100000"/>
              </a:lnSpc>
              <a:spcBef>
                <a:spcPts val="1000"/>
              </a:spcBef>
              <a:spcAft>
                <a:spcPts val="0"/>
              </a:spcAft>
              <a:buClr>
                <a:schemeClr val="accent6"/>
              </a:buClr>
              <a:buSzPts val="2400"/>
              <a:buNone/>
              <a:defRPr sz="2400">
                <a:solidFill>
                  <a:schemeClr val="accent6"/>
                </a:solidFill>
              </a:defRPr>
            </a:lvl4pPr>
            <a:lvl5pPr lvl="4" rtl="0">
              <a:lnSpc>
                <a:spcPct val="100000"/>
              </a:lnSpc>
              <a:spcBef>
                <a:spcPts val="1000"/>
              </a:spcBef>
              <a:spcAft>
                <a:spcPts val="0"/>
              </a:spcAft>
              <a:buClr>
                <a:schemeClr val="accent6"/>
              </a:buClr>
              <a:buSzPts val="2400"/>
              <a:buNone/>
              <a:defRPr sz="2400">
                <a:solidFill>
                  <a:schemeClr val="accent6"/>
                </a:solidFill>
              </a:defRPr>
            </a:lvl5pPr>
            <a:lvl6pPr lvl="5" rtl="0">
              <a:lnSpc>
                <a:spcPct val="100000"/>
              </a:lnSpc>
              <a:spcBef>
                <a:spcPts val="1000"/>
              </a:spcBef>
              <a:spcAft>
                <a:spcPts val="0"/>
              </a:spcAft>
              <a:buClr>
                <a:schemeClr val="accent6"/>
              </a:buClr>
              <a:buSzPts val="2400"/>
              <a:buNone/>
              <a:defRPr sz="2400">
                <a:solidFill>
                  <a:schemeClr val="accent6"/>
                </a:solidFill>
              </a:defRPr>
            </a:lvl6pPr>
            <a:lvl7pPr lvl="6" rtl="0">
              <a:lnSpc>
                <a:spcPct val="100000"/>
              </a:lnSpc>
              <a:spcBef>
                <a:spcPts val="1000"/>
              </a:spcBef>
              <a:spcAft>
                <a:spcPts val="0"/>
              </a:spcAft>
              <a:buClr>
                <a:schemeClr val="accent6"/>
              </a:buClr>
              <a:buSzPts val="2400"/>
              <a:buNone/>
              <a:defRPr sz="2400">
                <a:solidFill>
                  <a:schemeClr val="accent6"/>
                </a:solidFill>
              </a:defRPr>
            </a:lvl7pPr>
            <a:lvl8pPr lvl="7" rtl="0">
              <a:lnSpc>
                <a:spcPct val="100000"/>
              </a:lnSpc>
              <a:spcBef>
                <a:spcPts val="1000"/>
              </a:spcBef>
              <a:spcAft>
                <a:spcPts val="0"/>
              </a:spcAft>
              <a:buClr>
                <a:schemeClr val="accent6"/>
              </a:buClr>
              <a:buSzPts val="2400"/>
              <a:buNone/>
              <a:defRPr sz="2400">
                <a:solidFill>
                  <a:schemeClr val="accent6"/>
                </a:solidFill>
              </a:defRPr>
            </a:lvl8pPr>
            <a:lvl9pPr lvl="8" rtl="0">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10800"/>
              <a:buNone/>
              <a:defRPr sz="10800">
                <a:solidFill>
                  <a:schemeClr val="accent6"/>
                </a:solidFill>
              </a:defRPr>
            </a:lvl1pPr>
            <a:lvl2pPr lvl="1" rtl="0" algn="ctr">
              <a:spcBef>
                <a:spcPts val="0"/>
              </a:spcBef>
              <a:spcAft>
                <a:spcPts val="0"/>
              </a:spcAft>
              <a:buClr>
                <a:schemeClr val="accent6"/>
              </a:buClr>
              <a:buSzPts val="10800"/>
              <a:buNone/>
              <a:defRPr sz="10800">
                <a:solidFill>
                  <a:schemeClr val="accent6"/>
                </a:solidFill>
              </a:defRPr>
            </a:lvl2pPr>
            <a:lvl3pPr lvl="2" rtl="0" algn="ctr">
              <a:spcBef>
                <a:spcPts val="0"/>
              </a:spcBef>
              <a:spcAft>
                <a:spcPts val="0"/>
              </a:spcAft>
              <a:buClr>
                <a:schemeClr val="accent6"/>
              </a:buClr>
              <a:buSzPts val="10800"/>
              <a:buNone/>
              <a:defRPr sz="10800">
                <a:solidFill>
                  <a:schemeClr val="accent6"/>
                </a:solidFill>
              </a:defRPr>
            </a:lvl3pPr>
            <a:lvl4pPr lvl="3" rtl="0" algn="ctr">
              <a:spcBef>
                <a:spcPts val="0"/>
              </a:spcBef>
              <a:spcAft>
                <a:spcPts val="0"/>
              </a:spcAft>
              <a:buClr>
                <a:schemeClr val="accent6"/>
              </a:buClr>
              <a:buSzPts val="10800"/>
              <a:buNone/>
              <a:defRPr sz="10800">
                <a:solidFill>
                  <a:schemeClr val="accent6"/>
                </a:solidFill>
              </a:defRPr>
            </a:lvl4pPr>
            <a:lvl5pPr lvl="4" rtl="0" algn="ctr">
              <a:spcBef>
                <a:spcPts val="0"/>
              </a:spcBef>
              <a:spcAft>
                <a:spcPts val="0"/>
              </a:spcAft>
              <a:buClr>
                <a:schemeClr val="accent6"/>
              </a:buClr>
              <a:buSzPts val="10800"/>
              <a:buNone/>
              <a:defRPr sz="10800">
                <a:solidFill>
                  <a:schemeClr val="accent6"/>
                </a:solidFill>
              </a:defRPr>
            </a:lvl5pPr>
            <a:lvl6pPr lvl="5" rtl="0" algn="ctr">
              <a:spcBef>
                <a:spcPts val="0"/>
              </a:spcBef>
              <a:spcAft>
                <a:spcPts val="0"/>
              </a:spcAft>
              <a:buClr>
                <a:schemeClr val="accent6"/>
              </a:buClr>
              <a:buSzPts val="10800"/>
              <a:buNone/>
              <a:defRPr sz="10800">
                <a:solidFill>
                  <a:schemeClr val="accent6"/>
                </a:solidFill>
              </a:defRPr>
            </a:lvl6pPr>
            <a:lvl7pPr lvl="6" rtl="0" algn="ctr">
              <a:spcBef>
                <a:spcPts val="0"/>
              </a:spcBef>
              <a:spcAft>
                <a:spcPts val="0"/>
              </a:spcAft>
              <a:buClr>
                <a:schemeClr val="accent6"/>
              </a:buClr>
              <a:buSzPts val="10800"/>
              <a:buNone/>
              <a:defRPr sz="10800">
                <a:solidFill>
                  <a:schemeClr val="accent6"/>
                </a:solidFill>
              </a:defRPr>
            </a:lvl7pPr>
            <a:lvl8pPr lvl="7" rtl="0" algn="ctr">
              <a:spcBef>
                <a:spcPts val="0"/>
              </a:spcBef>
              <a:spcAft>
                <a:spcPts val="0"/>
              </a:spcAft>
              <a:buClr>
                <a:schemeClr val="accent6"/>
              </a:buClr>
              <a:buSzPts val="10800"/>
              <a:buNone/>
              <a:defRPr sz="10800">
                <a:solidFill>
                  <a:schemeClr val="accent6"/>
                </a:solidFill>
              </a:defRPr>
            </a:lvl8pPr>
            <a:lvl9pPr lvl="8" rtl="0"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6">
    <p:spTree>
      <p:nvGrpSpPr>
        <p:cNvPr id="64" name="Shape 64"/>
        <p:cNvGrpSpPr/>
        <p:nvPr/>
      </p:nvGrpSpPr>
      <p:grpSpPr>
        <a:xfrm>
          <a:off x="0" y="0"/>
          <a:ext cx="0" cy="0"/>
          <a:chOff x="0" y="0"/>
          <a:chExt cx="0" cy="0"/>
        </a:xfrm>
      </p:grpSpPr>
      <p:pic>
        <p:nvPicPr>
          <p:cNvPr id="65" name="Google Shape;65;p13"/>
          <p:cNvPicPr preferRelativeResize="0"/>
          <p:nvPr/>
        </p:nvPicPr>
        <p:blipFill>
          <a:blip r:embed="rId2">
            <a:alphaModFix/>
          </a:blip>
          <a:stretch>
            <a:fillRect/>
          </a:stretch>
        </p:blipFill>
        <p:spPr>
          <a:xfrm flipH="1" rot="10800000">
            <a:off x="-9525" y="0"/>
            <a:ext cx="9144000" cy="5143500"/>
          </a:xfrm>
          <a:prstGeom prst="rect">
            <a:avLst/>
          </a:prstGeom>
          <a:noFill/>
          <a:ln>
            <a:noFill/>
          </a:ln>
        </p:spPr>
      </p:pic>
      <p:sp>
        <p:nvSpPr>
          <p:cNvPr id="66" name="Google Shape;66;p13"/>
          <p:cNvSpPr txBox="1"/>
          <p:nvPr>
            <p:ph idx="1" type="subTitle"/>
          </p:nvPr>
        </p:nvSpPr>
        <p:spPr>
          <a:xfrm flipH="1">
            <a:off x="5563275" y="3036800"/>
            <a:ext cx="2927400" cy="670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1800"/>
              <a:buNone/>
              <a:defRPr>
                <a:solidFill>
                  <a:schemeClr val="dk1"/>
                </a:solidFill>
              </a:defRPr>
            </a:lvl1pPr>
            <a:lvl2pPr lvl="1" rtl="0">
              <a:lnSpc>
                <a:spcPct val="100000"/>
              </a:lnSpc>
              <a:spcBef>
                <a:spcPts val="0"/>
              </a:spcBef>
              <a:spcAft>
                <a:spcPts val="0"/>
              </a:spcAft>
              <a:buClr>
                <a:schemeClr val="lt1"/>
              </a:buClr>
              <a:buSzPts val="1400"/>
              <a:buNone/>
              <a:defRPr sz="1400">
                <a:solidFill>
                  <a:schemeClr val="lt1"/>
                </a:solidFill>
              </a:defRPr>
            </a:lvl2pPr>
            <a:lvl3pPr lvl="2" rtl="0">
              <a:lnSpc>
                <a:spcPct val="100000"/>
              </a:lnSpc>
              <a:spcBef>
                <a:spcPts val="0"/>
              </a:spcBef>
              <a:spcAft>
                <a:spcPts val="0"/>
              </a:spcAft>
              <a:buClr>
                <a:schemeClr val="lt1"/>
              </a:buClr>
              <a:buSzPts val="1400"/>
              <a:buNone/>
              <a:defRPr sz="1400">
                <a:solidFill>
                  <a:schemeClr val="lt1"/>
                </a:solidFill>
              </a:defRPr>
            </a:lvl3pPr>
            <a:lvl4pPr lvl="3" rtl="0">
              <a:lnSpc>
                <a:spcPct val="100000"/>
              </a:lnSpc>
              <a:spcBef>
                <a:spcPts val="0"/>
              </a:spcBef>
              <a:spcAft>
                <a:spcPts val="0"/>
              </a:spcAft>
              <a:buClr>
                <a:schemeClr val="lt1"/>
              </a:buClr>
              <a:buSzPts val="1400"/>
              <a:buNone/>
              <a:defRPr sz="1400">
                <a:solidFill>
                  <a:schemeClr val="lt1"/>
                </a:solidFill>
              </a:defRPr>
            </a:lvl4pPr>
            <a:lvl5pPr lvl="4" rtl="0">
              <a:lnSpc>
                <a:spcPct val="100000"/>
              </a:lnSpc>
              <a:spcBef>
                <a:spcPts val="0"/>
              </a:spcBef>
              <a:spcAft>
                <a:spcPts val="0"/>
              </a:spcAft>
              <a:buClr>
                <a:schemeClr val="lt1"/>
              </a:buClr>
              <a:buSzPts val="1400"/>
              <a:buNone/>
              <a:defRPr sz="1400">
                <a:solidFill>
                  <a:schemeClr val="lt1"/>
                </a:solidFill>
              </a:defRPr>
            </a:lvl5pPr>
            <a:lvl6pPr lvl="5" rtl="0">
              <a:lnSpc>
                <a:spcPct val="100000"/>
              </a:lnSpc>
              <a:spcBef>
                <a:spcPts val="0"/>
              </a:spcBef>
              <a:spcAft>
                <a:spcPts val="0"/>
              </a:spcAft>
              <a:buClr>
                <a:schemeClr val="lt1"/>
              </a:buClr>
              <a:buSzPts val="1400"/>
              <a:buNone/>
              <a:defRPr sz="1400">
                <a:solidFill>
                  <a:schemeClr val="lt1"/>
                </a:solidFill>
              </a:defRPr>
            </a:lvl6pPr>
            <a:lvl7pPr lvl="6" rtl="0">
              <a:lnSpc>
                <a:spcPct val="100000"/>
              </a:lnSpc>
              <a:spcBef>
                <a:spcPts val="0"/>
              </a:spcBef>
              <a:spcAft>
                <a:spcPts val="0"/>
              </a:spcAft>
              <a:buClr>
                <a:schemeClr val="lt1"/>
              </a:buClr>
              <a:buSzPts val="1400"/>
              <a:buNone/>
              <a:defRPr sz="1400">
                <a:solidFill>
                  <a:schemeClr val="lt1"/>
                </a:solidFill>
              </a:defRPr>
            </a:lvl7pPr>
            <a:lvl8pPr lvl="7" rtl="0">
              <a:lnSpc>
                <a:spcPct val="100000"/>
              </a:lnSpc>
              <a:spcBef>
                <a:spcPts val="0"/>
              </a:spcBef>
              <a:spcAft>
                <a:spcPts val="0"/>
              </a:spcAft>
              <a:buClr>
                <a:schemeClr val="lt1"/>
              </a:buClr>
              <a:buSzPts val="1400"/>
              <a:buNone/>
              <a:defRPr sz="1400">
                <a:solidFill>
                  <a:schemeClr val="lt1"/>
                </a:solidFill>
              </a:defRPr>
            </a:lvl8pPr>
            <a:lvl9pPr lvl="8" rtl="0">
              <a:lnSpc>
                <a:spcPct val="100000"/>
              </a:lnSpc>
              <a:spcBef>
                <a:spcPts val="0"/>
              </a:spcBef>
              <a:spcAft>
                <a:spcPts val="0"/>
              </a:spcAft>
              <a:buClr>
                <a:schemeClr val="lt1"/>
              </a:buClr>
              <a:buSzPts val="1400"/>
              <a:buNone/>
              <a:defRPr sz="1400">
                <a:solidFill>
                  <a:schemeClr val="lt1"/>
                </a:solidFill>
              </a:defRPr>
            </a:lvl9pPr>
          </a:lstStyle>
          <a:p/>
        </p:txBody>
      </p:sp>
      <p:sp>
        <p:nvSpPr>
          <p:cNvPr id="67" name="Google Shape;67;p13"/>
          <p:cNvSpPr txBox="1"/>
          <p:nvPr>
            <p:ph type="ctrTitle"/>
          </p:nvPr>
        </p:nvSpPr>
        <p:spPr>
          <a:xfrm flipH="1">
            <a:off x="4419600" y="368550"/>
            <a:ext cx="4114800" cy="1887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5"/>
              </a:buClr>
              <a:buSzPts val="6000"/>
              <a:buNone/>
              <a:defRPr sz="6000">
                <a:solidFill>
                  <a:schemeClr val="accent5"/>
                </a:solidFill>
              </a:defRPr>
            </a:lvl1pPr>
            <a:lvl2pPr lvl="1" rtl="0" algn="r">
              <a:spcBef>
                <a:spcPts val="0"/>
              </a:spcBef>
              <a:spcAft>
                <a:spcPts val="0"/>
              </a:spcAft>
              <a:buClr>
                <a:schemeClr val="accent5"/>
              </a:buClr>
              <a:buSzPts val="12000"/>
              <a:buNone/>
              <a:defRPr sz="12000">
                <a:solidFill>
                  <a:schemeClr val="accent5"/>
                </a:solidFill>
              </a:defRPr>
            </a:lvl2pPr>
            <a:lvl3pPr lvl="2" rtl="0" algn="r">
              <a:spcBef>
                <a:spcPts val="0"/>
              </a:spcBef>
              <a:spcAft>
                <a:spcPts val="0"/>
              </a:spcAft>
              <a:buClr>
                <a:schemeClr val="accent5"/>
              </a:buClr>
              <a:buSzPts val="12000"/>
              <a:buNone/>
              <a:defRPr sz="12000">
                <a:solidFill>
                  <a:schemeClr val="accent5"/>
                </a:solidFill>
              </a:defRPr>
            </a:lvl3pPr>
            <a:lvl4pPr lvl="3" rtl="0" algn="r">
              <a:spcBef>
                <a:spcPts val="0"/>
              </a:spcBef>
              <a:spcAft>
                <a:spcPts val="0"/>
              </a:spcAft>
              <a:buClr>
                <a:schemeClr val="accent5"/>
              </a:buClr>
              <a:buSzPts val="12000"/>
              <a:buNone/>
              <a:defRPr sz="12000">
                <a:solidFill>
                  <a:schemeClr val="accent5"/>
                </a:solidFill>
              </a:defRPr>
            </a:lvl4pPr>
            <a:lvl5pPr lvl="4" rtl="0" algn="r">
              <a:spcBef>
                <a:spcPts val="0"/>
              </a:spcBef>
              <a:spcAft>
                <a:spcPts val="0"/>
              </a:spcAft>
              <a:buClr>
                <a:schemeClr val="accent5"/>
              </a:buClr>
              <a:buSzPts val="12000"/>
              <a:buNone/>
              <a:defRPr sz="12000">
                <a:solidFill>
                  <a:schemeClr val="accent5"/>
                </a:solidFill>
              </a:defRPr>
            </a:lvl5pPr>
            <a:lvl6pPr lvl="5" rtl="0" algn="r">
              <a:spcBef>
                <a:spcPts val="0"/>
              </a:spcBef>
              <a:spcAft>
                <a:spcPts val="0"/>
              </a:spcAft>
              <a:buClr>
                <a:schemeClr val="accent5"/>
              </a:buClr>
              <a:buSzPts val="12000"/>
              <a:buNone/>
              <a:defRPr sz="12000">
                <a:solidFill>
                  <a:schemeClr val="accent5"/>
                </a:solidFill>
              </a:defRPr>
            </a:lvl6pPr>
            <a:lvl7pPr lvl="6" rtl="0" algn="r">
              <a:spcBef>
                <a:spcPts val="0"/>
              </a:spcBef>
              <a:spcAft>
                <a:spcPts val="0"/>
              </a:spcAft>
              <a:buClr>
                <a:schemeClr val="accent5"/>
              </a:buClr>
              <a:buSzPts val="12000"/>
              <a:buNone/>
              <a:defRPr sz="12000">
                <a:solidFill>
                  <a:schemeClr val="accent5"/>
                </a:solidFill>
              </a:defRPr>
            </a:lvl7pPr>
            <a:lvl8pPr lvl="7" rtl="0" algn="r">
              <a:spcBef>
                <a:spcPts val="0"/>
              </a:spcBef>
              <a:spcAft>
                <a:spcPts val="0"/>
              </a:spcAft>
              <a:buClr>
                <a:schemeClr val="accent5"/>
              </a:buClr>
              <a:buSzPts val="12000"/>
              <a:buNone/>
              <a:defRPr sz="12000">
                <a:solidFill>
                  <a:schemeClr val="accent5"/>
                </a:solidFill>
              </a:defRPr>
            </a:lvl8pPr>
            <a:lvl9pPr lvl="8" rtl="0" algn="r">
              <a:spcBef>
                <a:spcPts val="0"/>
              </a:spcBef>
              <a:spcAft>
                <a:spcPts val="0"/>
              </a:spcAft>
              <a:buClr>
                <a:schemeClr val="accent5"/>
              </a:buClr>
              <a:buSzPts val="12000"/>
              <a:buNone/>
              <a:defRPr sz="12000">
                <a:solidFill>
                  <a:schemeClr val="accent5"/>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8" name="Shape 68"/>
        <p:cNvGrpSpPr/>
        <p:nvPr/>
      </p:nvGrpSpPr>
      <p:grpSpPr>
        <a:xfrm>
          <a:off x="0" y="0"/>
          <a:ext cx="0" cy="0"/>
          <a:chOff x="0" y="0"/>
          <a:chExt cx="0" cy="0"/>
        </a:xfrm>
      </p:grpSpPr>
      <p:sp>
        <p:nvSpPr>
          <p:cNvPr id="69" name="Google Shape;69;p14"/>
          <p:cNvSpPr txBox="1"/>
          <p:nvPr>
            <p:ph type="title"/>
          </p:nvPr>
        </p:nvSpPr>
        <p:spPr>
          <a:xfrm>
            <a:off x="722312" y="3305175"/>
            <a:ext cx="7772400" cy="1021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p:txBody>
      </p:sp>
      <p:sp>
        <p:nvSpPr>
          <p:cNvPr id="70" name="Google Shape;70;p14"/>
          <p:cNvSpPr txBox="1"/>
          <p:nvPr>
            <p:ph idx="1" type="body"/>
          </p:nvPr>
        </p:nvSpPr>
        <p:spPr>
          <a:xfrm>
            <a:off x="722312" y="2180034"/>
            <a:ext cx="7772400" cy="1125300"/>
          </a:xfrm>
          <a:prstGeom prst="rect">
            <a:avLst/>
          </a:prstGeom>
          <a:noFill/>
          <a:ln>
            <a:noFill/>
          </a:ln>
        </p:spPr>
        <p:txBody>
          <a:bodyPr anchorCtr="0" anchor="b" bIns="91425" lIns="91425" spcFirstLastPara="1" rIns="91425" wrap="square" tIns="91425">
            <a:noAutofit/>
          </a:bodyPr>
          <a:lstStyle>
            <a:lvl1pPr indent="-355600" lvl="0" marL="457200" marR="0" rtl="0" algn="l">
              <a:lnSpc>
                <a:spcPct val="100000"/>
              </a:lnSpc>
              <a:spcBef>
                <a:spcPts val="400"/>
              </a:spcBef>
              <a:spcAft>
                <a:spcPts val="0"/>
              </a:spcAft>
              <a:buClr>
                <a:srgbClr val="888888"/>
              </a:buClr>
              <a:buSzPts val="2000"/>
              <a:buFont typeface="Arial"/>
              <a:buChar char="●"/>
              <a:defRPr b="0" i="0" sz="2000" u="none" cap="none" strike="noStrike">
                <a:solidFill>
                  <a:srgbClr val="888888"/>
                </a:solidFill>
                <a:latin typeface="Calibri"/>
                <a:ea typeface="Calibri"/>
                <a:cs typeface="Calibri"/>
                <a:sym typeface="Calibri"/>
              </a:defRPr>
            </a:lvl1pPr>
            <a:lvl2pPr indent="-342900" lvl="1" marL="914400" marR="0" rtl="0" algn="l">
              <a:lnSpc>
                <a:spcPct val="100000"/>
              </a:lnSpc>
              <a:spcBef>
                <a:spcPts val="360"/>
              </a:spcBef>
              <a:spcAft>
                <a:spcPts val="0"/>
              </a:spcAft>
              <a:buClr>
                <a:srgbClr val="888888"/>
              </a:buClr>
              <a:buSzPts val="1800"/>
              <a:buFont typeface="Arial"/>
              <a:buChar char="○"/>
              <a:defRPr b="0" i="0" sz="1800" u="none" cap="none" strike="noStrike">
                <a:solidFill>
                  <a:srgbClr val="888888"/>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888888"/>
              </a:buClr>
              <a:buSzPts val="1600"/>
              <a:buFont typeface="Arial"/>
              <a:buChar char="■"/>
              <a:defRPr b="0" i="0" sz="1600" u="none" cap="none" strike="noStrike">
                <a:solidFill>
                  <a:srgbClr val="888888"/>
                </a:solidFill>
                <a:latin typeface="Calibri"/>
                <a:ea typeface="Calibri"/>
                <a:cs typeface="Calibri"/>
                <a:sym typeface="Calibri"/>
              </a:defRPr>
            </a:lvl3pPr>
            <a:lvl4pPr indent="-317500" lvl="3" marL="18288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4pPr>
            <a:lvl5pPr indent="-317500" lvl="4" marL="22860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5pPr>
            <a:lvl6pPr indent="-317500" lvl="5" marL="27432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6pPr>
            <a:lvl7pPr indent="-317500" lvl="6" marL="32004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7pPr>
            <a:lvl8pPr indent="-317500" lvl="7" marL="36576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8pPr>
            <a:lvl9pPr indent="-317500" lvl="8" marL="41148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9pPr>
          </a:lstStyle>
          <a:p/>
        </p:txBody>
      </p:sp>
      <p:sp>
        <p:nvSpPr>
          <p:cNvPr id="71" name="Google Shape;71;p14"/>
          <p:cNvSpPr txBox="1"/>
          <p:nvPr>
            <p:ph idx="10" type="dt"/>
          </p:nvPr>
        </p:nvSpPr>
        <p:spPr>
          <a:xfrm>
            <a:off x="457200" y="4767262"/>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2" name="Google Shape;72;p14"/>
          <p:cNvSpPr txBox="1"/>
          <p:nvPr>
            <p:ph idx="11" type="ftr"/>
          </p:nvPr>
        </p:nvSpPr>
        <p:spPr>
          <a:xfrm>
            <a:off x="3124200" y="4767262"/>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3" name="Google Shape;73;p14"/>
          <p:cNvSpPr txBox="1"/>
          <p:nvPr>
            <p:ph idx="12" type="sldNum"/>
          </p:nvPr>
        </p:nvSpPr>
        <p:spPr>
          <a:xfrm>
            <a:off x="6553200" y="4767262"/>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mp; Subtitle">
  <p:cSld name="2_Title &amp; Subtitle">
    <p:spTree>
      <p:nvGrpSpPr>
        <p:cNvPr id="74" name="Shape 74"/>
        <p:cNvGrpSpPr/>
        <p:nvPr/>
      </p:nvGrpSpPr>
      <p:grpSpPr>
        <a:xfrm>
          <a:off x="0" y="0"/>
          <a:ext cx="0" cy="0"/>
          <a:chOff x="0" y="0"/>
          <a:chExt cx="0" cy="0"/>
        </a:xfrm>
      </p:grpSpPr>
      <p:sp>
        <p:nvSpPr>
          <p:cNvPr id="75" name="Google Shape;75;p15"/>
          <p:cNvSpPr txBox="1"/>
          <p:nvPr>
            <p:ph idx="12" type="sldNum"/>
          </p:nvPr>
        </p:nvSpPr>
        <p:spPr>
          <a:xfrm>
            <a:off x="8272015" y="4790932"/>
            <a:ext cx="1112100" cy="296700"/>
          </a:xfrm>
          <a:prstGeom prst="rect">
            <a:avLst/>
          </a:prstGeom>
          <a:noFill/>
          <a:ln>
            <a:noFill/>
          </a:ln>
        </p:spPr>
        <p:txBody>
          <a:bodyPr anchorCtr="0" anchor="ctr" bIns="28575" lIns="57150" spcFirstLastPara="1" rIns="57150" wrap="square" tIns="28575">
            <a:noAutofit/>
          </a:bodyPr>
          <a:lstStyle>
            <a:lvl1pPr indent="0" lvl="0"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1pPr>
            <a:lvl2pPr indent="0" lvl="1"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2pPr>
            <a:lvl3pPr indent="0" lvl="2"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3pPr>
            <a:lvl4pPr indent="0" lvl="3"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4pPr>
            <a:lvl5pPr indent="0" lvl="4"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5pPr>
            <a:lvl6pPr indent="0" lvl="5"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6pPr>
            <a:lvl7pPr indent="0" lvl="6"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7pPr>
            <a:lvl8pPr indent="0" lvl="7"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8pPr>
            <a:lvl9pPr indent="0" lvl="8" marL="0" rtl="0" algn="ctr">
              <a:spcBef>
                <a:spcPts val="0"/>
              </a:spcBef>
              <a:buNone/>
              <a:defRPr b="1" i="0" sz="1200" u="none" cap="none" strike="noStrike">
                <a:solidFill>
                  <a:schemeClr val="lt1"/>
                </a:solidFill>
                <a:latin typeface="Proxima Nova Semibold"/>
                <a:ea typeface="Proxima Nova Semibold"/>
                <a:cs typeface="Proxima Nova Semibold"/>
                <a:sym typeface="Proxima Nova Semibold"/>
              </a:defRPr>
            </a:lvl9pPr>
          </a:lstStyle>
          <a:p>
            <a:pPr indent="0" lvl="0" marL="0" rtl="0" algn="ctr">
              <a:spcBef>
                <a:spcPts val="0"/>
              </a:spcBef>
              <a:spcAft>
                <a:spcPts val="0"/>
              </a:spcAft>
              <a:buNone/>
            </a:pPr>
            <a:r>
              <a:rPr lang="en"/>
              <a:t> </a:t>
            </a:r>
            <a:fld id="{00000000-1234-1234-1234-123412341234}" type="slidenum">
              <a:rPr lang="en">
                <a:solidFill>
                  <a:schemeClr val="accent1"/>
                </a:solidFill>
              </a:rPr>
              <a:t>‹#›</a:t>
            </a:fld>
            <a:r>
              <a:rPr lang="en">
                <a:solidFill>
                  <a:schemeClr val="accent1"/>
                </a:solidFill>
              </a:rPr>
              <a:t> </a:t>
            </a:r>
            <a:endParaRPr b="0" sz="1000">
              <a:solidFill>
                <a:schemeClr val="dk1"/>
              </a:solidFill>
              <a:latin typeface="Lato"/>
              <a:ea typeface="Lato"/>
              <a:cs typeface="Lato"/>
              <a:sym typeface="Lato"/>
            </a:endParaRPr>
          </a:p>
        </p:txBody>
      </p:sp>
      <p:pic>
        <p:nvPicPr>
          <p:cNvPr id="76" name="Google Shape;76;p15"/>
          <p:cNvPicPr preferRelativeResize="0"/>
          <p:nvPr/>
        </p:nvPicPr>
        <p:blipFill rotWithShape="1">
          <a:blip r:embed="rId2">
            <a:alphaModFix/>
          </a:blip>
          <a:srcRect b="26059" l="14837" r="16786" t="18102"/>
          <a:stretch/>
        </p:blipFill>
        <p:spPr>
          <a:xfrm>
            <a:off x="271044" y="4348643"/>
            <a:ext cx="1514021" cy="7418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1" name="Shape 81"/>
        <p:cNvGrpSpPr/>
        <p:nvPr/>
      </p:nvGrpSpPr>
      <p:grpSpPr>
        <a:xfrm>
          <a:off x="0" y="0"/>
          <a:ext cx="0" cy="0"/>
          <a:chOff x="0" y="0"/>
          <a:chExt cx="0" cy="0"/>
        </a:xfrm>
      </p:grpSpPr>
      <p:sp>
        <p:nvSpPr>
          <p:cNvPr id="82" name="Google Shape;82;p17"/>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83" name="Google Shape;83;p17"/>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4" name="Google Shape;84;p17"/>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85" name="Google Shape;8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18"/>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88" name="Google Shape;88;p18"/>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89" name="Google Shape;89;p18"/>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90" name="Google Shape;9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9"/>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9"/>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94" name="Google Shape;94;p19"/>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95" name="Google Shape;95;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6" name="Google Shape;96;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7" name="Google Shape;9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8" name="Shape 98"/>
        <p:cNvGrpSpPr/>
        <p:nvPr/>
      </p:nvGrpSpPr>
      <p:grpSpPr>
        <a:xfrm>
          <a:off x="0" y="0"/>
          <a:ext cx="0" cy="0"/>
          <a:chOff x="0" y="0"/>
          <a:chExt cx="0" cy="0"/>
        </a:xfrm>
      </p:grpSpPr>
      <p:sp>
        <p:nvSpPr>
          <p:cNvPr id="99" name="Google Shape;99;p20"/>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1" name="Google Shape;101;p2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20"/>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3" name="Google Shape;10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21"/>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7" name="Google Shape;10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1" name="Google Shape;111;p22"/>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12" name="Google Shape;11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sp>
        <p:nvSpPr>
          <p:cNvPr id="114" name="Google Shape;114;p23"/>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15" name="Google Shape;11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6" name="Shape 116"/>
        <p:cNvGrpSpPr/>
        <p:nvPr/>
      </p:nvGrpSpPr>
      <p:grpSpPr>
        <a:xfrm>
          <a:off x="0" y="0"/>
          <a:ext cx="0" cy="0"/>
          <a:chOff x="0" y="0"/>
          <a:chExt cx="0" cy="0"/>
        </a:xfrm>
      </p:grpSpPr>
      <p:sp>
        <p:nvSpPr>
          <p:cNvPr id="117" name="Google Shape;117;p24"/>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4"/>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9" name="Google Shape;119;p24"/>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120" name="Google Shape;120;p24"/>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21" name="Google Shape;12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p25"/>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5"/>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25" name="Google Shape;125;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6" name="Shape 126"/>
        <p:cNvGrpSpPr/>
        <p:nvPr/>
      </p:nvGrpSpPr>
      <p:grpSpPr>
        <a:xfrm>
          <a:off x="0" y="0"/>
          <a:ext cx="0" cy="0"/>
          <a:chOff x="0" y="0"/>
          <a:chExt cx="0" cy="0"/>
        </a:xfrm>
      </p:grpSpPr>
      <p:sp>
        <p:nvSpPr>
          <p:cNvPr id="127" name="Google Shape;127;p26"/>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28" name="Google Shape;128;p26"/>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29" name="Google Shape;129;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2" name="Shape 132"/>
        <p:cNvGrpSpPr/>
        <p:nvPr/>
      </p:nvGrpSpPr>
      <p:grpSpPr>
        <a:xfrm>
          <a:off x="0" y="0"/>
          <a:ext cx="0" cy="0"/>
          <a:chOff x="0" y="0"/>
          <a:chExt cx="0" cy="0"/>
        </a:xfrm>
      </p:grpSpPr>
      <p:sp>
        <p:nvSpPr>
          <p:cNvPr id="133" name="Google Shape;133;p28"/>
          <p:cNvSpPr txBox="1"/>
          <p:nvPr>
            <p:ph type="title"/>
          </p:nvPr>
        </p:nvSpPr>
        <p:spPr>
          <a:xfrm>
            <a:off x="722312" y="3305175"/>
            <a:ext cx="7772400" cy="1021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p:txBody>
      </p:sp>
      <p:sp>
        <p:nvSpPr>
          <p:cNvPr id="134" name="Google Shape;134;p28"/>
          <p:cNvSpPr txBox="1"/>
          <p:nvPr>
            <p:ph idx="1" type="body"/>
          </p:nvPr>
        </p:nvSpPr>
        <p:spPr>
          <a:xfrm>
            <a:off x="722312" y="2180034"/>
            <a:ext cx="7772400" cy="1125300"/>
          </a:xfrm>
          <a:prstGeom prst="rect">
            <a:avLst/>
          </a:prstGeom>
          <a:noFill/>
          <a:ln>
            <a:noFill/>
          </a:ln>
        </p:spPr>
        <p:txBody>
          <a:bodyPr anchorCtr="0" anchor="b" bIns="91425" lIns="91425" spcFirstLastPara="1" rIns="91425" wrap="square" tIns="91425">
            <a:noAutofit/>
          </a:bodyPr>
          <a:lstStyle>
            <a:lvl1pPr indent="-355600" lvl="0" marL="457200" marR="0" rtl="0" algn="l">
              <a:lnSpc>
                <a:spcPct val="100000"/>
              </a:lnSpc>
              <a:spcBef>
                <a:spcPts val="400"/>
              </a:spcBef>
              <a:spcAft>
                <a:spcPts val="0"/>
              </a:spcAft>
              <a:buClr>
                <a:srgbClr val="888888"/>
              </a:buClr>
              <a:buSzPts val="2000"/>
              <a:buFont typeface="Arial"/>
              <a:buChar char="●"/>
              <a:defRPr b="0" i="0" sz="2000" u="none" cap="none" strike="noStrike">
                <a:solidFill>
                  <a:srgbClr val="888888"/>
                </a:solidFill>
                <a:latin typeface="Calibri"/>
                <a:ea typeface="Calibri"/>
                <a:cs typeface="Calibri"/>
                <a:sym typeface="Calibri"/>
              </a:defRPr>
            </a:lvl1pPr>
            <a:lvl2pPr indent="-342900" lvl="1" marL="914400" marR="0" rtl="0" algn="l">
              <a:lnSpc>
                <a:spcPct val="100000"/>
              </a:lnSpc>
              <a:spcBef>
                <a:spcPts val="360"/>
              </a:spcBef>
              <a:spcAft>
                <a:spcPts val="0"/>
              </a:spcAft>
              <a:buClr>
                <a:srgbClr val="888888"/>
              </a:buClr>
              <a:buSzPts val="1800"/>
              <a:buFont typeface="Arial"/>
              <a:buChar char="○"/>
              <a:defRPr b="0" i="0" sz="1800" u="none" cap="none" strike="noStrike">
                <a:solidFill>
                  <a:srgbClr val="888888"/>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888888"/>
              </a:buClr>
              <a:buSzPts val="1600"/>
              <a:buFont typeface="Arial"/>
              <a:buChar char="■"/>
              <a:defRPr b="0" i="0" sz="1600" u="none" cap="none" strike="noStrike">
                <a:solidFill>
                  <a:srgbClr val="888888"/>
                </a:solidFill>
                <a:latin typeface="Calibri"/>
                <a:ea typeface="Calibri"/>
                <a:cs typeface="Calibri"/>
                <a:sym typeface="Calibri"/>
              </a:defRPr>
            </a:lvl3pPr>
            <a:lvl4pPr indent="-317500" lvl="3" marL="18288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4pPr>
            <a:lvl5pPr indent="-317500" lvl="4" marL="22860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5pPr>
            <a:lvl6pPr indent="-317500" lvl="5" marL="27432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6pPr>
            <a:lvl7pPr indent="-317500" lvl="6" marL="32004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7pPr>
            <a:lvl8pPr indent="-317500" lvl="7" marL="36576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8pPr>
            <a:lvl9pPr indent="-317500" lvl="8" marL="41148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9pPr>
          </a:lstStyle>
          <a:p/>
        </p:txBody>
      </p:sp>
      <p:sp>
        <p:nvSpPr>
          <p:cNvPr id="135" name="Google Shape;135;p28"/>
          <p:cNvSpPr txBox="1"/>
          <p:nvPr>
            <p:ph idx="10" type="dt"/>
          </p:nvPr>
        </p:nvSpPr>
        <p:spPr>
          <a:xfrm>
            <a:off x="457200" y="4767262"/>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6" name="Google Shape;136;p28"/>
          <p:cNvSpPr txBox="1"/>
          <p:nvPr>
            <p:ph idx="11" type="ftr"/>
          </p:nvPr>
        </p:nvSpPr>
        <p:spPr>
          <a:xfrm>
            <a:off x="3124200" y="4767262"/>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7" name="Google Shape;137;p28"/>
          <p:cNvSpPr txBox="1"/>
          <p:nvPr>
            <p:ph idx="12" type="sldNum"/>
          </p:nvPr>
        </p:nvSpPr>
        <p:spPr>
          <a:xfrm>
            <a:off x="6553200" y="4767262"/>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138" name="Shape 138"/>
        <p:cNvGrpSpPr/>
        <p:nvPr/>
      </p:nvGrpSpPr>
      <p:grpSpPr>
        <a:xfrm>
          <a:off x="0" y="0"/>
          <a:ext cx="0" cy="0"/>
          <a:chOff x="0" y="0"/>
          <a:chExt cx="0" cy="0"/>
        </a:xfrm>
      </p:grpSpPr>
      <p:sp>
        <p:nvSpPr>
          <p:cNvPr id="139" name="Google Shape;139;p29"/>
          <p:cNvSpPr txBox="1"/>
          <p:nvPr>
            <p:ph type="title"/>
          </p:nvPr>
        </p:nvSpPr>
        <p:spPr>
          <a:xfrm>
            <a:off x="722312" y="3305175"/>
            <a:ext cx="7772400" cy="1021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p:txBody>
      </p:sp>
      <p:sp>
        <p:nvSpPr>
          <p:cNvPr id="140" name="Google Shape;140;p29"/>
          <p:cNvSpPr txBox="1"/>
          <p:nvPr>
            <p:ph idx="1" type="body"/>
          </p:nvPr>
        </p:nvSpPr>
        <p:spPr>
          <a:xfrm>
            <a:off x="722312" y="2180034"/>
            <a:ext cx="7772400" cy="1125300"/>
          </a:xfrm>
          <a:prstGeom prst="rect">
            <a:avLst/>
          </a:prstGeom>
          <a:noFill/>
          <a:ln>
            <a:noFill/>
          </a:ln>
        </p:spPr>
        <p:txBody>
          <a:bodyPr anchorCtr="0" anchor="b" bIns="91425" lIns="91425" spcFirstLastPara="1" rIns="91425" wrap="square" tIns="91425">
            <a:noAutofit/>
          </a:bodyPr>
          <a:lstStyle>
            <a:lvl1pPr indent="-355600" lvl="0" marL="457200" marR="0" rtl="0" algn="l">
              <a:lnSpc>
                <a:spcPct val="100000"/>
              </a:lnSpc>
              <a:spcBef>
                <a:spcPts val="400"/>
              </a:spcBef>
              <a:spcAft>
                <a:spcPts val="0"/>
              </a:spcAft>
              <a:buClr>
                <a:srgbClr val="888888"/>
              </a:buClr>
              <a:buSzPts val="2000"/>
              <a:buFont typeface="Arial"/>
              <a:buChar char="●"/>
              <a:defRPr b="0" i="0" sz="2000" u="none" cap="none" strike="noStrike">
                <a:solidFill>
                  <a:srgbClr val="888888"/>
                </a:solidFill>
                <a:latin typeface="Calibri"/>
                <a:ea typeface="Calibri"/>
                <a:cs typeface="Calibri"/>
                <a:sym typeface="Calibri"/>
              </a:defRPr>
            </a:lvl1pPr>
            <a:lvl2pPr indent="-342900" lvl="1" marL="914400" marR="0" rtl="0" algn="l">
              <a:lnSpc>
                <a:spcPct val="100000"/>
              </a:lnSpc>
              <a:spcBef>
                <a:spcPts val="360"/>
              </a:spcBef>
              <a:spcAft>
                <a:spcPts val="0"/>
              </a:spcAft>
              <a:buClr>
                <a:srgbClr val="888888"/>
              </a:buClr>
              <a:buSzPts val="1800"/>
              <a:buFont typeface="Arial"/>
              <a:buChar char="○"/>
              <a:defRPr b="0" i="0" sz="1800" u="none" cap="none" strike="noStrike">
                <a:solidFill>
                  <a:srgbClr val="888888"/>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888888"/>
              </a:buClr>
              <a:buSzPts val="1600"/>
              <a:buFont typeface="Arial"/>
              <a:buChar char="■"/>
              <a:defRPr b="0" i="0" sz="1600" u="none" cap="none" strike="noStrike">
                <a:solidFill>
                  <a:srgbClr val="888888"/>
                </a:solidFill>
                <a:latin typeface="Calibri"/>
                <a:ea typeface="Calibri"/>
                <a:cs typeface="Calibri"/>
                <a:sym typeface="Calibri"/>
              </a:defRPr>
            </a:lvl3pPr>
            <a:lvl4pPr indent="-317500" lvl="3" marL="18288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4pPr>
            <a:lvl5pPr indent="-317500" lvl="4" marL="22860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5pPr>
            <a:lvl6pPr indent="-317500" lvl="5" marL="27432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6pPr>
            <a:lvl7pPr indent="-317500" lvl="6" marL="32004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7pPr>
            <a:lvl8pPr indent="-317500" lvl="7" marL="36576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8pPr>
            <a:lvl9pPr indent="-317500" lvl="8" marL="4114800" marR="0" rtl="0" algn="l">
              <a:lnSpc>
                <a:spcPct val="100000"/>
              </a:lnSpc>
              <a:spcBef>
                <a:spcPts val="280"/>
              </a:spcBef>
              <a:spcAft>
                <a:spcPts val="0"/>
              </a:spcAft>
              <a:buClr>
                <a:srgbClr val="888888"/>
              </a:buClr>
              <a:buSzPts val="1400"/>
              <a:buFont typeface="Arial"/>
              <a:buChar char="■"/>
              <a:defRPr b="0" i="0" sz="1400" u="none" cap="none" strike="noStrike">
                <a:solidFill>
                  <a:srgbClr val="888888"/>
                </a:solidFill>
                <a:latin typeface="Calibri"/>
                <a:ea typeface="Calibri"/>
                <a:cs typeface="Calibri"/>
                <a:sym typeface="Calibri"/>
              </a:defRPr>
            </a:lvl9pPr>
          </a:lstStyle>
          <a:p/>
        </p:txBody>
      </p:sp>
      <p:sp>
        <p:nvSpPr>
          <p:cNvPr id="141" name="Google Shape;141;p29"/>
          <p:cNvSpPr txBox="1"/>
          <p:nvPr>
            <p:ph idx="10" type="dt"/>
          </p:nvPr>
        </p:nvSpPr>
        <p:spPr>
          <a:xfrm>
            <a:off x="457200" y="4767262"/>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2" name="Google Shape;142;p29"/>
          <p:cNvSpPr txBox="1"/>
          <p:nvPr>
            <p:ph idx="11" type="ftr"/>
          </p:nvPr>
        </p:nvSpPr>
        <p:spPr>
          <a:xfrm>
            <a:off x="3124200" y="4767262"/>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3" name="Google Shape;143;p29"/>
          <p:cNvSpPr txBox="1"/>
          <p:nvPr>
            <p:ph idx="12" type="sldNum"/>
          </p:nvPr>
        </p:nvSpPr>
        <p:spPr>
          <a:xfrm>
            <a:off x="6553200" y="4767262"/>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3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31"/>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52" name="Google Shape;152;p31"/>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rtl="0">
              <a:spcBef>
                <a:spcPts val="1000"/>
              </a:spcBef>
              <a:spcAft>
                <a:spcPts val="0"/>
              </a:spcAft>
              <a:buSzPts val="4800"/>
              <a:buNone/>
              <a:defRPr sz="4800"/>
            </a:lvl1pPr>
            <a:lvl2pPr lvl="1" rtl="0">
              <a:spcBef>
                <a:spcPts val="1000"/>
              </a:spcBef>
              <a:spcAft>
                <a:spcPts val="0"/>
              </a:spcAft>
              <a:buSzPts val="4800"/>
              <a:buNone/>
              <a:defRPr sz="4800"/>
            </a:lvl2pPr>
            <a:lvl3pPr lvl="2" rtl="0">
              <a:spcBef>
                <a:spcPts val="1000"/>
              </a:spcBef>
              <a:spcAft>
                <a:spcPts val="0"/>
              </a:spcAft>
              <a:buSzPts val="4800"/>
              <a:buNone/>
              <a:defRPr sz="4800"/>
            </a:lvl3pPr>
            <a:lvl4pPr lvl="3" rtl="0">
              <a:spcBef>
                <a:spcPts val="1000"/>
              </a:spcBef>
              <a:spcAft>
                <a:spcPts val="0"/>
              </a:spcAft>
              <a:buSzPts val="4800"/>
              <a:buNone/>
              <a:defRPr sz="4800"/>
            </a:lvl4pPr>
            <a:lvl5pPr lvl="4" rtl="0">
              <a:spcBef>
                <a:spcPts val="1000"/>
              </a:spcBef>
              <a:spcAft>
                <a:spcPts val="0"/>
              </a:spcAft>
              <a:buSzPts val="4800"/>
              <a:buNone/>
              <a:defRPr sz="4800"/>
            </a:lvl5pPr>
            <a:lvl6pPr lvl="5" rtl="0">
              <a:spcBef>
                <a:spcPts val="1000"/>
              </a:spcBef>
              <a:spcAft>
                <a:spcPts val="0"/>
              </a:spcAft>
              <a:buSzPts val="4800"/>
              <a:buNone/>
              <a:defRPr sz="4800"/>
            </a:lvl6pPr>
            <a:lvl7pPr lvl="6" rtl="0">
              <a:spcBef>
                <a:spcPts val="1000"/>
              </a:spcBef>
              <a:spcAft>
                <a:spcPts val="0"/>
              </a:spcAft>
              <a:buSzPts val="4800"/>
              <a:buNone/>
              <a:defRPr sz="4800"/>
            </a:lvl7pPr>
            <a:lvl8pPr lvl="7" rtl="0">
              <a:spcBef>
                <a:spcPts val="1000"/>
              </a:spcBef>
              <a:spcAft>
                <a:spcPts val="0"/>
              </a:spcAft>
              <a:buSzPts val="4800"/>
              <a:buNone/>
              <a:defRPr sz="4800"/>
            </a:lvl8pPr>
            <a:lvl9pPr lvl="8" rtl="0">
              <a:spcBef>
                <a:spcPts val="1000"/>
              </a:spcBef>
              <a:spcAft>
                <a:spcPts val="0"/>
              </a:spcAft>
              <a:buSzPts val="4800"/>
              <a:buNone/>
              <a:defRPr sz="4800"/>
            </a:lvl9pPr>
          </a:lstStyle>
          <a:p/>
        </p:txBody>
      </p:sp>
      <p:sp>
        <p:nvSpPr>
          <p:cNvPr id="153" name="Google Shape;153;p31"/>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rtl="0">
              <a:lnSpc>
                <a:spcPct val="100000"/>
              </a:lnSpc>
              <a:spcBef>
                <a:spcPts val="1000"/>
              </a:spcBef>
              <a:spcAft>
                <a:spcPts val="0"/>
              </a:spcAft>
              <a:buClr>
                <a:schemeClr val="accent6"/>
              </a:buClr>
              <a:buSzPts val="2400"/>
              <a:buNone/>
              <a:defRPr sz="2400">
                <a:solidFill>
                  <a:schemeClr val="accent6"/>
                </a:solidFill>
              </a:defRPr>
            </a:lvl1pPr>
            <a:lvl2pPr lvl="1" rtl="0">
              <a:lnSpc>
                <a:spcPct val="100000"/>
              </a:lnSpc>
              <a:spcBef>
                <a:spcPts val="1000"/>
              </a:spcBef>
              <a:spcAft>
                <a:spcPts val="0"/>
              </a:spcAft>
              <a:buClr>
                <a:schemeClr val="accent6"/>
              </a:buClr>
              <a:buSzPts val="2400"/>
              <a:buNone/>
              <a:defRPr sz="2400">
                <a:solidFill>
                  <a:schemeClr val="accent6"/>
                </a:solidFill>
              </a:defRPr>
            </a:lvl2pPr>
            <a:lvl3pPr lvl="2" rtl="0">
              <a:lnSpc>
                <a:spcPct val="100000"/>
              </a:lnSpc>
              <a:spcBef>
                <a:spcPts val="1000"/>
              </a:spcBef>
              <a:spcAft>
                <a:spcPts val="0"/>
              </a:spcAft>
              <a:buClr>
                <a:schemeClr val="accent6"/>
              </a:buClr>
              <a:buSzPts val="2400"/>
              <a:buNone/>
              <a:defRPr sz="2400">
                <a:solidFill>
                  <a:schemeClr val="accent6"/>
                </a:solidFill>
              </a:defRPr>
            </a:lvl3pPr>
            <a:lvl4pPr lvl="3" rtl="0">
              <a:lnSpc>
                <a:spcPct val="100000"/>
              </a:lnSpc>
              <a:spcBef>
                <a:spcPts val="1000"/>
              </a:spcBef>
              <a:spcAft>
                <a:spcPts val="0"/>
              </a:spcAft>
              <a:buClr>
                <a:schemeClr val="accent6"/>
              </a:buClr>
              <a:buSzPts val="2400"/>
              <a:buNone/>
              <a:defRPr sz="2400">
                <a:solidFill>
                  <a:schemeClr val="accent6"/>
                </a:solidFill>
              </a:defRPr>
            </a:lvl4pPr>
            <a:lvl5pPr lvl="4" rtl="0">
              <a:lnSpc>
                <a:spcPct val="100000"/>
              </a:lnSpc>
              <a:spcBef>
                <a:spcPts val="1000"/>
              </a:spcBef>
              <a:spcAft>
                <a:spcPts val="0"/>
              </a:spcAft>
              <a:buClr>
                <a:schemeClr val="accent6"/>
              </a:buClr>
              <a:buSzPts val="2400"/>
              <a:buNone/>
              <a:defRPr sz="2400">
                <a:solidFill>
                  <a:schemeClr val="accent6"/>
                </a:solidFill>
              </a:defRPr>
            </a:lvl5pPr>
            <a:lvl6pPr lvl="5" rtl="0">
              <a:lnSpc>
                <a:spcPct val="100000"/>
              </a:lnSpc>
              <a:spcBef>
                <a:spcPts val="1000"/>
              </a:spcBef>
              <a:spcAft>
                <a:spcPts val="0"/>
              </a:spcAft>
              <a:buClr>
                <a:schemeClr val="accent6"/>
              </a:buClr>
              <a:buSzPts val="2400"/>
              <a:buNone/>
              <a:defRPr sz="2400">
                <a:solidFill>
                  <a:schemeClr val="accent6"/>
                </a:solidFill>
              </a:defRPr>
            </a:lvl6pPr>
            <a:lvl7pPr lvl="6" rtl="0">
              <a:lnSpc>
                <a:spcPct val="100000"/>
              </a:lnSpc>
              <a:spcBef>
                <a:spcPts val="1000"/>
              </a:spcBef>
              <a:spcAft>
                <a:spcPts val="0"/>
              </a:spcAft>
              <a:buClr>
                <a:schemeClr val="accent6"/>
              </a:buClr>
              <a:buSzPts val="2400"/>
              <a:buNone/>
              <a:defRPr sz="2400">
                <a:solidFill>
                  <a:schemeClr val="accent6"/>
                </a:solidFill>
              </a:defRPr>
            </a:lvl7pPr>
            <a:lvl8pPr lvl="7" rtl="0">
              <a:lnSpc>
                <a:spcPct val="100000"/>
              </a:lnSpc>
              <a:spcBef>
                <a:spcPts val="1000"/>
              </a:spcBef>
              <a:spcAft>
                <a:spcPts val="0"/>
              </a:spcAft>
              <a:buClr>
                <a:schemeClr val="accent6"/>
              </a:buClr>
              <a:buSzPts val="2400"/>
              <a:buNone/>
              <a:defRPr sz="2400">
                <a:solidFill>
                  <a:schemeClr val="accent6"/>
                </a:solidFill>
              </a:defRPr>
            </a:lvl8pPr>
            <a:lvl9pPr lvl="8" rtl="0">
              <a:lnSpc>
                <a:spcPct val="100000"/>
              </a:lnSpc>
              <a:spcBef>
                <a:spcPts val="1000"/>
              </a:spcBef>
              <a:spcAft>
                <a:spcPts val="0"/>
              </a:spcAft>
              <a:buClr>
                <a:schemeClr val="accent6"/>
              </a:buClr>
              <a:buSzPts val="2400"/>
              <a:buNone/>
              <a:defRPr sz="2400">
                <a:solidFill>
                  <a:schemeClr val="accent6"/>
                </a:solidFill>
              </a:defRPr>
            </a:lvl9pPr>
          </a:lstStyle>
          <a:p/>
        </p:txBody>
      </p:sp>
      <p:sp>
        <p:nvSpPr>
          <p:cNvPr id="154" name="Google Shape;15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p3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2"/>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9" name="Google Shape;15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0" name="Shape 160"/>
        <p:cNvGrpSpPr/>
        <p:nvPr/>
      </p:nvGrpSpPr>
      <p:grpSpPr>
        <a:xfrm>
          <a:off x="0" y="0"/>
          <a:ext cx="0" cy="0"/>
          <a:chOff x="0" y="0"/>
          <a:chExt cx="0" cy="0"/>
        </a:xfrm>
      </p:grpSpPr>
      <p:sp>
        <p:nvSpPr>
          <p:cNvPr id="161" name="Google Shape;161;p33"/>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2" name="Google Shape;162;p33"/>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163" name="Google Shape;163;p33"/>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64" name="Google Shape;164;p33"/>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5" name="Google Shape;16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6" name="Shape 166"/>
        <p:cNvGrpSpPr/>
        <p:nvPr/>
      </p:nvGrpSpPr>
      <p:grpSpPr>
        <a:xfrm>
          <a:off x="0" y="0"/>
          <a:ext cx="0" cy="0"/>
          <a:chOff x="0" y="0"/>
          <a:chExt cx="0" cy="0"/>
        </a:xfrm>
      </p:grpSpPr>
      <p:cxnSp>
        <p:nvCxnSpPr>
          <p:cNvPr id="167" name="Google Shape;167;p3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168" name="Google Shape;168;p3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69" name="Google Shape;169;p34"/>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0" name="Google Shape;170;p34"/>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1" name="Google Shape;17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2" name="Shape 172"/>
        <p:cNvGrpSpPr/>
        <p:nvPr/>
      </p:nvGrpSpPr>
      <p:grpSpPr>
        <a:xfrm>
          <a:off x="0" y="0"/>
          <a:ext cx="0" cy="0"/>
          <a:chOff x="0" y="0"/>
          <a:chExt cx="0" cy="0"/>
        </a:xfrm>
      </p:grpSpPr>
      <p:sp>
        <p:nvSpPr>
          <p:cNvPr id="173" name="Google Shape;173;p3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4" name="Google Shape;174;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5" name="Shape 175"/>
        <p:cNvGrpSpPr/>
        <p:nvPr/>
      </p:nvGrpSpPr>
      <p:grpSpPr>
        <a:xfrm>
          <a:off x="0" y="0"/>
          <a:ext cx="0" cy="0"/>
          <a:chOff x="0" y="0"/>
          <a:chExt cx="0" cy="0"/>
        </a:xfrm>
      </p:grpSpPr>
      <p:cxnSp>
        <p:nvCxnSpPr>
          <p:cNvPr id="176" name="Google Shape;176;p36"/>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177" name="Google Shape;177;p3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8" name="Google Shape;178;p36"/>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9" name="Google Shape;17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0" name="Shape 180"/>
        <p:cNvGrpSpPr/>
        <p:nvPr/>
      </p:nvGrpSpPr>
      <p:grpSpPr>
        <a:xfrm>
          <a:off x="0" y="0"/>
          <a:ext cx="0" cy="0"/>
          <a:chOff x="0" y="0"/>
          <a:chExt cx="0" cy="0"/>
        </a:xfrm>
      </p:grpSpPr>
      <p:sp>
        <p:nvSpPr>
          <p:cNvPr id="181" name="Google Shape;181;p37"/>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7"/>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7"/>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84" name="Google Shape;184;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5" name="Shape 185"/>
        <p:cNvGrpSpPr/>
        <p:nvPr/>
      </p:nvGrpSpPr>
      <p:grpSpPr>
        <a:xfrm>
          <a:off x="0" y="0"/>
          <a:ext cx="0" cy="0"/>
          <a:chOff x="0" y="0"/>
          <a:chExt cx="0" cy="0"/>
        </a:xfrm>
      </p:grpSpPr>
      <p:sp>
        <p:nvSpPr>
          <p:cNvPr id="186" name="Google Shape;186;p38"/>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7" name="Google Shape;187;p3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88" name="Google Shape;188;p38"/>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9" name="Google Shape;189;p38"/>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6"/>
              </a:buClr>
              <a:buSzPts val="2100"/>
              <a:buNone/>
              <a:defRPr sz="2100">
                <a:solidFill>
                  <a:schemeClr val="accent6"/>
                </a:solidFill>
              </a:defRPr>
            </a:lvl1pPr>
            <a:lvl2pPr lvl="1" rtl="0" algn="ctr">
              <a:lnSpc>
                <a:spcPct val="100000"/>
              </a:lnSpc>
              <a:spcBef>
                <a:spcPts val="0"/>
              </a:spcBef>
              <a:spcAft>
                <a:spcPts val="0"/>
              </a:spcAft>
              <a:buClr>
                <a:schemeClr val="accent6"/>
              </a:buClr>
              <a:buSzPts val="2100"/>
              <a:buNone/>
              <a:defRPr sz="2100">
                <a:solidFill>
                  <a:schemeClr val="accent6"/>
                </a:solidFill>
              </a:defRPr>
            </a:lvl2pPr>
            <a:lvl3pPr lvl="2" rtl="0" algn="ctr">
              <a:lnSpc>
                <a:spcPct val="100000"/>
              </a:lnSpc>
              <a:spcBef>
                <a:spcPts val="0"/>
              </a:spcBef>
              <a:spcAft>
                <a:spcPts val="0"/>
              </a:spcAft>
              <a:buClr>
                <a:schemeClr val="accent6"/>
              </a:buClr>
              <a:buSzPts val="2100"/>
              <a:buNone/>
              <a:defRPr sz="2100">
                <a:solidFill>
                  <a:schemeClr val="accent6"/>
                </a:solidFill>
              </a:defRPr>
            </a:lvl3pPr>
            <a:lvl4pPr lvl="3" rtl="0" algn="ctr">
              <a:lnSpc>
                <a:spcPct val="100000"/>
              </a:lnSpc>
              <a:spcBef>
                <a:spcPts val="0"/>
              </a:spcBef>
              <a:spcAft>
                <a:spcPts val="0"/>
              </a:spcAft>
              <a:buClr>
                <a:schemeClr val="accent6"/>
              </a:buClr>
              <a:buSzPts val="2100"/>
              <a:buNone/>
              <a:defRPr sz="2100">
                <a:solidFill>
                  <a:schemeClr val="accent6"/>
                </a:solidFill>
              </a:defRPr>
            </a:lvl4pPr>
            <a:lvl5pPr lvl="4" rtl="0" algn="ctr">
              <a:lnSpc>
                <a:spcPct val="100000"/>
              </a:lnSpc>
              <a:spcBef>
                <a:spcPts val="0"/>
              </a:spcBef>
              <a:spcAft>
                <a:spcPts val="0"/>
              </a:spcAft>
              <a:buClr>
                <a:schemeClr val="accent6"/>
              </a:buClr>
              <a:buSzPts val="2100"/>
              <a:buNone/>
              <a:defRPr sz="2100">
                <a:solidFill>
                  <a:schemeClr val="accent6"/>
                </a:solidFill>
              </a:defRPr>
            </a:lvl5pPr>
            <a:lvl6pPr lvl="5" rtl="0" algn="ctr">
              <a:lnSpc>
                <a:spcPct val="100000"/>
              </a:lnSpc>
              <a:spcBef>
                <a:spcPts val="0"/>
              </a:spcBef>
              <a:spcAft>
                <a:spcPts val="0"/>
              </a:spcAft>
              <a:buClr>
                <a:schemeClr val="accent6"/>
              </a:buClr>
              <a:buSzPts val="2100"/>
              <a:buNone/>
              <a:defRPr sz="2100">
                <a:solidFill>
                  <a:schemeClr val="accent6"/>
                </a:solidFill>
              </a:defRPr>
            </a:lvl6pPr>
            <a:lvl7pPr lvl="6" rtl="0" algn="ctr">
              <a:lnSpc>
                <a:spcPct val="100000"/>
              </a:lnSpc>
              <a:spcBef>
                <a:spcPts val="0"/>
              </a:spcBef>
              <a:spcAft>
                <a:spcPts val="0"/>
              </a:spcAft>
              <a:buClr>
                <a:schemeClr val="accent6"/>
              </a:buClr>
              <a:buSzPts val="2100"/>
              <a:buNone/>
              <a:defRPr sz="2100">
                <a:solidFill>
                  <a:schemeClr val="accent6"/>
                </a:solidFill>
              </a:defRPr>
            </a:lvl7pPr>
            <a:lvl8pPr lvl="7" rtl="0" algn="ctr">
              <a:lnSpc>
                <a:spcPct val="100000"/>
              </a:lnSpc>
              <a:spcBef>
                <a:spcPts val="0"/>
              </a:spcBef>
              <a:spcAft>
                <a:spcPts val="0"/>
              </a:spcAft>
              <a:buClr>
                <a:schemeClr val="accent6"/>
              </a:buClr>
              <a:buSzPts val="2100"/>
              <a:buNone/>
              <a:defRPr sz="2100">
                <a:solidFill>
                  <a:schemeClr val="accent6"/>
                </a:solidFill>
              </a:defRPr>
            </a:lvl8pPr>
            <a:lvl9pPr lvl="8" rtl="0"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190" name="Google Shape;190;p3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1600"/>
              </a:spcBef>
              <a:spcAft>
                <a:spcPts val="0"/>
              </a:spcAft>
              <a:buClr>
                <a:schemeClr val="accent1"/>
              </a:buClr>
              <a:buSzPts val="1400"/>
              <a:buChar char="○"/>
              <a:defRPr>
                <a:solidFill>
                  <a:schemeClr val="accent1"/>
                </a:solidFill>
              </a:defRPr>
            </a:lvl2pPr>
            <a:lvl3pPr indent="-317500" lvl="2" marL="1371600" rtl="0">
              <a:spcBef>
                <a:spcPts val="1600"/>
              </a:spcBef>
              <a:spcAft>
                <a:spcPts val="0"/>
              </a:spcAft>
              <a:buClr>
                <a:schemeClr val="accent1"/>
              </a:buClr>
              <a:buSzPts val="1400"/>
              <a:buChar char="■"/>
              <a:defRPr>
                <a:solidFill>
                  <a:schemeClr val="accent1"/>
                </a:solidFill>
              </a:defRPr>
            </a:lvl3pPr>
            <a:lvl4pPr indent="-317500" lvl="3" marL="1828800" rtl="0">
              <a:spcBef>
                <a:spcPts val="1600"/>
              </a:spcBef>
              <a:spcAft>
                <a:spcPts val="0"/>
              </a:spcAft>
              <a:buClr>
                <a:schemeClr val="accent1"/>
              </a:buClr>
              <a:buSzPts val="1400"/>
              <a:buChar char="●"/>
              <a:defRPr>
                <a:solidFill>
                  <a:schemeClr val="accent1"/>
                </a:solidFill>
              </a:defRPr>
            </a:lvl4pPr>
            <a:lvl5pPr indent="-317500" lvl="4" marL="2286000" rtl="0">
              <a:spcBef>
                <a:spcPts val="1600"/>
              </a:spcBef>
              <a:spcAft>
                <a:spcPts val="0"/>
              </a:spcAft>
              <a:buClr>
                <a:schemeClr val="accent1"/>
              </a:buClr>
              <a:buSzPts val="1400"/>
              <a:buChar char="○"/>
              <a:defRPr>
                <a:solidFill>
                  <a:schemeClr val="accent1"/>
                </a:solidFill>
              </a:defRPr>
            </a:lvl5pPr>
            <a:lvl6pPr indent="-317500" lvl="5" marL="2743200" rtl="0">
              <a:spcBef>
                <a:spcPts val="1600"/>
              </a:spcBef>
              <a:spcAft>
                <a:spcPts val="0"/>
              </a:spcAft>
              <a:buClr>
                <a:schemeClr val="accent1"/>
              </a:buClr>
              <a:buSzPts val="1400"/>
              <a:buChar char="■"/>
              <a:defRPr>
                <a:solidFill>
                  <a:schemeClr val="accent1"/>
                </a:solidFill>
              </a:defRPr>
            </a:lvl6pPr>
            <a:lvl7pPr indent="-317500" lvl="6" marL="3200400" rtl="0">
              <a:spcBef>
                <a:spcPts val="1600"/>
              </a:spcBef>
              <a:spcAft>
                <a:spcPts val="0"/>
              </a:spcAft>
              <a:buClr>
                <a:schemeClr val="accent1"/>
              </a:buClr>
              <a:buSzPts val="1400"/>
              <a:buChar char="●"/>
              <a:defRPr>
                <a:solidFill>
                  <a:schemeClr val="accent1"/>
                </a:solidFill>
              </a:defRPr>
            </a:lvl7pPr>
            <a:lvl8pPr indent="-317500" lvl="7" marL="3657600" rtl="0">
              <a:spcBef>
                <a:spcPts val="1600"/>
              </a:spcBef>
              <a:spcAft>
                <a:spcPts val="0"/>
              </a:spcAft>
              <a:buClr>
                <a:schemeClr val="accent1"/>
              </a:buClr>
              <a:buSzPts val="1400"/>
              <a:buChar char="○"/>
              <a:defRPr>
                <a:solidFill>
                  <a:schemeClr val="accent1"/>
                </a:solidFill>
              </a:defRPr>
            </a:lvl8pPr>
            <a:lvl9pPr indent="-317500" lvl="8" marL="4114800" rtl="0">
              <a:spcBef>
                <a:spcPts val="1600"/>
              </a:spcBef>
              <a:spcAft>
                <a:spcPts val="1600"/>
              </a:spcAft>
              <a:buClr>
                <a:schemeClr val="accent1"/>
              </a:buClr>
              <a:buSzPts val="1400"/>
              <a:buChar char="■"/>
              <a:defRPr>
                <a:solidFill>
                  <a:schemeClr val="accent1"/>
                </a:solidFill>
              </a:defRPr>
            </a:lvl9pPr>
          </a:lstStyle>
          <a:p/>
        </p:txBody>
      </p:sp>
      <p:sp>
        <p:nvSpPr>
          <p:cNvPr id="191" name="Google Shape;19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2" name="Shape 192"/>
        <p:cNvGrpSpPr/>
        <p:nvPr/>
      </p:nvGrpSpPr>
      <p:grpSpPr>
        <a:xfrm>
          <a:off x="0" y="0"/>
          <a:ext cx="0" cy="0"/>
          <a:chOff x="0" y="0"/>
          <a:chExt cx="0" cy="0"/>
        </a:xfrm>
      </p:grpSpPr>
      <p:sp>
        <p:nvSpPr>
          <p:cNvPr id="193" name="Google Shape;193;p39"/>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94" name="Google Shape;194;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5" name="Shape 195"/>
        <p:cNvGrpSpPr/>
        <p:nvPr/>
      </p:nvGrpSpPr>
      <p:grpSpPr>
        <a:xfrm>
          <a:off x="0" y="0"/>
          <a:ext cx="0" cy="0"/>
          <a:chOff x="0" y="0"/>
          <a:chExt cx="0" cy="0"/>
        </a:xfrm>
      </p:grpSpPr>
      <p:sp>
        <p:nvSpPr>
          <p:cNvPr id="196" name="Google Shape;196;p40"/>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0"/>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0"/>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10800"/>
              <a:buNone/>
              <a:defRPr sz="10800">
                <a:solidFill>
                  <a:schemeClr val="accent6"/>
                </a:solidFill>
              </a:defRPr>
            </a:lvl1pPr>
            <a:lvl2pPr lvl="1" rtl="0" algn="ctr">
              <a:spcBef>
                <a:spcPts val="0"/>
              </a:spcBef>
              <a:spcAft>
                <a:spcPts val="0"/>
              </a:spcAft>
              <a:buClr>
                <a:schemeClr val="accent6"/>
              </a:buClr>
              <a:buSzPts val="10800"/>
              <a:buNone/>
              <a:defRPr sz="10800">
                <a:solidFill>
                  <a:schemeClr val="accent6"/>
                </a:solidFill>
              </a:defRPr>
            </a:lvl2pPr>
            <a:lvl3pPr lvl="2" rtl="0" algn="ctr">
              <a:spcBef>
                <a:spcPts val="0"/>
              </a:spcBef>
              <a:spcAft>
                <a:spcPts val="0"/>
              </a:spcAft>
              <a:buClr>
                <a:schemeClr val="accent6"/>
              </a:buClr>
              <a:buSzPts val="10800"/>
              <a:buNone/>
              <a:defRPr sz="10800">
                <a:solidFill>
                  <a:schemeClr val="accent6"/>
                </a:solidFill>
              </a:defRPr>
            </a:lvl3pPr>
            <a:lvl4pPr lvl="3" rtl="0" algn="ctr">
              <a:spcBef>
                <a:spcPts val="0"/>
              </a:spcBef>
              <a:spcAft>
                <a:spcPts val="0"/>
              </a:spcAft>
              <a:buClr>
                <a:schemeClr val="accent6"/>
              </a:buClr>
              <a:buSzPts val="10800"/>
              <a:buNone/>
              <a:defRPr sz="10800">
                <a:solidFill>
                  <a:schemeClr val="accent6"/>
                </a:solidFill>
              </a:defRPr>
            </a:lvl4pPr>
            <a:lvl5pPr lvl="4" rtl="0" algn="ctr">
              <a:spcBef>
                <a:spcPts val="0"/>
              </a:spcBef>
              <a:spcAft>
                <a:spcPts val="0"/>
              </a:spcAft>
              <a:buClr>
                <a:schemeClr val="accent6"/>
              </a:buClr>
              <a:buSzPts val="10800"/>
              <a:buNone/>
              <a:defRPr sz="10800">
                <a:solidFill>
                  <a:schemeClr val="accent6"/>
                </a:solidFill>
              </a:defRPr>
            </a:lvl5pPr>
            <a:lvl6pPr lvl="5" rtl="0" algn="ctr">
              <a:spcBef>
                <a:spcPts val="0"/>
              </a:spcBef>
              <a:spcAft>
                <a:spcPts val="0"/>
              </a:spcAft>
              <a:buClr>
                <a:schemeClr val="accent6"/>
              </a:buClr>
              <a:buSzPts val="10800"/>
              <a:buNone/>
              <a:defRPr sz="10800">
                <a:solidFill>
                  <a:schemeClr val="accent6"/>
                </a:solidFill>
              </a:defRPr>
            </a:lvl6pPr>
            <a:lvl7pPr lvl="6" rtl="0" algn="ctr">
              <a:spcBef>
                <a:spcPts val="0"/>
              </a:spcBef>
              <a:spcAft>
                <a:spcPts val="0"/>
              </a:spcAft>
              <a:buClr>
                <a:schemeClr val="accent6"/>
              </a:buClr>
              <a:buSzPts val="10800"/>
              <a:buNone/>
              <a:defRPr sz="10800">
                <a:solidFill>
                  <a:schemeClr val="accent6"/>
                </a:solidFill>
              </a:defRPr>
            </a:lvl7pPr>
            <a:lvl8pPr lvl="7" rtl="0" algn="ctr">
              <a:spcBef>
                <a:spcPts val="0"/>
              </a:spcBef>
              <a:spcAft>
                <a:spcPts val="0"/>
              </a:spcAft>
              <a:buClr>
                <a:schemeClr val="accent6"/>
              </a:buClr>
              <a:buSzPts val="10800"/>
              <a:buNone/>
              <a:defRPr sz="10800">
                <a:solidFill>
                  <a:schemeClr val="accent6"/>
                </a:solidFill>
              </a:defRPr>
            </a:lvl8pPr>
            <a:lvl9pPr lvl="8" rtl="0" algn="ctr">
              <a:spcBef>
                <a:spcPts val="0"/>
              </a:spcBef>
              <a:spcAft>
                <a:spcPts val="0"/>
              </a:spcAft>
              <a:buClr>
                <a:schemeClr val="accent6"/>
              </a:buClr>
              <a:buSzPts val="10800"/>
              <a:buNone/>
              <a:defRPr sz="10800">
                <a:solidFill>
                  <a:schemeClr val="accent6"/>
                </a:solidFill>
              </a:defRPr>
            </a:lvl9pPr>
          </a:lstStyle>
          <a:p>
            <a:r>
              <a:t>xx%</a:t>
            </a:r>
          </a:p>
        </p:txBody>
      </p:sp>
      <p:sp>
        <p:nvSpPr>
          <p:cNvPr id="199" name="Google Shape;199;p40"/>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00" name="Google Shape;200;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1" name="Shape 201"/>
        <p:cNvGrpSpPr/>
        <p:nvPr/>
      </p:nvGrpSpPr>
      <p:grpSpPr>
        <a:xfrm>
          <a:off x="0" y="0"/>
          <a:ext cx="0" cy="0"/>
          <a:chOff x="0" y="0"/>
          <a:chExt cx="0" cy="0"/>
        </a:xfrm>
      </p:grpSpPr>
      <p:sp>
        <p:nvSpPr>
          <p:cNvPr id="202" name="Google Shape;202;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6"/>
              </a:buClr>
              <a:buSzPts val="2100"/>
              <a:buNone/>
              <a:defRPr sz="2100">
                <a:solidFill>
                  <a:schemeClr val="accent6"/>
                </a:solidFill>
              </a:defRPr>
            </a:lvl1pPr>
            <a:lvl2pPr lvl="1" rtl="0" algn="ctr">
              <a:lnSpc>
                <a:spcPct val="100000"/>
              </a:lnSpc>
              <a:spcBef>
                <a:spcPts val="0"/>
              </a:spcBef>
              <a:spcAft>
                <a:spcPts val="0"/>
              </a:spcAft>
              <a:buClr>
                <a:schemeClr val="accent6"/>
              </a:buClr>
              <a:buSzPts val="2100"/>
              <a:buNone/>
              <a:defRPr sz="2100">
                <a:solidFill>
                  <a:schemeClr val="accent6"/>
                </a:solidFill>
              </a:defRPr>
            </a:lvl2pPr>
            <a:lvl3pPr lvl="2" rtl="0" algn="ctr">
              <a:lnSpc>
                <a:spcPct val="100000"/>
              </a:lnSpc>
              <a:spcBef>
                <a:spcPts val="0"/>
              </a:spcBef>
              <a:spcAft>
                <a:spcPts val="0"/>
              </a:spcAft>
              <a:buClr>
                <a:schemeClr val="accent6"/>
              </a:buClr>
              <a:buSzPts val="2100"/>
              <a:buNone/>
              <a:defRPr sz="2100">
                <a:solidFill>
                  <a:schemeClr val="accent6"/>
                </a:solidFill>
              </a:defRPr>
            </a:lvl3pPr>
            <a:lvl4pPr lvl="3" rtl="0" algn="ctr">
              <a:lnSpc>
                <a:spcPct val="100000"/>
              </a:lnSpc>
              <a:spcBef>
                <a:spcPts val="0"/>
              </a:spcBef>
              <a:spcAft>
                <a:spcPts val="0"/>
              </a:spcAft>
              <a:buClr>
                <a:schemeClr val="accent6"/>
              </a:buClr>
              <a:buSzPts val="2100"/>
              <a:buNone/>
              <a:defRPr sz="2100">
                <a:solidFill>
                  <a:schemeClr val="accent6"/>
                </a:solidFill>
              </a:defRPr>
            </a:lvl4pPr>
            <a:lvl5pPr lvl="4" rtl="0" algn="ctr">
              <a:lnSpc>
                <a:spcPct val="100000"/>
              </a:lnSpc>
              <a:spcBef>
                <a:spcPts val="0"/>
              </a:spcBef>
              <a:spcAft>
                <a:spcPts val="0"/>
              </a:spcAft>
              <a:buClr>
                <a:schemeClr val="accent6"/>
              </a:buClr>
              <a:buSzPts val="2100"/>
              <a:buNone/>
              <a:defRPr sz="2100">
                <a:solidFill>
                  <a:schemeClr val="accent6"/>
                </a:solidFill>
              </a:defRPr>
            </a:lvl5pPr>
            <a:lvl6pPr lvl="5" rtl="0" algn="ctr">
              <a:lnSpc>
                <a:spcPct val="100000"/>
              </a:lnSpc>
              <a:spcBef>
                <a:spcPts val="0"/>
              </a:spcBef>
              <a:spcAft>
                <a:spcPts val="0"/>
              </a:spcAft>
              <a:buClr>
                <a:schemeClr val="accent6"/>
              </a:buClr>
              <a:buSzPts val="2100"/>
              <a:buNone/>
              <a:defRPr sz="2100">
                <a:solidFill>
                  <a:schemeClr val="accent6"/>
                </a:solidFill>
              </a:defRPr>
            </a:lvl6pPr>
            <a:lvl7pPr lvl="6" rtl="0" algn="ctr">
              <a:lnSpc>
                <a:spcPct val="100000"/>
              </a:lnSpc>
              <a:spcBef>
                <a:spcPts val="0"/>
              </a:spcBef>
              <a:spcAft>
                <a:spcPts val="0"/>
              </a:spcAft>
              <a:buClr>
                <a:schemeClr val="accent6"/>
              </a:buClr>
              <a:buSzPts val="2100"/>
              <a:buNone/>
              <a:defRPr sz="2100">
                <a:solidFill>
                  <a:schemeClr val="accent6"/>
                </a:solidFill>
              </a:defRPr>
            </a:lvl7pPr>
            <a:lvl8pPr lvl="7" rtl="0" algn="ctr">
              <a:lnSpc>
                <a:spcPct val="100000"/>
              </a:lnSpc>
              <a:spcBef>
                <a:spcPts val="0"/>
              </a:spcBef>
              <a:spcAft>
                <a:spcPts val="0"/>
              </a:spcAft>
              <a:buClr>
                <a:schemeClr val="accent6"/>
              </a:buClr>
              <a:buSzPts val="2100"/>
              <a:buNone/>
              <a:defRPr sz="2100">
                <a:solidFill>
                  <a:schemeClr val="accent6"/>
                </a:solidFill>
              </a:defRPr>
            </a:lvl8pPr>
            <a:lvl9pPr lvl="8" rtl="0"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1600"/>
              </a:spcBef>
              <a:spcAft>
                <a:spcPts val="0"/>
              </a:spcAft>
              <a:buClr>
                <a:schemeClr val="accent1"/>
              </a:buClr>
              <a:buSzPts val="1400"/>
              <a:buChar char="○"/>
              <a:defRPr>
                <a:solidFill>
                  <a:schemeClr val="accent1"/>
                </a:solidFill>
              </a:defRPr>
            </a:lvl2pPr>
            <a:lvl3pPr indent="-317500" lvl="2" marL="1371600" rtl="0">
              <a:spcBef>
                <a:spcPts val="1600"/>
              </a:spcBef>
              <a:spcAft>
                <a:spcPts val="0"/>
              </a:spcAft>
              <a:buClr>
                <a:schemeClr val="accent1"/>
              </a:buClr>
              <a:buSzPts val="1400"/>
              <a:buChar char="■"/>
              <a:defRPr>
                <a:solidFill>
                  <a:schemeClr val="accent1"/>
                </a:solidFill>
              </a:defRPr>
            </a:lvl3pPr>
            <a:lvl4pPr indent="-317500" lvl="3" marL="1828800" rtl="0">
              <a:spcBef>
                <a:spcPts val="1600"/>
              </a:spcBef>
              <a:spcAft>
                <a:spcPts val="0"/>
              </a:spcAft>
              <a:buClr>
                <a:schemeClr val="accent1"/>
              </a:buClr>
              <a:buSzPts val="1400"/>
              <a:buChar char="●"/>
              <a:defRPr>
                <a:solidFill>
                  <a:schemeClr val="accent1"/>
                </a:solidFill>
              </a:defRPr>
            </a:lvl4pPr>
            <a:lvl5pPr indent="-317500" lvl="4" marL="2286000" rtl="0">
              <a:spcBef>
                <a:spcPts val="1600"/>
              </a:spcBef>
              <a:spcAft>
                <a:spcPts val="0"/>
              </a:spcAft>
              <a:buClr>
                <a:schemeClr val="accent1"/>
              </a:buClr>
              <a:buSzPts val="1400"/>
              <a:buChar char="○"/>
              <a:defRPr>
                <a:solidFill>
                  <a:schemeClr val="accent1"/>
                </a:solidFill>
              </a:defRPr>
            </a:lvl5pPr>
            <a:lvl6pPr indent="-317500" lvl="5" marL="2743200" rtl="0">
              <a:spcBef>
                <a:spcPts val="1600"/>
              </a:spcBef>
              <a:spcAft>
                <a:spcPts val="0"/>
              </a:spcAft>
              <a:buClr>
                <a:schemeClr val="accent1"/>
              </a:buClr>
              <a:buSzPts val="1400"/>
              <a:buChar char="■"/>
              <a:defRPr>
                <a:solidFill>
                  <a:schemeClr val="accent1"/>
                </a:solidFill>
              </a:defRPr>
            </a:lvl6pPr>
            <a:lvl7pPr indent="-317500" lvl="6" marL="3200400" rtl="0">
              <a:spcBef>
                <a:spcPts val="1600"/>
              </a:spcBef>
              <a:spcAft>
                <a:spcPts val="0"/>
              </a:spcAft>
              <a:buClr>
                <a:schemeClr val="accent1"/>
              </a:buClr>
              <a:buSzPts val="1400"/>
              <a:buChar char="●"/>
              <a:defRPr>
                <a:solidFill>
                  <a:schemeClr val="accent1"/>
                </a:solidFill>
              </a:defRPr>
            </a:lvl7pPr>
            <a:lvl8pPr indent="-317500" lvl="7" marL="3657600" rtl="0">
              <a:spcBef>
                <a:spcPts val="1600"/>
              </a:spcBef>
              <a:spcAft>
                <a:spcPts val="0"/>
              </a:spcAft>
              <a:buClr>
                <a:schemeClr val="accent1"/>
              </a:buClr>
              <a:buSzPts val="1400"/>
              <a:buChar char="○"/>
              <a:defRPr>
                <a:solidFill>
                  <a:schemeClr val="accent1"/>
                </a:solidFill>
              </a:defRPr>
            </a:lvl8pPr>
            <a:lvl9pPr indent="-317500" lvl="8" marL="4114800" rtl="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28.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4.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2.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rtl="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Lato"/>
                <a:ea typeface="Lato"/>
                <a:cs typeface="Lato"/>
                <a:sym typeface="Lato"/>
              </a:defRPr>
            </a:lvl1pPr>
            <a:lvl2pPr lvl="1" rtl="0" algn="r">
              <a:buNone/>
              <a:defRPr sz="1000">
                <a:solidFill>
                  <a:schemeClr val="dk1"/>
                </a:solidFill>
                <a:latin typeface="Lato"/>
                <a:ea typeface="Lato"/>
                <a:cs typeface="Lato"/>
                <a:sym typeface="Lato"/>
              </a:defRPr>
            </a:lvl2pPr>
            <a:lvl3pPr lvl="2" rtl="0" algn="r">
              <a:buNone/>
              <a:defRPr sz="1000">
                <a:solidFill>
                  <a:schemeClr val="dk1"/>
                </a:solidFill>
                <a:latin typeface="Lato"/>
                <a:ea typeface="Lato"/>
                <a:cs typeface="Lato"/>
                <a:sym typeface="Lato"/>
              </a:defRPr>
            </a:lvl3pPr>
            <a:lvl4pPr lvl="3" rtl="0" algn="r">
              <a:buNone/>
              <a:defRPr sz="1000">
                <a:solidFill>
                  <a:schemeClr val="dk1"/>
                </a:solidFill>
                <a:latin typeface="Lato"/>
                <a:ea typeface="Lato"/>
                <a:cs typeface="Lato"/>
                <a:sym typeface="Lato"/>
              </a:defRPr>
            </a:lvl4pPr>
            <a:lvl5pPr lvl="4" rtl="0" algn="r">
              <a:buNone/>
              <a:defRPr sz="1000">
                <a:solidFill>
                  <a:schemeClr val="dk1"/>
                </a:solidFill>
                <a:latin typeface="Lato"/>
                <a:ea typeface="Lato"/>
                <a:cs typeface="Lato"/>
                <a:sym typeface="Lato"/>
              </a:defRPr>
            </a:lvl5pPr>
            <a:lvl6pPr lvl="5" rtl="0" algn="r">
              <a:buNone/>
              <a:defRPr sz="1000">
                <a:solidFill>
                  <a:schemeClr val="dk1"/>
                </a:solidFill>
                <a:latin typeface="Lato"/>
                <a:ea typeface="Lato"/>
                <a:cs typeface="Lato"/>
                <a:sym typeface="Lato"/>
              </a:defRPr>
            </a:lvl6pPr>
            <a:lvl7pPr lvl="6" rtl="0" algn="r">
              <a:buNone/>
              <a:defRPr sz="1000">
                <a:solidFill>
                  <a:schemeClr val="dk1"/>
                </a:solidFill>
                <a:latin typeface="Lato"/>
                <a:ea typeface="Lato"/>
                <a:cs typeface="Lato"/>
                <a:sym typeface="Lato"/>
              </a:defRPr>
            </a:lvl7pPr>
            <a:lvl8pPr lvl="7" rtl="0" algn="r">
              <a:buNone/>
              <a:defRPr sz="1000">
                <a:solidFill>
                  <a:schemeClr val="dk1"/>
                </a:solidFill>
                <a:latin typeface="Lato"/>
                <a:ea typeface="Lato"/>
                <a:cs typeface="Lato"/>
                <a:sym typeface="Lato"/>
              </a:defRPr>
            </a:lvl8pPr>
            <a:lvl9pPr lvl="8" rtl="0"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blipFill>
          <a:blip r:embed="rId1">
            <a:alphaModFix/>
          </a:blip>
          <a:stretch>
            <a:fillRect/>
          </a:stretch>
        </a:blip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9" name="Google Shape;79;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0" name="Google Shape;8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rgbClr val="6FA8DC"/>
        </a:solidFill>
      </p:bgPr>
    </p:bg>
    <p:spTree>
      <p:nvGrpSpPr>
        <p:cNvPr id="144" name="Shape 144"/>
        <p:cNvGrpSpPr/>
        <p:nvPr/>
      </p:nvGrpSpPr>
      <p:grpSpPr>
        <a:xfrm>
          <a:off x="0" y="0"/>
          <a:ext cx="0" cy="0"/>
          <a:chOff x="0" y="0"/>
          <a:chExt cx="0" cy="0"/>
        </a:xfrm>
      </p:grpSpPr>
      <p:sp>
        <p:nvSpPr>
          <p:cNvPr id="145" name="Google Shape;145;p30"/>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146" name="Google Shape;146;p30"/>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rtl="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rtl="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147" name="Google Shape;14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Lato"/>
                <a:ea typeface="Lato"/>
                <a:cs typeface="Lato"/>
                <a:sym typeface="Lato"/>
              </a:defRPr>
            </a:lvl1pPr>
            <a:lvl2pPr lvl="1" rtl="0" algn="r">
              <a:buNone/>
              <a:defRPr sz="1000">
                <a:solidFill>
                  <a:schemeClr val="dk1"/>
                </a:solidFill>
                <a:latin typeface="Lato"/>
                <a:ea typeface="Lato"/>
                <a:cs typeface="Lato"/>
                <a:sym typeface="Lato"/>
              </a:defRPr>
            </a:lvl2pPr>
            <a:lvl3pPr lvl="2" rtl="0" algn="r">
              <a:buNone/>
              <a:defRPr sz="1000">
                <a:solidFill>
                  <a:schemeClr val="dk1"/>
                </a:solidFill>
                <a:latin typeface="Lato"/>
                <a:ea typeface="Lato"/>
                <a:cs typeface="Lato"/>
                <a:sym typeface="Lato"/>
              </a:defRPr>
            </a:lvl3pPr>
            <a:lvl4pPr lvl="3" rtl="0" algn="r">
              <a:buNone/>
              <a:defRPr sz="1000">
                <a:solidFill>
                  <a:schemeClr val="dk1"/>
                </a:solidFill>
                <a:latin typeface="Lato"/>
                <a:ea typeface="Lato"/>
                <a:cs typeface="Lato"/>
                <a:sym typeface="Lato"/>
              </a:defRPr>
            </a:lvl4pPr>
            <a:lvl5pPr lvl="4" rtl="0" algn="r">
              <a:buNone/>
              <a:defRPr sz="1000">
                <a:solidFill>
                  <a:schemeClr val="dk1"/>
                </a:solidFill>
                <a:latin typeface="Lato"/>
                <a:ea typeface="Lato"/>
                <a:cs typeface="Lato"/>
                <a:sym typeface="Lato"/>
              </a:defRPr>
            </a:lvl5pPr>
            <a:lvl6pPr lvl="5" rtl="0" algn="r">
              <a:buNone/>
              <a:defRPr sz="1000">
                <a:solidFill>
                  <a:schemeClr val="dk1"/>
                </a:solidFill>
                <a:latin typeface="Lato"/>
                <a:ea typeface="Lato"/>
                <a:cs typeface="Lato"/>
                <a:sym typeface="Lato"/>
              </a:defRPr>
            </a:lvl6pPr>
            <a:lvl7pPr lvl="6" rtl="0" algn="r">
              <a:buNone/>
              <a:defRPr sz="1000">
                <a:solidFill>
                  <a:schemeClr val="dk1"/>
                </a:solidFill>
                <a:latin typeface="Lato"/>
                <a:ea typeface="Lato"/>
                <a:cs typeface="Lato"/>
                <a:sym typeface="Lato"/>
              </a:defRPr>
            </a:lvl7pPr>
            <a:lvl8pPr lvl="7" rtl="0" algn="r">
              <a:buNone/>
              <a:defRPr sz="1000">
                <a:solidFill>
                  <a:schemeClr val="dk1"/>
                </a:solidFill>
                <a:latin typeface="Lato"/>
                <a:ea typeface="Lato"/>
                <a:cs typeface="Lato"/>
                <a:sym typeface="Lato"/>
              </a:defRPr>
            </a:lvl8pPr>
            <a:lvl9pPr lvl="8" rtl="0"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forms.gle/WQJb5mkkusor7nKH8" TargetMode="External"/><Relationship Id="rId4" Type="http://schemas.openxmlformats.org/officeDocument/2006/relationships/hyperlink" Target="https://forms.gle/CR3FtZp3yaVZBoyM6" TargetMode="External"/><Relationship Id="rId5" Type="http://schemas.openxmlformats.org/officeDocument/2006/relationships/image" Target="../media/image14.png"/><Relationship Id="rId6"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2.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hyperlink" Target="https://www.forsyth.k12.ga.us/site/Default.aspx?PageID=51262"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42"/>
          <p:cNvSpPr txBox="1"/>
          <p:nvPr/>
        </p:nvSpPr>
        <p:spPr>
          <a:xfrm>
            <a:off x="790950" y="571600"/>
            <a:ext cx="75621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chemeClr val="dk1"/>
                </a:solidFill>
                <a:latin typeface="Lato"/>
                <a:ea typeface="Lato"/>
                <a:cs typeface="Lato"/>
                <a:sym typeface="Lato"/>
              </a:rPr>
              <a:t>9th Grade Classroom Guidance</a:t>
            </a:r>
            <a:endParaRPr b="1" sz="6000">
              <a:solidFill>
                <a:schemeClr val="dk1"/>
              </a:solidFill>
              <a:latin typeface="Lato"/>
              <a:ea typeface="Lato"/>
              <a:cs typeface="Lato"/>
              <a:sym typeface="Lato"/>
            </a:endParaRPr>
          </a:p>
        </p:txBody>
      </p:sp>
      <p:sp>
        <p:nvSpPr>
          <p:cNvPr id="208" name="Google Shape;208;p42"/>
          <p:cNvSpPr txBox="1"/>
          <p:nvPr>
            <p:ph idx="4294967295" type="subTitle"/>
          </p:nvPr>
        </p:nvSpPr>
        <p:spPr>
          <a:xfrm>
            <a:off x="810900" y="3602900"/>
            <a:ext cx="7522200" cy="983700"/>
          </a:xfrm>
          <a:prstGeom prst="rect">
            <a:avLst/>
          </a:prstGeom>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800">
                <a:solidFill>
                  <a:srgbClr val="162A3D"/>
                </a:solidFill>
              </a:rPr>
              <a:t>December 2024</a:t>
            </a:r>
            <a:endParaRPr sz="700">
              <a:solidFill>
                <a:srgbClr val="162A3D"/>
              </a:solidFill>
            </a:endParaRPr>
          </a:p>
          <a:p>
            <a:pPr indent="0" lvl="0" marL="0" rtl="0" algn="ctr">
              <a:lnSpc>
                <a:spcPct val="150000"/>
              </a:lnSpc>
              <a:spcBef>
                <a:spcPts val="1600"/>
              </a:spcBef>
              <a:spcAft>
                <a:spcPts val="1600"/>
              </a:spcAft>
              <a:buNone/>
            </a:pPr>
            <a:r>
              <a:t/>
            </a:r>
            <a:endParaRPr sz="1400">
              <a:solidFill>
                <a:srgbClr val="162A3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1"/>
          <p:cNvSpPr txBox="1"/>
          <p:nvPr>
            <p:ph type="title"/>
          </p:nvPr>
        </p:nvSpPr>
        <p:spPr>
          <a:xfrm>
            <a:off x="311700" y="27997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Login Instructions Contd.</a:t>
            </a:r>
            <a:endParaRPr>
              <a:latin typeface="Lato"/>
              <a:ea typeface="Lato"/>
              <a:cs typeface="Lato"/>
              <a:sym typeface="Lato"/>
            </a:endParaRPr>
          </a:p>
        </p:txBody>
      </p:sp>
      <p:sp>
        <p:nvSpPr>
          <p:cNvPr id="285" name="Google Shape;285;p51"/>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6" name="Google Shape;286;p51"/>
          <p:cNvPicPr preferRelativeResize="0"/>
          <p:nvPr/>
        </p:nvPicPr>
        <p:blipFill>
          <a:blip r:embed="rId3">
            <a:alphaModFix/>
          </a:blip>
          <a:stretch>
            <a:fillRect/>
          </a:stretch>
        </p:blipFill>
        <p:spPr>
          <a:xfrm>
            <a:off x="1609797" y="1417800"/>
            <a:ext cx="5310125" cy="2992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nvSpPr>
        <p:spPr>
          <a:xfrm>
            <a:off x="399650" y="384850"/>
            <a:ext cx="5099100" cy="2748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2000">
                <a:solidFill>
                  <a:srgbClr val="5576B2"/>
                </a:solidFill>
                <a:latin typeface="Calibri"/>
                <a:ea typeface="Calibri"/>
                <a:cs typeface="Calibri"/>
                <a:sym typeface="Calibri"/>
              </a:rPr>
              <a:t>Pop-Up Blocker:</a:t>
            </a:r>
            <a:endParaRPr b="1" sz="2000">
              <a:solidFill>
                <a:srgbClr val="5576B2"/>
              </a:solidFill>
              <a:latin typeface="Calibri"/>
              <a:ea typeface="Calibri"/>
              <a:cs typeface="Calibri"/>
              <a:sym typeface="Calibri"/>
            </a:endParaRPr>
          </a:p>
          <a:p>
            <a:pPr indent="0" lvl="0" marL="457200" rtl="0" algn="l">
              <a:spcBef>
                <a:spcPts val="0"/>
              </a:spcBef>
              <a:spcAft>
                <a:spcPts val="0"/>
              </a:spcAft>
              <a:buNone/>
            </a:pPr>
            <a:r>
              <a:t/>
            </a:r>
            <a:endParaRPr/>
          </a:p>
          <a:p>
            <a:pPr indent="0" lvl="0" marL="457200" rtl="0" algn="l">
              <a:lnSpc>
                <a:spcPct val="115000"/>
              </a:lnSpc>
              <a:spcBef>
                <a:spcPts val="1200"/>
              </a:spcBef>
              <a:spcAft>
                <a:spcPts val="0"/>
              </a:spcAft>
              <a:buNone/>
            </a:pPr>
            <a:r>
              <a:rPr b="1" lang="en" sz="1100"/>
              <a:t>For the pop up removal on Chrome:</a:t>
            </a:r>
            <a:endParaRPr b="1" sz="1100"/>
          </a:p>
          <a:p>
            <a:pPr indent="-298450" lvl="0" marL="457200" rtl="0" algn="l">
              <a:lnSpc>
                <a:spcPct val="115000"/>
              </a:lnSpc>
              <a:spcBef>
                <a:spcPts val="1200"/>
              </a:spcBef>
              <a:spcAft>
                <a:spcPts val="0"/>
              </a:spcAft>
              <a:buSzPts val="1100"/>
              <a:buChar char="●"/>
            </a:pPr>
            <a:r>
              <a:rPr lang="en" sz="1100"/>
              <a:t>Click 3 dots in right corner of Chrome browser</a:t>
            </a:r>
            <a:endParaRPr sz="1100"/>
          </a:p>
          <a:p>
            <a:pPr indent="-298450" lvl="0" marL="457200" rtl="0" algn="l">
              <a:lnSpc>
                <a:spcPct val="115000"/>
              </a:lnSpc>
              <a:spcBef>
                <a:spcPts val="0"/>
              </a:spcBef>
              <a:spcAft>
                <a:spcPts val="0"/>
              </a:spcAft>
              <a:buSzPts val="1100"/>
              <a:buChar char="●"/>
            </a:pPr>
            <a:r>
              <a:rPr lang="en" sz="1100"/>
              <a:t>Settings</a:t>
            </a:r>
            <a:endParaRPr sz="1100"/>
          </a:p>
          <a:p>
            <a:pPr indent="-298450" lvl="0" marL="457200" rtl="0" algn="l">
              <a:lnSpc>
                <a:spcPct val="115000"/>
              </a:lnSpc>
              <a:spcBef>
                <a:spcPts val="0"/>
              </a:spcBef>
              <a:spcAft>
                <a:spcPts val="0"/>
              </a:spcAft>
              <a:buSzPts val="1100"/>
              <a:buChar char="●"/>
            </a:pPr>
            <a:r>
              <a:rPr lang="en" sz="1100"/>
              <a:t>Type in Pop Ups (under site settings), click the corresponding one that pops up</a:t>
            </a:r>
            <a:endParaRPr sz="1100"/>
          </a:p>
          <a:p>
            <a:pPr indent="-298450" lvl="0" marL="457200" rtl="0" algn="l">
              <a:lnSpc>
                <a:spcPct val="115000"/>
              </a:lnSpc>
              <a:spcBef>
                <a:spcPts val="0"/>
              </a:spcBef>
              <a:spcAft>
                <a:spcPts val="0"/>
              </a:spcAft>
              <a:buSzPts val="1100"/>
              <a:buChar char="●"/>
            </a:pPr>
            <a:r>
              <a:rPr lang="en" sz="1100"/>
              <a:t>Scroll Down and click Pop-ups and redirects</a:t>
            </a:r>
            <a:endParaRPr sz="1100"/>
          </a:p>
          <a:p>
            <a:pPr indent="-298450" lvl="0" marL="457200" rtl="0" algn="l">
              <a:lnSpc>
                <a:spcPct val="115000"/>
              </a:lnSpc>
              <a:spcBef>
                <a:spcPts val="0"/>
              </a:spcBef>
              <a:spcAft>
                <a:spcPts val="0"/>
              </a:spcAft>
              <a:buSzPts val="1100"/>
              <a:buChar char="●"/>
            </a:pPr>
            <a:r>
              <a:rPr lang="en" sz="1100"/>
              <a:t>Change it to the top:</a:t>
            </a:r>
            <a:endParaRPr sz="1100"/>
          </a:p>
          <a:p>
            <a:pPr indent="0" lvl="0" marL="457200" rtl="0" algn="l">
              <a:spcBef>
                <a:spcPts val="1200"/>
              </a:spcBef>
              <a:spcAft>
                <a:spcPts val="0"/>
              </a:spcAft>
              <a:buNone/>
            </a:pPr>
            <a:r>
              <a:t/>
            </a:r>
            <a:endParaRPr/>
          </a:p>
        </p:txBody>
      </p:sp>
      <p:pic>
        <p:nvPicPr>
          <p:cNvPr id="295" name="Google Shape;295;p52"/>
          <p:cNvPicPr preferRelativeResize="0"/>
          <p:nvPr/>
        </p:nvPicPr>
        <p:blipFill>
          <a:blip r:embed="rId3">
            <a:alphaModFix/>
          </a:blip>
          <a:stretch>
            <a:fillRect/>
          </a:stretch>
        </p:blipFill>
        <p:spPr>
          <a:xfrm>
            <a:off x="1887200" y="2686450"/>
            <a:ext cx="5054500" cy="179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53"/>
          <p:cNvPicPr preferRelativeResize="0"/>
          <p:nvPr/>
        </p:nvPicPr>
        <p:blipFill>
          <a:blip r:embed="rId3">
            <a:alphaModFix/>
          </a:blip>
          <a:stretch>
            <a:fillRect/>
          </a:stretch>
        </p:blipFill>
        <p:spPr>
          <a:xfrm>
            <a:off x="136225" y="493350"/>
            <a:ext cx="6136700" cy="3663025"/>
          </a:xfrm>
          <a:prstGeom prst="rect">
            <a:avLst/>
          </a:prstGeom>
          <a:noFill/>
          <a:ln>
            <a:noFill/>
          </a:ln>
        </p:spPr>
      </p:pic>
      <p:sp>
        <p:nvSpPr>
          <p:cNvPr id="301" name="Google Shape;301;p53"/>
          <p:cNvSpPr txBox="1"/>
          <p:nvPr/>
        </p:nvSpPr>
        <p:spPr>
          <a:xfrm>
            <a:off x="6272925" y="232950"/>
            <a:ext cx="1961100" cy="7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You will click Aptitude and Career Discovery</a:t>
            </a:r>
            <a:endParaRPr>
              <a:latin typeface="Lato"/>
              <a:ea typeface="Lato"/>
              <a:cs typeface="Lato"/>
              <a:sym typeface="Lato"/>
            </a:endParaRPr>
          </a:p>
        </p:txBody>
      </p:sp>
      <p:sp>
        <p:nvSpPr>
          <p:cNvPr id="302" name="Google Shape;302;p53"/>
          <p:cNvSpPr/>
          <p:nvPr/>
        </p:nvSpPr>
        <p:spPr>
          <a:xfrm>
            <a:off x="2575000" y="1229500"/>
            <a:ext cx="3159300" cy="6105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303" name="Google Shape;303;p53"/>
          <p:cNvPicPr preferRelativeResize="0"/>
          <p:nvPr/>
        </p:nvPicPr>
        <p:blipFill>
          <a:blip r:embed="rId4">
            <a:alphaModFix/>
          </a:blip>
          <a:stretch>
            <a:fillRect/>
          </a:stretch>
        </p:blipFill>
        <p:spPr>
          <a:xfrm>
            <a:off x="6333525" y="1720888"/>
            <a:ext cx="742950" cy="1647825"/>
          </a:xfrm>
          <a:prstGeom prst="rect">
            <a:avLst/>
          </a:prstGeom>
          <a:noFill/>
          <a:ln>
            <a:noFill/>
          </a:ln>
        </p:spPr>
      </p:pic>
      <p:sp>
        <p:nvSpPr>
          <p:cNvPr id="304" name="Google Shape;304;p53"/>
          <p:cNvSpPr txBox="1"/>
          <p:nvPr/>
        </p:nvSpPr>
        <p:spPr>
          <a:xfrm>
            <a:off x="2921150" y="1310125"/>
            <a:ext cx="2753400" cy="3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Click</a:t>
            </a:r>
            <a:r>
              <a:rPr lang="en" sz="1800">
                <a:solidFill>
                  <a:schemeClr val="dk1"/>
                </a:solidFill>
                <a:latin typeface="Lato"/>
                <a:ea typeface="Lato"/>
                <a:cs typeface="Lato"/>
                <a:sym typeface="Lato"/>
              </a:rPr>
              <a:t> </a:t>
            </a:r>
            <a:r>
              <a:rPr lang="en" sz="1800">
                <a:solidFill>
                  <a:schemeClr val="dk1"/>
                </a:solidFill>
                <a:latin typeface="Lato"/>
                <a:ea typeface="Lato"/>
                <a:cs typeface="Lato"/>
                <a:sym typeface="Lato"/>
              </a:rPr>
              <a:t>Here</a:t>
            </a:r>
            <a:r>
              <a:rPr lang="en" sz="1800">
                <a:solidFill>
                  <a:schemeClr val="dk1"/>
                </a:solidFill>
                <a:latin typeface="Lato"/>
                <a:ea typeface="Lato"/>
                <a:cs typeface="Lato"/>
                <a:sym typeface="Lato"/>
              </a:rPr>
              <a:t> 1st</a:t>
            </a:r>
            <a:endParaRPr sz="1800">
              <a:solidFill>
                <a:schemeClr val="dk1"/>
              </a:solidFill>
              <a:latin typeface="Lato"/>
              <a:ea typeface="Lato"/>
              <a:cs typeface="Lato"/>
              <a:sym typeface="Lato"/>
            </a:endParaRPr>
          </a:p>
        </p:txBody>
      </p:sp>
      <p:sp>
        <p:nvSpPr>
          <p:cNvPr id="305" name="Google Shape;305;p53"/>
          <p:cNvSpPr/>
          <p:nvPr/>
        </p:nvSpPr>
        <p:spPr>
          <a:xfrm>
            <a:off x="7137075" y="1660225"/>
            <a:ext cx="1809600" cy="610500"/>
          </a:xfrm>
          <a:prstGeom prst="lef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6" name="Google Shape;306;p53"/>
          <p:cNvSpPr txBox="1"/>
          <p:nvPr/>
        </p:nvSpPr>
        <p:spPr>
          <a:xfrm>
            <a:off x="7189450" y="1693850"/>
            <a:ext cx="1905300" cy="7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CLICK here 2nd</a:t>
            </a:r>
            <a:endParaRPr sz="18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4"/>
          <p:cNvSpPr txBox="1"/>
          <p:nvPr>
            <p:ph type="title"/>
          </p:nvPr>
        </p:nvSpPr>
        <p:spPr>
          <a:xfrm>
            <a:off x="311700" y="27997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Grade Level Activities &amp; Worksheet</a:t>
            </a:r>
            <a:endParaRPr>
              <a:latin typeface="Lato"/>
              <a:ea typeface="Lato"/>
              <a:cs typeface="Lato"/>
              <a:sym typeface="Lato"/>
            </a:endParaRPr>
          </a:p>
        </p:txBody>
      </p:sp>
      <p:sp>
        <p:nvSpPr>
          <p:cNvPr id="312" name="Google Shape;312;p5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3" name="Google Shape;313;p54"/>
          <p:cNvPicPr preferRelativeResize="0"/>
          <p:nvPr/>
        </p:nvPicPr>
        <p:blipFill>
          <a:blip r:embed="rId3">
            <a:alphaModFix/>
          </a:blip>
          <a:stretch>
            <a:fillRect/>
          </a:stretch>
        </p:blipFill>
        <p:spPr>
          <a:xfrm>
            <a:off x="3675425" y="841800"/>
            <a:ext cx="4766251" cy="2034125"/>
          </a:xfrm>
          <a:prstGeom prst="rect">
            <a:avLst/>
          </a:prstGeom>
          <a:noFill/>
          <a:ln>
            <a:noFill/>
          </a:ln>
        </p:spPr>
      </p:pic>
      <p:sp>
        <p:nvSpPr>
          <p:cNvPr id="314" name="Google Shape;314;p54"/>
          <p:cNvSpPr txBox="1"/>
          <p:nvPr/>
        </p:nvSpPr>
        <p:spPr>
          <a:xfrm>
            <a:off x="3378338" y="3242300"/>
            <a:ext cx="4915800" cy="1010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5576B2"/>
              </a:buClr>
              <a:buSzPts val="1400"/>
              <a:buFont typeface="Lato"/>
              <a:buAutoNum type="arabicPeriod"/>
            </a:pPr>
            <a:r>
              <a:rPr lang="en">
                <a:solidFill>
                  <a:srgbClr val="5576B2"/>
                </a:solidFill>
                <a:latin typeface="Lato"/>
                <a:ea typeface="Lato"/>
                <a:cs typeface="Lato"/>
                <a:sym typeface="Lato"/>
              </a:rPr>
              <a:t>You will </a:t>
            </a:r>
            <a:r>
              <a:rPr lang="en">
                <a:solidFill>
                  <a:srgbClr val="5576B2"/>
                </a:solidFill>
                <a:latin typeface="Lato"/>
                <a:ea typeface="Lato"/>
                <a:cs typeface="Lato"/>
                <a:sym typeface="Lato"/>
              </a:rPr>
              <a:t>complete</a:t>
            </a:r>
            <a:r>
              <a:rPr lang="en">
                <a:solidFill>
                  <a:srgbClr val="5576B2"/>
                </a:solidFill>
                <a:latin typeface="Lato"/>
                <a:ea typeface="Lato"/>
                <a:cs typeface="Lato"/>
                <a:sym typeface="Lato"/>
              </a:rPr>
              <a:t> the dual enrollment by clicking learn more and reading the information. </a:t>
            </a:r>
            <a:endParaRPr>
              <a:solidFill>
                <a:srgbClr val="5576B2"/>
              </a:solidFill>
              <a:latin typeface="Lato"/>
              <a:ea typeface="Lato"/>
              <a:cs typeface="Lato"/>
              <a:sym typeface="Lato"/>
            </a:endParaRPr>
          </a:p>
          <a:p>
            <a:pPr indent="0" lvl="0" marL="457200" rtl="0" algn="l">
              <a:spcBef>
                <a:spcPts val="0"/>
              </a:spcBef>
              <a:spcAft>
                <a:spcPts val="0"/>
              </a:spcAft>
              <a:buNone/>
            </a:pPr>
            <a:r>
              <a:t/>
            </a:r>
            <a:endParaRPr>
              <a:solidFill>
                <a:srgbClr val="5576B2"/>
              </a:solidFill>
              <a:latin typeface="Lato"/>
              <a:ea typeface="Lato"/>
              <a:cs typeface="Lato"/>
              <a:sym typeface="Lato"/>
            </a:endParaRPr>
          </a:p>
          <a:p>
            <a:pPr indent="-317500" lvl="0" marL="457200" rtl="0" algn="l">
              <a:spcBef>
                <a:spcPts val="0"/>
              </a:spcBef>
              <a:spcAft>
                <a:spcPts val="0"/>
              </a:spcAft>
              <a:buClr>
                <a:srgbClr val="5576B2"/>
              </a:buClr>
              <a:buSzPts val="1400"/>
              <a:buFont typeface="Lato"/>
              <a:buAutoNum type="arabicPeriod"/>
            </a:pPr>
            <a:r>
              <a:rPr lang="en">
                <a:solidFill>
                  <a:srgbClr val="5576B2"/>
                </a:solidFill>
                <a:latin typeface="Lato"/>
                <a:ea typeface="Lato"/>
                <a:cs typeface="Lato"/>
                <a:sym typeface="Lato"/>
              </a:rPr>
              <a:t>Explore careers and save at least 3 careers. </a:t>
            </a:r>
            <a:endParaRPr>
              <a:solidFill>
                <a:srgbClr val="5576B2"/>
              </a:solidFill>
              <a:latin typeface="Lato"/>
              <a:ea typeface="Lato"/>
              <a:cs typeface="Lato"/>
              <a:sym typeface="Lato"/>
            </a:endParaRPr>
          </a:p>
        </p:txBody>
      </p:sp>
      <p:pic>
        <p:nvPicPr>
          <p:cNvPr id="315" name="Google Shape;315;p54"/>
          <p:cNvPicPr preferRelativeResize="0"/>
          <p:nvPr/>
        </p:nvPicPr>
        <p:blipFill>
          <a:blip r:embed="rId4">
            <a:alphaModFix/>
          </a:blip>
          <a:stretch>
            <a:fillRect/>
          </a:stretch>
        </p:blipFill>
        <p:spPr>
          <a:xfrm>
            <a:off x="311700" y="1040900"/>
            <a:ext cx="2601800" cy="3595000"/>
          </a:xfrm>
          <a:prstGeom prst="rect">
            <a:avLst/>
          </a:prstGeom>
          <a:noFill/>
          <a:ln>
            <a:noFill/>
          </a:ln>
        </p:spPr>
      </p:pic>
      <p:sp>
        <p:nvSpPr>
          <p:cNvPr id="316" name="Google Shape;316;p54"/>
          <p:cNvSpPr/>
          <p:nvPr/>
        </p:nvSpPr>
        <p:spPr>
          <a:xfrm>
            <a:off x="2171050" y="2571750"/>
            <a:ext cx="1403100" cy="610500"/>
          </a:xfrm>
          <a:prstGeom prst="lef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5"/>
          <p:cNvSpPr txBox="1"/>
          <p:nvPr>
            <p:ph idx="1" type="body"/>
          </p:nvPr>
        </p:nvSpPr>
        <p:spPr>
          <a:xfrm>
            <a:off x="5190400" y="1472750"/>
            <a:ext cx="3905700" cy="243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F243E"/>
                </a:solidFill>
              </a:rPr>
              <a:t>If students completed Snapshot in 8th grade, they should see this screen and need to continue with Summit by clicking “Keep Discovering”.</a:t>
            </a:r>
            <a:endParaRPr>
              <a:solidFill>
                <a:srgbClr val="0F243E"/>
              </a:solidFill>
            </a:endParaRPr>
          </a:p>
        </p:txBody>
      </p:sp>
      <p:pic>
        <p:nvPicPr>
          <p:cNvPr id="322" name="Google Shape;322;p55"/>
          <p:cNvPicPr preferRelativeResize="0"/>
          <p:nvPr/>
        </p:nvPicPr>
        <p:blipFill>
          <a:blip r:embed="rId3">
            <a:alphaModFix/>
          </a:blip>
          <a:stretch>
            <a:fillRect/>
          </a:stretch>
        </p:blipFill>
        <p:spPr>
          <a:xfrm>
            <a:off x="311700" y="754875"/>
            <a:ext cx="4878699" cy="3980375"/>
          </a:xfrm>
          <a:prstGeom prst="rect">
            <a:avLst/>
          </a:prstGeom>
          <a:noFill/>
          <a:ln>
            <a:noFill/>
          </a:ln>
        </p:spPr>
      </p:pic>
      <p:cxnSp>
        <p:nvCxnSpPr>
          <p:cNvPr id="323" name="Google Shape;323;p55"/>
          <p:cNvCxnSpPr/>
          <p:nvPr/>
        </p:nvCxnSpPr>
        <p:spPr>
          <a:xfrm flipH="1">
            <a:off x="4572000" y="3793200"/>
            <a:ext cx="2291100" cy="499800"/>
          </a:xfrm>
          <a:prstGeom prst="straightConnector1">
            <a:avLst/>
          </a:prstGeom>
          <a:noFill/>
          <a:ln cap="flat" cmpd="sng" w="76200">
            <a:solidFill>
              <a:srgbClr val="CC0000"/>
            </a:solidFill>
            <a:prstDash val="solid"/>
            <a:round/>
            <a:headEnd len="med" w="med" type="none"/>
            <a:tailEnd len="med" w="med" type="stealth"/>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56"/>
          <p:cNvPicPr preferRelativeResize="0"/>
          <p:nvPr/>
        </p:nvPicPr>
        <p:blipFill>
          <a:blip r:embed="rId3">
            <a:alphaModFix/>
          </a:blip>
          <a:stretch>
            <a:fillRect/>
          </a:stretch>
        </p:blipFill>
        <p:spPr>
          <a:xfrm>
            <a:off x="220950" y="771450"/>
            <a:ext cx="3811626" cy="3280300"/>
          </a:xfrm>
          <a:prstGeom prst="rect">
            <a:avLst/>
          </a:prstGeom>
          <a:noFill/>
          <a:ln>
            <a:noFill/>
          </a:ln>
        </p:spPr>
      </p:pic>
      <p:sp>
        <p:nvSpPr>
          <p:cNvPr id="329" name="Google Shape;329;p56"/>
          <p:cNvSpPr txBox="1"/>
          <p:nvPr/>
        </p:nvSpPr>
        <p:spPr>
          <a:xfrm>
            <a:off x="769700" y="96750"/>
            <a:ext cx="2464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u="sng">
                <a:solidFill>
                  <a:schemeClr val="dk1"/>
                </a:solidFill>
                <a:latin typeface="Proxima Nova"/>
                <a:ea typeface="Proxima Nova"/>
                <a:cs typeface="Proxima Nova"/>
                <a:sym typeface="Proxima Nova"/>
              </a:rPr>
              <a:t>Incomplete</a:t>
            </a:r>
            <a:endParaRPr b="1" sz="2500" u="sng">
              <a:solidFill>
                <a:schemeClr val="dk1"/>
              </a:solidFill>
              <a:latin typeface="Proxima Nova"/>
              <a:ea typeface="Proxima Nova"/>
              <a:cs typeface="Proxima Nova"/>
              <a:sym typeface="Proxima Nova"/>
            </a:endParaRPr>
          </a:p>
        </p:txBody>
      </p:sp>
      <p:sp>
        <p:nvSpPr>
          <p:cNvPr id="330" name="Google Shape;330;p56"/>
          <p:cNvSpPr txBox="1"/>
          <p:nvPr/>
        </p:nvSpPr>
        <p:spPr>
          <a:xfrm>
            <a:off x="5392275" y="66575"/>
            <a:ext cx="2805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u="sng">
                <a:solidFill>
                  <a:schemeClr val="dk1"/>
                </a:solidFill>
                <a:latin typeface="Proxima Nova"/>
                <a:ea typeface="Proxima Nova"/>
                <a:cs typeface="Proxima Nova"/>
                <a:sym typeface="Proxima Nova"/>
              </a:rPr>
              <a:t>Complete</a:t>
            </a:r>
            <a:endParaRPr b="1" sz="2500" u="sng">
              <a:solidFill>
                <a:schemeClr val="dk1"/>
              </a:solidFill>
              <a:latin typeface="Proxima Nova"/>
              <a:ea typeface="Proxima Nova"/>
              <a:cs typeface="Proxima Nova"/>
              <a:sym typeface="Proxima Nova"/>
            </a:endParaRPr>
          </a:p>
        </p:txBody>
      </p:sp>
      <p:cxnSp>
        <p:nvCxnSpPr>
          <p:cNvPr id="331" name="Google Shape;331;p56"/>
          <p:cNvCxnSpPr/>
          <p:nvPr/>
        </p:nvCxnSpPr>
        <p:spPr>
          <a:xfrm>
            <a:off x="4225800" y="399650"/>
            <a:ext cx="0" cy="4181400"/>
          </a:xfrm>
          <a:prstGeom prst="straightConnector1">
            <a:avLst/>
          </a:prstGeom>
          <a:noFill/>
          <a:ln cap="flat" cmpd="sng" w="9525">
            <a:solidFill>
              <a:schemeClr val="dk2"/>
            </a:solidFill>
            <a:prstDash val="solid"/>
            <a:round/>
            <a:headEnd len="med" w="med" type="none"/>
            <a:tailEnd len="med" w="med" type="none"/>
          </a:ln>
        </p:spPr>
      </p:cxnSp>
      <p:cxnSp>
        <p:nvCxnSpPr>
          <p:cNvPr id="332" name="Google Shape;332;p56"/>
          <p:cNvCxnSpPr/>
          <p:nvPr/>
        </p:nvCxnSpPr>
        <p:spPr>
          <a:xfrm flipH="1">
            <a:off x="2342300" y="1007150"/>
            <a:ext cx="825300" cy="1275000"/>
          </a:xfrm>
          <a:prstGeom prst="straightConnector1">
            <a:avLst/>
          </a:prstGeom>
          <a:noFill/>
          <a:ln cap="flat" cmpd="sng" w="76200">
            <a:solidFill>
              <a:srgbClr val="FF0000"/>
            </a:solidFill>
            <a:prstDash val="solid"/>
            <a:round/>
            <a:headEnd len="med" w="med" type="none"/>
            <a:tailEnd len="med" w="med" type="stealth"/>
          </a:ln>
        </p:spPr>
      </p:cxnSp>
      <p:sp>
        <p:nvSpPr>
          <p:cNvPr id="333" name="Google Shape;333;p56"/>
          <p:cNvSpPr txBox="1"/>
          <p:nvPr/>
        </p:nvSpPr>
        <p:spPr>
          <a:xfrm>
            <a:off x="4409700" y="4433050"/>
            <a:ext cx="4370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IF THE “WELCOME BACK” SCREEN IS VISIBLE, THEY ARE DONE WITH BRAIN GAMES</a:t>
            </a:r>
            <a:endParaRPr b="1"/>
          </a:p>
        </p:txBody>
      </p:sp>
      <p:pic>
        <p:nvPicPr>
          <p:cNvPr id="334" name="Google Shape;334;p56"/>
          <p:cNvPicPr preferRelativeResize="0"/>
          <p:nvPr/>
        </p:nvPicPr>
        <p:blipFill>
          <a:blip r:embed="rId4">
            <a:alphaModFix/>
          </a:blip>
          <a:stretch>
            <a:fillRect/>
          </a:stretch>
        </p:blipFill>
        <p:spPr>
          <a:xfrm>
            <a:off x="4362601" y="580863"/>
            <a:ext cx="4321265" cy="3661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a:t>
            </a:r>
            <a:endParaRPr/>
          </a:p>
        </p:txBody>
      </p:sp>
      <p:sp>
        <p:nvSpPr>
          <p:cNvPr id="340" name="Google Shape;340;p57"/>
          <p:cNvSpPr txBox="1"/>
          <p:nvPr/>
        </p:nvSpPr>
        <p:spPr>
          <a:xfrm>
            <a:off x="412100" y="1503350"/>
            <a:ext cx="4823100" cy="26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Lato"/>
                <a:ea typeface="Lato"/>
                <a:cs typeface="Lato"/>
                <a:sym typeface="Lato"/>
                <a:hlinkClick r:id="rId3"/>
              </a:rPr>
              <a:t>Feedback Form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latin typeface="Lato"/>
                <a:ea typeface="Lato"/>
                <a:cs typeface="Lato"/>
                <a:sym typeface="Lato"/>
                <a:hlinkClick r:id="rId4"/>
              </a:rPr>
              <a:t>https://forms.gle/CR3FtZp3yaVZBoyM6</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341" name="Google Shape;341;p57"/>
          <p:cNvPicPr preferRelativeResize="0"/>
          <p:nvPr/>
        </p:nvPicPr>
        <p:blipFill>
          <a:blip r:embed="rId5">
            <a:alphaModFix/>
          </a:blip>
          <a:stretch>
            <a:fillRect/>
          </a:stretch>
        </p:blipFill>
        <p:spPr>
          <a:xfrm>
            <a:off x="6193500" y="922175"/>
            <a:ext cx="2538150" cy="2538150"/>
          </a:xfrm>
          <a:prstGeom prst="rect">
            <a:avLst/>
          </a:prstGeom>
          <a:noFill/>
          <a:ln>
            <a:noFill/>
          </a:ln>
        </p:spPr>
      </p:pic>
      <p:pic>
        <p:nvPicPr>
          <p:cNvPr id="342" name="Google Shape;342;p57"/>
          <p:cNvPicPr preferRelativeResize="0"/>
          <p:nvPr/>
        </p:nvPicPr>
        <p:blipFill>
          <a:blip r:embed="rId6">
            <a:alphaModFix/>
          </a:blip>
          <a:stretch>
            <a:fillRect/>
          </a:stretch>
        </p:blipFill>
        <p:spPr>
          <a:xfrm>
            <a:off x="371475" y="2239050"/>
            <a:ext cx="5546475" cy="1597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58"/>
          <p:cNvSpPr txBox="1"/>
          <p:nvPr>
            <p:ph idx="4294967295" type="title"/>
          </p:nvPr>
        </p:nvSpPr>
        <p:spPr>
          <a:xfrm>
            <a:off x="5775475" y="230125"/>
            <a:ext cx="3285000" cy="4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F243E"/>
                </a:solidFill>
                <a:latin typeface="Lato"/>
                <a:ea typeface="Lato"/>
                <a:cs typeface="Lato"/>
                <a:sym typeface="Lato"/>
              </a:rPr>
              <a:t>Social Media</a:t>
            </a:r>
            <a:endParaRPr sz="3000">
              <a:solidFill>
                <a:srgbClr val="0F243E"/>
              </a:solidFill>
              <a:latin typeface="Lato"/>
              <a:ea typeface="Lato"/>
              <a:cs typeface="Lato"/>
              <a:sym typeface="Lato"/>
            </a:endParaRPr>
          </a:p>
        </p:txBody>
      </p:sp>
      <p:sp>
        <p:nvSpPr>
          <p:cNvPr id="348" name="Google Shape;348;p58"/>
          <p:cNvSpPr txBox="1"/>
          <p:nvPr>
            <p:ph idx="4294967295" type="title"/>
          </p:nvPr>
        </p:nvSpPr>
        <p:spPr>
          <a:xfrm>
            <a:off x="288350" y="220750"/>
            <a:ext cx="4387500" cy="51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F243E"/>
                </a:solidFill>
                <a:latin typeface="Lato"/>
                <a:ea typeface="Lato"/>
                <a:cs typeface="Lato"/>
                <a:sym typeface="Lato"/>
              </a:rPr>
              <a:t>Website</a:t>
            </a:r>
            <a:endParaRPr sz="3000">
              <a:solidFill>
                <a:srgbClr val="0F243E"/>
              </a:solidFill>
              <a:latin typeface="Lato"/>
              <a:ea typeface="Lato"/>
              <a:cs typeface="Lato"/>
              <a:sym typeface="Lato"/>
            </a:endParaRPr>
          </a:p>
        </p:txBody>
      </p:sp>
      <p:pic>
        <p:nvPicPr>
          <p:cNvPr id="349" name="Google Shape;349;p58"/>
          <p:cNvPicPr preferRelativeResize="0"/>
          <p:nvPr/>
        </p:nvPicPr>
        <p:blipFill>
          <a:blip r:embed="rId4">
            <a:alphaModFix/>
          </a:blip>
          <a:stretch>
            <a:fillRect/>
          </a:stretch>
        </p:blipFill>
        <p:spPr>
          <a:xfrm>
            <a:off x="5734625" y="1294738"/>
            <a:ext cx="516900" cy="516900"/>
          </a:xfrm>
          <a:prstGeom prst="rect">
            <a:avLst/>
          </a:prstGeom>
          <a:noFill/>
          <a:ln>
            <a:noFill/>
          </a:ln>
        </p:spPr>
      </p:pic>
      <p:sp>
        <p:nvSpPr>
          <p:cNvPr id="350" name="Google Shape;350;p58"/>
          <p:cNvSpPr txBox="1"/>
          <p:nvPr>
            <p:ph idx="4294967295" type="body"/>
          </p:nvPr>
        </p:nvSpPr>
        <p:spPr>
          <a:xfrm>
            <a:off x="6329200" y="1280492"/>
            <a:ext cx="2562000" cy="60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@denmarkhscounseling</a:t>
            </a:r>
            <a:endParaRPr>
              <a:solidFill>
                <a:srgbClr val="000000"/>
              </a:solidFill>
            </a:endParaRPr>
          </a:p>
        </p:txBody>
      </p:sp>
      <p:pic>
        <p:nvPicPr>
          <p:cNvPr id="351" name="Google Shape;351;p58"/>
          <p:cNvPicPr preferRelativeResize="0"/>
          <p:nvPr/>
        </p:nvPicPr>
        <p:blipFill>
          <a:blip r:embed="rId5">
            <a:alphaModFix/>
          </a:blip>
          <a:stretch>
            <a:fillRect/>
          </a:stretch>
        </p:blipFill>
        <p:spPr>
          <a:xfrm>
            <a:off x="5688126" y="3323224"/>
            <a:ext cx="609875" cy="609875"/>
          </a:xfrm>
          <a:prstGeom prst="rect">
            <a:avLst/>
          </a:prstGeom>
          <a:noFill/>
          <a:ln>
            <a:noFill/>
          </a:ln>
        </p:spPr>
      </p:pic>
      <p:sp>
        <p:nvSpPr>
          <p:cNvPr id="352" name="Google Shape;352;p58"/>
          <p:cNvSpPr txBox="1"/>
          <p:nvPr>
            <p:ph idx="4294967295" type="body"/>
          </p:nvPr>
        </p:nvSpPr>
        <p:spPr>
          <a:xfrm>
            <a:off x="6329200" y="3412300"/>
            <a:ext cx="2562000" cy="43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text DHSsss4 to 81010</a:t>
            </a:r>
            <a:endParaRPr>
              <a:solidFill>
                <a:srgbClr val="000000"/>
              </a:solidFill>
            </a:endParaRPr>
          </a:p>
        </p:txBody>
      </p:sp>
      <p:cxnSp>
        <p:nvCxnSpPr>
          <p:cNvPr id="353" name="Google Shape;353;p58"/>
          <p:cNvCxnSpPr/>
          <p:nvPr/>
        </p:nvCxnSpPr>
        <p:spPr>
          <a:xfrm flipH="1">
            <a:off x="5604475" y="503250"/>
            <a:ext cx="7500" cy="3685500"/>
          </a:xfrm>
          <a:prstGeom prst="straightConnector1">
            <a:avLst/>
          </a:prstGeom>
          <a:noFill/>
          <a:ln cap="flat" cmpd="sng" w="9525">
            <a:solidFill>
              <a:srgbClr val="99BADD"/>
            </a:solidFill>
            <a:prstDash val="dash"/>
            <a:round/>
            <a:headEnd len="med" w="med" type="none"/>
            <a:tailEnd len="med" w="med" type="none"/>
          </a:ln>
        </p:spPr>
      </p:cxnSp>
      <p:cxnSp>
        <p:nvCxnSpPr>
          <p:cNvPr id="354" name="Google Shape;354;p58"/>
          <p:cNvCxnSpPr/>
          <p:nvPr/>
        </p:nvCxnSpPr>
        <p:spPr>
          <a:xfrm>
            <a:off x="380450" y="804550"/>
            <a:ext cx="8285700" cy="0"/>
          </a:xfrm>
          <a:prstGeom prst="straightConnector1">
            <a:avLst/>
          </a:prstGeom>
          <a:noFill/>
          <a:ln cap="flat" cmpd="sng" w="9525">
            <a:solidFill>
              <a:srgbClr val="99BADD"/>
            </a:solidFill>
            <a:prstDash val="dash"/>
            <a:round/>
            <a:headEnd len="med" w="med" type="none"/>
            <a:tailEnd len="med" w="med" type="none"/>
          </a:ln>
        </p:spPr>
      </p:cxnSp>
      <p:pic>
        <p:nvPicPr>
          <p:cNvPr id="355" name="Google Shape;355;p58"/>
          <p:cNvPicPr preferRelativeResize="0"/>
          <p:nvPr/>
        </p:nvPicPr>
        <p:blipFill>
          <a:blip r:embed="rId6">
            <a:alphaModFix/>
          </a:blip>
          <a:stretch>
            <a:fillRect/>
          </a:stretch>
        </p:blipFill>
        <p:spPr>
          <a:xfrm>
            <a:off x="380450" y="902150"/>
            <a:ext cx="5025851" cy="3472399"/>
          </a:xfrm>
          <a:prstGeom prst="rect">
            <a:avLst/>
          </a:prstGeom>
          <a:noFill/>
          <a:ln>
            <a:noFill/>
          </a:ln>
        </p:spPr>
      </p:pic>
      <p:pic>
        <p:nvPicPr>
          <p:cNvPr id="356" name="Google Shape;356;p58"/>
          <p:cNvPicPr preferRelativeResize="0"/>
          <p:nvPr/>
        </p:nvPicPr>
        <p:blipFill>
          <a:blip r:embed="rId4">
            <a:alphaModFix/>
          </a:blip>
          <a:stretch>
            <a:fillRect/>
          </a:stretch>
        </p:blipFill>
        <p:spPr>
          <a:xfrm>
            <a:off x="5734612" y="2301851"/>
            <a:ext cx="516900" cy="516900"/>
          </a:xfrm>
          <a:prstGeom prst="rect">
            <a:avLst/>
          </a:prstGeom>
          <a:noFill/>
          <a:ln>
            <a:noFill/>
          </a:ln>
        </p:spPr>
      </p:pic>
      <p:sp>
        <p:nvSpPr>
          <p:cNvPr id="357" name="Google Shape;357;p58"/>
          <p:cNvSpPr txBox="1"/>
          <p:nvPr>
            <p:ph idx="4294967295" type="body"/>
          </p:nvPr>
        </p:nvSpPr>
        <p:spPr>
          <a:xfrm>
            <a:off x="6329200" y="2366350"/>
            <a:ext cx="2714400" cy="45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@dhssourcesofstrength</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3"/>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Montserrat"/>
                <a:ea typeface="Montserrat"/>
                <a:cs typeface="Montserrat"/>
                <a:sym typeface="Montserrat"/>
              </a:rPr>
              <a:t>Who is my counselor?</a:t>
            </a:r>
            <a:endParaRPr b="1" sz="3600">
              <a:latin typeface="Montserrat"/>
              <a:ea typeface="Montserrat"/>
              <a:cs typeface="Montserrat"/>
              <a:sym typeface="Montserrat"/>
            </a:endParaRPr>
          </a:p>
        </p:txBody>
      </p:sp>
      <p:pic>
        <p:nvPicPr>
          <p:cNvPr id="214" name="Google Shape;214;p43"/>
          <p:cNvPicPr preferRelativeResize="0"/>
          <p:nvPr/>
        </p:nvPicPr>
        <p:blipFill>
          <a:blip r:embed="rId3">
            <a:alphaModFix/>
          </a:blip>
          <a:stretch>
            <a:fillRect/>
          </a:stretch>
        </p:blipFill>
        <p:spPr>
          <a:xfrm>
            <a:off x="2028300" y="2239715"/>
            <a:ext cx="1035844" cy="1357312"/>
          </a:xfrm>
          <a:prstGeom prst="rect">
            <a:avLst/>
          </a:prstGeom>
          <a:noFill/>
          <a:ln>
            <a:noFill/>
          </a:ln>
        </p:spPr>
      </p:pic>
      <p:pic>
        <p:nvPicPr>
          <p:cNvPr id="215" name="Google Shape;215;p43"/>
          <p:cNvPicPr preferRelativeResize="0"/>
          <p:nvPr/>
        </p:nvPicPr>
        <p:blipFill>
          <a:blip r:embed="rId4">
            <a:alphaModFix/>
          </a:blip>
          <a:stretch>
            <a:fillRect/>
          </a:stretch>
        </p:blipFill>
        <p:spPr>
          <a:xfrm>
            <a:off x="702656" y="2239716"/>
            <a:ext cx="1085854" cy="1357312"/>
          </a:xfrm>
          <a:prstGeom prst="rect">
            <a:avLst/>
          </a:prstGeom>
          <a:noFill/>
          <a:ln>
            <a:noFill/>
          </a:ln>
        </p:spPr>
      </p:pic>
      <p:sp>
        <p:nvSpPr>
          <p:cNvPr id="216" name="Google Shape;216;p43"/>
          <p:cNvSpPr txBox="1"/>
          <p:nvPr/>
        </p:nvSpPr>
        <p:spPr>
          <a:xfrm>
            <a:off x="1914038" y="3625913"/>
            <a:ext cx="1239900" cy="507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200">
                <a:latin typeface="Raleway"/>
                <a:ea typeface="Raleway"/>
                <a:cs typeface="Raleway"/>
                <a:sym typeface="Raleway"/>
              </a:rPr>
              <a:t>Mrs. Spurlock</a:t>
            </a:r>
            <a:endParaRPr b="1" sz="1200">
              <a:latin typeface="Raleway"/>
              <a:ea typeface="Raleway"/>
              <a:cs typeface="Raleway"/>
              <a:sym typeface="Raleway"/>
            </a:endParaRPr>
          </a:p>
          <a:p>
            <a:pPr indent="0" lvl="0" marL="0" rtl="0" algn="ctr">
              <a:spcBef>
                <a:spcPts val="0"/>
              </a:spcBef>
              <a:spcAft>
                <a:spcPts val="0"/>
              </a:spcAft>
              <a:buNone/>
            </a:pPr>
            <a:r>
              <a:rPr b="1" lang="en" sz="1200">
                <a:latin typeface="Raleway"/>
                <a:ea typeface="Raleway"/>
                <a:cs typeface="Raleway"/>
                <a:sym typeface="Raleway"/>
              </a:rPr>
              <a:t>Cruz-Han</a:t>
            </a:r>
            <a:endParaRPr b="1" sz="1200">
              <a:latin typeface="Raleway"/>
              <a:ea typeface="Raleway"/>
              <a:cs typeface="Raleway"/>
              <a:sym typeface="Raleway"/>
            </a:endParaRPr>
          </a:p>
        </p:txBody>
      </p:sp>
      <p:sp>
        <p:nvSpPr>
          <p:cNvPr id="217" name="Google Shape;217;p43"/>
          <p:cNvSpPr txBox="1"/>
          <p:nvPr/>
        </p:nvSpPr>
        <p:spPr>
          <a:xfrm>
            <a:off x="678019" y="3625913"/>
            <a:ext cx="1135200" cy="507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200">
                <a:latin typeface="Raleway"/>
                <a:ea typeface="Raleway"/>
                <a:cs typeface="Raleway"/>
                <a:sym typeface="Raleway"/>
              </a:rPr>
              <a:t>Mrs. Carlson</a:t>
            </a:r>
            <a:endParaRPr b="1" sz="1200">
              <a:latin typeface="Raleway"/>
              <a:ea typeface="Raleway"/>
              <a:cs typeface="Raleway"/>
              <a:sym typeface="Raleway"/>
            </a:endParaRPr>
          </a:p>
          <a:p>
            <a:pPr indent="0" lvl="0" marL="0" rtl="0" algn="ctr">
              <a:spcBef>
                <a:spcPts val="0"/>
              </a:spcBef>
              <a:spcAft>
                <a:spcPts val="0"/>
              </a:spcAft>
              <a:buNone/>
            </a:pPr>
            <a:r>
              <a:rPr b="1" lang="en" sz="1200">
                <a:latin typeface="Raleway"/>
                <a:ea typeface="Raleway"/>
                <a:cs typeface="Raleway"/>
                <a:sym typeface="Raleway"/>
              </a:rPr>
              <a:t>A-Crute</a:t>
            </a:r>
            <a:endParaRPr b="1" sz="1200">
              <a:latin typeface="Raleway"/>
              <a:ea typeface="Raleway"/>
              <a:cs typeface="Raleway"/>
              <a:sym typeface="Raleway"/>
            </a:endParaRPr>
          </a:p>
        </p:txBody>
      </p:sp>
      <p:sp>
        <p:nvSpPr>
          <p:cNvPr id="218" name="Google Shape;218;p43"/>
          <p:cNvSpPr txBox="1"/>
          <p:nvPr/>
        </p:nvSpPr>
        <p:spPr>
          <a:xfrm>
            <a:off x="4580428" y="3592556"/>
            <a:ext cx="1086000" cy="507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200">
                <a:latin typeface="Raleway"/>
                <a:ea typeface="Raleway"/>
                <a:cs typeface="Raleway"/>
                <a:sym typeface="Raleway"/>
              </a:rPr>
              <a:t>Mrs. Shariett</a:t>
            </a:r>
            <a:endParaRPr b="1" sz="1200">
              <a:latin typeface="Raleway"/>
              <a:ea typeface="Raleway"/>
              <a:cs typeface="Raleway"/>
              <a:sym typeface="Raleway"/>
            </a:endParaRPr>
          </a:p>
          <a:p>
            <a:pPr indent="0" lvl="0" marL="0" rtl="0" algn="ctr">
              <a:spcBef>
                <a:spcPts val="0"/>
              </a:spcBef>
              <a:spcAft>
                <a:spcPts val="0"/>
              </a:spcAft>
              <a:buNone/>
            </a:pPr>
            <a:r>
              <a:rPr b="1" lang="en" sz="1200">
                <a:latin typeface="Raleway"/>
                <a:ea typeface="Raleway"/>
                <a:cs typeface="Raleway"/>
                <a:sym typeface="Raleway"/>
              </a:rPr>
              <a:t>Mald-Rah</a:t>
            </a:r>
            <a:endParaRPr b="1" sz="1200">
              <a:latin typeface="Raleway"/>
              <a:ea typeface="Raleway"/>
              <a:cs typeface="Raleway"/>
              <a:sym typeface="Raleway"/>
            </a:endParaRPr>
          </a:p>
        </p:txBody>
      </p:sp>
      <p:sp>
        <p:nvSpPr>
          <p:cNvPr id="219" name="Google Shape;219;p43"/>
          <p:cNvSpPr txBox="1"/>
          <p:nvPr/>
        </p:nvSpPr>
        <p:spPr>
          <a:xfrm>
            <a:off x="5926069" y="3592556"/>
            <a:ext cx="10359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200">
                <a:latin typeface="Raleway"/>
                <a:ea typeface="Raleway"/>
                <a:cs typeface="Raleway"/>
                <a:sym typeface="Raleway"/>
              </a:rPr>
              <a:t>Mrs. Lyons</a:t>
            </a:r>
            <a:endParaRPr b="1" sz="1200">
              <a:latin typeface="Raleway"/>
              <a:ea typeface="Raleway"/>
              <a:cs typeface="Raleway"/>
              <a:sym typeface="Raleway"/>
            </a:endParaRPr>
          </a:p>
          <a:p>
            <a:pPr indent="0" lvl="0" marL="0" rtl="0" algn="ctr">
              <a:spcBef>
                <a:spcPts val="0"/>
              </a:spcBef>
              <a:spcAft>
                <a:spcPts val="0"/>
              </a:spcAft>
              <a:buNone/>
            </a:pPr>
            <a:r>
              <a:rPr b="1" lang="en" sz="1200">
                <a:latin typeface="Raleway"/>
                <a:ea typeface="Raleway"/>
                <a:cs typeface="Raleway"/>
                <a:sym typeface="Raleway"/>
              </a:rPr>
              <a:t>Raj-Shai &amp; ESOL</a:t>
            </a:r>
            <a:endParaRPr b="1" sz="1200">
              <a:latin typeface="Raleway"/>
              <a:ea typeface="Raleway"/>
              <a:cs typeface="Raleway"/>
              <a:sym typeface="Raleway"/>
            </a:endParaRPr>
          </a:p>
        </p:txBody>
      </p:sp>
      <p:sp>
        <p:nvSpPr>
          <p:cNvPr id="220" name="Google Shape;220;p43"/>
          <p:cNvSpPr txBox="1"/>
          <p:nvPr/>
        </p:nvSpPr>
        <p:spPr>
          <a:xfrm>
            <a:off x="7221741" y="3592556"/>
            <a:ext cx="1086000" cy="507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200">
                <a:latin typeface="Raleway"/>
                <a:ea typeface="Raleway"/>
                <a:cs typeface="Raleway"/>
                <a:sym typeface="Raleway"/>
              </a:rPr>
              <a:t>Ms. Locke</a:t>
            </a:r>
            <a:endParaRPr b="1" sz="1200">
              <a:latin typeface="Raleway"/>
              <a:ea typeface="Raleway"/>
              <a:cs typeface="Raleway"/>
              <a:sym typeface="Raleway"/>
            </a:endParaRPr>
          </a:p>
          <a:p>
            <a:pPr indent="0" lvl="0" marL="0" rtl="0" algn="ctr">
              <a:spcBef>
                <a:spcPts val="0"/>
              </a:spcBef>
              <a:spcAft>
                <a:spcPts val="0"/>
              </a:spcAft>
              <a:buNone/>
            </a:pPr>
            <a:r>
              <a:rPr b="1" lang="en" sz="1200">
                <a:latin typeface="Raleway"/>
                <a:ea typeface="Raleway"/>
                <a:cs typeface="Raleway"/>
                <a:sym typeface="Raleway"/>
              </a:rPr>
              <a:t>Shak-Z</a:t>
            </a:r>
            <a:endParaRPr b="1" sz="1200">
              <a:latin typeface="Raleway"/>
              <a:ea typeface="Raleway"/>
              <a:cs typeface="Raleway"/>
              <a:sym typeface="Raleway"/>
            </a:endParaRPr>
          </a:p>
        </p:txBody>
      </p:sp>
      <p:pic>
        <p:nvPicPr>
          <p:cNvPr id="221" name="Google Shape;221;p43"/>
          <p:cNvPicPr preferRelativeResize="0"/>
          <p:nvPr/>
        </p:nvPicPr>
        <p:blipFill>
          <a:blip r:embed="rId5">
            <a:alphaModFix/>
          </a:blip>
          <a:stretch>
            <a:fillRect/>
          </a:stretch>
        </p:blipFill>
        <p:spPr>
          <a:xfrm>
            <a:off x="3279366" y="2241938"/>
            <a:ext cx="1085850" cy="1352851"/>
          </a:xfrm>
          <a:prstGeom prst="rect">
            <a:avLst/>
          </a:prstGeom>
          <a:noFill/>
          <a:ln>
            <a:noFill/>
          </a:ln>
        </p:spPr>
      </p:pic>
      <p:sp>
        <p:nvSpPr>
          <p:cNvPr id="222" name="Google Shape;222;p43"/>
          <p:cNvSpPr txBox="1"/>
          <p:nvPr/>
        </p:nvSpPr>
        <p:spPr>
          <a:xfrm>
            <a:off x="3279309" y="3592556"/>
            <a:ext cx="1086000" cy="507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200">
                <a:latin typeface="Raleway"/>
                <a:ea typeface="Raleway"/>
                <a:cs typeface="Raleway"/>
                <a:sym typeface="Raleway"/>
              </a:rPr>
              <a:t>Mr. Brooks</a:t>
            </a:r>
            <a:endParaRPr b="1" sz="1200">
              <a:latin typeface="Raleway"/>
              <a:ea typeface="Raleway"/>
              <a:cs typeface="Raleway"/>
              <a:sym typeface="Raleway"/>
            </a:endParaRPr>
          </a:p>
          <a:p>
            <a:pPr indent="0" lvl="0" marL="0" rtl="0" algn="ctr">
              <a:spcBef>
                <a:spcPts val="0"/>
              </a:spcBef>
              <a:spcAft>
                <a:spcPts val="0"/>
              </a:spcAft>
              <a:buNone/>
            </a:pPr>
            <a:r>
              <a:rPr b="1" lang="en" sz="1200">
                <a:latin typeface="Raleway"/>
                <a:ea typeface="Raleway"/>
                <a:cs typeface="Raleway"/>
                <a:sym typeface="Raleway"/>
              </a:rPr>
              <a:t>Har-Mala</a:t>
            </a:r>
            <a:endParaRPr b="1" sz="1200">
              <a:latin typeface="Raleway"/>
              <a:ea typeface="Raleway"/>
              <a:cs typeface="Raleway"/>
              <a:sym typeface="Raleway"/>
            </a:endParaRPr>
          </a:p>
        </p:txBody>
      </p:sp>
      <p:pic>
        <p:nvPicPr>
          <p:cNvPr id="223" name="Google Shape;223;p43"/>
          <p:cNvPicPr preferRelativeResize="0"/>
          <p:nvPr/>
        </p:nvPicPr>
        <p:blipFill>
          <a:blip r:embed="rId6">
            <a:alphaModFix/>
          </a:blip>
          <a:stretch>
            <a:fillRect/>
          </a:stretch>
        </p:blipFill>
        <p:spPr>
          <a:xfrm>
            <a:off x="4607750" y="2239725"/>
            <a:ext cx="1132631" cy="1357302"/>
          </a:xfrm>
          <a:prstGeom prst="rect">
            <a:avLst/>
          </a:prstGeom>
          <a:noFill/>
          <a:ln>
            <a:noFill/>
          </a:ln>
        </p:spPr>
      </p:pic>
      <p:pic>
        <p:nvPicPr>
          <p:cNvPr id="224" name="Google Shape;224;p43"/>
          <p:cNvPicPr preferRelativeResize="0"/>
          <p:nvPr/>
        </p:nvPicPr>
        <p:blipFill>
          <a:blip r:embed="rId7">
            <a:alphaModFix/>
          </a:blip>
          <a:stretch>
            <a:fillRect/>
          </a:stretch>
        </p:blipFill>
        <p:spPr>
          <a:xfrm>
            <a:off x="7221825" y="2256750"/>
            <a:ext cx="1036728" cy="1321725"/>
          </a:xfrm>
          <a:prstGeom prst="rect">
            <a:avLst/>
          </a:prstGeom>
          <a:noFill/>
          <a:ln>
            <a:noFill/>
          </a:ln>
        </p:spPr>
      </p:pic>
      <p:pic>
        <p:nvPicPr>
          <p:cNvPr id="225" name="Google Shape;225;p43"/>
          <p:cNvPicPr preferRelativeResize="0"/>
          <p:nvPr/>
        </p:nvPicPr>
        <p:blipFill>
          <a:blip r:embed="rId8">
            <a:alphaModFix/>
          </a:blip>
          <a:stretch>
            <a:fillRect/>
          </a:stretch>
        </p:blipFill>
        <p:spPr>
          <a:xfrm>
            <a:off x="5901625" y="2241950"/>
            <a:ext cx="1172400" cy="135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4"/>
          <p:cNvSpPr txBox="1"/>
          <p:nvPr>
            <p:ph type="title"/>
          </p:nvPr>
        </p:nvSpPr>
        <p:spPr>
          <a:xfrm>
            <a:off x="311700" y="371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Lato"/>
                <a:ea typeface="Lato"/>
                <a:cs typeface="Lato"/>
                <a:sym typeface="Lato"/>
              </a:rPr>
              <a:t>Making an Appointment with your Counselor</a:t>
            </a:r>
            <a:endParaRPr b="1" sz="3200">
              <a:latin typeface="Lato"/>
              <a:ea typeface="Lato"/>
              <a:cs typeface="Lato"/>
              <a:sym typeface="Lato"/>
            </a:endParaRPr>
          </a:p>
        </p:txBody>
      </p:sp>
      <p:sp>
        <p:nvSpPr>
          <p:cNvPr id="231" name="Google Shape;231;p44"/>
          <p:cNvSpPr txBox="1"/>
          <p:nvPr/>
        </p:nvSpPr>
        <p:spPr>
          <a:xfrm>
            <a:off x="459525" y="1507575"/>
            <a:ext cx="8247300" cy="28938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Lato"/>
              <a:buChar char="●"/>
            </a:pPr>
            <a:r>
              <a:rPr lang="en" sz="2200">
                <a:latin typeface="Lato"/>
                <a:ea typeface="Lato"/>
                <a:cs typeface="Lato"/>
                <a:sym typeface="Lato"/>
              </a:rPr>
              <a:t>Stop by the counseling office. If we are available, we will meet with you!</a:t>
            </a:r>
            <a:endParaRPr sz="2200">
              <a:latin typeface="Lato"/>
              <a:ea typeface="Lato"/>
              <a:cs typeface="Lato"/>
              <a:sym typeface="Lato"/>
            </a:endParaRPr>
          </a:p>
          <a:p>
            <a:pPr indent="-368300" lvl="0" marL="457200" rtl="0" algn="l">
              <a:spcBef>
                <a:spcPts val="0"/>
              </a:spcBef>
              <a:spcAft>
                <a:spcPts val="0"/>
              </a:spcAft>
              <a:buSzPts val="2200"/>
              <a:buFont typeface="Lato"/>
              <a:buChar char="●"/>
            </a:pPr>
            <a:r>
              <a:rPr lang="en" sz="2200">
                <a:latin typeface="Lato"/>
                <a:ea typeface="Lato"/>
                <a:cs typeface="Lato"/>
                <a:sym typeface="Lato"/>
              </a:rPr>
              <a:t>Email or send a Canvas message to your counselor. We will try to meet with you during a non-core class.</a:t>
            </a:r>
            <a:endParaRPr sz="2200">
              <a:latin typeface="Lato"/>
              <a:ea typeface="Lato"/>
              <a:cs typeface="Lato"/>
              <a:sym typeface="Lato"/>
            </a:endParaRPr>
          </a:p>
          <a:p>
            <a:pPr indent="-368300" lvl="1" marL="914400" rtl="0" algn="l">
              <a:spcBef>
                <a:spcPts val="0"/>
              </a:spcBef>
              <a:spcAft>
                <a:spcPts val="0"/>
              </a:spcAft>
              <a:buSzPts val="2200"/>
              <a:buFont typeface="Lato"/>
              <a:buChar char="○"/>
            </a:pPr>
            <a:r>
              <a:rPr lang="en" sz="2200">
                <a:latin typeface="Lato"/>
                <a:ea typeface="Lato"/>
                <a:cs typeface="Lato"/>
                <a:sym typeface="Lato"/>
              </a:rPr>
              <a:t>Use your personal email address - NOT school email address. </a:t>
            </a:r>
            <a:endParaRPr sz="2200">
              <a:latin typeface="Lato"/>
              <a:ea typeface="Lato"/>
              <a:cs typeface="Lato"/>
              <a:sym typeface="Lato"/>
            </a:endParaRPr>
          </a:p>
          <a:p>
            <a:pPr indent="-368300" lvl="1" marL="914400" rtl="0" algn="l">
              <a:spcBef>
                <a:spcPts val="0"/>
              </a:spcBef>
              <a:spcAft>
                <a:spcPts val="0"/>
              </a:spcAft>
              <a:buSzPts val="2200"/>
              <a:buFont typeface="Lato"/>
              <a:buChar char="○"/>
            </a:pPr>
            <a:r>
              <a:rPr lang="en" sz="2200">
                <a:latin typeface="Lato"/>
                <a:ea typeface="Lato"/>
                <a:cs typeface="Lato"/>
                <a:sym typeface="Lato"/>
              </a:rPr>
              <a:t>Use our emails ended with —@forsyth.k12.ga.us </a:t>
            </a:r>
            <a:endParaRPr sz="2200">
              <a:latin typeface="Lato"/>
              <a:ea typeface="Lato"/>
              <a:cs typeface="Lato"/>
              <a:sym typeface="Lato"/>
            </a:endParaRPr>
          </a:p>
          <a:p>
            <a:pPr indent="0" lvl="0" marL="457200" rtl="0" algn="l">
              <a:spcBef>
                <a:spcPts val="0"/>
              </a:spcBef>
              <a:spcAft>
                <a:spcPts val="0"/>
              </a:spcAft>
              <a:buNone/>
            </a:pPr>
            <a:r>
              <a:t/>
            </a:r>
            <a:endParaRPr sz="22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5"/>
          <p:cNvSpPr txBox="1"/>
          <p:nvPr>
            <p:ph type="title"/>
          </p:nvPr>
        </p:nvSpPr>
        <p:spPr>
          <a:xfrm>
            <a:off x="265500" y="783625"/>
            <a:ext cx="4045200" cy="200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do I graduate from High School?</a:t>
            </a:r>
            <a:endParaRPr/>
          </a:p>
        </p:txBody>
      </p:sp>
      <p:sp>
        <p:nvSpPr>
          <p:cNvPr id="237" name="Google Shape;237;p45"/>
          <p:cNvSpPr txBox="1"/>
          <p:nvPr>
            <p:ph idx="1" type="subTitle"/>
          </p:nvPr>
        </p:nvSpPr>
        <p:spPr>
          <a:xfrm>
            <a:off x="265500" y="2845200"/>
            <a:ext cx="4045200" cy="184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73763"/>
                </a:solidFill>
              </a:rPr>
              <a:t>Earn 23 credits in the 7 sections listed on the right --&gt;</a:t>
            </a:r>
            <a:endParaRPr sz="2000">
              <a:solidFill>
                <a:srgbClr val="073763"/>
              </a:solidFill>
            </a:endParaRPr>
          </a:p>
          <a:p>
            <a:pPr indent="0" lvl="0" marL="0" rtl="0" algn="ctr">
              <a:spcBef>
                <a:spcPts val="0"/>
              </a:spcBef>
              <a:spcAft>
                <a:spcPts val="0"/>
              </a:spcAft>
              <a:buNone/>
            </a:pPr>
            <a:r>
              <a:t/>
            </a:r>
            <a:endParaRPr sz="2000"/>
          </a:p>
          <a:p>
            <a:pPr indent="0" lvl="0" marL="0" rtl="0" algn="ctr">
              <a:spcBef>
                <a:spcPts val="0"/>
              </a:spcBef>
              <a:spcAft>
                <a:spcPts val="0"/>
              </a:spcAft>
              <a:buNone/>
            </a:pPr>
            <a:r>
              <a:rPr lang="en" sz="2000">
                <a:solidFill>
                  <a:srgbClr val="073763"/>
                </a:solidFill>
              </a:rPr>
              <a:t>Check out our GPA calculator &amp; credit check form on the </a:t>
            </a:r>
            <a:r>
              <a:rPr lang="en" sz="2000" u="sng">
                <a:solidFill>
                  <a:srgbClr val="073763"/>
                </a:solidFill>
                <a:hlinkClick r:id="rId3">
                  <a:extLst>
                    <a:ext uri="{A12FA001-AC4F-418D-AE19-62706E023703}">
                      <ahyp:hlinkClr val="tx"/>
                    </a:ext>
                  </a:extLst>
                </a:hlinkClick>
              </a:rPr>
              <a:t>website</a:t>
            </a:r>
            <a:r>
              <a:rPr lang="en" sz="2000">
                <a:solidFill>
                  <a:srgbClr val="073763"/>
                </a:solidFill>
              </a:rPr>
              <a:t>!</a:t>
            </a:r>
            <a:endParaRPr sz="2000">
              <a:solidFill>
                <a:srgbClr val="073763"/>
              </a:solidFill>
            </a:endParaRPr>
          </a:p>
        </p:txBody>
      </p:sp>
      <p:pic>
        <p:nvPicPr>
          <p:cNvPr id="238" name="Google Shape;238;p45"/>
          <p:cNvPicPr preferRelativeResize="0"/>
          <p:nvPr/>
        </p:nvPicPr>
        <p:blipFill>
          <a:blip r:embed="rId4">
            <a:alphaModFix/>
          </a:blip>
          <a:stretch>
            <a:fillRect/>
          </a:stretch>
        </p:blipFill>
        <p:spPr>
          <a:xfrm>
            <a:off x="5002163" y="106650"/>
            <a:ext cx="3184576" cy="2684875"/>
          </a:xfrm>
          <a:prstGeom prst="rect">
            <a:avLst/>
          </a:prstGeom>
          <a:noFill/>
          <a:ln>
            <a:noFill/>
          </a:ln>
        </p:spPr>
      </p:pic>
      <p:sp>
        <p:nvSpPr>
          <p:cNvPr id="239" name="Google Shape;239;p45"/>
          <p:cNvSpPr txBox="1"/>
          <p:nvPr/>
        </p:nvSpPr>
        <p:spPr>
          <a:xfrm>
            <a:off x="5088975" y="3013400"/>
            <a:ext cx="3547800" cy="18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As  fd</a:t>
            </a:r>
            <a:endParaRPr sz="1800">
              <a:solidFill>
                <a:schemeClr val="dk1"/>
              </a:solidFill>
              <a:latin typeface="Lato"/>
              <a:ea typeface="Lato"/>
              <a:cs typeface="Lato"/>
              <a:sym typeface="Lato"/>
            </a:endParaRPr>
          </a:p>
        </p:txBody>
      </p:sp>
      <p:sp>
        <p:nvSpPr>
          <p:cNvPr id="240" name="Google Shape;240;p45"/>
          <p:cNvSpPr txBox="1"/>
          <p:nvPr/>
        </p:nvSpPr>
        <p:spPr>
          <a:xfrm>
            <a:off x="4759075" y="2764300"/>
            <a:ext cx="4119000" cy="20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F243E"/>
                </a:solidFill>
                <a:latin typeface="Lato"/>
                <a:ea typeface="Lato"/>
                <a:cs typeface="Lato"/>
                <a:sym typeface="Lato"/>
              </a:rPr>
              <a:t>In January your teachers will start talking to you about </a:t>
            </a:r>
            <a:r>
              <a:rPr lang="en" sz="1800">
                <a:solidFill>
                  <a:srgbClr val="0F243E"/>
                </a:solidFill>
                <a:latin typeface="Lato"/>
                <a:ea typeface="Lato"/>
                <a:cs typeface="Lato"/>
                <a:sym typeface="Lato"/>
              </a:rPr>
              <a:t>recommendations</a:t>
            </a:r>
            <a:r>
              <a:rPr lang="en" sz="1800">
                <a:solidFill>
                  <a:srgbClr val="0F243E"/>
                </a:solidFill>
                <a:latin typeface="Lato"/>
                <a:ea typeface="Lato"/>
                <a:cs typeface="Lato"/>
                <a:sym typeface="Lato"/>
              </a:rPr>
              <a:t> for 10th grade.  You will need an english, math, science, and world history course as part of your core schedule. Elective </a:t>
            </a:r>
            <a:r>
              <a:rPr lang="en" sz="1800">
                <a:solidFill>
                  <a:srgbClr val="0F243E"/>
                </a:solidFill>
                <a:latin typeface="Lato"/>
                <a:ea typeface="Lato"/>
                <a:cs typeface="Lato"/>
                <a:sym typeface="Lato"/>
              </a:rPr>
              <a:t>selections will also be made at this time. </a:t>
            </a:r>
            <a:endParaRPr sz="1800">
              <a:solidFill>
                <a:srgbClr val="0F243E"/>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46"/>
          <p:cNvSpPr txBox="1"/>
          <p:nvPr>
            <p:ph type="title"/>
          </p:nvPr>
        </p:nvSpPr>
        <p:spPr>
          <a:xfrm>
            <a:off x="311700" y="36477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73763"/>
                </a:solidFill>
              </a:rPr>
              <a:t>Why is it important to keep my grades up?</a:t>
            </a:r>
            <a:endParaRPr>
              <a:solidFill>
                <a:srgbClr val="073763"/>
              </a:solidFill>
            </a:endParaRPr>
          </a:p>
        </p:txBody>
      </p:sp>
      <p:sp>
        <p:nvSpPr>
          <p:cNvPr id="246" name="Google Shape;246;p46"/>
          <p:cNvSpPr txBox="1"/>
          <p:nvPr>
            <p:ph idx="1" type="body"/>
          </p:nvPr>
        </p:nvSpPr>
        <p:spPr>
          <a:xfrm>
            <a:off x="311700" y="1347975"/>
            <a:ext cx="3763500" cy="3150900"/>
          </a:xfrm>
          <a:prstGeom prst="rect">
            <a:avLst/>
          </a:prstGeom>
          <a:ln cap="flat" cmpd="sng" w="28575">
            <a:solidFill>
              <a:srgbClr val="6FA8DC"/>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073763"/>
                </a:solidFill>
              </a:rPr>
              <a:t>Cumulative GPA</a:t>
            </a:r>
            <a:endParaRPr sz="1800" u="sng">
              <a:solidFill>
                <a:srgbClr val="073763"/>
              </a:solidFill>
            </a:endParaRPr>
          </a:p>
          <a:p>
            <a:pPr indent="0" lvl="0" marL="0" rtl="0" algn="ctr">
              <a:spcBef>
                <a:spcPts val="1600"/>
              </a:spcBef>
              <a:spcAft>
                <a:spcPts val="0"/>
              </a:spcAft>
              <a:buNone/>
            </a:pPr>
            <a:r>
              <a:rPr lang="en">
                <a:solidFill>
                  <a:srgbClr val="073763"/>
                </a:solidFill>
              </a:rPr>
              <a:t>A overall weighted grade point average. This includes </a:t>
            </a:r>
            <a:r>
              <a:rPr b="1" lang="en">
                <a:solidFill>
                  <a:srgbClr val="073763"/>
                </a:solidFill>
              </a:rPr>
              <a:t>every</a:t>
            </a:r>
            <a:r>
              <a:rPr lang="en">
                <a:solidFill>
                  <a:srgbClr val="073763"/>
                </a:solidFill>
              </a:rPr>
              <a:t> class you take throughout your four years in high school. </a:t>
            </a:r>
            <a:endParaRPr>
              <a:solidFill>
                <a:srgbClr val="073763"/>
              </a:solidFill>
            </a:endParaRPr>
          </a:p>
          <a:p>
            <a:pPr indent="0" lvl="0" marL="0" rtl="0" algn="ctr">
              <a:spcBef>
                <a:spcPts val="1600"/>
              </a:spcBef>
              <a:spcAft>
                <a:spcPts val="0"/>
              </a:spcAft>
              <a:buNone/>
            </a:pPr>
            <a:r>
              <a:rPr lang="en">
                <a:solidFill>
                  <a:srgbClr val="073763"/>
                </a:solidFill>
              </a:rPr>
              <a:t>This GPA is what you send to colleges when you apply your senior year.</a:t>
            </a:r>
            <a:endParaRPr>
              <a:solidFill>
                <a:srgbClr val="073763"/>
              </a:solidFill>
            </a:endParaRPr>
          </a:p>
          <a:p>
            <a:pPr indent="0" lvl="0" marL="0" rtl="0" algn="ctr">
              <a:spcBef>
                <a:spcPts val="1600"/>
              </a:spcBef>
              <a:spcAft>
                <a:spcPts val="1600"/>
              </a:spcAft>
              <a:buNone/>
            </a:pPr>
            <a:r>
              <a:rPr lang="en">
                <a:solidFill>
                  <a:srgbClr val="073763"/>
                </a:solidFill>
              </a:rPr>
              <a:t>You can never “remove” a course from your transcript so</a:t>
            </a:r>
            <a:r>
              <a:rPr b="1" lang="en">
                <a:solidFill>
                  <a:srgbClr val="073763"/>
                </a:solidFill>
              </a:rPr>
              <a:t> </a:t>
            </a:r>
            <a:r>
              <a:rPr b="1" lang="en" u="sng">
                <a:solidFill>
                  <a:srgbClr val="073763"/>
                </a:solidFill>
              </a:rPr>
              <a:t>every course counts</a:t>
            </a:r>
            <a:r>
              <a:rPr lang="en">
                <a:solidFill>
                  <a:srgbClr val="073763"/>
                </a:solidFill>
              </a:rPr>
              <a:t>!</a:t>
            </a:r>
            <a:endParaRPr>
              <a:solidFill>
                <a:srgbClr val="073763"/>
              </a:solidFill>
            </a:endParaRPr>
          </a:p>
        </p:txBody>
      </p:sp>
      <p:sp>
        <p:nvSpPr>
          <p:cNvPr id="247" name="Google Shape;247;p46"/>
          <p:cNvSpPr txBox="1"/>
          <p:nvPr>
            <p:ph idx="2" type="body"/>
          </p:nvPr>
        </p:nvSpPr>
        <p:spPr>
          <a:xfrm>
            <a:off x="4832400" y="1347975"/>
            <a:ext cx="3999900" cy="3468900"/>
          </a:xfrm>
          <a:prstGeom prst="rect">
            <a:avLst/>
          </a:prstGeom>
          <a:ln cap="flat" cmpd="sng" w="28575">
            <a:solidFill>
              <a:srgbClr val="0F243E"/>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073763"/>
                </a:solidFill>
              </a:rPr>
              <a:t>Core GPA</a:t>
            </a:r>
            <a:endParaRPr b="1" sz="1800" u="sng">
              <a:solidFill>
                <a:srgbClr val="073763"/>
              </a:solidFill>
            </a:endParaRPr>
          </a:p>
          <a:p>
            <a:pPr indent="0" lvl="0" marL="0" rtl="0" algn="ctr">
              <a:lnSpc>
                <a:spcPct val="115000"/>
              </a:lnSpc>
              <a:spcBef>
                <a:spcPts val="0"/>
              </a:spcBef>
              <a:spcAft>
                <a:spcPts val="0"/>
              </a:spcAft>
              <a:buNone/>
            </a:pPr>
            <a:r>
              <a:rPr lang="en">
                <a:solidFill>
                  <a:srgbClr val="073763"/>
                </a:solidFill>
              </a:rPr>
              <a:t>To calculate your core GPA, we have to remove the fluff. We have to calculate the GPA based solely on the </a:t>
            </a:r>
            <a:r>
              <a:rPr b="1" lang="en">
                <a:solidFill>
                  <a:srgbClr val="073763"/>
                </a:solidFill>
              </a:rPr>
              <a:t>five academic solids</a:t>
            </a:r>
            <a:r>
              <a:rPr lang="en">
                <a:solidFill>
                  <a:srgbClr val="073763"/>
                </a:solidFill>
              </a:rPr>
              <a:t>:</a:t>
            </a:r>
            <a:endParaRPr>
              <a:solidFill>
                <a:srgbClr val="073763"/>
              </a:solidFill>
            </a:endParaRPr>
          </a:p>
          <a:p>
            <a:pPr indent="0" lvl="0" marL="0" rtl="0" algn="ctr">
              <a:lnSpc>
                <a:spcPct val="115000"/>
              </a:lnSpc>
              <a:spcBef>
                <a:spcPts val="1000"/>
              </a:spcBef>
              <a:spcAft>
                <a:spcPts val="0"/>
              </a:spcAft>
              <a:buNone/>
            </a:pPr>
            <a:r>
              <a:rPr b="1" lang="en">
                <a:solidFill>
                  <a:srgbClr val="073763"/>
                </a:solidFill>
              </a:rPr>
              <a:t>Math</a:t>
            </a:r>
            <a:endParaRPr b="1">
              <a:solidFill>
                <a:srgbClr val="073763"/>
              </a:solidFill>
            </a:endParaRPr>
          </a:p>
          <a:p>
            <a:pPr indent="0" lvl="0" marL="0" rtl="0" algn="ctr">
              <a:lnSpc>
                <a:spcPct val="115000"/>
              </a:lnSpc>
              <a:spcBef>
                <a:spcPts val="0"/>
              </a:spcBef>
              <a:spcAft>
                <a:spcPts val="0"/>
              </a:spcAft>
              <a:buNone/>
            </a:pPr>
            <a:r>
              <a:rPr b="1" lang="en">
                <a:solidFill>
                  <a:srgbClr val="073763"/>
                </a:solidFill>
              </a:rPr>
              <a:t>English or Language Arts</a:t>
            </a:r>
            <a:endParaRPr b="1">
              <a:solidFill>
                <a:srgbClr val="073763"/>
              </a:solidFill>
            </a:endParaRPr>
          </a:p>
          <a:p>
            <a:pPr indent="0" lvl="0" marL="0" rtl="0" algn="ctr">
              <a:lnSpc>
                <a:spcPct val="115000"/>
              </a:lnSpc>
              <a:spcBef>
                <a:spcPts val="0"/>
              </a:spcBef>
              <a:spcAft>
                <a:spcPts val="0"/>
              </a:spcAft>
              <a:buNone/>
            </a:pPr>
            <a:r>
              <a:rPr b="1" lang="en">
                <a:solidFill>
                  <a:srgbClr val="073763"/>
                </a:solidFill>
              </a:rPr>
              <a:t>Social Studies</a:t>
            </a:r>
            <a:endParaRPr b="1">
              <a:solidFill>
                <a:srgbClr val="073763"/>
              </a:solidFill>
            </a:endParaRPr>
          </a:p>
          <a:p>
            <a:pPr indent="0" lvl="0" marL="0" rtl="0" algn="ctr">
              <a:lnSpc>
                <a:spcPct val="115000"/>
              </a:lnSpc>
              <a:spcBef>
                <a:spcPts val="0"/>
              </a:spcBef>
              <a:spcAft>
                <a:spcPts val="0"/>
              </a:spcAft>
              <a:buNone/>
            </a:pPr>
            <a:r>
              <a:rPr b="1" lang="en">
                <a:solidFill>
                  <a:srgbClr val="073763"/>
                </a:solidFill>
              </a:rPr>
              <a:t>Science</a:t>
            </a:r>
            <a:endParaRPr b="1">
              <a:solidFill>
                <a:srgbClr val="073763"/>
              </a:solidFill>
            </a:endParaRPr>
          </a:p>
          <a:p>
            <a:pPr indent="0" lvl="0" marL="0" rtl="0" algn="ctr">
              <a:lnSpc>
                <a:spcPct val="115000"/>
              </a:lnSpc>
              <a:spcBef>
                <a:spcPts val="0"/>
              </a:spcBef>
              <a:spcAft>
                <a:spcPts val="0"/>
              </a:spcAft>
              <a:buNone/>
            </a:pPr>
            <a:r>
              <a:rPr b="1" lang="en">
                <a:solidFill>
                  <a:srgbClr val="073763"/>
                </a:solidFill>
              </a:rPr>
              <a:t>Foreign Language</a:t>
            </a:r>
            <a:endParaRPr b="1">
              <a:solidFill>
                <a:srgbClr val="073763"/>
              </a:solidFill>
            </a:endParaRPr>
          </a:p>
          <a:p>
            <a:pPr indent="0" lvl="0" marL="0" rtl="0" algn="ctr">
              <a:lnSpc>
                <a:spcPct val="115000"/>
              </a:lnSpc>
              <a:spcBef>
                <a:spcPts val="1000"/>
              </a:spcBef>
              <a:spcAft>
                <a:spcPts val="0"/>
              </a:spcAft>
              <a:buNone/>
            </a:pPr>
            <a:r>
              <a:rPr lang="en">
                <a:solidFill>
                  <a:srgbClr val="073763"/>
                </a:solidFill>
              </a:rPr>
              <a:t>The core GPA is your “real” GPA: this is the measure of your</a:t>
            </a:r>
            <a:r>
              <a:rPr b="1" lang="en" u="sng">
                <a:solidFill>
                  <a:srgbClr val="073763"/>
                </a:solidFill>
              </a:rPr>
              <a:t> academic performance</a:t>
            </a:r>
            <a:r>
              <a:rPr lang="en">
                <a:solidFill>
                  <a:srgbClr val="073763"/>
                </a:solidFill>
              </a:rPr>
              <a:t> in high school. (It’s not a measure of self-worth.)</a:t>
            </a:r>
            <a:endParaRPr>
              <a:solidFill>
                <a:srgbClr val="073763"/>
              </a:solidFill>
            </a:endParaRPr>
          </a:p>
        </p:txBody>
      </p:sp>
      <p:sp>
        <p:nvSpPr>
          <p:cNvPr id="248" name="Google Shape;248;p46"/>
          <p:cNvSpPr txBox="1"/>
          <p:nvPr/>
        </p:nvSpPr>
        <p:spPr>
          <a:xfrm>
            <a:off x="4106250" y="2314250"/>
            <a:ext cx="695100" cy="4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F243E"/>
                </a:solidFill>
                <a:latin typeface="Lato"/>
                <a:ea typeface="Lato"/>
                <a:cs typeface="Lato"/>
                <a:sym typeface="Lato"/>
              </a:rPr>
              <a:t>VS.</a:t>
            </a:r>
            <a:endParaRPr b="1" sz="1800">
              <a:solidFill>
                <a:srgbClr val="0F243E"/>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Dual Enrollment</a:t>
            </a:r>
            <a:endParaRPr/>
          </a:p>
        </p:txBody>
      </p:sp>
      <p:sp>
        <p:nvSpPr>
          <p:cNvPr id="254" name="Google Shape;254;p47"/>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162A3D"/>
              </a:buClr>
              <a:buSzPts val="1400"/>
              <a:buFont typeface="Lato"/>
              <a:buChar char="❖"/>
            </a:pPr>
            <a:r>
              <a:rPr lang="en" sz="1400">
                <a:solidFill>
                  <a:srgbClr val="162A3D"/>
                </a:solidFill>
              </a:rPr>
              <a:t>Most students participate in the program Junior and/or Senior year</a:t>
            </a:r>
            <a:endParaRPr sz="1400">
              <a:solidFill>
                <a:srgbClr val="162A3D"/>
              </a:solidFill>
            </a:endParaRPr>
          </a:p>
          <a:p>
            <a:pPr indent="-317500" lvl="0" marL="457200" rtl="0" algn="l">
              <a:spcBef>
                <a:spcPts val="0"/>
              </a:spcBef>
              <a:spcAft>
                <a:spcPts val="0"/>
              </a:spcAft>
              <a:buClr>
                <a:srgbClr val="162A3D"/>
              </a:buClr>
              <a:buSzPts val="1400"/>
              <a:buFont typeface="Lato"/>
              <a:buChar char="❖"/>
            </a:pPr>
            <a:r>
              <a:rPr lang="en" sz="1400">
                <a:solidFill>
                  <a:srgbClr val="162A3D"/>
                </a:solidFill>
              </a:rPr>
              <a:t>Students attend college classes while earning high school credit.</a:t>
            </a:r>
            <a:endParaRPr sz="1400">
              <a:solidFill>
                <a:srgbClr val="162A3D"/>
              </a:solidFill>
            </a:endParaRPr>
          </a:p>
          <a:p>
            <a:pPr indent="-317500" lvl="0" marL="457200" rtl="0" algn="l">
              <a:spcBef>
                <a:spcPts val="0"/>
              </a:spcBef>
              <a:spcAft>
                <a:spcPts val="0"/>
              </a:spcAft>
              <a:buClr>
                <a:srgbClr val="162A3D"/>
              </a:buClr>
              <a:buSzPts val="1400"/>
              <a:buFont typeface="Lato"/>
              <a:buChar char="❖"/>
            </a:pPr>
            <a:r>
              <a:rPr lang="en" sz="1400">
                <a:solidFill>
                  <a:srgbClr val="162A3D"/>
                </a:solidFill>
              </a:rPr>
              <a:t>Students can take CTAE, core classes, or online classes</a:t>
            </a:r>
            <a:endParaRPr sz="1400">
              <a:solidFill>
                <a:srgbClr val="162A3D"/>
              </a:solidFill>
            </a:endParaRPr>
          </a:p>
          <a:p>
            <a:pPr indent="-317500" lvl="0" marL="457200" rtl="0" algn="l">
              <a:spcBef>
                <a:spcPts val="0"/>
              </a:spcBef>
              <a:spcAft>
                <a:spcPts val="0"/>
              </a:spcAft>
              <a:buClr>
                <a:srgbClr val="162A3D"/>
              </a:buClr>
              <a:buSzPts val="1400"/>
              <a:buFont typeface="Lato"/>
              <a:buChar char="❖"/>
            </a:pPr>
            <a:r>
              <a:rPr lang="en" sz="1400">
                <a:solidFill>
                  <a:srgbClr val="162A3D"/>
                </a:solidFill>
              </a:rPr>
              <a:t>Popular Programs</a:t>
            </a:r>
            <a:endParaRPr sz="1400">
              <a:solidFill>
                <a:srgbClr val="162A3D"/>
              </a:solidFill>
            </a:endParaRPr>
          </a:p>
          <a:p>
            <a:pPr indent="-317500" lvl="1" marL="914400" rtl="0" algn="l">
              <a:spcBef>
                <a:spcPts val="0"/>
              </a:spcBef>
              <a:spcAft>
                <a:spcPts val="0"/>
              </a:spcAft>
              <a:buClr>
                <a:srgbClr val="162A3D"/>
              </a:buClr>
              <a:buSzPts val="1400"/>
              <a:buFont typeface="Lato"/>
              <a:buChar char="➢"/>
            </a:pPr>
            <a:r>
              <a:rPr lang="en">
                <a:solidFill>
                  <a:srgbClr val="162A3D"/>
                </a:solidFill>
              </a:rPr>
              <a:t>Core classes, associates degree programs</a:t>
            </a:r>
            <a:endParaRPr>
              <a:solidFill>
                <a:srgbClr val="162A3D"/>
              </a:solidFill>
            </a:endParaRPr>
          </a:p>
          <a:p>
            <a:pPr indent="-317500" lvl="1" marL="914400" rtl="0" algn="l">
              <a:spcBef>
                <a:spcPts val="0"/>
              </a:spcBef>
              <a:spcAft>
                <a:spcPts val="0"/>
              </a:spcAft>
              <a:buClr>
                <a:srgbClr val="162A3D"/>
              </a:buClr>
              <a:buSzPts val="1400"/>
              <a:buFont typeface="Lato"/>
              <a:buChar char="➢"/>
            </a:pPr>
            <a:r>
              <a:rPr lang="en">
                <a:solidFill>
                  <a:srgbClr val="162A3D"/>
                </a:solidFill>
              </a:rPr>
              <a:t>Nursing</a:t>
            </a:r>
            <a:endParaRPr>
              <a:solidFill>
                <a:srgbClr val="162A3D"/>
              </a:solidFill>
            </a:endParaRPr>
          </a:p>
          <a:p>
            <a:pPr indent="-317500" lvl="1" marL="914400" rtl="0" algn="l">
              <a:spcBef>
                <a:spcPts val="0"/>
              </a:spcBef>
              <a:spcAft>
                <a:spcPts val="0"/>
              </a:spcAft>
              <a:buClr>
                <a:srgbClr val="162A3D"/>
              </a:buClr>
              <a:buSzPts val="1400"/>
              <a:buFont typeface="Lato"/>
              <a:buChar char="➢"/>
            </a:pPr>
            <a:r>
              <a:rPr lang="en">
                <a:solidFill>
                  <a:srgbClr val="162A3D"/>
                </a:solidFill>
              </a:rPr>
              <a:t>Automotive </a:t>
            </a:r>
            <a:endParaRPr>
              <a:solidFill>
                <a:srgbClr val="162A3D"/>
              </a:solidFill>
            </a:endParaRPr>
          </a:p>
          <a:p>
            <a:pPr indent="-317500" lvl="1" marL="914400" rtl="0" algn="l">
              <a:spcBef>
                <a:spcPts val="0"/>
              </a:spcBef>
              <a:spcAft>
                <a:spcPts val="0"/>
              </a:spcAft>
              <a:buClr>
                <a:srgbClr val="162A3D"/>
              </a:buClr>
              <a:buSzPts val="1400"/>
              <a:buFont typeface="Lato"/>
              <a:buChar char="➢"/>
            </a:pPr>
            <a:r>
              <a:rPr lang="en">
                <a:solidFill>
                  <a:srgbClr val="162A3D"/>
                </a:solidFill>
              </a:rPr>
              <a:t>Criminal Justice</a:t>
            </a:r>
            <a:endParaRPr sz="1400">
              <a:solidFill>
                <a:srgbClr val="162A3D"/>
              </a:solidFil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8"/>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OPTIONS</a:t>
            </a:r>
            <a:endParaRPr/>
          </a:p>
        </p:txBody>
      </p:sp>
      <p:sp>
        <p:nvSpPr>
          <p:cNvPr id="260" name="Google Shape;260;p48"/>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162A3D"/>
              </a:buClr>
              <a:buSzPts val="1400"/>
              <a:buFont typeface="Lato"/>
              <a:buChar char="❖"/>
            </a:pPr>
            <a:r>
              <a:t/>
            </a:r>
            <a:endParaRPr sz="1400">
              <a:solidFill>
                <a:srgbClr val="162A3D"/>
              </a:solidFill>
            </a:endParaRPr>
          </a:p>
          <a:p>
            <a:pPr indent="0" lvl="0" marL="0" rtl="0" algn="l">
              <a:spcBef>
                <a:spcPts val="0"/>
              </a:spcBef>
              <a:spcAft>
                <a:spcPts val="1600"/>
              </a:spcAft>
              <a:buNone/>
            </a:pPr>
            <a:r>
              <a:t/>
            </a:r>
            <a:endParaRPr/>
          </a:p>
        </p:txBody>
      </p:sp>
      <p:pic>
        <p:nvPicPr>
          <p:cNvPr id="261" name="Google Shape;261;p48"/>
          <p:cNvPicPr preferRelativeResize="0"/>
          <p:nvPr/>
        </p:nvPicPr>
        <p:blipFill>
          <a:blip r:embed="rId3">
            <a:alphaModFix/>
          </a:blip>
          <a:stretch>
            <a:fillRect/>
          </a:stretch>
        </p:blipFill>
        <p:spPr>
          <a:xfrm>
            <a:off x="0" y="1076024"/>
            <a:ext cx="9144000" cy="373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9"/>
          <p:cNvSpPr txBox="1"/>
          <p:nvPr>
            <p:ph idx="4294967295" type="title"/>
          </p:nvPr>
        </p:nvSpPr>
        <p:spPr>
          <a:xfrm>
            <a:off x="311725" y="1961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Lato"/>
                <a:ea typeface="Lato"/>
                <a:cs typeface="Lato"/>
                <a:sym typeface="Lato"/>
              </a:rPr>
              <a:t>College/Career Search</a:t>
            </a:r>
            <a:endParaRPr sz="4800">
              <a:latin typeface="Lato"/>
              <a:ea typeface="Lato"/>
              <a:cs typeface="Lato"/>
              <a:sym typeface="Lato"/>
            </a:endParaRPr>
          </a:p>
        </p:txBody>
      </p:sp>
      <p:sp>
        <p:nvSpPr>
          <p:cNvPr id="267" name="Google Shape;267;p49"/>
          <p:cNvSpPr txBox="1"/>
          <p:nvPr/>
        </p:nvSpPr>
        <p:spPr>
          <a:xfrm>
            <a:off x="3026000" y="2322300"/>
            <a:ext cx="2797500" cy="157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000"/>
              </a:spcBef>
              <a:spcAft>
                <a:spcPts val="0"/>
              </a:spcAft>
              <a:buNone/>
            </a:pPr>
            <a:r>
              <a:rPr lang="en" sz="1200">
                <a:latin typeface="Lato"/>
                <a:ea typeface="Lato"/>
                <a:cs typeface="Lato"/>
                <a:sym typeface="Lato"/>
              </a:rPr>
              <a:t>https://bigfuture.collegeboard.org/</a:t>
            </a:r>
            <a:endParaRPr sz="1200">
              <a:latin typeface="Lato"/>
              <a:ea typeface="Lato"/>
              <a:cs typeface="Lato"/>
              <a:sym typeface="Lato"/>
            </a:endParaRPr>
          </a:p>
          <a:p>
            <a:pPr indent="0" lvl="0" marL="0" rtl="0" algn="ctr">
              <a:lnSpc>
                <a:spcPct val="100000"/>
              </a:lnSpc>
              <a:spcBef>
                <a:spcPts val="1000"/>
              </a:spcBef>
              <a:spcAft>
                <a:spcPts val="0"/>
              </a:spcAft>
              <a:buNone/>
            </a:pPr>
            <a:r>
              <a:rPr lang="en" sz="1200">
                <a:latin typeface="Lato"/>
                <a:ea typeface="Lato"/>
                <a:cs typeface="Lato"/>
                <a:sym typeface="Lato"/>
              </a:rPr>
              <a:t>Create login &amp; password</a:t>
            </a:r>
            <a:endParaRPr sz="1200">
              <a:latin typeface="Lato"/>
              <a:ea typeface="Lato"/>
              <a:cs typeface="Lato"/>
              <a:sym typeface="Lato"/>
            </a:endParaRPr>
          </a:p>
          <a:p>
            <a:pPr indent="0" lvl="0" marL="0" rtl="0" algn="ctr">
              <a:lnSpc>
                <a:spcPct val="100000"/>
              </a:lnSpc>
              <a:spcBef>
                <a:spcPts val="1000"/>
              </a:spcBef>
              <a:spcAft>
                <a:spcPts val="0"/>
              </a:spcAft>
              <a:buNone/>
            </a:pPr>
            <a:r>
              <a:rPr lang="en" sz="1200">
                <a:latin typeface="Lato"/>
                <a:ea typeface="Lato"/>
                <a:cs typeface="Lato"/>
                <a:sym typeface="Lato"/>
              </a:rPr>
              <a:t>Features:</a:t>
            </a:r>
            <a:endParaRPr sz="1200">
              <a:latin typeface="Lato"/>
              <a:ea typeface="Lato"/>
              <a:cs typeface="Lato"/>
              <a:sym typeface="Lato"/>
            </a:endParaRPr>
          </a:p>
          <a:p>
            <a:pPr indent="0" lvl="0" marL="0" rtl="0" algn="ctr">
              <a:lnSpc>
                <a:spcPct val="100000"/>
              </a:lnSpc>
              <a:spcBef>
                <a:spcPts val="1000"/>
              </a:spcBef>
              <a:spcAft>
                <a:spcPts val="0"/>
              </a:spcAft>
              <a:buNone/>
            </a:pPr>
            <a:r>
              <a:rPr lang="en" sz="1200">
                <a:latin typeface="Lato"/>
                <a:ea typeface="Lato"/>
                <a:cs typeface="Lato"/>
                <a:sym typeface="Lato"/>
              </a:rPr>
              <a:t>College Search, Career Search, Financial Aid, Navigating College Applications</a:t>
            </a:r>
            <a:endParaRPr sz="1200">
              <a:latin typeface="Lato"/>
              <a:ea typeface="Lato"/>
              <a:cs typeface="Lato"/>
              <a:sym typeface="Lato"/>
            </a:endParaRPr>
          </a:p>
          <a:p>
            <a:pPr indent="0" lvl="0" marL="0" rtl="0" algn="ctr">
              <a:lnSpc>
                <a:spcPct val="100000"/>
              </a:lnSpc>
              <a:spcBef>
                <a:spcPts val="1000"/>
              </a:spcBef>
              <a:spcAft>
                <a:spcPts val="0"/>
              </a:spcAft>
              <a:buNone/>
            </a:pPr>
            <a:r>
              <a:rPr lang="en" sz="1200">
                <a:latin typeface="Lato"/>
                <a:ea typeface="Lato"/>
                <a:cs typeface="Lato"/>
                <a:sym typeface="Lato"/>
              </a:rPr>
              <a:t>Find Colleges→ College Search</a:t>
            </a:r>
            <a:endParaRPr sz="1200">
              <a:latin typeface="Lato"/>
              <a:ea typeface="Lato"/>
              <a:cs typeface="Lato"/>
              <a:sym typeface="Lato"/>
            </a:endParaRPr>
          </a:p>
          <a:p>
            <a:pPr indent="0" lvl="0" marL="457200" rtl="0" algn="ctr">
              <a:lnSpc>
                <a:spcPct val="100000"/>
              </a:lnSpc>
              <a:spcBef>
                <a:spcPts val="0"/>
              </a:spcBef>
              <a:spcAft>
                <a:spcPts val="0"/>
              </a:spcAft>
              <a:buNone/>
            </a:pPr>
            <a:r>
              <a:t/>
            </a:r>
            <a:endParaRPr sz="1200">
              <a:latin typeface="Lato"/>
              <a:ea typeface="Lato"/>
              <a:cs typeface="Lato"/>
              <a:sym typeface="Lato"/>
            </a:endParaRPr>
          </a:p>
          <a:p>
            <a:pPr indent="0" lvl="0" marL="0" rtl="0" algn="l">
              <a:lnSpc>
                <a:spcPct val="100000"/>
              </a:lnSpc>
              <a:spcBef>
                <a:spcPts val="0"/>
              </a:spcBef>
              <a:spcAft>
                <a:spcPts val="0"/>
              </a:spcAft>
              <a:buNone/>
            </a:pPr>
            <a:r>
              <a:t/>
            </a:r>
            <a:endParaRPr sz="1200">
              <a:latin typeface="Lato"/>
              <a:ea typeface="Lato"/>
              <a:cs typeface="Lato"/>
              <a:sym typeface="Lato"/>
            </a:endParaRPr>
          </a:p>
        </p:txBody>
      </p:sp>
      <p:sp>
        <p:nvSpPr>
          <p:cNvPr id="268" name="Google Shape;268;p49"/>
          <p:cNvSpPr txBox="1"/>
          <p:nvPr/>
        </p:nvSpPr>
        <p:spPr>
          <a:xfrm>
            <a:off x="6120325" y="2154925"/>
            <a:ext cx="2634600" cy="211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000"/>
              </a:spcBef>
              <a:spcAft>
                <a:spcPts val="0"/>
              </a:spcAft>
              <a:buNone/>
            </a:pPr>
            <a:r>
              <a:rPr lang="en" sz="1200">
                <a:latin typeface="Lato"/>
                <a:ea typeface="Lato"/>
                <a:cs typeface="Lato"/>
                <a:sym typeface="Lato"/>
              </a:rPr>
              <a:t>https://www.gafutures.org/</a:t>
            </a:r>
            <a:endParaRPr sz="1200">
              <a:latin typeface="Lato"/>
              <a:ea typeface="Lato"/>
              <a:cs typeface="Lato"/>
              <a:sym typeface="Lato"/>
            </a:endParaRPr>
          </a:p>
          <a:p>
            <a:pPr indent="0" lvl="0" marL="0" rtl="0" algn="ctr">
              <a:lnSpc>
                <a:spcPct val="100000"/>
              </a:lnSpc>
              <a:spcBef>
                <a:spcPts val="1000"/>
              </a:spcBef>
              <a:spcAft>
                <a:spcPts val="0"/>
              </a:spcAft>
              <a:buNone/>
            </a:pPr>
            <a:r>
              <a:rPr lang="en" sz="1200">
                <a:latin typeface="Lato"/>
                <a:ea typeface="Lato"/>
                <a:cs typeface="Lato"/>
                <a:sym typeface="Lato"/>
              </a:rPr>
              <a:t>Create login &amp; password (add SSN to profile) </a:t>
            </a:r>
            <a:endParaRPr sz="1200">
              <a:latin typeface="Lato"/>
              <a:ea typeface="Lato"/>
              <a:cs typeface="Lato"/>
              <a:sym typeface="Lato"/>
            </a:endParaRPr>
          </a:p>
          <a:p>
            <a:pPr indent="0" lvl="0" marL="0" rtl="0" algn="ctr">
              <a:lnSpc>
                <a:spcPct val="100000"/>
              </a:lnSpc>
              <a:spcBef>
                <a:spcPts val="1000"/>
              </a:spcBef>
              <a:spcAft>
                <a:spcPts val="0"/>
              </a:spcAft>
              <a:buNone/>
            </a:pPr>
            <a:r>
              <a:rPr lang="en" sz="1200" u="sng">
                <a:latin typeface="Lato"/>
                <a:ea typeface="Lato"/>
                <a:cs typeface="Lato"/>
                <a:sym typeface="Lato"/>
              </a:rPr>
              <a:t>Features:</a:t>
            </a:r>
            <a:endParaRPr sz="1200" u="sng">
              <a:latin typeface="Lato"/>
              <a:ea typeface="Lato"/>
              <a:cs typeface="Lato"/>
              <a:sym typeface="Lato"/>
            </a:endParaRPr>
          </a:p>
          <a:p>
            <a:pPr indent="0" lvl="0" marL="0" rtl="0" algn="ctr">
              <a:lnSpc>
                <a:spcPct val="100000"/>
              </a:lnSpc>
              <a:spcBef>
                <a:spcPts val="1000"/>
              </a:spcBef>
              <a:spcAft>
                <a:spcPts val="0"/>
              </a:spcAft>
              <a:buNone/>
            </a:pPr>
            <a:r>
              <a:rPr lang="en" sz="1200">
                <a:latin typeface="Lato"/>
                <a:ea typeface="Lato"/>
                <a:cs typeface="Lato"/>
                <a:sym typeface="Lato"/>
              </a:rPr>
              <a:t>Dual Enrollment Funding</a:t>
            </a:r>
            <a:endParaRPr sz="1200">
              <a:latin typeface="Lato"/>
              <a:ea typeface="Lato"/>
              <a:cs typeface="Lato"/>
              <a:sym typeface="Lato"/>
            </a:endParaRPr>
          </a:p>
          <a:p>
            <a:pPr indent="0" lvl="0" marL="0" rtl="0" algn="ctr">
              <a:lnSpc>
                <a:spcPct val="100000"/>
              </a:lnSpc>
              <a:spcBef>
                <a:spcPts val="1000"/>
              </a:spcBef>
              <a:spcAft>
                <a:spcPts val="0"/>
              </a:spcAft>
              <a:buNone/>
            </a:pPr>
            <a:r>
              <a:rPr lang="en" sz="1200">
                <a:latin typeface="Lato"/>
                <a:ea typeface="Lato"/>
                <a:cs typeface="Lato"/>
                <a:sym typeface="Lato"/>
              </a:rPr>
              <a:t>College/Career Search</a:t>
            </a:r>
            <a:endParaRPr sz="1200">
              <a:latin typeface="Lato"/>
              <a:ea typeface="Lato"/>
              <a:cs typeface="Lato"/>
              <a:sym typeface="Lato"/>
            </a:endParaRPr>
          </a:p>
          <a:p>
            <a:pPr indent="0" lvl="0" marL="0" rtl="0" algn="ctr">
              <a:lnSpc>
                <a:spcPct val="100000"/>
              </a:lnSpc>
              <a:spcBef>
                <a:spcPts val="1000"/>
              </a:spcBef>
              <a:spcAft>
                <a:spcPts val="0"/>
              </a:spcAft>
              <a:buNone/>
            </a:pPr>
            <a:r>
              <a:rPr lang="en" sz="1200">
                <a:latin typeface="Lato"/>
                <a:ea typeface="Lato"/>
                <a:cs typeface="Lato"/>
                <a:sym typeface="Lato"/>
              </a:rPr>
              <a:t>HOPE Scholarship Calculation</a:t>
            </a:r>
            <a:endParaRPr sz="1200">
              <a:latin typeface="Lato"/>
              <a:ea typeface="Lato"/>
              <a:cs typeface="Lato"/>
              <a:sym typeface="Lato"/>
            </a:endParaRPr>
          </a:p>
          <a:p>
            <a:pPr indent="0" lvl="0" marL="0" rtl="0" algn="ctr">
              <a:lnSpc>
                <a:spcPct val="100000"/>
              </a:lnSpc>
              <a:spcBef>
                <a:spcPts val="1000"/>
              </a:spcBef>
              <a:spcAft>
                <a:spcPts val="0"/>
              </a:spcAft>
              <a:buNone/>
            </a:pPr>
            <a:r>
              <a:t/>
            </a:r>
            <a:endParaRPr sz="1200">
              <a:latin typeface="Lato"/>
              <a:ea typeface="Lato"/>
              <a:cs typeface="Lato"/>
              <a:sym typeface="Lato"/>
            </a:endParaRPr>
          </a:p>
          <a:p>
            <a:pPr indent="0" lvl="0" marL="457200" rtl="0" algn="ctr">
              <a:lnSpc>
                <a:spcPct val="100000"/>
              </a:lnSpc>
              <a:spcBef>
                <a:spcPts val="0"/>
              </a:spcBef>
              <a:spcAft>
                <a:spcPts val="0"/>
              </a:spcAft>
              <a:buNone/>
            </a:pPr>
            <a:r>
              <a:t/>
            </a:r>
            <a:endParaRPr sz="1200">
              <a:latin typeface="Lato"/>
              <a:ea typeface="Lato"/>
              <a:cs typeface="Lato"/>
              <a:sym typeface="Lato"/>
            </a:endParaRPr>
          </a:p>
          <a:p>
            <a:pPr indent="0" lvl="0" marL="0" rtl="0" algn="l">
              <a:lnSpc>
                <a:spcPct val="100000"/>
              </a:lnSpc>
              <a:spcBef>
                <a:spcPts val="0"/>
              </a:spcBef>
              <a:spcAft>
                <a:spcPts val="0"/>
              </a:spcAft>
              <a:buNone/>
            </a:pPr>
            <a:r>
              <a:t/>
            </a:r>
            <a:endParaRPr sz="1200">
              <a:latin typeface="Lato"/>
              <a:ea typeface="Lato"/>
              <a:cs typeface="Lato"/>
              <a:sym typeface="Lato"/>
            </a:endParaRPr>
          </a:p>
        </p:txBody>
      </p:sp>
      <p:pic>
        <p:nvPicPr>
          <p:cNvPr id="269" name="Google Shape;269;p49"/>
          <p:cNvPicPr preferRelativeResize="0"/>
          <p:nvPr/>
        </p:nvPicPr>
        <p:blipFill>
          <a:blip r:embed="rId3">
            <a:alphaModFix/>
          </a:blip>
          <a:stretch>
            <a:fillRect/>
          </a:stretch>
        </p:blipFill>
        <p:spPr>
          <a:xfrm>
            <a:off x="3026002" y="1383949"/>
            <a:ext cx="2920650" cy="1014541"/>
          </a:xfrm>
          <a:prstGeom prst="rect">
            <a:avLst/>
          </a:prstGeom>
          <a:noFill/>
          <a:ln>
            <a:noFill/>
          </a:ln>
        </p:spPr>
      </p:pic>
      <p:pic>
        <p:nvPicPr>
          <p:cNvPr id="270" name="Google Shape;270;p49"/>
          <p:cNvPicPr preferRelativeResize="0"/>
          <p:nvPr/>
        </p:nvPicPr>
        <p:blipFill>
          <a:blip r:embed="rId4">
            <a:alphaModFix/>
          </a:blip>
          <a:stretch>
            <a:fillRect/>
          </a:stretch>
        </p:blipFill>
        <p:spPr>
          <a:xfrm>
            <a:off x="6017603" y="1551324"/>
            <a:ext cx="2920650" cy="679807"/>
          </a:xfrm>
          <a:prstGeom prst="rect">
            <a:avLst/>
          </a:prstGeom>
          <a:noFill/>
          <a:ln>
            <a:noFill/>
          </a:ln>
        </p:spPr>
      </p:pic>
      <p:pic>
        <p:nvPicPr>
          <p:cNvPr id="271" name="Google Shape;271;p49"/>
          <p:cNvPicPr preferRelativeResize="0"/>
          <p:nvPr/>
        </p:nvPicPr>
        <p:blipFill>
          <a:blip r:embed="rId5">
            <a:alphaModFix/>
          </a:blip>
          <a:stretch>
            <a:fillRect/>
          </a:stretch>
        </p:blipFill>
        <p:spPr>
          <a:xfrm>
            <a:off x="208674" y="1551321"/>
            <a:ext cx="2492615" cy="679800"/>
          </a:xfrm>
          <a:prstGeom prst="rect">
            <a:avLst/>
          </a:prstGeom>
          <a:noFill/>
          <a:ln>
            <a:noFill/>
          </a:ln>
        </p:spPr>
      </p:pic>
      <p:sp>
        <p:nvSpPr>
          <p:cNvPr id="272" name="Google Shape;272;p49"/>
          <p:cNvSpPr txBox="1"/>
          <p:nvPr/>
        </p:nvSpPr>
        <p:spPr>
          <a:xfrm>
            <a:off x="-123075" y="2078725"/>
            <a:ext cx="3369300" cy="211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0"/>
              </a:spcAft>
              <a:buNone/>
            </a:pPr>
            <a:r>
              <a:rPr lang="en" sz="1200">
                <a:latin typeface="Lato"/>
                <a:ea typeface="Lato"/>
                <a:cs typeface="Lato"/>
                <a:sym typeface="Lato"/>
              </a:rPr>
              <a:t>youscience.com</a:t>
            </a:r>
            <a:endParaRPr sz="1200">
              <a:latin typeface="Lato"/>
              <a:ea typeface="Lato"/>
              <a:cs typeface="Lato"/>
              <a:sym typeface="Lato"/>
            </a:endParaRPr>
          </a:p>
          <a:p>
            <a:pPr indent="0" lvl="0" marL="0" rtl="0" algn="ctr">
              <a:lnSpc>
                <a:spcPct val="115000"/>
              </a:lnSpc>
              <a:spcBef>
                <a:spcPts val="1000"/>
              </a:spcBef>
              <a:spcAft>
                <a:spcPts val="0"/>
              </a:spcAft>
              <a:buNone/>
            </a:pPr>
            <a:r>
              <a:rPr lang="en" sz="1200">
                <a:latin typeface="Lato"/>
                <a:ea typeface="Lato"/>
                <a:cs typeface="Lato"/>
                <a:sym typeface="Lato"/>
              </a:rPr>
              <a:t>Login through Classlink </a:t>
            </a:r>
            <a:endParaRPr sz="1200">
              <a:latin typeface="Lato"/>
              <a:ea typeface="Lato"/>
              <a:cs typeface="Lato"/>
              <a:sym typeface="Lato"/>
            </a:endParaRPr>
          </a:p>
          <a:p>
            <a:pPr indent="0" lvl="0" marL="0" rtl="0" algn="ctr">
              <a:lnSpc>
                <a:spcPct val="115000"/>
              </a:lnSpc>
              <a:spcBef>
                <a:spcPts val="1000"/>
              </a:spcBef>
              <a:spcAft>
                <a:spcPts val="0"/>
              </a:spcAft>
              <a:buNone/>
            </a:pPr>
            <a:r>
              <a:rPr lang="en" sz="1200">
                <a:latin typeface="Lato"/>
                <a:ea typeface="Lato"/>
                <a:cs typeface="Lato"/>
                <a:sym typeface="Lato"/>
              </a:rPr>
              <a:t>Features:</a:t>
            </a:r>
            <a:endParaRPr sz="1200">
              <a:latin typeface="Lato"/>
              <a:ea typeface="Lato"/>
              <a:cs typeface="Lato"/>
              <a:sym typeface="Lato"/>
            </a:endParaRPr>
          </a:p>
          <a:p>
            <a:pPr indent="0" lvl="0" marL="0" rtl="0" algn="ctr">
              <a:lnSpc>
                <a:spcPct val="115000"/>
              </a:lnSpc>
              <a:spcBef>
                <a:spcPts val="1000"/>
              </a:spcBef>
              <a:spcAft>
                <a:spcPts val="0"/>
              </a:spcAft>
              <a:buNone/>
            </a:pPr>
            <a:r>
              <a:rPr lang="en" sz="1200">
                <a:latin typeface="Lato"/>
                <a:ea typeface="Lato"/>
                <a:cs typeface="Lato"/>
                <a:sym typeface="Lato"/>
              </a:rPr>
              <a:t>Aptitude Inventory</a:t>
            </a:r>
            <a:endParaRPr sz="1200">
              <a:latin typeface="Lato"/>
              <a:ea typeface="Lato"/>
              <a:cs typeface="Lato"/>
              <a:sym typeface="Lato"/>
            </a:endParaRPr>
          </a:p>
          <a:p>
            <a:pPr indent="0" lvl="0" marL="0" rtl="0" algn="ctr">
              <a:lnSpc>
                <a:spcPct val="115000"/>
              </a:lnSpc>
              <a:spcBef>
                <a:spcPts val="1000"/>
              </a:spcBef>
              <a:spcAft>
                <a:spcPts val="0"/>
              </a:spcAft>
              <a:buNone/>
            </a:pPr>
            <a:r>
              <a:rPr lang="en" sz="1200">
                <a:latin typeface="Lato"/>
                <a:ea typeface="Lato"/>
                <a:cs typeface="Lato"/>
                <a:sym typeface="Lato"/>
              </a:rPr>
              <a:t>College/Career Search</a:t>
            </a:r>
            <a:endParaRPr sz="1200">
              <a:latin typeface="Lato"/>
              <a:ea typeface="Lato"/>
              <a:cs typeface="Lato"/>
              <a:sym typeface="Lato"/>
            </a:endParaRPr>
          </a:p>
          <a:p>
            <a:pPr indent="0" lvl="0" marL="0" rtl="0" algn="ctr">
              <a:lnSpc>
                <a:spcPct val="115000"/>
              </a:lnSpc>
              <a:spcBef>
                <a:spcPts val="1000"/>
              </a:spcBef>
              <a:spcAft>
                <a:spcPts val="0"/>
              </a:spcAft>
              <a:buNone/>
            </a:pPr>
            <a:r>
              <a:rPr lang="en" sz="1200">
                <a:latin typeface="Lato"/>
                <a:ea typeface="Lato"/>
                <a:cs typeface="Lato"/>
                <a:sym typeface="Lato"/>
              </a:rPr>
              <a:t>Describing You (helps with resumes/interviewing)</a:t>
            </a:r>
            <a:endParaRPr sz="12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0"/>
          <p:cNvSpPr txBox="1"/>
          <p:nvPr>
            <p:ph type="title"/>
          </p:nvPr>
        </p:nvSpPr>
        <p:spPr>
          <a:xfrm>
            <a:off x="308850" y="294975"/>
            <a:ext cx="34938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
                <a:latin typeface="Lato"/>
                <a:ea typeface="Lato"/>
                <a:cs typeface="Lato"/>
                <a:sym typeface="Lato"/>
              </a:rPr>
              <a:t>Login Instructions</a:t>
            </a:r>
            <a:endParaRPr>
              <a:latin typeface="Lato"/>
              <a:ea typeface="Lato"/>
              <a:cs typeface="Lato"/>
              <a:sym typeface="Lato"/>
            </a:endParaRPr>
          </a:p>
        </p:txBody>
      </p:sp>
      <p:sp>
        <p:nvSpPr>
          <p:cNvPr id="278" name="Google Shape;278;p50"/>
          <p:cNvSpPr txBox="1"/>
          <p:nvPr>
            <p:ph idx="1" type="body"/>
          </p:nvPr>
        </p:nvSpPr>
        <p:spPr>
          <a:xfrm>
            <a:off x="819150" y="1611225"/>
            <a:ext cx="3382500" cy="21261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b="1" lang="en" sz="1700">
                <a:solidFill>
                  <a:schemeClr val="dk2"/>
                </a:solidFill>
              </a:rPr>
              <a:t>Infinite Campus→ More</a:t>
            </a:r>
            <a:endParaRPr b="1" sz="1700">
              <a:solidFill>
                <a:schemeClr val="dk2"/>
              </a:solidFill>
            </a:endParaRPr>
          </a:p>
          <a:p>
            <a:pPr indent="0" lvl="0" marL="0" rtl="0" algn="l">
              <a:lnSpc>
                <a:spcPct val="115000"/>
              </a:lnSpc>
              <a:spcBef>
                <a:spcPts val="1200"/>
              </a:spcBef>
              <a:spcAft>
                <a:spcPts val="0"/>
              </a:spcAft>
              <a:buSzPts val="1800"/>
              <a:buNone/>
            </a:pPr>
            <a:r>
              <a:rPr b="1" lang="en" sz="1700">
                <a:solidFill>
                  <a:schemeClr val="dk2"/>
                </a:solidFill>
              </a:rPr>
              <a:t>SLDS Portal (Top Right)</a:t>
            </a:r>
            <a:endParaRPr b="1" sz="1700">
              <a:solidFill>
                <a:schemeClr val="dk2"/>
              </a:solidFill>
            </a:endParaRPr>
          </a:p>
          <a:p>
            <a:pPr indent="0" lvl="0" marL="0" rtl="0" algn="l">
              <a:lnSpc>
                <a:spcPct val="115000"/>
              </a:lnSpc>
              <a:spcBef>
                <a:spcPts val="1200"/>
              </a:spcBef>
              <a:spcAft>
                <a:spcPts val="0"/>
              </a:spcAft>
              <a:buSzPts val="1800"/>
              <a:buNone/>
            </a:pPr>
            <a:r>
              <a:rPr b="1" lang="en" sz="1700">
                <a:solidFill>
                  <a:schemeClr val="dk2"/>
                </a:solidFill>
              </a:rPr>
              <a:t>My Career Plan</a:t>
            </a:r>
            <a:endParaRPr b="1" sz="1700">
              <a:solidFill>
                <a:schemeClr val="dk2"/>
              </a:solidFill>
            </a:endParaRPr>
          </a:p>
          <a:p>
            <a:pPr indent="0" lvl="0" marL="0" rtl="0" algn="l">
              <a:lnSpc>
                <a:spcPct val="115000"/>
              </a:lnSpc>
              <a:spcBef>
                <a:spcPts val="1200"/>
              </a:spcBef>
              <a:spcAft>
                <a:spcPts val="0"/>
              </a:spcAft>
              <a:buSzPts val="1800"/>
              <a:buNone/>
            </a:pPr>
            <a:r>
              <a:rPr b="1" lang="en" sz="1700">
                <a:solidFill>
                  <a:schemeClr val="dk2"/>
                </a:solidFill>
              </a:rPr>
              <a:t>Go to YouScience (blue)</a:t>
            </a:r>
            <a:endParaRPr b="1" sz="1700">
              <a:solidFill>
                <a:schemeClr val="dk2"/>
              </a:solidFill>
            </a:endParaRPr>
          </a:p>
          <a:p>
            <a:pPr indent="0" lvl="0" marL="0" rtl="0" algn="l">
              <a:lnSpc>
                <a:spcPct val="115000"/>
              </a:lnSpc>
              <a:spcBef>
                <a:spcPts val="1200"/>
              </a:spcBef>
              <a:spcAft>
                <a:spcPts val="1200"/>
              </a:spcAft>
              <a:buSzPts val="1800"/>
              <a:buNone/>
            </a:pPr>
            <a:r>
              <a:t/>
            </a:r>
            <a:endParaRPr b="1" sz="1700"/>
          </a:p>
        </p:txBody>
      </p:sp>
      <p:pic>
        <p:nvPicPr>
          <p:cNvPr id="279" name="Google Shape;279;p50"/>
          <p:cNvPicPr preferRelativeResize="0"/>
          <p:nvPr/>
        </p:nvPicPr>
        <p:blipFill rotWithShape="1">
          <a:blip r:embed="rId3">
            <a:alphaModFix/>
          </a:blip>
          <a:srcRect b="0" l="0" r="0" t="0"/>
          <a:stretch/>
        </p:blipFill>
        <p:spPr>
          <a:xfrm>
            <a:off x="4132025" y="845600"/>
            <a:ext cx="4637550" cy="26830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