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tma" panose="020B0604020202020204" charset="0"/>
      <p:regular r:id="rId20"/>
    </p:embeddedFont>
    <p:embeddedFont>
      <p:font typeface="Atma Bold" panose="020B0604020202020204" charset="0"/>
      <p:regular r:id="rId21"/>
    </p:embeddedFont>
    <p:embeddedFont>
      <p:font typeface="Canva Sans" panose="020B0604020202020204" charset="0"/>
      <p:regular r:id="rId22"/>
    </p:embeddedFont>
    <p:embeddedFont>
      <p:font typeface="Canva Sans 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17308A-642F-4EDE-94AF-CE792F01AE07}" v="17" dt="2024-10-14T13:10:38.885"/>
    <p1510:client id="{938985B4-79D2-546D-964E-703C2AF721E1}" v="265" dt="2024-10-14T03:06:13.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53" d="100"/>
          <a:sy n="53" d="100"/>
        </p:scale>
        <p:origin x="120"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ye M. Pierce" userId="98f78026-d6de-4aae-a052-65556d133b56" providerId="ADAL" clId="{6F17308A-642F-4EDE-94AF-CE792F01AE07}"/>
    <pc:docChg chg="undo custSel modSld">
      <pc:chgData name="Jamye M. Pierce" userId="98f78026-d6de-4aae-a052-65556d133b56" providerId="ADAL" clId="{6F17308A-642F-4EDE-94AF-CE792F01AE07}" dt="2024-10-14T13:10:38.884" v="436"/>
      <pc:docMkLst>
        <pc:docMk/>
      </pc:docMkLst>
      <pc:sldChg chg="delSp modSp mod delAnim">
        <pc:chgData name="Jamye M. Pierce" userId="98f78026-d6de-4aae-a052-65556d133b56" providerId="ADAL" clId="{6F17308A-642F-4EDE-94AF-CE792F01AE07}" dt="2024-10-14T12:37:56.630" v="415" actId="1076"/>
        <pc:sldMkLst>
          <pc:docMk/>
          <pc:sldMk cId="0" sldId="256"/>
        </pc:sldMkLst>
        <pc:spChg chg="mod">
          <ac:chgData name="Jamye M. Pierce" userId="98f78026-d6de-4aae-a052-65556d133b56" providerId="ADAL" clId="{6F17308A-642F-4EDE-94AF-CE792F01AE07}" dt="2024-09-30T13:26:58.432" v="7" actId="20577"/>
          <ac:spMkLst>
            <pc:docMk/>
            <pc:sldMk cId="0" sldId="256"/>
            <ac:spMk id="6" creationId="{00000000-0000-0000-0000-000000000000}"/>
          </ac:spMkLst>
        </pc:spChg>
        <pc:picChg chg="del">
          <ac:chgData name="Jamye M. Pierce" userId="98f78026-d6de-4aae-a052-65556d133b56" providerId="ADAL" clId="{6F17308A-642F-4EDE-94AF-CE792F01AE07}" dt="2024-10-14T12:35:14.041" v="414" actId="478"/>
          <ac:picMkLst>
            <pc:docMk/>
            <pc:sldMk cId="0" sldId="256"/>
            <ac:picMk id="9" creationId="{F285406A-2EC0-DA66-9D77-3D280820A0CA}"/>
          </ac:picMkLst>
        </pc:picChg>
        <pc:picChg chg="mod">
          <ac:chgData name="Jamye M. Pierce" userId="98f78026-d6de-4aae-a052-65556d133b56" providerId="ADAL" clId="{6F17308A-642F-4EDE-94AF-CE792F01AE07}" dt="2024-10-14T12:37:56.630" v="415" actId="1076"/>
          <ac:picMkLst>
            <pc:docMk/>
            <pc:sldMk cId="0" sldId="256"/>
            <ac:picMk id="10" creationId="{69A5454E-E26A-C815-EFAF-470D8CA18E22}"/>
          </ac:picMkLst>
        </pc:picChg>
        <pc:picChg chg="del">
          <ac:chgData name="Jamye M. Pierce" userId="98f78026-d6de-4aae-a052-65556d133b56" providerId="ADAL" clId="{6F17308A-642F-4EDE-94AF-CE792F01AE07}" dt="2024-10-14T12:34:17.448" v="413" actId="478"/>
          <ac:picMkLst>
            <pc:docMk/>
            <pc:sldMk cId="0" sldId="256"/>
            <ac:picMk id="28" creationId="{2AFC49CB-5045-868A-584B-AD9C481A7695}"/>
          </ac:picMkLst>
        </pc:picChg>
      </pc:sldChg>
      <pc:sldChg chg="addSp modSp mod modAnim">
        <pc:chgData name="Jamye M. Pierce" userId="98f78026-d6de-4aae-a052-65556d133b56" providerId="ADAL" clId="{6F17308A-642F-4EDE-94AF-CE792F01AE07}" dt="2024-10-14T12:38:30.327" v="416"/>
        <pc:sldMkLst>
          <pc:docMk/>
          <pc:sldMk cId="0" sldId="257"/>
        </pc:sldMkLst>
        <pc:spChg chg="mod">
          <ac:chgData name="Jamye M. Pierce" userId="98f78026-d6de-4aae-a052-65556d133b56" providerId="ADAL" clId="{6F17308A-642F-4EDE-94AF-CE792F01AE07}" dt="2024-09-30T16:20:22.557" v="368" actId="1076"/>
          <ac:spMkLst>
            <pc:docMk/>
            <pc:sldMk cId="0" sldId="257"/>
            <ac:spMk id="5" creationId="{00000000-0000-0000-0000-000000000000}"/>
          </ac:spMkLst>
        </pc:spChg>
        <pc:spChg chg="mod">
          <ac:chgData name="Jamye M. Pierce" userId="98f78026-d6de-4aae-a052-65556d133b56" providerId="ADAL" clId="{6F17308A-642F-4EDE-94AF-CE792F01AE07}" dt="2024-09-30T16:19:56.284" v="358" actId="1076"/>
          <ac:spMkLst>
            <pc:docMk/>
            <pc:sldMk cId="0" sldId="257"/>
            <ac:spMk id="7" creationId="{00000000-0000-0000-0000-000000000000}"/>
          </ac:spMkLst>
        </pc:spChg>
        <pc:spChg chg="mod">
          <ac:chgData name="Jamye M. Pierce" userId="98f78026-d6de-4aae-a052-65556d133b56" providerId="ADAL" clId="{6F17308A-642F-4EDE-94AF-CE792F01AE07}" dt="2024-09-30T16:19:58.930" v="359" actId="1076"/>
          <ac:spMkLst>
            <pc:docMk/>
            <pc:sldMk cId="0" sldId="257"/>
            <ac:spMk id="8" creationId="{00000000-0000-0000-0000-000000000000}"/>
          </ac:spMkLst>
        </pc:spChg>
        <pc:picChg chg="add mod">
          <ac:chgData name="Jamye M. Pierce" userId="98f78026-d6de-4aae-a052-65556d133b56" providerId="ADAL" clId="{6F17308A-642F-4EDE-94AF-CE792F01AE07}" dt="2024-09-30T16:20:26.397" v="369" actId="1076"/>
          <ac:picMkLst>
            <pc:docMk/>
            <pc:sldMk cId="0" sldId="257"/>
            <ac:picMk id="10" creationId="{8EBC2351-5CF8-A0BB-815E-54599D50DC19}"/>
          </ac:picMkLst>
        </pc:picChg>
        <pc:picChg chg="mod">
          <ac:chgData name="Jamye M. Pierce" userId="98f78026-d6de-4aae-a052-65556d133b56" providerId="ADAL" clId="{6F17308A-642F-4EDE-94AF-CE792F01AE07}" dt="2024-09-30T16:20:33.931" v="370" actId="1076"/>
          <ac:picMkLst>
            <pc:docMk/>
            <pc:sldMk cId="0" sldId="257"/>
            <ac:picMk id="34" creationId="{68A6F61B-7E60-0112-63C3-562C3AEC1764}"/>
          </ac:picMkLst>
        </pc:picChg>
      </pc:sldChg>
      <pc:sldChg chg="modAnim">
        <pc:chgData name="Jamye M. Pierce" userId="98f78026-d6de-4aae-a052-65556d133b56" providerId="ADAL" clId="{6F17308A-642F-4EDE-94AF-CE792F01AE07}" dt="2024-10-14T12:38:53.150" v="417"/>
        <pc:sldMkLst>
          <pc:docMk/>
          <pc:sldMk cId="0" sldId="258"/>
        </pc:sldMkLst>
      </pc:sldChg>
      <pc:sldChg chg="modAnim">
        <pc:chgData name="Jamye M. Pierce" userId="98f78026-d6de-4aae-a052-65556d133b56" providerId="ADAL" clId="{6F17308A-642F-4EDE-94AF-CE792F01AE07}" dt="2024-10-14T12:39:11.098" v="418"/>
        <pc:sldMkLst>
          <pc:docMk/>
          <pc:sldMk cId="0" sldId="259"/>
        </pc:sldMkLst>
      </pc:sldChg>
      <pc:sldChg chg="delSp modSp mod delAnim">
        <pc:chgData name="Jamye M. Pierce" userId="98f78026-d6de-4aae-a052-65556d133b56" providerId="ADAL" clId="{6F17308A-642F-4EDE-94AF-CE792F01AE07}" dt="2024-10-14T12:49:42.121" v="420" actId="1076"/>
        <pc:sldMkLst>
          <pc:docMk/>
          <pc:sldMk cId="0" sldId="260"/>
        </pc:sldMkLst>
        <pc:picChg chg="mod">
          <ac:chgData name="Jamye M. Pierce" userId="98f78026-d6de-4aae-a052-65556d133b56" providerId="ADAL" clId="{6F17308A-642F-4EDE-94AF-CE792F01AE07}" dt="2024-10-14T12:49:42.121" v="420" actId="1076"/>
          <ac:picMkLst>
            <pc:docMk/>
            <pc:sldMk cId="0" sldId="260"/>
            <ac:picMk id="7" creationId="{74359E9C-1AC9-C862-DFB8-497207AB0CF9}"/>
          </ac:picMkLst>
        </pc:picChg>
        <pc:picChg chg="del">
          <ac:chgData name="Jamye M. Pierce" userId="98f78026-d6de-4aae-a052-65556d133b56" providerId="ADAL" clId="{6F17308A-642F-4EDE-94AF-CE792F01AE07}" dt="2024-10-14T12:39:51.605" v="419" actId="478"/>
          <ac:picMkLst>
            <pc:docMk/>
            <pc:sldMk cId="0" sldId="260"/>
            <ac:picMk id="11" creationId="{AF5DD424-9BD2-4990-A895-804FA6B9AEED}"/>
          </ac:picMkLst>
        </pc:picChg>
      </pc:sldChg>
      <pc:sldChg chg="modAnim">
        <pc:chgData name="Jamye M. Pierce" userId="98f78026-d6de-4aae-a052-65556d133b56" providerId="ADAL" clId="{6F17308A-642F-4EDE-94AF-CE792F01AE07}" dt="2024-10-14T12:50:05.732" v="421"/>
        <pc:sldMkLst>
          <pc:docMk/>
          <pc:sldMk cId="0" sldId="261"/>
        </pc:sldMkLst>
      </pc:sldChg>
      <pc:sldChg chg="delSp modSp mod delAnim">
        <pc:chgData name="Jamye M. Pierce" userId="98f78026-d6de-4aae-a052-65556d133b56" providerId="ADAL" clId="{6F17308A-642F-4EDE-94AF-CE792F01AE07}" dt="2024-10-14T12:52:13.366" v="423" actId="1076"/>
        <pc:sldMkLst>
          <pc:docMk/>
          <pc:sldMk cId="0" sldId="262"/>
        </pc:sldMkLst>
        <pc:spChg chg="mod">
          <ac:chgData name="Jamye M. Pierce" userId="98f78026-d6de-4aae-a052-65556d133b56" providerId="ADAL" clId="{6F17308A-642F-4EDE-94AF-CE792F01AE07}" dt="2024-09-30T16:21:10.608" v="373" actId="13926"/>
          <ac:spMkLst>
            <pc:docMk/>
            <pc:sldMk cId="0" sldId="262"/>
            <ac:spMk id="6" creationId="{00000000-0000-0000-0000-000000000000}"/>
          </ac:spMkLst>
        </pc:spChg>
        <pc:picChg chg="mod">
          <ac:chgData name="Jamye M. Pierce" userId="98f78026-d6de-4aae-a052-65556d133b56" providerId="ADAL" clId="{6F17308A-642F-4EDE-94AF-CE792F01AE07}" dt="2024-10-14T12:52:13.366" v="423" actId="1076"/>
          <ac:picMkLst>
            <pc:docMk/>
            <pc:sldMk cId="0" sldId="262"/>
            <ac:picMk id="8" creationId="{7F6707AD-7506-2976-5AFD-8B5F4F36F3BF}"/>
          </ac:picMkLst>
        </pc:picChg>
        <pc:picChg chg="del">
          <ac:chgData name="Jamye M. Pierce" userId="98f78026-d6de-4aae-a052-65556d133b56" providerId="ADAL" clId="{6F17308A-642F-4EDE-94AF-CE792F01AE07}" dt="2024-10-14T12:50:32.168" v="422" actId="478"/>
          <ac:picMkLst>
            <pc:docMk/>
            <pc:sldMk cId="0" sldId="262"/>
            <ac:picMk id="13" creationId="{58CB40AB-43BB-4116-D880-3B1818FC33DB}"/>
          </ac:picMkLst>
        </pc:picChg>
      </pc:sldChg>
      <pc:sldChg chg="addSp delSp modSp mod delAnim">
        <pc:chgData name="Jamye M. Pierce" userId="98f78026-d6de-4aae-a052-65556d133b56" providerId="ADAL" clId="{6F17308A-642F-4EDE-94AF-CE792F01AE07}" dt="2024-10-14T12:52:18.336" v="424" actId="478"/>
        <pc:sldMkLst>
          <pc:docMk/>
          <pc:sldMk cId="0" sldId="263"/>
        </pc:sldMkLst>
        <pc:spChg chg="mod">
          <ac:chgData name="Jamye M. Pierce" userId="98f78026-d6de-4aae-a052-65556d133b56" providerId="ADAL" clId="{6F17308A-642F-4EDE-94AF-CE792F01AE07}" dt="2024-09-30T15:47:41.052" v="252" actId="6549"/>
          <ac:spMkLst>
            <pc:docMk/>
            <pc:sldMk cId="0" sldId="263"/>
            <ac:spMk id="12" creationId="{00000000-0000-0000-0000-000000000000}"/>
          </ac:spMkLst>
        </pc:spChg>
        <pc:spChg chg="mod">
          <ac:chgData name="Jamye M. Pierce" userId="98f78026-d6de-4aae-a052-65556d133b56" providerId="ADAL" clId="{6F17308A-642F-4EDE-94AF-CE792F01AE07}" dt="2024-09-30T13:40:57.036" v="13"/>
          <ac:spMkLst>
            <pc:docMk/>
            <pc:sldMk cId="0" sldId="263"/>
            <ac:spMk id="15" creationId="{C81FC33B-CCF0-232F-C149-70F715DA86EC}"/>
          </ac:spMkLst>
        </pc:spChg>
        <pc:spChg chg="mod">
          <ac:chgData name="Jamye M. Pierce" userId="98f78026-d6de-4aae-a052-65556d133b56" providerId="ADAL" clId="{6F17308A-642F-4EDE-94AF-CE792F01AE07}" dt="2024-09-30T13:40:57.036" v="13"/>
          <ac:spMkLst>
            <pc:docMk/>
            <pc:sldMk cId="0" sldId="263"/>
            <ac:spMk id="16" creationId="{749D40C0-4618-EF5D-721A-71F1AB1F912F}"/>
          </ac:spMkLst>
        </pc:spChg>
        <pc:spChg chg="add mod">
          <ac:chgData name="Jamye M. Pierce" userId="98f78026-d6de-4aae-a052-65556d133b56" providerId="ADAL" clId="{6F17308A-642F-4EDE-94AF-CE792F01AE07}" dt="2024-09-30T13:42:10.187" v="26" actId="1076"/>
          <ac:spMkLst>
            <pc:docMk/>
            <pc:sldMk cId="0" sldId="263"/>
            <ac:spMk id="20" creationId="{028653D1-CD73-DBCD-61D7-892A9A98B68F}"/>
          </ac:spMkLst>
        </pc:spChg>
        <pc:grpChg chg="add mod">
          <ac:chgData name="Jamye M. Pierce" userId="98f78026-d6de-4aae-a052-65556d133b56" providerId="ADAL" clId="{6F17308A-642F-4EDE-94AF-CE792F01AE07}" dt="2024-09-30T13:41:04.627" v="14" actId="1076"/>
          <ac:grpSpMkLst>
            <pc:docMk/>
            <pc:sldMk cId="0" sldId="263"/>
            <ac:grpSpMk id="14" creationId="{6AB05113-B2E8-80F9-F238-0E8983A46861}"/>
          </ac:grpSpMkLst>
        </pc:grpChg>
        <pc:picChg chg="add mod">
          <ac:chgData name="Jamye M. Pierce" userId="98f78026-d6de-4aae-a052-65556d133b56" providerId="ADAL" clId="{6F17308A-642F-4EDE-94AF-CE792F01AE07}" dt="2024-09-30T13:41:34.588" v="19" actId="1076"/>
          <ac:picMkLst>
            <pc:docMk/>
            <pc:sldMk cId="0" sldId="263"/>
            <ac:picMk id="17" creationId="{8101209A-728E-6B2A-3169-FA585A8F3C18}"/>
          </ac:picMkLst>
        </pc:picChg>
        <pc:picChg chg="del">
          <ac:chgData name="Jamye M. Pierce" userId="98f78026-d6de-4aae-a052-65556d133b56" providerId="ADAL" clId="{6F17308A-642F-4EDE-94AF-CE792F01AE07}" dt="2024-10-14T12:52:18.336" v="424" actId="478"/>
          <ac:picMkLst>
            <pc:docMk/>
            <pc:sldMk cId="0" sldId="263"/>
            <ac:picMk id="19" creationId="{76846EF4-A9E0-76FD-344D-F157B58588CD}"/>
          </ac:picMkLst>
        </pc:picChg>
      </pc:sldChg>
      <pc:sldChg chg="delSp modSp mod delAnim">
        <pc:chgData name="Jamye M. Pierce" userId="98f78026-d6de-4aae-a052-65556d133b56" providerId="ADAL" clId="{6F17308A-642F-4EDE-94AF-CE792F01AE07}" dt="2024-10-14T12:53:38.042" v="425" actId="478"/>
        <pc:sldMkLst>
          <pc:docMk/>
          <pc:sldMk cId="0" sldId="264"/>
        </pc:sldMkLst>
        <pc:spChg chg="mod">
          <ac:chgData name="Jamye M. Pierce" userId="98f78026-d6de-4aae-a052-65556d133b56" providerId="ADAL" clId="{6F17308A-642F-4EDE-94AF-CE792F01AE07}" dt="2024-09-30T16:21:22.513" v="375" actId="1076"/>
          <ac:spMkLst>
            <pc:docMk/>
            <pc:sldMk cId="0" sldId="264"/>
            <ac:spMk id="2" creationId="{00000000-0000-0000-0000-000000000000}"/>
          </ac:spMkLst>
        </pc:spChg>
        <pc:spChg chg="mod">
          <ac:chgData name="Jamye M. Pierce" userId="98f78026-d6de-4aae-a052-65556d133b56" providerId="ADAL" clId="{6F17308A-642F-4EDE-94AF-CE792F01AE07}" dt="2024-09-30T16:22:13.594" v="406" actId="20577"/>
          <ac:spMkLst>
            <pc:docMk/>
            <pc:sldMk cId="0" sldId="264"/>
            <ac:spMk id="4" creationId="{00000000-0000-0000-0000-000000000000}"/>
          </ac:spMkLst>
        </pc:spChg>
        <pc:picChg chg="del">
          <ac:chgData name="Jamye M. Pierce" userId="98f78026-d6de-4aae-a052-65556d133b56" providerId="ADAL" clId="{6F17308A-642F-4EDE-94AF-CE792F01AE07}" dt="2024-10-14T12:53:38.042" v="425" actId="478"/>
          <ac:picMkLst>
            <pc:docMk/>
            <pc:sldMk cId="0" sldId="264"/>
            <ac:picMk id="12" creationId="{00D97751-7D95-51B2-CDEE-6B9983F33DA1}"/>
          </ac:picMkLst>
        </pc:picChg>
      </pc:sldChg>
      <pc:sldChg chg="delSp mod delAnim">
        <pc:chgData name="Jamye M. Pierce" userId="98f78026-d6de-4aae-a052-65556d133b56" providerId="ADAL" clId="{6F17308A-642F-4EDE-94AF-CE792F01AE07}" dt="2024-10-14T12:58:11.244" v="426" actId="478"/>
        <pc:sldMkLst>
          <pc:docMk/>
          <pc:sldMk cId="0" sldId="265"/>
        </pc:sldMkLst>
        <pc:picChg chg="del">
          <ac:chgData name="Jamye M. Pierce" userId="98f78026-d6de-4aae-a052-65556d133b56" providerId="ADAL" clId="{6F17308A-642F-4EDE-94AF-CE792F01AE07}" dt="2024-10-14T12:58:11.244" v="426" actId="478"/>
          <ac:picMkLst>
            <pc:docMk/>
            <pc:sldMk cId="0" sldId="265"/>
            <ac:picMk id="11" creationId="{43405355-C82F-D0F1-B668-B7EFC5CD085C}"/>
          </ac:picMkLst>
        </pc:picChg>
      </pc:sldChg>
      <pc:sldChg chg="modAnim">
        <pc:chgData name="Jamye M. Pierce" userId="98f78026-d6de-4aae-a052-65556d133b56" providerId="ADAL" clId="{6F17308A-642F-4EDE-94AF-CE792F01AE07}" dt="2024-10-14T13:00:31.812" v="427"/>
        <pc:sldMkLst>
          <pc:docMk/>
          <pc:sldMk cId="0" sldId="266"/>
        </pc:sldMkLst>
      </pc:sldChg>
      <pc:sldChg chg="delSp modSp mod delAnim">
        <pc:chgData name="Jamye M. Pierce" userId="98f78026-d6de-4aae-a052-65556d133b56" providerId="ADAL" clId="{6F17308A-642F-4EDE-94AF-CE792F01AE07}" dt="2024-10-14T13:01:19.911" v="428" actId="478"/>
        <pc:sldMkLst>
          <pc:docMk/>
          <pc:sldMk cId="0" sldId="267"/>
        </pc:sldMkLst>
        <pc:spChg chg="mod">
          <ac:chgData name="Jamye M. Pierce" userId="98f78026-d6de-4aae-a052-65556d133b56" providerId="ADAL" clId="{6F17308A-642F-4EDE-94AF-CE792F01AE07}" dt="2024-09-30T15:54:47.181" v="255" actId="3626"/>
          <ac:spMkLst>
            <pc:docMk/>
            <pc:sldMk cId="0" sldId="267"/>
            <ac:spMk id="9" creationId="{00000000-0000-0000-0000-000000000000}"/>
          </ac:spMkLst>
        </pc:spChg>
        <pc:picChg chg="del">
          <ac:chgData name="Jamye M. Pierce" userId="98f78026-d6de-4aae-a052-65556d133b56" providerId="ADAL" clId="{6F17308A-642F-4EDE-94AF-CE792F01AE07}" dt="2024-10-14T13:01:19.911" v="428" actId="478"/>
          <ac:picMkLst>
            <pc:docMk/>
            <pc:sldMk cId="0" sldId="267"/>
            <ac:picMk id="18" creationId="{6FE9B2AA-8B6D-1C7B-EFA7-E29C339C74A0}"/>
          </ac:picMkLst>
        </pc:picChg>
      </pc:sldChg>
      <pc:sldChg chg="delSp modSp mod delAnim">
        <pc:chgData name="Jamye M. Pierce" userId="98f78026-d6de-4aae-a052-65556d133b56" providerId="ADAL" clId="{6F17308A-642F-4EDE-94AF-CE792F01AE07}" dt="2024-10-14T13:04:40.421" v="433" actId="478"/>
        <pc:sldMkLst>
          <pc:docMk/>
          <pc:sldMk cId="0" sldId="269"/>
        </pc:sldMkLst>
        <pc:spChg chg="mod">
          <ac:chgData name="Jamye M. Pierce" userId="98f78026-d6de-4aae-a052-65556d133b56" providerId="ADAL" clId="{6F17308A-642F-4EDE-94AF-CE792F01AE07}" dt="2024-10-14T13:04:36.249" v="432" actId="20577"/>
          <ac:spMkLst>
            <pc:docMk/>
            <pc:sldMk cId="0" sldId="269"/>
            <ac:spMk id="4" creationId="{00000000-0000-0000-0000-000000000000}"/>
          </ac:spMkLst>
        </pc:spChg>
        <pc:picChg chg="del">
          <ac:chgData name="Jamye M. Pierce" userId="98f78026-d6de-4aae-a052-65556d133b56" providerId="ADAL" clId="{6F17308A-642F-4EDE-94AF-CE792F01AE07}" dt="2024-10-14T13:04:40.421" v="433" actId="478"/>
          <ac:picMkLst>
            <pc:docMk/>
            <pc:sldMk cId="0" sldId="269"/>
            <ac:picMk id="11" creationId="{8B586146-5C2F-FCB7-633E-E49C88673644}"/>
          </ac:picMkLst>
        </pc:picChg>
      </pc:sldChg>
      <pc:sldChg chg="delSp mod delAnim">
        <pc:chgData name="Jamye M. Pierce" userId="98f78026-d6de-4aae-a052-65556d133b56" providerId="ADAL" clId="{6F17308A-642F-4EDE-94AF-CE792F01AE07}" dt="2024-10-14T13:07:26.789" v="434" actId="478"/>
        <pc:sldMkLst>
          <pc:docMk/>
          <pc:sldMk cId="0" sldId="270"/>
        </pc:sldMkLst>
        <pc:picChg chg="del">
          <ac:chgData name="Jamye M. Pierce" userId="98f78026-d6de-4aae-a052-65556d133b56" providerId="ADAL" clId="{6F17308A-642F-4EDE-94AF-CE792F01AE07}" dt="2024-10-14T13:07:26.789" v="434" actId="478"/>
          <ac:picMkLst>
            <pc:docMk/>
            <pc:sldMk cId="0" sldId="270"/>
            <ac:picMk id="14" creationId="{CBA0CF83-AB0E-5750-C4ED-3AF87547B1E0}"/>
          </ac:picMkLst>
        </pc:picChg>
      </pc:sldChg>
      <pc:sldChg chg="addSp delSp modSp mod delAnim">
        <pc:chgData name="Jamye M. Pierce" userId="98f78026-d6de-4aae-a052-65556d133b56" providerId="ADAL" clId="{6F17308A-642F-4EDE-94AF-CE792F01AE07}" dt="2024-10-14T13:08:22.453" v="435" actId="478"/>
        <pc:sldMkLst>
          <pc:docMk/>
          <pc:sldMk cId="0" sldId="271"/>
        </pc:sldMkLst>
        <pc:spChg chg="mod">
          <ac:chgData name="Jamye M. Pierce" userId="98f78026-d6de-4aae-a052-65556d133b56" providerId="ADAL" clId="{6F17308A-642F-4EDE-94AF-CE792F01AE07}" dt="2024-09-30T16:26:30.833" v="412" actId="1076"/>
          <ac:spMkLst>
            <pc:docMk/>
            <pc:sldMk cId="0" sldId="271"/>
            <ac:spMk id="8" creationId="{88196579-4B13-BC7C-0665-2B26CD96F1EC}"/>
          </ac:spMkLst>
        </pc:spChg>
        <pc:picChg chg="add del mod">
          <ac:chgData name="Jamye M. Pierce" userId="98f78026-d6de-4aae-a052-65556d133b56" providerId="ADAL" clId="{6F17308A-642F-4EDE-94AF-CE792F01AE07}" dt="2024-09-30T16:18:57.335" v="349" actId="478"/>
          <ac:picMkLst>
            <pc:docMk/>
            <pc:sldMk cId="0" sldId="271"/>
            <ac:picMk id="9" creationId="{A6F98ABD-C022-C9DC-56C7-03984AC0FD5B}"/>
          </ac:picMkLst>
        </pc:picChg>
        <pc:picChg chg="add mod">
          <ac:chgData name="Jamye M. Pierce" userId="98f78026-d6de-4aae-a052-65556d133b56" providerId="ADAL" clId="{6F17308A-642F-4EDE-94AF-CE792F01AE07}" dt="2024-09-30T16:19:14.039" v="356" actId="1076"/>
          <ac:picMkLst>
            <pc:docMk/>
            <pc:sldMk cId="0" sldId="271"/>
            <ac:picMk id="11" creationId="{ADB7610D-6618-D065-187C-F3776ABAC26C}"/>
          </ac:picMkLst>
        </pc:picChg>
        <pc:picChg chg="del">
          <ac:chgData name="Jamye M. Pierce" userId="98f78026-d6de-4aae-a052-65556d133b56" providerId="ADAL" clId="{6F17308A-642F-4EDE-94AF-CE792F01AE07}" dt="2024-10-14T13:08:22.453" v="435" actId="478"/>
          <ac:picMkLst>
            <pc:docMk/>
            <pc:sldMk cId="0" sldId="271"/>
            <ac:picMk id="14" creationId="{DEAE29FA-F352-9197-1AB6-6CFC4E2F9CE6}"/>
          </ac:picMkLst>
        </pc:picChg>
        <pc:picChg chg="del">
          <ac:chgData name="Jamye M. Pierce" userId="98f78026-d6de-4aae-a052-65556d133b56" providerId="ADAL" clId="{6F17308A-642F-4EDE-94AF-CE792F01AE07}" dt="2024-09-30T16:18:35.524" v="344" actId="478"/>
          <ac:picMkLst>
            <pc:docMk/>
            <pc:sldMk cId="0" sldId="271"/>
            <ac:picMk id="18" creationId="{9FB992BE-A730-7C51-F3A4-0B08F0480DA8}"/>
          </ac:picMkLst>
        </pc:picChg>
      </pc:sldChg>
      <pc:sldChg chg="modAnim">
        <pc:chgData name="Jamye M. Pierce" userId="98f78026-d6de-4aae-a052-65556d133b56" providerId="ADAL" clId="{6F17308A-642F-4EDE-94AF-CE792F01AE07}" dt="2024-10-14T13:10:38.884" v="436"/>
        <pc:sldMkLst>
          <pc:docMk/>
          <pc:sldMk cId="0" sldId="272"/>
        </pc:sldMkLst>
      </pc:sldChg>
    </pc:docChg>
  </pc:docChgLst>
  <pc:docChgLst>
    <pc:chgData name="Jamye M. Pierce" userId="S::jpierce@paulding.k12.ga.us::98f78026-d6de-4aae-a052-65556d133b56" providerId="AD" clId="Web-{938985B4-79D2-546D-964E-703C2AF721E1}"/>
    <pc:docChg chg="modSld">
      <pc:chgData name="Jamye M. Pierce" userId="S::jpierce@paulding.k12.ga.us::98f78026-d6de-4aae-a052-65556d133b56" providerId="AD" clId="Web-{938985B4-79D2-546D-964E-703C2AF721E1}" dt="2024-10-14T03:06:13.968" v="144"/>
      <pc:docMkLst>
        <pc:docMk/>
      </pc:docMkLst>
      <pc:sldChg chg="modSp modMedia">
        <pc:chgData name="Jamye M. Pierce" userId="S::jpierce@paulding.k12.ga.us::98f78026-d6de-4aae-a052-65556d133b56" providerId="AD" clId="Web-{938985B4-79D2-546D-964E-703C2AF721E1}" dt="2024-10-14T02:30:27.357" v="14"/>
        <pc:sldMkLst>
          <pc:docMk/>
          <pc:sldMk cId="0" sldId="256"/>
        </pc:sldMkLst>
        <pc:picChg chg="mod">
          <ac:chgData name="Jamye M. Pierce" userId="S::jpierce@paulding.k12.ga.us::98f78026-d6de-4aae-a052-65556d133b56" providerId="AD" clId="Web-{938985B4-79D2-546D-964E-703C2AF721E1}" dt="2024-10-14T02:30:27.357" v="14"/>
          <ac:picMkLst>
            <pc:docMk/>
            <pc:sldMk cId="0" sldId="256"/>
            <ac:picMk id="28" creationId="{2AFC49CB-5045-868A-584B-AD9C481A7695}"/>
          </ac:picMkLst>
        </pc:picChg>
      </pc:sldChg>
      <pc:sldChg chg="modSp modMedia">
        <pc:chgData name="Jamye M. Pierce" userId="S::jpierce@paulding.k12.ga.us::98f78026-d6de-4aae-a052-65556d133b56" providerId="AD" clId="Web-{938985B4-79D2-546D-964E-703C2AF721E1}" dt="2024-10-14T02:30:09.044" v="11"/>
        <pc:sldMkLst>
          <pc:docMk/>
          <pc:sldMk cId="0" sldId="257"/>
        </pc:sldMkLst>
        <pc:spChg chg="mod">
          <ac:chgData name="Jamye M. Pierce" userId="S::jpierce@paulding.k12.ga.us::98f78026-d6de-4aae-a052-65556d133b56" providerId="AD" clId="Web-{938985B4-79D2-546D-964E-703C2AF721E1}" dt="2024-10-14T02:24:59.198" v="5" actId="20577"/>
          <ac:spMkLst>
            <pc:docMk/>
            <pc:sldMk cId="0" sldId="257"/>
            <ac:spMk id="8" creationId="{00000000-0000-0000-0000-000000000000}"/>
          </ac:spMkLst>
        </pc:spChg>
        <pc:picChg chg="mod">
          <ac:chgData name="Jamye M. Pierce" userId="S::jpierce@paulding.k12.ga.us::98f78026-d6de-4aae-a052-65556d133b56" providerId="AD" clId="Web-{938985B4-79D2-546D-964E-703C2AF721E1}" dt="2024-10-14T02:30:09.044" v="11"/>
          <ac:picMkLst>
            <pc:docMk/>
            <pc:sldMk cId="0" sldId="257"/>
            <ac:picMk id="34" creationId="{68A6F61B-7E60-0112-63C3-562C3AEC1764}"/>
          </ac:picMkLst>
        </pc:picChg>
      </pc:sldChg>
      <pc:sldChg chg="modSp modMedia">
        <pc:chgData name="Jamye M. Pierce" userId="S::jpierce@paulding.k12.ga.us::98f78026-d6de-4aae-a052-65556d133b56" providerId="AD" clId="Web-{938985B4-79D2-546D-964E-703C2AF721E1}" dt="2024-10-14T02:29:54.324" v="9"/>
        <pc:sldMkLst>
          <pc:docMk/>
          <pc:sldMk cId="0" sldId="258"/>
        </pc:sldMkLst>
        <pc:picChg chg="mod">
          <ac:chgData name="Jamye M. Pierce" userId="S::jpierce@paulding.k12.ga.us::98f78026-d6de-4aae-a052-65556d133b56" providerId="AD" clId="Web-{938985B4-79D2-546D-964E-703C2AF721E1}" dt="2024-10-14T02:29:54.324" v="9"/>
          <ac:picMkLst>
            <pc:docMk/>
            <pc:sldMk cId="0" sldId="258"/>
            <ac:picMk id="14" creationId="{F077A6F1-4C38-46C2-6786-599423629983}"/>
          </ac:picMkLst>
        </pc:picChg>
      </pc:sldChg>
      <pc:sldChg chg="modSp modMedia">
        <pc:chgData name="Jamye M. Pierce" userId="S::jpierce@paulding.k12.ga.us::98f78026-d6de-4aae-a052-65556d133b56" providerId="AD" clId="Web-{938985B4-79D2-546D-964E-703C2AF721E1}" dt="2024-10-14T02:29:38.464" v="8"/>
        <pc:sldMkLst>
          <pc:docMk/>
          <pc:sldMk cId="0" sldId="259"/>
        </pc:sldMkLst>
        <pc:picChg chg="mod">
          <ac:chgData name="Jamye M. Pierce" userId="S::jpierce@paulding.k12.ga.us::98f78026-d6de-4aae-a052-65556d133b56" providerId="AD" clId="Web-{938985B4-79D2-546D-964E-703C2AF721E1}" dt="2024-10-14T02:29:38.464" v="8"/>
          <ac:picMkLst>
            <pc:docMk/>
            <pc:sldMk cId="0" sldId="259"/>
            <ac:picMk id="14" creationId="{F1666793-8EBD-DBD4-AACC-A8D4DA2CAFF6}"/>
          </ac:picMkLst>
        </pc:picChg>
      </pc:sldChg>
      <pc:sldChg chg="modSp modMedia">
        <pc:chgData name="Jamye M. Pierce" userId="S::jpierce@paulding.k12.ga.us::98f78026-d6de-4aae-a052-65556d133b56" providerId="AD" clId="Web-{938985B4-79D2-546D-964E-703C2AF721E1}" dt="2024-10-14T02:29:24.917" v="7"/>
        <pc:sldMkLst>
          <pc:docMk/>
          <pc:sldMk cId="0" sldId="260"/>
        </pc:sldMkLst>
        <pc:picChg chg="mod">
          <ac:chgData name="Jamye M. Pierce" userId="S::jpierce@paulding.k12.ga.us::98f78026-d6de-4aae-a052-65556d133b56" providerId="AD" clId="Web-{938985B4-79D2-546D-964E-703C2AF721E1}" dt="2024-10-14T02:29:24.917" v="7"/>
          <ac:picMkLst>
            <pc:docMk/>
            <pc:sldMk cId="0" sldId="260"/>
            <ac:picMk id="11" creationId="{AF5DD424-9BD2-4990-A895-804FA6B9AEED}"/>
          </ac:picMkLst>
        </pc:picChg>
      </pc:sldChg>
      <pc:sldChg chg="modSp modMedia">
        <pc:chgData name="Jamye M. Pierce" userId="S::jpierce@paulding.k12.ga.us::98f78026-d6de-4aae-a052-65556d133b56" providerId="AD" clId="Web-{938985B4-79D2-546D-964E-703C2AF721E1}" dt="2024-10-14T02:30:43.732" v="15"/>
        <pc:sldMkLst>
          <pc:docMk/>
          <pc:sldMk cId="0" sldId="261"/>
        </pc:sldMkLst>
        <pc:picChg chg="mod">
          <ac:chgData name="Jamye M. Pierce" userId="S::jpierce@paulding.k12.ga.us::98f78026-d6de-4aae-a052-65556d133b56" providerId="AD" clId="Web-{938985B4-79D2-546D-964E-703C2AF721E1}" dt="2024-10-14T02:30:43.732" v="15"/>
          <ac:picMkLst>
            <pc:docMk/>
            <pc:sldMk cId="0" sldId="261"/>
            <ac:picMk id="11" creationId="{7D851344-AD91-265A-53C1-DDB44AE258B6}"/>
          </ac:picMkLst>
        </pc:picChg>
      </pc:sldChg>
      <pc:sldChg chg="modSp modMedia">
        <pc:chgData name="Jamye M. Pierce" userId="S::jpierce@paulding.k12.ga.us::98f78026-d6de-4aae-a052-65556d133b56" providerId="AD" clId="Web-{938985B4-79D2-546D-964E-703C2AF721E1}" dt="2024-10-14T03:01:01.238" v="125" actId="20577"/>
        <pc:sldMkLst>
          <pc:docMk/>
          <pc:sldMk cId="0" sldId="262"/>
        </pc:sldMkLst>
        <pc:spChg chg="mod">
          <ac:chgData name="Jamye M. Pierce" userId="S::jpierce@paulding.k12.ga.us::98f78026-d6de-4aae-a052-65556d133b56" providerId="AD" clId="Web-{938985B4-79D2-546D-964E-703C2AF721E1}" dt="2024-10-14T03:01:01.238" v="125" actId="20577"/>
          <ac:spMkLst>
            <pc:docMk/>
            <pc:sldMk cId="0" sldId="262"/>
            <ac:spMk id="6" creationId="{00000000-0000-0000-0000-000000000000}"/>
          </ac:spMkLst>
        </pc:spChg>
        <pc:picChg chg="mod">
          <ac:chgData name="Jamye M. Pierce" userId="S::jpierce@paulding.k12.ga.us::98f78026-d6de-4aae-a052-65556d133b56" providerId="AD" clId="Web-{938985B4-79D2-546D-964E-703C2AF721E1}" dt="2024-10-14T02:30:53.905" v="17"/>
          <ac:picMkLst>
            <pc:docMk/>
            <pc:sldMk cId="0" sldId="262"/>
            <ac:picMk id="13" creationId="{58CB40AB-43BB-4116-D880-3B1818FC33DB}"/>
          </ac:picMkLst>
        </pc:picChg>
      </pc:sldChg>
      <pc:sldChg chg="modSp modMedia">
        <pc:chgData name="Jamye M. Pierce" userId="S::jpierce@paulding.k12.ga.us::98f78026-d6de-4aae-a052-65556d133b56" providerId="AD" clId="Web-{938985B4-79D2-546D-964E-703C2AF721E1}" dt="2024-10-14T02:31:10.546" v="19"/>
        <pc:sldMkLst>
          <pc:docMk/>
          <pc:sldMk cId="0" sldId="263"/>
        </pc:sldMkLst>
        <pc:picChg chg="mod">
          <ac:chgData name="Jamye M. Pierce" userId="S::jpierce@paulding.k12.ga.us::98f78026-d6de-4aae-a052-65556d133b56" providerId="AD" clId="Web-{938985B4-79D2-546D-964E-703C2AF721E1}" dt="2024-10-14T02:31:10.546" v="19"/>
          <ac:picMkLst>
            <pc:docMk/>
            <pc:sldMk cId="0" sldId="263"/>
            <ac:picMk id="19" creationId="{76846EF4-A9E0-76FD-344D-F157B58588CD}"/>
          </ac:picMkLst>
        </pc:picChg>
      </pc:sldChg>
      <pc:sldChg chg="modSp modMedia">
        <pc:chgData name="Jamye M. Pierce" userId="S::jpierce@paulding.k12.ga.us::98f78026-d6de-4aae-a052-65556d133b56" providerId="AD" clId="Web-{938985B4-79D2-546D-964E-703C2AF721E1}" dt="2024-10-14T03:02:09.803" v="142" actId="20577"/>
        <pc:sldMkLst>
          <pc:docMk/>
          <pc:sldMk cId="0" sldId="264"/>
        </pc:sldMkLst>
        <pc:spChg chg="mod">
          <ac:chgData name="Jamye M. Pierce" userId="S::jpierce@paulding.k12.ga.us::98f78026-d6de-4aae-a052-65556d133b56" providerId="AD" clId="Web-{938985B4-79D2-546D-964E-703C2AF721E1}" dt="2024-10-14T03:02:09.803" v="142" actId="20577"/>
          <ac:spMkLst>
            <pc:docMk/>
            <pc:sldMk cId="0" sldId="264"/>
            <ac:spMk id="4" creationId="{00000000-0000-0000-0000-000000000000}"/>
          </ac:spMkLst>
        </pc:spChg>
        <pc:picChg chg="mod">
          <ac:chgData name="Jamye M. Pierce" userId="S::jpierce@paulding.k12.ga.us::98f78026-d6de-4aae-a052-65556d133b56" providerId="AD" clId="Web-{938985B4-79D2-546D-964E-703C2AF721E1}" dt="2024-10-14T02:31:29.093" v="20"/>
          <ac:picMkLst>
            <pc:docMk/>
            <pc:sldMk cId="0" sldId="264"/>
            <ac:picMk id="12" creationId="{00D97751-7D95-51B2-CDEE-6B9983F33DA1}"/>
          </ac:picMkLst>
        </pc:picChg>
      </pc:sldChg>
      <pc:sldChg chg="modSp modMedia">
        <pc:chgData name="Jamye M. Pierce" userId="S::jpierce@paulding.k12.ga.us::98f78026-d6de-4aae-a052-65556d133b56" providerId="AD" clId="Web-{938985B4-79D2-546D-964E-703C2AF721E1}" dt="2024-10-14T02:31:36.266" v="21"/>
        <pc:sldMkLst>
          <pc:docMk/>
          <pc:sldMk cId="0" sldId="265"/>
        </pc:sldMkLst>
        <pc:picChg chg="mod">
          <ac:chgData name="Jamye M. Pierce" userId="S::jpierce@paulding.k12.ga.us::98f78026-d6de-4aae-a052-65556d133b56" providerId="AD" clId="Web-{938985B4-79D2-546D-964E-703C2AF721E1}" dt="2024-10-14T02:31:36.266" v="21"/>
          <ac:picMkLst>
            <pc:docMk/>
            <pc:sldMk cId="0" sldId="265"/>
            <ac:picMk id="11" creationId="{43405355-C82F-D0F1-B668-B7EFC5CD085C}"/>
          </ac:picMkLst>
        </pc:picChg>
      </pc:sldChg>
      <pc:sldChg chg="modSp modMedia">
        <pc:chgData name="Jamye M. Pierce" userId="S::jpierce@paulding.k12.ga.us::98f78026-d6de-4aae-a052-65556d133b56" providerId="AD" clId="Web-{938985B4-79D2-546D-964E-703C2AF721E1}" dt="2024-10-14T02:31:43.094" v="22"/>
        <pc:sldMkLst>
          <pc:docMk/>
          <pc:sldMk cId="0" sldId="266"/>
        </pc:sldMkLst>
        <pc:picChg chg="mod">
          <ac:chgData name="Jamye M. Pierce" userId="S::jpierce@paulding.k12.ga.us::98f78026-d6de-4aae-a052-65556d133b56" providerId="AD" clId="Web-{938985B4-79D2-546D-964E-703C2AF721E1}" dt="2024-10-14T02:31:43.094" v="22"/>
          <ac:picMkLst>
            <pc:docMk/>
            <pc:sldMk cId="0" sldId="266"/>
            <ac:picMk id="16" creationId="{45D9661D-D005-DC5C-B99B-E58C0D940B6B}"/>
          </ac:picMkLst>
        </pc:picChg>
      </pc:sldChg>
      <pc:sldChg chg="modSp modMedia">
        <pc:chgData name="Jamye M. Pierce" userId="S::jpierce@paulding.k12.ga.us::98f78026-d6de-4aae-a052-65556d133b56" providerId="AD" clId="Web-{938985B4-79D2-546D-964E-703C2AF721E1}" dt="2024-10-14T02:38:15.609" v="33" actId="20577"/>
        <pc:sldMkLst>
          <pc:docMk/>
          <pc:sldMk cId="0" sldId="267"/>
        </pc:sldMkLst>
        <pc:spChg chg="mod">
          <ac:chgData name="Jamye M. Pierce" userId="S::jpierce@paulding.k12.ga.us::98f78026-d6de-4aae-a052-65556d133b56" providerId="AD" clId="Web-{938985B4-79D2-546D-964E-703C2AF721E1}" dt="2024-10-14T02:32:03.235" v="26" actId="20577"/>
          <ac:spMkLst>
            <pc:docMk/>
            <pc:sldMk cId="0" sldId="267"/>
            <ac:spMk id="3" creationId="{00000000-0000-0000-0000-000000000000}"/>
          </ac:spMkLst>
        </pc:spChg>
        <pc:spChg chg="mod">
          <ac:chgData name="Jamye M. Pierce" userId="S::jpierce@paulding.k12.ga.us::98f78026-d6de-4aae-a052-65556d133b56" providerId="AD" clId="Web-{938985B4-79D2-546D-964E-703C2AF721E1}" dt="2024-10-14T02:38:15.609" v="33" actId="20577"/>
          <ac:spMkLst>
            <pc:docMk/>
            <pc:sldMk cId="0" sldId="267"/>
            <ac:spMk id="9" creationId="{00000000-0000-0000-0000-000000000000}"/>
          </ac:spMkLst>
        </pc:spChg>
        <pc:picChg chg="mod">
          <ac:chgData name="Jamye M. Pierce" userId="S::jpierce@paulding.k12.ga.us::98f78026-d6de-4aae-a052-65556d133b56" providerId="AD" clId="Web-{938985B4-79D2-546D-964E-703C2AF721E1}" dt="2024-10-14T02:32:51.753" v="27"/>
          <ac:picMkLst>
            <pc:docMk/>
            <pc:sldMk cId="0" sldId="267"/>
            <ac:picMk id="18" creationId="{6FE9B2AA-8B6D-1C7B-EFA7-E29C339C74A0}"/>
          </ac:picMkLst>
        </pc:picChg>
      </pc:sldChg>
      <pc:sldChg chg="modSp modMedia">
        <pc:chgData name="Jamye M. Pierce" userId="S::jpierce@paulding.k12.ga.us::98f78026-d6de-4aae-a052-65556d133b56" providerId="AD" clId="Web-{938985B4-79D2-546D-964E-703C2AF721E1}" dt="2024-10-14T02:32:59.831" v="28"/>
        <pc:sldMkLst>
          <pc:docMk/>
          <pc:sldMk cId="0" sldId="268"/>
        </pc:sldMkLst>
        <pc:picChg chg="mod">
          <ac:chgData name="Jamye M. Pierce" userId="S::jpierce@paulding.k12.ga.us::98f78026-d6de-4aae-a052-65556d133b56" providerId="AD" clId="Web-{938985B4-79D2-546D-964E-703C2AF721E1}" dt="2024-10-14T02:32:59.831" v="28"/>
          <ac:picMkLst>
            <pc:docMk/>
            <pc:sldMk cId="0" sldId="268"/>
            <ac:picMk id="14" creationId="{A88955C6-FFD9-5696-688F-F96A0D6E76D8}"/>
          </ac:picMkLst>
        </pc:picChg>
      </pc:sldChg>
      <pc:sldChg chg="addSp delSp modSp modMedia">
        <pc:chgData name="Jamye M. Pierce" userId="S::jpierce@paulding.k12.ga.us::98f78026-d6de-4aae-a052-65556d133b56" providerId="AD" clId="Web-{938985B4-79D2-546D-964E-703C2AF721E1}" dt="2024-10-14T03:06:13.968" v="144"/>
        <pc:sldMkLst>
          <pc:docMk/>
          <pc:sldMk cId="0" sldId="269"/>
        </pc:sldMkLst>
        <pc:picChg chg="add del mod">
          <ac:chgData name="Jamye M. Pierce" userId="S::jpierce@paulding.k12.ga.us::98f78026-d6de-4aae-a052-65556d133b56" providerId="AD" clId="Web-{938985B4-79D2-546D-964E-703C2AF721E1}" dt="2024-10-14T03:06:13.968" v="144"/>
          <ac:picMkLst>
            <pc:docMk/>
            <pc:sldMk cId="0" sldId="269"/>
            <ac:picMk id="6" creationId="{533708E8-05FC-D4E5-C701-E4E4C5903D32}"/>
          </ac:picMkLst>
        </pc:picChg>
        <pc:picChg chg="mod">
          <ac:chgData name="Jamye M. Pierce" userId="S::jpierce@paulding.k12.ga.us::98f78026-d6de-4aae-a052-65556d133b56" providerId="AD" clId="Web-{938985B4-79D2-546D-964E-703C2AF721E1}" dt="2024-10-14T02:33:05.144" v="29"/>
          <ac:picMkLst>
            <pc:docMk/>
            <pc:sldMk cId="0" sldId="269"/>
            <ac:picMk id="11" creationId="{8B586146-5C2F-FCB7-633E-E49C88673644}"/>
          </ac:picMkLst>
        </pc:picChg>
      </pc:sldChg>
      <pc:sldChg chg="modSp modMedia">
        <pc:chgData name="Jamye M. Pierce" userId="S::jpierce@paulding.k12.ga.us::98f78026-d6de-4aae-a052-65556d133b56" providerId="AD" clId="Web-{938985B4-79D2-546D-964E-703C2AF721E1}" dt="2024-10-14T02:33:11.129" v="30"/>
        <pc:sldMkLst>
          <pc:docMk/>
          <pc:sldMk cId="0" sldId="270"/>
        </pc:sldMkLst>
        <pc:picChg chg="mod">
          <ac:chgData name="Jamye M. Pierce" userId="S::jpierce@paulding.k12.ga.us::98f78026-d6de-4aae-a052-65556d133b56" providerId="AD" clId="Web-{938985B4-79D2-546D-964E-703C2AF721E1}" dt="2024-10-14T02:33:11.129" v="30"/>
          <ac:picMkLst>
            <pc:docMk/>
            <pc:sldMk cId="0" sldId="270"/>
            <ac:picMk id="14" creationId="{CBA0CF83-AB0E-5750-C4ED-3AF87547B1E0}"/>
          </ac:picMkLst>
        </pc:picChg>
      </pc:sldChg>
      <pc:sldChg chg="modSp modMedia">
        <pc:chgData name="Jamye M. Pierce" userId="S::jpierce@paulding.k12.ga.us::98f78026-d6de-4aae-a052-65556d133b56" providerId="AD" clId="Web-{938985B4-79D2-546D-964E-703C2AF721E1}" dt="2024-10-14T02:33:18.238" v="31"/>
        <pc:sldMkLst>
          <pc:docMk/>
          <pc:sldMk cId="0" sldId="271"/>
        </pc:sldMkLst>
        <pc:picChg chg="mod">
          <ac:chgData name="Jamye M. Pierce" userId="S::jpierce@paulding.k12.ga.us::98f78026-d6de-4aae-a052-65556d133b56" providerId="AD" clId="Web-{938985B4-79D2-546D-964E-703C2AF721E1}" dt="2024-10-14T02:33:18.238" v="31"/>
          <ac:picMkLst>
            <pc:docMk/>
            <pc:sldMk cId="0" sldId="271"/>
            <ac:picMk id="14" creationId="{DEAE29FA-F352-9197-1AB6-6CFC4E2F9CE6}"/>
          </ac:picMkLst>
        </pc:picChg>
      </pc:sldChg>
      <pc:sldChg chg="modSp modMedia">
        <pc:chgData name="Jamye M. Pierce" userId="S::jpierce@paulding.k12.ga.us::98f78026-d6de-4aae-a052-65556d133b56" providerId="AD" clId="Web-{938985B4-79D2-546D-964E-703C2AF721E1}" dt="2024-10-14T02:33:34.661" v="32"/>
        <pc:sldMkLst>
          <pc:docMk/>
          <pc:sldMk cId="0" sldId="272"/>
        </pc:sldMkLst>
        <pc:picChg chg="mod">
          <ac:chgData name="Jamye M. Pierce" userId="S::jpierce@paulding.k12.ga.us::98f78026-d6de-4aae-a052-65556d133b56" providerId="AD" clId="Web-{938985B4-79D2-546D-964E-703C2AF721E1}" dt="2024-10-14T02:33:34.661" v="32"/>
          <ac:picMkLst>
            <pc:docMk/>
            <pc:sldMk cId="0" sldId="272"/>
            <ac:picMk id="22" creationId="{74EE9A83-4B14-C917-E7CE-EEC899C620D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6007E5-7E2A-47BF-A716-12CA892B5EEA}"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4F0D7-BC35-4813-A084-442C505486A8}" type="slidenum">
              <a:rPr lang="en-US" smtClean="0"/>
              <a:t>‹#›</a:t>
            </a:fld>
            <a:endParaRPr lang="en-US"/>
          </a:p>
        </p:txBody>
      </p:sp>
    </p:spTree>
    <p:extLst>
      <p:ext uri="{BB962C8B-B14F-4D97-AF65-F5344CB8AC3E}">
        <p14:creationId xmlns:p14="http://schemas.microsoft.com/office/powerpoint/2010/main" val="735252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A4F0D7-BC35-4813-A084-442C505486A8}" type="slidenum">
              <a:rPr lang="en-US" smtClean="0"/>
              <a:t>1</a:t>
            </a:fld>
            <a:endParaRPr lang="en-US"/>
          </a:p>
        </p:txBody>
      </p:sp>
    </p:spTree>
    <p:extLst>
      <p:ext uri="{BB962C8B-B14F-4D97-AF65-F5344CB8AC3E}">
        <p14:creationId xmlns:p14="http://schemas.microsoft.com/office/powerpoint/2010/main" val="3712713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A4F0D7-BC35-4813-A084-442C505486A8}" type="slidenum">
              <a:rPr lang="en-US" smtClean="0"/>
              <a:t>7</a:t>
            </a:fld>
            <a:endParaRPr lang="en-US"/>
          </a:p>
        </p:txBody>
      </p:sp>
    </p:spTree>
    <p:extLst>
      <p:ext uri="{BB962C8B-B14F-4D97-AF65-F5344CB8AC3E}">
        <p14:creationId xmlns:p14="http://schemas.microsoft.com/office/powerpoint/2010/main" val="191182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https://www.gadoe.org/Technology-Services/SLDS/Pages/SLDS-Parent-Portal.aspx" TargetMode="External"/><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0.png"/><Relationship Id="rId18" Type="http://schemas.openxmlformats.org/officeDocument/2006/relationships/hyperlink" Target="https://pauldingcountyschool-my.sharepoint.com/:b:/r/personal/jpierce_paulding_k12_ga_us/Documents/ILC/Compact/Family%20School%20Compact.pdf?csf=1&amp;web=1&amp;e=4ILajy" TargetMode="External"/><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29.png"/><Relationship Id="rId17" Type="http://schemas.openxmlformats.org/officeDocument/2006/relationships/hyperlink" Target="https://pauldingcountyschool-my.sharepoint.com/:b:/r/personal/jpierce_paulding_k12_ga_us/Documents/ILC/FY25/Family-School%20Compact/Copy%20of%20Dobbins%20Family-School%20Compact%20FY25.pdf?csf=1&amp;web=1&amp;e=zibY0R" TargetMode="External"/><Relationship Id="rId2" Type="http://schemas.openxmlformats.org/officeDocument/2006/relationships/audio" Target="../media/media12.m4a"/><Relationship Id="rId16" Type="http://schemas.openxmlformats.org/officeDocument/2006/relationships/hyperlink" Target="https://pauldingcountyschool-my.sharepoint.com/:b:/r/personal/jpierce_paulding_k12_ga_us/Documents/ILC/FY25/Family%20Engagement%20Plan/FY25%20Dobbins%20Family%20Engagement%20Plan.pdf?csf=1&amp;web=1&amp;e=hTCg76" TargetMode="External"/><Relationship Id="rId1" Type="http://schemas.microsoft.com/office/2007/relationships/media" Target="../media/media12.m4a"/><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9.svg"/><Relationship Id="rId15" Type="http://schemas.openxmlformats.org/officeDocument/2006/relationships/hyperlink" Target="https://www.paulding.k12.ga.us/cms/lib/GA01903603/Centricity/Domain/211/Final3%20FY24%20Parent%20Engagement%20Plan.pdf" TargetMode="External"/><Relationship Id="rId10" Type="http://schemas.openxmlformats.org/officeDocument/2006/relationships/image" Target="../media/image12.png"/><Relationship Id="rId19"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hyperlink" Target="https://pauldingcountyschool-my.sharepoint.com/:b:/g/personal/jpierce_paulding_k12_ga_us/EWg86DPAeKFJrfmX8Ghl-ygBb2aPkLOZ26Oy4ceNX1yGxg?e=elg7wD"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32.svg"/><Relationship Id="rId10" Type="http://schemas.openxmlformats.org/officeDocument/2006/relationships/image" Target="../media/image7.png"/><Relationship Id="rId4" Type="http://schemas.openxmlformats.org/officeDocument/2006/relationships/image" Target="../media/image31.png"/><Relationship Id="rId9"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hyperlink" Target="https://forms.office.com/r/TYzgY9F28m"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11" Type="http://schemas.openxmlformats.org/officeDocument/2006/relationships/image" Target="../media/image36.svg"/><Relationship Id="rId5" Type="http://schemas.openxmlformats.org/officeDocument/2006/relationships/image" Target="../media/image34.sv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26.svg"/><Relationship Id="rId1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11" Type="http://schemas.openxmlformats.org/officeDocument/2006/relationships/image" Target="../media/image36.svg"/><Relationship Id="rId5" Type="http://schemas.openxmlformats.org/officeDocument/2006/relationships/image" Target="../media/image34.sv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hyperlink" Target="https://pauldingcountyschool-my.sharepoint.com/:w:/r/personal/jpierce_paulding_k12_ga_us/Documents/ILC/FY25/Annual%20Meeting/Annual%20Mtg%20Agenda.doc?d=wcb9ccb117c6b466b92673af67648df23&amp;csf=1&amp;web=1&amp;e=G2Qlg6"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9.sv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6.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2.svg"/><Relationship Id="rId3" Type="http://schemas.openxmlformats.org/officeDocument/2006/relationships/slideLayout" Target="../slideLayouts/slideLayout7.xml"/><Relationship Id="rId7" Type="http://schemas.openxmlformats.org/officeDocument/2006/relationships/image" Target="../media/image13.svg"/><Relationship Id="rId12" Type="http://schemas.openxmlformats.org/officeDocument/2006/relationships/image" Target="../media/image2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1.sv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20.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7.xml"/><Relationship Id="rId7" Type="http://schemas.openxmlformats.org/officeDocument/2006/relationships/image" Target="../media/image27.png"/><Relationship Id="rId12"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6.svg"/><Relationship Id="rId11" Type="http://schemas.openxmlformats.org/officeDocument/2006/relationships/hyperlink" Target="https://public.gosa.ga.gov/noauth/extensions/SchoolGrades-Georgia/SchoolGrades-Georgia.html?lang=English&amp;SchoolName=j.-a.-dobbins-middle-school" TargetMode="External"/><Relationship Id="rId5" Type="http://schemas.openxmlformats.org/officeDocument/2006/relationships/image" Target="../media/image25.png"/><Relationship Id="rId10" Type="http://schemas.openxmlformats.org/officeDocument/2006/relationships/image" Target="../media/image6.sv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3.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2049447" y="1028700"/>
            <a:ext cx="14938218" cy="8229600"/>
          </a:xfrm>
          <a:custGeom>
            <a:avLst/>
            <a:gdLst/>
            <a:ahLst/>
            <a:cxnLst/>
            <a:rect l="l" t="t" r="r" b="b"/>
            <a:pathLst>
              <a:path w="14938218" h="8229600">
                <a:moveTo>
                  <a:pt x="0" y="0"/>
                </a:moveTo>
                <a:lnTo>
                  <a:pt x="14938218" y="0"/>
                </a:lnTo>
                <a:lnTo>
                  <a:pt x="14938218" y="8229600"/>
                </a:lnTo>
                <a:lnTo>
                  <a:pt x="0" y="8229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a:off x="14655460" y="5914977"/>
            <a:ext cx="2909633" cy="3899006"/>
          </a:xfrm>
          <a:custGeom>
            <a:avLst/>
            <a:gdLst/>
            <a:ahLst/>
            <a:cxnLst/>
            <a:rect l="l" t="t" r="r" b="b"/>
            <a:pathLst>
              <a:path w="2909633" h="3899006">
                <a:moveTo>
                  <a:pt x="0" y="0"/>
                </a:moveTo>
                <a:lnTo>
                  <a:pt x="2909633" y="0"/>
                </a:lnTo>
                <a:lnTo>
                  <a:pt x="2909633" y="3899006"/>
                </a:lnTo>
                <a:lnTo>
                  <a:pt x="0" y="38990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1028700" y="5143500"/>
            <a:ext cx="2596065" cy="4114800"/>
          </a:xfrm>
          <a:custGeom>
            <a:avLst/>
            <a:gdLst/>
            <a:ahLst/>
            <a:cxnLst/>
            <a:rect l="l" t="t" r="r" b="b"/>
            <a:pathLst>
              <a:path w="2596065" h="4114800">
                <a:moveTo>
                  <a:pt x="0" y="0"/>
                </a:moveTo>
                <a:lnTo>
                  <a:pt x="2596065" y="0"/>
                </a:lnTo>
                <a:lnTo>
                  <a:pt x="25960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TextBox 5"/>
          <p:cNvSpPr txBox="1"/>
          <p:nvPr/>
        </p:nvSpPr>
        <p:spPr>
          <a:xfrm>
            <a:off x="5324474" y="2707331"/>
            <a:ext cx="8626984" cy="2783197"/>
          </a:xfrm>
          <a:prstGeom prst="rect">
            <a:avLst/>
          </a:prstGeom>
        </p:spPr>
        <p:txBody>
          <a:bodyPr lIns="0" tIns="0" rIns="0" bIns="0" rtlCol="0" anchor="t">
            <a:spAutoFit/>
          </a:bodyPr>
          <a:lstStyle/>
          <a:p>
            <a:pPr algn="ctr">
              <a:lnSpc>
                <a:spcPts val="11182"/>
              </a:lnSpc>
              <a:spcBef>
                <a:spcPct val="0"/>
              </a:spcBef>
            </a:pPr>
            <a:r>
              <a:rPr lang="en-US" sz="7987" spc="479" dirty="0">
                <a:solidFill>
                  <a:srgbClr val="5A3761"/>
                </a:solidFill>
                <a:latin typeface="Atma Bold"/>
              </a:rPr>
              <a:t>Annual Title I Parent Meeting</a:t>
            </a:r>
          </a:p>
        </p:txBody>
      </p:sp>
      <p:sp>
        <p:nvSpPr>
          <p:cNvPr id="6" name="TextBox 6"/>
          <p:cNvSpPr txBox="1"/>
          <p:nvPr/>
        </p:nvSpPr>
        <p:spPr>
          <a:xfrm>
            <a:off x="4478731" y="5611793"/>
            <a:ext cx="9472727" cy="3693319"/>
          </a:xfrm>
          <a:prstGeom prst="rect">
            <a:avLst/>
          </a:prstGeom>
        </p:spPr>
        <p:txBody>
          <a:bodyPr lIns="0" tIns="0" rIns="0" bIns="0" rtlCol="0" anchor="t">
            <a:spAutoFit/>
          </a:bodyPr>
          <a:lstStyle/>
          <a:p>
            <a:pPr algn="ctr">
              <a:lnSpc>
                <a:spcPts val="4811"/>
              </a:lnSpc>
            </a:pPr>
            <a:r>
              <a:rPr lang="en-US" sz="3436" spc="206" dirty="0">
                <a:solidFill>
                  <a:srgbClr val="5A3761"/>
                </a:solidFill>
                <a:latin typeface="Atma"/>
              </a:rPr>
              <a:t>Dobbins Middle School </a:t>
            </a:r>
          </a:p>
          <a:p>
            <a:pPr algn="ctr">
              <a:lnSpc>
                <a:spcPts val="4811"/>
              </a:lnSpc>
            </a:pPr>
            <a:r>
              <a:rPr lang="en-US" sz="3436" spc="206" dirty="0">
                <a:solidFill>
                  <a:srgbClr val="5A3761"/>
                </a:solidFill>
                <a:latin typeface="Atma"/>
              </a:rPr>
              <a:t>637 Williams Lake Dr</a:t>
            </a:r>
          </a:p>
          <a:p>
            <a:pPr algn="ctr">
              <a:lnSpc>
                <a:spcPts val="4811"/>
              </a:lnSpc>
            </a:pPr>
            <a:r>
              <a:rPr lang="en-US" sz="3436" spc="206" dirty="0">
                <a:solidFill>
                  <a:srgbClr val="5A3761"/>
                </a:solidFill>
                <a:latin typeface="Atma"/>
              </a:rPr>
              <a:t>Powder Springs, GA 30127</a:t>
            </a:r>
          </a:p>
          <a:p>
            <a:pPr algn="ctr">
              <a:lnSpc>
                <a:spcPts val="4811"/>
              </a:lnSpc>
            </a:pPr>
            <a:r>
              <a:rPr lang="en-US" sz="3436" spc="206" dirty="0">
                <a:solidFill>
                  <a:srgbClr val="5A3761"/>
                </a:solidFill>
                <a:latin typeface="Atma"/>
              </a:rPr>
              <a:t>Zoom Meeting</a:t>
            </a:r>
          </a:p>
          <a:p>
            <a:pPr algn="ctr">
              <a:lnSpc>
                <a:spcPts val="4811"/>
              </a:lnSpc>
            </a:pPr>
            <a:r>
              <a:rPr lang="en-US" sz="3436" spc="206" dirty="0">
                <a:solidFill>
                  <a:srgbClr val="5A3761"/>
                </a:solidFill>
                <a:latin typeface="Atma"/>
              </a:rPr>
              <a:t> Monday, October 14th @ 8:15am</a:t>
            </a:r>
          </a:p>
          <a:p>
            <a:pPr algn="ctr">
              <a:lnSpc>
                <a:spcPts val="4811"/>
              </a:lnSpc>
              <a:spcBef>
                <a:spcPct val="0"/>
              </a:spcBef>
            </a:pPr>
            <a:endParaRPr lang="en-US" sz="3436" spc="206" dirty="0">
              <a:solidFill>
                <a:srgbClr val="5A3761"/>
              </a:solidFill>
              <a:latin typeface="Atma"/>
            </a:endParaRPr>
          </a:p>
        </p:txBody>
      </p:sp>
      <p:sp>
        <p:nvSpPr>
          <p:cNvPr id="7" name="TextBox 7"/>
          <p:cNvSpPr txBox="1"/>
          <p:nvPr/>
        </p:nvSpPr>
        <p:spPr>
          <a:xfrm>
            <a:off x="15501216" y="6041662"/>
            <a:ext cx="925597" cy="954548"/>
          </a:xfrm>
          <a:prstGeom prst="rect">
            <a:avLst/>
          </a:prstGeom>
        </p:spPr>
        <p:txBody>
          <a:bodyPr lIns="0" tIns="0" rIns="0" bIns="0" rtlCol="0" anchor="t">
            <a:spAutoFit/>
          </a:bodyPr>
          <a:lstStyle/>
          <a:p>
            <a:pPr algn="ctr">
              <a:lnSpc>
                <a:spcPts val="7753"/>
              </a:lnSpc>
              <a:spcBef>
                <a:spcPct val="0"/>
              </a:spcBef>
            </a:pPr>
            <a:r>
              <a:rPr lang="en-US" sz="5538" spc="332">
                <a:solidFill>
                  <a:srgbClr val="F3E6D5"/>
                </a:solidFill>
                <a:latin typeface="Atma Bold"/>
              </a:rPr>
              <a:t>Go</a:t>
            </a:r>
          </a:p>
        </p:txBody>
      </p:sp>
      <p:pic>
        <p:nvPicPr>
          <p:cNvPr id="10" name="Recorded Sound">
            <a:hlinkClick r:id="" action="ppaction://media"/>
            <a:extLst>
              <a:ext uri="{FF2B5EF4-FFF2-40B4-BE49-F238E27FC236}">
                <a16:creationId xmlns:a16="http://schemas.microsoft.com/office/drawing/2014/main" id="{69A5454E-E26A-C815-EFAF-470D8CA18E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23782" y="875624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77"/>
    </mc:Choice>
    <mc:Fallback xmlns="">
      <p:transition spd="slow" advTm="7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6034" x="4513263" y="9269413"/>
          <p14:tracePt t="6034" x="6664325" y="9434513"/>
          <p14:tracePt t="6034" x="7051675" y="8931275"/>
          <p14:tracePt t="6034" x="7304088" y="8621713"/>
          <p14:tracePt t="6034" x="7575550" y="8329613"/>
          <p14:tracePt t="6034" x="7710488" y="8135938"/>
          <p14:tracePt t="6034" x="7845425" y="7962900"/>
          <p14:tracePt t="6034" x="7942263" y="7845425"/>
          <p14:tracePt t="6034" x="8001000" y="7729538"/>
          <p14:tracePt t="6034" x="8020050" y="7691438"/>
          <p14:tracePt t="6034" x="8039100" y="7672388"/>
          <p14:tracePt t="6034" x="8039100" y="7651750"/>
          <p14:tracePt t="6034" x="8020050" y="7632700"/>
          <p14:tracePt t="6034" x="8001000" y="7613650"/>
          <p14:tracePt t="6034" x="7981950" y="7594600"/>
          <p14:tracePt t="6034" x="7981950" y="7575550"/>
          <p14:tracePt t="6034" x="7962900" y="7575550"/>
          <p14:tracePt t="6034" x="7962900" y="7554913"/>
          <p14:tracePt t="6034" x="7942263" y="7535863"/>
          <p14:tracePt t="6034" x="7923213" y="7516813"/>
          <p14:tracePt t="6034" x="7923213" y="7497763"/>
          <p14:tracePt t="6034" x="7904163" y="7497763"/>
          <p14:tracePt t="6034" x="7904163" y="7478713"/>
          <p14:tracePt t="6034" x="7904163" y="7458075"/>
          <p14:tracePt t="6034" x="7885113" y="7458075"/>
          <p14:tracePt t="6034" x="7885113" y="7478713"/>
          <p14:tracePt t="6034" x="7885113" y="7497763"/>
          <p14:tracePt t="6034" x="7866063" y="7497763"/>
          <p14:tracePt t="6034" x="7845425" y="7535863"/>
          <p14:tracePt t="6034" x="7845425" y="7554913"/>
          <p14:tracePt t="6034" x="7845425" y="7575550"/>
          <p14:tracePt t="6034" x="7826375" y="7594600"/>
          <p14:tracePt t="6034" x="7807325" y="7632700"/>
          <p14:tracePt t="6034" x="7807325" y="7651750"/>
          <p14:tracePt t="6034" x="7807325" y="7672388"/>
          <p14:tracePt t="6034" x="7807325" y="7691438"/>
          <p14:tracePt t="6034" x="7788275" y="7710488"/>
          <p14:tracePt t="6034" x="7788275" y="7729538"/>
          <p14:tracePt t="6034" x="7788275" y="7748588"/>
          <p14:tracePt t="6034" x="7788275" y="7769225"/>
          <p14:tracePt t="6034" x="7769225" y="7769225"/>
          <p14:tracePt t="6034" x="7769225" y="7788275"/>
          <p14:tracePt t="6034" x="7769225" y="7807325"/>
          <p14:tracePt t="6034" x="7769225" y="7826375"/>
          <p14:tracePt t="6034" x="7769225" y="7845425"/>
          <p14:tracePt t="6034" x="7769225" y="7866063"/>
          <p14:tracePt t="6034" x="7769225" y="7885113"/>
          <p14:tracePt t="6034" x="7769225" y="7904163"/>
          <p14:tracePt t="6034" x="7748588" y="7904163"/>
          <p14:tracePt t="6034" x="7748588" y="7923213"/>
          <p14:tracePt t="6034" x="7729538" y="7942263"/>
          <p14:tracePt t="6034" x="7729538" y="7962900"/>
          <p14:tracePt t="6034" x="7729538" y="7981950"/>
          <p14:tracePt t="6034" x="7710488" y="7981950"/>
          <p14:tracePt t="6034" x="7710488" y="8001000"/>
          <p14:tracePt t="6034" x="7691438" y="8039100"/>
          <p14:tracePt t="6034" x="7691438" y="8059738"/>
          <p14:tracePt t="6034" x="7672388" y="8078788"/>
          <p14:tracePt t="6034" x="7651750" y="8078788"/>
          <p14:tracePt t="6034" x="7651750" y="8097838"/>
          <p14:tracePt t="6034" x="7632700" y="8116888"/>
          <p14:tracePt t="6034" x="7613650" y="8135938"/>
          <p14:tracePt t="6034" x="7613650" y="8156575"/>
          <p14:tracePt t="6034" x="7594600" y="8156575"/>
          <p14:tracePt t="6034" x="7575550" y="8156575"/>
          <p14:tracePt t="6034" x="7575550" y="8175625"/>
          <p14:tracePt t="6034" x="7575550" y="8194675"/>
          <p14:tracePt t="6034" x="7594600" y="8194675"/>
          <p14:tracePt t="6034" x="7594600" y="8213725"/>
          <p14:tracePt t="6034" x="7613650" y="8213725"/>
          <p14:tracePt t="6034" x="7632700" y="8213725"/>
          <p14:tracePt t="6034" x="7672388" y="8213725"/>
          <p14:tracePt t="6034" x="7691438" y="8213725"/>
          <p14:tracePt t="6034" x="7710488" y="8213725"/>
          <p14:tracePt t="6034" x="7748588" y="8213725"/>
          <p14:tracePt t="6034" x="7788275" y="8213725"/>
          <p14:tracePt t="6034" x="7826375" y="8213725"/>
          <p14:tracePt t="6034" x="7845425" y="8213725"/>
          <p14:tracePt t="6034" x="7866063" y="8213725"/>
          <p14:tracePt t="6034" x="7923213" y="8213725"/>
          <p14:tracePt t="6034" x="7962900" y="8213725"/>
          <p14:tracePt t="6034" x="8001000" y="8213725"/>
          <p14:tracePt t="6034" x="8039100" y="8213725"/>
          <p14:tracePt t="6034" x="8078788" y="8213725"/>
          <p14:tracePt t="6034" x="8116888" y="8213725"/>
          <p14:tracePt t="6034" x="8156575" y="8213725"/>
          <p14:tracePt t="6034" x="8213725" y="8213725"/>
          <p14:tracePt t="6034" x="8253413" y="8213725"/>
          <p14:tracePt t="6034" x="8291513" y="8213725"/>
          <p14:tracePt t="6034" x="8329613" y="8213725"/>
          <p14:tracePt t="6034" x="8388350" y="8213725"/>
          <p14:tracePt t="6034" x="8426450" y="8213725"/>
          <p14:tracePt t="6034" x="8485188" y="8213725"/>
          <p14:tracePt t="6034" x="8523288" y="8194675"/>
          <p14:tracePt t="6034" x="8582025" y="8194675"/>
          <p14:tracePt t="6034" x="8640763" y="8194675"/>
          <p14:tracePt t="6034" x="8697913" y="8194675"/>
          <p14:tracePt t="6034" x="8756650" y="8175625"/>
          <p14:tracePt t="6034" x="8815388" y="8175625"/>
          <p14:tracePt t="6034" x="8853488" y="8175625"/>
          <p14:tracePt t="6034" x="8912225" y="8175625"/>
          <p14:tracePt t="6034" x="8988425" y="8175625"/>
          <p14:tracePt t="6034" x="9047163" y="8156575"/>
          <p14:tracePt t="6034" x="9105900" y="8156575"/>
          <p14:tracePt t="6034" x="9182100" y="8135938"/>
          <p14:tracePt t="6034" x="9278938" y="8135938"/>
          <p14:tracePt t="6034" x="9396413" y="8116888"/>
          <p14:tracePt t="6034" x="9531350" y="8116888"/>
          <p14:tracePt t="6034" x="9686925" y="8116888"/>
          <p14:tracePt t="6034" x="9840913" y="8116888"/>
          <p14:tracePt t="6034" x="9937750" y="8116888"/>
          <p14:tracePt t="6034" x="10074275" y="8116888"/>
          <p14:tracePt t="6034" x="10152063" y="8116888"/>
          <p14:tracePt t="6034" x="10248900" y="8135938"/>
          <p14:tracePt t="6034" x="10306050" y="8156575"/>
          <p14:tracePt t="6034" x="10364788" y="8156575"/>
          <p14:tracePt t="6034" x="10402888" y="8175625"/>
          <p14:tracePt t="6034" x="10421938" y="8194675"/>
          <p14:tracePt t="6034" x="10461625" y="8194675"/>
          <p14:tracePt t="6034" x="10499725" y="8194675"/>
          <p14:tracePt t="6034" x="10539413" y="8194675"/>
          <p14:tracePt t="6034" x="10558463" y="8194675"/>
          <p14:tracePt t="6034" x="10596563" y="8213725"/>
          <p14:tracePt t="6034" x="10655300" y="8213725"/>
          <p14:tracePt t="6034" x="10674350" y="8232775"/>
          <p14:tracePt t="6034" x="10712450" y="8232775"/>
          <p14:tracePt t="6034" x="10733088" y="8253413"/>
          <p14:tracePt t="6034" x="10771188" y="8253413"/>
          <p14:tracePt t="6034" x="10809288" y="8253413"/>
          <p14:tracePt t="6034" x="10829925" y="8253413"/>
          <p14:tracePt t="6034" x="10848975" y="8253413"/>
          <p14:tracePt t="6034" x="10868025" y="8253413"/>
          <p14:tracePt t="6034" x="10887075" y="8253413"/>
          <p14:tracePt t="6034" x="10926763" y="8253413"/>
          <p14:tracePt t="6034" x="10945813" y="8253413"/>
          <p14:tracePt t="6034" x="10964863" y="8253413"/>
          <p14:tracePt t="6034" x="10983913" y="8253413"/>
          <p14:tracePt t="6034" x="11004550" y="8253413"/>
          <p14:tracePt t="6034" x="11023600" y="8253413"/>
          <p14:tracePt t="6034" x="11042650" y="8253413"/>
          <p14:tracePt t="6034" x="11061700" y="8253413"/>
          <p14:tracePt t="6034" x="11080750" y="8253413"/>
          <p14:tracePt t="6034" x="11080750" y="8272463"/>
          <p14:tracePt t="6034" x="11061700" y="8272463"/>
          <p14:tracePt t="6034" x="11023600" y="8310563"/>
          <p14:tracePt t="6034" x="10983913" y="8329613"/>
          <p14:tracePt t="6034" x="10926763" y="8388350"/>
          <p14:tracePt t="6034" x="10809288" y="8466138"/>
          <p14:tracePt t="6034" x="10615613" y="8562975"/>
          <p14:tracePt t="6034" x="10421938" y="8697913"/>
          <p14:tracePt t="6034" x="10152063" y="8834438"/>
          <p14:tracePt t="6034" x="9840913" y="8988425"/>
          <p14:tracePt t="6034" x="9628188" y="9085263"/>
          <p14:tracePt t="6034" x="9415463" y="9202738"/>
          <p14:tracePt t="6034" x="9182100" y="9299575"/>
          <p14:tracePt t="6034" x="9009063" y="9415463"/>
          <p14:tracePt t="6034" x="8872538" y="9472613"/>
          <p14:tracePt t="6034" x="8775700" y="9512300"/>
          <p14:tracePt t="6034" x="8718550" y="9550400"/>
          <p14:tracePt t="6034" x="8678863" y="9569450"/>
          <p14:tracePt t="6034" x="8640763" y="9590088"/>
          <p14:tracePt t="6034" x="8621713" y="9609138"/>
          <p14:tracePt t="6034" x="8601075" y="9628188"/>
          <p14:tracePt t="6034" x="8582025" y="9628188"/>
          <p14:tracePt t="6034" x="8562975" y="9647238"/>
          <p14:tracePt t="6034" x="8543925" y="9666288"/>
          <p14:tracePt t="6034" x="8504238" y="9550400"/>
          <p14:tracePt t="6034" x="8466138" y="9415463"/>
          <p14:tracePt t="6034" x="8466138" y="9299575"/>
          <p14:tracePt t="6034" x="8504238" y="9105900"/>
          <p14:tracePt t="6034" x="8621713" y="8891588"/>
          <p14:tracePt t="6034" x="8872538" y="8621713"/>
          <p14:tracePt t="6034" x="9415463" y="8175625"/>
          <p14:tracePt t="6034" x="10055225" y="7672388"/>
          <p14:tracePt t="6034" x="10674350" y="7304088"/>
          <p14:tracePt t="6034" x="11295063" y="6954838"/>
          <p14:tracePt t="6034" x="11895138" y="6645275"/>
          <p14:tracePt t="6034" x="12707938" y="6276975"/>
          <p14:tracePt t="6034" x="13638213" y="5811838"/>
          <p14:tracePt t="6034" x="14665325" y="5346700"/>
          <p14:tracePt t="6034" x="15770225" y="4862513"/>
          <p14:tracePt t="6034" x="16719550" y="4572000"/>
          <p14:tracePt t="6034" x="17745075" y="4184650"/>
          <p14:tracePt t="6034" x="12901613" y="290513"/>
          <p14:tracePt t="6034" x="12901613" y="406400"/>
          <p14:tracePt t="6034" x="12901613" y="561975"/>
          <p14:tracePt t="6034" x="12901613" y="696913"/>
          <p14:tracePt t="6034" x="12901613" y="833438"/>
          <p14:tracePt t="6034" x="12901613" y="949325"/>
          <p14:tracePt t="6034" x="12901613" y="1027113"/>
          <p14:tracePt t="6034" x="12901613" y="1104900"/>
          <p14:tracePt t="6034" x="12901613" y="1162050"/>
          <p14:tracePt t="6034" x="12901613" y="1220788"/>
          <p14:tracePt t="6034" x="12901613" y="1258888"/>
          <p14:tracePt t="6034" x="12901613" y="1317625"/>
          <p14:tracePt t="6034" x="12901613" y="1336675"/>
          <p14:tracePt t="6034" x="12901613" y="1374775"/>
          <p14:tracePt t="6034" x="12922250" y="1395413"/>
          <p14:tracePt t="6034" x="12707938" y="1395413"/>
          <p14:tracePt t="6034" x="12050713" y="1433513"/>
          <p14:tracePt t="6034" x="11314113" y="1665288"/>
          <p14:tracePt t="6034" x="10615613" y="1995488"/>
          <p14:tracePt t="6034" x="10131425" y="2344738"/>
          <p14:tracePt t="6034" x="9899650" y="2557463"/>
          <p14:tracePt t="6034" x="9821863" y="2614613"/>
          <p14:tracePt t="6034" x="9396413" y="2982913"/>
          <p14:tracePt t="6034" x="8912225" y="3370263"/>
          <p14:tracePt t="6034" x="8621713" y="3622675"/>
          <p14:tracePt t="6034" x="8350250" y="3971925"/>
          <p14:tracePt t="6034" x="8001000" y="4281488"/>
          <p14:tracePt t="6034" x="7710488" y="4610100"/>
          <p14:tracePt t="6034" x="7439025" y="4959350"/>
          <p14:tracePt t="6034" x="7186613" y="5289550"/>
          <p14:tracePt t="6034" x="6877050" y="5753100"/>
          <p14:tracePt t="6034" x="6626225" y="6121400"/>
          <p14:tracePt t="6034" x="6392863" y="6489700"/>
          <p14:tracePt t="6034" x="6257925" y="6742113"/>
          <p14:tracePt t="6034" x="6064250" y="7089775"/>
          <p14:tracePt t="6034" x="5792788" y="7691438"/>
          <p14:tracePt t="6034" x="5637213" y="8097838"/>
          <p14:tracePt t="6034" x="5443538" y="8582025"/>
          <p14:tracePt t="6034" x="5365750" y="8988425"/>
          <p14:tracePt t="6034" x="5308600" y="9240838"/>
          <p14:tracePt t="6034" x="5249863" y="9453563"/>
          <p14:tracePt t="6034" x="5211763" y="9666288"/>
          <p14:tracePt t="6034" x="5211763" y="9802813"/>
          <p14:tracePt t="6034" x="5230813" y="9918700"/>
          <p14:tracePt t="6034" x="5249863" y="10034588"/>
          <p14:tracePt t="6034" x="5268913" y="10131425"/>
          <p14:tracePt t="6034" x="5308600" y="10190163"/>
          <p14:tracePt t="6034" x="5327650" y="10248900"/>
          <p14:tracePt t="6034" x="4494213" y="9550400"/>
          <p14:tracePt t="6034" x="4049713" y="9375775"/>
          <p14:tracePt t="6034" x="3797300" y="9318625"/>
          <p14:tracePt t="6034" x="3544888" y="9278938"/>
          <p14:tracePt t="6034" x="3332163" y="9259888"/>
          <p14:tracePt t="6034" x="3176588" y="9259888"/>
          <p14:tracePt t="6034" x="2944813" y="9299575"/>
          <p14:tracePt t="6034" x="2711450" y="9318625"/>
          <p14:tracePt t="6034" x="2227263" y="9356725"/>
          <p14:tracePt t="6034" x="1917700" y="9434513"/>
          <p14:tracePt t="6034" x="1608138" y="9512300"/>
          <p14:tracePt t="6034" x="1277938" y="9628188"/>
          <p14:tracePt t="6034" x="1027113" y="9744075"/>
          <p14:tracePt t="6034" x="890588" y="9861550"/>
          <p14:tracePt t="6034" x="755650" y="9977438"/>
          <p14:tracePt t="6034" x="658813" y="10074275"/>
          <p14:tracePt t="6034" x="581025" y="10152063"/>
          <p14:tracePt t="6034" x="484188" y="10248900"/>
          <p14:tracePt t="6034" x="3487738" y="8039100"/>
          <p14:tracePt t="6034" x="4494213" y="6780213"/>
          <p14:tracePt t="6034" x="5637213" y="5599113"/>
          <p14:tracePt t="6034" x="7110413" y="4475163"/>
          <p14:tracePt t="6034" x="8834438" y="3313113"/>
          <p14:tracePt t="6034" x="10712450" y="2111375"/>
          <p14:tracePt t="6034" x="12728575" y="987425"/>
          <p14:tracePt t="6034" x="14839950" y="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11085106" y="806766"/>
            <a:ext cx="3657600" cy="1463040"/>
          </a:xfrm>
          <a:custGeom>
            <a:avLst/>
            <a:gdLst/>
            <a:ahLst/>
            <a:cxnLst/>
            <a:rect l="l" t="t" r="r" b="b"/>
            <a:pathLst>
              <a:path w="3657600" h="1463040">
                <a:moveTo>
                  <a:pt x="0" y="0"/>
                </a:moveTo>
                <a:lnTo>
                  <a:pt x="3657600" y="0"/>
                </a:lnTo>
                <a:lnTo>
                  <a:pt x="3657600" y="1463040"/>
                </a:lnTo>
                <a:lnTo>
                  <a:pt x="0" y="1463040"/>
                </a:lnTo>
                <a:lnTo>
                  <a:pt x="0" y="0"/>
                </a:lnTo>
                <a:close/>
              </a:path>
            </a:pathLst>
          </a:custGeom>
          <a:blipFill>
            <a:blip r:embed="rId4">
              <a:alphaModFix amt="24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1769456" y="475945"/>
            <a:ext cx="14749089" cy="1324530"/>
          </a:xfrm>
          <a:prstGeom prst="rect">
            <a:avLst/>
          </a:prstGeom>
        </p:spPr>
        <p:txBody>
          <a:bodyPr lIns="0" tIns="0" rIns="0" bIns="0" rtlCol="0" anchor="t">
            <a:spAutoFit/>
          </a:bodyPr>
          <a:lstStyle/>
          <a:p>
            <a:pPr algn="ctr">
              <a:lnSpc>
                <a:spcPts val="4911"/>
              </a:lnSpc>
            </a:pPr>
            <a:r>
              <a:rPr lang="en-US" sz="5846" spc="350" dirty="0">
                <a:solidFill>
                  <a:srgbClr val="5A3761"/>
                </a:solidFill>
                <a:latin typeface="Atma Bold"/>
              </a:rPr>
              <a:t>Tests and Assessments for Students in Middle Grades</a:t>
            </a:r>
          </a:p>
        </p:txBody>
      </p:sp>
      <p:sp>
        <p:nvSpPr>
          <p:cNvPr id="4" name="Freeform 4"/>
          <p:cNvSpPr/>
          <p:nvPr/>
        </p:nvSpPr>
        <p:spPr>
          <a:xfrm>
            <a:off x="15763082" y="6828991"/>
            <a:ext cx="2067909" cy="3277665"/>
          </a:xfrm>
          <a:custGeom>
            <a:avLst/>
            <a:gdLst/>
            <a:ahLst/>
            <a:cxnLst/>
            <a:rect l="l" t="t" r="r" b="b"/>
            <a:pathLst>
              <a:path w="2067909" h="3277665">
                <a:moveTo>
                  <a:pt x="0" y="0"/>
                </a:moveTo>
                <a:lnTo>
                  <a:pt x="2067908" y="0"/>
                </a:lnTo>
                <a:lnTo>
                  <a:pt x="2067908" y="3277666"/>
                </a:lnTo>
                <a:lnTo>
                  <a:pt x="0" y="32776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735244" y="2083555"/>
            <a:ext cx="16817513" cy="7338903"/>
          </a:xfrm>
          <a:prstGeom prst="rect">
            <a:avLst/>
          </a:prstGeom>
        </p:spPr>
        <p:txBody>
          <a:bodyPr lIns="0" tIns="0" rIns="0" bIns="0" rtlCol="0" anchor="t">
            <a:spAutoFit/>
          </a:bodyPr>
          <a:lstStyle/>
          <a:p>
            <a:pPr>
              <a:lnSpc>
                <a:spcPts val="4223"/>
              </a:lnSpc>
            </a:pPr>
            <a:r>
              <a:rPr lang="en-US" sz="3016" spc="181">
                <a:solidFill>
                  <a:srgbClr val="D06749"/>
                </a:solidFill>
                <a:latin typeface="Atma"/>
              </a:rPr>
              <a:t>How do these assessments measure student progress?</a:t>
            </a:r>
          </a:p>
          <a:p>
            <a:pPr marL="651330" lvl="1" indent="-325665">
              <a:lnSpc>
                <a:spcPts val="4223"/>
              </a:lnSpc>
              <a:buFont typeface="Arial"/>
              <a:buChar char="•"/>
            </a:pPr>
            <a:r>
              <a:rPr lang="en-US" sz="3016" spc="181">
                <a:solidFill>
                  <a:srgbClr val="5A3761"/>
                </a:solidFill>
                <a:latin typeface="Atma"/>
              </a:rPr>
              <a:t>Identifies areas in need of improvement, and plan for instruction</a:t>
            </a:r>
          </a:p>
          <a:p>
            <a:pPr marL="651330" lvl="1" indent="-325665">
              <a:lnSpc>
                <a:spcPts val="4223"/>
              </a:lnSpc>
              <a:buFont typeface="Arial"/>
              <a:buChar char="•"/>
            </a:pPr>
            <a:r>
              <a:rPr lang="en-US" sz="3016" spc="181">
                <a:solidFill>
                  <a:srgbClr val="5A3761"/>
                </a:solidFill>
                <a:latin typeface="Atma"/>
              </a:rPr>
              <a:t>Provides information for teachers and parents on areas where students have mastered learning and where they may need additional support</a:t>
            </a:r>
          </a:p>
          <a:p>
            <a:pPr marL="651330" lvl="1" indent="-325665">
              <a:lnSpc>
                <a:spcPts val="4223"/>
              </a:lnSpc>
              <a:buFont typeface="Arial"/>
              <a:buChar char="•"/>
            </a:pPr>
            <a:r>
              <a:rPr lang="en-US" sz="3016" spc="181">
                <a:solidFill>
                  <a:srgbClr val="5A3761"/>
                </a:solidFill>
                <a:latin typeface="Atma"/>
              </a:rPr>
              <a:t>Provides information to plan for “next-steps” so that the student will experience continuous growth </a:t>
            </a:r>
          </a:p>
          <a:p>
            <a:pPr>
              <a:lnSpc>
                <a:spcPts val="4223"/>
              </a:lnSpc>
            </a:pPr>
            <a:endParaRPr lang="en-US" sz="3016" spc="181">
              <a:solidFill>
                <a:srgbClr val="5A3761"/>
              </a:solidFill>
              <a:latin typeface="Atma"/>
            </a:endParaRPr>
          </a:p>
          <a:p>
            <a:pPr>
              <a:lnSpc>
                <a:spcPts val="4223"/>
              </a:lnSpc>
            </a:pPr>
            <a:r>
              <a:rPr lang="en-US" sz="3016" spc="181">
                <a:solidFill>
                  <a:srgbClr val="5A3761"/>
                </a:solidFill>
                <a:latin typeface="Atma"/>
              </a:rPr>
              <a:t> </a:t>
            </a:r>
            <a:r>
              <a:rPr lang="en-US" sz="3016" spc="181">
                <a:solidFill>
                  <a:srgbClr val="D06749"/>
                </a:solidFill>
                <a:latin typeface="Atma"/>
              </a:rPr>
              <a:t>What proficiency levels is my child expected to meet?</a:t>
            </a:r>
          </a:p>
          <a:p>
            <a:pPr marL="651330" lvl="1" indent="-325665">
              <a:lnSpc>
                <a:spcPts val="4223"/>
              </a:lnSpc>
              <a:buFont typeface="Arial"/>
              <a:buChar char="•"/>
            </a:pPr>
            <a:r>
              <a:rPr lang="en-US" sz="3016" spc="181">
                <a:solidFill>
                  <a:srgbClr val="5A3761"/>
                </a:solidFill>
                <a:latin typeface="Atma"/>
              </a:rPr>
              <a:t>Teachers share specific information about student expectations/goals and assessment results during parent meetings, conferences, and at the request of parents/guardians</a:t>
            </a:r>
          </a:p>
          <a:p>
            <a:pPr>
              <a:lnSpc>
                <a:spcPts val="4223"/>
              </a:lnSpc>
            </a:pPr>
            <a:endParaRPr lang="en-US" sz="3016" spc="181">
              <a:solidFill>
                <a:srgbClr val="5A3761"/>
              </a:solidFill>
              <a:latin typeface="Atma"/>
            </a:endParaRPr>
          </a:p>
          <a:p>
            <a:pPr>
              <a:lnSpc>
                <a:spcPts val="4083"/>
              </a:lnSpc>
            </a:pPr>
            <a:r>
              <a:rPr lang="en-US" sz="2916" spc="175">
                <a:solidFill>
                  <a:srgbClr val="5A3761"/>
                </a:solidFill>
                <a:latin typeface="Atma"/>
              </a:rPr>
              <a:t>Access previous test performance, standards, and attendance about my child using the                           </a:t>
            </a:r>
            <a:r>
              <a:rPr lang="en-US" sz="2916" u="sng" spc="175">
                <a:solidFill>
                  <a:srgbClr val="5A3761"/>
                </a:solidFill>
                <a:latin typeface="Atma"/>
                <a:hlinkClick r:id="rId8" tooltip="https://www.gadoe.org/Technology-Services/SLDS/Pages/SLDS-Parent-Portal.aspx"/>
              </a:rPr>
              <a:t>Statewide Longitudinal Data System (SLDS)</a:t>
            </a:r>
            <a:r>
              <a:rPr lang="en-US" sz="2916" spc="175">
                <a:solidFill>
                  <a:srgbClr val="5A3761"/>
                </a:solidFill>
                <a:latin typeface="Atma"/>
              </a:rPr>
              <a:t> through the school’s parent portal (if applicable)</a:t>
            </a:r>
          </a:p>
          <a:p>
            <a:pPr>
              <a:lnSpc>
                <a:spcPts val="3663"/>
              </a:lnSpc>
              <a:spcBef>
                <a:spcPct val="0"/>
              </a:spcBef>
            </a:pPr>
            <a:endParaRPr lang="en-US" sz="2916" spc="175">
              <a:solidFill>
                <a:srgbClr val="5A3761"/>
              </a:solidFill>
              <a:latin typeface="Atma"/>
            </a:endParaRPr>
          </a:p>
        </p:txBody>
      </p:sp>
      <p:pic>
        <p:nvPicPr>
          <p:cNvPr id="6" name="Recorded Sound">
            <a:hlinkClick r:id="" action="ppaction://media"/>
            <a:extLst>
              <a:ext uri="{FF2B5EF4-FFF2-40B4-BE49-F238E27FC236}">
                <a16:creationId xmlns:a16="http://schemas.microsoft.com/office/drawing/2014/main" id="{318965A3-230B-419F-33A6-FEE3F9FCC2C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39200" y="48387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825"/>
    </mc:Choice>
    <mc:Fallback xmlns="">
      <p:transition spd="slow" advTm="74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2235" x="18191163" y="10248900"/>
          <p14:tracePt t="65387" x="17376775" y="5424488"/>
          <p14:tracePt t="65392" x="17029113" y="5230813"/>
          <p14:tracePt t="65398" x="16641763" y="5094288"/>
          <p14:tracePt t="65405" x="16214725" y="4978400"/>
          <p14:tracePt t="65412" x="16002000" y="4921250"/>
          <p14:tracePt t="65421" x="15770225" y="4900613"/>
          <p14:tracePt t="65428" x="15517813" y="4900613"/>
          <p14:tracePt t="65436" x="15208250" y="4900613"/>
          <p14:tracePt t="65443" x="14800263" y="4959350"/>
          <p14:tracePt t="65452" x="14433550" y="5037138"/>
          <p14:tracePt t="65460" x="13909675" y="5192713"/>
          <p14:tracePt t="65469" x="13387388" y="5346700"/>
          <p14:tracePt t="65475" x="12863513" y="5502275"/>
          <p14:tracePt t="65484" x="12204700" y="5773738"/>
          <p14:tracePt t="65490" x="11758613" y="5986463"/>
          <p14:tracePt t="65497" x="11739563" y="5986463"/>
          <p14:tracePt t="65504" x="11371263" y="6180138"/>
          <p14:tracePt t="65512" x="10964863" y="6411913"/>
          <p14:tracePt t="65519" x="10674350" y="6567488"/>
          <p14:tracePt t="65524" x="10461625" y="6702425"/>
          <p14:tracePt t="65532" x="10287000" y="6819900"/>
          <p14:tracePt t="65538" x="10152063" y="6916738"/>
          <p14:tracePt t="65545" x="9977438" y="7070725"/>
          <p14:tracePt t="65554" x="9840913" y="7186613"/>
          <p14:tracePt t="65559" x="9764713" y="7283450"/>
          <p14:tracePt t="65567" x="9666288" y="7361238"/>
          <p14:tracePt t="65572" x="9590088" y="7458075"/>
          <p14:tracePt t="65580" x="9550400" y="7497763"/>
          <p14:tracePt t="65587" x="9512300" y="7535863"/>
          <p14:tracePt t="65593" x="9493250" y="7575550"/>
          <p14:tracePt t="65601" x="9453563" y="7594600"/>
          <p14:tracePt t="65607" x="9453563" y="7632700"/>
          <p14:tracePt t="65614" x="9434513" y="7672388"/>
          <p14:tracePt t="65620" x="9396413" y="7729538"/>
          <p14:tracePt t="65628" x="9356725" y="7845425"/>
          <p14:tracePt t="65636" x="9337675" y="7942263"/>
          <p14:tracePt t="65642" x="9299575" y="8059738"/>
          <p14:tracePt t="65649" x="9278938" y="8213725"/>
          <p14:tracePt t="65655" x="9240838" y="8329613"/>
          <p14:tracePt t="65662" x="9240838" y="8407400"/>
          <p14:tracePt t="65669" x="9221788" y="8523288"/>
          <p14:tracePt t="65676" x="9221788" y="8582025"/>
          <p14:tracePt t="65684" x="9221788" y="8640763"/>
          <p14:tracePt t="65690" x="9240838" y="8756650"/>
          <p14:tracePt t="65696" x="9278938" y="8834438"/>
          <p14:tracePt t="65703" x="9299575" y="8872538"/>
          <p14:tracePt t="65710" x="9318625" y="8912225"/>
          <p14:tracePt t="65717" x="9337675" y="8950325"/>
          <p14:tracePt t="65724" x="9356725" y="8969375"/>
          <p14:tracePt t="65731" x="9375775" y="9009063"/>
          <p14:tracePt t="65738" x="9396413" y="9009063"/>
          <p14:tracePt t="65744" x="9396413" y="9028113"/>
          <p14:tracePt t="65751" x="9396413" y="9047163"/>
          <p14:tracePt t="65758" x="9415463" y="9047163"/>
          <p14:tracePt t="65765" x="9434513" y="9066213"/>
          <p14:tracePt t="65779" x="9453563" y="9066213"/>
          <p14:tracePt t="65786" x="9453563" y="9085263"/>
          <p14:tracePt t="65793" x="9493250" y="9105900"/>
          <p14:tracePt t="65801" x="9512300" y="9124950"/>
          <p14:tracePt t="65806" x="9531350" y="9144000"/>
          <p14:tracePt t="65813" x="9569450" y="9163050"/>
          <p14:tracePt t="65821" x="9590088" y="9182100"/>
          <p14:tracePt t="65827" x="9647238" y="9202738"/>
          <p14:tracePt t="65834" x="9686925" y="9221788"/>
          <p14:tracePt t="65841" x="9744075" y="9259888"/>
          <p14:tracePt t="65848" x="9802813" y="9259888"/>
          <p14:tracePt t="65854" x="9880600" y="9259888"/>
          <p14:tracePt t="65861" x="10034588" y="9259888"/>
          <p14:tracePt t="65869" x="10209213" y="9259888"/>
          <p14:tracePt t="65875" x="10421938" y="9259888"/>
          <p14:tracePt t="65883" x="10577513" y="9240838"/>
          <p14:tracePt t="65888" x="10693400" y="9202738"/>
          <p14:tracePt t="65895" x="10712450" y="9202738"/>
          <p14:tracePt t="65903" x="10733088" y="9202738"/>
          <p14:tracePt t="65910" x="10752138" y="9182100"/>
          <p14:tracePt t="65923" x="10771188" y="9182100"/>
          <p14:tracePt t="65944" x="10771188" y="9163050"/>
          <p14:tracePt t="65953" x="10771188" y="9144000"/>
          <p14:tracePt t="65957" x="10752138" y="9124950"/>
          <p14:tracePt t="65964" x="10712450" y="9105900"/>
          <p14:tracePt t="65971" x="10636250" y="9047163"/>
          <p14:tracePt t="65978" x="10461625" y="8988425"/>
          <p14:tracePt t="65986" x="10112375" y="8853488"/>
          <p14:tracePt t="65992" x="9550400" y="8697913"/>
          <p14:tracePt t="65998" x="9278938" y="8659813"/>
          <p14:tracePt t="66005" x="9085263" y="8640763"/>
          <p14:tracePt t="66012" x="8912225" y="8621713"/>
          <p14:tracePt t="66019" x="8794750" y="8621713"/>
          <p14:tracePt t="66025" x="8659813" y="8621713"/>
          <p14:tracePt t="66034" x="8582025" y="8621713"/>
          <p14:tracePt t="66039" x="8466138" y="8621713"/>
          <p14:tracePt t="66046" x="8426450" y="8640763"/>
          <p14:tracePt t="66053" x="8350250" y="8640763"/>
          <p14:tracePt t="66060" x="8310563" y="8659813"/>
          <p14:tracePt t="66067" x="8253413" y="8678863"/>
          <p14:tracePt t="66074" x="8194675" y="8718550"/>
          <p14:tracePt t="66082" x="8116888" y="8756650"/>
          <p14:tracePt t="66089" x="8039100" y="8815388"/>
          <p14:tracePt t="66094" x="7962900" y="8853488"/>
          <p14:tracePt t="66102" x="7866063" y="8931275"/>
          <p14:tracePt t="66108" x="7826375" y="8988425"/>
          <p14:tracePt t="66116" x="7769225" y="9009063"/>
          <p14:tracePt t="66124" x="7710488" y="9066213"/>
          <p14:tracePt t="66129" x="7672388" y="9124950"/>
          <p14:tracePt t="66136" x="7651750" y="9163050"/>
          <p14:tracePt t="66143" x="7613650" y="9202738"/>
          <p14:tracePt t="66149" x="7594600" y="9259888"/>
          <p14:tracePt t="66156" x="7554913" y="9356725"/>
          <p14:tracePt t="66163" x="7516813" y="9434513"/>
          <p14:tracePt t="66170" x="7497763" y="9493250"/>
          <p14:tracePt t="66177" x="7497763" y="9550400"/>
          <p14:tracePt t="66185" x="7497763" y="9609138"/>
          <p14:tracePt t="66191" x="7497763" y="9647238"/>
          <p14:tracePt t="66199" x="7497763" y="9686925"/>
          <p14:tracePt t="66206" x="7497763" y="9725025"/>
          <p14:tracePt t="66212" x="7516813" y="9744075"/>
          <p14:tracePt t="66218" x="7516813" y="9783763"/>
          <p14:tracePt t="66225" x="7535863" y="9783763"/>
          <p14:tracePt t="66231" x="7535863" y="9802813"/>
          <p14:tracePt t="66246" x="7554913" y="9821863"/>
          <p14:tracePt t="66259" x="7575550" y="9840913"/>
          <p14:tracePt t="66266" x="7575550" y="9861550"/>
          <p14:tracePt t="66272" x="7594600" y="9861550"/>
          <p14:tracePt t="66285" x="7613650" y="9861550"/>
          <p14:tracePt t="66288" x="7613650" y="9880600"/>
          <p14:tracePt t="66309" x="7632700" y="9880600"/>
          <p14:tracePt t="66315" x="7651750" y="9880600"/>
          <p14:tracePt t="66322" x="7672388" y="9880600"/>
          <p14:tracePt t="66335" x="7691438" y="9861550"/>
          <p14:tracePt t="66349" x="7729538" y="9840913"/>
          <p14:tracePt t="66370" x="7748588" y="9821863"/>
          <p14:tracePt t="66376" x="7748588" y="9802813"/>
          <p14:tracePt t="66396" x="7748588" y="9783763"/>
          <p14:tracePt t="66403" x="7748588" y="9764713"/>
          <p14:tracePt t="66418" x="7748588" y="9725025"/>
          <p14:tracePt t="66423" x="7748588" y="9686925"/>
          <p14:tracePt t="66430" x="7729538" y="9647238"/>
          <p14:tracePt t="66437" x="7691438" y="9590088"/>
          <p14:tracePt t="66444" x="7651750" y="9531350"/>
          <p14:tracePt t="66451" x="7632700" y="9472613"/>
          <p14:tracePt t="66458" x="7594600" y="9434513"/>
          <p14:tracePt t="66464" x="7575550" y="9396413"/>
          <p14:tracePt t="66472" x="7535863" y="9356725"/>
          <p14:tracePt t="66479" x="7497763" y="9299575"/>
          <p14:tracePt t="66485" x="7439025" y="9240838"/>
          <p14:tracePt t="66492" x="7400925" y="9202738"/>
          <p14:tracePt t="66498" x="7380288" y="9182100"/>
          <p14:tracePt t="66505" x="7342188" y="9144000"/>
          <p14:tracePt t="66512" x="7304088" y="9105900"/>
          <p14:tracePt t="66519" x="7283450" y="9085263"/>
          <p14:tracePt t="66526" x="7264400" y="9047163"/>
          <p14:tracePt t="66533" x="7245350" y="9047163"/>
          <p14:tracePt t="66540" x="7226300" y="9028113"/>
          <p14:tracePt t="66547" x="7226300" y="9009063"/>
          <p14:tracePt t="66554" x="7207250" y="8988425"/>
          <p14:tracePt t="66569" x="7167563" y="8988425"/>
          <p14:tracePt t="66574" x="7167563" y="8969375"/>
          <p14:tracePt t="66581" x="7148513" y="8969375"/>
          <p14:tracePt t="66594" x="7129463" y="8969375"/>
          <p14:tracePt t="66602" x="7089775" y="8969375"/>
          <p14:tracePt t="66608" x="7051675" y="8969375"/>
          <p14:tracePt t="66615" x="7013575" y="8969375"/>
          <p14:tracePt t="66622" x="6916738" y="8988425"/>
          <p14:tracePt t="66629" x="6819900" y="9047163"/>
          <p14:tracePt t="66636" x="6742113" y="9066213"/>
          <p14:tracePt t="66642" x="6645275" y="9085263"/>
          <p14:tracePt t="66652" x="6567488" y="9124950"/>
          <p14:tracePt t="66656" x="6508750" y="9163050"/>
          <p14:tracePt t="66663" x="6470650" y="9163050"/>
          <p14:tracePt t="66670" x="6432550" y="9182100"/>
          <p14:tracePt t="66676" x="6411913" y="9182100"/>
          <p14:tracePt t="66683" x="6411913" y="9202738"/>
          <p14:tracePt t="66690" x="6373813" y="9202738"/>
          <p14:tracePt t="66718" x="6354763" y="9202738"/>
          <p14:tracePt t="66732" x="6335713" y="9202738"/>
          <p14:tracePt t="66752" x="6315075" y="9202738"/>
          <p14:tracePt t="66787" x="6296025" y="9202738"/>
          <p14:tracePt t="66856" x="6296025" y="9182100"/>
          <p14:tracePt t="66917" x="6296025" y="9163050"/>
          <p14:tracePt t="66944" x="6296025" y="9144000"/>
          <p14:tracePt t="67048" x="6296025" y="9124950"/>
          <p14:tracePt t="67096" x="6296025" y="9105900"/>
          <p14:tracePt t="67206" x="6315075" y="9105900"/>
          <p14:tracePt t="67226" x="6335713" y="9105900"/>
          <p14:tracePt t="67261" x="6354763" y="9105900"/>
          <p14:tracePt t="67295" x="6373813" y="9105900"/>
          <p14:tracePt t="67336" x="6392863" y="9085263"/>
          <p14:tracePt t="67343" x="6411913" y="9085263"/>
          <p14:tracePt t="67350" x="6432550" y="9085263"/>
          <p14:tracePt t="67356" x="6432550" y="9066213"/>
          <p14:tracePt t="67363" x="6470650" y="9066213"/>
          <p14:tracePt t="67370" x="6508750" y="9066213"/>
          <p14:tracePt t="67378" x="6548438" y="9066213"/>
          <p14:tracePt t="67384" x="6586538" y="9066213"/>
          <p14:tracePt t="67390" x="6605588" y="9066213"/>
          <p14:tracePt t="67397" x="6645275" y="9066213"/>
          <p14:tracePt t="67404" x="6683375" y="9066213"/>
          <p14:tracePt t="67411" x="6742113" y="9066213"/>
          <p14:tracePt t="67418" x="6780213" y="9066213"/>
          <p14:tracePt t="67424" x="6799263" y="9066213"/>
          <p14:tracePt t="67432" x="6819900" y="9066213"/>
          <p14:tracePt t="67439" x="6838950" y="9066213"/>
          <p14:tracePt t="67445" x="6858000" y="9066213"/>
          <p14:tracePt t="67453" x="6877050" y="9066213"/>
          <p14:tracePt t="67465" x="6896100" y="9066213"/>
          <p14:tracePt t="67472" x="6916738" y="9066213"/>
          <p14:tracePt t="67485" x="6935788" y="9066213"/>
          <p14:tracePt t="67501" x="6954838" y="9066213"/>
          <p14:tracePt t="67519" x="6973888" y="9066213"/>
          <p14:tracePt t="67562" x="6992938" y="9066213"/>
          <p14:tracePt t="67575" x="7013575" y="9066213"/>
          <p14:tracePt t="67645" x="7032625" y="9066213"/>
          <p14:tracePt t="70079" x="7497763" y="8969375"/>
          <p14:tracePt t="70086" x="8504238" y="8891588"/>
          <p14:tracePt t="70094" x="9259888" y="8912225"/>
          <p14:tracePt t="70102" x="9666288" y="8988425"/>
          <p14:tracePt t="70109" x="9958388" y="9028113"/>
          <p14:tracePt t="70117" x="10152063" y="9066213"/>
          <p14:tracePt t="70136" x="10442575" y="9124950"/>
          <p14:tracePt t="70139" x="10577513" y="9182100"/>
          <p14:tracePt t="70147" x="10655300" y="9182100"/>
          <p14:tracePt t="70154" x="10752138" y="9221788"/>
          <p14:tracePt t="70163" x="10829925" y="9259888"/>
          <p14:tracePt t="70172" x="10887075" y="9278938"/>
          <p14:tracePt t="70179" x="10907713" y="9278938"/>
          <p14:tracePt t="70186" x="10926763" y="9299575"/>
          <p14:tracePt t="70194" x="10945813" y="9318625"/>
          <p14:tracePt t="70202" x="10964863" y="9318625"/>
          <p14:tracePt t="70208" x="10983913" y="9318625"/>
          <p14:tracePt t="70218" x="11004550" y="9356725"/>
          <p14:tracePt t="70225" x="11023600" y="9356725"/>
          <p14:tracePt t="70233" x="11042650" y="9396413"/>
          <p14:tracePt t="70240" x="11061700" y="9415463"/>
          <p14:tracePt t="70248" x="11101388" y="9434513"/>
          <p14:tracePt t="70256" x="11139488" y="9453563"/>
          <p14:tracePt t="70263" x="11177588" y="9493250"/>
          <p14:tracePt t="70272" x="11217275" y="9512300"/>
          <p14:tracePt t="70280" x="11274425" y="9550400"/>
          <p14:tracePt t="70287" x="11314113" y="9590088"/>
          <p14:tracePt t="70296" x="11371263" y="9609138"/>
          <p14:tracePt t="70304" x="11430000" y="9647238"/>
          <p14:tracePt t="70311" x="11526838" y="9666288"/>
          <p14:tracePt t="70320" x="11585575" y="9705975"/>
          <p14:tracePt t="70327" x="11642725" y="9705975"/>
          <p14:tracePt t="70335" x="11720513" y="9705975"/>
          <p14:tracePt t="70343" x="11779250" y="9705975"/>
          <p14:tracePt t="70351" x="11836400" y="9705975"/>
          <p14:tracePt t="70360" x="11895138" y="9705975"/>
          <p14:tracePt t="70367" x="11933238" y="9705975"/>
          <p14:tracePt t="70377" x="11991975" y="9705975"/>
          <p14:tracePt t="70379" x="12030075" y="9705975"/>
          <p14:tracePt t="70386" x="12050713" y="9705975"/>
          <p14:tracePt t="70392" x="12088813" y="9686925"/>
          <p14:tracePt t="70399" x="12126913" y="9686925"/>
          <p14:tracePt t="70406" x="12147550" y="9666288"/>
          <p14:tracePt t="70413" x="12185650" y="9647238"/>
          <p14:tracePt t="70421" x="12223750" y="9628188"/>
          <p14:tracePt t="70429" x="12244388" y="9628188"/>
          <p14:tracePt t="70437" x="12263438" y="9628188"/>
          <p14:tracePt t="70445" x="12301538" y="9609138"/>
          <p14:tracePt t="70453" x="12341225" y="9590088"/>
          <p14:tracePt t="70461" x="12360275" y="9569450"/>
          <p14:tracePt t="70469" x="12398375" y="9550400"/>
          <p14:tracePt t="70476" x="12417425" y="9550400"/>
          <p14:tracePt t="70486" x="12438063" y="9531350"/>
          <p14:tracePt t="70493" x="12476163" y="9512300"/>
          <p14:tracePt t="70499" x="12514263" y="9493250"/>
          <p14:tracePt t="70506" x="12534900" y="9493250"/>
          <p14:tracePt t="70513" x="12553950" y="9493250"/>
          <p14:tracePt t="70521" x="12592050" y="9493250"/>
          <p14:tracePt t="70527" x="12611100" y="9493250"/>
          <p14:tracePt t="70534" x="12631738" y="9493250"/>
          <p14:tracePt t="70540" x="12669838" y="9493250"/>
          <p14:tracePt t="70547" x="12707938" y="9493250"/>
          <p14:tracePt t="70554" x="12728575" y="9493250"/>
          <p14:tracePt t="70561" x="12747625" y="9493250"/>
          <p14:tracePt t="70568" x="12785725" y="9493250"/>
          <p14:tracePt t="70575" x="12825413" y="9472613"/>
          <p14:tracePt t="70587" x="12863513" y="9472613"/>
          <p14:tracePt t="70589" x="12901613" y="9453563"/>
          <p14:tracePt t="70596" x="12941300" y="9453563"/>
          <p14:tracePt t="70604" x="12979400" y="9453563"/>
          <p14:tracePt t="70612" x="13057188" y="9434513"/>
          <p14:tracePt t="70620" x="13095288" y="9415463"/>
          <p14:tracePt t="70627" x="13134975" y="9396413"/>
          <p14:tracePt t="70635" x="13173075" y="9396413"/>
          <p14:tracePt t="70640" x="13212763" y="9396413"/>
          <p14:tracePt t="70647" x="13250863" y="9375775"/>
          <p14:tracePt t="70655" x="13309600" y="9356725"/>
          <p14:tracePt t="70662" x="13347700" y="9337675"/>
          <p14:tracePt t="70668" x="13387388" y="9318625"/>
          <p14:tracePt t="70674" x="13425488" y="9299575"/>
          <p14:tracePt t="70682" x="13484225" y="9278938"/>
          <p14:tracePt t="70691" x="13541375" y="9259888"/>
          <p14:tracePt t="70695" x="13581063" y="9240838"/>
          <p14:tracePt t="70703" x="13619163" y="9221788"/>
          <p14:tracePt t="70711" x="13638213" y="9221788"/>
          <p14:tracePt t="70717" x="13696950" y="9202738"/>
          <p14:tracePt t="70725" x="13696950" y="9182100"/>
          <p14:tracePt t="70734" x="13716000" y="9182100"/>
          <p14:tracePt t="70741" x="13735050" y="9182100"/>
          <p14:tracePt t="70749" x="13754100" y="9182100"/>
          <p14:tracePt t="70756" x="13774738" y="9182100"/>
          <p14:tracePt t="70764" x="13774738" y="9163050"/>
          <p14:tracePt t="70771" x="13793788" y="9163050"/>
          <p14:tracePt t="70796" x="13812838" y="9163050"/>
          <p14:tracePt t="70813" x="13831888" y="9163050"/>
          <p14:tracePt t="70849" x="13850938" y="9163050"/>
          <p14:tracePt t="70955" x="13871575" y="9144000"/>
          <p14:tracePt t="72768" x="14509750" y="8969375"/>
          <p14:tracePt t="72771" x="15730538" y="8815388"/>
          <p14:tracePt t="72778" x="16583025" y="8775700"/>
          <p14:tracePt t="72786" x="17319625" y="8775700"/>
          <p14:tracePt t="72792" x="18075275" y="87376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15181328" y="5914977"/>
            <a:ext cx="2909633" cy="3899006"/>
          </a:xfrm>
          <a:custGeom>
            <a:avLst/>
            <a:gdLst/>
            <a:ahLst/>
            <a:cxnLst/>
            <a:rect l="l" t="t" r="r" b="b"/>
            <a:pathLst>
              <a:path w="2909633" h="3899006">
                <a:moveTo>
                  <a:pt x="0" y="0"/>
                </a:moveTo>
                <a:lnTo>
                  <a:pt x="2909633" y="0"/>
                </a:lnTo>
                <a:lnTo>
                  <a:pt x="2909633" y="3899006"/>
                </a:lnTo>
                <a:lnTo>
                  <a:pt x="0" y="38990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426177" y="5699183"/>
            <a:ext cx="2596065" cy="4114800"/>
          </a:xfrm>
          <a:custGeom>
            <a:avLst/>
            <a:gdLst/>
            <a:ahLst/>
            <a:cxnLst/>
            <a:rect l="l" t="t" r="r" b="b"/>
            <a:pathLst>
              <a:path w="2596065" h="4114800">
                <a:moveTo>
                  <a:pt x="0" y="0"/>
                </a:moveTo>
                <a:lnTo>
                  <a:pt x="2596065" y="0"/>
                </a:lnTo>
                <a:lnTo>
                  <a:pt x="25960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TextBox 4"/>
          <p:cNvSpPr txBox="1"/>
          <p:nvPr/>
        </p:nvSpPr>
        <p:spPr>
          <a:xfrm>
            <a:off x="1028700" y="559665"/>
            <a:ext cx="15930905" cy="1218707"/>
          </a:xfrm>
          <a:prstGeom prst="rect">
            <a:avLst/>
          </a:prstGeom>
        </p:spPr>
        <p:txBody>
          <a:bodyPr lIns="0" tIns="0" rIns="0" bIns="0" rtlCol="0" anchor="t">
            <a:spAutoFit/>
          </a:bodyPr>
          <a:lstStyle/>
          <a:p>
            <a:pPr algn="ctr">
              <a:lnSpc>
                <a:spcPts val="10002"/>
              </a:lnSpc>
              <a:spcBef>
                <a:spcPct val="0"/>
              </a:spcBef>
            </a:pPr>
            <a:r>
              <a:rPr lang="en-US" sz="7144" spc="428">
                <a:solidFill>
                  <a:srgbClr val="5A3761"/>
                </a:solidFill>
                <a:latin typeface="Atma Bold"/>
              </a:rPr>
              <a:t>Georgia Milestones</a:t>
            </a:r>
          </a:p>
        </p:txBody>
      </p:sp>
      <p:sp>
        <p:nvSpPr>
          <p:cNvPr id="5" name="TextBox 5"/>
          <p:cNvSpPr txBox="1"/>
          <p:nvPr/>
        </p:nvSpPr>
        <p:spPr>
          <a:xfrm>
            <a:off x="15710547" y="6041662"/>
            <a:ext cx="925597" cy="954548"/>
          </a:xfrm>
          <a:prstGeom prst="rect">
            <a:avLst/>
          </a:prstGeom>
        </p:spPr>
        <p:txBody>
          <a:bodyPr lIns="0" tIns="0" rIns="0" bIns="0" rtlCol="0" anchor="t">
            <a:spAutoFit/>
          </a:bodyPr>
          <a:lstStyle/>
          <a:p>
            <a:pPr algn="ctr">
              <a:lnSpc>
                <a:spcPts val="7753"/>
              </a:lnSpc>
              <a:spcBef>
                <a:spcPct val="0"/>
              </a:spcBef>
            </a:pPr>
            <a:r>
              <a:rPr lang="en-US" sz="5538" spc="332">
                <a:solidFill>
                  <a:srgbClr val="F3E6D5"/>
                </a:solidFill>
                <a:latin typeface="Atma Bold"/>
              </a:rPr>
              <a:t>Go</a:t>
            </a:r>
          </a:p>
        </p:txBody>
      </p:sp>
      <p:sp>
        <p:nvSpPr>
          <p:cNvPr id="6" name="TextBox 6"/>
          <p:cNvSpPr txBox="1"/>
          <p:nvPr/>
        </p:nvSpPr>
        <p:spPr>
          <a:xfrm>
            <a:off x="2505894" y="2057122"/>
            <a:ext cx="13276212" cy="5699461"/>
          </a:xfrm>
          <a:prstGeom prst="rect">
            <a:avLst/>
          </a:prstGeom>
        </p:spPr>
        <p:txBody>
          <a:bodyPr lIns="0" tIns="0" rIns="0" bIns="0" rtlCol="0" anchor="t">
            <a:spAutoFit/>
          </a:bodyPr>
          <a:lstStyle/>
          <a:p>
            <a:pPr marL="698815" lvl="1" indent="-349407">
              <a:lnSpc>
                <a:spcPts val="4531"/>
              </a:lnSpc>
              <a:buFont typeface="Arial"/>
              <a:buChar char="•"/>
            </a:pPr>
            <a:r>
              <a:rPr lang="en-US" sz="3236" spc="194">
                <a:solidFill>
                  <a:srgbClr val="000000"/>
                </a:solidFill>
                <a:latin typeface="Atma"/>
              </a:rPr>
              <a:t>Designed to measure how well students have learned the skills and knowledge described in the curriculum in the areas of English Language Arts and Mathematics in grades 6, 7, &amp; 8</a:t>
            </a:r>
          </a:p>
          <a:p>
            <a:pPr marL="698815" lvl="1" indent="-349407">
              <a:lnSpc>
                <a:spcPts val="4531"/>
              </a:lnSpc>
              <a:buFont typeface="Arial"/>
              <a:buChar char="•"/>
            </a:pPr>
            <a:r>
              <a:rPr lang="en-US" sz="3236" spc="194">
                <a:solidFill>
                  <a:srgbClr val="000000"/>
                </a:solidFill>
                <a:latin typeface="Atma"/>
              </a:rPr>
              <a:t>Science and Social Studies, grade 8</a:t>
            </a:r>
          </a:p>
          <a:p>
            <a:pPr marL="699514" lvl="1" indent="-349757">
              <a:lnSpc>
                <a:spcPts val="4535"/>
              </a:lnSpc>
              <a:buFont typeface="Arial"/>
              <a:buChar char="•"/>
            </a:pPr>
            <a:r>
              <a:rPr lang="en-US" sz="3239" spc="194">
                <a:solidFill>
                  <a:srgbClr val="000000"/>
                </a:solidFill>
                <a:latin typeface="Atma"/>
              </a:rPr>
              <a:t>Taken at the end of the school year</a:t>
            </a:r>
          </a:p>
          <a:p>
            <a:pPr marL="698815" lvl="1" indent="-349407">
              <a:lnSpc>
                <a:spcPts val="4531"/>
              </a:lnSpc>
              <a:buFont typeface="Arial"/>
              <a:buChar char="•"/>
            </a:pPr>
            <a:r>
              <a:rPr lang="en-US" sz="3236" spc="194">
                <a:solidFill>
                  <a:srgbClr val="000000"/>
                </a:solidFill>
                <a:latin typeface="Atma"/>
              </a:rPr>
              <a:t>Provides information on academic achievement at student, class,                 school, system, and state levels</a:t>
            </a:r>
          </a:p>
          <a:p>
            <a:pPr marL="698815" lvl="1" indent="-349407">
              <a:lnSpc>
                <a:spcPts val="4531"/>
              </a:lnSpc>
              <a:buFont typeface="Arial"/>
              <a:buChar char="•"/>
            </a:pPr>
            <a:r>
              <a:rPr lang="en-US" sz="3236" spc="194">
                <a:solidFill>
                  <a:srgbClr val="000000"/>
                </a:solidFill>
                <a:latin typeface="Atma"/>
              </a:rPr>
              <a:t>Used to diagnose individual student strengths and weaknesses as related to the instruction of the state-adopted curriculum, and to gauge the quality of education throughout Georgia.</a:t>
            </a:r>
          </a:p>
        </p:txBody>
      </p:sp>
      <p:pic>
        <p:nvPicPr>
          <p:cNvPr id="16" name="Audio 15">
            <a:hlinkClick r:id="" action="ppaction://media"/>
            <a:extLst>
              <a:ext uri="{FF2B5EF4-FFF2-40B4-BE49-F238E27FC236}">
                <a16:creationId xmlns:a16="http://schemas.microsoft.com/office/drawing/2014/main" id="{45D9661D-D005-DC5C-B99B-E58C0D940B6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1472"/>
    </mc:Choice>
    <mc:Fallback xmlns="">
      <p:transition spd="slow" advTm="51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311" x="18249900" y="5849938"/>
          <p14:tracePt t="320" x="18229263" y="5811838"/>
          <p14:tracePt t="328" x="18191163" y="5753100"/>
          <p14:tracePt t="333" x="18132425" y="5715000"/>
          <p14:tracePt t="341" x="18113375" y="5676900"/>
          <p14:tracePt t="347" x="18094325" y="5656263"/>
          <p14:tracePt t="361" x="18075275" y="5637213"/>
          <p14:tracePt t="368" x="18075275" y="5618163"/>
          <p14:tracePt t="389" x="18075275" y="5599113"/>
          <p14:tracePt t="404" x="18094325" y="5599113"/>
          <p14:tracePt t="412" x="18172113" y="55800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395883" y="2399341"/>
            <a:ext cx="5179600" cy="5488318"/>
          </a:xfrm>
          <a:custGeom>
            <a:avLst/>
            <a:gdLst/>
            <a:ahLst/>
            <a:cxnLst/>
            <a:rect l="l" t="t" r="r" b="b"/>
            <a:pathLst>
              <a:path w="5179600" h="5488318">
                <a:moveTo>
                  <a:pt x="0" y="0"/>
                </a:moveTo>
                <a:lnTo>
                  <a:pt x="5179600" y="0"/>
                </a:lnTo>
                <a:lnTo>
                  <a:pt x="5179600" y="5488318"/>
                </a:lnTo>
                <a:lnTo>
                  <a:pt x="0" y="5488318"/>
                </a:lnTo>
                <a:lnTo>
                  <a:pt x="0" y="0"/>
                </a:lnTo>
                <a:close/>
              </a:path>
            </a:pathLst>
          </a:custGeom>
          <a:blipFill>
            <a:blip r:embed="rId4">
              <a:alphaModFix amt="7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1623385" y="623981"/>
            <a:ext cx="12814465" cy="1753044"/>
          </a:xfrm>
          <a:prstGeom prst="rect">
            <a:avLst/>
          </a:prstGeom>
        </p:spPr>
        <p:txBody>
          <a:bodyPr lIns="0" tIns="0" rIns="0" bIns="0" rtlCol="0" anchor="t">
            <a:spAutoFit/>
          </a:bodyPr>
          <a:lstStyle/>
          <a:p>
            <a:pPr algn="ctr">
              <a:lnSpc>
                <a:spcPts val="6506"/>
              </a:lnSpc>
            </a:pPr>
            <a:r>
              <a:rPr lang="en-US" sz="7650" spc="459" dirty="0">
                <a:solidFill>
                  <a:srgbClr val="5A3761"/>
                </a:solidFill>
                <a:latin typeface="Atma Bold"/>
              </a:rPr>
              <a:t>FY25 Family Engagement Plans</a:t>
            </a:r>
          </a:p>
        </p:txBody>
      </p:sp>
      <p:sp>
        <p:nvSpPr>
          <p:cNvPr id="4" name="Freeform 4"/>
          <p:cNvSpPr/>
          <p:nvPr/>
        </p:nvSpPr>
        <p:spPr>
          <a:xfrm>
            <a:off x="1028700" y="5558488"/>
            <a:ext cx="2596065" cy="4114800"/>
          </a:xfrm>
          <a:custGeom>
            <a:avLst/>
            <a:gdLst/>
            <a:ahLst/>
            <a:cxnLst/>
            <a:rect l="l" t="t" r="r" b="b"/>
            <a:pathLst>
              <a:path w="2596065" h="4114800">
                <a:moveTo>
                  <a:pt x="0" y="0"/>
                </a:moveTo>
                <a:lnTo>
                  <a:pt x="2596065" y="0"/>
                </a:lnTo>
                <a:lnTo>
                  <a:pt x="25960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3207328" y="6501905"/>
            <a:ext cx="1647839" cy="889833"/>
          </a:xfrm>
          <a:custGeom>
            <a:avLst/>
            <a:gdLst/>
            <a:ahLst/>
            <a:cxnLst/>
            <a:rect l="l" t="t" r="r" b="b"/>
            <a:pathLst>
              <a:path w="1647839" h="889833">
                <a:moveTo>
                  <a:pt x="0" y="0"/>
                </a:moveTo>
                <a:lnTo>
                  <a:pt x="1647840" y="0"/>
                </a:lnTo>
                <a:lnTo>
                  <a:pt x="1647840" y="889833"/>
                </a:lnTo>
                <a:lnTo>
                  <a:pt x="0" y="8898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4031248" y="1629131"/>
            <a:ext cx="2476083" cy="2057400"/>
          </a:xfrm>
          <a:custGeom>
            <a:avLst/>
            <a:gdLst/>
            <a:ahLst/>
            <a:cxnLst/>
            <a:rect l="l" t="t" r="r" b="b"/>
            <a:pathLst>
              <a:path w="2476083" h="2057400">
                <a:moveTo>
                  <a:pt x="0" y="0"/>
                </a:moveTo>
                <a:lnTo>
                  <a:pt x="2476083" y="0"/>
                </a:lnTo>
                <a:lnTo>
                  <a:pt x="247608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2985683" y="3686531"/>
            <a:ext cx="1466847" cy="1177469"/>
          </a:xfrm>
          <a:custGeom>
            <a:avLst/>
            <a:gdLst/>
            <a:ahLst/>
            <a:cxnLst/>
            <a:rect l="l" t="t" r="r" b="b"/>
            <a:pathLst>
              <a:path w="1466847" h="1177469">
                <a:moveTo>
                  <a:pt x="0" y="0"/>
                </a:moveTo>
                <a:lnTo>
                  <a:pt x="1466847" y="0"/>
                </a:lnTo>
                <a:lnTo>
                  <a:pt x="1466847" y="1177468"/>
                </a:lnTo>
                <a:lnTo>
                  <a:pt x="0" y="1177468"/>
                </a:lnTo>
                <a:lnTo>
                  <a:pt x="0" y="0"/>
                </a:lnTo>
                <a:close/>
              </a:path>
            </a:pathLst>
          </a:custGeom>
          <a:blipFill>
            <a:blip r:embed="rId12"/>
            <a:stretch>
              <a:fillRect/>
            </a:stretch>
          </a:blipFill>
        </p:spPr>
        <p:txBody>
          <a:bodyPr/>
          <a:lstStyle/>
          <a:p>
            <a:endParaRPr lang="en-US"/>
          </a:p>
        </p:txBody>
      </p:sp>
      <p:sp>
        <p:nvSpPr>
          <p:cNvPr id="8" name="Freeform 8"/>
          <p:cNvSpPr/>
          <p:nvPr/>
        </p:nvSpPr>
        <p:spPr>
          <a:xfrm>
            <a:off x="12262551" y="4825064"/>
            <a:ext cx="1466847" cy="1466847"/>
          </a:xfrm>
          <a:custGeom>
            <a:avLst/>
            <a:gdLst/>
            <a:ahLst/>
            <a:cxnLst/>
            <a:rect l="l" t="t" r="r" b="b"/>
            <a:pathLst>
              <a:path w="1466847" h="1466847">
                <a:moveTo>
                  <a:pt x="0" y="0"/>
                </a:moveTo>
                <a:lnTo>
                  <a:pt x="1466846" y="0"/>
                </a:lnTo>
                <a:lnTo>
                  <a:pt x="1466846" y="1466847"/>
                </a:lnTo>
                <a:lnTo>
                  <a:pt x="0" y="1466847"/>
                </a:lnTo>
                <a:lnTo>
                  <a:pt x="0" y="0"/>
                </a:lnTo>
                <a:close/>
              </a:path>
            </a:pathLst>
          </a:custGeom>
          <a:blipFill>
            <a:blip r:embed="rId13"/>
            <a:stretch>
              <a:fillRect/>
            </a:stretch>
          </a:blipFill>
        </p:spPr>
        <p:txBody>
          <a:bodyPr/>
          <a:lstStyle/>
          <a:p>
            <a:endParaRPr lang="en-US"/>
          </a:p>
        </p:txBody>
      </p:sp>
      <p:sp>
        <p:nvSpPr>
          <p:cNvPr id="9" name="TextBox 9"/>
          <p:cNvSpPr txBox="1"/>
          <p:nvPr/>
        </p:nvSpPr>
        <p:spPr>
          <a:xfrm>
            <a:off x="4608527" y="3969381"/>
            <a:ext cx="11297713" cy="3693319"/>
          </a:xfrm>
          <a:prstGeom prst="rect">
            <a:avLst/>
          </a:prstGeom>
        </p:spPr>
        <p:txBody>
          <a:bodyPr lIns="0" tIns="0" rIns="0" bIns="0" rtlCol="0" anchor="t">
            <a:spAutoFit/>
          </a:bodyPr>
          <a:lstStyle/>
          <a:p>
            <a:pPr>
              <a:lnSpc>
                <a:spcPts val="4811"/>
              </a:lnSpc>
              <a:spcBef>
                <a:spcPct val="0"/>
              </a:spcBef>
            </a:pPr>
            <a:r>
              <a:rPr lang="en-US" sz="3400" u="sng" spc="206" dirty="0">
                <a:solidFill>
                  <a:srgbClr val="5A3761"/>
                </a:solidFill>
                <a:latin typeface="Atma"/>
                <a:hlinkClick r:id="rId14"/>
              </a:rPr>
              <a:t>PCSD Family Engagement Plan</a:t>
            </a:r>
          </a:p>
          <a:p>
            <a:pPr>
              <a:lnSpc>
                <a:spcPts val="4811"/>
              </a:lnSpc>
              <a:spcBef>
                <a:spcPct val="0"/>
              </a:spcBef>
            </a:pPr>
            <a:endParaRPr lang="en-US" sz="3436" u="sng" spc="206" dirty="0">
              <a:solidFill>
                <a:srgbClr val="5A3761"/>
              </a:solidFill>
              <a:latin typeface="Atma"/>
              <a:hlinkClick r:id="rId15" tooltip="https://www.paulding.k12.ga.us/cms/lib/GA01903603/Centricity/Domain/211/Final3%20FY24%20Parent%20Engagement%20Plan.pdf"/>
            </a:endParaRPr>
          </a:p>
          <a:p>
            <a:pPr>
              <a:lnSpc>
                <a:spcPts val="4811"/>
              </a:lnSpc>
              <a:spcBef>
                <a:spcPct val="0"/>
              </a:spcBef>
            </a:pPr>
            <a:r>
              <a:rPr lang="en-US" sz="3436" u="sng" spc="206" dirty="0">
                <a:solidFill>
                  <a:srgbClr val="5A3761"/>
                </a:solidFill>
                <a:latin typeface="Atma"/>
                <a:hlinkClick r:id="rId16"/>
              </a:rPr>
              <a:t>Dobbins Middle Family Engagement Plan</a:t>
            </a:r>
            <a:r>
              <a:rPr lang="en-US" sz="3436" spc="206" dirty="0">
                <a:solidFill>
                  <a:srgbClr val="5A3761"/>
                </a:solidFill>
                <a:latin typeface="Atma"/>
                <a:hlinkClick r:id="rId16"/>
              </a:rPr>
              <a:t> </a:t>
            </a:r>
            <a:endParaRPr lang="en-US" sz="3436" spc="206" dirty="0">
              <a:solidFill>
                <a:srgbClr val="5A3761"/>
              </a:solidFill>
              <a:latin typeface="Atma"/>
            </a:endParaRPr>
          </a:p>
          <a:p>
            <a:pPr>
              <a:lnSpc>
                <a:spcPts val="4811"/>
              </a:lnSpc>
              <a:spcBef>
                <a:spcPct val="0"/>
              </a:spcBef>
            </a:pPr>
            <a:endParaRPr lang="en-US" sz="3436" spc="206" dirty="0">
              <a:solidFill>
                <a:srgbClr val="5A3761"/>
              </a:solidFill>
              <a:latin typeface="Atma"/>
            </a:endParaRPr>
          </a:p>
          <a:p>
            <a:pPr>
              <a:lnSpc>
                <a:spcPts val="4811"/>
              </a:lnSpc>
              <a:spcBef>
                <a:spcPct val="0"/>
              </a:spcBef>
            </a:pPr>
            <a:r>
              <a:rPr lang="en-US" sz="3436" u="sng" spc="206" dirty="0">
                <a:solidFill>
                  <a:srgbClr val="000000"/>
                </a:solidFill>
                <a:latin typeface="Atma"/>
                <a:hlinkClick r:id="rId17"/>
              </a:rPr>
              <a:t>Family – School Compact</a:t>
            </a:r>
            <a:endParaRPr lang="en-US" sz="3436" u="sng" spc="206" dirty="0">
              <a:solidFill>
                <a:srgbClr val="000000"/>
              </a:solidFill>
              <a:latin typeface="Atma"/>
              <a:hlinkClick r:id="rId18" tooltip="https://pauldingcountyschool-my.sharepoint.com/:b:/r/personal/jpierce_paulding_k12_ga_us/Documents/ILC/Compact/Family%20School%20Compact.pdf?csf=1&amp;web=1&amp;e=4ILajy"/>
            </a:endParaRPr>
          </a:p>
          <a:p>
            <a:pPr>
              <a:lnSpc>
                <a:spcPts val="4811"/>
              </a:lnSpc>
              <a:spcBef>
                <a:spcPct val="0"/>
              </a:spcBef>
            </a:pPr>
            <a:endParaRPr lang="en-US" sz="3436" u="sng" spc="206" dirty="0">
              <a:solidFill>
                <a:srgbClr val="000000"/>
              </a:solidFill>
              <a:latin typeface="Atma"/>
              <a:hlinkClick r:id="rId18" tooltip="https://pauldingcountyschool-my.sharepoint.com/:b:/r/personal/jpierce_paulding_k12_ga_us/Documents/ILC/Compact/Family%20School%20Compact.pdf?csf=1&amp;web=1&amp;e=4ILajy"/>
            </a:endParaRPr>
          </a:p>
        </p:txBody>
      </p:sp>
      <p:pic>
        <p:nvPicPr>
          <p:cNvPr id="10" name="Recorded Sound">
            <a:hlinkClick r:id="" action="ppaction://media"/>
            <a:extLst>
              <a:ext uri="{FF2B5EF4-FFF2-40B4-BE49-F238E27FC236}">
                <a16:creationId xmlns:a16="http://schemas.microsoft.com/office/drawing/2014/main" id="{D6BC2B60-9D25-05D7-5CA2-B96FA354FDF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839200" y="48387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339"/>
    </mc:Choice>
    <mc:Fallback xmlns="">
      <p:transition spd="slow" advTm="38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523" x="17841913" y="1860550"/>
          <p14:tracePt t="530" x="17570450" y="1530350"/>
          <p14:tracePt t="537" x="17279938" y="1298575"/>
          <p14:tracePt t="544" x="17048163" y="1008063"/>
          <p14:tracePt t="550" x="16873538" y="814388"/>
          <p14:tracePt t="557" x="16738600" y="658813"/>
          <p14:tracePt t="564" x="16563975" y="542925"/>
          <p14:tracePt t="571" x="16408400" y="465138"/>
          <p14:tracePt t="579" x="16214725" y="368300"/>
          <p14:tracePt t="585" x="15963900" y="290513"/>
          <p14:tracePt t="593" x="15789275" y="231775"/>
          <p14:tracePt t="600" x="15595600" y="193675"/>
          <p14:tracePt t="607" x="15362238" y="134938"/>
          <p14:tracePt t="614" x="15111413" y="96838"/>
          <p14:tracePt t="620" x="14897100" y="77788"/>
          <p14:tracePt t="628" x="14743113" y="58738"/>
          <p14:tracePt t="635" x="14606588" y="58738"/>
          <p14:tracePt t="643" x="14509750" y="58738"/>
          <p14:tracePt t="649" x="14374813" y="77788"/>
          <p14:tracePt t="656" x="14277975" y="96838"/>
          <p14:tracePt t="663" x="14200188" y="134938"/>
          <p14:tracePt t="671" x="14141450" y="134938"/>
          <p14:tracePt t="679" x="14084300" y="174625"/>
          <p14:tracePt t="687" x="14065250" y="193675"/>
          <p14:tracePt t="695" x="14044613" y="193675"/>
          <p14:tracePt t="703" x="14006513" y="212725"/>
          <p14:tracePt t="718" x="13987463" y="231775"/>
          <p14:tracePt t="728" x="13968413" y="231775"/>
          <p14:tracePt t="734" x="13968413" y="252413"/>
          <p14:tracePt t="743" x="13947775" y="252413"/>
          <p14:tracePt t="750" x="13947775" y="271463"/>
          <p14:tracePt t="774" x="13928725" y="271463"/>
          <p14:tracePt t="791" x="13928725" y="290513"/>
          <p14:tracePt t="822" x="13909675" y="290513"/>
          <p14:tracePt t="829" x="13909675" y="309563"/>
          <p14:tracePt t="939" x="13909675" y="328613"/>
          <p14:tracePt t="956" x="13909675" y="349250"/>
          <p14:tracePt t="971" x="13909675" y="387350"/>
          <p14:tracePt t="978" x="13909675" y="406400"/>
          <p14:tracePt t="986" x="13909675" y="425450"/>
          <p14:tracePt t="992" x="13890625" y="465138"/>
          <p14:tracePt t="1001" x="13890625" y="503238"/>
          <p14:tracePt t="1009" x="13871575" y="561975"/>
          <p14:tracePt t="1016" x="13871575" y="600075"/>
          <p14:tracePt t="1025" x="13850938" y="658813"/>
          <p14:tracePt t="1032" x="13850938" y="696913"/>
          <p14:tracePt t="1040" x="13850938" y="774700"/>
          <p14:tracePt t="1048" x="13831888" y="890588"/>
          <p14:tracePt t="1056" x="13831888" y="1008063"/>
          <p14:tracePt t="1064" x="13812838" y="1277938"/>
          <p14:tracePt t="1072" x="13812838" y="1549400"/>
          <p14:tracePt t="1079" x="13812838" y="1763713"/>
          <p14:tracePt t="1087" x="13812838" y="1898650"/>
          <p14:tracePt t="1095" x="13812838" y="1995488"/>
          <p14:tracePt t="1101" x="13812838" y="2073275"/>
          <p14:tracePt t="1108" x="13812838" y="2130425"/>
          <p14:tracePt t="1116" x="13812838" y="2170113"/>
          <p14:tracePt t="1123" x="13812838" y="2208213"/>
          <p14:tracePt t="1131" x="13812838" y="2266950"/>
          <p14:tracePt t="1139" x="13812838" y="2305050"/>
          <p14:tracePt t="1146" x="13812838" y="2324100"/>
          <p14:tracePt t="1155" x="13793788" y="2363788"/>
          <p14:tracePt t="1163" x="13793788" y="2382838"/>
          <p14:tracePt t="1170" x="13793788" y="2401888"/>
          <p14:tracePt t="1178" x="13793788" y="2420938"/>
          <p14:tracePt t="1185" x="13793788" y="2441575"/>
          <p14:tracePt t="1202" x="13793788" y="2460625"/>
          <p14:tracePt t="1216" x="13793788" y="2479675"/>
          <p14:tracePt t="1232" x="13793788" y="2498725"/>
          <p14:tracePt t="2948" x="13754100" y="2498725"/>
          <p14:tracePt t="2956" x="13657263" y="2460625"/>
          <p14:tracePt t="2965" x="13541375" y="2401888"/>
          <p14:tracePt t="2970" x="13366750" y="2344738"/>
          <p14:tracePt t="2978" x="13193713" y="2305050"/>
          <p14:tracePt t="2985" x="12922250" y="2266950"/>
          <p14:tracePt t="2995" x="12553950" y="2208213"/>
          <p14:tracePt t="3002" x="12126913" y="2208213"/>
          <p14:tracePt t="3009" x="11720513" y="2266950"/>
          <p14:tracePt t="3017" x="11352213" y="2382838"/>
          <p14:tracePt t="3025" x="10926763" y="2557463"/>
          <p14:tracePt t="3033" x="10577513" y="2692400"/>
          <p14:tracePt t="3041" x="10364788" y="2789238"/>
          <p14:tracePt t="3049" x="10152063" y="2925763"/>
          <p14:tracePt t="3056" x="9958388" y="3041650"/>
          <p14:tracePt t="3065" x="9764713" y="3157538"/>
          <p14:tracePt t="3073" x="9609138" y="3294063"/>
          <p14:tracePt t="3080" x="9434513" y="3429000"/>
          <p14:tracePt t="3088" x="9318625" y="3525838"/>
          <p14:tracePt t="3097" x="9202738" y="3622675"/>
          <p14:tracePt t="3105" x="9105900" y="3719513"/>
          <p14:tracePt t="3115" x="9009063" y="3835400"/>
          <p14:tracePt t="3120" x="8872538" y="3951288"/>
          <p14:tracePt t="3127" x="8775700" y="4106863"/>
          <p14:tracePt t="3136" x="8678863" y="4243388"/>
          <p14:tracePt t="3143" x="8601075" y="4416425"/>
          <p14:tracePt t="3151" x="8543925" y="4552950"/>
          <p14:tracePt t="3159" x="8504238" y="4668838"/>
          <p14:tracePt t="3166" x="8485188" y="4765675"/>
          <p14:tracePt t="3174" x="8466138" y="4824413"/>
          <p14:tracePt t="3181" x="8466138" y="4881563"/>
          <p14:tracePt t="3190" x="8466138" y="4921250"/>
          <p14:tracePt t="3197" x="8466138" y="4959350"/>
          <p14:tracePt t="3213" x="8466138" y="4978400"/>
          <p14:tracePt t="3229" x="8466138" y="4997450"/>
          <p14:tracePt t="3245" x="8466138" y="5018088"/>
          <p14:tracePt t="3276" x="8466138" y="5037138"/>
          <p14:tracePt t="3285" x="8485188" y="5037138"/>
          <p14:tracePt t="3441" x="8466138" y="5037138"/>
          <p14:tracePt t="3457" x="8447088" y="5037138"/>
          <p14:tracePt t="3803" x="8407400" y="5037138"/>
          <p14:tracePt t="3810" x="8350250" y="5037138"/>
          <p14:tracePt t="3818" x="8272463" y="5037138"/>
          <p14:tracePt t="3827" x="8156575" y="5018088"/>
          <p14:tracePt t="3832" x="8059738" y="4997450"/>
          <p14:tracePt t="3840" x="7962900" y="4978400"/>
          <p14:tracePt t="3848" x="7904163" y="4978400"/>
          <p14:tracePt t="3855" x="7845425" y="4978400"/>
          <p14:tracePt t="3863" x="7826375" y="4978400"/>
          <p14:tracePt t="3872" x="7807325" y="4978400"/>
          <p14:tracePt t="3879" x="7788275" y="4978400"/>
          <p14:tracePt t="3887" x="7769225" y="4978400"/>
          <p14:tracePt t="3896" x="7748588" y="4978400"/>
          <p14:tracePt t="3912" x="7729538" y="4978400"/>
          <p14:tracePt t="3935" x="7710488" y="4978400"/>
          <p14:tracePt t="3944" x="7710488" y="4959350"/>
          <p14:tracePt t="3965" x="7691438" y="4959350"/>
          <p14:tracePt t="3973" x="7691438" y="4940300"/>
          <p14:tracePt t="4012" x="7691438" y="4921250"/>
          <p14:tracePt t="4036" x="7691438" y="4900613"/>
          <p14:tracePt t="4060" x="7691438" y="4881563"/>
          <p14:tracePt t="4067" x="7691438" y="4862513"/>
          <p14:tracePt t="4084" x="7710488" y="4843463"/>
          <p14:tracePt t="4099" x="7710488" y="4824413"/>
          <p14:tracePt t="4124" x="7729538" y="4803775"/>
          <p14:tracePt t="4132" x="7729538" y="4784725"/>
          <p14:tracePt t="4164" x="7748588" y="4784725"/>
          <p14:tracePt t="4170" x="7748588" y="4765675"/>
          <p14:tracePt t="4178" x="7769225" y="4765675"/>
          <p14:tracePt t="4201" x="7769225" y="4746625"/>
          <p14:tracePt t="4216" x="7788275" y="4746625"/>
          <p14:tracePt t="4247" x="7807325" y="4746625"/>
          <p14:tracePt t="4312" x="7788275" y="4746625"/>
          <p14:tracePt t="4327" x="7769225" y="4746625"/>
          <p14:tracePt t="4334" x="7748588" y="4746625"/>
          <p14:tracePt t="4342" x="7710488" y="4746625"/>
          <p14:tracePt t="4349" x="7672388" y="4746625"/>
          <p14:tracePt t="4357" x="7632700" y="4746625"/>
          <p14:tracePt t="4365" x="7575550" y="4746625"/>
          <p14:tracePt t="4374" x="7516813" y="4746625"/>
          <p14:tracePt t="4381" x="7458075" y="4746625"/>
          <p14:tracePt t="4389" x="7400925" y="4746625"/>
          <p14:tracePt t="4397" x="7342188" y="4746625"/>
          <p14:tracePt t="4405" x="7283450" y="4746625"/>
          <p14:tracePt t="4414" x="7245350" y="4746625"/>
          <p14:tracePt t="4421" x="7207250" y="4746625"/>
          <p14:tracePt t="4429" x="7186613" y="4746625"/>
          <p14:tracePt t="4435" x="7148513" y="4746625"/>
          <p14:tracePt t="4443" x="7129463" y="4746625"/>
          <p14:tracePt t="4451" x="7110413" y="4746625"/>
          <p14:tracePt t="4459" x="7089775" y="4746625"/>
          <p14:tracePt t="4467" x="7070725" y="4746625"/>
          <p14:tracePt t="4476" x="7051675" y="4746625"/>
          <p14:tracePt t="4491" x="7032625" y="4746625"/>
          <p14:tracePt t="4506" x="7013575" y="4746625"/>
          <p14:tracePt t="4531" x="6992938" y="4746625"/>
          <p14:tracePt t="4805" x="6973888" y="4746625"/>
          <p14:tracePt t="4843" x="6954838" y="4746625"/>
          <p14:tracePt t="4859" x="6935788" y="4746625"/>
          <p14:tracePt t="4875" x="6916738" y="4746625"/>
          <p14:tracePt t="4882" x="6896100" y="4746625"/>
          <p14:tracePt t="4890" x="6858000" y="4727575"/>
          <p14:tracePt t="4898" x="6799263" y="4727575"/>
          <p14:tracePt t="4906" x="6761163" y="4706938"/>
          <p14:tracePt t="4914" x="6723063" y="4706938"/>
          <p14:tracePt t="4927" x="6683375" y="4706938"/>
          <p14:tracePt t="4934" x="6645275" y="4706938"/>
          <p14:tracePt t="4944" x="6586538" y="4687888"/>
          <p14:tracePt t="4948" x="6567488" y="4687888"/>
          <p14:tracePt t="4956" x="6548438" y="4687888"/>
          <p14:tracePt t="4963" x="6529388" y="4687888"/>
          <p14:tracePt t="4976" x="6489700" y="4687888"/>
          <p14:tracePt t="4989" x="6470650" y="4687888"/>
          <p14:tracePt t="4997" x="6451600" y="4687888"/>
          <p14:tracePt t="5003" x="6432550" y="4687888"/>
          <p14:tracePt t="5010" x="6411913" y="4687888"/>
          <p14:tracePt t="5016" x="6392863" y="4687888"/>
          <p14:tracePt t="5023" x="6373813" y="4687888"/>
          <p14:tracePt t="5030" x="6354763" y="4687888"/>
          <p14:tracePt t="5037" x="6335713" y="4687888"/>
          <p14:tracePt t="5044" x="6315075" y="4687888"/>
          <p14:tracePt t="5050" x="6276975" y="4687888"/>
          <p14:tracePt t="5057" x="6257925" y="4687888"/>
          <p14:tracePt t="5064" x="6237288" y="4687888"/>
          <p14:tracePt t="5072" x="6218238" y="4687888"/>
          <p14:tracePt t="5079" x="6180138" y="4687888"/>
          <p14:tracePt t="5085" x="6161088" y="4687888"/>
          <p14:tracePt t="5093" x="6140450" y="4687888"/>
          <p14:tracePt t="5099" x="6121400" y="4687888"/>
          <p14:tracePt t="5106" x="6083300" y="4687888"/>
          <p14:tracePt t="5114" x="6064250" y="4687888"/>
          <p14:tracePt t="5119" x="6024563" y="4687888"/>
          <p14:tracePt t="5128" x="5986463" y="4706938"/>
          <p14:tracePt t="5133" x="5967413" y="4706938"/>
          <p14:tracePt t="5140" x="5946775" y="4727575"/>
          <p14:tracePt t="5147" x="5908675" y="4727575"/>
          <p14:tracePt t="5154" x="5870575" y="4727575"/>
          <p14:tracePt t="5160" x="5849938" y="4765675"/>
          <p14:tracePt t="5166" x="5830888" y="4765675"/>
          <p14:tracePt t="5181" x="5792788" y="4765675"/>
          <p14:tracePt t="5195" x="5773738" y="4765675"/>
          <p14:tracePt t="5209" x="5734050" y="4765675"/>
          <p14:tracePt t="5229" x="5715000" y="4765675"/>
          <p14:tracePt t="5244" x="5695950" y="4765675"/>
          <p14:tracePt t="5250" x="5676900" y="4765675"/>
          <p14:tracePt t="5285" x="5656263" y="4765675"/>
          <p14:tracePt t="5319" x="5637213" y="4765675"/>
          <p14:tracePt t="5354" x="5618163" y="4765675"/>
          <p14:tracePt t="5375" x="5599113" y="4746625"/>
          <p14:tracePt t="5407" x="5580063" y="4727575"/>
          <p14:tracePt t="5436" x="5580063" y="4706938"/>
          <p14:tracePt t="5477" x="5580063" y="4687888"/>
          <p14:tracePt t="5483" x="5559425" y="4687888"/>
          <p14:tracePt t="5517" x="5559425" y="4668838"/>
          <p14:tracePt t="5532" x="5559425" y="4649788"/>
          <p14:tracePt t="5559" x="5559425" y="4630738"/>
          <p14:tracePt t="5648" x="5599113" y="4630738"/>
          <p14:tracePt t="5655" x="5618163" y="4630738"/>
          <p14:tracePt t="5662" x="5637213" y="4630738"/>
          <p14:tracePt t="5668" x="5695950" y="4630738"/>
          <p14:tracePt t="5677" x="5734050" y="4649788"/>
          <p14:tracePt t="5681" x="5792788" y="4668838"/>
          <p14:tracePt t="5688" x="5889625" y="4668838"/>
          <p14:tracePt t="5695" x="5927725" y="4668838"/>
          <p14:tracePt t="5702" x="5986463" y="4687888"/>
          <p14:tracePt t="5710" x="6043613" y="4706938"/>
          <p14:tracePt t="5715" x="6064250" y="4706938"/>
          <p14:tracePt t="5722" x="6102350" y="4706938"/>
          <p14:tracePt t="5729" x="6121400" y="4727575"/>
          <p14:tracePt t="5735" x="6140450" y="4727575"/>
          <p14:tracePt t="5744" x="6180138" y="4727575"/>
          <p14:tracePt t="5749" x="6199188" y="4746625"/>
          <p14:tracePt t="5756" x="6218238" y="4765675"/>
          <p14:tracePt t="5763" x="6237288" y="4765675"/>
          <p14:tracePt t="5770" x="6276975" y="4784725"/>
          <p14:tracePt t="5777" x="6296025" y="4803775"/>
          <p14:tracePt t="5783" x="6335713" y="4803775"/>
          <p14:tracePt t="5792" x="6373813" y="4803775"/>
          <p14:tracePt t="5798" x="6392863" y="4803775"/>
          <p14:tracePt t="5804" x="6411913" y="4803775"/>
          <p14:tracePt t="5811" x="6432550" y="4803775"/>
          <p14:tracePt t="5818" x="6470650" y="4824413"/>
          <p14:tracePt t="5832" x="6508750" y="4824413"/>
          <p14:tracePt t="5845" x="6529388" y="4824413"/>
          <p14:tracePt t="5853" x="6548438" y="4824413"/>
          <p14:tracePt t="5860" x="6567488" y="4824413"/>
          <p14:tracePt t="5866" x="6586538" y="4824413"/>
          <p14:tracePt t="5873" x="6605588" y="4824413"/>
          <p14:tracePt t="5880" x="6626225" y="4824413"/>
          <p14:tracePt t="5887" x="6645275" y="4824413"/>
          <p14:tracePt t="5894" x="6664325" y="4824413"/>
          <p14:tracePt t="5902" x="6683375" y="4824413"/>
          <p14:tracePt t="5908" x="6742113" y="4824413"/>
          <p14:tracePt t="5915" x="6780213" y="4824413"/>
          <p14:tracePt t="5921" x="6838950" y="4824413"/>
          <p14:tracePt t="5928" x="6896100" y="4824413"/>
          <p14:tracePt t="5934" x="6935788" y="4824413"/>
          <p14:tracePt t="5943" x="6992938" y="4803775"/>
          <p14:tracePt t="5949" x="7032625" y="4803775"/>
          <p14:tracePt t="5955" x="7070725" y="4803775"/>
          <p14:tracePt t="5962" x="7089775" y="4803775"/>
          <p14:tracePt t="5969" x="7148513" y="4803775"/>
          <p14:tracePt t="5977" x="7186613" y="4803775"/>
          <p14:tracePt t="5982" x="7226300" y="4803775"/>
          <p14:tracePt t="5989" x="7245350" y="4803775"/>
          <p14:tracePt t="5997" x="7304088" y="4784725"/>
          <p14:tracePt t="6004" x="7361238" y="4784725"/>
          <p14:tracePt t="6011" x="7400925" y="4784725"/>
          <p14:tracePt t="6016" x="7458075" y="4765675"/>
          <p14:tracePt t="6024" x="7535863" y="4765675"/>
          <p14:tracePt t="6030" x="7710488" y="4727575"/>
          <p14:tracePt t="6038" x="7866063" y="4706938"/>
          <p14:tracePt t="6045" x="7981950" y="4687888"/>
          <p14:tracePt t="6051" x="8078788" y="4649788"/>
          <p14:tracePt t="6059" x="8175625" y="4630738"/>
          <p14:tracePt t="6064" x="8213725" y="4630738"/>
          <p14:tracePt t="6072" x="8253413" y="4630738"/>
          <p14:tracePt t="6078" x="8272463" y="4610100"/>
          <p14:tracePt t="6086" x="8310563" y="4591050"/>
          <p14:tracePt t="6100" x="8329613" y="4591050"/>
          <p14:tracePt t="6422" x="8407400" y="4591050"/>
          <p14:tracePt t="6431" x="8466138" y="4591050"/>
          <p14:tracePt t="6437" x="8523288" y="4591050"/>
          <p14:tracePt t="6446" x="8582025" y="4591050"/>
          <p14:tracePt t="6453" x="8621713" y="4591050"/>
          <p14:tracePt t="6461" x="8659813" y="4591050"/>
          <p14:tracePt t="6468" x="8678863" y="4591050"/>
          <p14:tracePt t="6478" x="8697913" y="4591050"/>
          <p14:tracePt t="6484" x="8737600" y="4591050"/>
          <p14:tracePt t="6492" x="8756650" y="4610100"/>
          <p14:tracePt t="6497" x="8775700" y="4610100"/>
          <p14:tracePt t="6504" x="8815388" y="4610100"/>
          <p14:tracePt t="6511" x="8853488" y="4610100"/>
          <p14:tracePt t="6519" x="8872538" y="4610100"/>
          <p14:tracePt t="6525" x="8891588" y="4630738"/>
          <p14:tracePt t="6531" x="8931275" y="4630738"/>
          <p14:tracePt t="6538" x="8969375" y="4649788"/>
          <p14:tracePt t="6545" x="9009063" y="4649788"/>
          <p14:tracePt t="6554" x="9028113" y="4649788"/>
          <p14:tracePt t="6561" x="9066213" y="4649788"/>
          <p14:tracePt t="6568" x="9105900" y="4649788"/>
          <p14:tracePt t="6577" x="9144000" y="4649788"/>
          <p14:tracePt t="6585" x="9182100" y="4649788"/>
          <p14:tracePt t="6594" x="9221788" y="4649788"/>
          <p14:tracePt t="6601" x="9278938" y="4649788"/>
          <p14:tracePt t="6611" x="9299575" y="4649788"/>
          <p14:tracePt t="6616" x="9356725" y="4649788"/>
          <p14:tracePt t="6623" x="9375775" y="4649788"/>
          <p14:tracePt t="6632" x="9396413" y="4649788"/>
          <p14:tracePt t="6636" x="9415463" y="4649788"/>
          <p14:tracePt t="6643" x="9434513" y="4649788"/>
          <p14:tracePt t="6649" x="9453563" y="4649788"/>
          <p14:tracePt t="6655" x="9472613" y="4649788"/>
          <p14:tracePt t="6663" x="9493250" y="4649788"/>
          <p14:tracePt t="6678" x="9512300" y="4649788"/>
          <p14:tracePt t="6684" x="9531350" y="4649788"/>
          <p14:tracePt t="6698" x="9550400" y="4649788"/>
          <p14:tracePt t="6719" x="9569450" y="4649788"/>
          <p14:tracePt t="6733" x="9590088" y="4649788"/>
          <p14:tracePt t="6739" x="9609138" y="4649788"/>
          <p14:tracePt t="6754" x="9628188" y="4649788"/>
          <p14:tracePt t="6768" x="9647238" y="4649788"/>
          <p14:tracePt t="6776" x="9666288" y="4649788"/>
          <p14:tracePt t="6782" x="9686925" y="4630738"/>
          <p14:tracePt t="6789" x="9725025" y="4630738"/>
          <p14:tracePt t="6796" x="9764713" y="4630738"/>
          <p14:tracePt t="6804" x="9783763" y="4610100"/>
          <p14:tracePt t="6811" x="9821863" y="4591050"/>
          <p14:tracePt t="6820" x="9861550" y="4591050"/>
          <p14:tracePt t="6827" x="9899650" y="4591050"/>
          <p14:tracePt t="6836" x="9918700" y="4591050"/>
          <p14:tracePt t="6843" x="9937750" y="4591050"/>
          <p14:tracePt t="6850" x="9958388" y="4591050"/>
          <p14:tracePt t="6859" x="9977438" y="4572000"/>
          <p14:tracePt t="6873" x="9996488" y="4572000"/>
          <p14:tracePt t="6887" x="10015538" y="4572000"/>
          <p14:tracePt t="6903" x="10034588" y="4572000"/>
          <p14:tracePt t="6911" x="10055225" y="4572000"/>
          <p14:tracePt t="6933" x="10074275" y="4572000"/>
          <p14:tracePt t="6973" x="10093325" y="4572000"/>
          <p14:tracePt t="7505" x="10093325" y="4591050"/>
          <p14:tracePt t="7513" x="10055225" y="4630738"/>
          <p14:tracePt t="7521" x="10015538" y="4687888"/>
          <p14:tracePt t="7528" x="9996488" y="4746625"/>
          <p14:tracePt t="7538" x="9958388" y="4843463"/>
          <p14:tracePt t="7545" x="9918700" y="4978400"/>
          <p14:tracePt t="7552" x="9880600" y="5133975"/>
          <p14:tracePt t="7560" x="9861550" y="5268913"/>
          <p14:tracePt t="7567" x="9840913" y="5386388"/>
          <p14:tracePt t="7576" x="9840913" y="5462588"/>
          <p14:tracePt t="7583" x="9840913" y="5559425"/>
          <p14:tracePt t="7591" x="9861550" y="5618163"/>
          <p14:tracePt t="7598" x="9899650" y="5715000"/>
          <p14:tracePt t="7606" x="9958388" y="5811838"/>
          <p14:tracePt t="7613" x="10093325" y="5927725"/>
          <p14:tracePt t="7621" x="10248900" y="6043613"/>
          <p14:tracePt t="7629" x="10539413" y="6218238"/>
          <p14:tracePt t="7636" x="10887075" y="6373813"/>
          <p14:tracePt t="7645" x="11198225" y="6470650"/>
          <p14:tracePt t="7652" x="11449050" y="6548438"/>
          <p14:tracePt t="7661" x="11682413" y="6605588"/>
          <p14:tracePt t="7666" x="11914188" y="6664325"/>
          <p14:tracePt t="7673" x="12050713" y="6702425"/>
          <p14:tracePt t="7679" x="12166600" y="6742113"/>
          <p14:tracePt t="7687" x="12223750" y="6780213"/>
          <p14:tracePt t="7694" x="12282488" y="6819900"/>
          <p14:tracePt t="7703" x="12320588" y="6819900"/>
          <p14:tracePt t="7719" x="12360275" y="6838950"/>
          <p14:tracePt t="7734" x="12379325" y="6838950"/>
          <p14:tracePt t="7749" x="12398375" y="6838950"/>
          <p14:tracePt t="7770" x="12417425" y="6838950"/>
          <p14:tracePt t="7777" x="12438063" y="6838950"/>
          <p14:tracePt t="7785" x="12457113" y="6838950"/>
          <p14:tracePt t="7799" x="12476163" y="6819900"/>
          <p14:tracePt t="7805" x="12495213" y="6819900"/>
          <p14:tracePt t="7812" x="12495213" y="6799263"/>
          <p14:tracePt t="7819" x="12514263" y="6780213"/>
          <p14:tracePt t="7834" x="12534900" y="6780213"/>
          <p14:tracePt t="7841" x="12534900" y="6761163"/>
          <p14:tracePt t="7854" x="12553950" y="6761163"/>
          <p14:tracePt t="7861" x="12573000" y="6742113"/>
          <p14:tracePt t="7875" x="12592050" y="6723063"/>
          <p14:tracePt t="7883" x="12611100" y="6723063"/>
          <p14:tracePt t="7890" x="12631738" y="6702425"/>
          <p14:tracePt t="7897" x="12650788" y="6683375"/>
          <p14:tracePt t="7904" x="12669838" y="6664325"/>
          <p14:tracePt t="7912" x="12707938" y="6664325"/>
          <p14:tracePt t="7918" x="12707938" y="6645275"/>
          <p14:tracePt t="7925" x="12728575" y="6626225"/>
          <p14:tracePt t="7940" x="12747625" y="6605588"/>
          <p14:tracePt t="7961" x="12766675" y="6586538"/>
          <p14:tracePt t="7974" x="12785725" y="6567488"/>
          <p14:tracePt t="7988" x="12785725" y="6548438"/>
          <p14:tracePt t="8015" x="12785725" y="6529388"/>
          <p14:tracePt t="8023" x="12785725" y="6489700"/>
          <p14:tracePt t="8030" x="12766675" y="6470650"/>
          <p14:tracePt t="8038" x="12728575" y="6432550"/>
          <p14:tracePt t="8046" x="12688888" y="6354763"/>
          <p14:tracePt t="8054" x="12631738" y="6315075"/>
          <p14:tracePt t="8063" x="12592050" y="6276975"/>
          <p14:tracePt t="8069" x="12553950" y="6218238"/>
          <p14:tracePt t="8078" x="12534900" y="6199188"/>
          <p14:tracePt t="8085" x="12514263" y="6180138"/>
          <p14:tracePt t="8095" x="12476163" y="6180138"/>
          <p14:tracePt t="8100" x="12476163" y="6161088"/>
          <p14:tracePt t="8109" x="12457113" y="6161088"/>
          <p14:tracePt t="8116" x="12438063" y="6140450"/>
          <p14:tracePt t="8126" x="12417425" y="6140450"/>
          <p14:tracePt t="8140" x="12398375" y="6121400"/>
          <p14:tracePt t="8510" x="12360275" y="6121400"/>
          <p14:tracePt t="8517" x="12320588" y="6121400"/>
          <p14:tracePt t="8525" x="12263438" y="6121400"/>
          <p14:tracePt t="8532" x="12204700" y="6121400"/>
          <p14:tracePt t="8540" x="12147550" y="6121400"/>
          <p14:tracePt t="8545" x="12088813" y="6121400"/>
          <p14:tracePt t="8552" x="12030075" y="6121400"/>
          <p14:tracePt t="8559" x="11991975" y="6121400"/>
          <p14:tracePt t="8566" x="11914188" y="6121400"/>
          <p14:tracePt t="8573" x="11836400" y="6121400"/>
          <p14:tracePt t="8580" x="11758613" y="6121400"/>
          <p14:tracePt t="8586" x="11682413" y="6121400"/>
          <p14:tracePt t="8593" x="11604625" y="6121400"/>
          <p14:tracePt t="8601" x="11488738" y="6121400"/>
          <p14:tracePt t="8610" x="11410950" y="6121400"/>
          <p14:tracePt t="8617" x="11314113" y="6121400"/>
          <p14:tracePt t="8625" x="11236325" y="6121400"/>
          <p14:tracePt t="8632" x="11177588" y="6121400"/>
          <p14:tracePt t="8638" x="11101388" y="6121400"/>
          <p14:tracePt t="8646" x="11042650" y="6121400"/>
          <p14:tracePt t="8651" x="11004550" y="6121400"/>
          <p14:tracePt t="8658" x="10945813" y="6121400"/>
          <p14:tracePt t="8665" x="10907713" y="6121400"/>
          <p14:tracePt t="8672" x="10887075" y="6121400"/>
          <p14:tracePt t="8680" x="10848975" y="6121400"/>
          <p14:tracePt t="8686" x="10809288" y="6121400"/>
          <p14:tracePt t="8693" x="10771188" y="6121400"/>
          <p14:tracePt t="8700" x="10693400" y="6121400"/>
          <p14:tracePt t="8709" x="10636250" y="6121400"/>
          <p14:tracePt t="8715" x="10577513" y="6121400"/>
          <p14:tracePt t="8724" x="10499725" y="6121400"/>
          <p14:tracePt t="8746" x="10287000" y="6121400"/>
          <p14:tracePt t="8751" x="10190163" y="6121400"/>
          <p14:tracePt t="8761" x="10131425" y="6121400"/>
          <p14:tracePt t="8764" x="10055225" y="6121400"/>
          <p14:tracePt t="8772" x="9958388" y="6121400"/>
          <p14:tracePt t="8780" x="9821863" y="6121400"/>
          <p14:tracePt t="8787" x="9686925" y="6140450"/>
          <p14:tracePt t="8796" x="9590088" y="6140450"/>
          <p14:tracePt t="8804" x="9472613" y="6161088"/>
          <p14:tracePt t="8812" x="9356725" y="6180138"/>
          <p14:tracePt t="8818" x="9259888" y="6180138"/>
          <p14:tracePt t="8826" x="9182100" y="6199188"/>
          <p14:tracePt t="8832" x="9105900" y="6199188"/>
          <p14:tracePt t="8839" x="9047163" y="6199188"/>
          <p14:tracePt t="8846" x="8969375" y="6218238"/>
          <p14:tracePt t="8854" x="8912225" y="6218238"/>
          <p14:tracePt t="8863" x="8872538" y="6218238"/>
          <p14:tracePt t="8871" x="8834438" y="6218238"/>
          <p14:tracePt t="8880" x="8794750" y="6218238"/>
          <p14:tracePt t="8887" x="8756650" y="6218238"/>
          <p14:tracePt t="8899" x="8718550" y="6218238"/>
          <p14:tracePt t="8902" x="8659813" y="6199188"/>
          <p14:tracePt t="8911" x="8621713" y="6199188"/>
          <p14:tracePt t="8917" x="8582025" y="6199188"/>
          <p14:tracePt t="8927" x="8562975" y="6199188"/>
          <p14:tracePt t="8932" x="8543925" y="6199188"/>
          <p14:tracePt t="8939" x="8523288" y="6199188"/>
          <p14:tracePt t="8953" x="8485188" y="6199188"/>
          <p14:tracePt t="8960" x="8447088" y="6199188"/>
          <p14:tracePt t="8967" x="8388350" y="6180138"/>
          <p14:tracePt t="8979" x="8310563" y="6161088"/>
          <p14:tracePt t="8982" x="8253413" y="6161088"/>
          <p14:tracePt t="8990" x="8175625" y="6140450"/>
          <p14:tracePt t="8998" x="8059738" y="6140450"/>
          <p14:tracePt t="9007" x="7962900" y="6121400"/>
          <p14:tracePt t="9017" x="7826375" y="6121400"/>
          <p14:tracePt t="9022" x="7710488" y="6102350"/>
          <p14:tracePt t="9030" x="7613650" y="6102350"/>
          <p14:tracePt t="9036" x="7497763" y="6083300"/>
          <p14:tracePt t="9045" x="7400925" y="6083300"/>
          <p14:tracePt t="9053" x="7304088" y="6083300"/>
          <p14:tracePt t="9060" x="7226300" y="6064250"/>
          <p14:tracePt t="9068" x="7148513" y="6064250"/>
          <p14:tracePt t="9076" x="7070725" y="6043613"/>
          <p14:tracePt t="9083" x="7013575" y="6024563"/>
          <p14:tracePt t="9092" x="6935788" y="6024563"/>
          <p14:tracePt t="9100" x="6838950" y="6024563"/>
          <p14:tracePt t="9108" x="6780213" y="6005513"/>
          <p14:tracePt t="9115" x="6702425" y="6005513"/>
          <p14:tracePt t="9123" x="6626225" y="5986463"/>
          <p14:tracePt t="9130" x="6567488" y="5986463"/>
          <p14:tracePt t="9139" x="6470650" y="5967413"/>
          <p14:tracePt t="9146" x="6411913" y="5967413"/>
          <p14:tracePt t="9155" x="6315075" y="5946775"/>
          <p14:tracePt t="9162" x="6237288" y="5927725"/>
          <p14:tracePt t="9170" x="6161088" y="5927725"/>
          <p14:tracePt t="9178" x="6102350" y="5927725"/>
          <p14:tracePt t="9186" x="6043613" y="5927725"/>
          <p14:tracePt t="9194" x="5986463" y="5908675"/>
          <p14:tracePt t="9203" x="5946775" y="5908675"/>
          <p14:tracePt t="9214" x="5927725" y="5908675"/>
          <p14:tracePt t="9219" x="5889625" y="5908675"/>
          <p14:tracePt t="9227" x="5830888" y="5908675"/>
          <p14:tracePt t="9240" x="5811838" y="5908675"/>
          <p14:tracePt t="9248" x="5792788" y="5908675"/>
          <p14:tracePt t="9256" x="5773738" y="5908675"/>
          <p14:tracePt t="9264" x="5753100" y="5908675"/>
          <p14:tracePt t="9279" x="5734050" y="5908675"/>
          <p14:tracePt t="10521" x="5734050" y="5927725"/>
          <p14:tracePt t="10529" x="5734050" y="5946775"/>
          <p14:tracePt t="10537" x="5734050" y="6005513"/>
          <p14:tracePt t="10544" x="5734050" y="6083300"/>
          <p14:tracePt t="10551" x="5734050" y="6180138"/>
          <p14:tracePt t="10559" x="5734050" y="6315075"/>
          <p14:tracePt t="10566" x="5715000" y="6411913"/>
          <p14:tracePt t="10575" x="5715000" y="6489700"/>
          <p14:tracePt t="10582" x="5715000" y="6548438"/>
          <p14:tracePt t="10591" x="5715000" y="6605588"/>
          <p14:tracePt t="10599" x="5695950" y="6664325"/>
          <p14:tracePt t="10608" x="5695950" y="6702425"/>
          <p14:tracePt t="10617" x="5676900" y="6761163"/>
          <p14:tracePt t="10622" x="5656263" y="6819900"/>
          <p14:tracePt t="10629" x="5656263" y="6896100"/>
          <p14:tracePt t="10637" x="5637213" y="6954838"/>
          <p14:tracePt t="10645" x="5599113" y="7032625"/>
          <p14:tracePt t="10652" x="5580063" y="7051675"/>
          <p14:tracePt t="10661" x="5580063" y="7089775"/>
          <p14:tracePt t="10668" x="5580063" y="7110413"/>
          <p14:tracePt t="10675" x="5580063" y="7129463"/>
          <p14:tracePt t="10683" x="5580063" y="7148513"/>
          <p14:tracePt t="10700" x="5580063" y="7167563"/>
          <p14:tracePt t="10715" x="5580063" y="7186613"/>
          <p14:tracePt t="10742" x="5580063" y="7207250"/>
          <p14:tracePt t="10755" x="5580063" y="7226300"/>
          <p14:tracePt t="10762" x="5580063" y="7245350"/>
          <p14:tracePt t="10779" x="5580063" y="7264400"/>
          <p14:tracePt t="10794" x="5580063" y="7283450"/>
          <p14:tracePt t="11212" x="5599113" y="7283450"/>
          <p14:tracePt t="11218" x="5656263" y="7283450"/>
          <p14:tracePt t="11226" x="5695950" y="7283450"/>
          <p14:tracePt t="11233" x="5734050" y="7283450"/>
          <p14:tracePt t="11243" x="5753100" y="7264400"/>
          <p14:tracePt t="11249" x="5792788" y="7264400"/>
          <p14:tracePt t="11257" x="5811838" y="7264400"/>
          <p14:tracePt t="11273" x="5849938" y="7245350"/>
          <p14:tracePt t="11281" x="5870575" y="7245350"/>
          <p14:tracePt t="11292" x="5889625" y="7226300"/>
          <p14:tracePt t="11298" x="5927725" y="7226300"/>
          <p14:tracePt t="11304" x="5946775" y="7226300"/>
          <p14:tracePt t="11312" x="5986463" y="7207250"/>
          <p14:tracePt t="11320" x="6005513" y="7207250"/>
          <p14:tracePt t="11328" x="6083300" y="7186613"/>
          <p14:tracePt t="11336" x="6140450" y="7167563"/>
          <p14:tracePt t="11343" x="6180138" y="7167563"/>
          <p14:tracePt t="11353" x="6237288" y="7148513"/>
          <p14:tracePt t="11362" x="6296025" y="7148513"/>
          <p14:tracePt t="11369" x="6354763" y="7129463"/>
          <p14:tracePt t="11378" x="6392863" y="7129463"/>
          <p14:tracePt t="11384" x="6451600" y="7129463"/>
          <p14:tracePt t="11390" x="6489700" y="7129463"/>
          <p14:tracePt t="11399" x="6529388" y="7129463"/>
          <p14:tracePt t="11406" x="6567488" y="7129463"/>
          <p14:tracePt t="11414" x="6626225" y="7129463"/>
          <p14:tracePt t="11422" x="6683375" y="7129463"/>
          <p14:tracePt t="11429" x="6742113" y="7110413"/>
          <p14:tracePt t="11438" x="6819900" y="7110413"/>
          <p14:tracePt t="11446" x="6896100" y="7089775"/>
          <p14:tracePt t="11454" x="7013575" y="7089775"/>
          <p14:tracePt t="11461" x="7110413" y="7089775"/>
          <p14:tracePt t="11470" x="7226300" y="7089775"/>
          <p14:tracePt t="11479" x="7323138" y="7089775"/>
          <p14:tracePt t="11485" x="7419975" y="7089775"/>
          <p14:tracePt t="11494" x="7516813" y="7089775"/>
          <p14:tracePt t="11500" x="7594600" y="7089775"/>
          <p14:tracePt t="11507" x="7651750" y="7089775"/>
          <p14:tracePt t="11515" x="7710488" y="7089775"/>
          <p14:tracePt t="11523" x="7748588" y="7089775"/>
          <p14:tracePt t="11531" x="7788275" y="7089775"/>
          <p14:tracePt t="11539" x="7807325" y="7089775"/>
          <p14:tracePt t="11547" x="7826375" y="7089775"/>
          <p14:tracePt t="11559" x="7866063" y="7089775"/>
          <p14:tracePt t="11563" x="7885113" y="7089775"/>
          <p14:tracePt t="11569" x="7904163" y="7089775"/>
          <p14:tracePt t="11586" x="7923213" y="7089775"/>
          <p14:tracePt t="11594" x="7942263" y="7089775"/>
          <p14:tracePt t="11602" x="7962900" y="7089775"/>
          <p14:tracePt t="11609" x="7981950" y="7089775"/>
          <p14:tracePt t="11625" x="8001000" y="7089775"/>
          <p14:tracePt t="11641" x="8039100" y="7089775"/>
          <p14:tracePt t="11655" x="8059738" y="7089775"/>
          <p14:tracePt t="11664" x="8078788" y="7089775"/>
          <p14:tracePt t="11671" x="8097838" y="7089775"/>
          <p14:tracePt t="11684" x="8116888" y="7089775"/>
          <p14:tracePt t="11692" x="8135938" y="7089775"/>
          <p14:tracePt t="11705" x="8156575" y="7089775"/>
          <p14:tracePt t="11712" x="8175625" y="7089775"/>
          <p14:tracePt t="11729" x="8194675" y="7089775"/>
          <p14:tracePt t="11736" x="8213725" y="7089775"/>
          <p14:tracePt t="11746" x="8232775" y="7089775"/>
          <p14:tracePt t="11750" x="8253413" y="7089775"/>
          <p14:tracePt t="11763" x="8272463" y="7089775"/>
          <p14:tracePt t="11771" x="8291513" y="7089775"/>
          <p14:tracePt t="11780" x="8310563" y="7089775"/>
          <p14:tracePt t="11786" x="8329613" y="7089775"/>
          <p14:tracePt t="11792" x="8350250" y="7089775"/>
          <p14:tracePt t="11799" x="8369300" y="7089775"/>
          <p14:tracePt t="11807" x="8388350" y="7089775"/>
          <p14:tracePt t="11813" x="8407400" y="7089775"/>
          <p14:tracePt t="11820" x="8426450" y="7089775"/>
          <p14:tracePt t="11835" x="8447088" y="7089775"/>
          <p14:tracePt t="11844" x="8466138" y="7089775"/>
          <p14:tracePt t="11852" x="8485188" y="7089775"/>
          <p14:tracePt t="11868" x="8504238" y="7089775"/>
          <p14:tracePt t="11879" x="8523288" y="7089775"/>
          <p14:tracePt t="11883" x="8543925" y="7089775"/>
          <p14:tracePt t="11898" x="8562975" y="7089775"/>
          <p14:tracePt t="11906" x="8582025" y="7089775"/>
          <p14:tracePt t="11921" x="8601075" y="7089775"/>
          <p14:tracePt t="11936" x="8621713" y="7089775"/>
          <p14:tracePt t="11951" x="8640763" y="7089775"/>
          <p14:tracePt t="11968" x="8659813" y="7089775"/>
          <p14:tracePt t="33716" x="8659813" y="6723063"/>
          <p14:tracePt t="33726" x="8718550" y="6064250"/>
          <p14:tracePt t="33733" x="8756650" y="5521325"/>
          <p14:tracePt t="33739" x="8834438" y="5018088"/>
          <p14:tracePt t="33748" x="8872538" y="4843463"/>
          <p14:tracePt t="33754" x="8872538" y="4727575"/>
          <p14:tracePt t="33763" x="8872538" y="4668838"/>
          <p14:tracePt t="33769" x="8872538" y="4610100"/>
          <p14:tracePt t="33777" x="8872538" y="4552950"/>
          <p14:tracePt t="33784" x="8872538" y="4494213"/>
          <p14:tracePt t="33795" x="8872538" y="4416425"/>
          <p14:tracePt t="33801" x="8872538" y="4319588"/>
          <p14:tracePt t="33811" x="8872538" y="4262438"/>
          <p14:tracePt t="33816" x="8872538" y="4203700"/>
          <p14:tracePt t="33824" x="8872538" y="4146550"/>
          <p14:tracePt t="33832" x="8872538" y="4106863"/>
          <p14:tracePt t="33840" x="8872538" y="4068763"/>
          <p14:tracePt t="33848" x="8891588" y="4010025"/>
          <p14:tracePt t="33856" x="8891588" y="3913188"/>
          <p14:tracePt t="33864" x="8891588" y="3835400"/>
          <p14:tracePt t="33873" x="8912225" y="3757613"/>
          <p14:tracePt t="33882" x="8912225" y="3681413"/>
          <p14:tracePt t="33887" x="8912225" y="3603625"/>
          <p14:tracePt t="33896" x="8931275" y="3544888"/>
          <p14:tracePt t="33903" x="8931275" y="3506788"/>
          <p14:tracePt t="33911" x="8931275" y="3467100"/>
          <p14:tracePt t="33918" x="8931275" y="3448050"/>
          <p14:tracePt t="33928" x="8931275" y="3429000"/>
          <p14:tracePt t="33934" x="8931275" y="3409950"/>
          <p14:tracePt t="33957" x="8931275" y="3390900"/>
          <p14:tracePt t="33965" x="8931275" y="3370263"/>
          <p14:tracePt t="33989" x="8931275" y="3351213"/>
          <p14:tracePt t="34029" x="8912225" y="3370263"/>
          <p14:tracePt t="34036" x="8891588" y="3390900"/>
          <p14:tracePt t="34044" x="8891588" y="3429000"/>
          <p14:tracePt t="34052" x="8891588" y="3448050"/>
          <p14:tracePt t="34061" x="8891588" y="3467100"/>
          <p14:tracePt t="34067" x="8872538" y="3506788"/>
          <p14:tracePt t="34076" x="8872538" y="3544888"/>
          <p14:tracePt t="34083" x="8872538" y="3563938"/>
          <p14:tracePt t="34091" x="8872538" y="3603625"/>
          <p14:tracePt t="34099" x="8853488" y="3622675"/>
          <p14:tracePt t="34106" x="8853488" y="3660775"/>
          <p14:tracePt t="34113" x="8853488" y="3700463"/>
          <p14:tracePt t="34121" x="8853488" y="3719513"/>
          <p14:tracePt t="34129" x="8853488" y="3757613"/>
          <p14:tracePt t="34137" x="8853488" y="3797300"/>
          <p14:tracePt t="34145" x="8853488" y="3835400"/>
          <p14:tracePt t="34153" x="8853488" y="3875088"/>
          <p14:tracePt t="34161" x="8853488" y="3894138"/>
          <p14:tracePt t="34169" x="8853488" y="3913188"/>
          <p14:tracePt t="34177" x="8853488" y="3951288"/>
          <p14:tracePt t="34195" x="8853488" y="3971925"/>
          <p14:tracePt t="34200" x="8853488" y="4010025"/>
          <p14:tracePt t="34208" x="8853488" y="4049713"/>
          <p14:tracePt t="34216" x="8853488" y="4106863"/>
          <p14:tracePt t="34224" x="8853488" y="4165600"/>
          <p14:tracePt t="34231" x="8853488" y="4222750"/>
          <p14:tracePt t="34240" x="8853488" y="4281488"/>
          <p14:tracePt t="34247" x="8853488" y="4340225"/>
          <p14:tracePt t="34255" x="8872538" y="4378325"/>
          <p14:tracePt t="34264" x="8872538" y="4397375"/>
          <p14:tracePt t="34272" x="8872538" y="4437063"/>
          <p14:tracePt t="34279" x="8872538" y="4456113"/>
          <p14:tracePt t="34296" x="8872538" y="4494213"/>
          <p14:tracePt t="34318" x="8872538" y="4513263"/>
          <p14:tracePt t="34333" x="8872538" y="4533900"/>
          <p14:tracePt t="34349" x="8872538" y="4552950"/>
          <p14:tracePt t="34388" x="8872538" y="4572000"/>
          <p14:tracePt t="34600" x="8950325" y="4610100"/>
          <p14:tracePt t="34607" x="9066213" y="4668838"/>
          <p14:tracePt t="34615" x="9221788" y="4784725"/>
          <p14:tracePt t="34620" x="9337675" y="4862513"/>
          <p14:tracePt t="34628" x="9434513" y="4921250"/>
          <p14:tracePt t="34635" x="9493250" y="4959350"/>
          <p14:tracePt t="34644" x="9550400" y="5018088"/>
          <p14:tracePt t="34651" x="9609138" y="5056188"/>
          <p14:tracePt t="34661" x="9647238" y="5094288"/>
          <p14:tracePt t="34665" x="9705975" y="5153025"/>
          <p14:tracePt t="34674" x="9744075" y="5192713"/>
          <p14:tracePt t="34681" x="9783763" y="5230813"/>
          <p14:tracePt t="34687" x="9821863" y="5268913"/>
          <p14:tracePt t="34695" x="9840913" y="5289550"/>
          <p14:tracePt t="34703" x="9861550" y="5327650"/>
          <p14:tracePt t="34710" x="9880600" y="5327650"/>
          <p14:tracePt t="34716" x="9899650" y="5365750"/>
          <p14:tracePt t="34732" x="9899650" y="5386388"/>
          <p14:tracePt t="34740" x="9918700" y="5386388"/>
          <p14:tracePt t="34746" x="9937750" y="5424488"/>
          <p14:tracePt t="34758" x="9937750" y="5443538"/>
          <p14:tracePt t="34764" x="9937750" y="5462588"/>
          <p14:tracePt t="34773" x="9937750" y="5483225"/>
          <p14:tracePt t="34781" x="9937750" y="5502275"/>
          <p14:tracePt t="34786" x="9937750" y="5521325"/>
          <p14:tracePt t="34793" x="9937750" y="5540375"/>
          <p14:tracePt t="34800" x="9937750" y="5559425"/>
          <p14:tracePt t="34807" x="9937750" y="5580063"/>
          <p14:tracePt t="34815" x="9937750" y="5599113"/>
          <p14:tracePt t="34821" x="9937750" y="5637213"/>
          <p14:tracePt t="34835" x="9937750" y="5676900"/>
          <p14:tracePt t="34849" x="9937750" y="5695950"/>
          <p14:tracePt t="34854" x="9937750" y="5715000"/>
          <p14:tracePt t="34876" x="9937750" y="5734050"/>
          <p14:tracePt t="34883" x="9937750" y="5753100"/>
          <p14:tracePt t="34918" x="9937750" y="5773738"/>
          <p14:tracePt t="34947" x="9937750" y="5792788"/>
          <p14:tracePt t="34995" x="9937750" y="5811838"/>
          <p14:tracePt t="35002" x="9937750" y="5830888"/>
          <p14:tracePt t="35016" x="9918700" y="5830888"/>
          <p14:tracePt t="35023" x="9918700" y="5849938"/>
          <p14:tracePt t="35037" x="9899650" y="5889625"/>
          <p14:tracePt t="35046" x="9899650" y="5908675"/>
          <p14:tracePt t="35050" x="9880600" y="5908675"/>
          <p14:tracePt t="35056" x="9880600" y="5946775"/>
          <p14:tracePt t="35064" x="9861550" y="5967413"/>
          <p14:tracePt t="35071" x="9861550" y="5986463"/>
          <p14:tracePt t="35076" x="9840913" y="6005513"/>
          <p14:tracePt t="35084" x="9821863" y="6024563"/>
          <p14:tracePt t="35091" x="9802813" y="6064250"/>
          <p14:tracePt t="35098" x="9764713" y="6140450"/>
          <p14:tracePt t="35104" x="9705975" y="6199188"/>
          <p14:tracePt t="35113" x="9628188" y="6296025"/>
          <p14:tracePt t="35118" x="9569450" y="6411913"/>
          <p14:tracePt t="35126" x="9493250" y="6508750"/>
          <p14:tracePt t="35131" x="9415463" y="6626225"/>
          <p14:tracePt t="35138" x="9356725" y="6723063"/>
          <p14:tracePt t="35145" x="9299575" y="6780213"/>
          <p14:tracePt t="35152" x="9259888" y="6838950"/>
          <p14:tracePt t="35160" x="9240838" y="6896100"/>
          <p14:tracePt t="35167" x="9202738" y="6916738"/>
          <p14:tracePt t="35173" x="9202738" y="6954838"/>
          <p14:tracePt t="35181" x="9163050" y="6973888"/>
          <p14:tracePt t="35188" x="9163050" y="6992938"/>
          <p14:tracePt t="35195" x="9163050" y="7013575"/>
          <p14:tracePt t="35201" x="9163050" y="7032625"/>
          <p14:tracePt t="35211" x="9144000" y="7051675"/>
          <p14:tracePt t="35222" x="9124950" y="7070725"/>
          <p14:tracePt t="35243" x="9124950" y="7089775"/>
          <p14:tracePt t="35249" x="9105900" y="7089775"/>
          <p14:tracePt t="35260" x="9105900" y="7110413"/>
          <p14:tracePt t="35581" x="9609138" y="7110413"/>
          <p14:tracePt t="35589" x="10615613" y="7089775"/>
          <p14:tracePt t="35597" x="11410950" y="7089775"/>
          <p14:tracePt t="35604" x="11895138" y="7070725"/>
          <p14:tracePt t="35612" x="12223750" y="7032625"/>
          <p14:tracePt t="35620" x="12476163" y="7032625"/>
          <p14:tracePt t="35627" x="12785725" y="7032625"/>
          <p14:tracePt t="35635" x="13076238" y="7032625"/>
          <p14:tracePt t="35641" x="13290550" y="7070725"/>
          <p14:tracePt t="35649" x="13463588" y="7089775"/>
          <p14:tracePt t="35657" x="13657263" y="7089775"/>
          <p14:tracePt t="35664" x="13812838" y="7089775"/>
          <p14:tracePt t="35671" x="13909675" y="7110413"/>
          <p14:tracePt t="35677" x="13947775" y="7110413"/>
          <p14:tracePt t="35685" x="13968413" y="7110413"/>
          <p14:tracePt t="35701" x="13987463" y="7110413"/>
          <p14:tracePt t="35716" x="14006513" y="7110413"/>
          <p14:tracePt t="35750" x="14025563" y="7110413"/>
          <p14:tracePt t="36026" x="14181138" y="6626225"/>
          <p14:tracePt t="36033" x="14509750" y="5870575"/>
          <p14:tracePt t="36040" x="14743113" y="5289550"/>
          <p14:tracePt t="36048" x="14955838" y="4746625"/>
          <p14:tracePt t="36053" x="15208250" y="4222750"/>
          <p14:tracePt t="36060" x="15401925" y="3797300"/>
          <p14:tracePt t="36066" x="15576550" y="3351213"/>
          <p14:tracePt t="36073" x="15711488" y="2963863"/>
          <p14:tracePt t="36079" x="15846425" y="2595563"/>
          <p14:tracePt t="36087" x="15886113" y="2382838"/>
          <p14:tracePt t="36093" x="15924213" y="2151063"/>
          <p14:tracePt t="36101" x="15924213" y="1995488"/>
          <p14:tracePt t="36108" x="15924213" y="1839913"/>
          <p14:tracePt t="36115" x="15924213" y="1685925"/>
          <p14:tracePt t="36120" x="15924213" y="1549400"/>
          <p14:tracePt t="36128" x="15886113" y="1452563"/>
          <p14:tracePt t="36134" x="15827375" y="1355725"/>
          <p14:tracePt t="36143" x="15789275" y="1277938"/>
          <p14:tracePt t="36150" x="15749588" y="1239838"/>
          <p14:tracePt t="36158" x="15711488" y="1201738"/>
          <p14:tracePt t="37378" x="15149513" y="56197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10193532" y="930690"/>
            <a:ext cx="3657600" cy="1463040"/>
          </a:xfrm>
          <a:custGeom>
            <a:avLst/>
            <a:gdLst/>
            <a:ahLst/>
            <a:cxnLst/>
            <a:rect l="l" t="t" r="r" b="b"/>
            <a:pathLst>
              <a:path w="3657600" h="1463040">
                <a:moveTo>
                  <a:pt x="0" y="0"/>
                </a:moveTo>
                <a:lnTo>
                  <a:pt x="3657600" y="0"/>
                </a:lnTo>
                <a:lnTo>
                  <a:pt x="3657600" y="1463040"/>
                </a:lnTo>
                <a:lnTo>
                  <a:pt x="0" y="1463040"/>
                </a:lnTo>
                <a:lnTo>
                  <a:pt x="0" y="0"/>
                </a:lnTo>
                <a:close/>
              </a:path>
            </a:pathLst>
          </a:custGeom>
          <a:blipFill>
            <a:blip r:embed="rId4">
              <a:alphaModFix amt="1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16541858" y="7708721"/>
            <a:ext cx="1626660" cy="2578279"/>
          </a:xfrm>
          <a:custGeom>
            <a:avLst/>
            <a:gdLst/>
            <a:ahLst/>
            <a:cxnLst/>
            <a:rect l="l" t="t" r="r" b="b"/>
            <a:pathLst>
              <a:path w="1626660" h="2578279">
                <a:moveTo>
                  <a:pt x="0" y="0"/>
                </a:moveTo>
                <a:lnTo>
                  <a:pt x="1626660" y="0"/>
                </a:lnTo>
                <a:lnTo>
                  <a:pt x="1626660" y="2578279"/>
                </a:lnTo>
                <a:lnTo>
                  <a:pt x="0" y="25782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TextBox 4"/>
          <p:cNvSpPr txBox="1"/>
          <p:nvPr/>
        </p:nvSpPr>
        <p:spPr>
          <a:xfrm>
            <a:off x="3465507" y="263599"/>
            <a:ext cx="10699731" cy="2130131"/>
          </a:xfrm>
          <a:prstGeom prst="rect">
            <a:avLst/>
          </a:prstGeom>
        </p:spPr>
        <p:txBody>
          <a:bodyPr lIns="0" tIns="0" rIns="0" bIns="0" rtlCol="0" anchor="t">
            <a:spAutoFit/>
          </a:bodyPr>
          <a:lstStyle/>
          <a:p>
            <a:pPr algn="ctr">
              <a:lnSpc>
                <a:spcPts val="8591"/>
              </a:lnSpc>
              <a:spcBef>
                <a:spcPct val="0"/>
              </a:spcBef>
            </a:pPr>
            <a:r>
              <a:rPr lang="en-US" sz="6136" spc="368">
                <a:solidFill>
                  <a:srgbClr val="5A3761"/>
                </a:solidFill>
                <a:latin typeface="Atma Bold"/>
              </a:rPr>
              <a:t>Teacher Professional Qualifications</a:t>
            </a:r>
          </a:p>
        </p:txBody>
      </p:sp>
      <p:sp>
        <p:nvSpPr>
          <p:cNvPr id="5" name="TextBox 5"/>
          <p:cNvSpPr txBox="1"/>
          <p:nvPr/>
        </p:nvSpPr>
        <p:spPr>
          <a:xfrm>
            <a:off x="3054702" y="3021004"/>
            <a:ext cx="12481786" cy="7742257"/>
          </a:xfrm>
          <a:prstGeom prst="rect">
            <a:avLst/>
          </a:prstGeom>
        </p:spPr>
        <p:txBody>
          <a:bodyPr lIns="0" tIns="0" rIns="0" bIns="0" rtlCol="0" anchor="t">
            <a:spAutoFit/>
          </a:bodyPr>
          <a:lstStyle/>
          <a:p>
            <a:pPr algn="ctr">
              <a:lnSpc>
                <a:spcPts val="4811"/>
              </a:lnSpc>
            </a:pPr>
            <a:r>
              <a:rPr lang="en-US" sz="3436" spc="206">
                <a:solidFill>
                  <a:srgbClr val="5A3761"/>
                </a:solidFill>
                <a:latin typeface="Atma"/>
              </a:rPr>
              <a:t>All parents have the right to request the following information about the professional qualifications of your student’s teacher(s):</a:t>
            </a:r>
          </a:p>
          <a:p>
            <a:pPr algn="ctr">
              <a:lnSpc>
                <a:spcPts val="4811"/>
              </a:lnSpc>
            </a:pPr>
            <a:endParaRPr lang="en-US" sz="3436" spc="206">
              <a:solidFill>
                <a:srgbClr val="5A3761"/>
              </a:solidFill>
              <a:latin typeface="Atma"/>
            </a:endParaRPr>
          </a:p>
          <a:p>
            <a:pPr marL="720404" lvl="1" indent="-360202">
              <a:lnSpc>
                <a:spcPts val="4671"/>
              </a:lnSpc>
              <a:buFont typeface="Arial"/>
              <a:buChar char="•"/>
            </a:pPr>
            <a:r>
              <a:rPr lang="en-US" sz="3336" spc="200">
                <a:solidFill>
                  <a:srgbClr val="5A3761"/>
                </a:solidFill>
                <a:latin typeface="Atma"/>
              </a:rPr>
              <a:t>Whether the teacher has met the Georgia Professional Standards Commission’s requirements for certification for the grade level and subject areas in which the teacher provides instruction;</a:t>
            </a:r>
          </a:p>
          <a:p>
            <a:pPr marL="720404" lvl="1" indent="-360202">
              <a:lnSpc>
                <a:spcPts val="4671"/>
              </a:lnSpc>
              <a:buFont typeface="Arial"/>
              <a:buChar char="•"/>
            </a:pPr>
            <a:r>
              <a:rPr lang="en-US" sz="3336" spc="200">
                <a:solidFill>
                  <a:srgbClr val="5A3761"/>
                </a:solidFill>
                <a:latin typeface="Atma"/>
              </a:rPr>
              <a:t>Whether the teacher is teaching under an emergency or other provisional status through which Georgia qualifications or certification criteria have been waived;</a:t>
            </a:r>
          </a:p>
          <a:p>
            <a:pPr marL="720404" lvl="1" indent="-360202">
              <a:lnSpc>
                <a:spcPts val="4671"/>
              </a:lnSpc>
              <a:buFont typeface="Arial"/>
              <a:buChar char="•"/>
            </a:pPr>
            <a:r>
              <a:rPr lang="en-US" sz="3336" spc="200">
                <a:solidFill>
                  <a:srgbClr val="5A3761"/>
                </a:solidFill>
                <a:latin typeface="Atma"/>
              </a:rPr>
              <a:t>Whether the student is provided services by paraprofessionals, and if so, their qualifications.</a:t>
            </a:r>
          </a:p>
          <a:p>
            <a:pPr algn="ctr">
              <a:lnSpc>
                <a:spcPts val="4811"/>
              </a:lnSpc>
              <a:spcBef>
                <a:spcPct val="0"/>
              </a:spcBef>
            </a:pPr>
            <a:endParaRPr lang="en-US" sz="3336" spc="200">
              <a:solidFill>
                <a:srgbClr val="5A3761"/>
              </a:solidFill>
              <a:latin typeface="Atma"/>
            </a:endParaRPr>
          </a:p>
        </p:txBody>
      </p:sp>
      <p:sp>
        <p:nvSpPr>
          <p:cNvPr id="6" name="Freeform 6"/>
          <p:cNvSpPr/>
          <p:nvPr/>
        </p:nvSpPr>
        <p:spPr>
          <a:xfrm rot="-1937395">
            <a:off x="15543379" y="-85811"/>
            <a:ext cx="5029200" cy="4114800"/>
          </a:xfrm>
          <a:custGeom>
            <a:avLst/>
            <a:gdLst/>
            <a:ahLst/>
            <a:cxnLst/>
            <a:rect l="l" t="t" r="r" b="b"/>
            <a:pathLst>
              <a:path w="5029200" h="4114800">
                <a:moveTo>
                  <a:pt x="0" y="0"/>
                </a:moveTo>
                <a:lnTo>
                  <a:pt x="5029200" y="0"/>
                </a:lnTo>
                <a:lnTo>
                  <a:pt x="50292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flipH="1">
            <a:off x="422672" y="7128639"/>
            <a:ext cx="1626660" cy="2578279"/>
          </a:xfrm>
          <a:custGeom>
            <a:avLst/>
            <a:gdLst/>
            <a:ahLst/>
            <a:cxnLst/>
            <a:rect l="l" t="t" r="r" b="b"/>
            <a:pathLst>
              <a:path w="1626660" h="2578279">
                <a:moveTo>
                  <a:pt x="1626660" y="0"/>
                </a:moveTo>
                <a:lnTo>
                  <a:pt x="0" y="0"/>
                </a:lnTo>
                <a:lnTo>
                  <a:pt x="0" y="2578279"/>
                </a:lnTo>
                <a:lnTo>
                  <a:pt x="1626660" y="2578279"/>
                </a:lnTo>
                <a:lnTo>
                  <a:pt x="162666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rot="19315036">
            <a:off x="-466310" y="2261766"/>
            <a:ext cx="5852893" cy="1518474"/>
          </a:xfrm>
          <a:prstGeom prst="rect">
            <a:avLst/>
          </a:prstGeom>
        </p:spPr>
        <p:txBody>
          <a:bodyPr lIns="0" tIns="0" rIns="0" bIns="0" rtlCol="0" anchor="t">
            <a:spAutoFit/>
          </a:bodyPr>
          <a:lstStyle/>
          <a:p>
            <a:pPr algn="ctr">
              <a:lnSpc>
                <a:spcPts val="5676"/>
              </a:lnSpc>
            </a:pPr>
            <a:r>
              <a:rPr lang="en-US" sz="4054" dirty="0">
                <a:solidFill>
                  <a:srgbClr val="D06749"/>
                </a:solidFill>
                <a:latin typeface="Canva Sans Bold"/>
              </a:rPr>
              <a:t>Parent’s Right-to-Know</a:t>
            </a:r>
          </a:p>
          <a:p>
            <a:pPr algn="ctr">
              <a:lnSpc>
                <a:spcPts val="6558"/>
              </a:lnSpc>
            </a:pPr>
            <a:endParaRPr lang="en-US" sz="4054" dirty="0">
              <a:solidFill>
                <a:srgbClr val="D06749"/>
              </a:solidFill>
              <a:latin typeface="Canva Sans Bold"/>
            </a:endParaRPr>
          </a:p>
        </p:txBody>
      </p:sp>
      <p:pic>
        <p:nvPicPr>
          <p:cNvPr id="14" name="Audio 13">
            <a:hlinkClick r:id="" action="ppaction://media"/>
            <a:extLst>
              <a:ext uri="{FF2B5EF4-FFF2-40B4-BE49-F238E27FC236}">
                <a16:creationId xmlns:a16="http://schemas.microsoft.com/office/drawing/2014/main" id="{A88955C6-FFD9-5696-688F-F96A0D6E76D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8448"/>
    </mc:Choice>
    <mc:Fallback xmlns="">
      <p:transition spd="slow" advTm="5844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nextCondLst>
                <p:cond evt="onClick" delay="0">
                  <p:tgtEl>
                    <p:spTgt spid="14"/>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976" x="18113375" y="5230813"/>
          <p14:tracePt t="984" x="17841913" y="5580063"/>
          <p14:tracePt t="991" x="17494250" y="6043613"/>
          <p14:tracePt t="999" x="17203738" y="6664325"/>
          <p14:tracePt t="1007" x="17010063" y="6973888"/>
          <p14:tracePt t="1015" x="16932275" y="7207250"/>
          <p14:tracePt t="1023" x="16873538" y="7400925"/>
          <p14:tracePt t="1030" x="16854488" y="7554913"/>
          <p14:tracePt t="1038" x="16854488" y="7710488"/>
          <p14:tracePt t="1046" x="16854488" y="7866063"/>
          <p14:tracePt t="1055" x="16932275" y="8059738"/>
          <p14:tracePt t="1062" x="17086263" y="8310563"/>
          <p14:tracePt t="1069" x="17435513" y="8582025"/>
          <p14:tracePt t="1077" x="17919700" y="898842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1998748" y="426382"/>
            <a:ext cx="15040085" cy="9434235"/>
          </a:xfrm>
          <a:custGeom>
            <a:avLst/>
            <a:gdLst/>
            <a:ahLst/>
            <a:cxnLst/>
            <a:rect l="l" t="t" r="r" b="b"/>
            <a:pathLst>
              <a:path w="15040085" h="9434235">
                <a:moveTo>
                  <a:pt x="0" y="0"/>
                </a:moveTo>
                <a:lnTo>
                  <a:pt x="15040085" y="0"/>
                </a:lnTo>
                <a:lnTo>
                  <a:pt x="15040085" y="9434236"/>
                </a:lnTo>
                <a:lnTo>
                  <a:pt x="0" y="9434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3870770" y="2116292"/>
            <a:ext cx="12240057" cy="940025"/>
          </a:xfrm>
          <a:prstGeom prst="rect">
            <a:avLst/>
          </a:prstGeom>
        </p:spPr>
        <p:txBody>
          <a:bodyPr lIns="0" tIns="0" rIns="0" bIns="0" rtlCol="0" anchor="t">
            <a:spAutoFit/>
          </a:bodyPr>
          <a:lstStyle/>
          <a:p>
            <a:pPr algn="ctr">
              <a:lnSpc>
                <a:spcPts val="3819"/>
              </a:lnSpc>
            </a:pPr>
            <a:r>
              <a:rPr lang="en-US" sz="4546" spc="272">
                <a:solidFill>
                  <a:srgbClr val="5A3761"/>
                </a:solidFill>
                <a:latin typeface="Atma Bold"/>
              </a:rPr>
              <a:t>Parent &amp; Family Engagement Opportunities </a:t>
            </a:r>
          </a:p>
          <a:p>
            <a:pPr algn="ctr">
              <a:lnSpc>
                <a:spcPts val="123"/>
              </a:lnSpc>
            </a:pPr>
            <a:endParaRPr lang="en-US" sz="4546" spc="272">
              <a:solidFill>
                <a:srgbClr val="5A3761"/>
              </a:solidFill>
              <a:latin typeface="Atma Bold"/>
            </a:endParaRPr>
          </a:p>
        </p:txBody>
      </p:sp>
      <p:sp>
        <p:nvSpPr>
          <p:cNvPr id="4" name="TextBox 4"/>
          <p:cNvSpPr txBox="1"/>
          <p:nvPr/>
        </p:nvSpPr>
        <p:spPr>
          <a:xfrm rot="-113370">
            <a:off x="2767994" y="3324432"/>
            <a:ext cx="11701680" cy="6001643"/>
          </a:xfrm>
          <a:prstGeom prst="rect">
            <a:avLst/>
          </a:prstGeom>
        </p:spPr>
        <p:txBody>
          <a:bodyPr lIns="0" tIns="0" rIns="0" bIns="0" rtlCol="0" anchor="t">
            <a:spAutoFit/>
          </a:bodyPr>
          <a:lstStyle/>
          <a:p>
            <a:pPr marL="547514" lvl="1" indent="-273757">
              <a:lnSpc>
                <a:spcPts val="3550"/>
              </a:lnSpc>
              <a:buFont typeface="Arial"/>
              <a:buChar char="•"/>
            </a:pPr>
            <a:r>
              <a:rPr lang="en-US" sz="2535" spc="152" dirty="0">
                <a:solidFill>
                  <a:srgbClr val="5A3761"/>
                </a:solidFill>
                <a:latin typeface="Atma"/>
              </a:rPr>
              <a:t>Parent-Teacher Conferences: October 7-8, 2024 &amp; March 10-11, 2025</a:t>
            </a:r>
          </a:p>
          <a:p>
            <a:pPr marL="547514" lvl="1" indent="-273757">
              <a:lnSpc>
                <a:spcPts val="3550"/>
              </a:lnSpc>
              <a:buFont typeface="Arial"/>
              <a:buChar char="•"/>
            </a:pPr>
            <a:r>
              <a:rPr lang="en-US" sz="2535" spc="152" dirty="0">
                <a:solidFill>
                  <a:srgbClr val="5A3761"/>
                </a:solidFill>
                <a:latin typeface="Atma"/>
              </a:rPr>
              <a:t>STEM/Curriculum Nights - November 21, 2024 &amp; February 27, 2025</a:t>
            </a:r>
          </a:p>
          <a:p>
            <a:pPr marL="547514" lvl="1" indent="-273757">
              <a:lnSpc>
                <a:spcPts val="3550"/>
              </a:lnSpc>
              <a:buFont typeface="Arial"/>
              <a:buChar char="•"/>
            </a:pPr>
            <a:r>
              <a:rPr lang="en-US" sz="2535" spc="152" dirty="0">
                <a:solidFill>
                  <a:srgbClr val="5A3761"/>
                </a:solidFill>
                <a:latin typeface="Atma"/>
              </a:rPr>
              <a:t>FAME Meetings - January 30, 2025 &amp; April 29, 2025</a:t>
            </a:r>
          </a:p>
          <a:p>
            <a:pPr marL="547514" lvl="1" indent="-273757">
              <a:lnSpc>
                <a:spcPts val="3550"/>
              </a:lnSpc>
              <a:buFont typeface="Arial"/>
              <a:buChar char="•"/>
            </a:pPr>
            <a:r>
              <a:rPr lang="en-US" sz="2535" spc="152" dirty="0">
                <a:solidFill>
                  <a:srgbClr val="5A3761"/>
                </a:solidFill>
                <a:latin typeface="Atma"/>
              </a:rPr>
              <a:t>Transitioning to the Next Level – May 2025</a:t>
            </a:r>
          </a:p>
          <a:p>
            <a:pPr marL="547514" lvl="1" indent="-273757">
              <a:lnSpc>
                <a:spcPts val="3550"/>
              </a:lnSpc>
              <a:buFont typeface="Arial"/>
              <a:buChar char="•"/>
            </a:pPr>
            <a:r>
              <a:rPr lang="en-US" sz="2535" spc="152" dirty="0">
                <a:solidFill>
                  <a:srgbClr val="5A3761"/>
                </a:solidFill>
                <a:latin typeface="Atma"/>
              </a:rPr>
              <a:t>Additional Activities may be shared throughout the year​</a:t>
            </a:r>
          </a:p>
          <a:p>
            <a:pPr marL="547514" lvl="1" indent="-273757">
              <a:lnSpc>
                <a:spcPts val="3550"/>
              </a:lnSpc>
              <a:buFont typeface="Arial"/>
              <a:buChar char="•"/>
            </a:pPr>
            <a:r>
              <a:rPr lang="en-US" sz="2535" spc="152" dirty="0">
                <a:solidFill>
                  <a:srgbClr val="5A3761"/>
                </a:solidFill>
                <a:latin typeface="Atma"/>
              </a:rPr>
              <a:t>Volunteer opportunities​</a:t>
            </a:r>
          </a:p>
          <a:p>
            <a:pPr>
              <a:lnSpc>
                <a:spcPts val="3550"/>
              </a:lnSpc>
            </a:pPr>
            <a:endParaRPr lang="en-US" sz="2535" spc="152" dirty="0">
              <a:solidFill>
                <a:srgbClr val="5A3761"/>
              </a:solidFill>
              <a:latin typeface="Atma"/>
            </a:endParaRPr>
          </a:p>
          <a:p>
            <a:pPr marL="547514" lvl="1" indent="-273757">
              <a:lnSpc>
                <a:spcPts val="3550"/>
              </a:lnSpc>
              <a:buFont typeface="Arial"/>
              <a:buChar char="•"/>
            </a:pPr>
            <a:r>
              <a:rPr lang="en-US" sz="2535" spc="152" dirty="0">
                <a:solidFill>
                  <a:srgbClr val="5A3761"/>
                </a:solidFill>
                <a:latin typeface="Atma"/>
              </a:rPr>
              <a:t>Parent decision making opportunities/meetings/councils​</a:t>
            </a:r>
          </a:p>
          <a:p>
            <a:pPr marL="1095028" lvl="2" indent="-365009">
              <a:lnSpc>
                <a:spcPts val="3550"/>
              </a:lnSpc>
              <a:buFont typeface="Arial"/>
              <a:buChar char="⚬"/>
            </a:pPr>
            <a:r>
              <a:rPr lang="en-US" sz="2535" spc="152" dirty="0">
                <a:solidFill>
                  <a:srgbClr val="5A3761"/>
                </a:solidFill>
                <a:latin typeface="Atma"/>
              </a:rPr>
              <a:t> Local School Council​</a:t>
            </a:r>
          </a:p>
          <a:p>
            <a:pPr marL="1095028" lvl="2" indent="-365009">
              <a:lnSpc>
                <a:spcPts val="3550"/>
              </a:lnSpc>
              <a:buFont typeface="Arial"/>
              <a:buChar char="⚬"/>
            </a:pPr>
            <a:r>
              <a:rPr lang="en-US" sz="2535" spc="152" dirty="0">
                <a:solidFill>
                  <a:srgbClr val="5A3761"/>
                </a:solidFill>
                <a:latin typeface="Atma"/>
              </a:rPr>
              <a:t> Spring Planning Meetings for Development of Parent &amp; Family     Engagement Plan, Budget, Compacts, School Improvement Plan​</a:t>
            </a:r>
          </a:p>
          <a:p>
            <a:pPr marL="1095028" lvl="2" indent="-365009">
              <a:lnSpc>
                <a:spcPts val="3550"/>
              </a:lnSpc>
              <a:buFont typeface="Arial"/>
              <a:buChar char="⚬"/>
            </a:pPr>
            <a:r>
              <a:rPr lang="en-US" sz="2535" spc="152" dirty="0">
                <a:solidFill>
                  <a:srgbClr val="5A3761"/>
                </a:solidFill>
                <a:latin typeface="Atma"/>
              </a:rPr>
              <a:t> Title I Parent Survey​</a:t>
            </a:r>
          </a:p>
          <a:p>
            <a:pPr>
              <a:lnSpc>
                <a:spcPts val="3550"/>
              </a:lnSpc>
              <a:spcBef>
                <a:spcPct val="0"/>
              </a:spcBef>
            </a:pPr>
            <a:endParaRPr lang="en-US" sz="2535" spc="152" dirty="0">
              <a:solidFill>
                <a:srgbClr val="5A3761"/>
              </a:solidFill>
              <a:latin typeface="Atma"/>
            </a:endParaRPr>
          </a:p>
        </p:txBody>
      </p:sp>
      <p:sp>
        <p:nvSpPr>
          <p:cNvPr id="5" name="Freeform 5"/>
          <p:cNvSpPr/>
          <p:nvPr/>
        </p:nvSpPr>
        <p:spPr>
          <a:xfrm>
            <a:off x="601419" y="6582952"/>
            <a:ext cx="2067909" cy="3277665"/>
          </a:xfrm>
          <a:custGeom>
            <a:avLst/>
            <a:gdLst/>
            <a:ahLst/>
            <a:cxnLst/>
            <a:rect l="l" t="t" r="r" b="b"/>
            <a:pathLst>
              <a:path w="2067909" h="3277665">
                <a:moveTo>
                  <a:pt x="0" y="0"/>
                </a:moveTo>
                <a:lnTo>
                  <a:pt x="2067909" y="0"/>
                </a:lnTo>
                <a:lnTo>
                  <a:pt x="2067909" y="3277666"/>
                </a:lnTo>
                <a:lnTo>
                  <a:pt x="0" y="32776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6" name="Recorded Sound">
            <a:hlinkClick r:id="" action="ppaction://media"/>
            <a:extLst>
              <a:ext uri="{FF2B5EF4-FFF2-40B4-BE49-F238E27FC236}">
                <a16:creationId xmlns:a16="http://schemas.microsoft.com/office/drawing/2014/main" id="{5F7DD9EB-2D59-86A9-A809-3A4C2F3A5C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39200" y="48387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502"/>
    </mc:Choice>
    <mc:Fallback xmlns="">
      <p:transition spd="slow" advTm="100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2545790" y="1778596"/>
            <a:ext cx="14938218" cy="8229600"/>
          </a:xfrm>
          <a:custGeom>
            <a:avLst/>
            <a:gdLst/>
            <a:ahLst/>
            <a:cxnLst/>
            <a:rect l="l" t="t" r="r" b="b"/>
            <a:pathLst>
              <a:path w="14938218" h="8229600">
                <a:moveTo>
                  <a:pt x="0" y="0"/>
                </a:moveTo>
                <a:lnTo>
                  <a:pt x="14938218" y="0"/>
                </a:lnTo>
                <a:lnTo>
                  <a:pt x="14938218"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14655460" y="5914977"/>
            <a:ext cx="2909633" cy="3899006"/>
          </a:xfrm>
          <a:custGeom>
            <a:avLst/>
            <a:gdLst/>
            <a:ahLst/>
            <a:cxnLst/>
            <a:rect l="l" t="t" r="r" b="b"/>
            <a:pathLst>
              <a:path w="2909633" h="3899006">
                <a:moveTo>
                  <a:pt x="0" y="0"/>
                </a:moveTo>
                <a:lnTo>
                  <a:pt x="2909633" y="0"/>
                </a:lnTo>
                <a:lnTo>
                  <a:pt x="2909633" y="3899006"/>
                </a:lnTo>
                <a:lnTo>
                  <a:pt x="0" y="3899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1028700" y="5143500"/>
            <a:ext cx="2596065" cy="4114800"/>
          </a:xfrm>
          <a:custGeom>
            <a:avLst/>
            <a:gdLst/>
            <a:ahLst/>
            <a:cxnLst/>
            <a:rect l="l" t="t" r="r" b="b"/>
            <a:pathLst>
              <a:path w="2596065" h="4114800">
                <a:moveTo>
                  <a:pt x="0" y="0"/>
                </a:moveTo>
                <a:lnTo>
                  <a:pt x="2596065" y="0"/>
                </a:lnTo>
                <a:lnTo>
                  <a:pt x="259606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TextBox 5"/>
          <p:cNvSpPr txBox="1"/>
          <p:nvPr/>
        </p:nvSpPr>
        <p:spPr>
          <a:xfrm>
            <a:off x="2736768" y="2771232"/>
            <a:ext cx="12814465" cy="2372268"/>
          </a:xfrm>
          <a:prstGeom prst="rect">
            <a:avLst/>
          </a:prstGeom>
        </p:spPr>
        <p:txBody>
          <a:bodyPr lIns="0" tIns="0" rIns="0" bIns="0" rtlCol="0" anchor="t">
            <a:spAutoFit/>
          </a:bodyPr>
          <a:lstStyle/>
          <a:p>
            <a:pPr algn="ctr">
              <a:lnSpc>
                <a:spcPts val="19395"/>
              </a:lnSpc>
              <a:spcBef>
                <a:spcPct val="0"/>
              </a:spcBef>
            </a:pPr>
            <a:r>
              <a:rPr lang="en-US" sz="13853" spc="831">
                <a:solidFill>
                  <a:srgbClr val="5A3761"/>
                </a:solidFill>
                <a:latin typeface="Atma Bold"/>
              </a:rPr>
              <a:t>Any</a:t>
            </a:r>
          </a:p>
        </p:txBody>
      </p:sp>
      <p:sp>
        <p:nvSpPr>
          <p:cNvPr id="6" name="TextBox 6"/>
          <p:cNvSpPr txBox="1"/>
          <p:nvPr/>
        </p:nvSpPr>
        <p:spPr>
          <a:xfrm>
            <a:off x="1553103" y="4924425"/>
            <a:ext cx="15930905" cy="1937942"/>
          </a:xfrm>
          <a:prstGeom prst="rect">
            <a:avLst/>
          </a:prstGeom>
        </p:spPr>
        <p:txBody>
          <a:bodyPr lIns="0" tIns="0" rIns="0" bIns="0" rtlCol="0" anchor="t">
            <a:spAutoFit/>
          </a:bodyPr>
          <a:lstStyle/>
          <a:p>
            <a:pPr algn="ctr">
              <a:lnSpc>
                <a:spcPts val="15880"/>
              </a:lnSpc>
              <a:spcBef>
                <a:spcPct val="0"/>
              </a:spcBef>
            </a:pPr>
            <a:r>
              <a:rPr lang="en-US" sz="11343" spc="680">
                <a:solidFill>
                  <a:srgbClr val="5A3761"/>
                </a:solidFill>
                <a:latin typeface="Atma Bold"/>
              </a:rPr>
              <a:t>Questions?</a:t>
            </a:r>
          </a:p>
        </p:txBody>
      </p:sp>
      <p:sp>
        <p:nvSpPr>
          <p:cNvPr id="7" name="TextBox 7"/>
          <p:cNvSpPr txBox="1"/>
          <p:nvPr/>
        </p:nvSpPr>
        <p:spPr>
          <a:xfrm>
            <a:off x="14919159" y="6043724"/>
            <a:ext cx="1945012" cy="818643"/>
          </a:xfrm>
          <a:prstGeom prst="rect">
            <a:avLst/>
          </a:prstGeom>
        </p:spPr>
        <p:txBody>
          <a:bodyPr lIns="0" tIns="0" rIns="0" bIns="0" rtlCol="0" anchor="t">
            <a:spAutoFit/>
          </a:bodyPr>
          <a:lstStyle/>
          <a:p>
            <a:pPr algn="ctr">
              <a:lnSpc>
                <a:spcPts val="6763"/>
              </a:lnSpc>
              <a:spcBef>
                <a:spcPct val="0"/>
              </a:spcBef>
            </a:pPr>
            <a:r>
              <a:rPr lang="en-US" sz="4830" spc="289">
                <a:solidFill>
                  <a:srgbClr val="F3E6D5"/>
                </a:solidFill>
                <a:latin typeface="Atma Bold"/>
              </a:rPr>
              <a:t>Yes</a:t>
            </a:r>
          </a:p>
        </p:txBody>
      </p:sp>
      <p:sp>
        <p:nvSpPr>
          <p:cNvPr id="8" name="TextBox 8"/>
          <p:cNvSpPr txBox="1"/>
          <p:nvPr/>
        </p:nvSpPr>
        <p:spPr>
          <a:xfrm>
            <a:off x="14919159" y="7648161"/>
            <a:ext cx="1945012" cy="818643"/>
          </a:xfrm>
          <a:prstGeom prst="rect">
            <a:avLst/>
          </a:prstGeom>
        </p:spPr>
        <p:txBody>
          <a:bodyPr lIns="0" tIns="0" rIns="0" bIns="0" rtlCol="0" anchor="t">
            <a:spAutoFit/>
          </a:bodyPr>
          <a:lstStyle/>
          <a:p>
            <a:pPr algn="ctr">
              <a:lnSpc>
                <a:spcPts val="6763"/>
              </a:lnSpc>
              <a:spcBef>
                <a:spcPct val="0"/>
              </a:spcBef>
            </a:pPr>
            <a:r>
              <a:rPr lang="en-US" sz="4830" spc="289">
                <a:solidFill>
                  <a:srgbClr val="F6F6F6"/>
                </a:solidFill>
                <a:latin typeface="Atma Bold"/>
              </a:rPr>
              <a:t>No</a:t>
            </a:r>
          </a:p>
        </p:txBody>
      </p:sp>
      <p:sp>
        <p:nvSpPr>
          <p:cNvPr id="17" name="TextBox 16">
            <a:extLst>
              <a:ext uri="{FF2B5EF4-FFF2-40B4-BE49-F238E27FC236}">
                <a16:creationId xmlns:a16="http://schemas.microsoft.com/office/drawing/2014/main" id="{0C83DB4F-75DC-4C36-2F71-E5517C151B0B}"/>
              </a:ext>
            </a:extLst>
          </p:cNvPr>
          <p:cNvSpPr txBox="1"/>
          <p:nvPr/>
        </p:nvSpPr>
        <p:spPr>
          <a:xfrm>
            <a:off x="5638800" y="7077456"/>
            <a:ext cx="8001000" cy="1077218"/>
          </a:xfrm>
          <a:prstGeom prst="rect">
            <a:avLst/>
          </a:prstGeom>
          <a:noFill/>
        </p:spPr>
        <p:txBody>
          <a:bodyPr wrap="square" rtlCol="0">
            <a:spAutoFit/>
          </a:bodyPr>
          <a:lstStyle/>
          <a:p>
            <a:pPr algn="ctr"/>
            <a:r>
              <a:rPr lang="en-US" sz="3200" dirty="0"/>
              <a:t>Email Jamye Pierce, Instructional Lead Coach</a:t>
            </a:r>
          </a:p>
          <a:p>
            <a:pPr algn="ctr"/>
            <a:r>
              <a:rPr lang="en-US" sz="3200" dirty="0"/>
              <a:t>Jpierce@paulding.k12.ga.us</a:t>
            </a:r>
          </a:p>
        </p:txBody>
      </p:sp>
      <p:pic>
        <p:nvPicPr>
          <p:cNvPr id="9" name="Recorded Sound">
            <a:hlinkClick r:id="" action="ppaction://media"/>
            <a:extLst>
              <a:ext uri="{FF2B5EF4-FFF2-40B4-BE49-F238E27FC236}">
                <a16:creationId xmlns:a16="http://schemas.microsoft.com/office/drawing/2014/main" id="{500EF249-95C1-EFBE-F3E1-17527886F8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9200" y="48387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22"/>
    </mc:Choice>
    <mc:Fallback xmlns="">
      <p:transition spd="slow" advTm="15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517" x="17900650" y="5811838"/>
          <p14:tracePt t="1524" x="17687925" y="5889625"/>
          <p14:tracePt t="1532" x="17532350" y="5986463"/>
          <p14:tracePt t="1540" x="17357725" y="6083300"/>
          <p14:tracePt t="1548" x="17279938" y="6161088"/>
          <p14:tracePt t="1555" x="17241838" y="6218238"/>
          <p14:tracePt t="1563" x="17183100" y="6296025"/>
          <p14:tracePt t="1571" x="17125950" y="6411913"/>
          <p14:tracePt t="1579" x="17067213" y="6529388"/>
          <p14:tracePt t="1586" x="17048163" y="6626225"/>
          <p14:tracePt t="1595" x="17048163" y="6723063"/>
          <p14:tracePt t="1602" x="17029113" y="6819900"/>
          <p14:tracePt t="1610" x="17029113" y="6916738"/>
          <p14:tracePt t="1618" x="17029113" y="7070725"/>
          <p14:tracePt t="1626" x="17048163" y="7226300"/>
          <p14:tracePt t="1633" x="17106900" y="7439025"/>
          <p14:tracePt t="1648" x="17338675" y="7866063"/>
          <p14:tracePt t="1654" x="17494250" y="8020050"/>
          <p14:tracePt t="1661" x="17648238" y="8135938"/>
          <p14:tracePt t="1668" x="17822863" y="8253413"/>
          <p14:tracePt t="1675" x="18016538" y="8329613"/>
          <p14:tracePt t="1683" x="18210213" y="84264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1028700" y="117322"/>
            <a:ext cx="15389467" cy="8925891"/>
          </a:xfrm>
          <a:custGeom>
            <a:avLst/>
            <a:gdLst/>
            <a:ahLst/>
            <a:cxnLst/>
            <a:rect l="l" t="t" r="r" b="b"/>
            <a:pathLst>
              <a:path w="15389467" h="8925891">
                <a:moveTo>
                  <a:pt x="0" y="0"/>
                </a:moveTo>
                <a:lnTo>
                  <a:pt x="15389467" y="0"/>
                </a:lnTo>
                <a:lnTo>
                  <a:pt x="15389467" y="8925890"/>
                </a:lnTo>
                <a:lnTo>
                  <a:pt x="0" y="8925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3" name="Freeform 3"/>
          <p:cNvSpPr/>
          <p:nvPr/>
        </p:nvSpPr>
        <p:spPr>
          <a:xfrm>
            <a:off x="1391548" y="5425759"/>
            <a:ext cx="2596065" cy="4114800"/>
          </a:xfrm>
          <a:custGeom>
            <a:avLst/>
            <a:gdLst/>
            <a:ahLst/>
            <a:cxnLst/>
            <a:rect l="l" t="t" r="r" b="b"/>
            <a:pathLst>
              <a:path w="2596065" h="4114800">
                <a:moveTo>
                  <a:pt x="0" y="0"/>
                </a:moveTo>
                <a:lnTo>
                  <a:pt x="2596065" y="0"/>
                </a:lnTo>
                <a:lnTo>
                  <a:pt x="25960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14065969" y="1544512"/>
            <a:ext cx="2272406" cy="2890183"/>
          </a:xfrm>
          <a:custGeom>
            <a:avLst/>
            <a:gdLst/>
            <a:ahLst/>
            <a:cxnLst/>
            <a:rect l="l" t="t" r="r" b="b"/>
            <a:pathLst>
              <a:path w="2272406" h="2890183">
                <a:moveTo>
                  <a:pt x="0" y="0"/>
                </a:moveTo>
                <a:lnTo>
                  <a:pt x="2272407" y="0"/>
                </a:lnTo>
                <a:lnTo>
                  <a:pt x="2272407" y="2890183"/>
                </a:lnTo>
                <a:lnTo>
                  <a:pt x="0" y="28901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TextBox 5"/>
          <p:cNvSpPr txBox="1"/>
          <p:nvPr/>
        </p:nvSpPr>
        <p:spPr>
          <a:xfrm>
            <a:off x="2481169" y="2647180"/>
            <a:ext cx="10446058" cy="3666150"/>
          </a:xfrm>
          <a:prstGeom prst="rect">
            <a:avLst/>
          </a:prstGeom>
        </p:spPr>
        <p:txBody>
          <a:bodyPr lIns="0" tIns="0" rIns="0" bIns="0" rtlCol="0" anchor="t">
            <a:spAutoFit/>
          </a:bodyPr>
          <a:lstStyle/>
          <a:p>
            <a:pPr algn="ctr">
              <a:lnSpc>
                <a:spcPts val="14753"/>
              </a:lnSpc>
              <a:spcBef>
                <a:spcPct val="0"/>
              </a:spcBef>
            </a:pPr>
            <a:r>
              <a:rPr lang="en-US" sz="10538" spc="632">
                <a:solidFill>
                  <a:srgbClr val="5A3761"/>
                </a:solidFill>
                <a:latin typeface="Atma Bold"/>
              </a:rPr>
              <a:t>We value your feedback</a:t>
            </a:r>
          </a:p>
        </p:txBody>
      </p:sp>
      <p:sp>
        <p:nvSpPr>
          <p:cNvPr id="6" name="Freeform 6"/>
          <p:cNvSpPr/>
          <p:nvPr/>
        </p:nvSpPr>
        <p:spPr>
          <a:xfrm rot="2352601">
            <a:off x="5204042" y="6734002"/>
            <a:ext cx="1647839" cy="889833"/>
          </a:xfrm>
          <a:custGeom>
            <a:avLst/>
            <a:gdLst/>
            <a:ahLst/>
            <a:cxnLst/>
            <a:rect l="l" t="t" r="r" b="b"/>
            <a:pathLst>
              <a:path w="1647839" h="889833">
                <a:moveTo>
                  <a:pt x="0" y="0"/>
                </a:moveTo>
                <a:lnTo>
                  <a:pt x="1647839" y="0"/>
                </a:lnTo>
                <a:lnTo>
                  <a:pt x="1647839" y="889834"/>
                </a:lnTo>
                <a:lnTo>
                  <a:pt x="0" y="8898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88196579-4B13-BC7C-0665-2B26CD96F1EC}"/>
              </a:ext>
            </a:extLst>
          </p:cNvPr>
          <p:cNvSpPr txBox="1"/>
          <p:nvPr/>
        </p:nvSpPr>
        <p:spPr>
          <a:xfrm>
            <a:off x="4768495" y="7675177"/>
            <a:ext cx="5943600" cy="738664"/>
          </a:xfrm>
          <a:prstGeom prst="rect">
            <a:avLst/>
          </a:prstGeom>
          <a:noFill/>
        </p:spPr>
        <p:txBody>
          <a:bodyPr wrap="square" rtlCol="0">
            <a:spAutoFit/>
          </a:bodyPr>
          <a:lstStyle/>
          <a:p>
            <a:r>
              <a:rPr lang="en-US" sz="2400">
                <a:hlinkClick r:id="rId12"/>
              </a:rPr>
              <a:t>https://forms.office.com/r/TYzgY9F28m</a:t>
            </a:r>
            <a:endParaRPr lang="en-US" sz="2400" dirty="0"/>
          </a:p>
          <a:p>
            <a:endParaRPr lang="en-US" dirty="0"/>
          </a:p>
        </p:txBody>
      </p:sp>
      <p:pic>
        <p:nvPicPr>
          <p:cNvPr id="11" name="Picture 10" descr="A qr code on a computer&#10;&#10;Description automatically generated">
            <a:extLst>
              <a:ext uri="{FF2B5EF4-FFF2-40B4-BE49-F238E27FC236}">
                <a16:creationId xmlns:a16="http://schemas.microsoft.com/office/drawing/2014/main" id="{ADB7610D-6618-D065-187C-F3776ABAC2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92977" y="4397290"/>
            <a:ext cx="4007243" cy="4007243"/>
          </a:xfrm>
          <a:prstGeom prst="rect">
            <a:avLst/>
          </a:prstGeom>
        </p:spPr>
      </p:pic>
      <p:pic>
        <p:nvPicPr>
          <p:cNvPr id="7" name="Recorded Sound">
            <a:hlinkClick r:id="" action="ppaction://media"/>
            <a:extLst>
              <a:ext uri="{FF2B5EF4-FFF2-40B4-BE49-F238E27FC236}">
                <a16:creationId xmlns:a16="http://schemas.microsoft.com/office/drawing/2014/main" id="{CAFE6103-1454-9483-E657-85227904E90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839200" y="48387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43"/>
    </mc:Choice>
    <mc:Fallback xmlns="">
      <p:transition spd="slow" advTm="16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302" x="17357725" y="2033588"/>
          <p14:tracePt t="4311" x="16816388" y="2033588"/>
          <p14:tracePt t="4317" x="16214725" y="2130425"/>
          <p14:tracePt t="4325" x="15595600" y="2401888"/>
          <p14:tracePt t="4332" x="15052675" y="2673350"/>
          <p14:tracePt t="4341" x="14393863" y="3022600"/>
          <p14:tracePt t="4349" x="13812838" y="3351213"/>
          <p14:tracePt t="4357" x="13173075" y="3816350"/>
          <p14:tracePt t="4365" x="12631738" y="4243388"/>
          <p14:tracePt t="4373" x="12147550" y="4649788"/>
          <p14:tracePt t="4379" x="11661775" y="5075238"/>
          <p14:tracePt t="4387" x="11217275" y="5405438"/>
          <p14:tracePt t="4395" x="10926763" y="5676900"/>
          <p14:tracePt t="4403" x="10558463" y="6083300"/>
          <p14:tracePt t="4413" x="10228263" y="6470650"/>
          <p14:tracePt t="4419" x="9918700" y="6896100"/>
          <p14:tracePt t="4425" x="9609138" y="7361238"/>
          <p14:tracePt t="4433" x="9337675" y="7826375"/>
          <p14:tracePt t="4441" x="9124950" y="8232775"/>
          <p14:tracePt t="4449" x="8988425" y="8621713"/>
          <p14:tracePt t="4456" x="8912225" y="8853488"/>
          <p14:tracePt t="4466" x="8891588" y="9066213"/>
          <p14:tracePt t="4472" x="8912225" y="9163050"/>
          <p14:tracePt t="4481" x="8969375" y="9221788"/>
          <p14:tracePt t="4782" x="8466138" y="8950325"/>
          <p14:tracePt t="4789" x="8135938" y="8794750"/>
          <p14:tracePt t="4797" x="7942263" y="8718550"/>
          <p14:tracePt t="4806" x="7788275" y="8697913"/>
          <p14:tracePt t="4814" x="7651750" y="8697913"/>
          <p14:tracePt t="4819" x="7535863" y="8697913"/>
          <p14:tracePt t="4825" x="7419975" y="8697913"/>
          <p14:tracePt t="4832" x="7283450" y="8718550"/>
          <p14:tracePt t="4839" x="7148513" y="8737600"/>
          <p14:tracePt t="4848" x="6935788" y="8756650"/>
          <p14:tracePt t="4855" x="6702425" y="8794750"/>
          <p14:tracePt t="4863" x="6489700" y="8834438"/>
          <p14:tracePt t="4870" x="6315075" y="8872538"/>
          <p14:tracePt t="4879" x="6140450" y="8891588"/>
          <p14:tracePt t="4885" x="6005513" y="8931275"/>
          <p14:tracePt t="4896" x="5908675" y="8969375"/>
          <p14:tracePt t="4902" x="5811838" y="8988425"/>
          <p14:tracePt t="4910" x="5734050" y="9028113"/>
          <p14:tracePt t="4917" x="5676900" y="9028113"/>
          <p14:tracePt t="4925" x="5637213" y="9047163"/>
          <p14:tracePt t="4933" x="5580063" y="9047163"/>
          <p14:tracePt t="4940" x="5559425" y="9047163"/>
          <p14:tracePt t="4962" x="5502275" y="9066213"/>
          <p14:tracePt t="4964" x="5443538" y="9066213"/>
          <p14:tracePt t="4972" x="5424488" y="9066213"/>
          <p14:tracePt t="4980" x="5405438" y="9066213"/>
          <p14:tracePt t="4988" x="5386388" y="9066213"/>
          <p14:tracePt t="4995" x="5346700" y="9066213"/>
          <p14:tracePt t="5003" x="5308600" y="9066213"/>
          <p14:tracePt t="5012" x="5289550" y="9066213"/>
          <p14:tracePt t="5019" x="5249863" y="9066213"/>
          <p14:tracePt t="5027" x="5211763" y="9066213"/>
          <p14:tracePt t="5035" x="5172075" y="9066213"/>
          <p14:tracePt t="5043" x="5133975" y="9066213"/>
          <p14:tracePt t="5051" x="5114925" y="9066213"/>
          <p14:tracePt t="5059" x="5094288" y="9066213"/>
          <p14:tracePt t="5066" x="5056188" y="9047163"/>
          <p14:tracePt t="5073" x="5037138" y="9028113"/>
          <p14:tracePt t="5082" x="4997450" y="9009063"/>
          <p14:tracePt t="5087" x="4959350" y="8988425"/>
          <p14:tracePt t="5095" x="4940300" y="8969375"/>
          <p14:tracePt t="5103" x="4900613" y="8950325"/>
          <p14:tracePt t="5112" x="4900613" y="8931275"/>
          <p14:tracePt t="5118" x="4881563" y="8912225"/>
          <p14:tracePt t="5125" x="4881563" y="8891588"/>
          <p14:tracePt t="5132" x="4862513" y="8891588"/>
          <p14:tracePt t="5141" x="4862513" y="8872538"/>
          <p14:tracePt t="5148" x="4843463" y="8853488"/>
          <p14:tracePt t="5165" x="4843463" y="8834438"/>
          <p14:tracePt t="5172" x="4843463" y="8815388"/>
          <p14:tracePt t="5181" x="4843463" y="8794750"/>
          <p14:tracePt t="5189" x="4862513" y="8794750"/>
          <p14:tracePt t="5205" x="4881563" y="8775700"/>
          <p14:tracePt t="5214" x="4881563" y="8756650"/>
          <p14:tracePt t="5219" x="4921250" y="8756650"/>
          <p14:tracePt t="5228" x="4940300" y="8756650"/>
          <p14:tracePt t="5235" x="4959350" y="8756650"/>
          <p14:tracePt t="5245" x="4978400" y="8756650"/>
          <p14:tracePt t="5251" x="4997450" y="8756650"/>
          <p14:tracePt t="5258" x="5037138" y="8756650"/>
          <p14:tracePt t="5266" x="5075238" y="8756650"/>
          <p14:tracePt t="5274" x="5114925" y="8756650"/>
          <p14:tracePt t="5281" x="5172075" y="8756650"/>
          <p14:tracePt t="5290" x="5268913" y="8756650"/>
          <p14:tracePt t="5299" x="5346700" y="8756650"/>
          <p14:tracePt t="5306" x="5443538" y="8756650"/>
          <p14:tracePt t="5315" x="5559425" y="8756650"/>
          <p14:tracePt t="5321" x="5637213" y="8775700"/>
          <p14:tracePt t="5330" x="5715000" y="8775700"/>
          <p14:tracePt t="5336" x="5773738" y="8775700"/>
          <p14:tracePt t="5343" x="5830888" y="8794750"/>
          <p14:tracePt t="5350" x="5889625" y="8794750"/>
          <p14:tracePt t="5357" x="5927725" y="8794750"/>
          <p14:tracePt t="5365" x="5986463" y="8815388"/>
          <p14:tracePt t="5372" x="6043613" y="8815388"/>
          <p14:tracePt t="5381" x="6102350" y="8834438"/>
          <p14:tracePt t="5389" x="6199188" y="8834438"/>
          <p14:tracePt t="5396" x="6335713" y="8853488"/>
          <p14:tracePt t="5405" x="6489700" y="8872538"/>
          <p14:tracePt t="5412" x="6664325" y="8931275"/>
          <p14:tracePt t="5418" x="6877050" y="8950325"/>
          <p14:tracePt t="5425" x="7089775" y="8969375"/>
          <p14:tracePt t="5433" x="7264400" y="8988425"/>
          <p14:tracePt t="5441" x="7439025" y="9009063"/>
          <p14:tracePt t="5449" x="7575550" y="9047163"/>
          <p14:tracePt t="5456" x="7691438" y="9047163"/>
          <p14:tracePt t="5466" x="7885113" y="9066213"/>
          <p14:tracePt t="5470" x="8059738" y="9085263"/>
          <p14:tracePt t="5479" x="8329613" y="9124950"/>
          <p14:tracePt t="5484" x="8659813" y="9182100"/>
          <p14:tracePt t="5494" x="8950325" y="9221788"/>
          <p14:tracePt t="5502" x="9240838" y="9259888"/>
          <p14:tracePt t="5507" x="9531350" y="9278938"/>
          <p14:tracePt t="5513" x="9764713" y="9337675"/>
          <p14:tracePt t="5519" x="9996488" y="9337675"/>
          <p14:tracePt t="5529" x="10152063" y="9337675"/>
          <p14:tracePt t="5534" x="10248900" y="9337675"/>
          <p14:tracePt t="5541" x="10364788" y="9337675"/>
          <p14:tracePt t="5549" x="10442575" y="9337675"/>
          <p14:tracePt t="5555" x="10499725" y="9337675"/>
          <p14:tracePt t="5563" x="10518775" y="9318625"/>
          <p14:tracePt t="5569" x="10558463" y="9318625"/>
          <p14:tracePt t="5578" x="10577513" y="9318625"/>
          <p14:tracePt t="5584" x="10596563" y="9318625"/>
          <p14:tracePt t="5616" x="10615613" y="9318625"/>
          <p14:tracePt t="5748" x="10577513" y="9318625"/>
          <p14:tracePt t="5755" x="10518775" y="9299575"/>
          <p14:tracePt t="5764" x="10421938" y="9259888"/>
          <p14:tracePt t="5769" x="10267950" y="9202738"/>
          <p14:tracePt t="5776" x="10055225" y="9105900"/>
          <p14:tracePt t="5783" x="9802813" y="9047163"/>
          <p14:tracePt t="5790" x="9569450" y="8969375"/>
          <p14:tracePt t="5798" x="9375775" y="8891588"/>
          <p14:tracePt t="5805" x="9221788" y="8834438"/>
          <p14:tracePt t="5814" x="9066213" y="8794750"/>
          <p14:tracePt t="5820" x="8891588" y="8756650"/>
          <p14:tracePt t="5828" x="8737600" y="8718550"/>
          <p14:tracePt t="5834" x="8562975" y="8697913"/>
          <p14:tracePt t="5841" x="8407400" y="8678863"/>
          <p14:tracePt t="5849" x="8291513" y="8659813"/>
          <p14:tracePt t="5856" x="8175625" y="8640763"/>
          <p14:tracePt t="5865" x="8059738" y="8640763"/>
          <p14:tracePt t="5871" x="7866063" y="8640763"/>
          <p14:tracePt t="5880" x="7672388" y="8621713"/>
          <p14:tracePt t="5887" x="7439025" y="8601075"/>
          <p14:tracePt t="5896" x="7207250" y="8582025"/>
          <p14:tracePt t="5903" x="7013575" y="8582025"/>
          <p14:tracePt t="5912" x="6858000" y="8582025"/>
          <p14:tracePt t="5918" x="6723063" y="8582025"/>
          <p14:tracePt t="5926" x="6626225" y="8582025"/>
          <p14:tracePt t="5934" x="6548438" y="8582025"/>
          <p14:tracePt t="5945" x="6470650" y="8582025"/>
          <p14:tracePt t="5950" x="6373813" y="8601075"/>
          <p14:tracePt t="5958" x="6296025" y="8601075"/>
          <p14:tracePt t="5965" x="6257925" y="8601075"/>
          <p14:tracePt t="5973" x="6218238" y="8601075"/>
          <p14:tracePt t="5981" x="6180138" y="8601075"/>
          <p14:tracePt t="5991" x="6140450" y="8601075"/>
          <p14:tracePt t="5999" x="6102350" y="8601075"/>
          <p14:tracePt t="6006" x="6083300" y="8601075"/>
          <p14:tracePt t="6014" x="6064250" y="8601075"/>
          <p14:tracePt t="6021" x="6024563" y="8601075"/>
          <p14:tracePt t="6029" x="5986463" y="8601075"/>
          <p14:tracePt t="6036" x="5967413" y="8601075"/>
          <p14:tracePt t="6045" x="5927725" y="8601075"/>
          <p14:tracePt t="6054" x="5889625" y="8601075"/>
          <p14:tracePt t="6061" x="5849938" y="8582025"/>
          <p14:tracePt t="6068" x="5830888" y="8582025"/>
          <p14:tracePt t="6076" x="5811838" y="8582025"/>
          <p14:tracePt t="6083" x="5792788" y="8582025"/>
          <p14:tracePt t="6091" x="5773738" y="8582025"/>
          <p14:tracePt t="6099" x="5753100" y="8582025"/>
          <p14:tracePt t="6116" x="5734050" y="8582025"/>
          <p14:tracePt t="6132" x="5715000" y="8582025"/>
          <p14:tracePt t="6163" x="5695950" y="8582025"/>
          <p14:tracePt t="6219" x="5715000" y="8582025"/>
          <p14:tracePt t="6226" x="5753100" y="8582025"/>
          <p14:tracePt t="6235" x="5830888" y="8582025"/>
          <p14:tracePt t="6241" x="5927725" y="8582025"/>
          <p14:tracePt t="6252" x="6102350" y="8582025"/>
          <p14:tracePt t="6256" x="6315075" y="8582025"/>
          <p14:tracePt t="6266" x="6548438" y="8562975"/>
          <p14:tracePt t="6272" x="6799263" y="8562975"/>
          <p14:tracePt t="6280" x="7013575" y="8562975"/>
          <p14:tracePt t="6288" x="7148513" y="8562975"/>
          <p14:tracePt t="6297" x="7245350" y="8562975"/>
          <p14:tracePt t="6304" x="7323138" y="8562975"/>
          <p14:tracePt t="6317" x="7380288" y="8562975"/>
          <p14:tracePt t="6319" x="7439025" y="8562975"/>
          <p14:tracePt t="6325" x="7478713" y="8562975"/>
          <p14:tracePt t="6332" x="7535863" y="8562975"/>
          <p14:tracePt t="6339" x="7594600" y="8562975"/>
          <p14:tracePt t="6347" x="7651750" y="8562975"/>
          <p14:tracePt t="6355" x="7710488" y="8543925"/>
          <p14:tracePt t="6364" x="7788275" y="8543925"/>
          <p14:tracePt t="6371" x="7904163" y="8523288"/>
          <p14:tracePt t="6379" x="8001000" y="8523288"/>
          <p14:tracePt t="6387" x="8116888" y="8504238"/>
          <p14:tracePt t="6395" x="8232775" y="8485188"/>
          <p14:tracePt t="6401" x="8329613" y="8466138"/>
          <p14:tracePt t="6409" x="8426450" y="8447088"/>
          <p14:tracePt t="6417" x="8485188" y="8447088"/>
          <p14:tracePt t="6424" x="8523288" y="8447088"/>
          <p14:tracePt t="6433" x="8562975" y="8447088"/>
          <p14:tracePt t="6447" x="8601075" y="8447088"/>
          <p14:tracePt t="6464" x="8621713" y="8447088"/>
          <p14:tracePt t="6486" x="8640763" y="8447088"/>
          <p14:tracePt t="6493" x="8659813" y="8447088"/>
          <p14:tracePt t="6516" x="8678863" y="8447088"/>
          <p14:tracePt t="6546" x="8697913" y="8447088"/>
          <p14:tracePt t="6585" x="8718550" y="8447088"/>
          <p14:tracePt t="6625" x="8737600" y="8447088"/>
          <p14:tracePt t="8380" x="8794750" y="8291513"/>
          <p14:tracePt t="8388" x="8891588" y="8097838"/>
          <p14:tracePt t="8396" x="9085263" y="7923213"/>
          <p14:tracePt t="8403" x="9356725" y="7729538"/>
          <p14:tracePt t="8409" x="9977438" y="7400925"/>
          <p14:tracePt t="8418" x="10636250" y="7013575"/>
          <p14:tracePt t="8425" x="11449050" y="6605588"/>
          <p14:tracePt t="8433" x="12107863" y="6315075"/>
          <p14:tracePt t="8441" x="12747625" y="6083300"/>
          <p14:tracePt t="8449" x="13387388" y="5927725"/>
          <p14:tracePt t="8457" x="13968413" y="5695950"/>
          <p14:tracePt t="8465" x="14568488" y="5502275"/>
          <p14:tracePt t="8473" x="15187613" y="5365750"/>
          <p14:tracePt t="8481" x="15692438" y="5249863"/>
          <p14:tracePt t="8487" x="16157575" y="5153025"/>
          <p14:tracePt t="8495" x="16448088" y="5114925"/>
          <p14:tracePt t="8503" x="16660813" y="5094288"/>
          <p14:tracePt t="8513" x="16854488" y="5075238"/>
          <p14:tracePt t="8519" x="17010063" y="5056188"/>
          <p14:tracePt t="8528" x="17067213" y="5056188"/>
          <p14:tracePt t="8535" x="17086263" y="5056188"/>
          <p14:tracePt t="8550" x="17106900" y="5056188"/>
          <p14:tracePt t="8621" x="17086263" y="5056188"/>
          <p14:tracePt t="8638" x="17067213" y="5037138"/>
          <p14:tracePt t="8645" x="17029113" y="5037138"/>
          <p14:tracePt t="8653" x="16892588" y="5018088"/>
          <p14:tracePt t="8662" x="16622713" y="5018088"/>
          <p14:tracePt t="8669" x="16079788" y="5018088"/>
          <p14:tracePt t="8675" x="15440025" y="5037138"/>
          <p14:tracePt t="8684" x="15014575" y="5153025"/>
          <p14:tracePt t="8691" x="14684375" y="5268913"/>
          <p14:tracePt t="8698" x="14471650" y="5386388"/>
          <p14:tracePt t="8707" x="14297025" y="5502275"/>
          <p14:tracePt t="8716" x="14084300" y="5637213"/>
          <p14:tracePt t="8722" x="13871575" y="5773738"/>
          <p14:tracePt t="8731" x="13677900" y="5889625"/>
          <p14:tracePt t="8738" x="13484225" y="6043613"/>
          <p14:tracePt t="8745" x="13290550" y="6199188"/>
          <p14:tracePt t="8753" x="13095288" y="6315075"/>
          <p14:tracePt t="8761" x="12979400" y="6451600"/>
          <p14:tracePt t="8769" x="12882563" y="6548438"/>
          <p14:tracePt t="8777" x="12766675" y="6645275"/>
          <p14:tracePt t="8785" x="12669838" y="6742113"/>
          <p14:tracePt t="8792" x="12592050" y="6799263"/>
          <p14:tracePt t="8800" x="12534900" y="6877050"/>
          <p14:tracePt t="8808" x="12457113" y="6954838"/>
          <p14:tracePt t="8815" x="12379325" y="7070725"/>
          <p14:tracePt t="8824" x="12263438" y="7207250"/>
          <p14:tracePt t="8832" x="12166600" y="7361238"/>
          <p14:tracePt t="8839" x="12030075" y="7554913"/>
          <p14:tracePt t="8848" x="11876088" y="7788275"/>
          <p14:tracePt t="8855" x="11779250" y="7962900"/>
          <p14:tracePt t="8863" x="11682413" y="8116888"/>
          <p14:tracePt t="8871" x="11642725" y="8232775"/>
          <p14:tracePt t="8879" x="11604625" y="8272463"/>
          <p14:tracePt t="8887" x="11604625" y="8291513"/>
          <p14:tracePt t="8895" x="11604625" y="8329613"/>
          <p14:tracePt t="8904" x="11604625" y="8369300"/>
          <p14:tracePt t="8911" x="11623675" y="8407400"/>
          <p14:tracePt t="8918" x="11642725" y="8466138"/>
          <p14:tracePt t="8926" x="11701463" y="8562975"/>
          <p14:tracePt t="8933" x="11817350" y="8678863"/>
          <p14:tracePt t="8941" x="12126913" y="8891588"/>
          <p14:tracePt t="8949" x="12553950" y="9202738"/>
          <p14:tracePt t="8956" x="13115925" y="9493250"/>
          <p14:tracePt t="8965" x="13560425" y="9705975"/>
          <p14:tracePt t="8971" x="13890625" y="9840913"/>
          <p14:tracePt t="8979" x="14141450" y="9958388"/>
          <p14:tracePt t="8986" x="14355763" y="10034588"/>
          <p14:tracePt t="8993" x="14530388" y="10074275"/>
          <p14:tracePt t="9002" x="14703425" y="10131425"/>
          <p14:tracePt t="9009" x="14859000" y="10190163"/>
          <p14:tracePt t="9016" x="15014575" y="10228263"/>
          <p14:tracePt t="9022" x="15168563" y="10248900"/>
          <p14:tracePt t="9030" x="15343188" y="10267950"/>
          <p14:tracePt t="9036" x="15459075" y="10267950"/>
          <p14:tracePt t="9042" x="15595600" y="10267950"/>
          <p14:tracePt t="9051" x="15711488" y="10267950"/>
          <p14:tracePt t="9058" x="15789275" y="10267950"/>
          <p14:tracePt t="9065" x="15867063" y="10248900"/>
          <p14:tracePt t="9072" x="15982950" y="10228263"/>
          <p14:tracePt t="9078" x="16060738" y="10190163"/>
          <p14:tracePt t="9085" x="16176625" y="10131425"/>
          <p14:tracePt t="9093" x="16273463" y="10093325"/>
          <p14:tracePt t="9100" x="16370300" y="10015538"/>
          <p14:tracePt t="9108" x="16448088" y="9937750"/>
          <p14:tracePt t="9115" x="16544925" y="9783763"/>
          <p14:tracePt t="9122" x="16641763" y="9647238"/>
          <p14:tracePt t="9130" x="16719550" y="9472613"/>
          <p14:tracePt t="9136" x="16816388" y="9318625"/>
          <p14:tracePt t="9143" x="16854488" y="9221788"/>
          <p14:tracePt t="9151" x="16913225" y="9105900"/>
          <p14:tracePt t="9157" x="16970375" y="9028113"/>
          <p14:tracePt t="9165" x="17029113" y="8931275"/>
          <p14:tracePt t="9170" x="17086263" y="8815388"/>
          <p14:tracePt t="9179" x="17145000" y="8678863"/>
          <p14:tracePt t="9185" x="17222788" y="8562975"/>
          <p14:tracePt t="9197" x="17279938" y="8447088"/>
          <p14:tracePt t="9200" x="17319625" y="8310563"/>
          <p14:tracePt t="9207" x="17338675" y="8194675"/>
          <p14:tracePt t="9215" x="17357725" y="8039100"/>
          <p14:tracePt t="9220" x="17357725" y="7866063"/>
          <p14:tracePt t="9229" x="17338675" y="7613650"/>
          <p14:tracePt t="9235" x="17241838" y="7342188"/>
          <p14:tracePt t="9243" x="17164050" y="7167563"/>
          <p14:tracePt t="9251" x="17086263" y="7051675"/>
          <p14:tracePt t="9258" x="17029113" y="7013575"/>
          <p14:tracePt t="9266" x="16970375" y="6954838"/>
          <p14:tracePt t="9274" x="16932275" y="6935788"/>
          <p14:tracePt t="9282" x="16873538" y="6896100"/>
          <p14:tracePt t="9289" x="16795750" y="6877050"/>
          <p14:tracePt t="9297" x="16679863" y="6799263"/>
          <p14:tracePt t="9303" x="16544925" y="6702425"/>
          <p14:tracePt t="9311" x="16330613" y="6605588"/>
          <p14:tracePt t="9318" x="16117888" y="6470650"/>
          <p14:tracePt t="9326" x="15943263" y="6373813"/>
          <p14:tracePt t="9334" x="15808325" y="6296025"/>
          <p14:tracePt t="9342" x="15692438" y="6218238"/>
          <p14:tracePt t="9350" x="15555913" y="6161088"/>
          <p14:tracePt t="9358" x="15420975" y="6121400"/>
          <p14:tracePt t="9366" x="15284450" y="6083300"/>
          <p14:tracePt t="9375" x="15168563" y="6043613"/>
          <p14:tracePt t="9382" x="15052675" y="6005513"/>
          <p14:tracePt t="9391" x="14974888" y="6005513"/>
          <p14:tracePt t="9398" x="14917738" y="5986463"/>
          <p14:tracePt t="9407" x="14878050" y="5967413"/>
          <p14:tracePt t="9413" x="14820900" y="5946775"/>
          <p14:tracePt t="9421" x="14781213" y="5946775"/>
          <p14:tracePt t="9429" x="14743113" y="5946775"/>
          <p14:tracePt t="9437" x="14703425" y="5946775"/>
          <p14:tracePt t="9445" x="14646275" y="5946775"/>
          <p14:tracePt t="9453" x="14587538" y="5967413"/>
          <p14:tracePt t="9461" x="14530388" y="5986463"/>
          <p14:tracePt t="9469" x="14471650" y="5986463"/>
          <p14:tracePt t="9476" x="14433550" y="6024563"/>
          <p14:tracePt t="9484" x="14355763" y="6043613"/>
          <p14:tracePt t="9492" x="14297025" y="6064250"/>
          <p14:tracePt t="9499" x="14238288" y="6102350"/>
          <p14:tracePt t="9507" x="14141450" y="6140450"/>
          <p14:tracePt t="9516" x="14065250" y="6218238"/>
          <p14:tracePt t="9523" x="13909675" y="6296025"/>
          <p14:tracePt t="9531" x="13754100" y="6392863"/>
          <p14:tracePt t="9538" x="13581063" y="6508750"/>
          <p14:tracePt t="9547" x="13425488" y="6605588"/>
          <p14:tracePt t="9556" x="13309600" y="6683375"/>
          <p14:tracePt t="9565" x="13193713" y="6742113"/>
          <p14:tracePt t="9572" x="13134975" y="6780213"/>
          <p14:tracePt t="9580" x="13095288" y="6819900"/>
          <p14:tracePt t="9587" x="13057188" y="6838950"/>
          <p14:tracePt t="9594" x="13019088" y="6877050"/>
          <p14:tracePt t="9602" x="12998450" y="6877050"/>
          <p14:tracePt t="9609" x="12979400" y="6916738"/>
          <p14:tracePt t="9617" x="12960350" y="6935788"/>
          <p14:tracePt t="9624" x="12922250" y="6973888"/>
          <p14:tracePt t="9633" x="12882563" y="7051675"/>
          <p14:tracePt t="9641" x="12844463" y="7089775"/>
          <p14:tracePt t="9648" x="12785725" y="7186613"/>
          <p14:tracePt t="9656" x="12707938" y="7304088"/>
          <p14:tracePt t="9664" x="12650788" y="7419975"/>
          <p14:tracePt t="9672" x="12592050" y="7535863"/>
          <p14:tracePt t="9680" x="12553950" y="7632700"/>
          <p14:tracePt t="9688" x="12514263" y="7710488"/>
          <p14:tracePt t="9697" x="12476163" y="7826375"/>
          <p14:tracePt t="9703" x="12476163" y="7904163"/>
          <p14:tracePt t="9713" x="12457113" y="8020050"/>
          <p14:tracePt t="9719" x="12457113" y="8097838"/>
          <p14:tracePt t="9727" x="12457113" y="8156575"/>
          <p14:tracePt t="9735" x="12457113" y="8213725"/>
          <p14:tracePt t="9743" x="12476163" y="8272463"/>
          <p14:tracePt t="9750" x="12514263" y="8350250"/>
          <p14:tracePt t="9758" x="12534900" y="8407400"/>
          <p14:tracePt t="9766" x="12611100" y="8485188"/>
          <p14:tracePt t="9774" x="12707938" y="8543925"/>
          <p14:tracePt t="9782" x="12863513" y="8659813"/>
          <p14:tracePt t="9789" x="13115925" y="8794750"/>
          <p14:tracePt t="9797" x="13406438" y="8912225"/>
          <p14:tracePt t="9804" x="13735050" y="9028113"/>
          <p14:tracePt t="9814" x="13968413" y="9124950"/>
          <p14:tracePt t="9820" x="14162088" y="9202738"/>
          <p14:tracePt t="9827" x="14355763" y="9299575"/>
          <p14:tracePt t="9832" x="14509750" y="9356725"/>
          <p14:tracePt t="9840" x="14665325" y="9396413"/>
          <p14:tracePt t="9848" x="14781213" y="9415463"/>
          <p14:tracePt t="9855" x="14936788" y="9434513"/>
          <p14:tracePt t="9862" x="15052675" y="9434513"/>
          <p14:tracePt t="9868" x="15168563" y="9434513"/>
          <p14:tracePt t="9875" x="15284450" y="9434513"/>
          <p14:tracePt t="9882" x="15420975" y="9396413"/>
          <p14:tracePt t="9889" x="15536863" y="9356725"/>
          <p14:tracePt t="9896" x="15652750" y="9299575"/>
          <p14:tracePt t="9903" x="15789275" y="9259888"/>
          <p14:tracePt t="9910" x="15905163" y="9202738"/>
          <p14:tracePt t="9917" x="15982950" y="9144000"/>
          <p14:tracePt t="9924" x="16060738" y="9105900"/>
          <p14:tracePt t="9933" x="16117888" y="9066213"/>
          <p14:tracePt t="9940" x="16157575" y="9047163"/>
          <p14:tracePt t="9947" x="16195675" y="9047163"/>
          <p14:tracePt t="9964" x="16233775" y="8988425"/>
          <p14:tracePt t="9969" x="16273463" y="8988425"/>
          <p14:tracePt t="9973" x="16292513" y="8969375"/>
          <p14:tracePt t="9981" x="16311563" y="8950325"/>
          <p14:tracePt t="9987" x="16330613" y="8950325"/>
          <p14:tracePt t="10001" x="16351250" y="8931275"/>
          <p14:tracePt t="10008" x="16370300" y="8931275"/>
          <p14:tracePt t="10015" x="16408400" y="8912225"/>
          <p14:tracePt t="10022" x="16427450" y="8912225"/>
          <p14:tracePt t="10028" x="16448088" y="8891588"/>
          <p14:tracePt t="10036" x="16486188" y="8891588"/>
          <p14:tracePt t="10043" x="16505238" y="8872538"/>
          <p14:tracePt t="10050" x="16524288" y="8853488"/>
          <p14:tracePt t="10057" x="16563975" y="8853488"/>
          <p14:tracePt t="10064" x="16602075" y="8834438"/>
          <p14:tracePt t="10072" x="16622713" y="8815388"/>
          <p14:tracePt t="10078" x="16641763" y="8815388"/>
          <p14:tracePt t="12515" x="16486188" y="8001000"/>
          <p14:tracePt t="12522" x="16176625" y="6489700"/>
          <p14:tracePt t="12528" x="16098838" y="5889625"/>
          <p14:tracePt t="12535" x="16021050" y="5172075"/>
          <p14:tracePt t="12541" x="15886113" y="4552950"/>
          <p14:tracePt t="12548" x="15711488" y="3835400"/>
          <p14:tracePt t="12554" x="15614650" y="3119438"/>
          <p14:tracePt t="12563" x="15381288" y="2479675"/>
          <p14:tracePt t="12568" x="15227300" y="1898650"/>
          <p14:tracePt t="12575" x="15111413" y="1471613"/>
          <p14:tracePt t="12583" x="14993938" y="1201738"/>
          <p14:tracePt t="12590" x="14936788" y="890588"/>
          <p14:tracePt t="12597" x="14800263" y="522288"/>
          <p14:tracePt t="12604" x="14724063" y="271463"/>
          <p14:tracePt t="12612" x="14665325" y="115888"/>
          <p14:tracePt t="12620" x="14606588" y="58738"/>
          <p14:tracePt t="12627" x="14587538"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1449267" y="550696"/>
            <a:ext cx="15389467" cy="8925891"/>
          </a:xfrm>
          <a:custGeom>
            <a:avLst/>
            <a:gdLst/>
            <a:ahLst/>
            <a:cxnLst/>
            <a:rect l="l" t="t" r="r" b="b"/>
            <a:pathLst>
              <a:path w="15389467" h="8925891">
                <a:moveTo>
                  <a:pt x="0" y="0"/>
                </a:moveTo>
                <a:lnTo>
                  <a:pt x="15389466" y="0"/>
                </a:lnTo>
                <a:lnTo>
                  <a:pt x="15389466" y="8925890"/>
                </a:lnTo>
                <a:lnTo>
                  <a:pt x="0" y="8925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1391548" y="5425759"/>
            <a:ext cx="2596065" cy="4114800"/>
          </a:xfrm>
          <a:custGeom>
            <a:avLst/>
            <a:gdLst/>
            <a:ahLst/>
            <a:cxnLst/>
            <a:rect l="l" t="t" r="r" b="b"/>
            <a:pathLst>
              <a:path w="2596065" h="4114800">
                <a:moveTo>
                  <a:pt x="0" y="0"/>
                </a:moveTo>
                <a:lnTo>
                  <a:pt x="2596065" y="0"/>
                </a:lnTo>
                <a:lnTo>
                  <a:pt x="25960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15040343" y="6407081"/>
            <a:ext cx="2596065" cy="4114800"/>
          </a:xfrm>
          <a:custGeom>
            <a:avLst/>
            <a:gdLst/>
            <a:ahLst/>
            <a:cxnLst/>
            <a:rect l="l" t="t" r="r" b="b"/>
            <a:pathLst>
              <a:path w="2596065" h="4114800">
                <a:moveTo>
                  <a:pt x="0" y="0"/>
                </a:moveTo>
                <a:lnTo>
                  <a:pt x="2596065" y="0"/>
                </a:lnTo>
                <a:lnTo>
                  <a:pt x="25960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4065969" y="1544512"/>
            <a:ext cx="2272406" cy="2890183"/>
          </a:xfrm>
          <a:custGeom>
            <a:avLst/>
            <a:gdLst/>
            <a:ahLst/>
            <a:cxnLst/>
            <a:rect l="l" t="t" r="r" b="b"/>
            <a:pathLst>
              <a:path w="2272406" h="2890183">
                <a:moveTo>
                  <a:pt x="0" y="0"/>
                </a:moveTo>
                <a:lnTo>
                  <a:pt x="2272407" y="0"/>
                </a:lnTo>
                <a:lnTo>
                  <a:pt x="2272407" y="2890183"/>
                </a:lnTo>
                <a:lnTo>
                  <a:pt x="0" y="28901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4185725" y="3013802"/>
            <a:ext cx="10446058" cy="2556036"/>
          </a:xfrm>
          <a:prstGeom prst="rect">
            <a:avLst/>
          </a:prstGeom>
        </p:spPr>
        <p:txBody>
          <a:bodyPr lIns="0" tIns="0" rIns="0" bIns="0" rtlCol="0" anchor="t">
            <a:spAutoFit/>
          </a:bodyPr>
          <a:lstStyle/>
          <a:p>
            <a:pPr algn="ctr">
              <a:lnSpc>
                <a:spcPts val="20912"/>
              </a:lnSpc>
              <a:spcBef>
                <a:spcPct val="0"/>
              </a:spcBef>
            </a:pPr>
            <a:r>
              <a:rPr lang="en-US" sz="14937" spc="896">
                <a:solidFill>
                  <a:srgbClr val="5A3761"/>
                </a:solidFill>
                <a:latin typeface="Atma Bold"/>
              </a:rPr>
              <a:t>Thank</a:t>
            </a:r>
          </a:p>
        </p:txBody>
      </p:sp>
      <p:sp>
        <p:nvSpPr>
          <p:cNvPr id="7" name="Freeform 7"/>
          <p:cNvSpPr/>
          <p:nvPr/>
        </p:nvSpPr>
        <p:spPr>
          <a:xfrm rot="2352601">
            <a:off x="5204042" y="6734002"/>
            <a:ext cx="1647839" cy="889833"/>
          </a:xfrm>
          <a:custGeom>
            <a:avLst/>
            <a:gdLst/>
            <a:ahLst/>
            <a:cxnLst/>
            <a:rect l="l" t="t" r="r" b="b"/>
            <a:pathLst>
              <a:path w="1647839" h="889833">
                <a:moveTo>
                  <a:pt x="0" y="0"/>
                </a:moveTo>
                <a:lnTo>
                  <a:pt x="1647839" y="0"/>
                </a:lnTo>
                <a:lnTo>
                  <a:pt x="1647839" y="889834"/>
                </a:lnTo>
                <a:lnTo>
                  <a:pt x="0" y="8898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TextBox 8"/>
          <p:cNvSpPr txBox="1"/>
          <p:nvPr/>
        </p:nvSpPr>
        <p:spPr>
          <a:xfrm>
            <a:off x="3987613" y="4838700"/>
            <a:ext cx="10842282" cy="2644459"/>
          </a:xfrm>
          <a:prstGeom prst="rect">
            <a:avLst/>
          </a:prstGeom>
        </p:spPr>
        <p:txBody>
          <a:bodyPr lIns="0" tIns="0" rIns="0" bIns="0" rtlCol="0" anchor="t">
            <a:spAutoFit/>
          </a:bodyPr>
          <a:lstStyle/>
          <a:p>
            <a:pPr algn="ctr">
              <a:lnSpc>
                <a:spcPts val="21616"/>
              </a:lnSpc>
              <a:spcBef>
                <a:spcPct val="0"/>
              </a:spcBef>
            </a:pPr>
            <a:r>
              <a:rPr lang="en-US" sz="15440" spc="926">
                <a:solidFill>
                  <a:srgbClr val="5A3761"/>
                </a:solidFill>
                <a:latin typeface="Atma Bold"/>
              </a:rPr>
              <a:t>You</a:t>
            </a:r>
          </a:p>
        </p:txBody>
      </p:sp>
      <p:pic>
        <p:nvPicPr>
          <p:cNvPr id="22" name="Audio 21">
            <a:hlinkClick r:id="" action="ppaction://media"/>
            <a:extLst>
              <a:ext uri="{FF2B5EF4-FFF2-40B4-BE49-F238E27FC236}">
                <a16:creationId xmlns:a16="http://schemas.microsoft.com/office/drawing/2014/main" id="{74EE9A83-4B14-C917-E7CE-EEC899C620DC}"/>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989"/>
    </mc:Choice>
    <mc:Fallback xmlns="">
      <p:transition spd="slow" advTm="6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3422403" y="2399341"/>
            <a:ext cx="5179600" cy="5488318"/>
          </a:xfrm>
          <a:custGeom>
            <a:avLst/>
            <a:gdLst/>
            <a:ahLst/>
            <a:cxnLst/>
            <a:rect l="l" t="t" r="r" b="b"/>
            <a:pathLst>
              <a:path w="5179600" h="5488318">
                <a:moveTo>
                  <a:pt x="0" y="0"/>
                </a:moveTo>
                <a:lnTo>
                  <a:pt x="5179600" y="0"/>
                </a:lnTo>
                <a:lnTo>
                  <a:pt x="5179600" y="5488318"/>
                </a:lnTo>
                <a:lnTo>
                  <a:pt x="0" y="5488318"/>
                </a:lnTo>
                <a:lnTo>
                  <a:pt x="0" y="0"/>
                </a:lnTo>
                <a:close/>
              </a:path>
            </a:pathLst>
          </a:custGeom>
          <a:blipFill>
            <a:blip r:embed="rId4">
              <a:alphaModFix amt="7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3050397" y="633916"/>
            <a:ext cx="12814465" cy="1899824"/>
          </a:xfrm>
          <a:prstGeom prst="rect">
            <a:avLst/>
          </a:prstGeom>
        </p:spPr>
        <p:txBody>
          <a:bodyPr lIns="0" tIns="0" rIns="0" bIns="0" rtlCol="0" anchor="t">
            <a:spAutoFit/>
          </a:bodyPr>
          <a:lstStyle/>
          <a:p>
            <a:pPr algn="ctr">
              <a:lnSpc>
                <a:spcPts val="7186"/>
              </a:lnSpc>
            </a:pPr>
            <a:r>
              <a:rPr lang="en-US" sz="8454" spc="507">
                <a:solidFill>
                  <a:srgbClr val="5A3761"/>
                </a:solidFill>
                <a:latin typeface="Atma Bold"/>
              </a:rPr>
              <a:t>Welcome parents and community members!</a:t>
            </a:r>
          </a:p>
        </p:txBody>
      </p:sp>
      <p:sp>
        <p:nvSpPr>
          <p:cNvPr id="4" name="Freeform 4"/>
          <p:cNvSpPr/>
          <p:nvPr/>
        </p:nvSpPr>
        <p:spPr>
          <a:xfrm>
            <a:off x="1028700" y="5558488"/>
            <a:ext cx="2596065" cy="4114800"/>
          </a:xfrm>
          <a:custGeom>
            <a:avLst/>
            <a:gdLst/>
            <a:ahLst/>
            <a:cxnLst/>
            <a:rect l="l" t="t" r="r" b="b"/>
            <a:pathLst>
              <a:path w="2596065" h="4114800">
                <a:moveTo>
                  <a:pt x="0" y="0"/>
                </a:moveTo>
                <a:lnTo>
                  <a:pt x="2596065" y="0"/>
                </a:lnTo>
                <a:lnTo>
                  <a:pt x="25960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3295894" y="5017119"/>
            <a:ext cx="1647839" cy="889833"/>
          </a:xfrm>
          <a:custGeom>
            <a:avLst/>
            <a:gdLst/>
            <a:ahLst/>
            <a:cxnLst/>
            <a:rect l="l" t="t" r="r" b="b"/>
            <a:pathLst>
              <a:path w="1647839" h="889833">
                <a:moveTo>
                  <a:pt x="0" y="0"/>
                </a:moveTo>
                <a:lnTo>
                  <a:pt x="1647839" y="0"/>
                </a:lnTo>
                <a:lnTo>
                  <a:pt x="1647839" y="889833"/>
                </a:lnTo>
                <a:lnTo>
                  <a:pt x="0" y="8898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677800" y="3086100"/>
            <a:ext cx="2476083" cy="2057400"/>
          </a:xfrm>
          <a:custGeom>
            <a:avLst/>
            <a:gdLst/>
            <a:ahLst/>
            <a:cxnLst/>
            <a:rect l="l" t="t" r="r" b="b"/>
            <a:pathLst>
              <a:path w="2476083" h="2057400">
                <a:moveTo>
                  <a:pt x="0" y="0"/>
                </a:moveTo>
                <a:lnTo>
                  <a:pt x="2476083" y="0"/>
                </a:lnTo>
                <a:lnTo>
                  <a:pt x="247608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TextBox 7"/>
          <p:cNvSpPr txBox="1"/>
          <p:nvPr/>
        </p:nvSpPr>
        <p:spPr>
          <a:xfrm>
            <a:off x="2633767" y="3268643"/>
            <a:ext cx="12231830" cy="2427307"/>
          </a:xfrm>
          <a:prstGeom prst="rect">
            <a:avLst/>
          </a:prstGeom>
        </p:spPr>
        <p:txBody>
          <a:bodyPr lIns="0" tIns="0" rIns="0" bIns="0" rtlCol="0" anchor="t">
            <a:spAutoFit/>
          </a:bodyPr>
          <a:lstStyle/>
          <a:p>
            <a:pPr algn="ctr">
              <a:lnSpc>
                <a:spcPts val="4811"/>
              </a:lnSpc>
              <a:spcBef>
                <a:spcPct val="0"/>
              </a:spcBef>
            </a:pPr>
            <a:r>
              <a:rPr lang="en-US" sz="3436" spc="206" dirty="0">
                <a:solidFill>
                  <a:srgbClr val="BE3E19"/>
                </a:solidFill>
                <a:latin typeface="Atma"/>
              </a:rPr>
              <a:t>We welcome your feedback throughout this presentation!  We want to ensure you leave informed about the Title I program and know what opportunities we provide for families and the community to be involved.</a:t>
            </a:r>
          </a:p>
        </p:txBody>
      </p:sp>
      <p:sp>
        <p:nvSpPr>
          <p:cNvPr id="8" name="TextBox 8"/>
          <p:cNvSpPr txBox="1"/>
          <p:nvPr/>
        </p:nvSpPr>
        <p:spPr>
          <a:xfrm>
            <a:off x="4587885" y="6027249"/>
            <a:ext cx="8028236" cy="1231106"/>
          </a:xfrm>
          <a:prstGeom prst="rect">
            <a:avLst/>
          </a:prstGeom>
        </p:spPr>
        <p:txBody>
          <a:bodyPr lIns="0" tIns="0" rIns="0" bIns="0" rtlCol="0" anchor="t">
            <a:spAutoFit/>
          </a:bodyPr>
          <a:lstStyle/>
          <a:p>
            <a:pPr algn="ctr">
              <a:lnSpc>
                <a:spcPts val="4811"/>
              </a:lnSpc>
            </a:pPr>
            <a:r>
              <a:rPr lang="en-US" sz="3400" spc="206" dirty="0">
                <a:solidFill>
                  <a:srgbClr val="000000"/>
                </a:solidFill>
                <a:latin typeface="Atma"/>
              </a:rPr>
              <a:t>FY25 Annual Title I Meeting Agenda </a:t>
            </a:r>
            <a:r>
              <a:rPr lang="en-US" sz="3400" spc="206" dirty="0">
                <a:solidFill>
                  <a:srgbClr val="BE3E19"/>
                </a:solidFill>
                <a:latin typeface="Atma"/>
              </a:rPr>
              <a:t>(</a:t>
            </a:r>
            <a:r>
              <a:rPr lang="en-US" sz="3400" u="sng" spc="206" dirty="0">
                <a:solidFill>
                  <a:srgbClr val="BE3E19"/>
                </a:solidFill>
                <a:latin typeface="Atma"/>
                <a:hlinkClick r:id="rId12"/>
              </a:rPr>
              <a:t>Link</a:t>
            </a:r>
            <a:r>
              <a:rPr lang="en-US" sz="3400" spc="206" dirty="0">
                <a:solidFill>
                  <a:srgbClr val="BE3E19"/>
                </a:solidFill>
                <a:latin typeface="Atma"/>
              </a:rPr>
              <a:t>)</a:t>
            </a:r>
          </a:p>
          <a:p>
            <a:pPr algn="ctr">
              <a:lnSpc>
                <a:spcPts val="4811"/>
              </a:lnSpc>
              <a:spcBef>
                <a:spcPct val="0"/>
              </a:spcBef>
            </a:pPr>
            <a:endParaRPr lang="en-US" sz="3436" spc="206" dirty="0">
              <a:solidFill>
                <a:srgbClr val="BE3E19"/>
              </a:solidFill>
              <a:latin typeface="Atma"/>
            </a:endParaRPr>
          </a:p>
        </p:txBody>
      </p:sp>
      <p:pic>
        <p:nvPicPr>
          <p:cNvPr id="34" name="Audio 33">
            <a:hlinkClick r:id="" action="ppaction://media"/>
            <a:extLst>
              <a:ext uri="{FF2B5EF4-FFF2-40B4-BE49-F238E27FC236}">
                <a16:creationId xmlns:a16="http://schemas.microsoft.com/office/drawing/2014/main" id="{68A6F61B-7E60-0112-63C3-562C3AEC1764}"/>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7058304" y="7203609"/>
            <a:ext cx="3086100" cy="3086100"/>
          </a:xfrm>
          <a:prstGeom prst="ellipse">
            <a:avLst/>
          </a:prstGeom>
        </p:spPr>
      </p:pic>
      <p:pic>
        <p:nvPicPr>
          <p:cNvPr id="10" name="Picture 9" descr="A qr code on a screen&#10;&#10;Description automatically generated">
            <a:extLst>
              <a:ext uri="{FF2B5EF4-FFF2-40B4-BE49-F238E27FC236}">
                <a16:creationId xmlns:a16="http://schemas.microsoft.com/office/drawing/2014/main" id="{8EBC2351-5CF8-A0BB-815E-54599D50DC1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034171" y="6140979"/>
            <a:ext cx="4076700" cy="4076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47"/>
    </mc:Choice>
    <mc:Fallback xmlns="">
      <p:transition spd="slow" advTm="2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extLst>
    <p:ext uri="{3A86A75C-4F4B-4683-9AE1-C65F6400EC91}">
      <p14:laserTraceLst xmlns:p14="http://schemas.microsoft.com/office/powerpoint/2010/main">
        <p14:tracePtLst>
          <p14:tracePt t="16152" x="16719550" y="5908675"/>
          <p14:tracePt t="16159" x="16098838" y="5521325"/>
          <p14:tracePt t="16166" x="15440025" y="5249863"/>
          <p14:tracePt t="16174" x="15111413" y="5133975"/>
          <p14:tracePt t="16180" x="14743113" y="5018088"/>
          <p14:tracePt t="16188" x="14374813" y="4921250"/>
          <p14:tracePt t="16194" x="14044613" y="4824413"/>
          <p14:tracePt t="16202" x="13812838" y="4746625"/>
          <p14:tracePt t="16208" x="13560425" y="4687888"/>
          <p14:tracePt t="16217" x="13173075" y="4591050"/>
          <p14:tracePt t="16226" x="12863513" y="4513263"/>
          <p14:tracePt t="16232" x="12398375" y="4416425"/>
          <p14:tracePt t="16240" x="11991975" y="4340225"/>
          <p14:tracePt t="16249" x="11545888" y="4281488"/>
          <p14:tracePt t="16257" x="11042650" y="4222750"/>
          <p14:tracePt t="16265" x="10674350" y="4222750"/>
          <p14:tracePt t="16272" x="10364788" y="4222750"/>
          <p14:tracePt t="16281" x="10093325" y="4262438"/>
          <p14:tracePt t="16288" x="9918700" y="4319588"/>
          <p14:tracePt t="16296" x="9744075" y="4397375"/>
          <p14:tracePt t="16303" x="9628188" y="4456113"/>
          <p14:tracePt t="16313" x="9512300" y="4494213"/>
          <p14:tracePt t="16318" x="9375775" y="4552950"/>
          <p14:tracePt t="16326" x="9240838" y="4630738"/>
          <p14:tracePt t="16333" x="9105900" y="4687888"/>
          <p14:tracePt t="16343" x="8931275" y="4765675"/>
          <p14:tracePt t="16349" x="8718550" y="4881563"/>
          <p14:tracePt t="16357" x="8485188" y="5018088"/>
          <p14:tracePt t="16364" x="8232775" y="5153025"/>
          <p14:tracePt t="16372" x="7904163" y="5365750"/>
          <p14:tracePt t="16379" x="7632700" y="5559425"/>
          <p14:tracePt t="16387" x="7439025" y="5734050"/>
          <p14:tracePt t="16396" x="7283450" y="5927725"/>
          <p14:tracePt t="16403" x="7110413" y="6121400"/>
          <p14:tracePt t="16411" x="7032625" y="6315075"/>
          <p14:tracePt t="16419" x="6954838" y="6508750"/>
          <p14:tracePt t="16427" x="6916738" y="6683375"/>
          <p14:tracePt t="16435" x="6858000" y="6838950"/>
          <p14:tracePt t="16444" x="6858000" y="7013575"/>
          <p14:tracePt t="16451" x="6858000" y="7129463"/>
          <p14:tracePt t="16459" x="6877050" y="7323138"/>
          <p14:tracePt t="16466" x="6896100" y="7497763"/>
          <p14:tracePt t="16475" x="6916738" y="7632700"/>
          <p14:tracePt t="16482" x="6935788" y="7769225"/>
          <p14:tracePt t="16490" x="6973888" y="7904163"/>
          <p14:tracePt t="16498" x="7013575" y="8039100"/>
          <p14:tracePt t="16510" x="7070725" y="8194675"/>
          <p14:tracePt t="16513" x="7129463" y="8369300"/>
          <p14:tracePt t="16521" x="7186613" y="8504238"/>
          <p14:tracePt t="16529" x="7264400" y="8640763"/>
          <p14:tracePt t="16537" x="7361238" y="8775700"/>
          <p14:tracePt t="16546" x="7478713" y="8931275"/>
          <p14:tracePt t="16555" x="7594600" y="9105900"/>
          <p14:tracePt t="16560" x="7788275" y="9240838"/>
          <p14:tracePt t="16566" x="7981950" y="9396413"/>
          <p14:tracePt t="16576" x="8175625" y="9531350"/>
          <p14:tracePt t="16585" x="8329613" y="9609138"/>
          <p14:tracePt t="16591" x="8582025" y="9666288"/>
          <p14:tracePt t="16597" x="8794750" y="9744075"/>
          <p14:tracePt t="16604" x="9028113" y="9764713"/>
          <p14:tracePt t="16612" x="9182100" y="9764713"/>
          <p14:tracePt t="16619" x="9337675" y="9764713"/>
          <p14:tracePt t="16629" x="9512300" y="9705975"/>
          <p14:tracePt t="16635" x="9686925" y="9666288"/>
          <p14:tracePt t="16645" x="9821863" y="9628188"/>
          <p14:tracePt t="16650" x="9958388" y="9590088"/>
          <p14:tracePt t="16655" x="10093325" y="9550400"/>
          <p14:tracePt t="16663" x="10171113" y="9531350"/>
          <p14:tracePt t="16672" x="10267950" y="9493250"/>
          <p14:tracePt t="16679" x="10325100" y="9472613"/>
          <p14:tracePt t="16687" x="10364788" y="9453563"/>
          <p14:tracePt t="16695" x="10402888" y="9453563"/>
          <p14:tracePt t="16701" x="10442575" y="9434513"/>
          <p14:tracePt t="16708" x="10442575" y="9415463"/>
          <p14:tracePt t="16715" x="10461625" y="9415463"/>
          <p14:tracePt t="16722" x="10499725" y="9375775"/>
          <p14:tracePt t="16731" x="10539413" y="9356725"/>
          <p14:tracePt t="16738" x="10577513" y="9318625"/>
          <p14:tracePt t="16745" x="10596563" y="9299575"/>
          <p14:tracePt t="16754" x="10615613" y="9259888"/>
          <p14:tracePt t="16759" x="10674350" y="9221788"/>
          <p14:tracePt t="16767" x="10712450" y="9182100"/>
          <p14:tracePt t="16773" x="10733088" y="9144000"/>
          <p14:tracePt t="16780" x="10790238" y="9085263"/>
          <p14:tracePt t="16787" x="10809288" y="9066213"/>
          <p14:tracePt t="16795" x="10848975" y="9028113"/>
          <p14:tracePt t="16800" x="10848975" y="9009063"/>
          <p14:tracePt t="16808" x="10887075" y="8988425"/>
          <p14:tracePt t="16814" x="10887075" y="8969375"/>
          <p14:tracePt t="16820" x="10907713" y="8969375"/>
          <p14:tracePt t="16828" x="10926763" y="8950325"/>
          <p14:tracePt t="16835" x="10926763" y="8931275"/>
          <p14:tracePt t="16843" x="10945813" y="8931275"/>
          <p14:tracePt t="16857" x="10945813" y="8912225"/>
          <p14:tracePt t="16870" x="10926763" y="8891588"/>
          <p14:tracePt t="16877" x="10907713" y="8891588"/>
          <p14:tracePt t="16884" x="10887075" y="8872538"/>
          <p14:tracePt t="16892" x="10848975" y="8872538"/>
          <p14:tracePt t="16899" x="10829925" y="8853488"/>
          <p14:tracePt t="16911" x="10809288" y="8853488"/>
          <p14:tracePt t="16915" x="10790238" y="8853488"/>
          <p14:tracePt t="16923" x="10771188" y="8853488"/>
          <p14:tracePt t="16930" x="10752138" y="8853488"/>
          <p14:tracePt t="16939" x="10733088" y="8853488"/>
          <p14:tracePt t="16956" x="10693400" y="8853488"/>
          <p14:tracePt t="16963" x="10674350" y="8853488"/>
          <p14:tracePt t="16968" x="10636250" y="8853488"/>
          <p14:tracePt t="16976" x="10615613" y="8853488"/>
          <p14:tracePt t="16985" x="10577513" y="8853488"/>
          <p14:tracePt t="16989" x="10518775" y="8872538"/>
          <p14:tracePt t="16996" x="10499725" y="8872538"/>
          <p14:tracePt t="17003" x="10461625" y="8872538"/>
          <p14:tracePt t="17010" x="10421938" y="8872538"/>
          <p14:tracePt t="17017" x="10383838" y="8891588"/>
          <p14:tracePt t="17023" x="10364788" y="8912225"/>
          <p14:tracePt t="17030" x="10345738" y="8912225"/>
          <p14:tracePt t="17037" x="10306050" y="8931275"/>
          <p14:tracePt t="17045" x="10306050" y="8950325"/>
          <p14:tracePt t="17052" x="10287000" y="8950325"/>
          <p14:tracePt t="17060" x="10267950" y="8969375"/>
          <p14:tracePt t="17067" x="10248900" y="8969375"/>
          <p14:tracePt t="17073" x="10248900" y="8988425"/>
          <p14:tracePt t="17080" x="10248900" y="9009063"/>
          <p14:tracePt t="17087" x="10248900" y="9028113"/>
          <p14:tracePt t="17093" x="10248900" y="9047163"/>
          <p14:tracePt t="17100" x="10267950" y="9066213"/>
          <p14:tracePt t="17109" x="10267950" y="9085263"/>
          <p14:tracePt t="17114" x="10306050" y="9105900"/>
          <p14:tracePt t="17122" x="10325100" y="9124950"/>
          <p14:tracePt t="17128" x="10364788" y="9144000"/>
          <p14:tracePt t="17136" x="10402888" y="9163050"/>
          <p14:tracePt t="17143" x="10461625" y="9182100"/>
          <p14:tracePt t="17151" x="10499725" y="9182100"/>
          <p14:tracePt t="17157" x="10539413" y="9182100"/>
          <p14:tracePt t="17164" x="10577513" y="9182100"/>
          <p14:tracePt t="17171" x="10615613" y="9182100"/>
          <p14:tracePt t="17178" x="10674350" y="9163050"/>
          <p14:tracePt t="17185" x="10712450" y="9163050"/>
          <p14:tracePt t="17194" x="10771188" y="9144000"/>
          <p14:tracePt t="17200" x="10790238" y="9124950"/>
          <p14:tracePt t="17207" x="10809288" y="9105900"/>
          <p14:tracePt t="17214" x="10848975" y="9085263"/>
          <p14:tracePt t="17219" x="10868025" y="9066213"/>
          <p14:tracePt t="17225" x="10887075" y="9047163"/>
          <p14:tracePt t="17240" x="10907713" y="9028113"/>
          <p14:tracePt t="17246" x="10907713" y="9009063"/>
          <p14:tracePt t="17254" x="10926763" y="9009063"/>
          <p14:tracePt t="17261" x="10945813" y="8988425"/>
          <p14:tracePt t="17276" x="10945813" y="8969375"/>
          <p14:tracePt t="17289" x="10964863" y="8950325"/>
          <p14:tracePt t="17310" x="10964863" y="8912225"/>
          <p14:tracePt t="17324" x="10964863" y="8891588"/>
          <p14:tracePt t="17330" x="10964863" y="8872538"/>
          <p14:tracePt t="17337" x="10926763" y="8853488"/>
          <p14:tracePt t="17351" x="10907713" y="8834438"/>
          <p14:tracePt t="17359" x="10887075" y="8834438"/>
          <p14:tracePt t="17366" x="10868025" y="8815388"/>
          <p14:tracePt t="17382" x="10848975" y="8815388"/>
          <p14:tracePt t="17391" x="10848975" y="8794750"/>
          <p14:tracePt t="17398" x="10829925" y="8794750"/>
          <p14:tracePt t="17406" x="10809288" y="8794750"/>
          <p14:tracePt t="17424" x="10790238" y="8794750"/>
          <p14:tracePt t="17445" x="10771188" y="8794750"/>
          <p14:tracePt t="17461" x="10752138" y="8794750"/>
          <p14:tracePt t="17469" x="10733088" y="8794750"/>
          <p14:tracePt t="17499" x="10733088" y="8815388"/>
          <p14:tracePt t="17503" x="10733088" y="8834438"/>
          <p14:tracePt t="17510" x="10712450" y="8834438"/>
          <p14:tracePt t="17515" x="10712450" y="8853488"/>
          <p14:tracePt t="17540" x="10712450" y="8872538"/>
          <p14:tracePt t="17556" x="10712450" y="8891588"/>
          <p14:tracePt t="17563" x="10733088" y="8891588"/>
          <p14:tracePt t="17568" x="10752138" y="8912225"/>
          <p14:tracePt t="17582" x="10771188" y="8912225"/>
          <p14:tracePt t="17596" x="10771188" y="8931275"/>
          <p14:tracePt t="17603" x="10790238" y="8931275"/>
          <p14:tracePt t="17617" x="10809288" y="8931275"/>
          <p14:tracePt t="17625" x="10829925" y="8931275"/>
          <p14:tracePt t="17630" x="10829925" y="8950325"/>
          <p14:tracePt t="17639" x="10848975" y="8950325"/>
          <p14:tracePt t="17660" x="10868025" y="8950325"/>
          <p14:tracePt t="17686" x="10887075" y="8950325"/>
          <p14:tracePt t="17707" x="10907713" y="8950325"/>
          <p14:tracePt t="17793" x="10926763" y="8950325"/>
          <p14:tracePt t="17805" x="10945813" y="8950325"/>
          <p14:tracePt t="21085" x="11295063" y="7962900"/>
          <p14:tracePt t="21093" x="11564938" y="7070725"/>
          <p14:tracePt t="21100" x="11779250" y="6335713"/>
          <p14:tracePt t="21104" x="11855450" y="5830888"/>
          <p14:tracePt t="21112" x="12088813" y="4997450"/>
          <p14:tracePt t="21119" x="12263438" y="4010025"/>
          <p14:tracePt t="21128" x="12417425" y="3138488"/>
          <p14:tracePt t="21132" x="12553950" y="2363788"/>
          <p14:tracePt t="21139" x="12688888" y="1704975"/>
          <p14:tracePt t="21146" x="12825413" y="1084263"/>
          <p14:tracePt t="21152" x="12922250" y="522288"/>
          <p14:tracePt t="21161" x="12960350" y="134938"/>
          <p14:tracePt t="22347" x="7788275" y="349250"/>
          <p14:tracePt t="22347" x="7497763" y="639763"/>
          <p14:tracePt t="22347" x="6838950" y="1181100"/>
          <p14:tracePt t="22347" x="6626225" y="1414463"/>
          <p14:tracePt t="22347" x="6373813" y="1704975"/>
          <p14:tracePt t="22347" x="5967413" y="2111375"/>
          <p14:tracePt t="22347" x="5753100" y="2344738"/>
          <p14:tracePt t="22347" x="5559425" y="2576513"/>
          <p14:tracePt t="22347" x="5327650" y="2906713"/>
          <p14:tracePt t="22347" x="5094288" y="3273425"/>
          <p14:tracePt t="22347" x="4843463" y="3778250"/>
          <p14:tracePt t="22347" x="4706938" y="4029075"/>
          <p14:tracePt t="22347" x="4591050" y="4319588"/>
          <p14:tracePt t="22347" x="4475163" y="4727575"/>
          <p14:tracePt t="22347" x="4416425" y="4940300"/>
          <p14:tracePt t="22347" x="4416425" y="5075238"/>
          <p14:tracePt t="22347" x="4416425" y="5289550"/>
          <p14:tracePt t="22347" x="4416425" y="5424488"/>
          <p14:tracePt t="22347" x="4456113" y="5502275"/>
          <p14:tracePt t="22347" x="4513263" y="5637213"/>
          <p14:tracePt t="22347" x="4552950" y="5715000"/>
          <p14:tracePt t="22347" x="4591050" y="5734050"/>
          <p14:tracePt t="22347" x="4630738" y="5773738"/>
          <p14:tracePt t="22347" x="4687888" y="5792788"/>
          <p14:tracePt t="22347" x="4706938" y="5792788"/>
          <p14:tracePt t="22347" x="4900613" y="5405438"/>
          <p14:tracePt t="22347" x="5443538" y="4533900"/>
          <p14:tracePt t="22347" x="6083300" y="3778250"/>
          <p14:tracePt t="22347" x="6470650" y="3294063"/>
          <p14:tracePt t="22347" x="6916738" y="2867025"/>
          <p14:tracePt t="22347" x="7419975" y="2441575"/>
          <p14:tracePt t="22347" x="7885113" y="2130425"/>
          <p14:tracePt t="22347" x="8213725" y="1879600"/>
          <p14:tracePt t="22347" x="8640763" y="1568450"/>
          <p14:tracePt t="22347" x="9105900" y="1298575"/>
          <p14:tracePt t="22347" x="9628188" y="968375"/>
          <p14:tracePt t="22347" x="10055225" y="696913"/>
          <p14:tracePt t="22347" x="10461625" y="425450"/>
          <p14:tracePt t="22347" x="10809288" y="271463"/>
          <p14:tracePt t="22347" x="11158538" y="1158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rot="1119401" flipH="1">
            <a:off x="-2514600" y="930129"/>
            <a:ext cx="5029200" cy="4114800"/>
          </a:xfrm>
          <a:custGeom>
            <a:avLst/>
            <a:gdLst/>
            <a:ahLst/>
            <a:cxnLst/>
            <a:rect l="l" t="t" r="r" b="b"/>
            <a:pathLst>
              <a:path w="5029200" h="4114800">
                <a:moveTo>
                  <a:pt x="5029200" y="0"/>
                </a:moveTo>
                <a:lnTo>
                  <a:pt x="0" y="0"/>
                </a:lnTo>
                <a:lnTo>
                  <a:pt x="0" y="4114800"/>
                </a:lnTo>
                <a:lnTo>
                  <a:pt x="5029200" y="4114800"/>
                </a:lnTo>
                <a:lnTo>
                  <a:pt x="50292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16541858" y="7708721"/>
            <a:ext cx="1626660" cy="2578279"/>
          </a:xfrm>
          <a:custGeom>
            <a:avLst/>
            <a:gdLst/>
            <a:ahLst/>
            <a:cxnLst/>
            <a:rect l="l" t="t" r="r" b="b"/>
            <a:pathLst>
              <a:path w="1626660" h="2578279">
                <a:moveTo>
                  <a:pt x="0" y="0"/>
                </a:moveTo>
                <a:lnTo>
                  <a:pt x="1626660" y="0"/>
                </a:lnTo>
                <a:lnTo>
                  <a:pt x="1626660" y="2578279"/>
                </a:lnTo>
                <a:lnTo>
                  <a:pt x="0" y="25782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TextBox 4"/>
          <p:cNvSpPr txBox="1"/>
          <p:nvPr/>
        </p:nvSpPr>
        <p:spPr>
          <a:xfrm>
            <a:off x="1953128" y="316650"/>
            <a:ext cx="14181013" cy="2898186"/>
          </a:xfrm>
          <a:prstGeom prst="rect">
            <a:avLst/>
          </a:prstGeom>
        </p:spPr>
        <p:txBody>
          <a:bodyPr lIns="0" tIns="0" rIns="0" bIns="0" rtlCol="0" anchor="t">
            <a:spAutoFit/>
          </a:bodyPr>
          <a:lstStyle/>
          <a:p>
            <a:pPr algn="ctr">
              <a:lnSpc>
                <a:spcPts val="11670"/>
              </a:lnSpc>
            </a:pPr>
            <a:r>
              <a:rPr lang="en-US" sz="8336" spc="500">
                <a:solidFill>
                  <a:srgbClr val="5A3761"/>
                </a:solidFill>
                <a:latin typeface="Atma Bold"/>
              </a:rPr>
              <a:t>What Is a Title I School?</a:t>
            </a:r>
          </a:p>
          <a:p>
            <a:pPr algn="ctr">
              <a:lnSpc>
                <a:spcPts val="11670"/>
              </a:lnSpc>
              <a:spcBef>
                <a:spcPct val="0"/>
              </a:spcBef>
            </a:pPr>
            <a:endParaRPr lang="en-US" sz="8336" spc="500">
              <a:solidFill>
                <a:srgbClr val="5A3761"/>
              </a:solidFill>
              <a:latin typeface="Atma Bold"/>
            </a:endParaRPr>
          </a:p>
        </p:txBody>
      </p:sp>
      <p:sp>
        <p:nvSpPr>
          <p:cNvPr id="5" name="Freeform 5"/>
          <p:cNvSpPr/>
          <p:nvPr/>
        </p:nvSpPr>
        <p:spPr>
          <a:xfrm rot="-1937395">
            <a:off x="15543379" y="-85811"/>
            <a:ext cx="5029200" cy="4114800"/>
          </a:xfrm>
          <a:custGeom>
            <a:avLst/>
            <a:gdLst/>
            <a:ahLst/>
            <a:cxnLst/>
            <a:rect l="l" t="t" r="r" b="b"/>
            <a:pathLst>
              <a:path w="5029200" h="4114800">
                <a:moveTo>
                  <a:pt x="0" y="0"/>
                </a:moveTo>
                <a:lnTo>
                  <a:pt x="5029200" y="0"/>
                </a:lnTo>
                <a:lnTo>
                  <a:pt x="50292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a:off x="422672" y="7128639"/>
            <a:ext cx="1626660" cy="2578279"/>
          </a:xfrm>
          <a:custGeom>
            <a:avLst/>
            <a:gdLst/>
            <a:ahLst/>
            <a:cxnLst/>
            <a:rect l="l" t="t" r="r" b="b"/>
            <a:pathLst>
              <a:path w="1626660" h="2578279">
                <a:moveTo>
                  <a:pt x="1626660" y="0"/>
                </a:moveTo>
                <a:lnTo>
                  <a:pt x="0" y="0"/>
                </a:lnTo>
                <a:lnTo>
                  <a:pt x="0" y="2578279"/>
                </a:lnTo>
                <a:lnTo>
                  <a:pt x="1626660" y="2578279"/>
                </a:lnTo>
                <a:lnTo>
                  <a:pt x="162666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2309876" y="2056094"/>
            <a:ext cx="13668248" cy="7913707"/>
          </a:xfrm>
          <a:prstGeom prst="rect">
            <a:avLst/>
          </a:prstGeom>
        </p:spPr>
        <p:txBody>
          <a:bodyPr lIns="0" tIns="0" rIns="0" bIns="0" rtlCol="0" anchor="t">
            <a:spAutoFit/>
          </a:bodyPr>
          <a:lstStyle/>
          <a:p>
            <a:pPr marL="741994" lvl="1" indent="-370997">
              <a:lnSpc>
                <a:spcPts val="4811"/>
              </a:lnSpc>
              <a:buFont typeface="Arial"/>
              <a:buChar char="•"/>
            </a:pPr>
            <a:r>
              <a:rPr lang="en-US" sz="3436" spc="206" dirty="0">
                <a:solidFill>
                  <a:srgbClr val="5A3761"/>
                </a:solidFill>
                <a:latin typeface="Atma"/>
              </a:rPr>
              <a:t>Title I was enacted in 1965 under the Elementary and Secondary Education Act and amended by the Every Student Succeeds Act (ESSA).  It is the largest Federal Assistance Program for our nation’s schools. </a:t>
            </a:r>
          </a:p>
          <a:p>
            <a:pPr>
              <a:lnSpc>
                <a:spcPts val="4811"/>
              </a:lnSpc>
              <a:spcBef>
                <a:spcPct val="0"/>
              </a:spcBef>
            </a:pPr>
            <a:endParaRPr lang="en-US" sz="3436" spc="206" dirty="0">
              <a:solidFill>
                <a:srgbClr val="5A3761"/>
              </a:solidFill>
              <a:latin typeface="Atma"/>
            </a:endParaRPr>
          </a:p>
          <a:p>
            <a:pPr marL="741994" lvl="1" indent="-370997">
              <a:lnSpc>
                <a:spcPts val="4811"/>
              </a:lnSpc>
              <a:buFont typeface="Arial"/>
              <a:buChar char="•"/>
            </a:pPr>
            <a:r>
              <a:rPr lang="en-US" sz="3436" spc="206" dirty="0">
                <a:solidFill>
                  <a:srgbClr val="5A3761"/>
                </a:solidFill>
                <a:latin typeface="Atma"/>
              </a:rPr>
              <a:t>The purpose of Title I is to ensure that all children have a fair, equal, and significant opportunity to obtain a high-quality education and to achieve proficiency on high academic standards.​ </a:t>
            </a:r>
          </a:p>
          <a:p>
            <a:pPr>
              <a:lnSpc>
                <a:spcPts val="4811"/>
              </a:lnSpc>
              <a:spcBef>
                <a:spcPct val="0"/>
              </a:spcBef>
            </a:pPr>
            <a:endParaRPr lang="en-US" sz="3436" spc="206" dirty="0">
              <a:solidFill>
                <a:srgbClr val="5A3761"/>
              </a:solidFill>
              <a:latin typeface="Atma"/>
            </a:endParaRPr>
          </a:p>
          <a:p>
            <a:pPr marL="741994" lvl="1" indent="-370997">
              <a:lnSpc>
                <a:spcPts val="4811"/>
              </a:lnSpc>
              <a:buFont typeface="Arial"/>
              <a:buChar char="•"/>
            </a:pPr>
            <a:r>
              <a:rPr lang="en-US" sz="3436" spc="206" dirty="0">
                <a:solidFill>
                  <a:srgbClr val="5A3761"/>
                </a:solidFill>
                <a:latin typeface="Atma"/>
              </a:rPr>
              <a:t>Title I provides federal funds through the Georgia Department of Education to Title I schools based on the student population receiving free and reduced meals.  Funds are used to help impact student achievement.</a:t>
            </a:r>
          </a:p>
        </p:txBody>
      </p:sp>
      <p:pic>
        <p:nvPicPr>
          <p:cNvPr id="14" name="Audio 13">
            <a:hlinkClick r:id="" action="ppaction://media"/>
            <a:extLst>
              <a:ext uri="{FF2B5EF4-FFF2-40B4-BE49-F238E27FC236}">
                <a16:creationId xmlns:a16="http://schemas.microsoft.com/office/drawing/2014/main" id="{F077A6F1-4C38-46C2-6786-59942362998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811372" y="4468624"/>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9648"/>
    </mc:Choice>
    <mc:Fallback xmlns="">
      <p:transition spd="slow" advTm="49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47245" x="17203738" y="6992938"/>
          <p14:tracePt t="47251" x="16486188" y="6548438"/>
          <p14:tracePt t="47259" x="16136938" y="6354763"/>
          <p14:tracePt t="47266" x="15633700" y="6180138"/>
          <p14:tracePt t="47274" x="15071725" y="6043613"/>
          <p14:tracePt t="47282" x="14684375" y="6005513"/>
          <p14:tracePt t="47290" x="14200188" y="6005513"/>
          <p14:tracePt t="47297" x="13657263" y="5967413"/>
          <p14:tracePt t="47306" x="13115925" y="5986463"/>
          <p14:tracePt t="47313" x="12514263" y="6043613"/>
          <p14:tracePt t="47321" x="11758613" y="6180138"/>
          <p14:tracePt t="47329" x="11023600" y="6315075"/>
          <p14:tracePt t="47337" x="10306050" y="6529388"/>
          <p14:tracePt t="47345" x="9628188" y="6702425"/>
          <p14:tracePt t="47353" x="8931275" y="6896100"/>
          <p14:tracePt t="47360" x="8232775" y="7226300"/>
          <p14:tracePt t="47368" x="7478713" y="7535863"/>
          <p14:tracePt t="47377" x="6838950" y="7962900"/>
          <p14:tracePt t="47384" x="6102350" y="8447088"/>
          <p14:tracePt t="47392" x="5483225" y="8815388"/>
          <p14:tracePt t="47400" x="4900613" y="9240838"/>
          <p14:tracePt t="47408" x="4359275" y="9666288"/>
          <p14:tracePt t="47416" x="3875088" y="10055225"/>
          <p14:tracePt t="47865" x="5133975" y="8350250"/>
          <p14:tracePt t="47872" x="5946775" y="7575550"/>
          <p14:tracePt t="47880" x="6819900" y="6742113"/>
          <p14:tracePt t="47888" x="7632700" y="5927725"/>
          <p14:tracePt t="47898" x="8601075" y="4997450"/>
          <p14:tracePt t="47902" x="9453563" y="4281488"/>
          <p14:tracePt t="47910" x="10171113" y="3622675"/>
          <p14:tracePt t="47917" x="10752138" y="2906713"/>
          <p14:tracePt t="47925" x="11274425" y="2401888"/>
          <p14:tracePt t="47933" x="11604625" y="2014538"/>
          <p14:tracePt t="47943" x="11817350" y="1782763"/>
          <p14:tracePt t="47948" x="11952288" y="1627188"/>
          <p14:tracePt t="47958" x="12011025" y="1627188"/>
          <p14:tracePt t="48208" x="12457113" y="3873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1449267" y="0"/>
            <a:ext cx="15389467" cy="8925891"/>
          </a:xfrm>
          <a:custGeom>
            <a:avLst/>
            <a:gdLst/>
            <a:ahLst/>
            <a:cxnLst/>
            <a:rect l="l" t="t" r="r" b="b"/>
            <a:pathLst>
              <a:path w="15389467" h="8925891">
                <a:moveTo>
                  <a:pt x="0" y="0"/>
                </a:moveTo>
                <a:lnTo>
                  <a:pt x="15389466" y="0"/>
                </a:lnTo>
                <a:lnTo>
                  <a:pt x="15389466" y="8925891"/>
                </a:lnTo>
                <a:lnTo>
                  <a:pt x="0" y="89258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3666680" y="2859761"/>
            <a:ext cx="12348134" cy="5570346"/>
          </a:xfrm>
          <a:prstGeom prst="rect">
            <a:avLst/>
          </a:prstGeom>
        </p:spPr>
        <p:txBody>
          <a:bodyPr lIns="0" tIns="0" rIns="0" bIns="0" rtlCol="0" anchor="t">
            <a:spAutoFit/>
          </a:bodyPr>
          <a:lstStyle/>
          <a:p>
            <a:pPr marL="587257" lvl="1" indent="-293628">
              <a:lnSpc>
                <a:spcPts val="3808"/>
              </a:lnSpc>
              <a:buFont typeface="Arial"/>
              <a:buChar char="•"/>
            </a:pPr>
            <a:r>
              <a:rPr lang="en-US" sz="2720" spc="163">
                <a:solidFill>
                  <a:srgbClr val="5A3761"/>
                </a:solidFill>
                <a:latin typeface="Atma"/>
              </a:rPr>
              <a:t>Supplementing programs that are already in place in schools, with the goal of providing all students with equal opportunity for achieving academic success</a:t>
            </a:r>
          </a:p>
          <a:p>
            <a:pPr marL="587257" lvl="1" indent="-293628">
              <a:lnSpc>
                <a:spcPts val="3808"/>
              </a:lnSpc>
              <a:buFont typeface="Arial"/>
              <a:buChar char="•"/>
            </a:pPr>
            <a:r>
              <a:rPr lang="en-US" sz="2720" spc="163">
                <a:solidFill>
                  <a:srgbClr val="5A3761"/>
                </a:solidFill>
                <a:latin typeface="Atma"/>
              </a:rPr>
              <a:t>Hiring additional teachers and other support staff </a:t>
            </a:r>
          </a:p>
          <a:p>
            <a:pPr marL="587257" lvl="1" indent="-293628">
              <a:lnSpc>
                <a:spcPts val="3808"/>
              </a:lnSpc>
              <a:buFont typeface="Arial"/>
              <a:buChar char="•"/>
            </a:pPr>
            <a:r>
              <a:rPr lang="en-US" sz="2720" spc="163">
                <a:solidFill>
                  <a:srgbClr val="5A3761"/>
                </a:solidFill>
                <a:latin typeface="Atma"/>
              </a:rPr>
              <a:t>Purchasing supplemental (additional) instructional materials, resources, and educational programs </a:t>
            </a:r>
          </a:p>
          <a:p>
            <a:pPr marL="587257" lvl="1" indent="-293628">
              <a:lnSpc>
                <a:spcPts val="3808"/>
              </a:lnSpc>
              <a:buFont typeface="Arial"/>
              <a:buChar char="•"/>
            </a:pPr>
            <a:r>
              <a:rPr lang="en-US" sz="2720" spc="163">
                <a:solidFill>
                  <a:srgbClr val="5A3761"/>
                </a:solidFill>
                <a:latin typeface="Atma"/>
              </a:rPr>
              <a:t>Conducting parent activities and workshops focusing on how the school and families can work together to support students in content academic areas and other opportunities parents request</a:t>
            </a:r>
          </a:p>
          <a:p>
            <a:pPr marL="587257" lvl="1" indent="-293628">
              <a:lnSpc>
                <a:spcPts val="3808"/>
              </a:lnSpc>
              <a:buFont typeface="Arial"/>
              <a:buChar char="•"/>
            </a:pPr>
            <a:r>
              <a:rPr lang="en-US" sz="2720" spc="163">
                <a:solidFill>
                  <a:srgbClr val="5A3761"/>
                </a:solidFill>
                <a:latin typeface="Atma"/>
              </a:rPr>
              <a:t>Providing professional development for teachers and staff</a:t>
            </a:r>
          </a:p>
          <a:p>
            <a:pPr marL="587257" lvl="1" indent="-293628">
              <a:lnSpc>
                <a:spcPts val="3808"/>
              </a:lnSpc>
              <a:buFont typeface="Arial"/>
              <a:buChar char="•"/>
            </a:pPr>
            <a:r>
              <a:rPr lang="en-US" sz="2720" spc="163">
                <a:solidFill>
                  <a:srgbClr val="5A3761"/>
                </a:solidFill>
                <a:latin typeface="Atma"/>
              </a:rPr>
              <a:t>Establishing a parent resource center</a:t>
            </a:r>
          </a:p>
          <a:p>
            <a:pPr marL="587257" lvl="1" indent="-293628">
              <a:lnSpc>
                <a:spcPts val="3808"/>
              </a:lnSpc>
              <a:buFont typeface="Arial"/>
              <a:buChar char="•"/>
            </a:pPr>
            <a:r>
              <a:rPr lang="en-US" sz="2720" spc="163">
                <a:solidFill>
                  <a:srgbClr val="5A3761"/>
                </a:solidFill>
                <a:latin typeface="Atma"/>
              </a:rPr>
              <a:t>Outreach to local Pre-K schools </a:t>
            </a:r>
          </a:p>
          <a:p>
            <a:pPr>
              <a:lnSpc>
                <a:spcPts val="2688"/>
              </a:lnSpc>
              <a:spcBef>
                <a:spcPct val="0"/>
              </a:spcBef>
            </a:pPr>
            <a:endParaRPr lang="en-US" sz="2720" spc="163">
              <a:solidFill>
                <a:srgbClr val="5A3761"/>
              </a:solidFill>
              <a:latin typeface="Atma"/>
            </a:endParaRPr>
          </a:p>
        </p:txBody>
      </p:sp>
      <p:sp>
        <p:nvSpPr>
          <p:cNvPr id="4" name="Freeform 4"/>
          <p:cNvSpPr/>
          <p:nvPr/>
        </p:nvSpPr>
        <p:spPr>
          <a:xfrm>
            <a:off x="-511342" y="6699802"/>
            <a:ext cx="3921217" cy="3258175"/>
          </a:xfrm>
          <a:custGeom>
            <a:avLst/>
            <a:gdLst/>
            <a:ahLst/>
            <a:cxnLst/>
            <a:rect l="l" t="t" r="r" b="b"/>
            <a:pathLst>
              <a:path w="3921217" h="3258175">
                <a:moveTo>
                  <a:pt x="0" y="0"/>
                </a:moveTo>
                <a:lnTo>
                  <a:pt x="3921217" y="0"/>
                </a:lnTo>
                <a:lnTo>
                  <a:pt x="3921217" y="3258175"/>
                </a:lnTo>
                <a:lnTo>
                  <a:pt x="0" y="32581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190894" y="1558740"/>
            <a:ext cx="1647839" cy="889833"/>
          </a:xfrm>
          <a:custGeom>
            <a:avLst/>
            <a:gdLst/>
            <a:ahLst/>
            <a:cxnLst/>
            <a:rect l="l" t="t" r="r" b="b"/>
            <a:pathLst>
              <a:path w="1647839" h="889833">
                <a:moveTo>
                  <a:pt x="0" y="0"/>
                </a:moveTo>
                <a:lnTo>
                  <a:pt x="1647839" y="0"/>
                </a:lnTo>
                <a:lnTo>
                  <a:pt x="1647839" y="889833"/>
                </a:lnTo>
                <a:lnTo>
                  <a:pt x="0" y="8898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3136564" y="7667000"/>
            <a:ext cx="4108661" cy="1755947"/>
          </a:xfrm>
          <a:custGeom>
            <a:avLst/>
            <a:gdLst/>
            <a:ahLst/>
            <a:cxnLst/>
            <a:rect l="l" t="t" r="r" b="b"/>
            <a:pathLst>
              <a:path w="4108661" h="1755947">
                <a:moveTo>
                  <a:pt x="0" y="0"/>
                </a:moveTo>
                <a:lnTo>
                  <a:pt x="4108661" y="0"/>
                </a:lnTo>
                <a:lnTo>
                  <a:pt x="4108661" y="1755947"/>
                </a:lnTo>
                <a:lnTo>
                  <a:pt x="0" y="17559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66775" y="380494"/>
            <a:ext cx="2272406" cy="2890183"/>
          </a:xfrm>
          <a:custGeom>
            <a:avLst/>
            <a:gdLst/>
            <a:ahLst/>
            <a:cxnLst/>
            <a:rect l="l" t="t" r="r" b="b"/>
            <a:pathLst>
              <a:path w="2272406" h="2890183">
                <a:moveTo>
                  <a:pt x="0" y="0"/>
                </a:moveTo>
                <a:lnTo>
                  <a:pt x="2272407" y="0"/>
                </a:lnTo>
                <a:lnTo>
                  <a:pt x="2272407" y="2890183"/>
                </a:lnTo>
                <a:lnTo>
                  <a:pt x="0" y="28901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TextBox 8"/>
          <p:cNvSpPr txBox="1"/>
          <p:nvPr/>
        </p:nvSpPr>
        <p:spPr>
          <a:xfrm>
            <a:off x="5173950" y="1917931"/>
            <a:ext cx="10699731" cy="803615"/>
          </a:xfrm>
          <a:prstGeom prst="rect">
            <a:avLst/>
          </a:prstGeom>
        </p:spPr>
        <p:txBody>
          <a:bodyPr lIns="0" tIns="0" rIns="0" bIns="0" rtlCol="0" anchor="t">
            <a:spAutoFit/>
          </a:bodyPr>
          <a:lstStyle/>
          <a:p>
            <a:pPr algn="ctr">
              <a:lnSpc>
                <a:spcPts val="6631"/>
              </a:lnSpc>
              <a:spcBef>
                <a:spcPct val="0"/>
              </a:spcBef>
            </a:pPr>
            <a:r>
              <a:rPr lang="en-US" sz="4736" spc="284">
                <a:solidFill>
                  <a:srgbClr val="B17236"/>
                </a:solidFill>
                <a:latin typeface="Atma Bold"/>
              </a:rPr>
              <a:t>Title I funds are applied to:</a:t>
            </a:r>
          </a:p>
        </p:txBody>
      </p:sp>
      <p:pic>
        <p:nvPicPr>
          <p:cNvPr id="14" name="Audio 13">
            <a:hlinkClick r:id="" action="ppaction://media"/>
            <a:extLst>
              <a:ext uri="{FF2B5EF4-FFF2-40B4-BE49-F238E27FC236}">
                <a16:creationId xmlns:a16="http://schemas.microsoft.com/office/drawing/2014/main" id="{F1666793-8EBD-DBD4-AACC-A8D4DA2CAFF6}"/>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6940"/>
    </mc:Choice>
    <mc:Fallback xmlns="">
      <p:transition spd="slow" advTm="46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45207" x="18132425" y="5075238"/>
          <p14:tracePt t="45214" x="17997488" y="4340225"/>
          <p14:tracePt t="45222" x="17900650" y="3738563"/>
          <p14:tracePt t="45231" x="17841913" y="3079750"/>
          <p14:tracePt t="45238" x="17784763" y="2479675"/>
          <p14:tracePt t="45246" x="17726025" y="2033588"/>
          <p14:tracePt t="45253" x="17667288" y="1646238"/>
          <p14:tracePt t="45262" x="17629188" y="1433513"/>
          <p14:tracePt t="45270" x="17570450" y="1298575"/>
          <p14:tracePt t="45276" x="17532350" y="1258888"/>
          <p14:tracePt t="45293" x="17494250" y="1258888"/>
          <p14:tracePt t="45559" x="17106900" y="930275"/>
          <p14:tracePt t="45566" x="16544925" y="446088"/>
          <p14:tracePt t="45573" x="16021050" y="381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1998748" y="426382"/>
            <a:ext cx="15040085" cy="9434235"/>
          </a:xfrm>
          <a:custGeom>
            <a:avLst/>
            <a:gdLst/>
            <a:ahLst/>
            <a:cxnLst/>
            <a:rect l="l" t="t" r="r" b="b"/>
            <a:pathLst>
              <a:path w="15040085" h="9434235">
                <a:moveTo>
                  <a:pt x="0" y="0"/>
                </a:moveTo>
                <a:lnTo>
                  <a:pt x="15040085" y="0"/>
                </a:lnTo>
                <a:lnTo>
                  <a:pt x="15040085" y="9434236"/>
                </a:lnTo>
                <a:lnTo>
                  <a:pt x="0" y="9434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rot="-113370">
            <a:off x="2843198" y="4054742"/>
            <a:ext cx="12061325" cy="5006062"/>
          </a:xfrm>
          <a:prstGeom prst="rect">
            <a:avLst/>
          </a:prstGeom>
        </p:spPr>
        <p:txBody>
          <a:bodyPr lIns="0" tIns="0" rIns="0" bIns="0" rtlCol="0" anchor="t">
            <a:spAutoFit/>
          </a:bodyPr>
          <a:lstStyle/>
          <a:p>
            <a:pPr marL="763408" lvl="1" indent="-381704">
              <a:lnSpc>
                <a:spcPts val="4950"/>
              </a:lnSpc>
              <a:buFont typeface="Arial"/>
              <a:buChar char="•"/>
            </a:pPr>
            <a:r>
              <a:rPr lang="en-US" sz="3535" spc="212">
                <a:solidFill>
                  <a:srgbClr val="FF5757"/>
                </a:solidFill>
                <a:latin typeface="Atma"/>
              </a:rPr>
              <a:t>Title I support Staff​</a:t>
            </a:r>
          </a:p>
          <a:p>
            <a:pPr marL="763408" lvl="1" indent="-381704">
              <a:lnSpc>
                <a:spcPts val="4950"/>
              </a:lnSpc>
              <a:buFont typeface="Arial"/>
              <a:buChar char="•"/>
            </a:pPr>
            <a:r>
              <a:rPr lang="en-US" sz="3535" spc="212">
                <a:solidFill>
                  <a:srgbClr val="FF5757"/>
                </a:solidFill>
                <a:latin typeface="Atma"/>
              </a:rPr>
              <a:t>Parent &amp; Family Engagement Meetings​</a:t>
            </a:r>
          </a:p>
          <a:p>
            <a:pPr marL="763408" lvl="1" indent="-381704">
              <a:lnSpc>
                <a:spcPts val="4950"/>
              </a:lnSpc>
              <a:buFont typeface="Arial"/>
              <a:buChar char="•"/>
            </a:pPr>
            <a:r>
              <a:rPr lang="en-US" sz="3535" spc="212">
                <a:solidFill>
                  <a:srgbClr val="FF5757"/>
                </a:solidFill>
                <a:latin typeface="Atma"/>
              </a:rPr>
              <a:t>Parent &amp; Family Engagement Events/Nights​</a:t>
            </a:r>
          </a:p>
          <a:p>
            <a:pPr marL="763408" lvl="1" indent="-381704">
              <a:lnSpc>
                <a:spcPts val="4950"/>
              </a:lnSpc>
              <a:buFont typeface="Arial"/>
              <a:buChar char="•"/>
            </a:pPr>
            <a:r>
              <a:rPr lang="en-US" sz="3535" spc="212">
                <a:solidFill>
                  <a:srgbClr val="FF5757"/>
                </a:solidFill>
                <a:latin typeface="Atma"/>
              </a:rPr>
              <a:t>Parent Resource Center​</a:t>
            </a:r>
          </a:p>
          <a:p>
            <a:pPr marL="763408" lvl="1" indent="-381704">
              <a:lnSpc>
                <a:spcPts val="4950"/>
              </a:lnSpc>
              <a:buFont typeface="Arial"/>
              <a:buChar char="•"/>
            </a:pPr>
            <a:r>
              <a:rPr lang="en-US" sz="3535" spc="212">
                <a:solidFill>
                  <a:srgbClr val="FF5757"/>
                </a:solidFill>
                <a:latin typeface="Atma"/>
              </a:rPr>
              <a:t>School Compacts​</a:t>
            </a:r>
          </a:p>
          <a:p>
            <a:pPr marL="763408" lvl="1" indent="-381704">
              <a:lnSpc>
                <a:spcPts val="4950"/>
              </a:lnSpc>
              <a:buFont typeface="Arial"/>
              <a:buChar char="•"/>
            </a:pPr>
            <a:r>
              <a:rPr lang="en-US" sz="3535" spc="212">
                <a:solidFill>
                  <a:srgbClr val="FF5757"/>
                </a:solidFill>
                <a:latin typeface="Atma"/>
              </a:rPr>
              <a:t>Open Lines of Communication and Parent Contact​</a:t>
            </a:r>
          </a:p>
          <a:p>
            <a:pPr>
              <a:lnSpc>
                <a:spcPts val="4950"/>
              </a:lnSpc>
            </a:pPr>
            <a:endParaRPr lang="en-US" sz="3535" spc="212">
              <a:solidFill>
                <a:srgbClr val="FF5757"/>
              </a:solidFill>
              <a:latin typeface="Atma"/>
            </a:endParaRPr>
          </a:p>
          <a:p>
            <a:pPr>
              <a:lnSpc>
                <a:spcPts val="4950"/>
              </a:lnSpc>
              <a:spcBef>
                <a:spcPct val="0"/>
              </a:spcBef>
            </a:pPr>
            <a:endParaRPr lang="en-US" sz="3535" spc="212">
              <a:solidFill>
                <a:srgbClr val="FF5757"/>
              </a:solidFill>
              <a:latin typeface="Atma"/>
            </a:endParaRPr>
          </a:p>
        </p:txBody>
      </p:sp>
      <p:sp>
        <p:nvSpPr>
          <p:cNvPr id="4" name="Freeform 4"/>
          <p:cNvSpPr/>
          <p:nvPr/>
        </p:nvSpPr>
        <p:spPr>
          <a:xfrm>
            <a:off x="579518" y="6821985"/>
            <a:ext cx="2186109" cy="3465015"/>
          </a:xfrm>
          <a:custGeom>
            <a:avLst/>
            <a:gdLst/>
            <a:ahLst/>
            <a:cxnLst/>
            <a:rect l="l" t="t" r="r" b="b"/>
            <a:pathLst>
              <a:path w="2186109" h="3465015">
                <a:moveTo>
                  <a:pt x="0" y="0"/>
                </a:moveTo>
                <a:lnTo>
                  <a:pt x="2186110" y="0"/>
                </a:lnTo>
                <a:lnTo>
                  <a:pt x="2186110" y="3465015"/>
                </a:lnTo>
                <a:lnTo>
                  <a:pt x="0" y="34650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rot="-86536">
            <a:off x="5654749" y="2215213"/>
            <a:ext cx="7707089" cy="909157"/>
          </a:xfrm>
          <a:prstGeom prst="rect">
            <a:avLst/>
          </a:prstGeom>
        </p:spPr>
        <p:txBody>
          <a:bodyPr lIns="0" tIns="0" rIns="0" bIns="0" rtlCol="0" anchor="t">
            <a:spAutoFit/>
          </a:bodyPr>
          <a:lstStyle/>
          <a:p>
            <a:pPr algn="ctr">
              <a:lnSpc>
                <a:spcPts val="3403"/>
              </a:lnSpc>
            </a:pPr>
            <a:r>
              <a:rPr lang="en-US" sz="4051" spc="243">
                <a:solidFill>
                  <a:srgbClr val="5A3761"/>
                </a:solidFill>
                <a:latin typeface="Atma Bold"/>
              </a:rPr>
              <a:t>How Dobbins Participates in the Title I Program</a:t>
            </a:r>
          </a:p>
        </p:txBody>
      </p:sp>
      <p:pic>
        <p:nvPicPr>
          <p:cNvPr id="7" name="Recorded Sound">
            <a:hlinkClick r:id="" action="ppaction://media"/>
            <a:extLst>
              <a:ext uri="{FF2B5EF4-FFF2-40B4-BE49-F238E27FC236}">
                <a16:creationId xmlns:a16="http://schemas.microsoft.com/office/drawing/2014/main" id="{74359E9C-1AC9-C862-DFB8-497207AB0C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2820" y="786383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874"/>
    </mc:Choice>
    <mc:Fallback xmlns="">
      <p:transition spd="slow" advTm="60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1699" x="17048163" y="8834438"/>
          <p14:tracePt t="21706" x="16505238" y="8775700"/>
          <p14:tracePt t="21714" x="16002000" y="8815388"/>
          <p14:tracePt t="21721" x="15555913" y="8891588"/>
          <p14:tracePt t="21729" x="15071725" y="9047163"/>
          <p14:tracePt t="21736" x="14743113" y="9182100"/>
          <p14:tracePt t="21744" x="14490700" y="9259888"/>
          <p14:tracePt t="21752" x="14336713" y="9337675"/>
          <p14:tracePt t="21760" x="14200188" y="9415463"/>
          <p14:tracePt t="21768" x="14103350" y="9453563"/>
          <p14:tracePt t="21777" x="13987463" y="9493250"/>
          <p14:tracePt t="21784" x="13947775" y="9512300"/>
          <p14:tracePt t="21795" x="13928725" y="9512300"/>
          <p14:tracePt t="21801" x="13909675" y="9531350"/>
          <p14:tracePt t="21982" x="13928725" y="9531350"/>
          <p14:tracePt t="21987" x="13968413" y="9531350"/>
          <p14:tracePt t="21995" x="14006513" y="9531350"/>
          <p14:tracePt t="22003" x="14065250" y="9531350"/>
          <p14:tracePt t="22011" x="14162088" y="9531350"/>
          <p14:tracePt t="22019" x="14393863" y="9531350"/>
          <p14:tracePt t="22027" x="14724063" y="9531350"/>
          <p14:tracePt t="22034" x="15052675" y="9590088"/>
          <p14:tracePt t="22042" x="15614650" y="9647238"/>
          <p14:tracePt t="22050" x="16157575" y="9666288"/>
          <p14:tracePt t="22060" x="16776700" y="9802813"/>
          <p14:tracePt t="22066" x="17376775" y="9899650"/>
          <p14:tracePt t="22073" x="17745075" y="9977438"/>
          <p14:tracePt t="22081" x="18056225" y="10055225"/>
          <p14:tracePt t="58666" x="17241838" y="7672388"/>
          <p14:tracePt t="58674" x="16835438" y="7788275"/>
          <p14:tracePt t="58681" x="16195675" y="7942263"/>
          <p14:tracePt t="58689" x="15479713" y="8310563"/>
          <p14:tracePt t="58697" x="14703425" y="8737600"/>
          <p14:tracePt t="58703" x="13890625" y="9240838"/>
          <p14:tracePt t="58711" x="13154025" y="9705975"/>
          <p14:tracePt t="58718" x="12476163" y="10171113"/>
          <p14:tracePt t="59167" x="4921250" y="10152063"/>
          <p14:tracePt t="59174" x="4668838" y="10131425"/>
          <p14:tracePt t="59181" x="4397375" y="10131425"/>
          <p14:tracePt t="59189" x="4125913" y="10171113"/>
          <p14:tracePt t="59197" x="3932238" y="10228263"/>
          <p14:tracePt t="59405" x="10771188" y="9899650"/>
          <p14:tracePt t="59411" x="11274425" y="9647238"/>
          <p14:tracePt t="59418" x="11604625" y="9396413"/>
          <p14:tracePt t="59427" x="11972925" y="9144000"/>
          <p14:tracePt t="59432" x="12244388" y="8950325"/>
          <p14:tracePt t="59439" x="12398375" y="8872538"/>
          <p14:tracePt t="59446" x="12457113" y="8815388"/>
          <p14:tracePt t="59453" x="12514263" y="8794750"/>
          <p14:tracePt t="59460" x="12534900" y="8794750"/>
          <p14:tracePt t="59468" x="12553950" y="8794750"/>
          <p14:tracePt t="59721" x="12825413" y="7691438"/>
          <p14:tracePt t="59727" x="13250863" y="5870575"/>
          <p14:tracePt t="59735" x="13444538" y="4727575"/>
          <p14:tracePt t="59744" x="13696950" y="3294063"/>
          <p14:tracePt t="59751" x="13812838" y="2014538"/>
          <p14:tracePt t="59755" x="13947775" y="48418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rot="1216043">
            <a:off x="-2514600" y="501665"/>
            <a:ext cx="5029200" cy="4114800"/>
          </a:xfrm>
          <a:custGeom>
            <a:avLst/>
            <a:gdLst/>
            <a:ahLst/>
            <a:cxnLst/>
            <a:rect l="l" t="t" r="r" b="b"/>
            <a:pathLst>
              <a:path w="5029200" h="4114800">
                <a:moveTo>
                  <a:pt x="0" y="0"/>
                </a:moveTo>
                <a:lnTo>
                  <a:pt x="5029200" y="0"/>
                </a:lnTo>
                <a:lnTo>
                  <a:pt x="50292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3071599" y="1066425"/>
            <a:ext cx="12494263" cy="2521304"/>
          </a:xfrm>
          <a:prstGeom prst="rect">
            <a:avLst/>
          </a:prstGeom>
        </p:spPr>
        <p:txBody>
          <a:bodyPr lIns="0" tIns="0" rIns="0" bIns="0" rtlCol="0" anchor="t">
            <a:spAutoFit/>
          </a:bodyPr>
          <a:lstStyle/>
          <a:p>
            <a:pPr algn="ctr">
              <a:lnSpc>
                <a:spcPts val="6423"/>
              </a:lnSpc>
            </a:pPr>
            <a:r>
              <a:rPr lang="en-US" sz="7646" spc="458">
                <a:solidFill>
                  <a:srgbClr val="5A3761"/>
                </a:solidFill>
                <a:latin typeface="Atma Bold"/>
              </a:rPr>
              <a:t>Our Targeted Assistance Requirements</a:t>
            </a:r>
          </a:p>
        </p:txBody>
      </p:sp>
      <p:sp>
        <p:nvSpPr>
          <p:cNvPr id="4" name="TextBox 4"/>
          <p:cNvSpPr txBox="1"/>
          <p:nvPr/>
        </p:nvSpPr>
        <p:spPr>
          <a:xfrm>
            <a:off x="718689" y="3998217"/>
            <a:ext cx="16001105" cy="5941151"/>
          </a:xfrm>
          <a:prstGeom prst="rect">
            <a:avLst/>
          </a:prstGeom>
        </p:spPr>
        <p:txBody>
          <a:bodyPr lIns="0" tIns="0" rIns="0" bIns="0" rtlCol="0" anchor="t">
            <a:spAutoFit/>
          </a:bodyPr>
          <a:lstStyle/>
          <a:p>
            <a:pPr marL="668519" lvl="1" indent="-334259">
              <a:lnSpc>
                <a:spcPts val="4334"/>
              </a:lnSpc>
              <a:buFont typeface="Arial"/>
              <a:buChar char="•"/>
            </a:pPr>
            <a:r>
              <a:rPr lang="en-US" sz="3096" spc="185" dirty="0">
                <a:solidFill>
                  <a:srgbClr val="5A3761"/>
                </a:solidFill>
                <a:latin typeface="Atma"/>
              </a:rPr>
              <a:t>Identifying school needs and areas requiring academic focus for improvement by reviewing student achievement data</a:t>
            </a:r>
          </a:p>
          <a:p>
            <a:pPr marL="668519" lvl="1" indent="-334259">
              <a:lnSpc>
                <a:spcPts val="4334"/>
              </a:lnSpc>
              <a:buFont typeface="Arial"/>
              <a:buChar char="•"/>
            </a:pPr>
            <a:r>
              <a:rPr lang="en-US" sz="3096" spc="185" dirty="0">
                <a:solidFill>
                  <a:srgbClr val="5A3761"/>
                </a:solidFill>
                <a:latin typeface="Atma"/>
              </a:rPr>
              <a:t>Setting goals for improvement, and making plans to incorporate strategies that are based on scientific research to increase student achievement</a:t>
            </a:r>
          </a:p>
          <a:p>
            <a:pPr marL="668519" lvl="1" indent="-334259">
              <a:lnSpc>
                <a:spcPts val="4334"/>
              </a:lnSpc>
              <a:buFont typeface="Arial"/>
              <a:buChar char="•"/>
            </a:pPr>
            <a:r>
              <a:rPr lang="en-US" sz="3096" spc="185" dirty="0">
                <a:solidFill>
                  <a:srgbClr val="5A3761"/>
                </a:solidFill>
                <a:latin typeface="Atma"/>
              </a:rPr>
              <a:t>Identifying students who will benefit from additional support</a:t>
            </a:r>
          </a:p>
          <a:p>
            <a:pPr marL="668519" lvl="1" indent="-334259">
              <a:lnSpc>
                <a:spcPts val="4334"/>
              </a:lnSpc>
              <a:buFont typeface="Arial"/>
              <a:buChar char="•"/>
            </a:pPr>
            <a:r>
              <a:rPr lang="en-US" sz="3096" spc="185" dirty="0">
                <a:solidFill>
                  <a:srgbClr val="5A3761"/>
                </a:solidFill>
                <a:latin typeface="Atma"/>
              </a:rPr>
              <a:t>Partnering with families in order to provide the best support possible for all students to make progress</a:t>
            </a:r>
          </a:p>
          <a:p>
            <a:pPr marL="668519" lvl="1" indent="-334259">
              <a:lnSpc>
                <a:spcPts val="4334"/>
              </a:lnSpc>
              <a:buFont typeface="Arial"/>
              <a:buChar char="•"/>
            </a:pPr>
            <a:r>
              <a:rPr lang="en-US" sz="3096" spc="185" dirty="0">
                <a:solidFill>
                  <a:srgbClr val="5A3761"/>
                </a:solidFill>
                <a:latin typeface="Atma"/>
              </a:rPr>
              <a:t>Providing staff with training, professional learning, resources, and materials in order to enhance their teaching, and ability to work effectively with families </a:t>
            </a:r>
          </a:p>
          <a:p>
            <a:pPr marL="668519" lvl="1" indent="-334259">
              <a:lnSpc>
                <a:spcPts val="4334"/>
              </a:lnSpc>
              <a:buFont typeface="Arial"/>
              <a:buChar char="•"/>
            </a:pPr>
            <a:r>
              <a:rPr lang="en-US" sz="3096" spc="185" dirty="0">
                <a:solidFill>
                  <a:srgbClr val="5A3761"/>
                </a:solidFill>
                <a:latin typeface="Atma"/>
              </a:rPr>
              <a:t>Sharing of School Improvement Plan</a:t>
            </a:r>
          </a:p>
          <a:p>
            <a:pPr algn="ctr">
              <a:lnSpc>
                <a:spcPts val="4334"/>
              </a:lnSpc>
              <a:spcBef>
                <a:spcPct val="0"/>
              </a:spcBef>
            </a:pPr>
            <a:endParaRPr lang="en-US" sz="3096" spc="185" dirty="0">
              <a:solidFill>
                <a:srgbClr val="5A3761"/>
              </a:solidFill>
              <a:latin typeface="Atma"/>
            </a:endParaRPr>
          </a:p>
        </p:txBody>
      </p:sp>
      <p:sp>
        <p:nvSpPr>
          <p:cNvPr id="5" name="Freeform 5"/>
          <p:cNvSpPr/>
          <p:nvPr/>
        </p:nvSpPr>
        <p:spPr>
          <a:xfrm>
            <a:off x="14179339" y="8732265"/>
            <a:ext cx="4108661" cy="1755947"/>
          </a:xfrm>
          <a:custGeom>
            <a:avLst/>
            <a:gdLst/>
            <a:ahLst/>
            <a:cxnLst/>
            <a:rect l="l" t="t" r="r" b="b"/>
            <a:pathLst>
              <a:path w="4108661" h="1755947">
                <a:moveTo>
                  <a:pt x="0" y="0"/>
                </a:moveTo>
                <a:lnTo>
                  <a:pt x="4108661" y="0"/>
                </a:lnTo>
                <a:lnTo>
                  <a:pt x="4108661" y="1755947"/>
                </a:lnTo>
                <a:lnTo>
                  <a:pt x="0" y="1755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1" name="Audio 10">
            <a:hlinkClick r:id="" action="ppaction://media"/>
            <a:extLst>
              <a:ext uri="{FF2B5EF4-FFF2-40B4-BE49-F238E27FC236}">
                <a16:creationId xmlns:a16="http://schemas.microsoft.com/office/drawing/2014/main" id="{7D851344-AD91-265A-53C1-DDB44AE258B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2032"/>
    </mc:Choice>
    <mc:Fallback xmlns="">
      <p:transition spd="slow" advTm="52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13269" x="17570450" y="6645275"/>
          <p14:tracePt t="13274" x="16970375" y="6683375"/>
          <p14:tracePt t="13282" x="16195675" y="6858000"/>
          <p14:tracePt t="13291" x="15401925" y="7148513"/>
          <p14:tracePt t="13298" x="14627225" y="7554913"/>
          <p14:tracePt t="13306" x="13793788" y="8001000"/>
          <p14:tracePt t="13314" x="13134975" y="8350250"/>
          <p14:tracePt t="13322" x="12611100" y="8678863"/>
          <p14:tracePt t="13330" x="12341225" y="8912225"/>
          <p14:tracePt t="13337" x="12301538" y="8912225"/>
          <p14:tracePt t="13344" x="12166600" y="9047163"/>
          <p14:tracePt t="13351" x="12011025" y="9221788"/>
          <p14:tracePt t="13357" x="11933238" y="9415463"/>
          <p14:tracePt t="13366" x="11817350" y="9550400"/>
          <p14:tracePt t="13372" x="11758613" y="9744075"/>
          <p14:tracePt t="13380" x="11701463" y="9899650"/>
          <p14:tracePt t="13386" x="11661775" y="10093325"/>
          <p14:tracePt t="50980" x="17513300" y="7380288"/>
          <p14:tracePt t="50987" x="17648238" y="6470650"/>
          <p14:tracePt t="50995" x="17862550" y="5289550"/>
          <p14:tracePt t="51001" x="17978438" y="4106863"/>
          <p14:tracePt t="51008" x="18094325" y="2789238"/>
          <p14:tracePt t="51016" x="18172113" y="1201738"/>
          <p14:tracePt t="51023" x="18210213"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270317" y="0"/>
            <a:ext cx="2272406" cy="2890183"/>
          </a:xfrm>
          <a:custGeom>
            <a:avLst/>
            <a:gdLst/>
            <a:ahLst/>
            <a:cxnLst/>
            <a:rect l="l" t="t" r="r" b="b"/>
            <a:pathLst>
              <a:path w="2272406" h="2890183">
                <a:moveTo>
                  <a:pt x="0" y="0"/>
                </a:moveTo>
                <a:lnTo>
                  <a:pt x="2272406" y="0"/>
                </a:lnTo>
                <a:lnTo>
                  <a:pt x="2272406" y="2890183"/>
                </a:lnTo>
                <a:lnTo>
                  <a:pt x="0" y="2890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a:off x="9862557" y="1445092"/>
            <a:ext cx="3657600" cy="1463040"/>
          </a:xfrm>
          <a:custGeom>
            <a:avLst/>
            <a:gdLst/>
            <a:ahLst/>
            <a:cxnLst/>
            <a:rect l="l" t="t" r="r" b="b"/>
            <a:pathLst>
              <a:path w="3657600" h="1463040">
                <a:moveTo>
                  <a:pt x="0" y="0"/>
                </a:moveTo>
                <a:lnTo>
                  <a:pt x="3657600" y="0"/>
                </a:lnTo>
                <a:lnTo>
                  <a:pt x="3657600" y="1463040"/>
                </a:lnTo>
                <a:lnTo>
                  <a:pt x="0" y="1463040"/>
                </a:lnTo>
                <a:lnTo>
                  <a:pt x="0" y="0"/>
                </a:lnTo>
                <a:close/>
              </a:path>
            </a:pathLst>
          </a:custGeom>
          <a:blipFill>
            <a:blip r:embed="rId7">
              <a:alphaModFix amt="24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15607502" y="6030972"/>
            <a:ext cx="2685167" cy="4256028"/>
          </a:xfrm>
          <a:custGeom>
            <a:avLst/>
            <a:gdLst/>
            <a:ahLst/>
            <a:cxnLst/>
            <a:rect l="l" t="t" r="r" b="b"/>
            <a:pathLst>
              <a:path w="2685167" h="4256028">
                <a:moveTo>
                  <a:pt x="0" y="0"/>
                </a:moveTo>
                <a:lnTo>
                  <a:pt x="2685167" y="0"/>
                </a:lnTo>
                <a:lnTo>
                  <a:pt x="2685167" y="4256028"/>
                </a:lnTo>
                <a:lnTo>
                  <a:pt x="0" y="42560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TextBox 5"/>
          <p:cNvSpPr txBox="1"/>
          <p:nvPr/>
        </p:nvSpPr>
        <p:spPr>
          <a:xfrm>
            <a:off x="3293255" y="395240"/>
            <a:ext cx="11701490" cy="2938104"/>
          </a:xfrm>
          <a:prstGeom prst="rect">
            <a:avLst/>
          </a:prstGeom>
        </p:spPr>
        <p:txBody>
          <a:bodyPr lIns="0" tIns="0" rIns="0" bIns="0" rtlCol="0" anchor="t">
            <a:spAutoFit/>
          </a:bodyPr>
          <a:lstStyle/>
          <a:p>
            <a:pPr algn="ctr">
              <a:lnSpc>
                <a:spcPts val="7430"/>
              </a:lnSpc>
            </a:pPr>
            <a:r>
              <a:rPr lang="en-US" sz="8846" spc="530">
                <a:solidFill>
                  <a:srgbClr val="5A3761"/>
                </a:solidFill>
                <a:latin typeface="Atma Bold"/>
              </a:rPr>
              <a:t>School Targeted Assistance Program</a:t>
            </a:r>
          </a:p>
        </p:txBody>
      </p:sp>
      <p:sp>
        <p:nvSpPr>
          <p:cNvPr id="6" name="TextBox 6"/>
          <p:cNvSpPr txBox="1"/>
          <p:nvPr/>
        </p:nvSpPr>
        <p:spPr>
          <a:xfrm>
            <a:off x="690585" y="3285719"/>
            <a:ext cx="15190887" cy="6001643"/>
          </a:xfrm>
          <a:prstGeom prst="rect">
            <a:avLst/>
          </a:prstGeom>
        </p:spPr>
        <p:txBody>
          <a:bodyPr lIns="0" tIns="0" rIns="0" bIns="0" rtlCol="0" anchor="t">
            <a:spAutoFit/>
          </a:bodyPr>
          <a:lstStyle/>
          <a:p>
            <a:pPr>
              <a:lnSpc>
                <a:spcPts val="3635"/>
              </a:lnSpc>
            </a:pPr>
            <a:r>
              <a:rPr lang="en-US" sz="2596" spc="155" dirty="0">
                <a:solidFill>
                  <a:srgbClr val="FF5757"/>
                </a:solidFill>
                <a:latin typeface="Atma"/>
              </a:rPr>
              <a:t>Our Title I Targeted Assistance Improvement Plan (schoolwide goals) includes the following:</a:t>
            </a:r>
          </a:p>
          <a:p>
            <a:pPr marL="560070" lvl="1" indent="-280035">
              <a:lnSpc>
                <a:spcPts val="3635"/>
              </a:lnSpc>
              <a:buFont typeface="Arial"/>
              <a:buChar char="•"/>
            </a:pPr>
            <a:r>
              <a:rPr lang="en-US" sz="2550" spc="155" dirty="0">
                <a:solidFill>
                  <a:srgbClr val="5A3761"/>
                </a:solidFill>
                <a:highlight>
                  <a:srgbClr val="FFFF00"/>
                </a:highlight>
                <a:latin typeface="Atma"/>
              </a:rPr>
              <a:t>During the 2024-2025 school year, DMS teachers will increase the school percentage of Level 2's, 3's and 4’s on the Math GMA by 5%. </a:t>
            </a:r>
            <a:endParaRPr lang="en-US" sz="2550" spc="155" dirty="0">
              <a:solidFill>
                <a:srgbClr val="5A3761"/>
              </a:solidFill>
              <a:highlight>
                <a:srgbClr val="FFFF00"/>
              </a:highlight>
              <a:latin typeface="Atma"/>
              <a:ea typeface="+mn-lt"/>
              <a:cs typeface="Atma"/>
            </a:endParaRPr>
          </a:p>
          <a:p>
            <a:pPr>
              <a:lnSpc>
                <a:spcPts val="3635"/>
              </a:lnSpc>
            </a:pPr>
            <a:endParaRPr lang="en-US" sz="2596" spc="155" dirty="0">
              <a:solidFill>
                <a:srgbClr val="5A3761"/>
              </a:solidFill>
              <a:latin typeface="Atma"/>
            </a:endParaRPr>
          </a:p>
          <a:p>
            <a:pPr>
              <a:lnSpc>
                <a:spcPts val="3635"/>
              </a:lnSpc>
            </a:pPr>
            <a:r>
              <a:rPr lang="en-US" sz="2596" spc="155" dirty="0">
                <a:solidFill>
                  <a:srgbClr val="FF5757"/>
                </a:solidFill>
                <a:latin typeface="Atma"/>
              </a:rPr>
              <a:t>The programs and supports in place to help us achieve these goals:</a:t>
            </a:r>
          </a:p>
          <a:p>
            <a:pPr marL="1120775" lvl="2" indent="-373380">
              <a:lnSpc>
                <a:spcPts val="3635"/>
              </a:lnSpc>
              <a:buFont typeface="Arial"/>
              <a:buChar char="⚬"/>
            </a:pPr>
            <a:r>
              <a:rPr lang="en-US" sz="2596" spc="155" dirty="0">
                <a:solidFill>
                  <a:srgbClr val="5A3761"/>
                </a:solidFill>
                <a:latin typeface="Atma"/>
              </a:rPr>
              <a:t>Professional Learning for teachers​</a:t>
            </a:r>
            <a:endParaRPr lang="en-US" sz="2596" spc="155" dirty="0">
              <a:solidFill>
                <a:srgbClr val="5A3761"/>
              </a:solidFill>
              <a:latin typeface="Atma"/>
              <a:cs typeface="Atma"/>
            </a:endParaRPr>
          </a:p>
          <a:p>
            <a:pPr marL="1120775" lvl="2" indent="-373380">
              <a:lnSpc>
                <a:spcPts val="3635"/>
              </a:lnSpc>
              <a:buFont typeface="Arial"/>
              <a:buChar char="⚬"/>
            </a:pPr>
            <a:r>
              <a:rPr lang="en-US" sz="2596" spc="155" dirty="0">
                <a:solidFill>
                  <a:srgbClr val="5A3761"/>
                </a:solidFill>
                <a:latin typeface="Atma"/>
              </a:rPr>
              <a:t>Reduced Class Size</a:t>
            </a:r>
            <a:endParaRPr lang="en-US" sz="2596" spc="155" dirty="0">
              <a:solidFill>
                <a:srgbClr val="5A3761"/>
              </a:solidFill>
              <a:latin typeface="Atma"/>
              <a:cs typeface="Atma"/>
            </a:endParaRPr>
          </a:p>
          <a:p>
            <a:pPr marL="1120775" lvl="2" indent="-373380">
              <a:lnSpc>
                <a:spcPts val="3635"/>
              </a:lnSpc>
              <a:buFont typeface="Arial"/>
              <a:buChar char="⚬"/>
            </a:pPr>
            <a:r>
              <a:rPr lang="en-US" sz="2596" spc="155" dirty="0">
                <a:solidFill>
                  <a:srgbClr val="5A3761"/>
                </a:solidFill>
                <a:latin typeface="Atma"/>
              </a:rPr>
              <a:t>Parent and Family Engagement​ Opportunities</a:t>
            </a:r>
            <a:endParaRPr lang="en-US" sz="2596" spc="155" dirty="0">
              <a:solidFill>
                <a:srgbClr val="5A3761"/>
              </a:solidFill>
              <a:latin typeface="Atma"/>
              <a:cs typeface="Atma"/>
            </a:endParaRPr>
          </a:p>
          <a:p>
            <a:pPr marL="1120775" lvl="2" indent="-373380">
              <a:lnSpc>
                <a:spcPts val="3635"/>
              </a:lnSpc>
              <a:buFont typeface="Arial"/>
              <a:buChar char="⚬"/>
            </a:pPr>
            <a:r>
              <a:rPr lang="en-US" sz="2550" spc="155" dirty="0">
                <a:solidFill>
                  <a:srgbClr val="5A3761"/>
                </a:solidFill>
                <a:latin typeface="Atma"/>
              </a:rPr>
              <a:t>Resources purchased with FY25 Title I Grant Funds​</a:t>
            </a:r>
            <a:endParaRPr lang="en-US" sz="2550" spc="155" dirty="0">
              <a:solidFill>
                <a:srgbClr val="5A3761"/>
              </a:solidFill>
              <a:latin typeface="Atma"/>
              <a:cs typeface="Atma"/>
            </a:endParaRPr>
          </a:p>
          <a:p>
            <a:pPr marL="1120775" lvl="2" indent="-373380">
              <a:lnSpc>
                <a:spcPts val="3635"/>
              </a:lnSpc>
              <a:buFont typeface="Arial"/>
              <a:buChar char="⚬"/>
            </a:pPr>
            <a:r>
              <a:rPr lang="en-US" sz="2596" spc="155" dirty="0">
                <a:solidFill>
                  <a:srgbClr val="5A3761"/>
                </a:solidFill>
                <a:latin typeface="Atma"/>
              </a:rPr>
              <a:t>Student Centered Parent Resource Center</a:t>
            </a:r>
            <a:endParaRPr lang="en-US" sz="2596" spc="155" dirty="0">
              <a:solidFill>
                <a:srgbClr val="5A3761"/>
              </a:solidFill>
              <a:latin typeface="Atma"/>
              <a:cs typeface="Atma"/>
            </a:endParaRPr>
          </a:p>
          <a:p>
            <a:pPr>
              <a:lnSpc>
                <a:spcPts val="3635"/>
              </a:lnSpc>
            </a:pPr>
            <a:endParaRPr lang="en-US" sz="2596" spc="155" dirty="0">
              <a:solidFill>
                <a:srgbClr val="5A3761"/>
              </a:solidFill>
              <a:latin typeface="Atma"/>
            </a:endParaRPr>
          </a:p>
          <a:p>
            <a:pPr marL="560070" lvl="1" indent="-280035">
              <a:lnSpc>
                <a:spcPts val="3635"/>
              </a:lnSpc>
              <a:buFont typeface="Arial"/>
              <a:buChar char="•"/>
            </a:pPr>
            <a:r>
              <a:rPr lang="en-US" sz="2596" spc="155" dirty="0">
                <a:solidFill>
                  <a:srgbClr val="5A3761"/>
                </a:solidFill>
                <a:latin typeface="Atma"/>
              </a:rPr>
              <a:t>Dobbins Middle School </a:t>
            </a:r>
            <a:r>
              <a:rPr lang="en-US" sz="2596" u="sng" spc="155" dirty="0">
                <a:solidFill>
                  <a:srgbClr val="5A3761"/>
                </a:solidFill>
                <a:latin typeface="Atma"/>
                <a:hlinkClick r:id="rId11" tooltip="https://public.gosa.ga.gov/noauth/extensions/SchoolGrades-Georgia/SchoolGrades-Georgia.html?lang=English&amp;SchoolName=j.-a.-dobbins-middle-school"/>
              </a:rPr>
              <a:t>State’s Grades Report</a:t>
            </a:r>
            <a:r>
              <a:rPr lang="en-US" sz="2596" spc="155" dirty="0">
                <a:solidFill>
                  <a:srgbClr val="5A3761"/>
                </a:solidFill>
                <a:latin typeface="Atma Bold"/>
              </a:rPr>
              <a:t> </a:t>
            </a:r>
            <a:endParaRPr lang="en-US" sz="2596" spc="155" dirty="0">
              <a:solidFill>
                <a:srgbClr val="5A3761"/>
              </a:solidFill>
              <a:latin typeface="Atma Bold"/>
              <a:cs typeface="Atma Bold"/>
            </a:endParaRPr>
          </a:p>
          <a:p>
            <a:pPr algn="ctr">
              <a:lnSpc>
                <a:spcPts val="3635"/>
              </a:lnSpc>
              <a:spcBef>
                <a:spcPct val="0"/>
              </a:spcBef>
            </a:pPr>
            <a:endParaRPr lang="en-US" sz="2596" spc="155" dirty="0">
              <a:solidFill>
                <a:srgbClr val="5A3761"/>
              </a:solidFill>
              <a:latin typeface="Atma Bold"/>
            </a:endParaRPr>
          </a:p>
        </p:txBody>
      </p:sp>
      <p:sp>
        <p:nvSpPr>
          <p:cNvPr id="7" name="Freeform 7"/>
          <p:cNvSpPr/>
          <p:nvPr/>
        </p:nvSpPr>
        <p:spPr>
          <a:xfrm rot="2146654">
            <a:off x="16511921" y="271563"/>
            <a:ext cx="2272406" cy="2890183"/>
          </a:xfrm>
          <a:custGeom>
            <a:avLst/>
            <a:gdLst/>
            <a:ahLst/>
            <a:cxnLst/>
            <a:rect l="l" t="t" r="r" b="b"/>
            <a:pathLst>
              <a:path w="2272406" h="2890183">
                <a:moveTo>
                  <a:pt x="0" y="0"/>
                </a:moveTo>
                <a:lnTo>
                  <a:pt x="2272406" y="0"/>
                </a:lnTo>
                <a:lnTo>
                  <a:pt x="2272406" y="2890183"/>
                </a:lnTo>
                <a:lnTo>
                  <a:pt x="0" y="2890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Recorded Sound">
            <a:hlinkClick r:id="" action="ppaction://media"/>
            <a:extLst>
              <a:ext uri="{FF2B5EF4-FFF2-40B4-BE49-F238E27FC236}">
                <a16:creationId xmlns:a16="http://schemas.microsoft.com/office/drawing/2014/main" id="{7F6707AD-7506-2976-5AFD-8B5F4F36F3B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86557" y="825516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072"/>
    </mc:Choice>
    <mc:Fallback xmlns="">
      <p:transition spd="slow" advTm="9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9904" x="16835438" y="5753100"/>
          <p14:tracePt t="9909" x="16040100" y="5753100"/>
          <p14:tracePt t="9915" x="15246350" y="5773738"/>
          <p14:tracePt t="9921" x="14800263" y="5792788"/>
          <p14:tracePt t="9928" x="14258925" y="5849938"/>
          <p14:tracePt t="9934" x="13793788" y="5967413"/>
          <p14:tracePt t="9942" x="13463588" y="6064250"/>
          <p14:tracePt t="9948" x="13076238" y="6199188"/>
          <p14:tracePt t="9957" x="12631738" y="6451600"/>
          <p14:tracePt t="9962" x="12147550" y="6761163"/>
          <p14:tracePt t="9970" x="11449050" y="7323138"/>
          <p14:tracePt t="9976" x="11004550" y="7691438"/>
          <p14:tracePt t="9982" x="10480675" y="8097838"/>
          <p14:tracePt t="9991" x="9821863" y="8718550"/>
          <p14:tracePt t="9997" x="9512300" y="9144000"/>
          <p14:tracePt t="10003" x="9337675" y="9590088"/>
          <p14:tracePt t="10205" x="8601075" y="8504238"/>
          <p14:tracePt t="10212" x="7632700" y="7613650"/>
          <p14:tracePt t="10218" x="6799263" y="7051675"/>
          <p14:tracePt t="10226" x="5849938" y="6470650"/>
          <p14:tracePt t="10233" x="4843463" y="5986463"/>
          <p14:tracePt t="10242" x="3932238" y="5656263"/>
          <p14:tracePt t="10246" x="3119438" y="5327650"/>
          <p14:tracePt t="10254" x="2208213" y="4940300"/>
          <p14:tracePt t="10261" x="1627188" y="4746625"/>
          <p14:tracePt t="10269" x="1008063" y="4591050"/>
          <p14:tracePt t="10282" x="425450" y="4456113"/>
          <p14:tracePt t="10285" x="96838" y="4437063"/>
          <p14:tracePt t="10632" x="134938" y="4572000"/>
          <p14:tracePt t="10636" x="212725" y="4552950"/>
          <p14:tracePt t="10643" x="231775" y="4533900"/>
          <p14:tracePt t="10649" x="271463" y="4533900"/>
          <p14:tracePt t="10664" x="290513" y="4513263"/>
          <p14:tracePt t="10671" x="309563" y="4513263"/>
          <p14:tracePt t="10710" x="309563" y="4494213"/>
          <p14:tracePt t="10799" x="328613" y="4494213"/>
          <p14:tracePt t="10828" x="328613" y="4475163"/>
          <p14:tracePt t="10835" x="349250" y="4475163"/>
          <p14:tracePt t="10848" x="368300" y="4475163"/>
          <p14:tracePt t="10855" x="387350" y="4475163"/>
          <p14:tracePt t="10862" x="406400" y="4456113"/>
          <p14:tracePt t="10868" x="425450" y="4456113"/>
          <p14:tracePt t="10876" x="446088" y="4456113"/>
          <p14:tracePt t="10893" x="484188" y="4456113"/>
          <p14:tracePt t="10897" x="503238" y="4456113"/>
          <p14:tracePt t="10907" x="542925" y="4456113"/>
          <p14:tracePt t="10912" x="561975" y="4456113"/>
          <p14:tracePt t="10919" x="600075" y="4456113"/>
          <p14:tracePt t="10925" x="620713" y="4456113"/>
          <p14:tracePt t="10934" x="658813" y="4456113"/>
          <p14:tracePt t="10941" x="677863" y="4456113"/>
          <p14:tracePt t="10950" x="696913" y="4475163"/>
          <p14:tracePt t="10959" x="736600" y="4475163"/>
          <p14:tracePt t="10966" x="755650" y="4494213"/>
          <p14:tracePt t="10974" x="774700" y="4513263"/>
          <p14:tracePt t="10988" x="793750" y="4513263"/>
          <p14:tracePt t="11003" x="814388" y="4513263"/>
          <p14:tracePt t="11010" x="833438" y="4533900"/>
          <p14:tracePt t="11025" x="852488" y="4533900"/>
          <p14:tracePt t="11040" x="852488" y="4552950"/>
          <p14:tracePt t="11055" x="871538" y="4552950"/>
          <p14:tracePt t="11078" x="871538" y="4572000"/>
          <p14:tracePt t="55862" x="755650" y="4281488"/>
          <p14:tracePt t="55869" x="387350" y="3700463"/>
          <p14:tracePt t="56081" x="193675" y="9472613"/>
          <p14:tracePt t="56084" x="368300" y="9628188"/>
          <p14:tracePt t="56091" x="484188" y="9744075"/>
          <p14:tracePt t="56097" x="542925" y="9802813"/>
          <p14:tracePt t="56104" x="620713" y="9861550"/>
          <p14:tracePt t="56111" x="639763" y="9899650"/>
          <p14:tracePt t="56119" x="696913" y="9937750"/>
          <p14:tracePt t="56126" x="736600" y="9958388"/>
          <p14:tracePt t="56132" x="774700" y="9996488"/>
          <p14:tracePt t="56141" x="814388" y="9996488"/>
          <p14:tracePt t="56147" x="852488" y="10034588"/>
          <p14:tracePt t="56153" x="890588" y="10055225"/>
          <p14:tracePt t="56161" x="930275" y="10074275"/>
          <p14:tracePt t="56167" x="968375" y="10112375"/>
          <p14:tracePt t="56174" x="1027113" y="10112375"/>
          <p14:tracePt t="56180" x="1065213" y="10131425"/>
          <p14:tracePt t="56187" x="1123950" y="10171113"/>
          <p14:tracePt t="56194" x="1162050" y="10171113"/>
          <p14:tracePt t="56201" x="1201738" y="10171113"/>
          <p14:tracePt t="56209" x="1258888" y="10190163"/>
          <p14:tracePt t="56216" x="1298575" y="10190163"/>
          <p14:tracePt t="56224" x="1317625" y="10209213"/>
          <p14:tracePt t="56230" x="1336675" y="10209213"/>
          <p14:tracePt t="56237" x="1355725" y="10209213"/>
          <p14:tracePt t="56250" x="1395413" y="10209213"/>
          <p14:tracePt t="56271" x="1414463" y="10209213"/>
          <p14:tracePt t="56285" x="1433513" y="10209213"/>
          <p14:tracePt t="56299" x="1452563" y="10209213"/>
          <p14:tracePt t="56348" x="1452563" y="10228263"/>
          <p14:tracePt t="56363" x="1433513" y="10248900"/>
          <p14:tracePt t="56370" x="1414463" y="10248900"/>
          <p14:tracePt t="56384" x="1374775" y="10248900"/>
          <p14:tracePt t="56390" x="1374775" y="10267950"/>
          <p14:tracePt t="56398" x="1355725" y="10267950"/>
          <p14:tracePt t="56403" x="1317625" y="10267950"/>
          <p14:tracePt t="56411" x="1298575" y="10267950"/>
          <p14:tracePt t="56417" x="1277938" y="10267950"/>
          <p14:tracePt t="56424" x="1258888" y="10267950"/>
          <p14:tracePt t="56432" x="1220788" y="10267950"/>
          <p14:tracePt t="56438" x="1201738" y="10267950"/>
          <p14:tracePt t="56444" x="1181100" y="10267950"/>
          <p14:tracePt t="56452" x="1143000" y="10267950"/>
          <p14:tracePt t="56458" x="1123950" y="10267950"/>
          <p14:tracePt t="56465" x="1104900" y="10267950"/>
          <p14:tracePt t="56473" x="1084263" y="10267950"/>
          <p14:tracePt t="56487" x="1046163" y="10267950"/>
          <p14:tracePt t="56500" x="1027113" y="10267950"/>
          <p14:tracePt t="56515" x="1008063" y="10267950"/>
          <p14:tracePt t="56530" x="968375" y="10267950"/>
          <p14:tracePt t="56535" x="968375" y="10228263"/>
          <p14:tracePt t="56542" x="949325" y="10209213"/>
          <p14:tracePt t="56548" x="930275" y="10190163"/>
          <p14:tracePt t="56556" x="911225" y="10171113"/>
          <p14:tracePt t="56562" x="890588" y="10131425"/>
          <p14:tracePt t="56569" x="890588" y="10112375"/>
          <p14:tracePt t="56577" x="871538" y="10093325"/>
          <p14:tracePt t="56582" x="871538" y="10055225"/>
          <p14:tracePt t="56589" x="852488" y="10055225"/>
          <p14:tracePt t="56597" x="852488" y="10034588"/>
          <p14:tracePt t="56611" x="852488" y="9996488"/>
          <p14:tracePt t="56625" x="833438" y="9977438"/>
          <p14:tracePt t="56646" x="833438" y="9958388"/>
          <p14:tracePt t="56653" x="814388" y="9958388"/>
          <p14:tracePt t="56681" x="814388" y="9937750"/>
          <p14:tracePt t="56688" x="793750" y="9937750"/>
          <p14:tracePt t="56724" x="774700" y="9937750"/>
          <p14:tracePt t="56744" x="774700" y="9958388"/>
          <p14:tracePt t="56750" x="755650" y="9977438"/>
          <p14:tracePt t="56758" x="755650" y="9996488"/>
          <p14:tracePt t="56764" x="736600" y="10015538"/>
          <p14:tracePt t="56771" x="717550" y="10015538"/>
          <p14:tracePt t="56777" x="717550" y="10034588"/>
          <p14:tracePt t="56785" x="696913" y="10034588"/>
          <p14:tracePt t="56792" x="696913" y="10074275"/>
          <p14:tracePt t="56806" x="677863" y="10074275"/>
          <p14:tracePt t="56813" x="677863" y="10093325"/>
          <p14:tracePt t="56827" x="677863" y="10112375"/>
          <p14:tracePt t="56833" x="658813" y="10131425"/>
          <p14:tracePt t="56847" x="639763" y="10152063"/>
          <p14:tracePt t="56862" x="620713" y="10152063"/>
          <p14:tracePt t="56868" x="620713" y="10171113"/>
          <p14:tracePt t="56882" x="620713" y="10190163"/>
          <p14:tracePt t="56889" x="600075" y="10190163"/>
          <p14:tracePt t="56904" x="600075" y="10209213"/>
          <p14:tracePt t="89680" x="1181100" y="10209213"/>
          <p14:tracePt t="90109" x="7807325" y="10131425"/>
          <p14:tracePt t="90116" x="7748588" y="10034588"/>
          <p14:tracePt t="90125" x="7729538" y="9977438"/>
          <p14:tracePt t="90132" x="7672388" y="9899650"/>
          <p14:tracePt t="90140" x="7632700" y="9840913"/>
          <p14:tracePt t="90148" x="7594600" y="9802813"/>
          <p14:tracePt t="90156" x="7535863" y="9744075"/>
          <p14:tracePt t="90164" x="7478713" y="9705975"/>
          <p14:tracePt t="90172" x="7419975" y="9647238"/>
          <p14:tracePt t="90181" x="7342188" y="9590088"/>
          <p14:tracePt t="90186" x="7304088" y="9550400"/>
          <p14:tracePt t="90195" x="7245350" y="9531350"/>
          <p14:tracePt t="90202" x="7167563" y="9472613"/>
          <p14:tracePt t="90211" x="7110413" y="9434513"/>
          <p14:tracePt t="90218" x="7051675" y="9415463"/>
          <p14:tracePt t="90227" x="6992938" y="9375775"/>
          <p14:tracePt t="90234" x="6954838" y="9356725"/>
          <p14:tracePt t="90242" x="6916738" y="9337675"/>
          <p14:tracePt t="90249" x="6877050" y="9318625"/>
          <p14:tracePt t="90258" x="6838950" y="9299575"/>
          <p14:tracePt t="90266" x="6799263" y="9278938"/>
          <p14:tracePt t="90273" x="6780213" y="9278938"/>
          <p14:tracePt t="90281" x="6742113" y="9259888"/>
          <p14:tracePt t="90288" x="6702425" y="9259888"/>
          <p14:tracePt t="90297" x="6645275" y="9240838"/>
          <p14:tracePt t="90303" x="6586538" y="9240838"/>
          <p14:tracePt t="90311" x="6529388" y="9240838"/>
          <p14:tracePt t="90319" x="6451600" y="9240838"/>
          <p14:tracePt t="90328" x="6354763" y="9259888"/>
          <p14:tracePt t="90336" x="6237288" y="9299575"/>
          <p14:tracePt t="90343" x="6140450" y="9337675"/>
          <p14:tracePt t="90351" x="6064250" y="9375775"/>
          <p14:tracePt t="90358" x="6024563" y="9396413"/>
          <p14:tracePt t="90366" x="5946775" y="9434513"/>
          <p14:tracePt t="90375" x="5908675" y="9453563"/>
          <p14:tracePt t="90382" x="5889625" y="9472613"/>
          <p14:tracePt t="90390" x="5849938" y="9493250"/>
          <p14:tracePt t="90398" x="5811838" y="9512300"/>
          <p14:tracePt t="90406" x="5773738" y="9550400"/>
          <p14:tracePt t="90414" x="5734050" y="9569450"/>
          <p14:tracePt t="90422" x="5695950" y="9609138"/>
          <p14:tracePt t="90429" x="5637213" y="9647238"/>
          <p14:tracePt t="90437" x="5599113" y="9686925"/>
          <p14:tracePt t="90446" x="5540375" y="9725025"/>
          <p14:tracePt t="90454" x="5502275" y="9764713"/>
          <p14:tracePt t="90462" x="5462588" y="9821863"/>
          <p14:tracePt t="90468" x="5424488" y="9861550"/>
          <p14:tracePt t="90477" x="5365750" y="9899650"/>
          <p14:tracePt t="90484" x="5327650" y="9937750"/>
          <p14:tracePt t="90493" x="5289550" y="9977438"/>
          <p14:tracePt t="90500" x="5268913" y="10015538"/>
          <p14:tracePt t="90508" x="5230813" y="10055225"/>
          <p14:tracePt t="90515" x="5211763" y="10074275"/>
          <p14:tracePt t="90524" x="5192713" y="10093325"/>
          <p14:tracePt t="90531" x="5192713" y="10112375"/>
          <p14:tracePt t="90539" x="5172075" y="10131425"/>
          <p14:tracePt t="90549" x="5153025" y="10152063"/>
          <p14:tracePt t="90570" x="5153025" y="10171113"/>
          <p14:tracePt t="90579" x="5133975" y="10190163"/>
          <p14:tracePt t="90603" x="5133975" y="10209213"/>
          <p14:tracePt t="90610" x="5114925" y="10209213"/>
          <p14:tracePt t="90618" x="5114925" y="10228263"/>
          <p14:tracePt t="90643" x="5114925" y="10267950"/>
          <p14:tracePt t="90986" x="6489700" y="10248900"/>
          <p14:tracePt t="91002" x="6489700" y="10228263"/>
          <p14:tracePt t="91010" x="6508750" y="10228263"/>
          <p14:tracePt t="91018" x="6508750" y="10190163"/>
          <p14:tracePt t="91027" x="6508750" y="10171113"/>
          <p14:tracePt t="91033" x="6508750" y="10152063"/>
          <p14:tracePt t="91041" x="6508750" y="10131425"/>
          <p14:tracePt t="91048" x="6489700" y="10112375"/>
          <p14:tracePt t="91057" x="6489700" y="10093325"/>
          <p14:tracePt t="91064" x="6470650" y="10055225"/>
          <p14:tracePt t="91072" x="6451600" y="10055225"/>
          <p14:tracePt t="91080" x="6432550" y="10015538"/>
          <p14:tracePt t="91088" x="6392863" y="9996488"/>
          <p14:tracePt t="91096" x="6392863" y="9977438"/>
          <p14:tracePt t="91105" x="6354763" y="9958388"/>
          <p14:tracePt t="91112" x="6335713" y="9937750"/>
          <p14:tracePt t="91121" x="6296025" y="9899650"/>
          <p14:tracePt t="91136" x="6276975" y="9861550"/>
          <p14:tracePt t="91144" x="6237288" y="9840913"/>
          <p14:tracePt t="91150" x="6218238" y="9802813"/>
          <p14:tracePt t="91159" x="6180138" y="9802813"/>
          <p14:tracePt t="91166" x="6161088" y="9783763"/>
          <p14:tracePt t="91174" x="6140450" y="9764713"/>
          <p14:tracePt t="91182" x="6102350" y="9744075"/>
          <p14:tracePt t="91189" x="6064250" y="9725025"/>
          <p14:tracePt t="91197" x="6043613" y="9705975"/>
          <p14:tracePt t="91205" x="6005513" y="9686925"/>
          <p14:tracePt t="91213" x="5986463" y="9666288"/>
          <p14:tracePt t="91221" x="5946775" y="9666288"/>
          <p14:tracePt t="91229" x="5927725" y="9666288"/>
          <p14:tracePt t="91237" x="5927725" y="9647238"/>
          <p14:tracePt t="91245" x="5889625" y="9647238"/>
          <p14:tracePt t="91262" x="5870575" y="9647238"/>
          <p14:tracePt t="91269" x="5849938" y="9647238"/>
          <p14:tracePt t="91280" x="5830888" y="9647238"/>
          <p14:tracePt t="91284" x="5811838" y="9647238"/>
          <p14:tracePt t="91294" x="5792788" y="9647238"/>
          <p14:tracePt t="91299" x="5773738" y="9647238"/>
          <p14:tracePt t="91308" x="5715000" y="9666288"/>
          <p14:tracePt t="91315" x="5695950" y="9686925"/>
          <p14:tracePt t="91322" x="5656263" y="9725025"/>
          <p14:tracePt t="91331" x="5618163" y="9783763"/>
          <p14:tracePt t="91338" x="5599113" y="9802813"/>
          <p14:tracePt t="91347" x="5559425" y="9840913"/>
          <p14:tracePt t="91355" x="5559425" y="9880600"/>
          <p14:tracePt t="91363" x="5540375" y="9918700"/>
          <p14:tracePt t="91370" x="5521325" y="9937750"/>
          <p14:tracePt t="91380" x="5521325" y="9958388"/>
          <p14:tracePt t="91385" x="5521325" y="10015538"/>
          <p14:tracePt t="91393" x="5521325" y="10034588"/>
          <p14:tracePt t="91401" x="5521325" y="10055225"/>
          <p14:tracePt t="91409" x="5521325" y="10074275"/>
          <p14:tracePt t="91418" x="5521325" y="10112375"/>
          <p14:tracePt t="91428" x="5521325" y="10152063"/>
          <p14:tracePt t="91434" x="5540375" y="10171113"/>
          <p14:tracePt t="91441" x="5540375" y="10209213"/>
          <p14:tracePt t="91448" x="5580063" y="10228263"/>
          <p14:tracePt t="91457" x="5580063" y="10248900"/>
          <p14:tracePt t="91543" x="6237288" y="10209213"/>
          <p14:tracePt t="91549" x="6335713" y="10171113"/>
          <p14:tracePt t="91557" x="6392863" y="10131425"/>
          <p14:tracePt t="91565" x="6432550" y="10112375"/>
          <p14:tracePt t="91573" x="6451600" y="10093325"/>
          <p14:tracePt t="91580" x="6489700" y="10074275"/>
          <p14:tracePt t="91596" x="6508750" y="10055225"/>
          <p14:tracePt t="91604" x="6529388" y="10034588"/>
          <p14:tracePt t="91612" x="6529388" y="10015538"/>
          <p14:tracePt t="91620" x="6548438" y="10015538"/>
          <p14:tracePt t="91628" x="6548438" y="9996488"/>
          <p14:tracePt t="91635" x="6567488" y="9977438"/>
          <p14:tracePt t="91642" x="6567488" y="9958388"/>
          <p14:tracePt t="91651" x="6586538" y="9918700"/>
          <p14:tracePt t="91659" x="6586538" y="9899650"/>
          <p14:tracePt t="91675" x="6586538" y="9861550"/>
          <p14:tracePt t="91683" x="6586538" y="9821863"/>
          <p14:tracePt t="91698" x="6586538" y="9783763"/>
          <p14:tracePt t="91707" x="6586538" y="9764713"/>
          <p14:tracePt t="91722" x="6586538" y="9744075"/>
          <p14:tracePt t="91731" x="6567488" y="9725025"/>
          <p14:tracePt t="91738" x="6567488" y="9705975"/>
          <p14:tracePt t="91747" x="6548438" y="9705975"/>
          <p14:tracePt t="91752" x="6548438" y="9666288"/>
          <p14:tracePt t="91762" x="6529388" y="9666288"/>
          <p14:tracePt t="91768" x="6508750" y="9647238"/>
          <p14:tracePt t="91777" x="6470650" y="9628188"/>
          <p14:tracePt t="91784" x="6432550" y="9628188"/>
          <p14:tracePt t="91792" x="6392863" y="9628188"/>
          <p14:tracePt t="91799" x="6335713" y="9609138"/>
          <p14:tracePt t="91807" x="6276975" y="9609138"/>
          <p14:tracePt t="91815" x="6237288" y="9609138"/>
          <p14:tracePt t="91822" x="6180138" y="9609138"/>
          <p14:tracePt t="91831" x="6140450" y="9609138"/>
          <p14:tracePt t="91838" x="6102350" y="9609138"/>
          <p14:tracePt t="91847" x="6043613" y="9609138"/>
          <p14:tracePt t="91854" x="6024563" y="9628188"/>
          <p14:tracePt t="91863" x="5986463" y="9647238"/>
          <p14:tracePt t="91869" x="5946775" y="9666288"/>
          <p14:tracePt t="91878" x="5927725" y="9705975"/>
          <p14:tracePt t="91885" x="5908675" y="9725025"/>
          <p14:tracePt t="91893" x="5870575" y="9764713"/>
          <p14:tracePt t="91911" x="5849938" y="9821863"/>
          <p14:tracePt t="91916" x="5830888" y="9840913"/>
          <p14:tracePt t="91925" x="5830888" y="9899650"/>
          <p14:tracePt t="91932" x="5830888" y="9918700"/>
          <p14:tracePt t="91940" x="5830888" y="9958388"/>
          <p14:tracePt t="91948" x="5830888" y="9977438"/>
          <p14:tracePt t="91956" x="5830888" y="10034588"/>
          <p14:tracePt t="91963" x="5870575" y="10055225"/>
          <p14:tracePt t="91972" x="5889625" y="10074275"/>
          <p14:tracePt t="91979" x="5927725" y="10112375"/>
          <p14:tracePt t="91987" x="5946775" y="10152063"/>
          <p14:tracePt t="91997" x="6005513" y="10171113"/>
          <p14:tracePt t="92003" x="6064250" y="10190163"/>
          <p14:tracePt t="92011" x="6121400" y="10190163"/>
          <p14:tracePt t="92020" x="6199188" y="10209213"/>
          <p14:tracePt t="92027" x="6335713" y="10209213"/>
          <p14:tracePt t="92035" x="6489700" y="10209213"/>
          <p14:tracePt t="92048" x="6645275" y="10171113"/>
          <p14:tracePt t="92050" x="6780213" y="10131425"/>
          <p14:tracePt t="92057" x="6896100" y="10074275"/>
          <p14:tracePt t="92065" x="7032625" y="10015538"/>
          <p14:tracePt t="92073" x="7148513" y="9958388"/>
          <p14:tracePt t="92080" x="7264400" y="9899650"/>
          <p14:tracePt t="92088" x="7323138" y="9861550"/>
          <p14:tracePt t="92096" x="7400925" y="9821863"/>
          <p14:tracePt t="92105" x="7439025" y="9802813"/>
          <p14:tracePt t="92443" x="7554913" y="9453563"/>
          <p14:tracePt t="92449" x="7769225" y="9009063"/>
          <p14:tracePt t="92458" x="8078788" y="8350250"/>
          <p14:tracePt t="92464" x="8523288" y="7535863"/>
          <p14:tracePt t="92471" x="9009063" y="6645275"/>
          <p14:tracePt t="92479" x="9434513" y="6024563"/>
          <p14:tracePt t="92485" x="9802813" y="5153025"/>
          <p14:tracePt t="92492" x="10171113" y="4397375"/>
          <p14:tracePt t="92498" x="10596563" y="3370263"/>
          <p14:tracePt t="92506" x="11023600" y="2420938"/>
          <p14:tracePt t="92512" x="11430000" y="1298575"/>
          <p14:tracePt t="92521" x="1183640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8646789" y="1281624"/>
            <a:ext cx="3657600" cy="1463040"/>
          </a:xfrm>
          <a:custGeom>
            <a:avLst/>
            <a:gdLst/>
            <a:ahLst/>
            <a:cxnLst/>
            <a:rect l="l" t="t" r="r" b="b"/>
            <a:pathLst>
              <a:path w="3657600" h="1463040">
                <a:moveTo>
                  <a:pt x="0" y="0"/>
                </a:moveTo>
                <a:lnTo>
                  <a:pt x="3657600" y="0"/>
                </a:lnTo>
                <a:lnTo>
                  <a:pt x="3657600" y="1463040"/>
                </a:lnTo>
                <a:lnTo>
                  <a:pt x="0" y="1463040"/>
                </a:lnTo>
                <a:lnTo>
                  <a:pt x="0" y="0"/>
                </a:lnTo>
                <a:close/>
              </a:path>
            </a:pathLst>
          </a:custGeom>
          <a:blipFill>
            <a:blip r:embed="rId4">
              <a:alphaModFix amt="24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3"/>
          <p:cNvGrpSpPr/>
          <p:nvPr/>
        </p:nvGrpSpPr>
        <p:grpSpPr>
          <a:xfrm>
            <a:off x="1729314" y="3494950"/>
            <a:ext cx="14676622" cy="6130782"/>
            <a:chOff x="0" y="0"/>
            <a:chExt cx="3997526" cy="1669864"/>
          </a:xfrm>
        </p:grpSpPr>
        <p:sp>
          <p:nvSpPr>
            <p:cNvPr id="4" name="Freeform 4"/>
            <p:cNvSpPr/>
            <p:nvPr/>
          </p:nvSpPr>
          <p:spPr>
            <a:xfrm>
              <a:off x="0" y="0"/>
              <a:ext cx="3997526" cy="1669864"/>
            </a:xfrm>
            <a:custGeom>
              <a:avLst/>
              <a:gdLst/>
              <a:ahLst/>
              <a:cxnLst/>
              <a:rect l="l" t="t" r="r" b="b"/>
              <a:pathLst>
                <a:path w="3997526" h="1669864">
                  <a:moveTo>
                    <a:pt x="26903" y="0"/>
                  </a:moveTo>
                  <a:lnTo>
                    <a:pt x="3970624" y="0"/>
                  </a:lnTo>
                  <a:cubicBezTo>
                    <a:pt x="3985482" y="0"/>
                    <a:pt x="3997526" y="12045"/>
                    <a:pt x="3997526" y="26903"/>
                  </a:cubicBezTo>
                  <a:lnTo>
                    <a:pt x="3997526" y="1642962"/>
                  </a:lnTo>
                  <a:cubicBezTo>
                    <a:pt x="3997526" y="1650096"/>
                    <a:pt x="3994692" y="1656939"/>
                    <a:pt x="3989646" y="1661984"/>
                  </a:cubicBezTo>
                  <a:cubicBezTo>
                    <a:pt x="3984601" y="1667030"/>
                    <a:pt x="3977759" y="1669864"/>
                    <a:pt x="3970624" y="1669864"/>
                  </a:cubicBezTo>
                  <a:lnTo>
                    <a:pt x="26903" y="1669864"/>
                  </a:lnTo>
                  <a:cubicBezTo>
                    <a:pt x="19768" y="1669864"/>
                    <a:pt x="12925" y="1667030"/>
                    <a:pt x="7880" y="1661984"/>
                  </a:cubicBezTo>
                  <a:cubicBezTo>
                    <a:pt x="2834" y="1656939"/>
                    <a:pt x="0" y="1650096"/>
                    <a:pt x="0" y="1642962"/>
                  </a:cubicBezTo>
                  <a:lnTo>
                    <a:pt x="0" y="26903"/>
                  </a:lnTo>
                  <a:cubicBezTo>
                    <a:pt x="0" y="19768"/>
                    <a:pt x="2834" y="12925"/>
                    <a:pt x="7880" y="7880"/>
                  </a:cubicBezTo>
                  <a:cubicBezTo>
                    <a:pt x="12925" y="2834"/>
                    <a:pt x="19768" y="0"/>
                    <a:pt x="26903" y="0"/>
                  </a:cubicBezTo>
                  <a:close/>
                </a:path>
              </a:pathLst>
            </a:custGeom>
            <a:solidFill>
              <a:srgbClr val="FFFFFF"/>
            </a:solidFill>
          </p:spPr>
          <p:txBody>
            <a:bodyPr/>
            <a:lstStyle/>
            <a:p>
              <a:endParaRPr lang="en-US"/>
            </a:p>
          </p:txBody>
        </p:sp>
        <p:sp>
          <p:nvSpPr>
            <p:cNvPr id="5" name="TextBox 5"/>
            <p:cNvSpPr txBox="1"/>
            <p:nvPr/>
          </p:nvSpPr>
          <p:spPr>
            <a:xfrm>
              <a:off x="0" y="0"/>
              <a:ext cx="3997526" cy="1669864"/>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181100" y="3596842"/>
            <a:ext cx="1757397" cy="17573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45C"/>
            </a:solidFill>
          </p:spPr>
          <p:txBody>
            <a:bodyPr/>
            <a:lstStyle/>
            <a:p>
              <a:endParaRPr lang="en-US"/>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5579099" y="7854308"/>
            <a:ext cx="3360402" cy="2792188"/>
          </a:xfrm>
          <a:custGeom>
            <a:avLst/>
            <a:gdLst/>
            <a:ahLst/>
            <a:cxnLst/>
            <a:rect l="l" t="t" r="r" b="b"/>
            <a:pathLst>
              <a:path w="3360402" h="2792188">
                <a:moveTo>
                  <a:pt x="0" y="0"/>
                </a:moveTo>
                <a:lnTo>
                  <a:pt x="3360402" y="0"/>
                </a:lnTo>
                <a:lnTo>
                  <a:pt x="3360402" y="2792188"/>
                </a:lnTo>
                <a:lnTo>
                  <a:pt x="0" y="2792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3032820" y="1095751"/>
            <a:ext cx="13761617" cy="1981201"/>
          </a:xfrm>
          <a:prstGeom prst="rect">
            <a:avLst/>
          </a:prstGeom>
        </p:spPr>
        <p:txBody>
          <a:bodyPr lIns="0" tIns="0" rIns="0" bIns="0" rtlCol="0" anchor="t">
            <a:spAutoFit/>
          </a:bodyPr>
          <a:lstStyle/>
          <a:p>
            <a:pPr algn="ctr">
              <a:lnSpc>
                <a:spcPts val="7430"/>
              </a:lnSpc>
            </a:pPr>
            <a:r>
              <a:rPr lang="en-US" sz="8846" spc="530">
                <a:solidFill>
                  <a:srgbClr val="5A3761"/>
                </a:solidFill>
                <a:latin typeface="Atma Bold"/>
              </a:rPr>
              <a:t>Curriculum Used at School </a:t>
            </a:r>
          </a:p>
        </p:txBody>
      </p:sp>
      <p:sp>
        <p:nvSpPr>
          <p:cNvPr id="11" name="TextBox 11"/>
          <p:cNvSpPr txBox="1"/>
          <p:nvPr/>
        </p:nvSpPr>
        <p:spPr>
          <a:xfrm>
            <a:off x="1269027" y="4222512"/>
            <a:ext cx="1581543" cy="715607"/>
          </a:xfrm>
          <a:prstGeom prst="rect">
            <a:avLst/>
          </a:prstGeom>
        </p:spPr>
        <p:txBody>
          <a:bodyPr lIns="0" tIns="0" rIns="0" bIns="0" rtlCol="0" anchor="t">
            <a:spAutoFit/>
          </a:bodyPr>
          <a:lstStyle/>
          <a:p>
            <a:pPr algn="ctr">
              <a:lnSpc>
                <a:spcPts val="5128"/>
              </a:lnSpc>
            </a:pPr>
            <a:r>
              <a:rPr lang="en-US" sz="6105" spc="366" dirty="0">
                <a:solidFill>
                  <a:srgbClr val="F3E6D5"/>
                </a:solidFill>
                <a:latin typeface="Atma Bold"/>
              </a:rPr>
              <a:t>1.</a:t>
            </a:r>
          </a:p>
        </p:txBody>
      </p:sp>
      <p:sp>
        <p:nvSpPr>
          <p:cNvPr id="12" name="TextBox 12"/>
          <p:cNvSpPr txBox="1"/>
          <p:nvPr/>
        </p:nvSpPr>
        <p:spPr>
          <a:xfrm>
            <a:off x="3218178" y="3703773"/>
            <a:ext cx="11851643" cy="6642844"/>
          </a:xfrm>
          <a:prstGeom prst="rect">
            <a:avLst/>
          </a:prstGeom>
        </p:spPr>
        <p:txBody>
          <a:bodyPr lIns="0" tIns="0" rIns="0" bIns="0" rtlCol="0" anchor="t">
            <a:spAutoFit/>
          </a:bodyPr>
          <a:lstStyle/>
          <a:p>
            <a:pPr>
              <a:lnSpc>
                <a:spcPts val="9095"/>
              </a:lnSpc>
            </a:pPr>
            <a:r>
              <a:rPr lang="en-US" sz="4400" spc="389" dirty="0">
                <a:solidFill>
                  <a:srgbClr val="FF5757"/>
                </a:solidFill>
                <a:latin typeface="Atma Bold"/>
              </a:rPr>
              <a:t>Illustrative Math</a:t>
            </a:r>
          </a:p>
          <a:p>
            <a:pPr>
              <a:spcBef>
                <a:spcPct val="0"/>
              </a:spcBef>
            </a:pPr>
            <a:r>
              <a:rPr lang="en-US" sz="4000" spc="389" dirty="0">
                <a:solidFill>
                  <a:srgbClr val="FF5757"/>
                </a:solidFill>
                <a:latin typeface="Atma"/>
              </a:rPr>
              <a:t>Online curriculum used in a hybrid model to give all students access to the math standards.</a:t>
            </a:r>
          </a:p>
          <a:p>
            <a:pPr>
              <a:spcBef>
                <a:spcPct val="0"/>
              </a:spcBef>
            </a:pPr>
            <a:endParaRPr lang="en-US" sz="4000" spc="389" dirty="0">
              <a:solidFill>
                <a:srgbClr val="FF5757"/>
              </a:solidFill>
              <a:latin typeface="Atma"/>
            </a:endParaRPr>
          </a:p>
          <a:p>
            <a:pPr>
              <a:lnSpc>
                <a:spcPts val="9095"/>
              </a:lnSpc>
            </a:pPr>
            <a:r>
              <a:rPr lang="en-US" sz="4400" spc="389" dirty="0">
                <a:solidFill>
                  <a:srgbClr val="FF5757"/>
                </a:solidFill>
                <a:latin typeface="Atma Bold"/>
              </a:rPr>
              <a:t>My Perspectives / </a:t>
            </a:r>
            <a:r>
              <a:rPr lang="en-US" sz="4400" spc="389" dirty="0" err="1">
                <a:solidFill>
                  <a:srgbClr val="FF5757"/>
                </a:solidFill>
                <a:latin typeface="Atma Bold"/>
              </a:rPr>
              <a:t>Savvas</a:t>
            </a:r>
            <a:endParaRPr lang="en-US" sz="4400" spc="389" dirty="0">
              <a:solidFill>
                <a:srgbClr val="FF5757"/>
              </a:solidFill>
              <a:latin typeface="Atma Bold"/>
            </a:endParaRPr>
          </a:p>
          <a:p>
            <a:pPr>
              <a:spcBef>
                <a:spcPct val="0"/>
              </a:spcBef>
            </a:pPr>
            <a:r>
              <a:rPr lang="en-US" sz="4000" spc="389" dirty="0">
                <a:solidFill>
                  <a:srgbClr val="FF5757"/>
                </a:solidFill>
                <a:latin typeface="Atma"/>
              </a:rPr>
              <a:t>Research based curriculum that allows access to texts through the eyes of a reader and writer while providing access to the ELA standards.</a:t>
            </a:r>
          </a:p>
          <a:p>
            <a:pPr>
              <a:spcBef>
                <a:spcPct val="0"/>
              </a:spcBef>
            </a:pPr>
            <a:endParaRPr lang="en-US" sz="4000" spc="389" dirty="0">
              <a:solidFill>
                <a:srgbClr val="FF5757"/>
              </a:solidFill>
              <a:latin typeface="Atma"/>
            </a:endParaRPr>
          </a:p>
        </p:txBody>
      </p:sp>
      <p:sp>
        <p:nvSpPr>
          <p:cNvPr id="13" name="Freeform 13"/>
          <p:cNvSpPr/>
          <p:nvPr/>
        </p:nvSpPr>
        <p:spPr>
          <a:xfrm rot="9735462">
            <a:off x="-459476" y="-620760"/>
            <a:ext cx="3745770" cy="3112394"/>
          </a:xfrm>
          <a:custGeom>
            <a:avLst/>
            <a:gdLst/>
            <a:ahLst/>
            <a:cxnLst/>
            <a:rect l="l" t="t" r="r" b="b"/>
            <a:pathLst>
              <a:path w="3745770" h="3112394">
                <a:moveTo>
                  <a:pt x="0" y="0"/>
                </a:moveTo>
                <a:lnTo>
                  <a:pt x="3745769" y="0"/>
                </a:lnTo>
                <a:lnTo>
                  <a:pt x="3745769" y="3112394"/>
                </a:lnTo>
                <a:lnTo>
                  <a:pt x="0" y="31123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4" name="Group 6">
            <a:extLst>
              <a:ext uri="{FF2B5EF4-FFF2-40B4-BE49-F238E27FC236}">
                <a16:creationId xmlns:a16="http://schemas.microsoft.com/office/drawing/2014/main" id="{6AB05113-B2E8-80F9-F238-0E8983A46861}"/>
              </a:ext>
            </a:extLst>
          </p:cNvPr>
          <p:cNvGrpSpPr/>
          <p:nvPr/>
        </p:nvGrpSpPr>
        <p:grpSpPr>
          <a:xfrm>
            <a:off x="1120605" y="6717419"/>
            <a:ext cx="1757397" cy="1757397"/>
            <a:chOff x="0" y="0"/>
            <a:chExt cx="812800" cy="812800"/>
          </a:xfrm>
        </p:grpSpPr>
        <p:sp>
          <p:nvSpPr>
            <p:cNvPr id="15" name="Freeform 7">
              <a:extLst>
                <a:ext uri="{FF2B5EF4-FFF2-40B4-BE49-F238E27FC236}">
                  <a16:creationId xmlns:a16="http://schemas.microsoft.com/office/drawing/2014/main" id="{C81FC33B-CCF0-232F-C149-70F715DA86E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9545C"/>
            </a:solidFill>
          </p:spPr>
          <p:txBody>
            <a:bodyPr/>
            <a:lstStyle/>
            <a:p>
              <a:endParaRPr lang="en-US"/>
            </a:p>
          </p:txBody>
        </p:sp>
        <p:sp>
          <p:nvSpPr>
            <p:cNvPr id="16" name="TextBox 8">
              <a:extLst>
                <a:ext uri="{FF2B5EF4-FFF2-40B4-BE49-F238E27FC236}">
                  <a16:creationId xmlns:a16="http://schemas.microsoft.com/office/drawing/2014/main" id="{749D40C0-4618-EF5D-721A-71F1AB1F912F}"/>
                </a:ext>
              </a:extLst>
            </p:cNvPr>
            <p:cNvSpPr txBox="1"/>
            <p:nvPr/>
          </p:nvSpPr>
          <p:spPr>
            <a:xfrm>
              <a:off x="76200" y="76200"/>
              <a:ext cx="660400" cy="660400"/>
            </a:xfrm>
            <a:prstGeom prst="rect">
              <a:avLst/>
            </a:prstGeom>
          </p:spPr>
          <p:txBody>
            <a:bodyPr lIns="50800" tIns="50800" rIns="50800" bIns="50800" rtlCol="0" anchor="ctr"/>
            <a:lstStyle/>
            <a:p>
              <a:pPr algn="ctr">
                <a:lnSpc>
                  <a:spcPts val="3089"/>
                </a:lnSpc>
              </a:pPr>
              <a:endParaRPr/>
            </a:p>
          </p:txBody>
        </p:sp>
      </p:grpSp>
      <p:sp>
        <p:nvSpPr>
          <p:cNvPr id="20" name="TextBox 19">
            <a:extLst>
              <a:ext uri="{FF2B5EF4-FFF2-40B4-BE49-F238E27FC236}">
                <a16:creationId xmlns:a16="http://schemas.microsoft.com/office/drawing/2014/main" id="{028653D1-CD73-DBCD-61D7-892A9A98B68F}"/>
              </a:ext>
            </a:extLst>
          </p:cNvPr>
          <p:cNvSpPr txBox="1"/>
          <p:nvPr/>
        </p:nvSpPr>
        <p:spPr>
          <a:xfrm>
            <a:off x="1459559" y="7023930"/>
            <a:ext cx="9902952" cy="1107996"/>
          </a:xfrm>
          <a:prstGeom prst="rect">
            <a:avLst/>
          </a:prstGeom>
          <a:noFill/>
        </p:spPr>
        <p:txBody>
          <a:bodyPr wrap="square">
            <a:spAutoFit/>
          </a:bodyPr>
          <a:lstStyle/>
          <a:p>
            <a:r>
              <a:rPr lang="en-US" sz="6600" spc="366" dirty="0">
                <a:solidFill>
                  <a:srgbClr val="F3E6D5"/>
                </a:solidFill>
                <a:latin typeface="Atma Bold"/>
              </a:rPr>
              <a:t>2.</a:t>
            </a:r>
            <a:endParaRPr lang="en-US" sz="6600" dirty="0"/>
          </a:p>
        </p:txBody>
      </p:sp>
      <p:pic>
        <p:nvPicPr>
          <p:cNvPr id="17" name="Recorded Sound">
            <a:hlinkClick r:id="" action="ppaction://media"/>
            <a:extLst>
              <a:ext uri="{FF2B5EF4-FFF2-40B4-BE49-F238E27FC236}">
                <a16:creationId xmlns:a16="http://schemas.microsoft.com/office/drawing/2014/main" id="{DAD505C1-8A7C-980F-F597-3102E2F2AB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39200" y="48387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731"/>
    </mc:Choice>
    <mc:Fallback xmlns="">
      <p:transition spd="slow" advTm="3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1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2463" x="18153063" y="10015538"/>
          <p14:tracePt t="2470" x="18094325" y="10074275"/>
          <p14:tracePt t="2477" x="18056225" y="10112375"/>
          <p14:tracePt t="2483" x="18035588" y="10152063"/>
          <p14:tracePt t="2491" x="18016538" y="10171113"/>
          <p14:tracePt t="2497" x="17997488" y="10209213"/>
          <p14:tracePt t="2505" x="17978438" y="10248900"/>
          <p14:tracePt t="32218" x="17473613" y="7361238"/>
          <p14:tracePt t="32225" x="16932275" y="7167563"/>
          <p14:tracePt t="32233" x="16602075" y="7013575"/>
          <p14:tracePt t="32241" x="16195675" y="6838950"/>
          <p14:tracePt t="32251" x="15924213" y="6723063"/>
          <p14:tracePt t="32256" x="15555913" y="6605588"/>
          <p14:tracePt t="32265" x="15246350" y="6548438"/>
          <p14:tracePt t="32271" x="14839950" y="6489700"/>
          <p14:tracePt t="32279" x="14412913" y="6489700"/>
          <p14:tracePt t="32287" x="13947775" y="6586538"/>
          <p14:tracePt t="32295" x="13463588" y="6761163"/>
          <p14:tracePt t="32303" x="12941300" y="7051675"/>
          <p14:tracePt t="32311" x="12476163" y="7323138"/>
          <p14:tracePt t="32318" x="12107863" y="7554913"/>
          <p14:tracePt t="32327" x="11758613" y="7748588"/>
          <p14:tracePt t="32334" x="11545888" y="7885113"/>
          <p14:tracePt t="32342" x="11371263" y="8020050"/>
          <p14:tracePt t="32349" x="11255375" y="8116888"/>
          <p14:tracePt t="32358" x="11177588" y="8213725"/>
          <p14:tracePt t="32366" x="11139488" y="8272463"/>
          <p14:tracePt t="32374" x="11139488" y="8350250"/>
          <p14:tracePt t="32610" x="11352213" y="7516813"/>
          <p14:tracePt t="32617" x="11585575" y="6489700"/>
          <p14:tracePt t="32624" x="11914188" y="5133975"/>
          <p14:tracePt t="32632" x="12244388" y="3835400"/>
          <p14:tracePt t="32636" x="12438063" y="2789238"/>
          <p14:tracePt t="32646" x="12592050" y="1879600"/>
          <p14:tracePt t="32652" x="12611100" y="1123950"/>
          <p14:tracePt t="32663" x="12611100" y="3492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6D5"/>
        </a:solidFill>
        <a:effectLst/>
      </p:bgPr>
    </p:bg>
    <p:spTree>
      <p:nvGrpSpPr>
        <p:cNvPr id="1" name=""/>
        <p:cNvGrpSpPr/>
        <p:nvPr/>
      </p:nvGrpSpPr>
      <p:grpSpPr>
        <a:xfrm>
          <a:off x="0" y="0"/>
          <a:ext cx="0" cy="0"/>
          <a:chOff x="0" y="0"/>
          <a:chExt cx="0" cy="0"/>
        </a:xfrm>
      </p:grpSpPr>
      <p:sp>
        <p:nvSpPr>
          <p:cNvPr id="2" name="Freeform 2"/>
          <p:cNvSpPr/>
          <p:nvPr/>
        </p:nvSpPr>
        <p:spPr>
          <a:xfrm>
            <a:off x="1998748" y="426382"/>
            <a:ext cx="15040085" cy="9434235"/>
          </a:xfrm>
          <a:custGeom>
            <a:avLst/>
            <a:gdLst/>
            <a:ahLst/>
            <a:cxnLst/>
            <a:rect l="l" t="t" r="r" b="b"/>
            <a:pathLst>
              <a:path w="15040085" h="9434235">
                <a:moveTo>
                  <a:pt x="0" y="0"/>
                </a:moveTo>
                <a:lnTo>
                  <a:pt x="15040085" y="0"/>
                </a:lnTo>
                <a:lnTo>
                  <a:pt x="15040085" y="9434236"/>
                </a:lnTo>
                <a:lnTo>
                  <a:pt x="0" y="9434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4638746" y="1962846"/>
            <a:ext cx="10185787" cy="1554863"/>
          </a:xfrm>
          <a:prstGeom prst="rect">
            <a:avLst/>
          </a:prstGeom>
        </p:spPr>
        <p:txBody>
          <a:bodyPr lIns="0" tIns="0" rIns="0" bIns="0" rtlCol="0" anchor="t">
            <a:spAutoFit/>
          </a:bodyPr>
          <a:lstStyle/>
          <a:p>
            <a:pPr algn="ctr">
              <a:lnSpc>
                <a:spcPts val="4070"/>
              </a:lnSpc>
            </a:pPr>
            <a:r>
              <a:rPr lang="en-US" sz="4845" spc="290" dirty="0">
                <a:solidFill>
                  <a:srgbClr val="5A3761"/>
                </a:solidFill>
                <a:latin typeface="Atma Bold"/>
              </a:rPr>
              <a:t>Tests and Assessments for Students </a:t>
            </a:r>
          </a:p>
          <a:p>
            <a:pPr algn="ctr">
              <a:lnSpc>
                <a:spcPts val="4070"/>
              </a:lnSpc>
            </a:pPr>
            <a:r>
              <a:rPr lang="en-US" sz="4845" spc="290" dirty="0">
                <a:solidFill>
                  <a:srgbClr val="5A3761"/>
                </a:solidFill>
                <a:latin typeface="Atma Bold"/>
              </a:rPr>
              <a:t> in Middle Grades</a:t>
            </a:r>
          </a:p>
          <a:p>
            <a:pPr algn="ctr">
              <a:lnSpc>
                <a:spcPts val="459"/>
              </a:lnSpc>
            </a:pPr>
            <a:endParaRPr lang="en-US" sz="4845" spc="290" dirty="0">
              <a:solidFill>
                <a:srgbClr val="5A3761"/>
              </a:solidFill>
              <a:latin typeface="Atma Bold"/>
            </a:endParaRPr>
          </a:p>
        </p:txBody>
      </p:sp>
      <p:sp>
        <p:nvSpPr>
          <p:cNvPr id="4" name="TextBox 4"/>
          <p:cNvSpPr txBox="1"/>
          <p:nvPr/>
        </p:nvSpPr>
        <p:spPr>
          <a:xfrm rot="21486630">
            <a:off x="2435066" y="3781686"/>
            <a:ext cx="13529765" cy="4904612"/>
          </a:xfrm>
          <a:prstGeom prst="rect">
            <a:avLst/>
          </a:prstGeom>
        </p:spPr>
        <p:txBody>
          <a:bodyPr lIns="0" tIns="0" rIns="0" bIns="0" rtlCol="0" anchor="t">
            <a:spAutoFit/>
          </a:bodyPr>
          <a:lstStyle/>
          <a:p>
            <a:pPr>
              <a:lnSpc>
                <a:spcPts val="4530"/>
              </a:lnSpc>
            </a:pPr>
            <a:r>
              <a:rPr lang="en-US" sz="3235" spc="194" dirty="0">
                <a:solidFill>
                  <a:srgbClr val="FF5757"/>
                </a:solidFill>
                <a:latin typeface="Atma Bold"/>
              </a:rPr>
              <a:t>Teacher -</a:t>
            </a:r>
            <a:r>
              <a:rPr lang="en-US" sz="3235" spc="194" dirty="0">
                <a:solidFill>
                  <a:srgbClr val="5A3761"/>
                </a:solidFill>
                <a:latin typeface="Atma"/>
              </a:rPr>
              <a:t>Projects, Reports, Unit/Chapter Tests, Presentations</a:t>
            </a:r>
          </a:p>
          <a:p>
            <a:pPr>
              <a:lnSpc>
                <a:spcPts val="4530"/>
              </a:lnSpc>
            </a:pPr>
            <a:endParaRPr lang="en-US" sz="3235" spc="194" dirty="0">
              <a:solidFill>
                <a:srgbClr val="5A3761"/>
              </a:solidFill>
              <a:latin typeface="Atma"/>
            </a:endParaRPr>
          </a:p>
          <a:p>
            <a:pPr>
              <a:lnSpc>
                <a:spcPts val="4530"/>
              </a:lnSpc>
            </a:pPr>
            <a:r>
              <a:rPr lang="en-US" sz="3200" spc="194" dirty="0">
                <a:solidFill>
                  <a:srgbClr val="FF5757"/>
                </a:solidFill>
                <a:latin typeface="Atma Bold"/>
              </a:rPr>
              <a:t>County - </a:t>
            </a:r>
            <a:r>
              <a:rPr lang="en-US" sz="3200" spc="194" dirty="0">
                <a:solidFill>
                  <a:srgbClr val="5A3761"/>
                </a:solidFill>
                <a:latin typeface="Atma"/>
              </a:rPr>
              <a:t>Universal Math &amp; Reading Assessments (Beacon), </a:t>
            </a:r>
            <a:r>
              <a:rPr lang="en-US" sz="3200" spc="194" dirty="0" err="1">
                <a:solidFill>
                  <a:srgbClr val="5A3761"/>
                </a:solidFill>
                <a:latin typeface="Atma"/>
              </a:rPr>
              <a:t>Writescore</a:t>
            </a:r>
            <a:r>
              <a:rPr lang="en-US" sz="3200" spc="194" dirty="0">
                <a:solidFill>
                  <a:srgbClr val="5A3761"/>
                </a:solidFill>
                <a:latin typeface="Atma"/>
              </a:rPr>
              <a:t>, </a:t>
            </a:r>
            <a:r>
              <a:rPr lang="en-US" sz="3200" spc="194" dirty="0" err="1">
                <a:solidFill>
                  <a:srgbClr val="5A3761"/>
                </a:solidFill>
                <a:latin typeface="Atma"/>
              </a:rPr>
              <a:t>Dibels</a:t>
            </a:r>
            <a:endParaRPr lang="en-US" sz="3200" spc="194" dirty="0" err="1">
              <a:solidFill>
                <a:srgbClr val="5A3761"/>
              </a:solidFill>
              <a:latin typeface="Atma"/>
              <a:cs typeface="Atma"/>
            </a:endParaRPr>
          </a:p>
          <a:p>
            <a:pPr>
              <a:lnSpc>
                <a:spcPts val="4530"/>
              </a:lnSpc>
            </a:pPr>
            <a:endParaRPr lang="en-US" sz="3235" spc="194" dirty="0">
              <a:solidFill>
                <a:srgbClr val="5A3761"/>
              </a:solidFill>
              <a:latin typeface="Atma"/>
            </a:endParaRPr>
          </a:p>
          <a:p>
            <a:pPr>
              <a:lnSpc>
                <a:spcPts val="4530"/>
              </a:lnSpc>
            </a:pPr>
            <a:r>
              <a:rPr lang="en-US" sz="3235" spc="194" dirty="0">
                <a:solidFill>
                  <a:srgbClr val="FF5757"/>
                </a:solidFill>
                <a:latin typeface="Atma Bold"/>
              </a:rPr>
              <a:t>State - </a:t>
            </a:r>
            <a:r>
              <a:rPr lang="en-US" sz="3235" spc="194" dirty="0">
                <a:solidFill>
                  <a:srgbClr val="5A3761"/>
                </a:solidFill>
                <a:latin typeface="Atma"/>
              </a:rPr>
              <a:t>Georgia Milestones, ACCESS, Georgia Alternative </a:t>
            </a:r>
          </a:p>
          <a:p>
            <a:pPr>
              <a:lnSpc>
                <a:spcPts val="4530"/>
              </a:lnSpc>
            </a:pPr>
            <a:r>
              <a:rPr lang="en-US" sz="3235" spc="194" dirty="0">
                <a:solidFill>
                  <a:srgbClr val="5A3761"/>
                </a:solidFill>
                <a:latin typeface="Atma"/>
              </a:rPr>
              <a:t>Assessment (GAA)</a:t>
            </a:r>
            <a:endParaRPr lang="en-US" sz="3235" spc="194" dirty="0">
              <a:solidFill>
                <a:srgbClr val="5A3761"/>
              </a:solidFill>
              <a:latin typeface="Atma Bold"/>
            </a:endParaRPr>
          </a:p>
          <a:p>
            <a:pPr>
              <a:lnSpc>
                <a:spcPts val="4530"/>
              </a:lnSpc>
            </a:pPr>
            <a:endParaRPr lang="en-US" sz="3235" spc="194" dirty="0">
              <a:solidFill>
                <a:srgbClr val="5A3761"/>
              </a:solidFill>
              <a:latin typeface="Atma Bold"/>
            </a:endParaRPr>
          </a:p>
          <a:p>
            <a:pPr>
              <a:lnSpc>
                <a:spcPts val="1730"/>
              </a:lnSpc>
              <a:spcBef>
                <a:spcPct val="0"/>
              </a:spcBef>
            </a:pPr>
            <a:endParaRPr lang="en-US" sz="3235" spc="194" dirty="0">
              <a:solidFill>
                <a:srgbClr val="5A3761"/>
              </a:solidFill>
              <a:latin typeface="Atma Bold"/>
            </a:endParaRPr>
          </a:p>
        </p:txBody>
      </p:sp>
      <p:sp>
        <p:nvSpPr>
          <p:cNvPr id="5" name="Freeform 5"/>
          <p:cNvSpPr/>
          <p:nvPr/>
        </p:nvSpPr>
        <p:spPr>
          <a:xfrm>
            <a:off x="601419" y="6582952"/>
            <a:ext cx="2067909" cy="3277665"/>
          </a:xfrm>
          <a:custGeom>
            <a:avLst/>
            <a:gdLst/>
            <a:ahLst/>
            <a:cxnLst/>
            <a:rect l="l" t="t" r="r" b="b"/>
            <a:pathLst>
              <a:path w="2067909" h="3277665">
                <a:moveTo>
                  <a:pt x="0" y="0"/>
                </a:moveTo>
                <a:lnTo>
                  <a:pt x="2067909" y="0"/>
                </a:lnTo>
                <a:lnTo>
                  <a:pt x="2067909" y="3277666"/>
                </a:lnTo>
                <a:lnTo>
                  <a:pt x="0" y="32776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2104114" y="9371668"/>
            <a:ext cx="13659664" cy="939800"/>
          </a:xfrm>
          <a:prstGeom prst="rect">
            <a:avLst/>
          </a:prstGeom>
        </p:spPr>
        <p:txBody>
          <a:bodyPr lIns="0" tIns="0" rIns="0" bIns="0" rtlCol="0" anchor="t">
            <a:spAutoFit/>
          </a:bodyPr>
          <a:lstStyle/>
          <a:p>
            <a:pPr algn="ctr">
              <a:lnSpc>
                <a:spcPts val="2940"/>
              </a:lnSpc>
            </a:pPr>
            <a:r>
              <a:rPr lang="en-US" sz="2100">
                <a:solidFill>
                  <a:srgbClr val="000000"/>
                </a:solidFill>
                <a:latin typeface="Canva Sans"/>
              </a:rPr>
              <a:t>Other assessments may apply. If applicable, our school will notify parents/guardians.</a:t>
            </a:r>
          </a:p>
          <a:p>
            <a:pPr algn="ctr">
              <a:lnSpc>
                <a:spcPts val="4759"/>
              </a:lnSpc>
            </a:pPr>
            <a:endParaRPr lang="en-US" sz="2100">
              <a:solidFill>
                <a:srgbClr val="000000"/>
              </a:solidFill>
              <a:latin typeface="Canva Sans"/>
            </a:endParaRPr>
          </a:p>
        </p:txBody>
      </p:sp>
      <p:pic>
        <p:nvPicPr>
          <p:cNvPr id="7" name="Recorded Sound">
            <a:hlinkClick r:id="" action="ppaction://media"/>
            <a:extLst>
              <a:ext uri="{FF2B5EF4-FFF2-40B4-BE49-F238E27FC236}">
                <a16:creationId xmlns:a16="http://schemas.microsoft.com/office/drawing/2014/main" id="{6DB1379B-E321-3381-E674-FB62E5CEDD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39200" y="48387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871"/>
    </mc:Choice>
    <mc:Fallback xmlns="">
      <p:transition spd="slow" advTm="49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1113</Words>
  <Application>Microsoft Office PowerPoint</Application>
  <PresentationFormat>Custom</PresentationFormat>
  <Paragraphs>121</Paragraphs>
  <Slides>17</Slides>
  <Notes>2</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Atma Bold</vt:lpstr>
      <vt:lpstr>Canva Sans Bold</vt:lpstr>
      <vt:lpstr>Canva Sans</vt:lpstr>
      <vt:lpstr>Atma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Dobbins Annual Title I Meeting FY24</dc:title>
  <dc:creator>Jamye M. Pierce</dc:creator>
  <cp:lastModifiedBy>Jamye M. Pierce</cp:lastModifiedBy>
  <cp:revision>55</cp:revision>
  <dcterms:created xsi:type="dcterms:W3CDTF">2006-08-16T00:00:00Z</dcterms:created>
  <dcterms:modified xsi:type="dcterms:W3CDTF">2024-10-14T13:10:48Z</dcterms:modified>
  <dc:identifier>DAFwOgGN_xA</dc:identifier>
</cp:coreProperties>
</file>