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0405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1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5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5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4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4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9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C91FB-881C-4D70-931C-C19080E57C4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097E2-981B-44E9-A85C-6F19B9D9E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9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3750" y="494950"/>
            <a:ext cx="8573549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HELP US REDUCE SHELTON’S </a:t>
            </a:r>
          </a:p>
          <a:p>
            <a:pPr algn="ctr"/>
            <a:r>
              <a:rPr lang="en-US" sz="2800" u="sng" dirty="0">
                <a:latin typeface="Comic Sans MS" panose="030F0702030302020204" pitchFamily="66" charset="0"/>
              </a:rPr>
              <a:t>LOST &amp; FOUND 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by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u="sng" dirty="0">
                <a:latin typeface="Comic Sans MS" panose="030F0702030302020204" pitchFamily="66" charset="0"/>
              </a:rPr>
              <a:t>WRITING</a:t>
            </a:r>
            <a:r>
              <a:rPr lang="en-US" sz="2800" dirty="0">
                <a:latin typeface="Comic Sans MS" panose="030F0702030302020204" pitchFamily="66" charset="0"/>
              </a:rPr>
              <a:t> YOUR CHILD’S FULL NAME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ON THEIR JACKETS/LUNCHBAGS/</a:t>
            </a:r>
          </a:p>
          <a:p>
            <a:pPr algn="ctr"/>
            <a:r>
              <a:rPr lang="en-US" sz="2800">
                <a:latin typeface="Comic Sans MS" panose="030F0702030302020204" pitchFamily="66" charset="0"/>
              </a:rPr>
              <a:t>WATER BOTTLES, </a:t>
            </a:r>
            <a:r>
              <a:rPr lang="en-US" sz="2800" dirty="0">
                <a:latin typeface="Comic Sans MS" panose="030F0702030302020204" pitchFamily="66" charset="0"/>
              </a:rPr>
              <a:t>ETC.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by</a:t>
            </a:r>
          </a:p>
          <a:p>
            <a:pPr algn="ctr"/>
            <a:r>
              <a:rPr lang="en-US" sz="2800" u="sng" dirty="0">
                <a:latin typeface="Comic Sans MS" panose="030F0702030302020204" pitchFamily="66" charset="0"/>
              </a:rPr>
              <a:t>REMINDING</a:t>
            </a:r>
            <a:r>
              <a:rPr lang="en-US" sz="2800" dirty="0">
                <a:latin typeface="Comic Sans MS" panose="030F0702030302020204" pitchFamily="66" charset="0"/>
              </a:rPr>
              <a:t> THEM THAT, IF THEY TAKE THEIR JACKETS TO SPECIALS/RECESS, TO BRING THEM BACK,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and by</a:t>
            </a:r>
          </a:p>
          <a:p>
            <a:pPr algn="ctr"/>
            <a:r>
              <a:rPr lang="en-US" sz="2800" u="sng" dirty="0">
                <a:latin typeface="Comic Sans MS" panose="030F0702030302020204" pitchFamily="66" charset="0"/>
              </a:rPr>
              <a:t>CHECKING</a:t>
            </a:r>
            <a:r>
              <a:rPr lang="en-US" sz="2800" dirty="0">
                <a:latin typeface="Comic Sans MS" panose="030F0702030302020204" pitchFamily="66" charset="0"/>
              </a:rPr>
              <a:t> TO SEE IF THEIR ITEMS MADE IT BACK HOME.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THANK YOU!</a:t>
            </a:r>
          </a:p>
          <a:p>
            <a:endParaRPr lang="en-US" sz="32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7581"/>
            <a:ext cx="2257424" cy="23799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7617"/>
            <a:ext cx="2533650" cy="2124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39576" cy="1739576"/>
          </a:xfrm>
          <a:prstGeom prst="rect">
            <a:avLst/>
          </a:prstGeom>
        </p:spPr>
      </p:pic>
      <p:sp>
        <p:nvSpPr>
          <p:cNvPr id="7" name="AutoShape 2" descr="Image result for glasses"/>
          <p:cNvSpPr>
            <a:spLocks noChangeAspect="1" noChangeArrowheads="1"/>
          </p:cNvSpPr>
          <p:nvPr/>
        </p:nvSpPr>
        <p:spPr bwMode="auto">
          <a:xfrm>
            <a:off x="4938713" y="2667000"/>
            <a:ext cx="23145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253" y="2"/>
            <a:ext cx="1629746" cy="10864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726" y="2147581"/>
            <a:ext cx="1871274" cy="115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734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62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A. Hewitt</dc:creator>
  <cp:lastModifiedBy>Jennifer M. Bennett</cp:lastModifiedBy>
  <cp:revision>20</cp:revision>
  <cp:lastPrinted>2017-10-13T14:03:23Z</cp:lastPrinted>
  <dcterms:created xsi:type="dcterms:W3CDTF">2017-09-13T18:38:50Z</dcterms:created>
  <dcterms:modified xsi:type="dcterms:W3CDTF">2017-11-15T16:45:21Z</dcterms:modified>
</cp:coreProperties>
</file>