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9814A-5CAE-416A-8173-FCACB7DCEC14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EE32A-693E-4828-9CE8-8A26FA43508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9814A-5CAE-416A-8173-FCACB7DCEC14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EE32A-693E-4828-9CE8-8A26FA4350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9814A-5CAE-416A-8173-FCACB7DCEC14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EE32A-693E-4828-9CE8-8A26FA4350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9814A-5CAE-416A-8173-FCACB7DCEC14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EE32A-693E-4828-9CE8-8A26FA4350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9814A-5CAE-416A-8173-FCACB7DCEC14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33EE32A-693E-4828-9CE8-8A26FA43508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9814A-5CAE-416A-8173-FCACB7DCEC14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EE32A-693E-4828-9CE8-8A26FA4350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9814A-5CAE-416A-8173-FCACB7DCEC14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EE32A-693E-4828-9CE8-8A26FA4350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9814A-5CAE-416A-8173-FCACB7DCEC14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EE32A-693E-4828-9CE8-8A26FA4350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9814A-5CAE-416A-8173-FCACB7DCEC14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EE32A-693E-4828-9CE8-8A26FA4350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9814A-5CAE-416A-8173-FCACB7DCEC14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EE32A-693E-4828-9CE8-8A26FA4350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9814A-5CAE-416A-8173-FCACB7DCEC14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EE32A-693E-4828-9CE8-8A26FA4350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4B9814A-5CAE-416A-8173-FCACB7DCEC14}" type="datetimeFigureOut">
              <a:rPr lang="en-US" smtClean="0"/>
              <a:t>7/29/2016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33EE32A-693E-4828-9CE8-8A26FA43508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Welcome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Mrs. Mathis</a:t>
            </a:r>
          </a:p>
          <a:p>
            <a:pPr algn="ctr"/>
            <a:r>
              <a:rPr lang="en-US" dirty="0" smtClean="0"/>
              <a:t>Math/Science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179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hangingPunct="0"/>
            <a:r>
              <a:rPr lang="en-US" b="1" u="sng" dirty="0"/>
              <a:t>Procedures for Entering the Classroom</a:t>
            </a:r>
          </a:p>
          <a:p>
            <a:pPr hangingPunct="0"/>
            <a:r>
              <a:rPr lang="en-US" b="1" dirty="0"/>
              <a:t>(You have the first 5 minutes to complete these procedures, even when you are late to class)</a:t>
            </a:r>
          </a:p>
          <a:p>
            <a:pPr hangingPunct="0"/>
            <a:r>
              <a:rPr lang="en-US" b="1" dirty="0"/>
              <a:t> </a:t>
            </a:r>
            <a:endParaRPr lang="en-US" dirty="0"/>
          </a:p>
          <a:p>
            <a:pPr hangingPunct="0"/>
            <a:r>
              <a:rPr lang="en-US" b="1" dirty="0"/>
              <a:t>1. Go directly to your assigned seat.</a:t>
            </a:r>
            <a:endParaRPr lang="en-US" dirty="0"/>
          </a:p>
          <a:p>
            <a:pPr hangingPunct="0"/>
            <a:r>
              <a:rPr lang="en-US" b="1" dirty="0"/>
              <a:t>2. Get out </a:t>
            </a:r>
            <a:r>
              <a:rPr lang="en-US" b="1" dirty="0" smtClean="0"/>
              <a:t>all materials </a:t>
            </a:r>
            <a:r>
              <a:rPr lang="en-US" b="1" dirty="0"/>
              <a:t>and put them on your desk. All other books should </a:t>
            </a:r>
            <a:r>
              <a:rPr lang="en-US" b="1" dirty="0" smtClean="0"/>
              <a:t>be </a:t>
            </a:r>
            <a:r>
              <a:rPr lang="en-US" b="1" dirty="0"/>
              <a:t>under the desk. Homework should be out and ready to check.</a:t>
            </a:r>
            <a:endParaRPr lang="en-US" dirty="0"/>
          </a:p>
          <a:p>
            <a:pPr hangingPunct="0"/>
            <a:r>
              <a:rPr lang="en-US" b="1" dirty="0"/>
              <a:t>3. Begin warm-up promptly, and work independently. Try to do your best even if you are struggling to do the work.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63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hangingPunct="0"/>
            <a:r>
              <a:rPr lang="en-US" b="1" u="sng" dirty="0"/>
              <a:t>Classroom Procedures</a:t>
            </a:r>
          </a:p>
          <a:p>
            <a:pPr hangingPunct="0"/>
            <a:r>
              <a:rPr lang="en-US" b="1" dirty="0"/>
              <a:t> </a:t>
            </a:r>
            <a:endParaRPr lang="en-US" dirty="0"/>
          </a:p>
          <a:p>
            <a:pPr hangingPunct="0"/>
            <a:r>
              <a:rPr lang="en-US" b="1" dirty="0"/>
              <a:t>1. Do not come up to my desk unless I allow you to do so.</a:t>
            </a:r>
            <a:endParaRPr lang="en-US" dirty="0"/>
          </a:p>
          <a:p>
            <a:pPr hangingPunct="0"/>
            <a:r>
              <a:rPr lang="en-US" b="1" dirty="0"/>
              <a:t>2. If you have a question, raise your hand, silently, and wait patiently for me to respond.</a:t>
            </a:r>
            <a:endParaRPr lang="en-US" dirty="0"/>
          </a:p>
          <a:p>
            <a:pPr hangingPunct="0"/>
            <a:r>
              <a:rPr lang="en-US" b="1" dirty="0"/>
              <a:t>3. When I, or any other student is talking, you do not talk. (Even when you helping another student)</a:t>
            </a:r>
            <a:endParaRPr lang="en-US" dirty="0"/>
          </a:p>
          <a:p>
            <a:pPr hangingPunct="0"/>
            <a:r>
              <a:rPr lang="en-US" b="1" dirty="0"/>
              <a:t>4. Remain in your seat at all times unless I give you permission to get up.</a:t>
            </a:r>
            <a:endParaRPr lang="en-US" dirty="0"/>
          </a:p>
          <a:p>
            <a:pPr hangingPunct="0"/>
            <a:r>
              <a:rPr lang="en-US" b="1" dirty="0"/>
              <a:t>5. Keep your hands and feet to yourself. (Don’t touch anyone’s belongings)</a:t>
            </a:r>
            <a:endParaRPr lang="en-US" dirty="0"/>
          </a:p>
          <a:p>
            <a:pPr hangingPunct="0"/>
            <a:r>
              <a:rPr lang="en-US" b="1" dirty="0"/>
              <a:t>6. Stay actively on task.</a:t>
            </a:r>
            <a:endParaRPr lang="en-US" dirty="0"/>
          </a:p>
          <a:p>
            <a:pPr hangingPunct="0"/>
            <a:r>
              <a:rPr lang="en-US" b="1" dirty="0"/>
              <a:t>7. Do not talk to anyone who is not in your group.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13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hangingPunct="0"/>
            <a:r>
              <a:rPr lang="en-US" b="1" u="sng" dirty="0"/>
              <a:t>Procedures for Exiting the Classroom</a:t>
            </a:r>
          </a:p>
          <a:p>
            <a:pPr hangingPunct="0"/>
            <a:r>
              <a:rPr lang="en-US" b="1" dirty="0"/>
              <a:t> </a:t>
            </a:r>
            <a:endParaRPr lang="en-US" dirty="0"/>
          </a:p>
          <a:p>
            <a:pPr hangingPunct="0"/>
            <a:r>
              <a:rPr lang="en-US" b="1" dirty="0"/>
              <a:t>1. Keep all math materials on your desk and open until I give you permission to pack up.</a:t>
            </a:r>
            <a:endParaRPr lang="en-US" dirty="0"/>
          </a:p>
          <a:p>
            <a:pPr hangingPunct="0"/>
            <a:r>
              <a:rPr lang="en-US" b="1" dirty="0"/>
              <a:t>2. The captain should put all calculators away. Assign a sub for absent students.</a:t>
            </a:r>
            <a:endParaRPr lang="en-US" dirty="0"/>
          </a:p>
          <a:p>
            <a:pPr hangingPunct="0"/>
            <a:r>
              <a:rPr lang="en-US" b="1" dirty="0"/>
              <a:t>3. Remain in your seat quietly and patiently until I dismiss you.</a:t>
            </a:r>
            <a:endParaRPr lang="en-US" dirty="0"/>
          </a:p>
          <a:p>
            <a:pPr hangingPunct="0"/>
            <a:r>
              <a:rPr lang="en-US" b="1" dirty="0"/>
              <a:t>4. Walk to the door without pushing anyone or knocking anything over.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5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Clerks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lnSpc>
                <a:spcPct val="200000"/>
              </a:lnSpc>
            </a:pPr>
            <a:r>
              <a:rPr lang="en-US" sz="3600" dirty="0" smtClean="0"/>
              <a:t>Where are they located?</a:t>
            </a:r>
          </a:p>
          <a:p>
            <a:pPr algn="ctr">
              <a:lnSpc>
                <a:spcPct val="200000"/>
              </a:lnSpc>
            </a:pPr>
            <a:r>
              <a:rPr lang="en-US" sz="3600" dirty="0" smtClean="0"/>
              <a:t>What is expected of them?</a:t>
            </a:r>
          </a:p>
          <a:p>
            <a:pPr algn="ctr">
              <a:lnSpc>
                <a:spcPct val="200000"/>
              </a:lnSpc>
            </a:pPr>
            <a:r>
              <a:rPr lang="en-US" sz="3600" dirty="0" smtClean="0"/>
              <a:t>What are the rewards?</a:t>
            </a:r>
          </a:p>
          <a:p>
            <a:pPr algn="ctr">
              <a:lnSpc>
                <a:spcPct val="200000"/>
              </a:lnSpc>
            </a:pPr>
            <a:r>
              <a:rPr lang="en-US" sz="3600" dirty="0" smtClean="0"/>
              <a:t>How do I become one?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845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in the classroom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Turn </a:t>
            </a:r>
            <a:r>
              <a:rPr lang="en-US" dirty="0" smtClean="0"/>
              <a:t>in papers in the appropriate class period bin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Clerks’ </a:t>
            </a:r>
            <a:r>
              <a:rPr lang="en-US" dirty="0" smtClean="0"/>
              <a:t>desk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</a:rPr>
              <a:t>Never </a:t>
            </a:r>
            <a:r>
              <a:rPr lang="en-US" dirty="0" smtClean="0">
                <a:solidFill>
                  <a:srgbClr val="FF0000"/>
                </a:solidFill>
              </a:rPr>
              <a:t>take ANYTHING from my desk!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07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 I find today’s assignment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</a:t>
            </a:r>
            <a:r>
              <a:rPr lang="en-US" dirty="0" smtClean="0"/>
              <a:t>n </a:t>
            </a:r>
            <a:r>
              <a:rPr lang="en-US" dirty="0" smtClean="0"/>
              <a:t>my website:</a:t>
            </a:r>
          </a:p>
          <a:p>
            <a:pPr marL="137160" indent="0">
              <a:buNone/>
            </a:pPr>
            <a:r>
              <a:rPr lang="en-US" dirty="0" smtClean="0"/>
              <a:t>Assignments </a:t>
            </a:r>
            <a:r>
              <a:rPr lang="en-US" dirty="0" smtClean="0"/>
              <a:t>will be posted daily.</a:t>
            </a:r>
          </a:p>
          <a:p>
            <a:r>
              <a:rPr lang="en-US" dirty="0" smtClean="0"/>
              <a:t>Remind </a:t>
            </a:r>
            <a:r>
              <a:rPr lang="en-US" dirty="0" smtClean="0"/>
              <a:t>- for </a:t>
            </a:r>
            <a:r>
              <a:rPr lang="en-US" dirty="0" smtClean="0"/>
              <a:t>you too!</a:t>
            </a:r>
          </a:p>
          <a:p>
            <a:pPr marL="137160" indent="0">
              <a:buNone/>
            </a:pPr>
            <a:r>
              <a:rPr lang="en-US" dirty="0" smtClean="0"/>
              <a:t>Text to 81010-message </a:t>
            </a:r>
            <a:r>
              <a:rPr lang="en-US" dirty="0" smtClean="0"/>
              <a:t>@</a:t>
            </a:r>
            <a:r>
              <a:rPr lang="en-US" dirty="0" err="1" smtClean="0"/>
              <a:t>mrsmathm</a:t>
            </a:r>
            <a:endParaRPr lang="en-US" dirty="0" smtClean="0"/>
          </a:p>
          <a:p>
            <a:r>
              <a:rPr lang="en-US" dirty="0" smtClean="0"/>
              <a:t>Email: </a:t>
            </a:r>
            <a:r>
              <a:rPr lang="en-US" dirty="0" smtClean="0"/>
              <a:t>tmathis@paulding.k12.ga.us</a:t>
            </a:r>
            <a:endParaRPr lang="en-US" dirty="0" smtClean="0"/>
          </a:p>
          <a:p>
            <a:pPr marL="13716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606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Get to Know Each Other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200000"/>
              </a:lnSpc>
            </a:pPr>
            <a:r>
              <a:rPr lang="en-US" sz="5400" dirty="0" smtClean="0"/>
              <a:t>Some things about me</a:t>
            </a:r>
          </a:p>
          <a:p>
            <a:pPr algn="ctr">
              <a:lnSpc>
                <a:spcPct val="200000"/>
              </a:lnSpc>
            </a:pPr>
            <a:r>
              <a:rPr lang="en-US" sz="5400" dirty="0" smtClean="0"/>
              <a:t>Some things about you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6560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36</TotalTime>
  <Words>131</Words>
  <Application>Microsoft Office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Book Antiqua</vt:lpstr>
      <vt:lpstr>Lucida Sans</vt:lpstr>
      <vt:lpstr>Wingdings</vt:lpstr>
      <vt:lpstr>Wingdings 2</vt:lpstr>
      <vt:lpstr>Wingdings 3</vt:lpstr>
      <vt:lpstr>Apex</vt:lpstr>
      <vt:lpstr>Welcome</vt:lpstr>
      <vt:lpstr>Procedures</vt:lpstr>
      <vt:lpstr>Procedures</vt:lpstr>
      <vt:lpstr>Procedures</vt:lpstr>
      <vt:lpstr>Class Clerks</vt:lpstr>
      <vt:lpstr>Materials in the classroom</vt:lpstr>
      <vt:lpstr>How do I find today’s assignment </vt:lpstr>
      <vt:lpstr>Let’s Get to Know Each Other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Dambrauskas, Theresa</dc:creator>
  <cp:lastModifiedBy>Theresa M. Mathis</cp:lastModifiedBy>
  <cp:revision>5</cp:revision>
  <dcterms:created xsi:type="dcterms:W3CDTF">2015-07-30T19:04:18Z</dcterms:created>
  <dcterms:modified xsi:type="dcterms:W3CDTF">2016-07-29T20:20:54Z</dcterms:modified>
</cp:coreProperties>
</file>