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5" r:id="rId9"/>
    <p:sldId id="262" r:id="rId10"/>
    <p:sldId id="263" r:id="rId11"/>
    <p:sldId id="264" r:id="rId12"/>
    <p:sldId id="267" r:id="rId13"/>
    <p:sldId id="269" r:id="rId14"/>
    <p:sldId id="268" r:id="rId15"/>
    <p:sldId id="270" r:id="rId16"/>
    <p:sldId id="287" r:id="rId17"/>
    <p:sldId id="272" r:id="rId18"/>
    <p:sldId id="271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8" autoAdjust="0"/>
    <p:restoredTop sz="94660"/>
  </p:normalViewPr>
  <p:slideViewPr>
    <p:cSldViewPr snapToGrid="0">
      <p:cViewPr varScale="1">
        <p:scale>
          <a:sx n="76" d="100"/>
          <a:sy n="76" d="100"/>
        </p:scale>
        <p:origin x="6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BB167-E202-44C9-97DB-2D162113C306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A1B9-A4CB-4A1C-8D26-3F53B8ECE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744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BB167-E202-44C9-97DB-2D162113C306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A1B9-A4CB-4A1C-8D26-3F53B8ECE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563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BB167-E202-44C9-97DB-2D162113C306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A1B9-A4CB-4A1C-8D26-3F53B8ECE57C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63914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BB167-E202-44C9-97DB-2D162113C306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A1B9-A4CB-4A1C-8D26-3F53B8ECE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1217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BB167-E202-44C9-97DB-2D162113C306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A1B9-A4CB-4A1C-8D26-3F53B8ECE57C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0511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BB167-E202-44C9-97DB-2D162113C306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A1B9-A4CB-4A1C-8D26-3F53B8ECE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48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BB167-E202-44C9-97DB-2D162113C306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A1B9-A4CB-4A1C-8D26-3F53B8ECE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961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BB167-E202-44C9-97DB-2D162113C306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A1B9-A4CB-4A1C-8D26-3F53B8ECE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90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BB167-E202-44C9-97DB-2D162113C306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A1B9-A4CB-4A1C-8D26-3F53B8ECE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543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BB167-E202-44C9-97DB-2D162113C306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A1B9-A4CB-4A1C-8D26-3F53B8ECE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208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BB167-E202-44C9-97DB-2D162113C306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A1B9-A4CB-4A1C-8D26-3F53B8ECE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182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BB167-E202-44C9-97DB-2D162113C306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A1B9-A4CB-4A1C-8D26-3F53B8ECE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119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BB167-E202-44C9-97DB-2D162113C306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A1B9-A4CB-4A1C-8D26-3F53B8ECE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018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BB167-E202-44C9-97DB-2D162113C306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A1B9-A4CB-4A1C-8D26-3F53B8ECE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612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BB167-E202-44C9-97DB-2D162113C306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A1B9-A4CB-4A1C-8D26-3F53B8ECE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825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BB167-E202-44C9-97DB-2D162113C306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4A1B9-A4CB-4A1C-8D26-3F53B8ECE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083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BB167-E202-44C9-97DB-2D162113C306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264A1B9-A4CB-4A1C-8D26-3F53B8ECE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6933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Round 1 (Point Values: 1-3-5)</a:t>
            </a:r>
            <a:b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Category: Organelles</a:t>
            </a:r>
            <a:b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3943147"/>
              </p:ext>
            </p:extLst>
          </p:nvPr>
        </p:nvGraphicFramePr>
        <p:xfrm>
          <a:off x="838200" y="1690688"/>
          <a:ext cx="10927080" cy="414623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927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462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What organelle is responsible for the storage of waste, water and food?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1655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Round 3 (Point Values 3-6-9-12)</a:t>
            </a:r>
            <a:b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Category: Cellular Transport</a:t>
            </a:r>
            <a:b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6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type of cellular transport does not require the cell to use additional energy?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445310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Round 3 (Point Values 3-6-9-12)</a:t>
            </a:r>
            <a:b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Category: Cellular Transport</a:t>
            </a:r>
            <a:b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6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During facilitated diffusion, what is needed to help the cell complete the process?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373020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Round 3 (Point Values 3-6-9-12)</a:t>
            </a:r>
            <a:b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Category: Cellular Transport</a:t>
            </a:r>
            <a:b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6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process is taking place when water moves into and out of a cell?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510667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Round 3 Bonus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6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the molecule that is released by the mitochondria to provide the cell with energy.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610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Halftime Question</a:t>
            </a:r>
            <a:br>
              <a:rPr lang="en-US" dirty="0"/>
            </a:br>
            <a:r>
              <a:rPr lang="en-US" dirty="0"/>
              <a:t>2 points awarded per correct 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List the characteristics of all living things.</a:t>
            </a:r>
          </a:p>
        </p:txBody>
      </p:sp>
    </p:spTree>
    <p:extLst>
      <p:ext uri="{BB962C8B-B14F-4D97-AF65-F5344CB8AC3E}">
        <p14:creationId xmlns:p14="http://schemas.microsoft.com/office/powerpoint/2010/main" val="2129368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Round 4: Point Values 1-3-6-9</a:t>
            </a:r>
            <a:b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Cellular Transport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6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process allows large particles to enter a cell?	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5511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Round 4: Point Values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1-3-6-9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Cellular Transport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64405"/>
            <a:ext cx="10643196" cy="4276957"/>
          </a:xfrm>
        </p:spPr>
        <p:txBody>
          <a:bodyPr>
            <a:noAutofit/>
          </a:bodyPr>
          <a:lstStyle/>
          <a:p>
            <a:r>
              <a:rPr lang="en-US" sz="6000" dirty="0"/>
              <a:t>What is happening when the concentration of a substance is the same on both sides of the cell membrane?</a:t>
            </a:r>
          </a:p>
        </p:txBody>
      </p:sp>
    </p:spTree>
    <p:extLst>
      <p:ext uri="{BB962C8B-B14F-4D97-AF65-F5344CB8AC3E}">
        <p14:creationId xmlns:p14="http://schemas.microsoft.com/office/powerpoint/2010/main" val="38836497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Round 4: Point Values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1-3-6-9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Cellular Transport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process allows large particles to move out of the cell?		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427174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177106" cy="350520"/>
          </a:xfrm>
        </p:spPr>
        <p:txBody>
          <a:bodyPr>
            <a:normAutofit fontScale="9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Round 4: Point Values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1-3-6-9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Cellular Transport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493949"/>
            <a:ext cx="9519611" cy="4547414"/>
          </a:xfrm>
        </p:spPr>
        <p:txBody>
          <a:bodyPr>
            <a:noAutofit/>
          </a:bodyPr>
          <a:lstStyle/>
          <a:p>
            <a:r>
              <a:rPr lang="en-US" sz="6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molecules moves in or out of the cell from low concentration to high concentration, what process is taking place?	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504654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Round 4 Bonus: 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points for each part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Name the organelles that have roles in cellular transportation.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661971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Round 1 (Point Values: 1-3-5)</a:t>
            </a:r>
            <a:b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Category: Organelles</a:t>
            </a:r>
            <a:b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1875301"/>
              </p:ext>
            </p:extLst>
          </p:nvPr>
        </p:nvGraphicFramePr>
        <p:xfrm>
          <a:off x="701040" y="1508760"/>
          <a:ext cx="10759440" cy="440436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759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043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What organelle is responsible for providing structure to a plant cell?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96510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Round 5: Plants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Point Values 2-4-6-8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6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substance is responsible for the green color we see in most plants?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003611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Round 5: Plants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Point Values 2-4-6-8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are the reactants in photosynthesis?		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7536125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Round 5: Plants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Point Values 2-4-6-8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6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do the reactants in respiration compare to the products of photosynthesis?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41044550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Round 5: Plants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Point Values 2-4-6-8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Name an organ you can find in a plant.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5722428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Round 5 Bonus: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points awarded for each correct part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compound C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US" sz="6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</a:t>
            </a:r>
            <a:r>
              <a:rPr lang="en-US" sz="6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US" sz="6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has many names, what are they?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41989769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029200" marR="0" indent="-5029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Round 6: Anything Goes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Point Values 1-3-5-7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an autotroph?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8279533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029200" marR="0" indent="-5029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Round 6: Anything Goes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Point Values 1-3-5-7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45921"/>
            <a:ext cx="8596668" cy="4395442"/>
          </a:xfrm>
        </p:spPr>
        <p:txBody>
          <a:bodyPr>
            <a:normAutofit fontScale="77500" lnSpcReduction="20000"/>
          </a:bodyPr>
          <a:lstStyle/>
          <a:p>
            <a:r>
              <a:rPr lang="en-US" sz="6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difference in the amount of diffusion of a substance between an area of high concentration and an area of low concentration is called _______ ________.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5978022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029200" marR="0" indent="-5029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Round 6: Anything Goes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Point Values 1-3-5-7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33869"/>
            <a:ext cx="9152466" cy="3880773"/>
          </a:xfrm>
        </p:spPr>
        <p:txBody>
          <a:bodyPr>
            <a:no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using a compound light microscope with an ocular lens of 10x magnification and the main lens at 40x magnification, what is the total amount of magnification?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704971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029200" marR="0" indent="-5029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Round 6: Anything Goes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Point Values 1-3-5-7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process breaks down glucose to release energy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5755800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029200" marR="0" indent="-5029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Round 6 Bonus: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point per answer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6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Name the organelles.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682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Round 1 (Point Values: 1-3-5)</a:t>
            </a:r>
            <a:b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Category: Organelles</a:t>
            </a:r>
            <a:b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3692866"/>
              </p:ext>
            </p:extLst>
          </p:nvPr>
        </p:nvGraphicFramePr>
        <p:xfrm>
          <a:off x="518160" y="1930400"/>
          <a:ext cx="10835640" cy="42418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835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41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What organelle allows materials to move into and out of the cell?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4688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Final Question</a:t>
            </a:r>
            <a:br>
              <a:rPr lang="en-US" dirty="0"/>
            </a:br>
            <a:r>
              <a:rPr lang="en-US" dirty="0"/>
              <a:t>Wager 0-20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What scientist first observed cells of cork?</a:t>
            </a:r>
          </a:p>
        </p:txBody>
      </p:sp>
    </p:spTree>
    <p:extLst>
      <p:ext uri="{BB962C8B-B14F-4D97-AF65-F5344CB8AC3E}">
        <p14:creationId xmlns:p14="http://schemas.microsoft.com/office/powerpoint/2010/main" val="27382512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How many parts does the Cell Theory have?</a:t>
            </a:r>
          </a:p>
        </p:txBody>
      </p:sp>
    </p:spTree>
    <p:extLst>
      <p:ext uri="{BB962C8B-B14F-4D97-AF65-F5344CB8AC3E}">
        <p14:creationId xmlns:p14="http://schemas.microsoft.com/office/powerpoint/2010/main" val="9986969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Question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30916"/>
            <a:ext cx="9371830" cy="3880773"/>
          </a:xfrm>
        </p:spPr>
        <p:txBody>
          <a:bodyPr>
            <a:noAutofit/>
          </a:bodyPr>
          <a:lstStyle/>
          <a:p>
            <a:r>
              <a:rPr lang="en-US" sz="6000" dirty="0"/>
              <a:t>What scientist(s) is/are responsible for first observing the Double Helix structure of DNA?</a:t>
            </a:r>
          </a:p>
        </p:txBody>
      </p:sp>
    </p:spTree>
    <p:extLst>
      <p:ext uri="{BB962C8B-B14F-4D97-AF65-F5344CB8AC3E}">
        <p14:creationId xmlns:p14="http://schemas.microsoft.com/office/powerpoint/2010/main" val="614413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Round 1 Bonus</a:t>
            </a:r>
            <a:b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10256829" cy="3880773"/>
          </a:xfrm>
        </p:spPr>
        <p:txBody>
          <a:bodyPr>
            <a:normAutofit/>
          </a:bodyPr>
          <a:lstStyle/>
          <a:p>
            <a:r>
              <a:rPr lang="en-US" sz="6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List the five levels of cellular organization from smallest to largest.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372383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Round 2 (Point Values: 2-4-6-8)</a:t>
            </a:r>
            <a:b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Category: Cellular Processes</a:t>
            </a:r>
            <a:b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Which cellular process can occur without the use of oxygen?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951007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Round 2 (Point Values: 2-4-6-8)</a:t>
            </a:r>
            <a:b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Category: Cellular Processes</a:t>
            </a:r>
            <a:b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10565922" cy="3880773"/>
          </a:xfrm>
        </p:spPr>
        <p:txBody>
          <a:bodyPr>
            <a:normAutofit/>
          </a:bodyPr>
          <a:lstStyle/>
          <a:p>
            <a:r>
              <a:rPr lang="en-US" sz="6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Which cellular process takes place when baking bread? Be specific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843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Round 2 (Point Values: 2-4-6-8)</a:t>
            </a:r>
            <a:b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Category: Cellular Processes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9136367" cy="3880773"/>
          </a:xfrm>
        </p:spPr>
        <p:txBody>
          <a:bodyPr>
            <a:normAutofit/>
          </a:bodyPr>
          <a:lstStyle/>
          <a:p>
            <a:r>
              <a:rPr lang="en-US" sz="6600" dirty="0"/>
              <a:t>How many atoms make up one molecule of glucose? </a:t>
            </a:r>
            <a:r>
              <a:rPr lang="en-US" sz="4800" dirty="0"/>
              <a:t>*This is the free answer on my website </a:t>
            </a:r>
            <a:r>
              <a:rPr lang="en-US" sz="4800" dirty="0">
                <a:sym typeface="Wingdings" panose="05000000000000000000" pitchFamily="2" charset="2"/>
              </a:rPr>
              <a:t>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708913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Round 2 (Point Values: 2-4-6-8)</a:t>
            </a:r>
            <a:b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Category: Cellular Processes</a:t>
            </a:r>
            <a:b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6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Which cellular process provides consumers with needed energy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32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Bonus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2 pts for each correct part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6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three elements are needed to make up glucose, also known as a carbohydrate?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92005455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9229</TotalTime>
  <Words>592</Words>
  <Application>Microsoft Office PowerPoint</Application>
  <PresentationFormat>Widescreen</PresentationFormat>
  <Paragraphs>64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Calibri</vt:lpstr>
      <vt:lpstr>Times New Roman</vt:lpstr>
      <vt:lpstr>Trebuchet MS</vt:lpstr>
      <vt:lpstr>Wingdings</vt:lpstr>
      <vt:lpstr>Wingdings 3</vt:lpstr>
      <vt:lpstr>Facet</vt:lpstr>
      <vt:lpstr>Round 1 (Point Values: 1-3-5) Category: Organelles </vt:lpstr>
      <vt:lpstr>Round 1 (Point Values: 1-3-5) Category: Organelles </vt:lpstr>
      <vt:lpstr>Round 1 (Point Values: 1-3-5) Category: Organelles </vt:lpstr>
      <vt:lpstr>Round 1 Bonus </vt:lpstr>
      <vt:lpstr>Round 2 (Point Values: 2-4-6-8) Category: Cellular Processes </vt:lpstr>
      <vt:lpstr>Round 2 (Point Values: 2-4-6-8) Category: Cellular Processes </vt:lpstr>
      <vt:lpstr>Round 2 (Point Values: 2-4-6-8) Category: Cellular Processes</vt:lpstr>
      <vt:lpstr>Round 2 (Point Values: 2-4-6-8) Category: Cellular Processes </vt:lpstr>
      <vt:lpstr>Bonus: 2 pts for each correct part</vt:lpstr>
      <vt:lpstr>Round 3 (Point Values 3-6-9-12) Category: Cellular Transport </vt:lpstr>
      <vt:lpstr>Round 3 (Point Values 3-6-9-12) Category: Cellular Transport </vt:lpstr>
      <vt:lpstr>Round 3 (Point Values 3-6-9-12) Category: Cellular Transport </vt:lpstr>
      <vt:lpstr>Round 3 Bonus</vt:lpstr>
      <vt:lpstr>Halftime Question 2 points awarded per correct answer</vt:lpstr>
      <vt:lpstr>Round 4: Point Values 1-3-6-9  Cellular Transport </vt:lpstr>
      <vt:lpstr>Round 4: Point Values 1-3-6-9  Cellular Transport</vt:lpstr>
      <vt:lpstr>Round 4: Point Values 1-3-6-9  Cellular Transport </vt:lpstr>
      <vt:lpstr>Round 4: Point Values 1-3-6-9  Cellular Transport </vt:lpstr>
      <vt:lpstr>Round 4 Bonus:  2 points for each part </vt:lpstr>
      <vt:lpstr>Round 5: Plants Point Values 2-4-6-8 </vt:lpstr>
      <vt:lpstr>Round 5: Plants Point Values 2-4-6-8 </vt:lpstr>
      <vt:lpstr>Round 5: Plants Point Values 2-4-6-8 </vt:lpstr>
      <vt:lpstr>Round 5: Plants Point Values 2-4-6-8 </vt:lpstr>
      <vt:lpstr>Round 5 Bonus: 2 points awarded for each correct part</vt:lpstr>
      <vt:lpstr>Round 6: Anything Goes Point Values 1-3-5-7 </vt:lpstr>
      <vt:lpstr>Round 6: Anything Goes Point Values 1-3-5-7 </vt:lpstr>
      <vt:lpstr>Round 6: Anything Goes Point Values 1-3-5-7 </vt:lpstr>
      <vt:lpstr>Round 6: Anything Goes Point Values 1-3-5-7 </vt:lpstr>
      <vt:lpstr>Round 6 Bonus: 1 point per answer</vt:lpstr>
      <vt:lpstr>Final Question Wager 0-20 points</vt:lpstr>
      <vt:lpstr>Final Question</vt:lpstr>
      <vt:lpstr>Final Question </vt:lpstr>
    </vt:vector>
  </TitlesOfParts>
  <Company>Paulding County School District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Courtney Kosky</dc:creator>
  <cp:lastModifiedBy>Courtney N. Kosky</cp:lastModifiedBy>
  <cp:revision>18</cp:revision>
  <dcterms:created xsi:type="dcterms:W3CDTF">2015-11-13T13:59:15Z</dcterms:created>
  <dcterms:modified xsi:type="dcterms:W3CDTF">2016-11-16T15:37:36Z</dcterms:modified>
</cp:coreProperties>
</file>