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73" r:id="rId3"/>
  </p:sldMasterIdLst>
  <p:notesMasterIdLst>
    <p:notesMasterId r:id="rId23"/>
  </p:notesMasterIdLst>
  <p:sldIdLst>
    <p:sldId id="263" r:id="rId4"/>
    <p:sldId id="257" r:id="rId5"/>
    <p:sldId id="264" r:id="rId6"/>
    <p:sldId id="258" r:id="rId7"/>
    <p:sldId id="265" r:id="rId8"/>
    <p:sldId id="262" r:id="rId9"/>
    <p:sldId id="259" r:id="rId10"/>
    <p:sldId id="266" r:id="rId11"/>
    <p:sldId id="271" r:id="rId12"/>
    <p:sldId id="267" r:id="rId13"/>
    <p:sldId id="270" r:id="rId14"/>
    <p:sldId id="272" r:id="rId15"/>
    <p:sldId id="273" r:id="rId16"/>
    <p:sldId id="274" r:id="rId17"/>
    <p:sldId id="261" r:id="rId18"/>
    <p:sldId id="268" r:id="rId19"/>
    <p:sldId id="275" r:id="rId20"/>
    <p:sldId id="269"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AAD9CA-B4ED-4A40-9EEA-6CC30781427F}" type="datetimeFigureOut">
              <a:rPr lang="en-US" smtClean="0"/>
              <a:t>9/13/2016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B9061-CE8A-4FC0-A9E8-EC9F8029C791}" type="slidenum">
              <a:rPr lang="en-US" smtClean="0"/>
              <a:t>‹#›</a:t>
            </a:fld>
            <a:endParaRPr lang="en-US"/>
          </a:p>
        </p:txBody>
      </p:sp>
    </p:spTree>
    <p:extLst>
      <p:ext uri="{BB962C8B-B14F-4D97-AF65-F5344CB8AC3E}">
        <p14:creationId xmlns:p14="http://schemas.microsoft.com/office/powerpoint/2010/main" val="676295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use the slide to activate students prior knowledge. The teacher can pose</a:t>
            </a:r>
            <a:r>
              <a:rPr lang="en-US" baseline="0" dirty="0" smtClean="0"/>
              <a:t> the questions to the class, individual students, or let the students pair up to answer the questions. The teacher should not spend more than 5 minutes on the slide. When ready, the teacher can click the mouse to show the answers.</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a:t>
            </a:fld>
            <a:endParaRPr lang="en-US"/>
          </a:p>
        </p:txBody>
      </p:sp>
    </p:spTree>
    <p:extLst>
      <p:ext uri="{BB962C8B-B14F-4D97-AF65-F5344CB8AC3E}">
        <p14:creationId xmlns:p14="http://schemas.microsoft.com/office/powerpoint/2010/main" val="52814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a:t>
            </a:r>
            <a:r>
              <a:rPr lang="en-US" baseline="0" dirty="0" smtClean="0"/>
              <a:t> The teacher should present the information on the slide. The students do not have to know chemical formulas; however, chemical formulas can be used to demonstrate the amount of atoms in matter</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10</a:t>
            </a:fld>
            <a:endParaRPr lang="en-US"/>
          </a:p>
        </p:txBody>
      </p:sp>
    </p:spTree>
    <p:extLst>
      <p:ext uri="{BB962C8B-B14F-4D97-AF65-F5344CB8AC3E}">
        <p14:creationId xmlns:p14="http://schemas.microsoft.com/office/powerpoint/2010/main" val="2143589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a:t>
            </a:r>
            <a:r>
              <a:rPr lang="en-US" baseline="0" dirty="0" smtClean="0"/>
              <a:t> Approach(s): The teacher should present the animated slide. The teacher should ask the class or call on students to answer the question “how many atoms are there in H</a:t>
            </a:r>
            <a:r>
              <a:rPr lang="en-US" baseline="-25000" dirty="0" smtClean="0"/>
              <a:t>2</a:t>
            </a:r>
            <a:r>
              <a:rPr lang="en-US" baseline="0" dirty="0" smtClean="0"/>
              <a:t>O?” Click the mouse to reveal the answer, then instruct the students to answer numbers 4-6 on part three of their notes</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11</a:t>
            </a:fld>
            <a:endParaRPr lang="en-US"/>
          </a:p>
        </p:txBody>
      </p:sp>
    </p:spTree>
    <p:extLst>
      <p:ext uri="{BB962C8B-B14F-4D97-AF65-F5344CB8AC3E}">
        <p14:creationId xmlns:p14="http://schemas.microsoft.com/office/powerpoint/2010/main" val="591854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 on the slide. The students do not have to know chemical equations; however, chemical equations can be used to demonstrate the amount of atoms in matter and the Law of Conservation of Matter</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12</a:t>
            </a:fld>
            <a:endParaRPr lang="en-US"/>
          </a:p>
        </p:txBody>
      </p:sp>
    </p:spTree>
    <p:extLst>
      <p:ext uri="{BB962C8B-B14F-4D97-AF65-F5344CB8AC3E}">
        <p14:creationId xmlns:p14="http://schemas.microsoft.com/office/powerpoint/2010/main" val="1197817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 on the slide to lead into the remaining</a:t>
            </a:r>
            <a:r>
              <a:rPr lang="en-US" baseline="0" dirty="0" smtClean="0"/>
              <a:t> slides</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13</a:t>
            </a:fld>
            <a:endParaRPr lang="en-US"/>
          </a:p>
        </p:txBody>
      </p:sp>
    </p:spTree>
    <p:extLst>
      <p:ext uri="{BB962C8B-B14F-4D97-AF65-F5344CB8AC3E}">
        <p14:creationId xmlns:p14="http://schemas.microsoft.com/office/powerpoint/2010/main" val="2460104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 on the slide. Once again,</a:t>
            </a:r>
            <a:r>
              <a:rPr lang="en-US" baseline="0" dirty="0" smtClean="0"/>
              <a:t> students do not have to know how to balance equations or identify the reactants and products in an equation. However, a chemical equation can be used to apply the Law of Conservation of Matter</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14</a:t>
            </a:fld>
            <a:endParaRPr lang="en-US"/>
          </a:p>
        </p:txBody>
      </p:sp>
    </p:spTree>
    <p:extLst>
      <p:ext uri="{BB962C8B-B14F-4D97-AF65-F5344CB8AC3E}">
        <p14:creationId xmlns:p14="http://schemas.microsoft.com/office/powerpoint/2010/main" val="401258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a:t>
            </a:r>
            <a:r>
              <a:rPr lang="en-US" baseline="0" dirty="0" smtClean="0"/>
              <a:t> teacher should use the information on the slide to reinforce atoms, molecules, and the law of conservation of matter</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15</a:t>
            </a:fld>
            <a:endParaRPr lang="en-US"/>
          </a:p>
        </p:txBody>
      </p:sp>
    </p:spTree>
    <p:extLst>
      <p:ext uri="{BB962C8B-B14F-4D97-AF65-F5344CB8AC3E}">
        <p14:creationId xmlns:p14="http://schemas.microsoft.com/office/powerpoint/2010/main" val="158823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use the information on the slide to reinforce atoms, molecules, and the law of conservation of matter</a:t>
            </a:r>
          </a:p>
        </p:txBody>
      </p:sp>
      <p:sp>
        <p:nvSpPr>
          <p:cNvPr id="4" name="Slide Number Placeholder 3"/>
          <p:cNvSpPr>
            <a:spLocks noGrp="1"/>
          </p:cNvSpPr>
          <p:nvPr>
            <p:ph type="sldNum" sz="quarter" idx="10"/>
          </p:nvPr>
        </p:nvSpPr>
        <p:spPr/>
        <p:txBody>
          <a:bodyPr/>
          <a:lstStyle/>
          <a:p>
            <a:fld id="{BD7B9061-CE8A-4FC0-A9E8-EC9F8029C791}" type="slidenum">
              <a:rPr lang="en-US" smtClean="0"/>
              <a:t>16</a:t>
            </a:fld>
            <a:endParaRPr lang="en-US"/>
          </a:p>
        </p:txBody>
      </p:sp>
    </p:spTree>
    <p:extLst>
      <p:ext uri="{BB962C8B-B14F-4D97-AF65-F5344CB8AC3E}">
        <p14:creationId xmlns:p14="http://schemas.microsoft.com/office/powerpoint/2010/main" val="2465029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a:t>
            </a:r>
            <a:r>
              <a:rPr lang="en-US" baseline="0" dirty="0" smtClean="0"/>
              <a:t> Each student should complete the summarizer. The teacher should use the summarizer to determine the level of student mastery and if differentiation is needed.</a:t>
            </a:r>
          </a:p>
        </p:txBody>
      </p:sp>
      <p:sp>
        <p:nvSpPr>
          <p:cNvPr id="4" name="Slide Number Placeholder 3"/>
          <p:cNvSpPr>
            <a:spLocks noGrp="1"/>
          </p:cNvSpPr>
          <p:nvPr>
            <p:ph type="sldNum" sz="quarter" idx="10"/>
          </p:nvPr>
        </p:nvSpPr>
        <p:spPr/>
        <p:txBody>
          <a:bodyPr/>
          <a:lstStyle/>
          <a:p>
            <a:fld id="{BD7B9061-CE8A-4FC0-A9E8-EC9F8029C791}" type="slidenum">
              <a:rPr lang="en-US" smtClean="0"/>
              <a:t>18</a:t>
            </a:fld>
            <a:endParaRPr lang="en-US"/>
          </a:p>
        </p:txBody>
      </p:sp>
    </p:spTree>
    <p:extLst>
      <p:ext uri="{BB962C8B-B14F-4D97-AF65-F5344CB8AC3E}">
        <p14:creationId xmlns:p14="http://schemas.microsoft.com/office/powerpoint/2010/main" val="2185224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a:t>
            </a:r>
            <a:r>
              <a:rPr lang="en-US" baseline="0" dirty="0" smtClean="0"/>
              <a:t> Approach(s): The teacher should introduce the essential question and the standard that aligns to the essential question</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2</a:t>
            </a:fld>
            <a:endParaRPr lang="en-US"/>
          </a:p>
        </p:txBody>
      </p:sp>
    </p:spTree>
    <p:extLst>
      <p:ext uri="{BB962C8B-B14F-4D97-AF65-F5344CB8AC3E}">
        <p14:creationId xmlns:p14="http://schemas.microsoft.com/office/powerpoint/2010/main" val="350000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give each student the Atoms and Molecules</a:t>
            </a:r>
            <a:r>
              <a:rPr lang="en-US" baseline="0" dirty="0" smtClean="0"/>
              <a:t> Notes sheet to use to record important information throughout the lesson</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3</a:t>
            </a:fld>
            <a:endParaRPr lang="en-US"/>
          </a:p>
        </p:txBody>
      </p:sp>
    </p:spTree>
    <p:extLst>
      <p:ext uri="{BB962C8B-B14F-4D97-AF65-F5344CB8AC3E}">
        <p14:creationId xmlns:p14="http://schemas.microsoft.com/office/powerpoint/2010/main" val="2994799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a:t>
            </a:r>
            <a:r>
              <a:rPr lang="en-US" baseline="0" dirty="0" smtClean="0"/>
              <a:t> on the slide while the students record the important information on their notes</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4</a:t>
            </a:fld>
            <a:endParaRPr lang="en-US"/>
          </a:p>
        </p:txBody>
      </p:sp>
    </p:spTree>
    <p:extLst>
      <p:ext uri="{BB962C8B-B14F-4D97-AF65-F5344CB8AC3E}">
        <p14:creationId xmlns:p14="http://schemas.microsoft.com/office/powerpoint/2010/main" val="3760737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a:t>
            </a:r>
            <a:r>
              <a:rPr lang="en-US" baseline="0" dirty="0" smtClean="0"/>
              <a:t> The teacher should use the link to demonstrate the size of an atom</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5</a:t>
            </a:fld>
            <a:endParaRPr lang="en-US"/>
          </a:p>
        </p:txBody>
      </p:sp>
    </p:spTree>
    <p:extLst>
      <p:ext uri="{BB962C8B-B14F-4D97-AF65-F5344CB8AC3E}">
        <p14:creationId xmlns:p14="http://schemas.microsoft.com/office/powerpoint/2010/main" val="1189999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 on the slide while the students record the important information on their notes</a:t>
            </a:r>
          </a:p>
        </p:txBody>
      </p:sp>
      <p:sp>
        <p:nvSpPr>
          <p:cNvPr id="4" name="Slide Number Placeholder 3"/>
          <p:cNvSpPr>
            <a:spLocks noGrp="1"/>
          </p:cNvSpPr>
          <p:nvPr>
            <p:ph type="sldNum" sz="quarter" idx="10"/>
          </p:nvPr>
        </p:nvSpPr>
        <p:spPr/>
        <p:txBody>
          <a:bodyPr/>
          <a:lstStyle/>
          <a:p>
            <a:fld id="{BD7B9061-CE8A-4FC0-A9E8-EC9F8029C791}" type="slidenum">
              <a:rPr lang="en-US" smtClean="0"/>
              <a:t>6</a:t>
            </a:fld>
            <a:endParaRPr lang="en-US"/>
          </a:p>
        </p:txBody>
      </p:sp>
    </p:spTree>
    <p:extLst>
      <p:ext uri="{BB962C8B-B14F-4D97-AF65-F5344CB8AC3E}">
        <p14:creationId xmlns:p14="http://schemas.microsoft.com/office/powerpoint/2010/main" val="4133062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The teacher should present the information on the slide while the students record the important information on their notes</a:t>
            </a:r>
          </a:p>
        </p:txBody>
      </p:sp>
      <p:sp>
        <p:nvSpPr>
          <p:cNvPr id="4" name="Slide Number Placeholder 3"/>
          <p:cNvSpPr>
            <a:spLocks noGrp="1"/>
          </p:cNvSpPr>
          <p:nvPr>
            <p:ph type="sldNum" sz="quarter" idx="10"/>
          </p:nvPr>
        </p:nvSpPr>
        <p:spPr/>
        <p:txBody>
          <a:bodyPr/>
          <a:lstStyle/>
          <a:p>
            <a:fld id="{BD7B9061-CE8A-4FC0-A9E8-EC9F8029C791}" type="slidenum">
              <a:rPr lang="en-US" smtClean="0"/>
              <a:t>7</a:t>
            </a:fld>
            <a:endParaRPr lang="en-US"/>
          </a:p>
        </p:txBody>
      </p:sp>
    </p:spTree>
    <p:extLst>
      <p:ext uri="{BB962C8B-B14F-4D97-AF65-F5344CB8AC3E}">
        <p14:creationId xmlns:p14="http://schemas.microsoft.com/office/powerpoint/2010/main" val="1717422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Students should complete part</a:t>
            </a:r>
            <a:r>
              <a:rPr lang="en-US" baseline="0" dirty="0" smtClean="0"/>
              <a:t> 2 of their notes sheet. Then h</a:t>
            </a:r>
            <a:r>
              <a:rPr lang="en-US" dirty="0" smtClean="0"/>
              <a:t>ave students turn to a partner and discuss the question on the slide. Partners can be determined by the students or the teacher can provide more specific directions such as turn to the person directly in front/behind you or to the right/left of you, etc. It may be necessary to have a group of three if you have an uneven number of students. Do not allow more than 30 seconds to 1 minute of discussion time. The teacher should be walking around listening and redirecting discussions as needed. The teacher can briefly discuss student responses.</a:t>
            </a:r>
          </a:p>
        </p:txBody>
      </p:sp>
      <p:sp>
        <p:nvSpPr>
          <p:cNvPr id="4" name="Slide Number Placeholder 3"/>
          <p:cNvSpPr>
            <a:spLocks noGrp="1"/>
          </p:cNvSpPr>
          <p:nvPr>
            <p:ph type="sldNum" sz="quarter" idx="10"/>
          </p:nvPr>
        </p:nvSpPr>
        <p:spPr/>
        <p:txBody>
          <a:bodyPr/>
          <a:lstStyle/>
          <a:p>
            <a:fld id="{BD7B9061-CE8A-4FC0-A9E8-EC9F8029C791}" type="slidenum">
              <a:rPr lang="en-US" smtClean="0"/>
              <a:t>8</a:t>
            </a:fld>
            <a:endParaRPr lang="en-US"/>
          </a:p>
        </p:txBody>
      </p:sp>
    </p:spTree>
    <p:extLst>
      <p:ext uri="{BB962C8B-B14F-4D97-AF65-F5344CB8AC3E}">
        <p14:creationId xmlns:p14="http://schemas.microsoft.com/office/powerpoint/2010/main" val="323740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Instructional Approach(s): This slide is an</a:t>
            </a:r>
            <a:r>
              <a:rPr lang="en-US" baseline="0" dirty="0" smtClean="0"/>
              <a:t> introduction to the remaining slides which apply the concept of atoms, elements, and molecules to the Law of Conservation of Matter</a:t>
            </a:r>
            <a:endParaRPr lang="en-US" dirty="0"/>
          </a:p>
        </p:txBody>
      </p:sp>
      <p:sp>
        <p:nvSpPr>
          <p:cNvPr id="4" name="Slide Number Placeholder 3"/>
          <p:cNvSpPr>
            <a:spLocks noGrp="1"/>
          </p:cNvSpPr>
          <p:nvPr>
            <p:ph type="sldNum" sz="quarter" idx="10"/>
          </p:nvPr>
        </p:nvSpPr>
        <p:spPr/>
        <p:txBody>
          <a:bodyPr/>
          <a:lstStyle/>
          <a:p>
            <a:fld id="{BD7B9061-CE8A-4FC0-A9E8-EC9F8029C791}" type="slidenum">
              <a:rPr lang="en-US" smtClean="0"/>
              <a:t>9</a:t>
            </a:fld>
            <a:endParaRPr lang="en-US"/>
          </a:p>
        </p:txBody>
      </p:sp>
    </p:spTree>
    <p:extLst>
      <p:ext uri="{BB962C8B-B14F-4D97-AF65-F5344CB8AC3E}">
        <p14:creationId xmlns:p14="http://schemas.microsoft.com/office/powerpoint/2010/main" val="969915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7"/>
          <p:cNvSpPr>
            <a:spLocks noGrp="1"/>
          </p:cNvSpPr>
          <p:nvPr>
            <p:ph type="dt" sz="half" idx="10"/>
          </p:nvPr>
        </p:nvSpPr>
        <p:spPr/>
        <p:txBody>
          <a:bodyPr/>
          <a:lstStyle>
            <a:lvl1pPr>
              <a:defRPr/>
            </a:lvl1pPr>
          </a:lstStyle>
          <a:p>
            <a:pPr>
              <a:defRPr/>
            </a:pPr>
            <a:endParaRPr lang="en-US"/>
          </a:p>
        </p:txBody>
      </p:sp>
      <p:sp>
        <p:nvSpPr>
          <p:cNvPr id="5" name="Footer Placeholder 16"/>
          <p:cNvSpPr>
            <a:spLocks noGrp="1"/>
          </p:cNvSpPr>
          <p:nvPr>
            <p:ph type="ftr" sz="quarter" idx="11"/>
          </p:nvPr>
        </p:nvSpPr>
        <p:spPr/>
        <p:txBody>
          <a:bodyPr/>
          <a:lstStyle>
            <a:lvl1pPr>
              <a:defRPr/>
            </a:lvl1pPr>
          </a:lstStyle>
          <a:p>
            <a:pPr>
              <a:defRPr/>
            </a:pPr>
            <a:endParaRPr lang="en-US"/>
          </a:p>
        </p:txBody>
      </p:sp>
      <p:sp>
        <p:nvSpPr>
          <p:cNvPr id="6" name="Slide Number Placeholder 28"/>
          <p:cNvSpPr>
            <a:spLocks noGrp="1"/>
          </p:cNvSpPr>
          <p:nvPr>
            <p:ph type="sldNum" sz="quarter" idx="12"/>
          </p:nvPr>
        </p:nvSpPr>
        <p:spPr/>
        <p:txBody>
          <a:bodyPr/>
          <a:lstStyle>
            <a:lvl1pPr>
              <a:defRPr/>
            </a:lvl1pPr>
          </a:lstStyle>
          <a:p>
            <a:pPr>
              <a:defRPr/>
            </a:pPr>
            <a:fld id="{D18258B1-AFB9-4F0E-8EBD-5BB3FDD9D747}" type="slidenum">
              <a:rPr lang="en-US"/>
              <a:pPr>
                <a:defRPr/>
              </a:pPr>
              <a:t>‹#›</a:t>
            </a:fld>
            <a:endParaRPr lang="en-US" dirty="0"/>
          </a:p>
        </p:txBody>
      </p:sp>
    </p:spTree>
    <p:extLst>
      <p:ext uri="{BB962C8B-B14F-4D97-AF65-F5344CB8AC3E}">
        <p14:creationId xmlns:p14="http://schemas.microsoft.com/office/powerpoint/2010/main" val="4056594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endParaRPr lang="en-US"/>
          </a:p>
        </p:txBody>
      </p:sp>
      <p:sp>
        <p:nvSpPr>
          <p:cNvPr id="5" name="Footer Placeholder 16"/>
          <p:cNvSpPr>
            <a:spLocks noGrp="1"/>
          </p:cNvSpPr>
          <p:nvPr>
            <p:ph type="ftr" sz="quarter" idx="11"/>
          </p:nvPr>
        </p:nvSpPr>
        <p:spPr/>
        <p:txBody>
          <a:bodyPr/>
          <a:lstStyle>
            <a:lvl1pPr>
              <a:defRPr/>
            </a:lvl1pPr>
          </a:lstStyle>
          <a:p>
            <a:pPr>
              <a:defRPr/>
            </a:pPr>
            <a:endParaRPr lang="en-US"/>
          </a:p>
        </p:txBody>
      </p:sp>
      <p:sp>
        <p:nvSpPr>
          <p:cNvPr id="6" name="Slide Number Placeholder 28"/>
          <p:cNvSpPr>
            <a:spLocks noGrp="1"/>
          </p:cNvSpPr>
          <p:nvPr>
            <p:ph type="sldNum" sz="quarter" idx="12"/>
          </p:nvPr>
        </p:nvSpPr>
        <p:spPr/>
        <p:txBody>
          <a:bodyPr/>
          <a:lstStyle>
            <a:lvl1pPr>
              <a:defRPr/>
            </a:lvl1pPr>
          </a:lstStyle>
          <a:p>
            <a:pPr>
              <a:defRPr/>
            </a:pPr>
            <a:fld id="{E1CD326A-9886-4666-BD3B-27591092BC52}" type="slidenum">
              <a:rPr lang="en-US"/>
              <a:pPr>
                <a:defRPr/>
              </a:pPr>
              <a:t>‹#›</a:t>
            </a:fld>
            <a:endParaRPr lang="en-US" dirty="0"/>
          </a:p>
        </p:txBody>
      </p:sp>
    </p:spTree>
    <p:extLst>
      <p:ext uri="{BB962C8B-B14F-4D97-AF65-F5344CB8AC3E}">
        <p14:creationId xmlns:p14="http://schemas.microsoft.com/office/powerpoint/2010/main" val="3284514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43000"/>
            <a:ext cx="2057400" cy="5430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019800" cy="5430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endParaRPr lang="en-US"/>
          </a:p>
        </p:txBody>
      </p:sp>
      <p:sp>
        <p:nvSpPr>
          <p:cNvPr id="5" name="Footer Placeholder 16"/>
          <p:cNvSpPr>
            <a:spLocks noGrp="1"/>
          </p:cNvSpPr>
          <p:nvPr>
            <p:ph type="ftr" sz="quarter" idx="11"/>
          </p:nvPr>
        </p:nvSpPr>
        <p:spPr/>
        <p:txBody>
          <a:bodyPr/>
          <a:lstStyle>
            <a:lvl1pPr>
              <a:defRPr/>
            </a:lvl1pPr>
          </a:lstStyle>
          <a:p>
            <a:pPr>
              <a:defRPr/>
            </a:pPr>
            <a:endParaRPr lang="en-US"/>
          </a:p>
        </p:txBody>
      </p:sp>
      <p:sp>
        <p:nvSpPr>
          <p:cNvPr id="6" name="Slide Number Placeholder 28"/>
          <p:cNvSpPr>
            <a:spLocks noGrp="1"/>
          </p:cNvSpPr>
          <p:nvPr>
            <p:ph type="sldNum" sz="quarter" idx="12"/>
          </p:nvPr>
        </p:nvSpPr>
        <p:spPr/>
        <p:txBody>
          <a:bodyPr/>
          <a:lstStyle>
            <a:lvl1pPr>
              <a:defRPr/>
            </a:lvl1pPr>
          </a:lstStyle>
          <a:p>
            <a:pPr>
              <a:defRPr/>
            </a:pPr>
            <a:fld id="{0343E319-3C13-4D95-B55E-1B6578BFD420}" type="slidenum">
              <a:rPr lang="en-US"/>
              <a:pPr>
                <a:defRPr/>
              </a:pPr>
              <a:t>‹#›</a:t>
            </a:fld>
            <a:endParaRPr lang="en-US" dirty="0"/>
          </a:p>
        </p:txBody>
      </p:sp>
    </p:spTree>
    <p:extLst>
      <p:ext uri="{BB962C8B-B14F-4D97-AF65-F5344CB8AC3E}">
        <p14:creationId xmlns:p14="http://schemas.microsoft.com/office/powerpoint/2010/main" val="3092992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0227109-F76F-4838-9166-FA9A01CF3D50}" type="slidenum">
              <a:rPr lang="en-US"/>
              <a:pPr>
                <a:defRPr/>
              </a:pPr>
              <a:t>‹#›</a:t>
            </a:fld>
            <a:endParaRPr lang="en-US" dirty="0"/>
          </a:p>
        </p:txBody>
      </p:sp>
    </p:spTree>
    <p:extLst>
      <p:ext uri="{BB962C8B-B14F-4D97-AF65-F5344CB8AC3E}">
        <p14:creationId xmlns:p14="http://schemas.microsoft.com/office/powerpoint/2010/main" val="4252401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207436A-03DE-4AEC-A767-6E6DB15EE123}" type="slidenum">
              <a:rPr lang="en-US"/>
              <a:pPr>
                <a:defRPr/>
              </a:pPr>
              <a:t>‹#›</a:t>
            </a:fld>
            <a:endParaRPr lang="en-US" dirty="0"/>
          </a:p>
        </p:txBody>
      </p:sp>
    </p:spTree>
    <p:extLst>
      <p:ext uri="{BB962C8B-B14F-4D97-AF65-F5344CB8AC3E}">
        <p14:creationId xmlns:p14="http://schemas.microsoft.com/office/powerpoint/2010/main" val="2293369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DF9500B-A3ED-45CA-B882-36CA909240BF}" type="slidenum">
              <a:rPr lang="en-US"/>
              <a:pPr>
                <a:defRPr/>
              </a:pPr>
              <a:t>‹#›</a:t>
            </a:fld>
            <a:endParaRPr lang="en-US" dirty="0"/>
          </a:p>
        </p:txBody>
      </p:sp>
    </p:spTree>
    <p:extLst>
      <p:ext uri="{BB962C8B-B14F-4D97-AF65-F5344CB8AC3E}">
        <p14:creationId xmlns:p14="http://schemas.microsoft.com/office/powerpoint/2010/main" val="1723559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88"/>
            <a:ext cx="4038600"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88"/>
            <a:ext cx="4038600"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A3CFEEE-DDCD-4428-A2DC-841C80DD2D27}" type="slidenum">
              <a:rPr lang="en-US"/>
              <a:pPr>
                <a:defRPr/>
              </a:pPr>
              <a:t>‹#›</a:t>
            </a:fld>
            <a:endParaRPr lang="en-US" dirty="0"/>
          </a:p>
        </p:txBody>
      </p:sp>
    </p:spTree>
    <p:extLst>
      <p:ext uri="{BB962C8B-B14F-4D97-AF65-F5344CB8AC3E}">
        <p14:creationId xmlns:p14="http://schemas.microsoft.com/office/powerpoint/2010/main" val="2364888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690165AC-0402-4A59-B0C1-F0213F3BF4AD}" type="slidenum">
              <a:rPr lang="en-US"/>
              <a:pPr>
                <a:defRPr/>
              </a:pPr>
              <a:t>‹#›</a:t>
            </a:fld>
            <a:endParaRPr lang="en-US" dirty="0"/>
          </a:p>
        </p:txBody>
      </p:sp>
    </p:spTree>
    <p:extLst>
      <p:ext uri="{BB962C8B-B14F-4D97-AF65-F5344CB8AC3E}">
        <p14:creationId xmlns:p14="http://schemas.microsoft.com/office/powerpoint/2010/main" val="2546817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9F1E2EDD-A31B-4FD1-A1B6-8C80C32C8679}" type="slidenum">
              <a:rPr lang="en-US"/>
              <a:pPr>
                <a:defRPr/>
              </a:pPr>
              <a:t>‹#›</a:t>
            </a:fld>
            <a:endParaRPr lang="en-US" dirty="0"/>
          </a:p>
        </p:txBody>
      </p:sp>
    </p:spTree>
    <p:extLst>
      <p:ext uri="{BB962C8B-B14F-4D97-AF65-F5344CB8AC3E}">
        <p14:creationId xmlns:p14="http://schemas.microsoft.com/office/powerpoint/2010/main" val="1050194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296F730-BFE8-48BD-8097-72530FA5946D}" type="slidenum">
              <a:rPr lang="en-US"/>
              <a:pPr>
                <a:defRPr/>
              </a:pPr>
              <a:t>‹#›</a:t>
            </a:fld>
            <a:endParaRPr lang="en-US" dirty="0"/>
          </a:p>
        </p:txBody>
      </p:sp>
    </p:spTree>
    <p:extLst>
      <p:ext uri="{BB962C8B-B14F-4D97-AF65-F5344CB8AC3E}">
        <p14:creationId xmlns:p14="http://schemas.microsoft.com/office/powerpoint/2010/main" val="390718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EEE2DFF0-1527-4E09-8ED4-206319E7B8EF}" type="slidenum">
              <a:rPr lang="en-US"/>
              <a:pPr>
                <a:defRPr/>
              </a:pPr>
              <a:t>‹#›</a:t>
            </a:fld>
            <a:endParaRPr lang="en-US" dirty="0"/>
          </a:p>
        </p:txBody>
      </p:sp>
    </p:spTree>
    <p:extLst>
      <p:ext uri="{BB962C8B-B14F-4D97-AF65-F5344CB8AC3E}">
        <p14:creationId xmlns:p14="http://schemas.microsoft.com/office/powerpoint/2010/main" val="3509729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7"/>
          <p:cNvSpPr>
            <a:spLocks noGrp="1"/>
          </p:cNvSpPr>
          <p:nvPr>
            <p:ph type="dt" sz="half" idx="10"/>
          </p:nvPr>
        </p:nvSpPr>
        <p:spPr/>
        <p:txBody>
          <a:bodyPr/>
          <a:lstStyle>
            <a:lvl1pPr>
              <a:defRPr/>
            </a:lvl1pPr>
          </a:lstStyle>
          <a:p>
            <a:pPr>
              <a:defRPr/>
            </a:pPr>
            <a:endParaRPr lang="en-US"/>
          </a:p>
        </p:txBody>
      </p:sp>
      <p:sp>
        <p:nvSpPr>
          <p:cNvPr id="5" name="Footer Placeholder 16"/>
          <p:cNvSpPr>
            <a:spLocks noGrp="1"/>
          </p:cNvSpPr>
          <p:nvPr>
            <p:ph type="ftr" sz="quarter" idx="11"/>
          </p:nvPr>
        </p:nvSpPr>
        <p:spPr/>
        <p:txBody>
          <a:bodyPr/>
          <a:lstStyle>
            <a:lvl1pPr>
              <a:defRPr/>
            </a:lvl1pPr>
          </a:lstStyle>
          <a:p>
            <a:pPr>
              <a:defRPr/>
            </a:pPr>
            <a:endParaRPr lang="en-US"/>
          </a:p>
        </p:txBody>
      </p:sp>
      <p:sp>
        <p:nvSpPr>
          <p:cNvPr id="6" name="Slide Number Placeholder 28"/>
          <p:cNvSpPr>
            <a:spLocks noGrp="1"/>
          </p:cNvSpPr>
          <p:nvPr>
            <p:ph type="sldNum" sz="quarter" idx="12"/>
          </p:nvPr>
        </p:nvSpPr>
        <p:spPr/>
        <p:txBody>
          <a:bodyPr/>
          <a:lstStyle>
            <a:lvl1pPr>
              <a:defRPr/>
            </a:lvl1pPr>
          </a:lstStyle>
          <a:p>
            <a:pPr>
              <a:defRPr/>
            </a:pPr>
            <a:fld id="{E6DBF08C-23D6-4A48-94BD-6C6AA40D9546}" type="slidenum">
              <a:rPr lang="en-US"/>
              <a:pPr>
                <a:defRPr/>
              </a:pPr>
              <a:t>‹#›</a:t>
            </a:fld>
            <a:endParaRPr lang="en-US" dirty="0"/>
          </a:p>
        </p:txBody>
      </p:sp>
    </p:spTree>
    <p:extLst>
      <p:ext uri="{BB962C8B-B14F-4D97-AF65-F5344CB8AC3E}">
        <p14:creationId xmlns:p14="http://schemas.microsoft.com/office/powerpoint/2010/main" val="552367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6BA084A-C46F-44C3-8122-ECC34A5C11A1}" type="slidenum">
              <a:rPr lang="en-US"/>
              <a:pPr>
                <a:defRPr/>
              </a:pPr>
              <a:t>‹#›</a:t>
            </a:fld>
            <a:endParaRPr lang="en-US" dirty="0"/>
          </a:p>
        </p:txBody>
      </p:sp>
    </p:spTree>
    <p:extLst>
      <p:ext uri="{BB962C8B-B14F-4D97-AF65-F5344CB8AC3E}">
        <p14:creationId xmlns:p14="http://schemas.microsoft.com/office/powerpoint/2010/main" val="2378707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B14DFDD2-7745-449F-ACE0-83BADD04CB0D}" type="slidenum">
              <a:rPr lang="en-US"/>
              <a:pPr>
                <a:defRPr/>
              </a:pPr>
              <a:t>‹#›</a:t>
            </a:fld>
            <a:endParaRPr lang="en-US" dirty="0"/>
          </a:p>
        </p:txBody>
      </p:sp>
    </p:spTree>
    <p:extLst>
      <p:ext uri="{BB962C8B-B14F-4D97-AF65-F5344CB8AC3E}">
        <p14:creationId xmlns:p14="http://schemas.microsoft.com/office/powerpoint/2010/main" val="108501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43000"/>
            <a:ext cx="2057400" cy="5430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019800" cy="5430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6A3ACE1-F762-439F-B159-185E166B62BA}" type="slidenum">
              <a:rPr lang="en-US"/>
              <a:pPr>
                <a:defRPr/>
              </a:pPr>
              <a:t>‹#›</a:t>
            </a:fld>
            <a:endParaRPr lang="en-US" dirty="0"/>
          </a:p>
        </p:txBody>
      </p:sp>
    </p:spTree>
    <p:extLst>
      <p:ext uri="{BB962C8B-B14F-4D97-AF65-F5344CB8AC3E}">
        <p14:creationId xmlns:p14="http://schemas.microsoft.com/office/powerpoint/2010/main" val="2034938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cs typeface="Arial" charset="0"/>
              </a:defRPr>
            </a:lvl1pPr>
          </a:lstStyle>
          <a:p>
            <a:pPr>
              <a:defRPr/>
            </a:pPr>
            <a:fld id="{FF867D77-75B4-4AFA-A169-42A089C8200A}" type="datetimeFigureOut">
              <a:rPr lang="en-US"/>
              <a:pPr>
                <a:defRPr/>
              </a:pPr>
              <a:t>9/13/2016</a:t>
            </a:fld>
            <a:endParaRPr lang="en-US" dirty="0"/>
          </a:p>
        </p:txBody>
      </p:sp>
      <p:sp>
        <p:nvSpPr>
          <p:cNvPr id="18" name="Footer Placeholder 16"/>
          <p:cNvSpPr>
            <a:spLocks noGrp="1"/>
          </p:cNvSpPr>
          <p:nvPr>
            <p:ph type="ftr" sz="quarter" idx="11"/>
          </p:nvPr>
        </p:nvSpPr>
        <p:spPr>
          <a:xfrm>
            <a:off x="5410200" y="4205288"/>
            <a:ext cx="1295400" cy="457200"/>
          </a:xfrm>
        </p:spPr>
        <p:txBody>
          <a:bodyPr/>
          <a:lstStyle>
            <a:lvl1pPr>
              <a:defRPr>
                <a:cs typeface="Arial" charset="0"/>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a:solidFill>
                  <a:prstClr val="white"/>
                </a:solidFill>
                <a:cs typeface="Arial" charset="0"/>
              </a:defRPr>
            </a:lvl1pPr>
          </a:lstStyle>
          <a:p>
            <a:pPr>
              <a:defRPr/>
            </a:pPr>
            <a:fld id="{E5118171-7C36-428A-BED3-5EF980C6E461}" type="slidenum">
              <a:rPr lang="en-US"/>
              <a:pPr>
                <a:defRPr/>
              </a:pPr>
              <a:t>‹#›</a:t>
            </a:fld>
            <a:endParaRPr lang="en-US" dirty="0"/>
          </a:p>
        </p:txBody>
      </p:sp>
    </p:spTree>
    <p:extLst>
      <p:ext uri="{BB962C8B-B14F-4D97-AF65-F5344CB8AC3E}">
        <p14:creationId xmlns:p14="http://schemas.microsoft.com/office/powerpoint/2010/main" val="29431592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cs typeface="Arial" charset="0"/>
              </a:defRPr>
            </a:lvl1pPr>
          </a:lstStyle>
          <a:p>
            <a:pPr>
              <a:defRPr/>
            </a:pPr>
            <a:fld id="{AB1FA764-94DE-4CDC-AA1F-9817853A9C39}" type="datetimeFigureOut">
              <a:rPr lang="en-US"/>
              <a:pPr>
                <a:defRPr/>
              </a:pPr>
              <a:t>9/13/2016</a:t>
            </a:fld>
            <a:endParaRPr lang="en-US" dirty="0"/>
          </a:p>
        </p:txBody>
      </p:sp>
      <p:sp>
        <p:nvSpPr>
          <p:cNvPr id="5"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22"/>
          <p:cNvSpPr>
            <a:spLocks noGrp="1"/>
          </p:cNvSpPr>
          <p:nvPr>
            <p:ph type="sldNum" sz="quarter" idx="12"/>
          </p:nvPr>
        </p:nvSpPr>
        <p:spPr/>
        <p:txBody>
          <a:bodyPr/>
          <a:lstStyle>
            <a:lvl1pPr>
              <a:defRPr>
                <a:cs typeface="Arial" charset="0"/>
              </a:defRPr>
            </a:lvl1pPr>
          </a:lstStyle>
          <a:p>
            <a:pPr>
              <a:defRPr/>
            </a:pPr>
            <a:fld id="{1909CAA0-CB71-4139-8FEE-AE63807EC419}" type="slidenum">
              <a:rPr lang="en-US"/>
              <a:pPr>
                <a:defRPr/>
              </a:pPr>
              <a:t>‹#›</a:t>
            </a:fld>
            <a:endParaRPr lang="en-US" dirty="0"/>
          </a:p>
        </p:txBody>
      </p:sp>
    </p:spTree>
    <p:extLst>
      <p:ext uri="{BB962C8B-B14F-4D97-AF65-F5344CB8AC3E}">
        <p14:creationId xmlns:p14="http://schemas.microsoft.com/office/powerpoint/2010/main" val="3491156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cs typeface="Arial" charset="0"/>
              </a:defRPr>
            </a:lvl1pPr>
          </a:lstStyle>
          <a:p>
            <a:pPr>
              <a:defRPr/>
            </a:pPr>
            <a:fld id="{1B66C8BB-B911-482E-BC1D-2ADDA94698F8}" type="datetimeFigureOut">
              <a:rPr lang="en-US"/>
              <a:pPr>
                <a:defRPr/>
              </a:pPr>
              <a:t>9/13/2016</a:t>
            </a:fld>
            <a:endParaRPr lang="en-US" dirty="0"/>
          </a:p>
        </p:txBody>
      </p:sp>
      <p:sp>
        <p:nvSpPr>
          <p:cNvPr id="5"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22"/>
          <p:cNvSpPr>
            <a:spLocks noGrp="1"/>
          </p:cNvSpPr>
          <p:nvPr>
            <p:ph type="sldNum" sz="quarter" idx="12"/>
          </p:nvPr>
        </p:nvSpPr>
        <p:spPr/>
        <p:txBody>
          <a:bodyPr/>
          <a:lstStyle>
            <a:lvl1pPr>
              <a:defRPr>
                <a:cs typeface="Arial" charset="0"/>
              </a:defRPr>
            </a:lvl1pPr>
          </a:lstStyle>
          <a:p>
            <a:pPr>
              <a:defRPr/>
            </a:pPr>
            <a:fld id="{E5B40958-6E35-4578-8836-68B764BBA8EE}" type="slidenum">
              <a:rPr lang="en-US"/>
              <a:pPr>
                <a:defRPr/>
              </a:pPr>
              <a:t>‹#›</a:t>
            </a:fld>
            <a:endParaRPr lang="en-US" dirty="0"/>
          </a:p>
        </p:txBody>
      </p:sp>
    </p:spTree>
    <p:extLst>
      <p:ext uri="{BB962C8B-B14F-4D97-AF65-F5344CB8AC3E}">
        <p14:creationId xmlns:p14="http://schemas.microsoft.com/office/powerpoint/2010/main" val="505378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cs typeface="Arial" charset="0"/>
              </a:defRPr>
            </a:lvl1pPr>
          </a:lstStyle>
          <a:p>
            <a:pPr>
              <a:defRPr/>
            </a:pPr>
            <a:fld id="{AF98074B-5CEA-4462-9427-0E9F2A663D85}" type="datetimeFigureOut">
              <a:rPr lang="en-US"/>
              <a:pPr>
                <a:defRPr/>
              </a:pPr>
              <a:t>9/13/2016</a:t>
            </a:fld>
            <a:endParaRPr lang="en-US" dirty="0"/>
          </a:p>
        </p:txBody>
      </p:sp>
      <p:sp>
        <p:nvSpPr>
          <p:cNvPr id="6"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22"/>
          <p:cNvSpPr>
            <a:spLocks noGrp="1"/>
          </p:cNvSpPr>
          <p:nvPr>
            <p:ph type="sldNum" sz="quarter" idx="12"/>
          </p:nvPr>
        </p:nvSpPr>
        <p:spPr/>
        <p:txBody>
          <a:bodyPr/>
          <a:lstStyle>
            <a:lvl1pPr>
              <a:defRPr>
                <a:cs typeface="Arial" charset="0"/>
              </a:defRPr>
            </a:lvl1pPr>
          </a:lstStyle>
          <a:p>
            <a:pPr>
              <a:defRPr/>
            </a:pPr>
            <a:fld id="{4C876243-C6AF-4B6D-88E5-B394B154C330}" type="slidenum">
              <a:rPr lang="en-US"/>
              <a:pPr>
                <a:defRPr/>
              </a:pPr>
              <a:t>‹#›</a:t>
            </a:fld>
            <a:endParaRPr lang="en-US" dirty="0"/>
          </a:p>
        </p:txBody>
      </p:sp>
    </p:spTree>
    <p:extLst>
      <p:ext uri="{BB962C8B-B14F-4D97-AF65-F5344CB8AC3E}">
        <p14:creationId xmlns:p14="http://schemas.microsoft.com/office/powerpoint/2010/main" val="152481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5"/>
          <p:cNvSpPr>
            <a:spLocks noGrp="1"/>
          </p:cNvSpPr>
          <p:nvPr>
            <p:ph type="dt" sz="half" idx="10"/>
          </p:nvPr>
        </p:nvSpPr>
        <p:spPr/>
        <p:txBody>
          <a:bodyPr rtlCol="0"/>
          <a:lstStyle>
            <a:lvl1pPr>
              <a:defRPr>
                <a:cs typeface="Arial" charset="0"/>
              </a:defRPr>
            </a:lvl1pPr>
          </a:lstStyle>
          <a:p>
            <a:pPr>
              <a:defRPr/>
            </a:pPr>
            <a:fld id="{DD06DA59-E995-4BD7-A495-CFD0193F1EB9}" type="datetimeFigureOut">
              <a:rPr lang="en-US"/>
              <a:pPr>
                <a:defRPr/>
              </a:pPr>
              <a:t>9/13/2016</a:t>
            </a:fld>
            <a:endParaRPr lang="en-US" dirty="0"/>
          </a:p>
        </p:txBody>
      </p:sp>
      <p:sp>
        <p:nvSpPr>
          <p:cNvPr id="8" name="Slide Number Placeholder 26"/>
          <p:cNvSpPr>
            <a:spLocks noGrp="1"/>
          </p:cNvSpPr>
          <p:nvPr>
            <p:ph type="sldNum" sz="quarter" idx="11"/>
          </p:nvPr>
        </p:nvSpPr>
        <p:spPr/>
        <p:txBody>
          <a:bodyPr rtlCol="0"/>
          <a:lstStyle>
            <a:lvl1pPr>
              <a:defRPr>
                <a:cs typeface="Arial" charset="0"/>
              </a:defRPr>
            </a:lvl1pPr>
          </a:lstStyle>
          <a:p>
            <a:pPr>
              <a:defRPr/>
            </a:pPr>
            <a:fld id="{2903D99E-70C9-448C-AABD-8544CB8E8196}" type="slidenum">
              <a:rPr lang="en-US"/>
              <a:pPr>
                <a:defRPr/>
              </a:pPr>
              <a:t>‹#›</a:t>
            </a:fld>
            <a:endParaRPr lang="en-US" dirty="0"/>
          </a:p>
        </p:txBody>
      </p:sp>
      <p:sp>
        <p:nvSpPr>
          <p:cNvPr id="9" name="Footer Placeholder 27"/>
          <p:cNvSpPr>
            <a:spLocks noGrp="1"/>
          </p:cNvSpPr>
          <p:nvPr>
            <p:ph type="ftr" sz="quarter" idx="12"/>
          </p:nvPr>
        </p:nvSpPr>
        <p:spPr/>
        <p:txBody>
          <a:bodyPr rtlCol="0"/>
          <a:lstStyle>
            <a:lvl1pPr>
              <a:defRPr>
                <a:cs typeface="Arial" charset="0"/>
              </a:defRPr>
            </a:lvl1pPr>
          </a:lstStyle>
          <a:p>
            <a:pPr>
              <a:defRPr/>
            </a:pPr>
            <a:endParaRPr lang="en-US"/>
          </a:p>
        </p:txBody>
      </p:sp>
    </p:spTree>
    <p:extLst>
      <p:ext uri="{BB962C8B-B14F-4D97-AF65-F5344CB8AC3E}">
        <p14:creationId xmlns:p14="http://schemas.microsoft.com/office/powerpoint/2010/main" val="16906341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cs typeface="Arial" charset="0"/>
              </a:defRPr>
            </a:lvl1pPr>
          </a:lstStyle>
          <a:p>
            <a:pPr>
              <a:defRPr/>
            </a:pPr>
            <a:fld id="{AC698CDD-509D-4042-B4EF-A53FAC25A99E}" type="datetimeFigureOut">
              <a:rPr lang="en-US"/>
              <a:pPr>
                <a:defRPr/>
              </a:pPr>
              <a:t>9/13/2016</a:t>
            </a:fld>
            <a:endParaRPr lang="en-US" dirty="0"/>
          </a:p>
        </p:txBody>
      </p:sp>
      <p:sp>
        <p:nvSpPr>
          <p:cNvPr id="4" name="Footer Placeholder 3"/>
          <p:cNvSpPr>
            <a:spLocks noGrp="1"/>
          </p:cNvSpPr>
          <p:nvPr>
            <p:ph type="ftr" sz="quarter" idx="11"/>
          </p:nvPr>
        </p:nvSpPr>
        <p:spPr/>
        <p:txBody>
          <a:bodyPr/>
          <a:lstStyle>
            <a:lvl1pPr>
              <a:defRPr>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cs typeface="Arial" charset="0"/>
              </a:defRPr>
            </a:lvl1pPr>
          </a:lstStyle>
          <a:p>
            <a:pPr>
              <a:defRPr/>
            </a:pPr>
            <a:fld id="{3D002576-838D-421B-BD6F-CE4F716AB1D2}" type="slidenum">
              <a:rPr lang="en-US"/>
              <a:pPr>
                <a:defRPr/>
              </a:pPr>
              <a:t>‹#›</a:t>
            </a:fld>
            <a:endParaRPr lang="en-US" dirty="0"/>
          </a:p>
        </p:txBody>
      </p:sp>
    </p:spTree>
    <p:extLst>
      <p:ext uri="{BB962C8B-B14F-4D97-AF65-F5344CB8AC3E}">
        <p14:creationId xmlns:p14="http://schemas.microsoft.com/office/powerpoint/2010/main" val="8153346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cs typeface="Arial" charset="0"/>
              </a:defRPr>
            </a:lvl1pPr>
          </a:lstStyle>
          <a:p>
            <a:pPr>
              <a:defRPr/>
            </a:pPr>
            <a:fld id="{EDB53E4B-E783-4321-8E66-601F62EB903D}" type="datetimeFigureOut">
              <a:rPr lang="en-US"/>
              <a:pPr>
                <a:defRPr/>
              </a:pPr>
              <a:t>9/13/2016</a:t>
            </a:fld>
            <a:endParaRPr lang="en-US" dirty="0"/>
          </a:p>
        </p:txBody>
      </p:sp>
      <p:sp>
        <p:nvSpPr>
          <p:cNvPr id="3"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4" name="Slide Number Placeholder 22"/>
          <p:cNvSpPr>
            <a:spLocks noGrp="1"/>
          </p:cNvSpPr>
          <p:nvPr>
            <p:ph type="sldNum" sz="quarter" idx="12"/>
          </p:nvPr>
        </p:nvSpPr>
        <p:spPr/>
        <p:txBody>
          <a:bodyPr/>
          <a:lstStyle>
            <a:lvl1pPr>
              <a:defRPr>
                <a:cs typeface="Arial" charset="0"/>
              </a:defRPr>
            </a:lvl1pPr>
          </a:lstStyle>
          <a:p>
            <a:pPr>
              <a:defRPr/>
            </a:pPr>
            <a:fld id="{541B29F3-5A80-4E83-A1F7-7F942B06443B}" type="slidenum">
              <a:rPr lang="en-US"/>
              <a:pPr>
                <a:defRPr/>
              </a:pPr>
              <a:t>‹#›</a:t>
            </a:fld>
            <a:endParaRPr lang="en-US" dirty="0"/>
          </a:p>
        </p:txBody>
      </p:sp>
    </p:spTree>
    <p:extLst>
      <p:ext uri="{BB962C8B-B14F-4D97-AF65-F5344CB8AC3E}">
        <p14:creationId xmlns:p14="http://schemas.microsoft.com/office/powerpoint/2010/main" val="803421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7"/>
          <p:cNvSpPr>
            <a:spLocks noGrp="1"/>
          </p:cNvSpPr>
          <p:nvPr>
            <p:ph type="dt" sz="half" idx="10"/>
          </p:nvPr>
        </p:nvSpPr>
        <p:spPr/>
        <p:txBody>
          <a:bodyPr/>
          <a:lstStyle>
            <a:lvl1pPr>
              <a:defRPr/>
            </a:lvl1pPr>
          </a:lstStyle>
          <a:p>
            <a:pPr>
              <a:defRPr/>
            </a:pPr>
            <a:endParaRPr lang="en-US"/>
          </a:p>
        </p:txBody>
      </p:sp>
      <p:sp>
        <p:nvSpPr>
          <p:cNvPr id="5" name="Footer Placeholder 16"/>
          <p:cNvSpPr>
            <a:spLocks noGrp="1"/>
          </p:cNvSpPr>
          <p:nvPr>
            <p:ph type="ftr" sz="quarter" idx="11"/>
          </p:nvPr>
        </p:nvSpPr>
        <p:spPr/>
        <p:txBody>
          <a:bodyPr/>
          <a:lstStyle>
            <a:lvl1pPr>
              <a:defRPr/>
            </a:lvl1pPr>
          </a:lstStyle>
          <a:p>
            <a:pPr>
              <a:defRPr/>
            </a:pPr>
            <a:endParaRPr lang="en-US"/>
          </a:p>
        </p:txBody>
      </p:sp>
      <p:sp>
        <p:nvSpPr>
          <p:cNvPr id="6" name="Slide Number Placeholder 28"/>
          <p:cNvSpPr>
            <a:spLocks noGrp="1"/>
          </p:cNvSpPr>
          <p:nvPr>
            <p:ph type="sldNum" sz="quarter" idx="12"/>
          </p:nvPr>
        </p:nvSpPr>
        <p:spPr/>
        <p:txBody>
          <a:bodyPr/>
          <a:lstStyle>
            <a:lvl1pPr>
              <a:defRPr/>
            </a:lvl1pPr>
          </a:lstStyle>
          <a:p>
            <a:pPr>
              <a:defRPr/>
            </a:pPr>
            <a:fld id="{BBF27395-B1C4-4B2D-B818-5D67C827B73E}" type="slidenum">
              <a:rPr lang="en-US"/>
              <a:pPr>
                <a:defRPr/>
              </a:pPr>
              <a:t>‹#›</a:t>
            </a:fld>
            <a:endParaRPr lang="en-US" dirty="0"/>
          </a:p>
        </p:txBody>
      </p:sp>
    </p:spTree>
    <p:extLst>
      <p:ext uri="{BB962C8B-B14F-4D97-AF65-F5344CB8AC3E}">
        <p14:creationId xmlns:p14="http://schemas.microsoft.com/office/powerpoint/2010/main" val="23641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cs typeface="Arial" charset="0"/>
              </a:defRPr>
            </a:lvl1pPr>
          </a:lstStyle>
          <a:p>
            <a:pPr>
              <a:defRPr/>
            </a:pPr>
            <a:fld id="{556EE264-E50F-4220-87C5-1DFF33E69457}" type="datetimeFigureOut">
              <a:rPr lang="en-US"/>
              <a:pPr>
                <a:defRPr/>
              </a:pPr>
              <a:t>9/13/2016</a:t>
            </a:fld>
            <a:endParaRPr lang="en-US" dirty="0"/>
          </a:p>
        </p:txBody>
      </p:sp>
      <p:sp>
        <p:nvSpPr>
          <p:cNvPr id="6"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22"/>
          <p:cNvSpPr>
            <a:spLocks noGrp="1"/>
          </p:cNvSpPr>
          <p:nvPr>
            <p:ph type="sldNum" sz="quarter" idx="12"/>
          </p:nvPr>
        </p:nvSpPr>
        <p:spPr/>
        <p:txBody>
          <a:bodyPr/>
          <a:lstStyle>
            <a:lvl1pPr>
              <a:defRPr>
                <a:cs typeface="Arial" charset="0"/>
              </a:defRPr>
            </a:lvl1pPr>
          </a:lstStyle>
          <a:p>
            <a:pPr>
              <a:defRPr/>
            </a:pPr>
            <a:fld id="{940E65D6-64F0-4A43-81CD-B09A34D907EC}" type="slidenum">
              <a:rPr lang="en-US"/>
              <a:pPr>
                <a:defRPr/>
              </a:pPr>
              <a:t>‹#›</a:t>
            </a:fld>
            <a:endParaRPr lang="en-US" dirty="0"/>
          </a:p>
        </p:txBody>
      </p:sp>
    </p:spTree>
    <p:extLst>
      <p:ext uri="{BB962C8B-B14F-4D97-AF65-F5344CB8AC3E}">
        <p14:creationId xmlns:p14="http://schemas.microsoft.com/office/powerpoint/2010/main" val="171299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cs typeface="Arial" charset="0"/>
              </a:defRPr>
            </a:lvl1pPr>
          </a:lstStyle>
          <a:p>
            <a:pPr>
              <a:defRPr/>
            </a:pPr>
            <a:fld id="{D73AFB0E-C090-4221-8B66-31DE0AF7647F}" type="datetimeFigureOut">
              <a:rPr lang="en-US"/>
              <a:pPr>
                <a:defRPr/>
              </a:pPr>
              <a:t>9/13/2016</a:t>
            </a:fld>
            <a:endParaRPr lang="en-US" dirty="0"/>
          </a:p>
        </p:txBody>
      </p:sp>
      <p:sp>
        <p:nvSpPr>
          <p:cNvPr id="6"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22"/>
          <p:cNvSpPr>
            <a:spLocks noGrp="1"/>
          </p:cNvSpPr>
          <p:nvPr>
            <p:ph type="sldNum" sz="quarter" idx="12"/>
          </p:nvPr>
        </p:nvSpPr>
        <p:spPr/>
        <p:txBody>
          <a:bodyPr/>
          <a:lstStyle>
            <a:lvl1pPr>
              <a:defRPr>
                <a:cs typeface="Arial" charset="0"/>
              </a:defRPr>
            </a:lvl1pPr>
          </a:lstStyle>
          <a:p>
            <a:pPr>
              <a:defRPr/>
            </a:pPr>
            <a:fld id="{98D2653F-C6D7-4F52-8037-B8E5CA53172E}" type="slidenum">
              <a:rPr lang="en-US"/>
              <a:pPr>
                <a:defRPr/>
              </a:pPr>
              <a:t>‹#›</a:t>
            </a:fld>
            <a:endParaRPr lang="en-US" dirty="0"/>
          </a:p>
        </p:txBody>
      </p:sp>
    </p:spTree>
    <p:extLst>
      <p:ext uri="{BB962C8B-B14F-4D97-AF65-F5344CB8AC3E}">
        <p14:creationId xmlns:p14="http://schemas.microsoft.com/office/powerpoint/2010/main" val="1391959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cs typeface="Arial" charset="0"/>
              </a:defRPr>
            </a:lvl1pPr>
          </a:lstStyle>
          <a:p>
            <a:pPr>
              <a:defRPr/>
            </a:pPr>
            <a:fld id="{D0503D4C-F628-4983-8EE6-EA3BCACF6C60}" type="datetimeFigureOut">
              <a:rPr lang="en-US"/>
              <a:pPr>
                <a:defRPr/>
              </a:pPr>
              <a:t>9/13/2016</a:t>
            </a:fld>
            <a:endParaRPr lang="en-US" dirty="0"/>
          </a:p>
        </p:txBody>
      </p:sp>
      <p:sp>
        <p:nvSpPr>
          <p:cNvPr id="5"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22"/>
          <p:cNvSpPr>
            <a:spLocks noGrp="1"/>
          </p:cNvSpPr>
          <p:nvPr>
            <p:ph type="sldNum" sz="quarter" idx="12"/>
          </p:nvPr>
        </p:nvSpPr>
        <p:spPr/>
        <p:txBody>
          <a:bodyPr/>
          <a:lstStyle>
            <a:lvl1pPr>
              <a:defRPr>
                <a:cs typeface="Arial" charset="0"/>
              </a:defRPr>
            </a:lvl1pPr>
          </a:lstStyle>
          <a:p>
            <a:pPr>
              <a:defRPr/>
            </a:pPr>
            <a:fld id="{4660151E-80DB-4DA0-8BED-77647820981B}" type="slidenum">
              <a:rPr lang="en-US"/>
              <a:pPr>
                <a:defRPr/>
              </a:pPr>
              <a:t>‹#›</a:t>
            </a:fld>
            <a:endParaRPr lang="en-US" dirty="0"/>
          </a:p>
        </p:txBody>
      </p:sp>
    </p:spTree>
    <p:extLst>
      <p:ext uri="{BB962C8B-B14F-4D97-AF65-F5344CB8AC3E}">
        <p14:creationId xmlns:p14="http://schemas.microsoft.com/office/powerpoint/2010/main" val="1199104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cs typeface="Arial" charset="0"/>
              </a:defRPr>
            </a:lvl1pPr>
          </a:lstStyle>
          <a:p>
            <a:pPr>
              <a:defRPr/>
            </a:pPr>
            <a:fld id="{D5AE0ED8-BDE4-42C0-B2D3-F2DEAC6599BB}" type="datetimeFigureOut">
              <a:rPr lang="en-US"/>
              <a:pPr>
                <a:defRPr/>
              </a:pPr>
              <a:t>9/13/2016</a:t>
            </a:fld>
            <a:endParaRPr lang="en-US" dirty="0"/>
          </a:p>
        </p:txBody>
      </p:sp>
      <p:sp>
        <p:nvSpPr>
          <p:cNvPr id="5"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22"/>
          <p:cNvSpPr>
            <a:spLocks noGrp="1"/>
          </p:cNvSpPr>
          <p:nvPr>
            <p:ph type="sldNum" sz="quarter" idx="12"/>
          </p:nvPr>
        </p:nvSpPr>
        <p:spPr/>
        <p:txBody>
          <a:bodyPr/>
          <a:lstStyle>
            <a:lvl1pPr>
              <a:defRPr>
                <a:cs typeface="Arial" charset="0"/>
              </a:defRPr>
            </a:lvl1pPr>
          </a:lstStyle>
          <a:p>
            <a:pPr>
              <a:defRPr/>
            </a:pPr>
            <a:fld id="{B4BAFB7E-FBF7-4B9D-9B99-50525DCF3A5A}" type="slidenum">
              <a:rPr lang="en-US"/>
              <a:pPr>
                <a:defRPr/>
              </a:pPr>
              <a:t>‹#›</a:t>
            </a:fld>
            <a:endParaRPr lang="en-US" dirty="0"/>
          </a:p>
        </p:txBody>
      </p:sp>
    </p:spTree>
    <p:extLst>
      <p:ext uri="{BB962C8B-B14F-4D97-AF65-F5344CB8AC3E}">
        <p14:creationId xmlns:p14="http://schemas.microsoft.com/office/powerpoint/2010/main" val="132345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88"/>
            <a:ext cx="4038600"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88"/>
            <a:ext cx="4038600"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7"/>
          <p:cNvSpPr>
            <a:spLocks noGrp="1"/>
          </p:cNvSpPr>
          <p:nvPr>
            <p:ph type="dt" sz="half" idx="10"/>
          </p:nvPr>
        </p:nvSpPr>
        <p:spPr/>
        <p:txBody>
          <a:bodyPr/>
          <a:lstStyle>
            <a:lvl1pPr>
              <a:defRPr/>
            </a:lvl1pPr>
          </a:lstStyle>
          <a:p>
            <a:pPr>
              <a:defRPr/>
            </a:pPr>
            <a:endParaRPr lang="en-US"/>
          </a:p>
        </p:txBody>
      </p:sp>
      <p:sp>
        <p:nvSpPr>
          <p:cNvPr id="6" name="Footer Placeholder 16"/>
          <p:cNvSpPr>
            <a:spLocks noGrp="1"/>
          </p:cNvSpPr>
          <p:nvPr>
            <p:ph type="ftr" sz="quarter" idx="11"/>
          </p:nvPr>
        </p:nvSpPr>
        <p:spPr/>
        <p:txBody>
          <a:bodyPr/>
          <a:lstStyle>
            <a:lvl1pPr>
              <a:defRPr/>
            </a:lvl1pPr>
          </a:lstStyle>
          <a:p>
            <a:pPr>
              <a:defRPr/>
            </a:pPr>
            <a:endParaRPr lang="en-US"/>
          </a:p>
        </p:txBody>
      </p:sp>
      <p:sp>
        <p:nvSpPr>
          <p:cNvPr id="7" name="Slide Number Placeholder 28"/>
          <p:cNvSpPr>
            <a:spLocks noGrp="1"/>
          </p:cNvSpPr>
          <p:nvPr>
            <p:ph type="sldNum" sz="quarter" idx="12"/>
          </p:nvPr>
        </p:nvSpPr>
        <p:spPr/>
        <p:txBody>
          <a:bodyPr/>
          <a:lstStyle>
            <a:lvl1pPr>
              <a:defRPr/>
            </a:lvl1pPr>
          </a:lstStyle>
          <a:p>
            <a:pPr>
              <a:defRPr/>
            </a:pPr>
            <a:fld id="{83BD8B73-4A28-453D-8994-9FBD8BAD81CB}" type="slidenum">
              <a:rPr lang="en-US"/>
              <a:pPr>
                <a:defRPr/>
              </a:pPr>
              <a:t>‹#›</a:t>
            </a:fld>
            <a:endParaRPr lang="en-US" dirty="0"/>
          </a:p>
        </p:txBody>
      </p:sp>
    </p:spTree>
    <p:extLst>
      <p:ext uri="{BB962C8B-B14F-4D97-AF65-F5344CB8AC3E}">
        <p14:creationId xmlns:p14="http://schemas.microsoft.com/office/powerpoint/2010/main" val="1363894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7"/>
          <p:cNvSpPr>
            <a:spLocks noGrp="1"/>
          </p:cNvSpPr>
          <p:nvPr>
            <p:ph type="dt" sz="half" idx="10"/>
          </p:nvPr>
        </p:nvSpPr>
        <p:spPr/>
        <p:txBody>
          <a:bodyPr/>
          <a:lstStyle>
            <a:lvl1pPr>
              <a:defRPr/>
            </a:lvl1pPr>
          </a:lstStyle>
          <a:p>
            <a:pPr>
              <a:defRPr/>
            </a:pPr>
            <a:endParaRPr lang="en-US"/>
          </a:p>
        </p:txBody>
      </p:sp>
      <p:sp>
        <p:nvSpPr>
          <p:cNvPr id="8" name="Footer Placeholder 16"/>
          <p:cNvSpPr>
            <a:spLocks noGrp="1"/>
          </p:cNvSpPr>
          <p:nvPr>
            <p:ph type="ftr" sz="quarter" idx="11"/>
          </p:nvPr>
        </p:nvSpPr>
        <p:spPr/>
        <p:txBody>
          <a:bodyPr/>
          <a:lstStyle>
            <a:lvl1pPr>
              <a:defRPr/>
            </a:lvl1pPr>
          </a:lstStyle>
          <a:p>
            <a:pPr>
              <a:defRPr/>
            </a:pPr>
            <a:endParaRPr lang="en-US"/>
          </a:p>
        </p:txBody>
      </p:sp>
      <p:sp>
        <p:nvSpPr>
          <p:cNvPr id="9" name="Slide Number Placeholder 28"/>
          <p:cNvSpPr>
            <a:spLocks noGrp="1"/>
          </p:cNvSpPr>
          <p:nvPr>
            <p:ph type="sldNum" sz="quarter" idx="12"/>
          </p:nvPr>
        </p:nvSpPr>
        <p:spPr/>
        <p:txBody>
          <a:bodyPr/>
          <a:lstStyle>
            <a:lvl1pPr>
              <a:defRPr/>
            </a:lvl1pPr>
          </a:lstStyle>
          <a:p>
            <a:pPr>
              <a:defRPr/>
            </a:pPr>
            <a:fld id="{22879C54-34FE-4303-888E-DD2F66759CD9}" type="slidenum">
              <a:rPr lang="en-US"/>
              <a:pPr>
                <a:defRPr/>
              </a:pPr>
              <a:t>‹#›</a:t>
            </a:fld>
            <a:endParaRPr lang="en-US" dirty="0"/>
          </a:p>
        </p:txBody>
      </p:sp>
    </p:spTree>
    <p:extLst>
      <p:ext uri="{BB962C8B-B14F-4D97-AF65-F5344CB8AC3E}">
        <p14:creationId xmlns:p14="http://schemas.microsoft.com/office/powerpoint/2010/main" val="151986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7"/>
          <p:cNvSpPr>
            <a:spLocks noGrp="1"/>
          </p:cNvSpPr>
          <p:nvPr>
            <p:ph type="dt" sz="half" idx="10"/>
          </p:nvPr>
        </p:nvSpPr>
        <p:spPr/>
        <p:txBody>
          <a:bodyPr/>
          <a:lstStyle>
            <a:lvl1pPr>
              <a:defRPr/>
            </a:lvl1pPr>
          </a:lstStyle>
          <a:p>
            <a:pPr>
              <a:defRPr/>
            </a:pPr>
            <a:endParaRPr lang="en-US"/>
          </a:p>
        </p:txBody>
      </p:sp>
      <p:sp>
        <p:nvSpPr>
          <p:cNvPr id="4" name="Footer Placeholder 16"/>
          <p:cNvSpPr>
            <a:spLocks noGrp="1"/>
          </p:cNvSpPr>
          <p:nvPr>
            <p:ph type="ftr" sz="quarter" idx="11"/>
          </p:nvPr>
        </p:nvSpPr>
        <p:spPr/>
        <p:txBody>
          <a:bodyPr/>
          <a:lstStyle>
            <a:lvl1pPr>
              <a:defRPr/>
            </a:lvl1pPr>
          </a:lstStyle>
          <a:p>
            <a:pPr>
              <a:defRPr/>
            </a:pPr>
            <a:endParaRPr lang="en-US"/>
          </a:p>
        </p:txBody>
      </p:sp>
      <p:sp>
        <p:nvSpPr>
          <p:cNvPr id="5" name="Slide Number Placeholder 28"/>
          <p:cNvSpPr>
            <a:spLocks noGrp="1"/>
          </p:cNvSpPr>
          <p:nvPr>
            <p:ph type="sldNum" sz="quarter" idx="12"/>
          </p:nvPr>
        </p:nvSpPr>
        <p:spPr/>
        <p:txBody>
          <a:bodyPr/>
          <a:lstStyle>
            <a:lvl1pPr>
              <a:defRPr/>
            </a:lvl1pPr>
          </a:lstStyle>
          <a:p>
            <a:pPr>
              <a:defRPr/>
            </a:pPr>
            <a:fld id="{E13B1AE0-E8B0-425E-80F9-108245D7FCE6}" type="slidenum">
              <a:rPr lang="en-US"/>
              <a:pPr>
                <a:defRPr/>
              </a:pPr>
              <a:t>‹#›</a:t>
            </a:fld>
            <a:endParaRPr lang="en-US" dirty="0"/>
          </a:p>
        </p:txBody>
      </p:sp>
    </p:spTree>
    <p:extLst>
      <p:ext uri="{BB962C8B-B14F-4D97-AF65-F5344CB8AC3E}">
        <p14:creationId xmlns:p14="http://schemas.microsoft.com/office/powerpoint/2010/main" val="267763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7"/>
          <p:cNvSpPr>
            <a:spLocks noGrp="1"/>
          </p:cNvSpPr>
          <p:nvPr>
            <p:ph type="dt" sz="half" idx="10"/>
          </p:nvPr>
        </p:nvSpPr>
        <p:spPr/>
        <p:txBody>
          <a:bodyPr/>
          <a:lstStyle>
            <a:lvl1pPr>
              <a:defRPr/>
            </a:lvl1pPr>
          </a:lstStyle>
          <a:p>
            <a:pPr>
              <a:defRPr/>
            </a:pPr>
            <a:endParaRPr lang="en-US"/>
          </a:p>
        </p:txBody>
      </p:sp>
      <p:sp>
        <p:nvSpPr>
          <p:cNvPr id="3" name="Footer Placeholder 16"/>
          <p:cNvSpPr>
            <a:spLocks noGrp="1"/>
          </p:cNvSpPr>
          <p:nvPr>
            <p:ph type="ftr" sz="quarter" idx="11"/>
          </p:nvPr>
        </p:nvSpPr>
        <p:spPr/>
        <p:txBody>
          <a:bodyPr/>
          <a:lstStyle>
            <a:lvl1pPr>
              <a:defRPr/>
            </a:lvl1pPr>
          </a:lstStyle>
          <a:p>
            <a:pPr>
              <a:defRPr/>
            </a:pPr>
            <a:endParaRPr lang="en-US"/>
          </a:p>
        </p:txBody>
      </p:sp>
      <p:sp>
        <p:nvSpPr>
          <p:cNvPr id="4" name="Slide Number Placeholder 28"/>
          <p:cNvSpPr>
            <a:spLocks noGrp="1"/>
          </p:cNvSpPr>
          <p:nvPr>
            <p:ph type="sldNum" sz="quarter" idx="12"/>
          </p:nvPr>
        </p:nvSpPr>
        <p:spPr/>
        <p:txBody>
          <a:bodyPr/>
          <a:lstStyle>
            <a:lvl1pPr>
              <a:defRPr/>
            </a:lvl1pPr>
          </a:lstStyle>
          <a:p>
            <a:pPr>
              <a:defRPr/>
            </a:pPr>
            <a:fld id="{D8851B7F-3AF7-46D5-9175-7C72EA08F358}" type="slidenum">
              <a:rPr lang="en-US"/>
              <a:pPr>
                <a:defRPr/>
              </a:pPr>
              <a:t>‹#›</a:t>
            </a:fld>
            <a:endParaRPr lang="en-US" dirty="0"/>
          </a:p>
        </p:txBody>
      </p:sp>
    </p:spTree>
    <p:extLst>
      <p:ext uri="{BB962C8B-B14F-4D97-AF65-F5344CB8AC3E}">
        <p14:creationId xmlns:p14="http://schemas.microsoft.com/office/powerpoint/2010/main" val="2552744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endParaRPr lang="en-US"/>
          </a:p>
        </p:txBody>
      </p:sp>
      <p:sp>
        <p:nvSpPr>
          <p:cNvPr id="6" name="Footer Placeholder 16"/>
          <p:cNvSpPr>
            <a:spLocks noGrp="1"/>
          </p:cNvSpPr>
          <p:nvPr>
            <p:ph type="ftr" sz="quarter" idx="11"/>
          </p:nvPr>
        </p:nvSpPr>
        <p:spPr/>
        <p:txBody>
          <a:bodyPr/>
          <a:lstStyle>
            <a:lvl1pPr>
              <a:defRPr/>
            </a:lvl1pPr>
          </a:lstStyle>
          <a:p>
            <a:pPr>
              <a:defRPr/>
            </a:pPr>
            <a:endParaRPr lang="en-US"/>
          </a:p>
        </p:txBody>
      </p:sp>
      <p:sp>
        <p:nvSpPr>
          <p:cNvPr id="7" name="Slide Number Placeholder 28"/>
          <p:cNvSpPr>
            <a:spLocks noGrp="1"/>
          </p:cNvSpPr>
          <p:nvPr>
            <p:ph type="sldNum" sz="quarter" idx="12"/>
          </p:nvPr>
        </p:nvSpPr>
        <p:spPr/>
        <p:txBody>
          <a:bodyPr/>
          <a:lstStyle>
            <a:lvl1pPr>
              <a:defRPr/>
            </a:lvl1pPr>
          </a:lstStyle>
          <a:p>
            <a:pPr>
              <a:defRPr/>
            </a:pPr>
            <a:fld id="{4F5758AA-97C7-4C50-ADD3-6D48BBEE717F}" type="slidenum">
              <a:rPr lang="en-US"/>
              <a:pPr>
                <a:defRPr/>
              </a:pPr>
              <a:t>‹#›</a:t>
            </a:fld>
            <a:endParaRPr lang="en-US" dirty="0"/>
          </a:p>
        </p:txBody>
      </p:sp>
    </p:spTree>
    <p:extLst>
      <p:ext uri="{BB962C8B-B14F-4D97-AF65-F5344CB8AC3E}">
        <p14:creationId xmlns:p14="http://schemas.microsoft.com/office/powerpoint/2010/main" val="1915789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7"/>
          <p:cNvSpPr>
            <a:spLocks noGrp="1"/>
          </p:cNvSpPr>
          <p:nvPr>
            <p:ph type="dt" sz="half" idx="10"/>
          </p:nvPr>
        </p:nvSpPr>
        <p:spPr/>
        <p:txBody>
          <a:bodyPr/>
          <a:lstStyle>
            <a:lvl1pPr>
              <a:defRPr/>
            </a:lvl1pPr>
          </a:lstStyle>
          <a:p>
            <a:pPr>
              <a:defRPr/>
            </a:pPr>
            <a:endParaRPr lang="en-US"/>
          </a:p>
        </p:txBody>
      </p:sp>
      <p:sp>
        <p:nvSpPr>
          <p:cNvPr id="6" name="Footer Placeholder 16"/>
          <p:cNvSpPr>
            <a:spLocks noGrp="1"/>
          </p:cNvSpPr>
          <p:nvPr>
            <p:ph type="ftr" sz="quarter" idx="11"/>
          </p:nvPr>
        </p:nvSpPr>
        <p:spPr/>
        <p:txBody>
          <a:bodyPr/>
          <a:lstStyle>
            <a:lvl1pPr>
              <a:defRPr/>
            </a:lvl1pPr>
          </a:lstStyle>
          <a:p>
            <a:pPr>
              <a:defRPr/>
            </a:pPr>
            <a:endParaRPr lang="en-US"/>
          </a:p>
        </p:txBody>
      </p:sp>
      <p:sp>
        <p:nvSpPr>
          <p:cNvPr id="7" name="Slide Number Placeholder 28"/>
          <p:cNvSpPr>
            <a:spLocks noGrp="1"/>
          </p:cNvSpPr>
          <p:nvPr>
            <p:ph type="sldNum" sz="quarter" idx="12"/>
          </p:nvPr>
        </p:nvSpPr>
        <p:spPr/>
        <p:txBody>
          <a:bodyPr/>
          <a:lstStyle>
            <a:lvl1pPr>
              <a:defRPr/>
            </a:lvl1pPr>
          </a:lstStyle>
          <a:p>
            <a:pPr>
              <a:defRPr/>
            </a:pPr>
            <a:fld id="{869BBE66-D11C-45FB-9835-27F269C7CEA6}" type="slidenum">
              <a:rPr lang="en-US"/>
              <a:pPr>
                <a:defRPr/>
              </a:pPr>
              <a:t>‹#›</a:t>
            </a:fld>
            <a:endParaRPr lang="en-US" dirty="0"/>
          </a:p>
        </p:txBody>
      </p:sp>
    </p:spTree>
    <p:extLst>
      <p:ext uri="{BB962C8B-B14F-4D97-AF65-F5344CB8AC3E}">
        <p14:creationId xmlns:p14="http://schemas.microsoft.com/office/powerpoint/2010/main" val="2808946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20"/>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Rectangle 23"/>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Rectangle 24"/>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26" name="Rounded Rectangle 25"/>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27" name="Rounded Rectangle 26"/>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 name="Rectangle 40"/>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2" name="Rectangle 41"/>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3" name="Rectangle 42"/>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4" name="Rectangle 43"/>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37" name="Title Placehold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8" name="Text Placehold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 name="Date Placeholder 27"/>
          <p:cNvSpPr>
            <a:spLocks noGrp="1"/>
          </p:cNvSpPr>
          <p:nvPr>
            <p:ph type="dt" sz="half" idx="2"/>
          </p:nvPr>
        </p:nvSpPr>
        <p:spPr>
          <a:xfrm>
            <a:off x="6705600" y="4206875"/>
            <a:ext cx="960438" cy="457200"/>
          </a:xfrm>
          <a:prstGeom prst="rect">
            <a:avLst/>
          </a:prstGeom>
        </p:spPr>
        <p:txBody>
          <a:bodyPr vert="horz"/>
          <a:lstStyle>
            <a:lvl1pPr fontAlgn="auto">
              <a:spcBef>
                <a:spcPts val="0"/>
              </a:spcBef>
              <a:spcAft>
                <a:spcPts val="0"/>
              </a:spcAft>
              <a:defRPr sz="800">
                <a:solidFill>
                  <a:schemeClr val="accent2"/>
                </a:solidFill>
                <a:latin typeface="+mn-lt"/>
                <a:cs typeface="+mn-cs"/>
              </a:defRPr>
            </a:lvl1pPr>
          </a:lstStyle>
          <a:p>
            <a:pPr>
              <a:defRPr/>
            </a:pPr>
            <a:endParaRPr lang="en-US"/>
          </a:p>
        </p:txBody>
      </p:sp>
      <p:sp>
        <p:nvSpPr>
          <p:cNvPr id="46" name="Footer Placeholder 16"/>
          <p:cNvSpPr>
            <a:spLocks noGrp="1"/>
          </p:cNvSpPr>
          <p:nvPr>
            <p:ph type="ftr" sz="quarter" idx="3"/>
          </p:nvPr>
        </p:nvSpPr>
        <p:spPr>
          <a:xfrm>
            <a:off x="5410200" y="4205288"/>
            <a:ext cx="1295400" cy="457200"/>
          </a:xfrm>
          <a:prstGeom prst="rect">
            <a:avLst/>
          </a:prstGeom>
        </p:spPr>
        <p:txBody>
          <a:bodyPr vert="horz"/>
          <a:lstStyle>
            <a:lvl1pPr algn="r" fontAlgn="auto">
              <a:spcBef>
                <a:spcPts val="0"/>
              </a:spcBef>
              <a:spcAft>
                <a:spcPts val="0"/>
              </a:spcAft>
              <a:defRPr sz="800">
                <a:solidFill>
                  <a:schemeClr val="accent2"/>
                </a:solidFill>
                <a:latin typeface="+mn-lt"/>
                <a:cs typeface="+mn-cs"/>
              </a:defRPr>
            </a:lvl1pPr>
          </a:lstStyle>
          <a:p>
            <a:pPr>
              <a:defRPr/>
            </a:pPr>
            <a:endParaRPr lang="en-US"/>
          </a:p>
        </p:txBody>
      </p:sp>
      <p:sp>
        <p:nvSpPr>
          <p:cNvPr id="47" name="Slide Number Placeholder 28"/>
          <p:cNvSpPr>
            <a:spLocks noGrp="1"/>
          </p:cNvSpPr>
          <p:nvPr>
            <p:ph type="sldNum" sz="quarter" idx="4"/>
          </p:nvPr>
        </p:nvSpPr>
        <p:spPr>
          <a:xfrm>
            <a:off x="8320088" y="1588"/>
            <a:ext cx="747712" cy="365125"/>
          </a:xfrm>
          <a:prstGeom prst="rect">
            <a:avLst/>
          </a:prstGeom>
        </p:spPr>
        <p:txBody>
          <a:bodyPr vert="horz" anchor="b"/>
          <a:lstStyle>
            <a:lvl1pPr algn="r" fontAlgn="auto">
              <a:spcBef>
                <a:spcPts val="0"/>
              </a:spcBef>
              <a:spcAft>
                <a:spcPts val="0"/>
              </a:spcAft>
              <a:defRPr sz="1800">
                <a:solidFill>
                  <a:schemeClr val="bg1"/>
                </a:solidFill>
                <a:latin typeface="+mn-lt"/>
                <a:cs typeface="+mn-cs"/>
              </a:defRPr>
            </a:lvl1pPr>
          </a:lstStyle>
          <a:p>
            <a:pPr>
              <a:defRPr/>
            </a:pPr>
            <a:fld id="{0FDF2FB1-DACB-4490-A221-7C1AC1A5FF5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cs typeface="Arial" charset="0"/>
        </a:defRPr>
      </a:lvl2pPr>
      <a:lvl3pPr algn="l" rtl="0" eaLnBrk="0" fontAlgn="base" hangingPunct="0">
        <a:spcBef>
          <a:spcPct val="0"/>
        </a:spcBef>
        <a:spcAft>
          <a:spcPct val="0"/>
        </a:spcAft>
        <a:defRPr sz="4000">
          <a:solidFill>
            <a:schemeClr val="tx2"/>
          </a:solidFill>
          <a:latin typeface="Trebuchet MS" pitchFamily="34" charset="0"/>
          <a:cs typeface="Arial" charset="0"/>
        </a:defRPr>
      </a:lvl3pPr>
      <a:lvl4pPr algn="l" rtl="0" eaLnBrk="0" fontAlgn="base" hangingPunct="0">
        <a:spcBef>
          <a:spcPct val="0"/>
        </a:spcBef>
        <a:spcAft>
          <a:spcPct val="0"/>
        </a:spcAft>
        <a:defRPr sz="4000">
          <a:solidFill>
            <a:schemeClr val="tx2"/>
          </a:solidFill>
          <a:latin typeface="Trebuchet MS" pitchFamily="34" charset="0"/>
          <a:cs typeface="Arial" charset="0"/>
        </a:defRPr>
      </a:lvl4pPr>
      <a:lvl5pPr algn="l" rtl="0" eaLnBrk="0" fontAlgn="base" hangingPunct="0">
        <a:spcBef>
          <a:spcPct val="0"/>
        </a:spcBef>
        <a:spcAft>
          <a:spcPct val="0"/>
        </a:spcAft>
        <a:defRPr sz="4000">
          <a:solidFill>
            <a:schemeClr val="tx2"/>
          </a:solidFill>
          <a:latin typeface="Trebuchet MS" pitchFamily="34" charset="0"/>
          <a:cs typeface="Arial" charset="0"/>
        </a:defRPr>
      </a:lvl5pPr>
      <a:lvl6pPr marL="457200" algn="l" rtl="0" fontAlgn="base">
        <a:spcBef>
          <a:spcPct val="0"/>
        </a:spcBef>
        <a:spcAft>
          <a:spcPct val="0"/>
        </a:spcAft>
        <a:defRPr sz="4000">
          <a:solidFill>
            <a:schemeClr val="tx2"/>
          </a:solidFill>
          <a:latin typeface="Trebuchet MS" pitchFamily="34" charset="0"/>
          <a:cs typeface="Arial" charset="0"/>
        </a:defRPr>
      </a:lvl6pPr>
      <a:lvl7pPr marL="914400" algn="l" rtl="0" fontAlgn="base">
        <a:spcBef>
          <a:spcPct val="0"/>
        </a:spcBef>
        <a:spcAft>
          <a:spcPct val="0"/>
        </a:spcAft>
        <a:defRPr sz="4000">
          <a:solidFill>
            <a:schemeClr val="tx2"/>
          </a:solidFill>
          <a:latin typeface="Trebuchet MS" pitchFamily="34" charset="0"/>
          <a:cs typeface="Arial" charset="0"/>
        </a:defRPr>
      </a:lvl7pPr>
      <a:lvl8pPr marL="1371600" algn="l" rtl="0" fontAlgn="base">
        <a:spcBef>
          <a:spcPct val="0"/>
        </a:spcBef>
        <a:spcAft>
          <a:spcPct val="0"/>
        </a:spcAft>
        <a:defRPr sz="4000">
          <a:solidFill>
            <a:schemeClr val="tx2"/>
          </a:solidFill>
          <a:latin typeface="Trebuchet MS" pitchFamily="34" charset="0"/>
          <a:cs typeface="Arial" charset="0"/>
        </a:defRPr>
      </a:lvl8pPr>
      <a:lvl9pPr marL="1828800" algn="l" rtl="0" fontAlgn="base">
        <a:spcBef>
          <a:spcPct val="0"/>
        </a:spcBef>
        <a:spcAft>
          <a:spcPct val="0"/>
        </a:spcAft>
        <a:defRPr sz="4000">
          <a:solidFill>
            <a:schemeClr val="tx2"/>
          </a:solidFill>
          <a:latin typeface="Trebuchet MS" pitchFamily="34" charset="0"/>
          <a:cs typeface="Arial"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a:solidFill>
            <a:schemeClr val="accent2"/>
          </a:solidFill>
          <a:latin typeface="+mn-lt"/>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a:solidFill>
            <a:schemeClr val="accent1"/>
          </a:solidFill>
          <a:latin typeface="+mn-lt"/>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a:solidFill>
            <a:schemeClr val="accent1"/>
          </a:solidFill>
          <a:latin typeface="+mn-lt"/>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a:solidFill>
            <a:srgbClr val="A04DA3"/>
          </a:solidFill>
          <a:latin typeface="+mn-lt"/>
          <a:cs typeface="+mn-cs"/>
        </a:defRPr>
      </a:lvl5pPr>
      <a:lvl6pPr marL="18462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6pPr>
      <a:lvl7pPr marL="23034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7pPr>
      <a:lvl8pPr marL="27606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8pPr>
      <a:lvl9pPr marL="32178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63" name="Title Placehold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64" name="Text Placehold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cs typeface="+mn-cs"/>
              </a:defRPr>
            </a:lvl1pPr>
          </a:lstStyle>
          <a:p>
            <a:pPr>
              <a:defRPr/>
            </a:pPr>
            <a:endParaRPr lang="en-US"/>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cs typeface="+mn-cs"/>
              </a:defRPr>
            </a:lvl1pPr>
          </a:lstStyle>
          <a:p>
            <a:pPr>
              <a:defRPr/>
            </a:pPr>
            <a:fld id="{84F049A7-65E3-490E-BCD6-B9EFC42A254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cs typeface="Arial" charset="0"/>
        </a:defRPr>
      </a:lvl2pPr>
      <a:lvl3pPr algn="l" rtl="0" eaLnBrk="0" fontAlgn="base" hangingPunct="0">
        <a:spcBef>
          <a:spcPct val="0"/>
        </a:spcBef>
        <a:spcAft>
          <a:spcPct val="0"/>
        </a:spcAft>
        <a:defRPr sz="4000">
          <a:solidFill>
            <a:schemeClr val="tx2"/>
          </a:solidFill>
          <a:latin typeface="Trebuchet MS" pitchFamily="34" charset="0"/>
          <a:cs typeface="Arial" charset="0"/>
        </a:defRPr>
      </a:lvl3pPr>
      <a:lvl4pPr algn="l" rtl="0" eaLnBrk="0" fontAlgn="base" hangingPunct="0">
        <a:spcBef>
          <a:spcPct val="0"/>
        </a:spcBef>
        <a:spcAft>
          <a:spcPct val="0"/>
        </a:spcAft>
        <a:defRPr sz="4000">
          <a:solidFill>
            <a:schemeClr val="tx2"/>
          </a:solidFill>
          <a:latin typeface="Trebuchet MS" pitchFamily="34" charset="0"/>
          <a:cs typeface="Arial" charset="0"/>
        </a:defRPr>
      </a:lvl4pPr>
      <a:lvl5pPr algn="l" rtl="0" eaLnBrk="0" fontAlgn="base" hangingPunct="0">
        <a:spcBef>
          <a:spcPct val="0"/>
        </a:spcBef>
        <a:spcAft>
          <a:spcPct val="0"/>
        </a:spcAft>
        <a:defRPr sz="4000">
          <a:solidFill>
            <a:schemeClr val="tx2"/>
          </a:solidFill>
          <a:latin typeface="Trebuchet MS" pitchFamily="34" charset="0"/>
          <a:cs typeface="Arial" charset="0"/>
        </a:defRPr>
      </a:lvl5pPr>
      <a:lvl6pPr marL="457200" algn="l" rtl="0" fontAlgn="base">
        <a:spcBef>
          <a:spcPct val="0"/>
        </a:spcBef>
        <a:spcAft>
          <a:spcPct val="0"/>
        </a:spcAft>
        <a:defRPr sz="4000">
          <a:solidFill>
            <a:schemeClr val="tx2"/>
          </a:solidFill>
          <a:latin typeface="Trebuchet MS" pitchFamily="34" charset="0"/>
          <a:cs typeface="Arial" charset="0"/>
        </a:defRPr>
      </a:lvl6pPr>
      <a:lvl7pPr marL="914400" algn="l" rtl="0" fontAlgn="base">
        <a:spcBef>
          <a:spcPct val="0"/>
        </a:spcBef>
        <a:spcAft>
          <a:spcPct val="0"/>
        </a:spcAft>
        <a:defRPr sz="4000">
          <a:solidFill>
            <a:schemeClr val="tx2"/>
          </a:solidFill>
          <a:latin typeface="Trebuchet MS" pitchFamily="34" charset="0"/>
          <a:cs typeface="Arial" charset="0"/>
        </a:defRPr>
      </a:lvl7pPr>
      <a:lvl8pPr marL="1371600" algn="l" rtl="0" fontAlgn="base">
        <a:spcBef>
          <a:spcPct val="0"/>
        </a:spcBef>
        <a:spcAft>
          <a:spcPct val="0"/>
        </a:spcAft>
        <a:defRPr sz="4000">
          <a:solidFill>
            <a:schemeClr val="tx2"/>
          </a:solidFill>
          <a:latin typeface="Trebuchet MS" pitchFamily="34" charset="0"/>
          <a:cs typeface="Arial" charset="0"/>
        </a:defRPr>
      </a:lvl8pPr>
      <a:lvl9pPr marL="1828800" algn="l" rtl="0" fontAlgn="base">
        <a:spcBef>
          <a:spcPct val="0"/>
        </a:spcBef>
        <a:spcAft>
          <a:spcPct val="0"/>
        </a:spcAft>
        <a:defRPr sz="4000">
          <a:solidFill>
            <a:schemeClr val="tx2"/>
          </a:solidFill>
          <a:latin typeface="Trebuchet MS" pitchFamily="34" charset="0"/>
          <a:cs typeface="Arial"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a:solidFill>
            <a:schemeClr val="accent2"/>
          </a:solidFill>
          <a:latin typeface="+mn-lt"/>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a:solidFill>
            <a:schemeClr val="accent1"/>
          </a:solidFill>
          <a:latin typeface="+mn-lt"/>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a:solidFill>
            <a:schemeClr val="accent1"/>
          </a:solidFill>
          <a:latin typeface="+mn-lt"/>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a:solidFill>
            <a:srgbClr val="A04DA3"/>
          </a:solidFill>
          <a:latin typeface="+mn-lt"/>
          <a:cs typeface="+mn-cs"/>
        </a:defRPr>
      </a:lvl5pPr>
      <a:lvl6pPr marL="18462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6pPr>
      <a:lvl7pPr marL="23034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7pPr>
      <a:lvl8pPr marL="27606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8pPr>
      <a:lvl9pPr marL="32178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3087" name="Title Placehold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88" name="Text Placehold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rgbClr val="438086"/>
                </a:solidFill>
                <a:latin typeface="+mn-lt"/>
                <a:cs typeface="+mn-cs"/>
              </a:defRPr>
            </a:lvl1pPr>
          </a:lstStyle>
          <a:p>
            <a:pPr>
              <a:defRPr/>
            </a:pPr>
            <a:fld id="{21922585-E229-4225-B843-99CC9907349A}" type="datetimeFigureOut">
              <a:rPr lang="en-US"/>
              <a:pPr>
                <a:defRPr/>
              </a:pPr>
              <a:t>9/13/2016</a:t>
            </a:fld>
            <a:endParaRPr lang="en-US" dirty="0"/>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rgbClr val="438086"/>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cs typeface="+mn-cs"/>
              </a:defRPr>
            </a:lvl1pPr>
          </a:lstStyle>
          <a:p>
            <a:pPr>
              <a:defRPr/>
            </a:pPr>
            <a:fld id="{4696AB5E-E6C9-4211-8BF5-34CE70DD827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hyperlink" Target="http://www.middleschoolscience.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Microsoft_Word_97_-_2003_Document1.doc"/></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hyperlink" Target="http://www.scaleofuniverse.com/"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4973638" cy="914400"/>
          </a:xfrm>
        </p:spPr>
        <p:txBody>
          <a:bodyPr/>
          <a:lstStyle/>
          <a:p>
            <a:pPr algn="ctr">
              <a:defRPr/>
            </a:pPr>
            <a:r>
              <a:rPr lang="en-US" dirty="0" smtClean="0">
                <a:latin typeface="+mn-lt"/>
              </a:rPr>
              <a:t>Activating Strategy</a:t>
            </a:r>
            <a:endParaRPr lang="en-US" dirty="0">
              <a:latin typeface="+mn-lt"/>
            </a:endParaRPr>
          </a:p>
        </p:txBody>
      </p:sp>
      <p:pic>
        <p:nvPicPr>
          <p:cNvPr id="1536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513" y="1562100"/>
            <a:ext cx="4178300" cy="45894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441825" y="728663"/>
            <a:ext cx="4702175" cy="1731243"/>
          </a:xfrm>
          <a:prstGeom prst="rect">
            <a:avLst/>
          </a:prstGeom>
          <a:noFill/>
        </p:spPr>
        <p:txBody>
          <a:bodyPr>
            <a:spAutoFit/>
          </a:bodyPr>
          <a:lstStyle/>
          <a:p>
            <a:pPr algn="ctr">
              <a:defRPr/>
            </a:pPr>
            <a:r>
              <a:rPr lang="en-US" sz="2400" dirty="0">
                <a:latin typeface="+mn-lt"/>
              </a:rPr>
              <a:t>Let’s See What you Know…</a:t>
            </a:r>
          </a:p>
          <a:p>
            <a:pPr algn="ctr">
              <a:defRPr/>
            </a:pPr>
            <a:endParaRPr lang="en-US" sz="1050" dirty="0">
              <a:latin typeface="+mn-lt"/>
            </a:endParaRPr>
          </a:p>
          <a:p>
            <a:pPr algn="ctr">
              <a:defRPr/>
            </a:pPr>
            <a:r>
              <a:rPr lang="en-US" sz="2400" dirty="0">
                <a:latin typeface="+mn-lt"/>
              </a:rPr>
              <a:t>In our previous lesson we learned that the pencil is </a:t>
            </a:r>
            <a:r>
              <a:rPr lang="en-US" sz="2400" dirty="0" smtClean="0">
                <a:latin typeface="+mn-lt"/>
              </a:rPr>
              <a:t/>
            </a:r>
            <a:br>
              <a:rPr lang="en-US" sz="2400" dirty="0" smtClean="0">
                <a:latin typeface="+mn-lt"/>
              </a:rPr>
            </a:br>
            <a:r>
              <a:rPr lang="en-US" sz="2400" dirty="0" smtClean="0">
                <a:latin typeface="+mn-lt"/>
              </a:rPr>
              <a:t>made of ______?</a:t>
            </a:r>
            <a:endParaRPr lang="en-US" sz="2400" dirty="0">
              <a:latin typeface="+mn-lt"/>
            </a:endParaRPr>
          </a:p>
        </p:txBody>
      </p:sp>
      <p:sp>
        <p:nvSpPr>
          <p:cNvPr id="5" name="TextBox 4"/>
          <p:cNvSpPr txBox="1"/>
          <p:nvPr/>
        </p:nvSpPr>
        <p:spPr>
          <a:xfrm>
            <a:off x="4518025" y="2416175"/>
            <a:ext cx="4516438" cy="4478149"/>
          </a:xfrm>
          <a:prstGeom prst="rect">
            <a:avLst/>
          </a:prstGeom>
          <a:noFill/>
        </p:spPr>
        <p:txBody>
          <a:bodyPr>
            <a:spAutoFit/>
          </a:bodyPr>
          <a:lstStyle/>
          <a:p>
            <a:pPr algn="ctr">
              <a:defRPr/>
            </a:pPr>
            <a:r>
              <a:rPr lang="en-US" sz="2400" dirty="0">
                <a:latin typeface="+mn-lt"/>
              </a:rPr>
              <a:t>If you look closely at the tip of a sharpened pencil, you will see that it is made of a specific type of matter called graphite.</a:t>
            </a:r>
          </a:p>
          <a:p>
            <a:pPr algn="ctr">
              <a:defRPr/>
            </a:pPr>
            <a:endParaRPr lang="en-US" sz="1050" dirty="0">
              <a:latin typeface="+mn-lt"/>
            </a:endParaRPr>
          </a:p>
          <a:p>
            <a:pPr algn="ctr">
              <a:defRPr/>
            </a:pPr>
            <a:r>
              <a:rPr lang="en-US" sz="2400" dirty="0">
                <a:latin typeface="+mn-lt"/>
              </a:rPr>
              <a:t>The image shows a close up picture of the graphite. The graphite is made up of even smaller particles called _____.</a:t>
            </a:r>
          </a:p>
          <a:p>
            <a:pPr algn="ctr">
              <a:defRPr/>
            </a:pPr>
            <a:endParaRPr lang="en-US" sz="1050" dirty="0">
              <a:latin typeface="+mn-lt"/>
            </a:endParaRPr>
          </a:p>
          <a:p>
            <a:pPr algn="ctr">
              <a:defRPr/>
            </a:pPr>
            <a:r>
              <a:rPr lang="en-US" sz="2400" dirty="0">
                <a:latin typeface="+mn-lt"/>
              </a:rPr>
              <a:t>These particles contain even smaller particles called </a:t>
            </a:r>
            <a:r>
              <a:rPr lang="en-US" sz="2400" dirty="0" smtClean="0">
                <a:latin typeface="+mn-lt"/>
              </a:rPr>
              <a:t>_____________________ </a:t>
            </a:r>
            <a:endParaRPr lang="en-US" sz="2400" dirty="0">
              <a:latin typeface="+mn-lt"/>
            </a:endParaRPr>
          </a:p>
        </p:txBody>
      </p:sp>
      <p:sp>
        <p:nvSpPr>
          <p:cNvPr id="3" name="TextBox 2"/>
          <p:cNvSpPr txBox="1"/>
          <p:nvPr/>
        </p:nvSpPr>
        <p:spPr>
          <a:xfrm>
            <a:off x="7729331" y="5092149"/>
            <a:ext cx="1185863" cy="461665"/>
          </a:xfrm>
          <a:prstGeom prst="rect">
            <a:avLst/>
          </a:prstGeom>
          <a:noFill/>
        </p:spPr>
        <p:txBody>
          <a:bodyPr wrap="square" rtlCol="0">
            <a:spAutoFit/>
          </a:bodyPr>
          <a:lstStyle/>
          <a:p>
            <a:r>
              <a:rPr lang="en-US" sz="2400" b="1" dirty="0" smtClean="0">
                <a:solidFill>
                  <a:srgbClr val="FF0000"/>
                </a:solidFill>
                <a:latin typeface="Georgia" pitchFamily="18" charset="0"/>
              </a:rPr>
              <a:t>atoms</a:t>
            </a:r>
            <a:endParaRPr lang="en-US" sz="2400" b="1" dirty="0">
              <a:solidFill>
                <a:srgbClr val="FF0000"/>
              </a:solidFill>
              <a:latin typeface="Georgia" pitchFamily="18" charset="0"/>
            </a:endParaRPr>
          </a:p>
        </p:txBody>
      </p:sp>
      <p:sp>
        <p:nvSpPr>
          <p:cNvPr id="7" name="TextBox 6"/>
          <p:cNvSpPr txBox="1"/>
          <p:nvPr/>
        </p:nvSpPr>
        <p:spPr>
          <a:xfrm>
            <a:off x="4341813" y="6336701"/>
            <a:ext cx="4802187" cy="461665"/>
          </a:xfrm>
          <a:prstGeom prst="rect">
            <a:avLst/>
          </a:prstGeom>
          <a:noFill/>
        </p:spPr>
        <p:txBody>
          <a:bodyPr wrap="square" rtlCol="0">
            <a:spAutoFit/>
          </a:bodyPr>
          <a:lstStyle/>
          <a:p>
            <a:r>
              <a:rPr lang="en-US" sz="2400" b="1" dirty="0" smtClean="0">
                <a:solidFill>
                  <a:srgbClr val="FF0000"/>
                </a:solidFill>
                <a:latin typeface="Georgia" pitchFamily="18" charset="0"/>
              </a:rPr>
              <a:t>protons, neutrons, electrons</a:t>
            </a:r>
            <a:endParaRPr lang="en-US" sz="2400" b="1" dirty="0">
              <a:solidFill>
                <a:srgbClr val="FF0000"/>
              </a:solidFill>
              <a:latin typeface="Georgia" pitchFamily="18" charset="0"/>
            </a:endParaRPr>
          </a:p>
        </p:txBody>
      </p:sp>
      <p:sp>
        <p:nvSpPr>
          <p:cNvPr id="8" name="TextBox 7"/>
          <p:cNvSpPr txBox="1"/>
          <p:nvPr/>
        </p:nvSpPr>
        <p:spPr>
          <a:xfrm>
            <a:off x="6679095" y="1938607"/>
            <a:ext cx="1343820" cy="461665"/>
          </a:xfrm>
          <a:prstGeom prst="rect">
            <a:avLst/>
          </a:prstGeom>
          <a:noFill/>
        </p:spPr>
        <p:txBody>
          <a:bodyPr wrap="square" rtlCol="0">
            <a:spAutoFit/>
          </a:bodyPr>
          <a:lstStyle/>
          <a:p>
            <a:r>
              <a:rPr lang="en-US" sz="2400" b="1" dirty="0" smtClean="0">
                <a:solidFill>
                  <a:srgbClr val="FF0000"/>
                </a:solidFill>
                <a:latin typeface="Georgia" pitchFamily="18" charset="0"/>
              </a:rPr>
              <a:t>matter</a:t>
            </a:r>
            <a:endParaRPr lang="en-US" sz="2400" b="1" dirty="0">
              <a:solidFill>
                <a:srgbClr val="FF0000"/>
              </a:solidFill>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par>
                          <p:cTn id="13" fill="hold">
                            <p:stCondLst>
                              <p:cond delay="1000"/>
                            </p:stCondLst>
                            <p:childTnLst>
                              <p:par>
                                <p:cTn id="14" presetID="10" presetClass="entr" presetSubtype="0" fill="hold" grpId="0" nodeType="afterEffect">
                                  <p:stCondLst>
                                    <p:cond delay="5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304800" y="762000"/>
            <a:ext cx="8610600" cy="1066800"/>
          </a:xfrm>
        </p:spPr>
        <p:txBody>
          <a:bodyPr/>
          <a:lstStyle/>
          <a:p>
            <a:pPr marL="107950" indent="0" algn="ctr">
              <a:buFont typeface="Georgia" pitchFamily="18" charset="0"/>
              <a:buNone/>
            </a:pPr>
            <a:r>
              <a:rPr lang="en-US" smtClean="0"/>
              <a:t>A Chemical Formula is a representation of a substance using symbols for its essential elements.</a:t>
            </a: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232025"/>
            <a:ext cx="7586663" cy="3838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62000"/>
            <a:ext cx="8991600" cy="892175"/>
          </a:xfrm>
          <a:prstGeom prst="rect">
            <a:avLst/>
          </a:prstGeom>
          <a:noFill/>
        </p:spPr>
        <p:txBody>
          <a:bodyPr>
            <a:spAutoFit/>
          </a:bodyPr>
          <a:lstStyle/>
          <a:p>
            <a:pPr algn="ctr">
              <a:defRPr/>
            </a:pPr>
            <a:r>
              <a:rPr lang="en-US" sz="2600" dirty="0">
                <a:latin typeface="+mn-lt"/>
              </a:rPr>
              <a:t>A Chemical Formula represents in symbols and numbers the amount of atoms in a specific type of matter.</a:t>
            </a:r>
          </a:p>
        </p:txBody>
      </p:sp>
      <p:sp>
        <p:nvSpPr>
          <p:cNvPr id="4" name="TextBox 3"/>
          <p:cNvSpPr txBox="1"/>
          <p:nvPr/>
        </p:nvSpPr>
        <p:spPr>
          <a:xfrm>
            <a:off x="228600" y="2209800"/>
            <a:ext cx="8534400" cy="2338388"/>
          </a:xfrm>
          <a:prstGeom prst="rect">
            <a:avLst/>
          </a:prstGeom>
          <a:noFill/>
        </p:spPr>
        <p:txBody>
          <a:bodyPr>
            <a:spAutoFit/>
          </a:bodyPr>
          <a:lstStyle/>
          <a:p>
            <a:pPr algn="ctr">
              <a:defRPr/>
            </a:pPr>
            <a:r>
              <a:rPr lang="en-US" sz="2800" dirty="0">
                <a:latin typeface="+mn-lt"/>
              </a:rPr>
              <a:t>Look at Part III of your Atoms and Molecules Notes Sheet. Let’s examine a few Chemical Formulas.</a:t>
            </a:r>
          </a:p>
          <a:p>
            <a:pPr algn="ctr">
              <a:defRPr/>
            </a:pPr>
            <a:endParaRPr lang="en-US" dirty="0">
              <a:latin typeface="+mn-lt"/>
            </a:endParaRPr>
          </a:p>
          <a:p>
            <a:pPr algn="ctr">
              <a:defRPr/>
            </a:pPr>
            <a:r>
              <a:rPr lang="en-US" sz="2800" dirty="0">
                <a:latin typeface="+mn-lt"/>
              </a:rPr>
              <a:t>H</a:t>
            </a:r>
            <a:r>
              <a:rPr lang="en-US" sz="2800" baseline="-25000" dirty="0">
                <a:latin typeface="+mn-lt"/>
              </a:rPr>
              <a:t>2</a:t>
            </a:r>
            <a:r>
              <a:rPr lang="en-US" sz="2800" dirty="0">
                <a:latin typeface="+mn-lt"/>
              </a:rPr>
              <a:t>O = Water </a:t>
            </a:r>
            <a:endParaRPr lang="en-US" sz="1600" dirty="0">
              <a:latin typeface="+mn-lt"/>
            </a:endParaRPr>
          </a:p>
          <a:p>
            <a:pPr algn="ctr">
              <a:defRPr/>
            </a:pPr>
            <a:endParaRPr lang="en-US" sz="1600" dirty="0">
              <a:latin typeface="+mn-lt"/>
            </a:endParaRPr>
          </a:p>
          <a:p>
            <a:pPr algn="ctr">
              <a:defRPr/>
            </a:pPr>
            <a:r>
              <a:rPr lang="en-US" sz="2800" dirty="0">
                <a:latin typeface="+mn-lt"/>
              </a:rPr>
              <a:t>How many atoms are there in H</a:t>
            </a:r>
            <a:r>
              <a:rPr lang="en-US" sz="2800" baseline="-25000" dirty="0">
                <a:latin typeface="+mn-lt"/>
              </a:rPr>
              <a:t>2</a:t>
            </a:r>
            <a:r>
              <a:rPr lang="en-US" sz="2800" dirty="0">
                <a:latin typeface="+mn-lt"/>
              </a:rPr>
              <a:t>O?</a:t>
            </a:r>
          </a:p>
        </p:txBody>
      </p:sp>
      <p:sp>
        <p:nvSpPr>
          <p:cNvPr id="5" name="TextBox 4"/>
          <p:cNvSpPr txBox="1"/>
          <p:nvPr/>
        </p:nvSpPr>
        <p:spPr>
          <a:xfrm>
            <a:off x="506413" y="4800600"/>
            <a:ext cx="8077200" cy="523875"/>
          </a:xfrm>
          <a:prstGeom prst="rect">
            <a:avLst/>
          </a:prstGeom>
          <a:noFill/>
        </p:spPr>
        <p:txBody>
          <a:bodyPr>
            <a:spAutoFit/>
          </a:bodyPr>
          <a:lstStyle/>
          <a:p>
            <a:pPr algn="ctr">
              <a:defRPr/>
            </a:pPr>
            <a:r>
              <a:rPr lang="en-US" sz="2800" dirty="0">
                <a:latin typeface="+mn-lt"/>
              </a:rPr>
              <a:t>There are 2 Hydrogen Atoms and 1 Oxygen Atom</a:t>
            </a:r>
          </a:p>
        </p:txBody>
      </p:sp>
      <p:sp>
        <p:nvSpPr>
          <p:cNvPr id="6" name="TextBox 5"/>
          <p:cNvSpPr txBox="1"/>
          <p:nvPr/>
        </p:nvSpPr>
        <p:spPr>
          <a:xfrm>
            <a:off x="506413" y="5638800"/>
            <a:ext cx="8256587" cy="830263"/>
          </a:xfrm>
          <a:prstGeom prst="rect">
            <a:avLst/>
          </a:prstGeom>
          <a:noFill/>
        </p:spPr>
        <p:txBody>
          <a:bodyPr>
            <a:spAutoFit/>
          </a:bodyPr>
          <a:lstStyle/>
          <a:p>
            <a:pPr algn="ctr">
              <a:defRPr/>
            </a:pPr>
            <a:r>
              <a:rPr lang="en-US" sz="2400" dirty="0">
                <a:latin typeface="+mn-lt"/>
              </a:rPr>
              <a:t>Answer numbers 4, 5, and 6 on Part III of the Atoms and Molecules Notes Sheet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childTnLst>
                          </p:cTn>
                        </p:par>
                        <p:par>
                          <p:cTn id="18" fill="hold" nodeType="withGroup">
                            <p:stCondLst>
                              <p:cond delay="1000"/>
                            </p:stCondLst>
                            <p:childTnLst>
                              <p:par>
                                <p:cTn id="19" presetID="10" presetClass="entr" presetSubtype="0" fill="hold" grpId="0" nodeType="afterEffect">
                                  <p:stCondLst>
                                    <p:cond delay="5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228600" y="914400"/>
            <a:ext cx="8610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65125" indent="-255588" algn="l" rtl="0" eaLnBrk="0" fontAlgn="base" hangingPunct="0">
              <a:spcBef>
                <a:spcPts val="300"/>
              </a:spcBef>
              <a:spcAft>
                <a:spcPct val="0"/>
              </a:spcAft>
              <a:buClr>
                <a:srgbClr val="A04DA3"/>
              </a:buClr>
              <a:buFont typeface="Georgia" pitchFamily="18" charset="0"/>
              <a:buChar char="•"/>
              <a:defRPr sz="28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a:solidFill>
                  <a:schemeClr val="accent2"/>
                </a:solidFill>
                <a:latin typeface="+mn-lt"/>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a:solidFill>
                  <a:schemeClr val="accent1"/>
                </a:solidFill>
                <a:latin typeface="+mn-lt"/>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a:solidFill>
                  <a:schemeClr val="accent1"/>
                </a:solidFill>
                <a:latin typeface="+mn-lt"/>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a:solidFill>
                  <a:srgbClr val="A04DA3"/>
                </a:solidFill>
                <a:latin typeface="+mn-lt"/>
                <a:cs typeface="+mn-cs"/>
              </a:defRPr>
            </a:lvl5pPr>
            <a:lvl6pPr marL="18462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6pPr>
            <a:lvl7pPr marL="23034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7pPr>
            <a:lvl8pPr marL="27606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8pPr>
            <a:lvl9pPr marL="32178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9pPr>
          </a:lstStyle>
          <a:p>
            <a:pPr marL="109537" indent="0" algn="ctr">
              <a:buFont typeface="Georgia" pitchFamily="18" charset="0"/>
              <a:buNone/>
              <a:defRPr/>
            </a:pPr>
            <a:r>
              <a:rPr lang="en-US" kern="0" dirty="0" smtClean="0"/>
              <a:t>A Chemical Equation is a symbolic representation of what happens when atoms react with each other</a:t>
            </a:r>
            <a:endParaRPr lang="en-US" kern="0" dirty="0"/>
          </a:p>
        </p:txBody>
      </p:sp>
      <p:pic>
        <p:nvPicPr>
          <p:cNvPr id="266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4175" y="2362200"/>
            <a:ext cx="6318250" cy="3924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defRPr/>
            </a:pPr>
            <a:r>
              <a:rPr lang="en-US" sz="4800" dirty="0" smtClean="0">
                <a:latin typeface="+mn-lt"/>
              </a:rPr>
              <a:t>Review: What is the Law of Conservation of Matter?</a:t>
            </a:r>
            <a:endParaRPr lang="en-US" sz="4800" dirty="0">
              <a:latin typeface="+mn-lt"/>
            </a:endParaRPr>
          </a:p>
        </p:txBody>
      </p:sp>
      <p:sp>
        <p:nvSpPr>
          <p:cNvPr id="3" name="TextBox 2"/>
          <p:cNvSpPr txBox="1"/>
          <p:nvPr/>
        </p:nvSpPr>
        <p:spPr>
          <a:xfrm>
            <a:off x="533400" y="2362200"/>
            <a:ext cx="8001000" cy="1754188"/>
          </a:xfrm>
          <a:prstGeom prst="rect">
            <a:avLst/>
          </a:prstGeom>
          <a:noFill/>
        </p:spPr>
        <p:txBody>
          <a:bodyPr>
            <a:spAutoFit/>
          </a:bodyPr>
          <a:lstStyle/>
          <a:p>
            <a:pPr algn="ctr">
              <a:defRPr/>
            </a:pPr>
            <a:r>
              <a:rPr lang="en-US" sz="3600" dirty="0">
                <a:latin typeface="+mn-lt"/>
              </a:rPr>
              <a:t>The Law of Conservation of Matter [Mass] states that matter cannot be created or destroyed. It changes form.</a:t>
            </a:r>
          </a:p>
        </p:txBody>
      </p:sp>
      <p:sp>
        <p:nvSpPr>
          <p:cNvPr id="4" name="TextBox 3"/>
          <p:cNvSpPr txBox="1"/>
          <p:nvPr/>
        </p:nvSpPr>
        <p:spPr>
          <a:xfrm>
            <a:off x="838200" y="4419600"/>
            <a:ext cx="7696200" cy="2062163"/>
          </a:xfrm>
          <a:prstGeom prst="rect">
            <a:avLst/>
          </a:prstGeom>
          <a:noFill/>
        </p:spPr>
        <p:txBody>
          <a:bodyPr>
            <a:spAutoFit/>
          </a:bodyPr>
          <a:lstStyle/>
          <a:p>
            <a:pPr algn="ctr">
              <a:defRPr/>
            </a:pPr>
            <a:r>
              <a:rPr lang="en-US" sz="3600" dirty="0">
                <a:latin typeface="+mn-lt"/>
              </a:rPr>
              <a:t>A Chemical Equation can illustrate the Law of Conservation of Matter.</a:t>
            </a:r>
          </a:p>
          <a:p>
            <a:pPr algn="ctr">
              <a:defRPr/>
            </a:pPr>
            <a:endParaRPr lang="en-US" sz="2000" dirty="0">
              <a:latin typeface="+mn-lt"/>
            </a:endParaRPr>
          </a:p>
          <a:p>
            <a:pPr algn="ctr">
              <a:defRPr/>
            </a:pPr>
            <a:r>
              <a:rPr lang="en-US" sz="3600" dirty="0">
                <a:latin typeface="+mn-lt"/>
              </a:rPr>
              <a:t>Let’s see how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http://s-owl.cengage.com/ebooks/vining_owlbook_prototype/ebook/images/book_content/03-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838200"/>
            <a:ext cx="6269038" cy="4643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33338" y="5681663"/>
            <a:ext cx="8991600" cy="831850"/>
          </a:xfrm>
          <a:prstGeom prst="rect">
            <a:avLst/>
          </a:prstGeom>
          <a:noFill/>
        </p:spPr>
        <p:txBody>
          <a:bodyPr>
            <a:spAutoFit/>
          </a:bodyPr>
          <a:lstStyle/>
          <a:p>
            <a:pPr algn="ctr">
              <a:defRPr/>
            </a:pPr>
            <a:r>
              <a:rPr lang="en-US" sz="2400" dirty="0">
                <a:latin typeface="+mn-lt"/>
              </a:rPr>
              <a:t>Law of Conservation of Matter [Mass]:</a:t>
            </a:r>
          </a:p>
          <a:p>
            <a:pPr algn="ctr">
              <a:defRPr/>
            </a:pPr>
            <a:r>
              <a:rPr lang="en-US" sz="2400" dirty="0">
                <a:latin typeface="+mn-lt"/>
              </a:rPr>
              <a:t>The Mass of the Reactants is EQUAL to the Mass of the Products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extramarks.com/mind_map/4/40/129/CBSE/images/law_of_mass_clip_image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373313"/>
            <a:ext cx="7391400" cy="3762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304800" y="838200"/>
            <a:ext cx="8458200" cy="1323975"/>
          </a:xfrm>
          <a:prstGeom prst="rect">
            <a:avLst/>
          </a:prstGeom>
          <a:noFill/>
        </p:spPr>
        <p:txBody>
          <a:bodyPr>
            <a:spAutoFit/>
          </a:bodyPr>
          <a:lstStyle/>
          <a:p>
            <a:pPr algn="ctr">
              <a:defRPr/>
            </a:pPr>
            <a:r>
              <a:rPr lang="en-US" sz="4000" dirty="0">
                <a:latin typeface="+mn-lt"/>
              </a:rPr>
              <a:t>Law of Conservation of Matter [Mass]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685800"/>
            <a:ext cx="8458200" cy="646113"/>
          </a:xfrm>
          <a:prstGeom prst="rect">
            <a:avLst/>
          </a:prstGeom>
          <a:noFill/>
        </p:spPr>
        <p:txBody>
          <a:bodyPr>
            <a:spAutoFit/>
          </a:bodyPr>
          <a:lstStyle/>
          <a:p>
            <a:pPr algn="ctr">
              <a:defRPr/>
            </a:pPr>
            <a:r>
              <a:rPr lang="en-US" sz="3600" dirty="0">
                <a:latin typeface="+mn-lt"/>
              </a:rPr>
              <a:t>Law of Conservation of Matter [Mass]</a:t>
            </a:r>
          </a:p>
        </p:txBody>
      </p:sp>
      <p:pic>
        <p:nvPicPr>
          <p:cNvPr id="30723" name="Picture 4" descr="http://www.mikeblaber.org/oldwine/chm1045/notes/Stoich/Equation/balance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676400"/>
            <a:ext cx="5105400" cy="2112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4" name="Picture 6" descr="https://encrypted-tbn3.gstatic.com/images?q=tbn:ANd9GcTuKcjWmFxC99ie7l2NgG87hGpdo-matEsSmPUpLKMFvR6HBBGS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4267200"/>
            <a:ext cx="4000500" cy="215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3810000"/>
          </a:xfrm>
        </p:spPr>
        <p:txBody>
          <a:bodyPr/>
          <a:lstStyle/>
          <a:p>
            <a:pPr algn="ctr"/>
            <a:r>
              <a:rPr lang="en-US" sz="5200" dirty="0" smtClean="0">
                <a:latin typeface="+mn-lt"/>
              </a:rPr>
              <a:t>See the Curriculum Map for additional tasks to reinforce Atoms, Elements, Molecules and the Law of Conservation of Matter</a:t>
            </a:r>
            <a:endParaRPr lang="en-US" sz="5200" dirty="0">
              <a:latin typeface="+mn-lt"/>
            </a:endParaRPr>
          </a:p>
        </p:txBody>
      </p:sp>
    </p:spTree>
    <p:extLst>
      <p:ext uri="{BB962C8B-B14F-4D97-AF65-F5344CB8AC3E}">
        <p14:creationId xmlns:p14="http://schemas.microsoft.com/office/powerpoint/2010/main" val="24060643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9975"/>
          </a:xfrm>
        </p:spPr>
        <p:txBody>
          <a:bodyPr/>
          <a:lstStyle/>
          <a:p>
            <a:pPr algn="ctr">
              <a:defRPr/>
            </a:pPr>
            <a:r>
              <a:rPr lang="en-US" sz="6000" dirty="0" smtClean="0">
                <a:latin typeface="+mn-lt"/>
              </a:rPr>
              <a:t>Summarizing Strategy</a:t>
            </a:r>
            <a:endParaRPr lang="en-US" sz="6000" dirty="0">
              <a:latin typeface="+mn-lt"/>
            </a:endParaRPr>
          </a:p>
        </p:txBody>
      </p:sp>
      <p:sp>
        <p:nvSpPr>
          <p:cNvPr id="3" name="TextBox 2"/>
          <p:cNvSpPr txBox="1"/>
          <p:nvPr/>
        </p:nvSpPr>
        <p:spPr>
          <a:xfrm>
            <a:off x="1066800" y="2819400"/>
            <a:ext cx="7162800" cy="3416300"/>
          </a:xfrm>
          <a:prstGeom prst="rect">
            <a:avLst/>
          </a:prstGeom>
          <a:noFill/>
        </p:spPr>
        <p:txBody>
          <a:bodyPr>
            <a:spAutoFit/>
          </a:bodyPr>
          <a:lstStyle/>
          <a:p>
            <a:pPr algn="ctr">
              <a:defRPr/>
            </a:pPr>
            <a:r>
              <a:rPr lang="en-US" sz="5400" dirty="0">
                <a:latin typeface="+mn-lt"/>
              </a:rPr>
              <a:t>In Part IV of the Atoms and Molecules Notes Sheet, complete the two Quad Clusters.</a:t>
            </a:r>
          </a:p>
        </p:txBody>
      </p:sp>
      <p:sp>
        <p:nvSpPr>
          <p:cNvPr id="4" name="TextBox 3"/>
          <p:cNvSpPr txBox="1"/>
          <p:nvPr/>
        </p:nvSpPr>
        <p:spPr>
          <a:xfrm>
            <a:off x="533400" y="1828800"/>
            <a:ext cx="8305800" cy="646113"/>
          </a:xfrm>
          <a:prstGeom prst="rect">
            <a:avLst/>
          </a:prstGeom>
          <a:noFill/>
        </p:spPr>
        <p:txBody>
          <a:bodyPr>
            <a:spAutoFit/>
          </a:bodyPr>
          <a:lstStyle/>
          <a:p>
            <a:pPr algn="ctr">
              <a:defRPr/>
            </a:pPr>
            <a:r>
              <a:rPr lang="en-US" sz="3600" dirty="0">
                <a:latin typeface="+mn-lt"/>
              </a:rPr>
              <a:t>How are atoms and molecules related?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Quad Clusters: Which one does not belong? Explain your answers.</a:t>
            </a:r>
            <a:endParaRPr lang="en-US" dirty="0"/>
          </a:p>
        </p:txBody>
      </p:sp>
      <p:pic>
        <p:nvPicPr>
          <p:cNvPr id="3" name="Picture 2"/>
          <p:cNvPicPr>
            <a:picLocks noChangeAspect="1"/>
          </p:cNvPicPr>
          <p:nvPr/>
        </p:nvPicPr>
        <p:blipFill>
          <a:blip r:embed="rId2"/>
          <a:stretch>
            <a:fillRect/>
          </a:stretch>
        </p:blipFill>
        <p:spPr>
          <a:xfrm>
            <a:off x="838200" y="2215123"/>
            <a:ext cx="7086600" cy="4530126"/>
          </a:xfrm>
          <a:prstGeom prst="rect">
            <a:avLst/>
          </a:prstGeom>
        </p:spPr>
      </p:pic>
    </p:spTree>
    <p:extLst>
      <p:ext uri="{BB962C8B-B14F-4D97-AF65-F5344CB8AC3E}">
        <p14:creationId xmlns:p14="http://schemas.microsoft.com/office/powerpoint/2010/main" val="92649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1649413" y="6475396"/>
            <a:ext cx="57150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dirty="0">
                <a:latin typeface="Georgia" pitchFamily="18" charset="0"/>
              </a:rPr>
              <a:t>Adapted from </a:t>
            </a:r>
            <a:r>
              <a:rPr lang="en-US" dirty="0">
                <a:latin typeface="Georgia" pitchFamily="18" charset="0"/>
                <a:hlinkClick r:id="rId3"/>
              </a:rPr>
              <a:t>www.middleschoolscience.com</a:t>
            </a:r>
            <a:r>
              <a:rPr lang="en-US" dirty="0">
                <a:latin typeface="Georgia" pitchFamily="18" charset="0"/>
              </a:rPr>
              <a:t>  2008</a:t>
            </a:r>
          </a:p>
        </p:txBody>
      </p:sp>
      <p:sp>
        <p:nvSpPr>
          <p:cNvPr id="6" name="Rectangle 5"/>
          <p:cNvSpPr txBox="1">
            <a:spLocks/>
          </p:cNvSpPr>
          <p:nvPr/>
        </p:nvSpPr>
        <p:spPr>
          <a:xfrm>
            <a:off x="392113" y="609600"/>
            <a:ext cx="8229600" cy="1600200"/>
          </a:xfrm>
          <a:prstGeom prst="rect">
            <a:avLst/>
          </a:prstGeom>
        </p:spPr>
        <p:txBody>
          <a:bodyPr/>
          <a:lstStyle>
            <a:lvl1pPr marL="365125" indent="-255588" algn="l" rtl="0" eaLnBrk="0" fontAlgn="base" hangingPunct="0">
              <a:spcBef>
                <a:spcPts val="300"/>
              </a:spcBef>
              <a:spcAft>
                <a:spcPct val="0"/>
              </a:spcAft>
              <a:buClr>
                <a:srgbClr val="A04DA3"/>
              </a:buClr>
              <a:buFont typeface="Georgia" pitchFamily="18" charset="0"/>
              <a:buChar char="•"/>
              <a:defRPr sz="28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a:solidFill>
                  <a:schemeClr val="accent2"/>
                </a:solidFill>
                <a:latin typeface="+mn-lt"/>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a:solidFill>
                  <a:schemeClr val="accent1"/>
                </a:solidFill>
                <a:latin typeface="+mn-lt"/>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a:solidFill>
                  <a:schemeClr val="accent1"/>
                </a:solidFill>
                <a:latin typeface="+mn-lt"/>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a:solidFill>
                  <a:srgbClr val="A04DA3"/>
                </a:solidFill>
                <a:latin typeface="+mn-lt"/>
                <a:cs typeface="+mn-cs"/>
              </a:defRPr>
            </a:lvl5pPr>
            <a:lvl6pPr marL="18462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6pPr>
            <a:lvl7pPr marL="23034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7pPr>
            <a:lvl8pPr marL="27606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8pPr>
            <a:lvl9pPr marL="3217863" indent="-182563" algn="l" rtl="0" fontAlgn="base">
              <a:spcBef>
                <a:spcPts val="300"/>
              </a:spcBef>
              <a:spcAft>
                <a:spcPct val="0"/>
              </a:spcAft>
              <a:buClr>
                <a:srgbClr val="A04DA3"/>
              </a:buClr>
              <a:buFont typeface="Georgia" pitchFamily="18" charset="0"/>
              <a:buChar char="▫"/>
              <a:defRPr sz="2000">
                <a:solidFill>
                  <a:srgbClr val="A04DA3"/>
                </a:solidFill>
                <a:latin typeface="+mn-lt"/>
                <a:cs typeface="+mn-cs"/>
              </a:defRPr>
            </a:lvl9pPr>
          </a:lstStyle>
          <a:p>
            <a:pPr marL="0" indent="0" algn="ctr" eaLnBrk="1" hangingPunct="1">
              <a:lnSpc>
                <a:spcPct val="80000"/>
              </a:lnSpc>
              <a:buFont typeface="Georgia" pitchFamily="18" charset="0"/>
              <a:buNone/>
              <a:defRPr/>
            </a:pPr>
            <a:r>
              <a:rPr lang="en-US" sz="6600" kern="0" dirty="0" smtClean="0">
                <a:solidFill>
                  <a:schemeClr val="bg1"/>
                </a:solidFill>
              </a:rPr>
              <a:t>How are atoms and molecules related?</a:t>
            </a:r>
          </a:p>
        </p:txBody>
      </p:sp>
      <p:sp>
        <p:nvSpPr>
          <p:cNvPr id="7" name="Rectangle 4"/>
          <p:cNvSpPr txBox="1">
            <a:spLocks/>
          </p:cNvSpPr>
          <p:nvPr/>
        </p:nvSpPr>
        <p:spPr>
          <a:xfrm>
            <a:off x="277813" y="4953000"/>
            <a:ext cx="8458200" cy="1470025"/>
          </a:xfrm>
          <a:prstGeom prst="rect">
            <a:avLst/>
          </a:prstGeom>
        </p:spPr>
        <p:txBody>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cs typeface="Arial" charset="0"/>
              </a:defRPr>
            </a:lvl2pPr>
            <a:lvl3pPr algn="l" rtl="0" eaLnBrk="0" fontAlgn="base" hangingPunct="0">
              <a:spcBef>
                <a:spcPct val="0"/>
              </a:spcBef>
              <a:spcAft>
                <a:spcPct val="0"/>
              </a:spcAft>
              <a:defRPr sz="4000">
                <a:solidFill>
                  <a:schemeClr val="tx2"/>
                </a:solidFill>
                <a:latin typeface="Trebuchet MS" pitchFamily="34" charset="0"/>
                <a:cs typeface="Arial" charset="0"/>
              </a:defRPr>
            </a:lvl3pPr>
            <a:lvl4pPr algn="l" rtl="0" eaLnBrk="0" fontAlgn="base" hangingPunct="0">
              <a:spcBef>
                <a:spcPct val="0"/>
              </a:spcBef>
              <a:spcAft>
                <a:spcPct val="0"/>
              </a:spcAft>
              <a:defRPr sz="4000">
                <a:solidFill>
                  <a:schemeClr val="tx2"/>
                </a:solidFill>
                <a:latin typeface="Trebuchet MS" pitchFamily="34" charset="0"/>
                <a:cs typeface="Arial" charset="0"/>
              </a:defRPr>
            </a:lvl4pPr>
            <a:lvl5pPr algn="l" rtl="0" eaLnBrk="0" fontAlgn="base" hangingPunct="0">
              <a:spcBef>
                <a:spcPct val="0"/>
              </a:spcBef>
              <a:spcAft>
                <a:spcPct val="0"/>
              </a:spcAft>
              <a:defRPr sz="4000">
                <a:solidFill>
                  <a:schemeClr val="tx2"/>
                </a:solidFill>
                <a:latin typeface="Trebuchet MS" pitchFamily="34" charset="0"/>
                <a:cs typeface="Arial" charset="0"/>
              </a:defRPr>
            </a:lvl5pPr>
            <a:lvl6pPr marL="457200" algn="l" rtl="0" fontAlgn="base">
              <a:spcBef>
                <a:spcPct val="0"/>
              </a:spcBef>
              <a:spcAft>
                <a:spcPct val="0"/>
              </a:spcAft>
              <a:defRPr sz="4000">
                <a:solidFill>
                  <a:schemeClr val="tx2"/>
                </a:solidFill>
                <a:latin typeface="Trebuchet MS" pitchFamily="34" charset="0"/>
                <a:cs typeface="Arial" charset="0"/>
              </a:defRPr>
            </a:lvl6pPr>
            <a:lvl7pPr marL="914400" algn="l" rtl="0" fontAlgn="base">
              <a:spcBef>
                <a:spcPct val="0"/>
              </a:spcBef>
              <a:spcAft>
                <a:spcPct val="0"/>
              </a:spcAft>
              <a:defRPr sz="4000">
                <a:solidFill>
                  <a:schemeClr val="tx2"/>
                </a:solidFill>
                <a:latin typeface="Trebuchet MS" pitchFamily="34" charset="0"/>
                <a:cs typeface="Arial" charset="0"/>
              </a:defRPr>
            </a:lvl7pPr>
            <a:lvl8pPr marL="1371600" algn="l" rtl="0" fontAlgn="base">
              <a:spcBef>
                <a:spcPct val="0"/>
              </a:spcBef>
              <a:spcAft>
                <a:spcPct val="0"/>
              </a:spcAft>
              <a:defRPr sz="4000">
                <a:solidFill>
                  <a:schemeClr val="tx2"/>
                </a:solidFill>
                <a:latin typeface="Trebuchet MS" pitchFamily="34" charset="0"/>
                <a:cs typeface="Arial" charset="0"/>
              </a:defRPr>
            </a:lvl8pPr>
            <a:lvl9pPr marL="1828800" algn="l" rtl="0" fontAlgn="base">
              <a:spcBef>
                <a:spcPct val="0"/>
              </a:spcBef>
              <a:spcAft>
                <a:spcPct val="0"/>
              </a:spcAft>
              <a:defRPr sz="4000">
                <a:solidFill>
                  <a:schemeClr val="tx2"/>
                </a:solidFill>
                <a:latin typeface="Trebuchet MS" pitchFamily="34" charset="0"/>
                <a:cs typeface="Arial" charset="0"/>
              </a:defRPr>
            </a:lvl9pPr>
          </a:lstStyle>
          <a:p>
            <a:pPr algn="ctr" eaLnBrk="1" hangingPunct="1">
              <a:defRPr/>
            </a:pPr>
            <a:r>
              <a:rPr lang="en-US" kern="0" dirty="0" smtClean="0">
                <a:solidFill>
                  <a:schemeClr val="tx1"/>
                </a:solidFill>
              </a:rPr>
              <a:t>Standard: S8P1a. Distinguish between atoms and molecules</a:t>
            </a:r>
          </a:p>
        </p:txBody>
      </p:sp>
      <p:pic>
        <p:nvPicPr>
          <p:cNvPr id="18434" name="Picture 2" descr="C:\Users\bullochsl\AppData\Local\Microsoft\Windows\Temporary Internet Files\Content.IE5\0L6ZYQ0M\qrcode.2994510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2381" y="2819400"/>
            <a:ext cx="1905000" cy="1905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76400"/>
            <a:ext cx="4038600" cy="2895600"/>
          </a:xfrm>
        </p:spPr>
        <p:txBody>
          <a:bodyPr/>
          <a:lstStyle/>
          <a:p>
            <a:pPr algn="ctr">
              <a:defRPr/>
            </a:pPr>
            <a:r>
              <a:rPr lang="en-US" sz="3600" dirty="0" smtClean="0">
                <a:latin typeface="+mn-lt"/>
              </a:rPr>
              <a:t>Use the Atoms and Molecules Notes sheet when instructed</a:t>
            </a:r>
            <a:endParaRPr lang="en-US" sz="3600" dirty="0">
              <a:latin typeface="+mn-lt"/>
            </a:endParaRPr>
          </a:p>
        </p:txBody>
      </p:sp>
      <p:graphicFrame>
        <p:nvGraphicFramePr>
          <p:cNvPr id="17411" name="Object 2"/>
          <p:cNvGraphicFramePr>
            <a:graphicFrameLocks noChangeAspect="1"/>
          </p:cNvGraphicFramePr>
          <p:nvPr/>
        </p:nvGraphicFramePr>
        <p:xfrm>
          <a:off x="4724400" y="1066800"/>
          <a:ext cx="3810000" cy="5289550"/>
        </p:xfrm>
        <a:graphic>
          <a:graphicData uri="http://schemas.openxmlformats.org/presentationml/2006/ole">
            <mc:AlternateContent xmlns:mc="http://schemas.openxmlformats.org/markup-compatibility/2006">
              <mc:Choice xmlns:v="urn:schemas-microsoft-com:vml" Requires="v">
                <p:oleObj spid="_x0000_s17424" name="Document" r:id="rId4" imgW="6451745" imgH="8955200" progId="Word.Document.8">
                  <p:embed/>
                </p:oleObj>
              </mc:Choice>
              <mc:Fallback>
                <p:oleObj name="Document" r:id="rId4" imgW="6451745" imgH="8955200"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066800"/>
                        <a:ext cx="3810000" cy="528955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229" y="885778"/>
            <a:ext cx="3589444" cy="1323439"/>
          </a:xfrm>
          <a:prstGeom prst="rect">
            <a:avLst/>
          </a:prstGeom>
          <a:noFill/>
        </p:spPr>
        <p:txBody>
          <a:bodyPr wrap="none">
            <a:spAutoFit/>
          </a:bodyPr>
          <a:lstStyle/>
          <a:p>
            <a:pPr algn="ctr" fontAlgn="auto">
              <a:spcBef>
                <a:spcPts val="0"/>
              </a:spcBef>
              <a:spcAft>
                <a:spcPts val="0"/>
              </a:spcAft>
              <a:defRPr/>
            </a:pPr>
            <a:r>
              <a:rPr lang="en-US"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Atoms</a:t>
            </a:r>
          </a:p>
        </p:txBody>
      </p:sp>
      <p:pic>
        <p:nvPicPr>
          <p:cNvPr id="17416" name="Picture 8" descr="Atoms are made of electrons, neutrons, and prot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4425" y="1219200"/>
            <a:ext cx="2667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11"/>
          <p:cNvSpPr txBox="1">
            <a:spLocks noChangeArrowheads="1"/>
          </p:cNvSpPr>
          <p:nvPr/>
        </p:nvSpPr>
        <p:spPr bwMode="auto">
          <a:xfrm>
            <a:off x="185738" y="2486025"/>
            <a:ext cx="8458200" cy="280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en-US" sz="4400">
                <a:latin typeface="Georgia" pitchFamily="18" charset="0"/>
              </a:rPr>
              <a:t>A small particle that </a:t>
            </a:r>
            <a:br>
              <a:rPr lang="en-US" sz="4400">
                <a:latin typeface="Georgia" pitchFamily="18" charset="0"/>
              </a:rPr>
            </a:br>
            <a:r>
              <a:rPr lang="en-US" sz="4400">
                <a:latin typeface="Georgia" pitchFamily="18" charset="0"/>
              </a:rPr>
              <a:t>makes up </a:t>
            </a:r>
            <a:r>
              <a:rPr lang="en-US" sz="4400" b="1">
                <a:latin typeface="Georgia" pitchFamily="18" charset="0"/>
              </a:rPr>
              <a:t>Matter</a:t>
            </a:r>
          </a:p>
          <a:p>
            <a:pPr eaLnBrk="1" hangingPunct="1">
              <a:buFont typeface="Arial" charset="0"/>
              <a:buChar char="•"/>
            </a:pPr>
            <a:r>
              <a:rPr lang="en-US" sz="4400">
                <a:latin typeface="Georgia" pitchFamily="18" charset="0"/>
              </a:rPr>
              <a:t>Consists of Protons (+), </a:t>
            </a:r>
            <a:br>
              <a:rPr lang="en-US" sz="4400">
                <a:latin typeface="Georgia" pitchFamily="18" charset="0"/>
              </a:rPr>
            </a:br>
            <a:r>
              <a:rPr lang="en-US" sz="4400">
                <a:latin typeface="Georgia" pitchFamily="18" charset="0"/>
              </a:rPr>
              <a:t>Electrons (-), and Neutrons (N)</a:t>
            </a:r>
          </a:p>
        </p:txBody>
      </p:sp>
      <p:sp>
        <p:nvSpPr>
          <p:cNvPr id="18437" name="TextBox 13"/>
          <p:cNvSpPr txBox="1">
            <a:spLocks noChangeArrowheads="1"/>
          </p:cNvSpPr>
          <p:nvPr/>
        </p:nvSpPr>
        <p:spPr bwMode="auto">
          <a:xfrm>
            <a:off x="5943600" y="912813"/>
            <a:ext cx="3341688" cy="230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900" b="1">
                <a:latin typeface="Georgia" pitchFamily="18" charset="0"/>
              </a:rPr>
              <a:t>Image are from http://www.chem4kids.com </a:t>
            </a:r>
          </a:p>
        </p:txBody>
      </p:sp>
      <p:sp>
        <p:nvSpPr>
          <p:cNvPr id="4" name="TextBox 3"/>
          <p:cNvSpPr txBox="1"/>
          <p:nvPr/>
        </p:nvSpPr>
        <p:spPr>
          <a:xfrm>
            <a:off x="685800" y="6010275"/>
            <a:ext cx="7315200" cy="522288"/>
          </a:xfrm>
          <a:prstGeom prst="rect">
            <a:avLst/>
          </a:prstGeom>
          <a:noFill/>
        </p:spPr>
        <p:txBody>
          <a:bodyPr>
            <a:spAutoFit/>
          </a:bodyPr>
          <a:lstStyle/>
          <a:p>
            <a:pPr algn="ctr">
              <a:defRPr/>
            </a:pPr>
            <a:r>
              <a:rPr lang="en-US" sz="2800" dirty="0">
                <a:latin typeface="+mn-lt"/>
              </a:rPr>
              <a:t>*Write information on the Notes Sheet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7416"/>
                                        </p:tgtEl>
                                        <p:attrNameLst>
                                          <p:attrName>style.visibility</p:attrName>
                                        </p:attrNameLst>
                                      </p:cBhvr>
                                      <p:to>
                                        <p:strVal val="visible"/>
                                      </p:to>
                                    </p:set>
                                    <p:animEffect transition="in" filter="fade">
                                      <p:cBhvr>
                                        <p:cTn id="15" dur="2000"/>
                                        <p:tgtEl>
                                          <p:spTgt spid="17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2133600"/>
            <a:ext cx="8077200" cy="2770188"/>
          </a:xfrm>
          <a:prstGeom prst="rect">
            <a:avLst/>
          </a:prstGeom>
          <a:noFill/>
        </p:spPr>
        <p:txBody>
          <a:bodyPr>
            <a:spAutoFit/>
          </a:bodyPr>
          <a:lstStyle/>
          <a:p>
            <a:pPr algn="ctr">
              <a:defRPr/>
            </a:pPr>
            <a:r>
              <a:rPr lang="en-US" sz="6600" dirty="0">
                <a:latin typeface="+mn-lt"/>
              </a:rPr>
              <a:t>How big is an atom?</a:t>
            </a:r>
            <a:br>
              <a:rPr lang="en-US" sz="6600" dirty="0">
                <a:latin typeface="+mn-lt"/>
              </a:rPr>
            </a:br>
            <a:r>
              <a:rPr lang="en-US" sz="5400" dirty="0">
                <a:latin typeface="+mn-lt"/>
              </a:rPr>
              <a:t> </a:t>
            </a:r>
          </a:p>
          <a:p>
            <a:pPr algn="ctr">
              <a:defRPr/>
            </a:pPr>
            <a:r>
              <a:rPr lang="en-US" sz="5400" dirty="0">
                <a:latin typeface="+mn-lt"/>
                <a:hlinkClick r:id="rId3"/>
              </a:rPr>
              <a:t>www.scaleofuniverse.com</a:t>
            </a:r>
            <a:r>
              <a:rPr lang="en-US" sz="5400" dirty="0">
                <a:latin typeface="+mn-lt"/>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3656" y="618139"/>
            <a:ext cx="4636206" cy="1200329"/>
          </a:xfrm>
          <a:prstGeom prst="rect">
            <a:avLst/>
          </a:prstGeom>
          <a:noFill/>
        </p:spPr>
        <p:txBody>
          <a:bodyPr wrap="none">
            <a:spAutoFit/>
          </a:bodyPr>
          <a:lstStyle/>
          <a:p>
            <a:pPr algn="ctr" fontAlgn="auto">
              <a:spcBef>
                <a:spcPts val="0"/>
              </a:spcBef>
              <a:spcAft>
                <a:spcPts val="0"/>
              </a:spcAft>
              <a:defRPr/>
            </a:pPr>
            <a:r>
              <a:rPr lang="en-US"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Elements</a:t>
            </a:r>
          </a:p>
        </p:txBody>
      </p:sp>
      <p:sp>
        <p:nvSpPr>
          <p:cNvPr id="4" name="TextBox 3"/>
          <p:cNvSpPr txBox="1">
            <a:spLocks noChangeArrowheads="1"/>
          </p:cNvSpPr>
          <p:nvPr/>
        </p:nvSpPr>
        <p:spPr bwMode="auto">
          <a:xfrm>
            <a:off x="282575" y="1905000"/>
            <a:ext cx="5486400" cy="347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en-US" sz="3600">
                <a:latin typeface="Georgia" pitchFamily="18" charset="0"/>
              </a:rPr>
              <a:t> </a:t>
            </a:r>
            <a:r>
              <a:rPr lang="en-US" sz="4400">
                <a:latin typeface="Georgia" pitchFamily="18" charset="0"/>
              </a:rPr>
              <a:t>Consists of only </a:t>
            </a:r>
            <a:br>
              <a:rPr lang="en-US" sz="4400">
                <a:latin typeface="Georgia" pitchFamily="18" charset="0"/>
              </a:rPr>
            </a:br>
            <a:r>
              <a:rPr lang="en-US" sz="4400">
                <a:latin typeface="Georgia" pitchFamily="18" charset="0"/>
              </a:rPr>
              <a:t>  one kind of </a:t>
            </a:r>
            <a:r>
              <a:rPr lang="en-US" sz="4400" b="1">
                <a:latin typeface="Georgia" pitchFamily="18" charset="0"/>
              </a:rPr>
              <a:t>atom</a:t>
            </a:r>
            <a:r>
              <a:rPr lang="en-US" sz="4400">
                <a:latin typeface="Georgia" pitchFamily="18" charset="0"/>
              </a:rPr>
              <a:t>, </a:t>
            </a:r>
          </a:p>
          <a:p>
            <a:pPr eaLnBrk="1" hangingPunct="1">
              <a:buFont typeface="Arial" charset="0"/>
              <a:buChar char="•"/>
            </a:pPr>
            <a:r>
              <a:rPr lang="en-US" sz="4400">
                <a:latin typeface="Georgia" pitchFamily="18" charset="0"/>
              </a:rPr>
              <a:t> Cannot be broken </a:t>
            </a:r>
            <a:br>
              <a:rPr lang="en-US" sz="4400">
                <a:latin typeface="Georgia" pitchFamily="18" charset="0"/>
              </a:rPr>
            </a:br>
            <a:r>
              <a:rPr lang="en-US" sz="4400">
                <a:latin typeface="Georgia" pitchFamily="18" charset="0"/>
              </a:rPr>
              <a:t>  down into a simpler </a:t>
            </a:r>
            <a:br>
              <a:rPr lang="en-US" sz="4400">
                <a:latin typeface="Georgia" pitchFamily="18" charset="0"/>
              </a:rPr>
            </a:br>
            <a:r>
              <a:rPr lang="en-US" sz="4400">
                <a:latin typeface="Georgia" pitchFamily="18" charset="0"/>
              </a:rPr>
              <a:t>  type of matter</a:t>
            </a:r>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11300"/>
            <a:ext cx="2667000" cy="27892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685800" y="6010275"/>
            <a:ext cx="7315200" cy="522288"/>
          </a:xfrm>
          <a:prstGeom prst="rect">
            <a:avLst/>
          </a:prstGeom>
          <a:noFill/>
        </p:spPr>
        <p:txBody>
          <a:bodyPr>
            <a:spAutoFit/>
          </a:bodyPr>
          <a:lstStyle/>
          <a:p>
            <a:pPr algn="ctr">
              <a:defRPr/>
            </a:pPr>
            <a:r>
              <a:rPr lang="en-US" sz="2800" dirty="0">
                <a:latin typeface="+mn-lt"/>
              </a:rPr>
              <a:t>*Write information on the Notes Sheet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icroscopic view of molecules of an element (gas phas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708025"/>
            <a:ext cx="19050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p:nvPr/>
        </p:nvSpPr>
        <p:spPr>
          <a:xfrm>
            <a:off x="174171" y="457200"/>
            <a:ext cx="4597734" cy="1107996"/>
          </a:xfrm>
          <a:prstGeom prst="rect">
            <a:avLst/>
          </a:prstGeom>
          <a:noFill/>
        </p:spPr>
        <p:txBody>
          <a:bodyPr wrap="none">
            <a:spAutoFit/>
          </a:bodyPr>
          <a:lstStyle/>
          <a:p>
            <a:pPr algn="ctr" fontAlgn="auto">
              <a:spcBef>
                <a:spcPts val="0"/>
              </a:spcBef>
              <a:spcAft>
                <a:spcPts val="0"/>
              </a:spcAft>
              <a:defRPr/>
            </a:pPr>
            <a:r>
              <a:rPr lang="en-US"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Molecules</a:t>
            </a:r>
          </a:p>
        </p:txBody>
      </p:sp>
      <p:sp>
        <p:nvSpPr>
          <p:cNvPr id="4" name="TextBox 3"/>
          <p:cNvSpPr txBox="1">
            <a:spLocks noChangeArrowheads="1"/>
          </p:cNvSpPr>
          <p:nvPr/>
        </p:nvSpPr>
        <p:spPr bwMode="auto">
          <a:xfrm>
            <a:off x="271463" y="1689100"/>
            <a:ext cx="6248400" cy="2554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en-US" sz="3200">
                <a:latin typeface="Georgia" pitchFamily="18" charset="0"/>
              </a:rPr>
              <a:t> A </a:t>
            </a:r>
            <a:r>
              <a:rPr lang="en-US" sz="3200" b="1" i="1">
                <a:latin typeface="Georgia" pitchFamily="18" charset="0"/>
              </a:rPr>
              <a:t>molecule</a:t>
            </a:r>
            <a:r>
              <a:rPr lang="en-US" sz="3200">
                <a:latin typeface="Georgia" pitchFamily="18" charset="0"/>
              </a:rPr>
              <a:t> consists of </a:t>
            </a:r>
            <a:r>
              <a:rPr lang="en-US" sz="3200" b="1">
                <a:latin typeface="Georgia" pitchFamily="18" charset="0"/>
              </a:rPr>
              <a:t>two or more atoms </a:t>
            </a:r>
            <a:r>
              <a:rPr lang="en-US" sz="3200">
                <a:latin typeface="Georgia" pitchFamily="18" charset="0"/>
              </a:rPr>
              <a:t>of the </a:t>
            </a:r>
            <a:r>
              <a:rPr lang="en-US" sz="3200" b="1">
                <a:latin typeface="Georgia" pitchFamily="18" charset="0"/>
              </a:rPr>
              <a:t>same</a:t>
            </a:r>
            <a:r>
              <a:rPr lang="en-US" sz="3200">
                <a:latin typeface="Georgia" pitchFamily="18" charset="0"/>
              </a:rPr>
              <a:t> element, or </a:t>
            </a:r>
            <a:r>
              <a:rPr lang="en-US" sz="3200" b="1">
                <a:latin typeface="Georgia" pitchFamily="18" charset="0"/>
              </a:rPr>
              <a:t>different</a:t>
            </a:r>
            <a:r>
              <a:rPr lang="en-US" sz="3200">
                <a:latin typeface="Georgia" pitchFamily="18" charset="0"/>
              </a:rPr>
              <a:t> elements, that are chemically bound together. </a:t>
            </a:r>
          </a:p>
        </p:txBody>
      </p:sp>
      <p:sp>
        <p:nvSpPr>
          <p:cNvPr id="5" name="TextBox 4"/>
          <p:cNvSpPr txBox="1">
            <a:spLocks noChangeArrowheads="1"/>
          </p:cNvSpPr>
          <p:nvPr/>
        </p:nvSpPr>
        <p:spPr bwMode="auto">
          <a:xfrm>
            <a:off x="174625" y="4343400"/>
            <a:ext cx="6248400"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en-US" sz="3200">
                <a:latin typeface="Georgia" pitchFamily="18" charset="0"/>
              </a:rPr>
              <a:t> In the animation above, two nitrogen atoms (N + N = N2) make one </a:t>
            </a:r>
            <a:r>
              <a:rPr lang="en-US" sz="3200" b="1">
                <a:latin typeface="Georgia" pitchFamily="18" charset="0"/>
              </a:rPr>
              <a:t>Nitrogen molecule </a:t>
            </a:r>
            <a:r>
              <a:rPr lang="en-US" sz="3200">
                <a:latin typeface="Georgia" pitchFamily="18" charset="0"/>
              </a:rPr>
              <a:t>.</a:t>
            </a:r>
          </a:p>
        </p:txBody>
      </p:sp>
      <p:pic>
        <p:nvPicPr>
          <p:cNvPr id="2151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3025" y="3276600"/>
            <a:ext cx="2492375" cy="2549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685800" y="6261100"/>
            <a:ext cx="7315200" cy="523875"/>
          </a:xfrm>
          <a:prstGeom prst="rect">
            <a:avLst/>
          </a:prstGeom>
          <a:noFill/>
        </p:spPr>
        <p:txBody>
          <a:bodyPr>
            <a:spAutoFit/>
          </a:bodyPr>
          <a:lstStyle/>
          <a:p>
            <a:pPr algn="ctr">
              <a:defRPr/>
            </a:pPr>
            <a:r>
              <a:rPr lang="en-US" sz="2800" dirty="0">
                <a:latin typeface="+mn-lt"/>
              </a:rPr>
              <a:t>*Write information on the Notes Sheet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Bottom)">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85800"/>
            <a:ext cx="8686800" cy="917575"/>
          </a:xfrm>
        </p:spPr>
        <p:txBody>
          <a:bodyPr/>
          <a:lstStyle/>
          <a:p>
            <a:pPr algn="ctr">
              <a:defRPr/>
            </a:pPr>
            <a:r>
              <a:rPr lang="en-US" sz="5500" dirty="0" smtClean="0">
                <a:latin typeface="+mn-lt"/>
              </a:rPr>
              <a:t>Distributed Summarizing</a:t>
            </a:r>
            <a:endParaRPr lang="en-US" sz="5500" dirty="0">
              <a:latin typeface="+mn-lt"/>
            </a:endParaRPr>
          </a:p>
        </p:txBody>
      </p:sp>
      <p:sp>
        <p:nvSpPr>
          <p:cNvPr id="22531" name="Subtitle 2"/>
          <p:cNvSpPr>
            <a:spLocks noGrp="1"/>
          </p:cNvSpPr>
          <p:nvPr>
            <p:ph type="subTitle" idx="1"/>
          </p:nvPr>
        </p:nvSpPr>
        <p:spPr>
          <a:xfrm>
            <a:off x="685800" y="2133600"/>
            <a:ext cx="7848600" cy="4267200"/>
          </a:xfrm>
        </p:spPr>
        <p:txBody>
          <a:bodyPr/>
          <a:lstStyle/>
          <a:p>
            <a:r>
              <a:rPr lang="en-US" sz="4400" smtClean="0"/>
              <a:t>Complete Part II of the Atoms and Molecules Notes Sheet.</a:t>
            </a:r>
          </a:p>
          <a:p>
            <a:endParaRPr lang="en-US" sz="2400" smtClean="0"/>
          </a:p>
          <a:p>
            <a:r>
              <a:rPr lang="en-US" sz="4400" smtClean="0"/>
              <a:t>When instructed, compare your responses to a seat partner.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3581400"/>
          </a:xfrm>
        </p:spPr>
        <p:txBody>
          <a:bodyPr/>
          <a:lstStyle/>
          <a:p>
            <a:pPr algn="ctr">
              <a:defRPr/>
            </a:pPr>
            <a:r>
              <a:rPr lang="en-US" sz="6000" dirty="0" smtClean="0">
                <a:latin typeface="+mn-lt"/>
              </a:rPr>
              <a:t>Applying Atoms, Elements, Molecules and the Law of Conservation of Matter [Mass]</a:t>
            </a:r>
            <a:endParaRPr lang="en-US" sz="6000" dirty="0">
              <a:latin typeface="+mn-lt"/>
            </a:endParaRPr>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Urban">
  <a:themeElements>
    <a:clrScheme name="1_Urban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fontScheme name="1_Urban">
      <a:majorFont>
        <a:latin typeface="Trebuchet MS"/>
        <a:ea typeface=""/>
        <a:cs typeface="Arial"/>
      </a:majorFont>
      <a:minorFont>
        <a:latin typeface="Georgi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Urban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rban">
  <a:themeElements>
    <a:clrScheme name="Urban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fontScheme name="Urban">
      <a:majorFont>
        <a:latin typeface="Trebuchet MS"/>
        <a:ea typeface=""/>
        <a:cs typeface="Arial"/>
      </a:majorFont>
      <a:minorFont>
        <a:latin typeface="Georgi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rban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1136</Words>
  <Application>Microsoft Office PowerPoint</Application>
  <PresentationFormat>On-screen Show (4:3)</PresentationFormat>
  <Paragraphs>94</Paragraphs>
  <Slides>19</Slides>
  <Notes>17</Notes>
  <HiddenSlides>3</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28" baseType="lpstr">
      <vt:lpstr>Arial</vt:lpstr>
      <vt:lpstr>Calibri</vt:lpstr>
      <vt:lpstr>Georgia</vt:lpstr>
      <vt:lpstr>Trebuchet MS</vt:lpstr>
      <vt:lpstr>Wingdings 2</vt:lpstr>
      <vt:lpstr>1_Urban</vt:lpstr>
      <vt:lpstr>Urban</vt:lpstr>
      <vt:lpstr>2_Urban</vt:lpstr>
      <vt:lpstr>Document</vt:lpstr>
      <vt:lpstr>Activating Strategy</vt:lpstr>
      <vt:lpstr>PowerPoint Presentation</vt:lpstr>
      <vt:lpstr>Use the Atoms and Molecules Notes sheet when instructed</vt:lpstr>
      <vt:lpstr>PowerPoint Presentation</vt:lpstr>
      <vt:lpstr>PowerPoint Presentation</vt:lpstr>
      <vt:lpstr>PowerPoint Presentation</vt:lpstr>
      <vt:lpstr>PowerPoint Presentation</vt:lpstr>
      <vt:lpstr>Distributed Summarizing</vt:lpstr>
      <vt:lpstr>Applying Atoms, Elements, Molecules and the Law of Conservation of Matter [Mass]</vt:lpstr>
      <vt:lpstr>PowerPoint Presentation</vt:lpstr>
      <vt:lpstr>PowerPoint Presentation</vt:lpstr>
      <vt:lpstr>PowerPoint Presentation</vt:lpstr>
      <vt:lpstr>Review: What is the Law of Conservation of Matter?</vt:lpstr>
      <vt:lpstr>PowerPoint Presentation</vt:lpstr>
      <vt:lpstr>PowerPoint Presentation</vt:lpstr>
      <vt:lpstr>PowerPoint Presentation</vt:lpstr>
      <vt:lpstr>See the Curriculum Map for additional tasks to reinforce Atoms, Elements, Molecules and the Law of Conservation of Matter</vt:lpstr>
      <vt:lpstr>Summarizing Strategy</vt:lpstr>
      <vt:lpstr>Quad Clusters: Which one does not belong? Explain your answers.</vt:lpstr>
    </vt:vector>
  </TitlesOfParts>
  <Company>TCSS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Troup County School System</dc:creator>
  <cp:lastModifiedBy>Erin E M. Anderson</cp:lastModifiedBy>
  <cp:revision>36</cp:revision>
  <dcterms:created xsi:type="dcterms:W3CDTF">2011-12-02T17:58:37Z</dcterms:created>
  <dcterms:modified xsi:type="dcterms:W3CDTF">2016-09-13T15:31:00Z</dcterms:modified>
</cp:coreProperties>
</file>