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8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4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4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78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1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1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7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7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87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4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0D080-CD2D-457C-901B-C7836F0EAC76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7E385-B069-4CEA-8111-7C9C06061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9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Balancing Equations and Counting Atoms</a:t>
            </a:r>
          </a:p>
        </p:txBody>
      </p:sp>
    </p:spTree>
    <p:extLst>
      <p:ext uri="{BB962C8B-B14F-4D97-AF65-F5344CB8AC3E}">
        <p14:creationId xmlns:p14="http://schemas.microsoft.com/office/powerpoint/2010/main" val="2636654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021" t="20000" r="71146" b="41482"/>
          <a:stretch/>
        </p:blipFill>
        <p:spPr>
          <a:xfrm>
            <a:off x="1485900" y="520700"/>
            <a:ext cx="9232900" cy="58827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0500" y="2451100"/>
            <a:ext cx="26797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78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812" t="30371" r="74167" b="25555"/>
          <a:stretch/>
        </p:blipFill>
        <p:spPr>
          <a:xfrm>
            <a:off x="1485900" y="431799"/>
            <a:ext cx="9042400" cy="621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95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146" t="30000" r="72812" b="19629"/>
          <a:stretch/>
        </p:blipFill>
        <p:spPr>
          <a:xfrm>
            <a:off x="1447800" y="393699"/>
            <a:ext cx="9105900" cy="613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69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500"/>
            <a:ext cx="1219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5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729" t="27037" r="77292" b="28889"/>
          <a:stretch/>
        </p:blipFill>
        <p:spPr>
          <a:xfrm>
            <a:off x="1930400" y="482600"/>
            <a:ext cx="8255000" cy="602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0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 of Conservation of Mass states that…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Matter is never created or destroyed!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Therefore, the mass and types of atoms that make up the reactants must be </a:t>
            </a:r>
            <a:r>
              <a:rPr lang="en-US" b="1" dirty="0"/>
              <a:t>equal</a:t>
            </a:r>
            <a:r>
              <a:rPr lang="en-US" dirty="0"/>
              <a:t> to the mass and types of atoms in the products. The atoms are simply rearranged.</a:t>
            </a:r>
          </a:p>
        </p:txBody>
      </p:sp>
    </p:spTree>
    <p:extLst>
      <p:ext uri="{BB962C8B-B14F-4D97-AF65-F5344CB8AC3E}">
        <p14:creationId xmlns:p14="http://schemas.microsoft.com/office/powerpoint/2010/main" val="1643071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34936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Rules for Counting Atoms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708" t="28981" r="71072" b="41760"/>
          <a:stretch/>
        </p:blipFill>
        <p:spPr>
          <a:xfrm>
            <a:off x="1136650" y="1460499"/>
            <a:ext cx="9918700" cy="503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8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300" y="20002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Coefficients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125" t="28889" r="71528" b="38888"/>
          <a:stretch/>
        </p:blipFill>
        <p:spPr>
          <a:xfrm>
            <a:off x="1270000" y="1425775"/>
            <a:ext cx="9010650" cy="532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2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00" y="25082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Parentheses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604" t="18148" r="71042" b="39259"/>
          <a:stretch/>
        </p:blipFill>
        <p:spPr>
          <a:xfrm>
            <a:off x="2006600" y="1358899"/>
            <a:ext cx="8204200" cy="511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9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604" t="19260" r="71250" b="43421"/>
          <a:stretch/>
        </p:blipFill>
        <p:spPr>
          <a:xfrm>
            <a:off x="1136650" y="395288"/>
            <a:ext cx="9861550" cy="59748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4200" y="2804863"/>
            <a:ext cx="3149600" cy="1358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59300" y="4884238"/>
            <a:ext cx="3314700" cy="148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9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708" t="20741" r="71042" b="40370"/>
          <a:stretch/>
        </p:blipFill>
        <p:spPr>
          <a:xfrm>
            <a:off x="1739900" y="495299"/>
            <a:ext cx="8826500" cy="59409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41800" y="2413000"/>
            <a:ext cx="2095500" cy="134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97400" y="4622800"/>
            <a:ext cx="2324100" cy="1612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32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813" t="18889" r="71250" b="40370"/>
          <a:stretch/>
        </p:blipFill>
        <p:spPr>
          <a:xfrm>
            <a:off x="1714500" y="673099"/>
            <a:ext cx="8737600" cy="55514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03700" y="2565400"/>
            <a:ext cx="2616200" cy="139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33900" y="4470400"/>
            <a:ext cx="2921000" cy="163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11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59</Words>
  <Application>Microsoft Office PowerPoint</Application>
  <PresentationFormat>Widescreen</PresentationFormat>
  <Paragraphs>8</Paragraphs>
  <Slides>13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Balancing Equations and Counting Atoms</vt:lpstr>
      <vt:lpstr>PowerPoint Presentation</vt:lpstr>
      <vt:lpstr>Law of Conservation of Mass states that…</vt:lpstr>
      <vt:lpstr>Rules for Counting Atoms</vt:lpstr>
      <vt:lpstr>Coefficients</vt:lpstr>
      <vt:lpstr>Parentheses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E M. Anderson</dc:creator>
  <cp:lastModifiedBy>Erin E M. Anderson</cp:lastModifiedBy>
  <cp:revision>20</cp:revision>
  <dcterms:created xsi:type="dcterms:W3CDTF">2016-10-11T12:20:54Z</dcterms:created>
  <dcterms:modified xsi:type="dcterms:W3CDTF">2016-10-11T18:54:40Z</dcterms:modified>
</cp:coreProperties>
</file>