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73" r:id="rId2"/>
    <p:sldMasterId id="2147483685" r:id="rId3"/>
  </p:sldMasterIdLst>
  <p:notesMasterIdLst>
    <p:notesMasterId r:id="rId25"/>
  </p:notesMasterIdLst>
  <p:handoutMasterIdLst>
    <p:handoutMasterId r:id="rId26"/>
  </p:handoutMasterIdLst>
  <p:sldIdLst>
    <p:sldId id="256" r:id="rId4"/>
    <p:sldId id="272" r:id="rId5"/>
    <p:sldId id="273" r:id="rId6"/>
    <p:sldId id="259" r:id="rId7"/>
    <p:sldId id="274" r:id="rId8"/>
    <p:sldId id="260" r:id="rId9"/>
    <p:sldId id="285" r:id="rId10"/>
    <p:sldId id="286" r:id="rId11"/>
    <p:sldId id="261" r:id="rId12"/>
    <p:sldId id="275" r:id="rId13"/>
    <p:sldId id="277" r:id="rId14"/>
    <p:sldId id="278" r:id="rId15"/>
    <p:sldId id="289" r:id="rId16"/>
    <p:sldId id="281" r:id="rId17"/>
    <p:sldId id="279" r:id="rId18"/>
    <p:sldId id="280" r:id="rId19"/>
    <p:sldId id="282" r:id="rId20"/>
    <p:sldId id="288" r:id="rId21"/>
    <p:sldId id="283" r:id="rId22"/>
    <p:sldId id="284" r:id="rId23"/>
    <p:sldId id="287" r:id="rId2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96" y="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vl1pPr>
          </a:lstStyle>
          <a:p>
            <a:pPr>
              <a:defRPr/>
            </a:pPr>
            <a:fld id="{02CA4480-83AE-4590-BF72-959EBC8FCEEB}" type="datetimeFigureOut">
              <a:rPr lang="en-US"/>
              <a:pPr>
                <a:defRPr/>
              </a:pPr>
              <a:t>1/16/17</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vl1pPr>
          </a:lstStyle>
          <a:p>
            <a:pPr>
              <a:defRPr/>
            </a:pPr>
            <a:fld id="{3F456FF1-5C74-4375-9B89-BA5980D58692}" type="slidenum">
              <a:rPr lang="en-US"/>
              <a:pPr>
                <a:defRPr/>
              </a:pPr>
              <a:t>‹#›</a:t>
            </a:fld>
            <a:endParaRPr lang="en-US"/>
          </a:p>
        </p:txBody>
      </p:sp>
    </p:spTree>
    <p:extLst>
      <p:ext uri="{BB962C8B-B14F-4D97-AF65-F5344CB8AC3E}">
        <p14:creationId xmlns:p14="http://schemas.microsoft.com/office/powerpoint/2010/main" val="26600642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defRPr sz="1200"/>
            </a:lvl1pPr>
          </a:lstStyle>
          <a:p>
            <a:pPr>
              <a:defRPr/>
            </a:pPr>
            <a:endParaRPr lang="en-US"/>
          </a:p>
        </p:txBody>
      </p:sp>
      <p:sp>
        <p:nvSpPr>
          <p:cNvPr id="3075" name="Rectangle 3"/>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a:defRPr sz="1200"/>
            </a:lvl1pPr>
          </a:lstStyle>
          <a:p>
            <a:pPr>
              <a:defRPr/>
            </a:pPr>
            <a:endParaRPr lang="en-US"/>
          </a:p>
        </p:txBody>
      </p:sp>
      <p:sp>
        <p:nvSpPr>
          <p:cNvPr id="2867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defRPr sz="1200"/>
            </a:lvl1pPr>
          </a:lstStyle>
          <a:p>
            <a:pPr>
              <a:defRPr/>
            </a:pPr>
            <a:endParaRPr lang="en-US"/>
          </a:p>
        </p:txBody>
      </p:sp>
      <p:sp>
        <p:nvSpPr>
          <p:cNvPr id="3079" name="Rectangle 7"/>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a:defRPr sz="1200"/>
            </a:lvl1pPr>
          </a:lstStyle>
          <a:p>
            <a:pPr>
              <a:defRPr/>
            </a:pPr>
            <a:fld id="{5035981F-0BC9-41F5-BB84-C194C2E618A9}" type="slidenum">
              <a:rPr lang="en-US"/>
              <a:pPr>
                <a:defRPr/>
              </a:pPr>
              <a:t>‹#›</a:t>
            </a:fld>
            <a:endParaRPr lang="en-US"/>
          </a:p>
        </p:txBody>
      </p:sp>
    </p:spTree>
    <p:extLst>
      <p:ext uri="{BB962C8B-B14F-4D97-AF65-F5344CB8AC3E}">
        <p14:creationId xmlns:p14="http://schemas.microsoft.com/office/powerpoint/2010/main" val="21498818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735E942-F540-499C-96E4-869072B4EAF2}" type="slidenum">
              <a:rPr lang="en-US" altLang="en-US" smtClean="0"/>
              <a:pPr eaLnBrk="1" hangingPunct="1"/>
              <a:t>1</a:t>
            </a:fld>
            <a:endParaRPr lang="en-US" altLang="en-US"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r>
              <a:rPr lang="en-US" altLang="en-US" smtClean="0"/>
              <a:t>Instructional Approach(s): The teacher should introduce the essential question and the standard that aligns to the essential question</a:t>
            </a:r>
          </a:p>
          <a:p>
            <a:pPr eaLnBrk="1" hangingPunct="1"/>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p:spPr>
        <p:txBody>
          <a:bodyPr/>
          <a:lstStyle/>
          <a:p>
            <a:r>
              <a:rPr lang="en-US" altLang="en-US" smtClean="0"/>
              <a:t>Instructional Approach(s): The teacher should use the links on the slide to review the relationship between temperature and molecule movement. </a:t>
            </a:r>
          </a:p>
          <a:p>
            <a:endParaRPr lang="en-US" altLang="en-US" smtClean="0"/>
          </a:p>
        </p:txBody>
      </p:sp>
      <p:sp>
        <p:nvSpPr>
          <p:cNvPr id="38916"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81758A3-D508-420A-8CD1-BE10C48F8F24}" type="slidenum">
              <a:rPr lang="en-US" altLang="en-US" smtClean="0"/>
              <a:pPr eaLnBrk="1" hangingPunct="1"/>
              <a:t>10</a:t>
            </a:fld>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p:spPr>
        <p:txBody>
          <a:bodyPr/>
          <a:lstStyle/>
          <a:p>
            <a:r>
              <a:rPr lang="en-US" altLang="en-US" smtClean="0"/>
              <a:t>Instructional Approach(s): The teacher should present the information on the slide while the students record the important information on their notes. </a:t>
            </a:r>
          </a:p>
          <a:p>
            <a:endParaRPr lang="en-US" altLang="en-US" smtClean="0"/>
          </a:p>
        </p:txBody>
      </p:sp>
      <p:sp>
        <p:nvSpPr>
          <p:cNvPr id="39940"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D3B99AA-F664-4748-9C52-64A1EBCFAF35}" type="slidenum">
              <a:rPr lang="en-US" altLang="en-US" smtClean="0"/>
              <a:pPr eaLnBrk="1" hangingPunct="1"/>
              <a:t>11</a:t>
            </a:fld>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p:spPr>
        <p:txBody>
          <a:bodyPr/>
          <a:lstStyle/>
          <a:p>
            <a:r>
              <a:rPr lang="en-US" altLang="en-US" smtClean="0"/>
              <a:t>Instructional Approach(s): The teacher should present the information on the slide while the students record the important information on their notes. </a:t>
            </a:r>
          </a:p>
          <a:p>
            <a:endParaRPr lang="en-US" altLang="en-US" smtClean="0"/>
          </a:p>
        </p:txBody>
      </p:sp>
      <p:sp>
        <p:nvSpPr>
          <p:cNvPr id="40964"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2AE531A-94EF-42EC-9298-BBEE465D9BBE}" type="slidenum">
              <a:rPr lang="en-US" altLang="en-US" smtClean="0"/>
              <a:pPr eaLnBrk="1" hangingPunct="1"/>
              <a:t>12</a:t>
            </a:fld>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p:spPr>
        <p:txBody>
          <a:bodyPr/>
          <a:lstStyle/>
          <a:p>
            <a:r>
              <a:rPr lang="en-US" altLang="en-US" smtClean="0"/>
              <a:t>Instructional Approach(s): The teacher should present the information on the slide while the students record the important information on their notes. </a:t>
            </a:r>
          </a:p>
          <a:p>
            <a:endParaRPr lang="en-US" altLang="en-US" smtClean="0"/>
          </a:p>
        </p:txBody>
      </p:sp>
      <p:sp>
        <p:nvSpPr>
          <p:cNvPr id="41988"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A64B93D-43DB-4D05-A43D-8ACCDB0BA4A7}" type="slidenum">
              <a:rPr lang="en-US" altLang="en-US" smtClean="0"/>
              <a:pPr eaLnBrk="1" hangingPunct="1"/>
              <a:t>13</a:t>
            </a:fld>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p:spPr>
        <p:txBody>
          <a:bodyPr/>
          <a:lstStyle/>
          <a:p>
            <a:r>
              <a:rPr lang="en-US" altLang="en-US" smtClean="0"/>
              <a:t>Instructional Approach(s): The teacher should use the animations and link on the slide to reinforce reflection. </a:t>
            </a:r>
          </a:p>
          <a:p>
            <a:endParaRPr lang="en-US" altLang="en-US" smtClean="0"/>
          </a:p>
        </p:txBody>
      </p:sp>
      <p:sp>
        <p:nvSpPr>
          <p:cNvPr id="43012"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B49940B-8BCC-4E00-85E9-F4F1CAF47FCA}" type="slidenum">
              <a:rPr lang="en-US" altLang="en-US" smtClean="0"/>
              <a:pPr eaLnBrk="1" hangingPunct="1"/>
              <a:t>14</a:t>
            </a:fld>
            <a:endParaRPr lang="en-US"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r>
              <a:rPr lang="en-US" altLang="en-US" smtClean="0"/>
              <a:t>Instructional Approach(s): The teacher should present the information on the slide while the students record the important information on their notes. </a:t>
            </a:r>
          </a:p>
          <a:p>
            <a:endParaRPr lang="en-US" altLang="en-US" smtClean="0"/>
          </a:p>
        </p:txBody>
      </p:sp>
      <p:sp>
        <p:nvSpPr>
          <p:cNvPr id="44036"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E495101-0BC3-4C8D-AEF4-AF69372CDE45}" type="slidenum">
              <a:rPr lang="en-US" altLang="en-US" smtClean="0"/>
              <a:pPr eaLnBrk="1" hangingPunct="1"/>
              <a:t>15</a:t>
            </a:fld>
            <a:endParaRPr lang="en-US"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p:spPr>
        <p:txBody>
          <a:bodyPr/>
          <a:lstStyle/>
          <a:p>
            <a:r>
              <a:rPr lang="en-US" altLang="en-US" smtClean="0"/>
              <a:t>Instructional Approach(s): The teacher should use the animations and link on the slide to reinforce diffraction. </a:t>
            </a:r>
          </a:p>
          <a:p>
            <a:endParaRPr lang="en-US" altLang="en-US" smtClean="0"/>
          </a:p>
        </p:txBody>
      </p:sp>
      <p:sp>
        <p:nvSpPr>
          <p:cNvPr id="45060"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438B146-037A-45DF-81A9-13413B246044}" type="slidenum">
              <a:rPr lang="en-US" altLang="en-US" smtClean="0"/>
              <a:pPr eaLnBrk="1" hangingPunct="1"/>
              <a:t>16</a:t>
            </a:fld>
            <a:endParaRPr lang="en-US"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smtClean="0"/>
              <a:t>Instructional Approach(s): The teacher should present the information on the slide while the students record the important information on their notes. </a:t>
            </a:r>
          </a:p>
          <a:p>
            <a:endParaRPr lang="en-US" altLang="en-US" smtClean="0"/>
          </a:p>
        </p:txBody>
      </p:sp>
      <p:sp>
        <p:nvSpPr>
          <p:cNvPr id="46084"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8FA4721-FB4B-43FC-9A82-787918D4984E}" type="slidenum">
              <a:rPr lang="en-US" altLang="en-US" smtClean="0"/>
              <a:pPr eaLnBrk="1" hangingPunct="1"/>
              <a:t>17</a:t>
            </a:fld>
            <a:endParaRPr lang="en-US"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p:spPr>
        <p:txBody>
          <a:bodyPr/>
          <a:lstStyle/>
          <a:p>
            <a:r>
              <a:rPr lang="en-US" altLang="en-US" smtClean="0"/>
              <a:t>Instructional Approach(s): The teacher should present the information on the slide.</a:t>
            </a:r>
          </a:p>
        </p:txBody>
      </p:sp>
      <p:sp>
        <p:nvSpPr>
          <p:cNvPr id="47108"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FD7E6D7-B8AE-4CE4-8415-931A8E0CCB7F}" type="slidenum">
              <a:rPr lang="en-US" altLang="en-US" smtClean="0"/>
              <a:pPr eaLnBrk="1" hangingPunct="1"/>
              <a:t>18</a:t>
            </a:fld>
            <a:endParaRPr lang="en-US"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r>
              <a:rPr lang="en-US" altLang="en-US" smtClean="0"/>
              <a:t>The refraction of sound is not an essential concept. Refraction will be discussed in depth with electromagnetic waves; however, students should have a basic understanding that all waves can reflect, refract, or diffract.</a:t>
            </a:r>
          </a:p>
        </p:txBody>
      </p:sp>
      <p:sp>
        <p:nvSpPr>
          <p:cNvPr id="48132"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5069E20-6BF1-4CB3-B6FB-D07E3841C138}" type="slidenum">
              <a:rPr lang="en-US" altLang="en-US" smtClean="0"/>
              <a:pPr eaLnBrk="1" hangingPunct="1"/>
              <a:t>19</a:t>
            </a:fld>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388E109-867B-44E4-9B70-5F9AAC057A78}" type="slidenum">
              <a:rPr lang="en-US" altLang="en-US" smtClean="0">
                <a:solidFill>
                  <a:srgbClr val="000000"/>
                </a:solidFill>
              </a:rPr>
              <a:pPr eaLnBrk="1" hangingPunct="1"/>
              <a:t>2</a:t>
            </a:fld>
            <a:endParaRPr lang="en-US" altLang="en-US" smtClean="0">
              <a:solidFill>
                <a:srgbClr val="000000"/>
              </a:solidFill>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r>
              <a:rPr lang="en-US" altLang="en-US" smtClean="0"/>
              <a:t>Instructional Approach(s): The teacher should present the information on the slide as a review for sound waves. </a:t>
            </a:r>
          </a:p>
          <a:p>
            <a:pPr eaLnBrk="1" hangingPunct="1"/>
            <a:endParaRPr lang="en-US"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p:spPr>
        <p:txBody>
          <a:bodyPr/>
          <a:lstStyle/>
          <a:p>
            <a:r>
              <a:rPr lang="en-US" altLang="en-US" smtClean="0"/>
              <a:t>Instructional Approach(s): The teacher should use the animations and link on the slide to reinforce refraction. </a:t>
            </a:r>
          </a:p>
          <a:p>
            <a:endParaRPr lang="en-US" altLang="en-US" smtClean="0"/>
          </a:p>
        </p:txBody>
      </p:sp>
      <p:sp>
        <p:nvSpPr>
          <p:cNvPr id="49156"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F234925-10F9-435B-A45B-B4A90C6D2B35}" type="slidenum">
              <a:rPr lang="en-US" altLang="en-US" smtClean="0"/>
              <a:pPr eaLnBrk="1" hangingPunct="1"/>
              <a:t>20</a:t>
            </a:fld>
            <a:endParaRPr lang="en-US"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270F02E-D03E-468F-AC00-FDB6DFEE7497}" type="slidenum">
              <a:rPr lang="en-US" altLang="en-US" smtClean="0">
                <a:solidFill>
                  <a:srgbClr val="000000"/>
                </a:solidFill>
              </a:rPr>
              <a:pPr eaLnBrk="1" hangingPunct="1"/>
              <a:t>21</a:t>
            </a:fld>
            <a:endParaRPr lang="en-US" alt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r>
              <a:rPr lang="en-US" altLang="en-US" smtClean="0"/>
              <a:t>Instructional Approach(s): Think-pair-share. The teacher should walk among the students and listen to ensure mastery and understanding.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6597A53-0136-4A7F-976A-CFBCBF27E856}" type="slidenum">
              <a:rPr lang="en-US" altLang="en-US" smtClean="0">
                <a:solidFill>
                  <a:srgbClr val="000000"/>
                </a:solidFill>
              </a:rPr>
              <a:pPr eaLnBrk="1" hangingPunct="1"/>
              <a:t>3</a:t>
            </a:fld>
            <a:endParaRPr lang="en-US" altLang="en-US" smtClean="0">
              <a:solidFill>
                <a:srgbClr val="000000"/>
              </a:solidFill>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r>
              <a:rPr lang="en-US" altLang="en-US" smtClean="0"/>
              <a:t>Instructional Approach(s): The teacher should present the information on the slide while the students record the important information on their notes. </a:t>
            </a:r>
          </a:p>
          <a:p>
            <a:pPr eaLnBrk="1" hangingPunct="1"/>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E1FB2F2-16FA-4C86-951F-AAD8DCDF272A}" type="slidenum">
              <a:rPr lang="en-US" altLang="en-US" smtClean="0"/>
              <a:pPr eaLnBrk="1" hangingPunct="1"/>
              <a:t>4</a:t>
            </a:fld>
            <a:endParaRPr lang="en-US" altLang="en-US"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r>
              <a:rPr lang="en-US" altLang="en-US" smtClean="0"/>
              <a:t>Instructional Approach(s): The teacher should present the information on the slide while the students record the important information on their notes. </a:t>
            </a:r>
          </a:p>
          <a:p>
            <a:pPr eaLnBrk="1" hangingPunct="1"/>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p:spPr>
        <p:txBody>
          <a:bodyPr/>
          <a:lstStyle/>
          <a:p>
            <a:r>
              <a:rPr lang="en-US" altLang="en-US" smtClean="0"/>
              <a:t>Instructional Approach(s): The teacher should present the information on the slide as a reinforce how sound travels in different mediums. </a:t>
            </a:r>
          </a:p>
          <a:p>
            <a:endParaRPr lang="en-US" altLang="en-US" smtClean="0"/>
          </a:p>
        </p:txBody>
      </p:sp>
      <p:sp>
        <p:nvSpPr>
          <p:cNvPr id="33796"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EEE988A-B38C-4D07-A1C6-C060C0509EB2}" type="slidenum">
              <a:rPr lang="en-US" altLang="en-US" smtClean="0"/>
              <a:pPr eaLnBrk="1" hangingPunct="1"/>
              <a:t>5</a:t>
            </a:fld>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7A9DE5C-CB34-4A8E-99DB-44A0AF09C315}" type="slidenum">
              <a:rPr lang="en-US" altLang="en-US" smtClean="0"/>
              <a:pPr eaLnBrk="1" hangingPunct="1"/>
              <a:t>6</a:t>
            </a:fld>
            <a:endParaRPr lang="en-US" altLang="en-U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r>
              <a:rPr lang="en-US" altLang="en-US" smtClean="0"/>
              <a:t>Instructional Approach(s): The teacher should present the information on the slide as a reinforce how sound travels in different mediums. </a:t>
            </a:r>
          </a:p>
          <a:p>
            <a:pPr eaLnBrk="1" hangingPunct="1"/>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E633218-DC30-48F7-892E-E32410DB515F}" type="slidenum">
              <a:rPr lang="en-US" altLang="en-US" smtClean="0">
                <a:solidFill>
                  <a:srgbClr val="000000"/>
                </a:solidFill>
              </a:rPr>
              <a:pPr eaLnBrk="1" hangingPunct="1"/>
              <a:t>7</a:t>
            </a:fld>
            <a:endParaRPr lang="en-US" altLang="en-US" smtClean="0">
              <a:solidFill>
                <a:srgbClr val="000000"/>
              </a:solidFill>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r>
              <a:rPr lang="en-US" altLang="en-US" smtClean="0"/>
              <a:t>Instructional Approach(s): Think-pair-share. Click to the next slide for the correct answers. </a:t>
            </a:r>
          </a:p>
          <a:p>
            <a:pPr eaLnBrk="1" hangingPunct="1"/>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926FD90-6D4B-43C4-B663-3240CAE05E3A}" type="slidenum">
              <a:rPr lang="en-US" altLang="en-US" smtClean="0">
                <a:solidFill>
                  <a:srgbClr val="000000"/>
                </a:solidFill>
              </a:rPr>
              <a:pPr eaLnBrk="1" hangingPunct="1"/>
              <a:t>8</a:t>
            </a:fld>
            <a:endParaRPr lang="en-US" altLang="en-US" smtClean="0">
              <a:solidFill>
                <a:srgbClr val="000000"/>
              </a:solidFill>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FE087D1-9329-4F5E-A524-75D575FDAE86}" type="slidenum">
              <a:rPr lang="en-US" altLang="en-US" smtClean="0"/>
              <a:pPr eaLnBrk="1" hangingPunct="1"/>
              <a:t>9</a:t>
            </a:fld>
            <a:endParaRPr lang="en-US" altLang="en-US"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r>
              <a:rPr lang="en-US" altLang="en-US" smtClean="0"/>
              <a:t>Instructional Approach(s): The teacher should present the information on the slide while the students record the important information on their notes. </a:t>
            </a:r>
          </a:p>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927100"/>
            <a:ext cx="8991600" cy="4495800"/>
            <a:chOff x="0" y="584"/>
            <a:chExt cx="5664" cy="2832"/>
          </a:xfrm>
        </p:grpSpPr>
        <p:sp>
          <p:nvSpPr>
            <p:cNvPr id="5" name="AutoShape 3"/>
            <p:cNvSpPr>
              <a:spLocks noChangeArrowheads="1"/>
            </p:cNvSpPr>
            <p:nvPr userDrawn="1"/>
          </p:nvSpPr>
          <p:spPr bwMode="auto">
            <a:xfrm>
              <a:off x="432" y="1304"/>
              <a:ext cx="4656" cy="2112"/>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2400">
                <a:latin typeface="Times New Roman" pitchFamily="18" charset="0"/>
              </a:endParaRPr>
            </a:p>
          </p:txBody>
        </p:sp>
        <p:sp>
          <p:nvSpPr>
            <p:cNvPr id="6" name="Rectangle 4"/>
            <p:cNvSpPr>
              <a:spLocks noChangeArrowheads="1"/>
            </p:cNvSpPr>
            <p:nvPr userDrawn="1"/>
          </p:nvSpPr>
          <p:spPr bwMode="blackWhite">
            <a:xfrm>
              <a:off x="144" y="584"/>
              <a:ext cx="4512" cy="624"/>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2400">
                <a:latin typeface="Times New Roman" pitchFamily="18" charset="0"/>
              </a:endParaRPr>
            </a:p>
          </p:txBody>
        </p:sp>
        <p:sp>
          <p:nvSpPr>
            <p:cNvPr id="7" name="AutoShape 5"/>
            <p:cNvSpPr>
              <a:spLocks noChangeArrowheads="1"/>
            </p:cNvSpPr>
            <p:nvPr userDrawn="1"/>
          </p:nvSpPr>
          <p:spPr bwMode="blackWhite">
            <a:xfrm>
              <a:off x="0" y="872"/>
              <a:ext cx="5664" cy="1152"/>
            </a:xfrm>
            <a:custGeom>
              <a:avLst/>
              <a:gdLst>
                <a:gd name="T0" fmla="*/ 0 w 4917"/>
                <a:gd name="T1" fmla="*/ 0 h 1000"/>
                <a:gd name="T2" fmla="*/ 67314 w 4917"/>
                <a:gd name="T3" fmla="*/ 0 h 1000"/>
                <a:gd name="T4" fmla="*/ 74952 w 4917"/>
                <a:gd name="T5" fmla="*/ 1552 h 1000"/>
                <a:gd name="T6" fmla="*/ 67330 w 4917"/>
                <a:gd name="T7" fmla="*/ 3101 h 1000"/>
                <a:gd name="T8" fmla="*/ 0 w 4917"/>
                <a:gd name="T9" fmla="*/ 3101 h 1000"/>
                <a:gd name="T10" fmla="*/ 0 60000 65536"/>
                <a:gd name="T11" fmla="*/ 0 60000 65536"/>
                <a:gd name="T12" fmla="*/ 0 60000 65536"/>
                <a:gd name="T13" fmla="*/ 0 60000 65536"/>
                <a:gd name="T14" fmla="*/ 0 60000 65536"/>
                <a:gd name="T15" fmla="*/ 0 w 4917"/>
                <a:gd name="T16" fmla="*/ 0 h 1000"/>
                <a:gd name="T17" fmla="*/ 2459 w 4917"/>
                <a:gd name="T18" fmla="*/ 1000 h 1000"/>
              </a:gdLst>
              <a:ahLst/>
              <a:cxnLst>
                <a:cxn ang="T10">
                  <a:pos x="T0" y="T1"/>
                </a:cxn>
                <a:cxn ang="T11">
                  <a:pos x="T2" y="T3"/>
                </a:cxn>
                <a:cxn ang="T12">
                  <a:pos x="T4" y="T5"/>
                </a:cxn>
                <a:cxn ang="T13">
                  <a:pos x="T6" y="T7"/>
                </a:cxn>
                <a:cxn ang="T14">
                  <a:pos x="T8" y="T9"/>
                </a:cxn>
              </a:cxnLst>
              <a:rect l="T15" t="T16" r="T17" b="T18"/>
              <a:pathLst>
                <a:path w="4917" h="1000">
                  <a:moveTo>
                    <a:pt x="0" y="0"/>
                  </a:moveTo>
                  <a:lnTo>
                    <a:pt x="4416" y="0"/>
                  </a:lnTo>
                  <a:cubicBezTo>
                    <a:pt x="4693" y="0"/>
                    <a:pt x="4917" y="223"/>
                    <a:pt x="4917" y="500"/>
                  </a:cubicBezTo>
                  <a:cubicBezTo>
                    <a:pt x="4917" y="776"/>
                    <a:pt x="4693" y="999"/>
                    <a:pt x="4417" y="1000"/>
                  </a:cubicBezTo>
                  <a:lnTo>
                    <a:pt x="0" y="100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 name="Line 6"/>
            <p:cNvSpPr>
              <a:spLocks noChangeShapeType="1"/>
            </p:cNvSpPr>
            <p:nvPr userDrawn="1"/>
          </p:nvSpPr>
          <p:spPr bwMode="auto">
            <a:xfrm>
              <a:off x="0" y="1928"/>
              <a:ext cx="5232" cy="0"/>
            </a:xfrm>
            <a:prstGeom prst="line">
              <a:avLst/>
            </a:prstGeom>
            <a:noFill/>
            <a:ln w="508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175" name="Rectangle 7"/>
          <p:cNvSpPr>
            <a:spLocks noGrp="1" noChangeArrowheads="1"/>
          </p:cNvSpPr>
          <p:nvPr>
            <p:ph type="ctrTitle"/>
          </p:nvPr>
        </p:nvSpPr>
        <p:spPr>
          <a:xfrm>
            <a:off x="228600" y="1427163"/>
            <a:ext cx="8077200" cy="1609725"/>
          </a:xfrm>
        </p:spPr>
        <p:txBody>
          <a:bodyPr/>
          <a:lstStyle>
            <a:lvl1pPr>
              <a:defRPr sz="4600"/>
            </a:lvl1pPr>
          </a:lstStyle>
          <a:p>
            <a:pPr lvl="0"/>
            <a:r>
              <a:rPr lang="en-US" noProof="0" smtClean="0"/>
              <a:t>Click to edit Master title style</a:t>
            </a:r>
          </a:p>
        </p:txBody>
      </p:sp>
      <p:sp>
        <p:nvSpPr>
          <p:cNvPr id="7176" name="Rectangle 8"/>
          <p:cNvSpPr>
            <a:spLocks noGrp="1" noChangeArrowheads="1"/>
          </p:cNvSpPr>
          <p:nvPr>
            <p:ph type="subTitle" idx="1"/>
          </p:nvPr>
        </p:nvSpPr>
        <p:spPr>
          <a:xfrm>
            <a:off x="1066800" y="3441700"/>
            <a:ext cx="6629400" cy="1676400"/>
          </a:xfrm>
        </p:spPr>
        <p:txBody>
          <a:bodyPr/>
          <a:lstStyle>
            <a:lvl1pPr marL="0" indent="0">
              <a:buFont typeface="Wingdings" pitchFamily="2" charset="2"/>
              <a:buNone/>
              <a:defRPr/>
            </a:lvl1pPr>
          </a:lstStyle>
          <a:p>
            <a:pPr lvl="0"/>
            <a:r>
              <a:rPr lang="en-US" noProof="0" smtClean="0"/>
              <a:t>Click to edit Master subtitle style</a:t>
            </a:r>
          </a:p>
        </p:txBody>
      </p:sp>
      <p:sp>
        <p:nvSpPr>
          <p:cNvPr id="9" name="Rectangle 9"/>
          <p:cNvSpPr>
            <a:spLocks noGrp="1" noChangeArrowheads="1"/>
          </p:cNvSpPr>
          <p:nvPr>
            <p:ph type="dt" sz="half" idx="10"/>
          </p:nvPr>
        </p:nvSpPr>
        <p:spPr>
          <a:xfrm>
            <a:off x="457200" y="6248400"/>
            <a:ext cx="2133600" cy="471488"/>
          </a:xfrm>
        </p:spPr>
        <p:txBody>
          <a:bodyPr/>
          <a:lstStyle>
            <a:lvl1pPr>
              <a:defRPr/>
            </a:lvl1pPr>
          </a:lstStyle>
          <a:p>
            <a:pPr>
              <a:defRPr/>
            </a:pPr>
            <a:endParaRPr lang="en-US"/>
          </a:p>
        </p:txBody>
      </p:sp>
      <p:sp>
        <p:nvSpPr>
          <p:cNvPr id="10" name="Rectangle 10"/>
          <p:cNvSpPr>
            <a:spLocks noGrp="1" noChangeArrowheads="1"/>
          </p:cNvSpPr>
          <p:nvPr>
            <p:ph type="ftr" sz="quarter" idx="11"/>
          </p:nvPr>
        </p:nvSpPr>
        <p:spPr>
          <a:xfrm>
            <a:off x="3124200" y="6253163"/>
            <a:ext cx="2895600" cy="457200"/>
          </a:xfrm>
        </p:spPr>
        <p:txBody>
          <a:bodyPr/>
          <a:lstStyle>
            <a:lvl1pPr>
              <a:defRPr/>
            </a:lvl1pPr>
          </a:lstStyle>
          <a:p>
            <a:pPr>
              <a:defRPr/>
            </a:pPr>
            <a:endParaRPr lang="en-US"/>
          </a:p>
        </p:txBody>
      </p:sp>
      <p:sp>
        <p:nvSpPr>
          <p:cNvPr id="11" name="Rectangle 11"/>
          <p:cNvSpPr>
            <a:spLocks noGrp="1" noChangeArrowheads="1"/>
          </p:cNvSpPr>
          <p:nvPr>
            <p:ph type="sldNum" sz="quarter" idx="12"/>
          </p:nvPr>
        </p:nvSpPr>
        <p:spPr>
          <a:xfrm>
            <a:off x="6553200" y="6248400"/>
            <a:ext cx="2133600" cy="471488"/>
          </a:xfrm>
        </p:spPr>
        <p:txBody>
          <a:bodyPr/>
          <a:lstStyle>
            <a:lvl1pPr>
              <a:defRPr/>
            </a:lvl1pPr>
          </a:lstStyle>
          <a:p>
            <a:pPr>
              <a:defRPr/>
            </a:pPr>
            <a:fld id="{635D38DC-8904-472E-B41F-CEEB31B72FDC}" type="slidenum">
              <a:rPr lang="en-US"/>
              <a:pPr>
                <a:defRPr/>
              </a:pPr>
              <a:t>‹#›</a:t>
            </a:fld>
            <a:endParaRPr lang="en-US"/>
          </a:p>
        </p:txBody>
      </p:sp>
    </p:spTree>
    <p:extLst>
      <p:ext uri="{BB962C8B-B14F-4D97-AF65-F5344CB8AC3E}">
        <p14:creationId xmlns:p14="http://schemas.microsoft.com/office/powerpoint/2010/main" val="3088805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BD946E8F-C268-4150-8D75-E870B29CAF4A}" type="slidenum">
              <a:rPr lang="en-US"/>
              <a:pPr>
                <a:defRPr/>
              </a:pPr>
              <a:t>‹#›</a:t>
            </a:fld>
            <a:endParaRPr lang="en-US"/>
          </a:p>
        </p:txBody>
      </p:sp>
    </p:spTree>
    <p:extLst>
      <p:ext uri="{BB962C8B-B14F-4D97-AF65-F5344CB8AC3E}">
        <p14:creationId xmlns:p14="http://schemas.microsoft.com/office/powerpoint/2010/main" val="1903549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0013" y="228600"/>
            <a:ext cx="2084387"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95263" y="228600"/>
            <a:ext cx="610235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9104B6FA-8B5B-425A-8740-DC3B10F72CF2}" type="slidenum">
              <a:rPr lang="en-US"/>
              <a:pPr>
                <a:defRPr/>
              </a:pPr>
              <a:t>‹#›</a:t>
            </a:fld>
            <a:endParaRPr lang="en-US"/>
          </a:p>
        </p:txBody>
      </p:sp>
    </p:spTree>
    <p:extLst>
      <p:ext uri="{BB962C8B-B14F-4D97-AF65-F5344CB8AC3E}">
        <p14:creationId xmlns:p14="http://schemas.microsoft.com/office/powerpoint/2010/main" val="487339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927100"/>
            <a:ext cx="8991600" cy="4495800"/>
            <a:chOff x="0" y="584"/>
            <a:chExt cx="5664" cy="2832"/>
          </a:xfrm>
        </p:grpSpPr>
        <p:sp>
          <p:nvSpPr>
            <p:cNvPr id="5" name="AutoShape 3"/>
            <p:cNvSpPr>
              <a:spLocks noChangeArrowheads="1"/>
            </p:cNvSpPr>
            <p:nvPr userDrawn="1"/>
          </p:nvSpPr>
          <p:spPr bwMode="auto">
            <a:xfrm>
              <a:off x="432" y="1304"/>
              <a:ext cx="4656" cy="2112"/>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2400">
                <a:solidFill>
                  <a:srgbClr val="000000"/>
                </a:solidFill>
                <a:latin typeface="Times New Roman" pitchFamily="18" charset="0"/>
              </a:endParaRPr>
            </a:p>
          </p:txBody>
        </p:sp>
        <p:sp>
          <p:nvSpPr>
            <p:cNvPr id="6" name="Rectangle 4"/>
            <p:cNvSpPr>
              <a:spLocks noChangeArrowheads="1"/>
            </p:cNvSpPr>
            <p:nvPr userDrawn="1"/>
          </p:nvSpPr>
          <p:spPr bwMode="blackWhite">
            <a:xfrm>
              <a:off x="144" y="584"/>
              <a:ext cx="4512" cy="624"/>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2400">
                <a:solidFill>
                  <a:srgbClr val="000000"/>
                </a:solidFill>
                <a:latin typeface="Times New Roman" pitchFamily="18" charset="0"/>
              </a:endParaRPr>
            </a:p>
          </p:txBody>
        </p:sp>
        <p:sp>
          <p:nvSpPr>
            <p:cNvPr id="7" name="AutoShape 5"/>
            <p:cNvSpPr>
              <a:spLocks noChangeArrowheads="1"/>
            </p:cNvSpPr>
            <p:nvPr userDrawn="1"/>
          </p:nvSpPr>
          <p:spPr bwMode="blackWhite">
            <a:xfrm>
              <a:off x="0" y="872"/>
              <a:ext cx="5664" cy="1152"/>
            </a:xfrm>
            <a:custGeom>
              <a:avLst/>
              <a:gdLst>
                <a:gd name="T0" fmla="*/ 0 w 4917"/>
                <a:gd name="T1" fmla="*/ 0 h 1000"/>
                <a:gd name="T2" fmla="*/ 77540 w 4917"/>
                <a:gd name="T3" fmla="*/ 0 h 1000"/>
                <a:gd name="T4" fmla="*/ 86339 w 4917"/>
                <a:gd name="T5" fmla="*/ 1788 h 1000"/>
                <a:gd name="T6" fmla="*/ 77559 w 4917"/>
                <a:gd name="T7" fmla="*/ 3572 h 1000"/>
                <a:gd name="T8" fmla="*/ 0 w 4917"/>
                <a:gd name="T9" fmla="*/ 3572 h 1000"/>
                <a:gd name="T10" fmla="*/ 0 60000 65536"/>
                <a:gd name="T11" fmla="*/ 0 60000 65536"/>
                <a:gd name="T12" fmla="*/ 0 60000 65536"/>
                <a:gd name="T13" fmla="*/ 0 60000 65536"/>
                <a:gd name="T14" fmla="*/ 0 60000 65536"/>
                <a:gd name="T15" fmla="*/ 0 w 4917"/>
                <a:gd name="T16" fmla="*/ 0 h 1000"/>
                <a:gd name="T17" fmla="*/ 2459 w 4917"/>
                <a:gd name="T18" fmla="*/ 1000 h 1000"/>
              </a:gdLst>
              <a:ahLst/>
              <a:cxnLst>
                <a:cxn ang="T10">
                  <a:pos x="T0" y="T1"/>
                </a:cxn>
                <a:cxn ang="T11">
                  <a:pos x="T2" y="T3"/>
                </a:cxn>
                <a:cxn ang="T12">
                  <a:pos x="T4" y="T5"/>
                </a:cxn>
                <a:cxn ang="T13">
                  <a:pos x="T6" y="T7"/>
                </a:cxn>
                <a:cxn ang="T14">
                  <a:pos x="T8" y="T9"/>
                </a:cxn>
              </a:cxnLst>
              <a:rect l="T15" t="T16" r="T17" b="T18"/>
              <a:pathLst>
                <a:path w="4917" h="1000">
                  <a:moveTo>
                    <a:pt x="0" y="0"/>
                  </a:moveTo>
                  <a:lnTo>
                    <a:pt x="4416" y="0"/>
                  </a:lnTo>
                  <a:cubicBezTo>
                    <a:pt x="4693" y="0"/>
                    <a:pt x="4917" y="223"/>
                    <a:pt x="4917" y="500"/>
                  </a:cubicBezTo>
                  <a:cubicBezTo>
                    <a:pt x="4917" y="776"/>
                    <a:pt x="4693" y="999"/>
                    <a:pt x="4417" y="1000"/>
                  </a:cubicBezTo>
                  <a:lnTo>
                    <a:pt x="0" y="100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 name="Line 6"/>
            <p:cNvSpPr>
              <a:spLocks noChangeShapeType="1"/>
            </p:cNvSpPr>
            <p:nvPr userDrawn="1"/>
          </p:nvSpPr>
          <p:spPr bwMode="auto">
            <a:xfrm>
              <a:off x="0" y="1928"/>
              <a:ext cx="5232" cy="0"/>
            </a:xfrm>
            <a:prstGeom prst="line">
              <a:avLst/>
            </a:prstGeom>
            <a:noFill/>
            <a:ln w="508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175" name="Rectangle 7"/>
          <p:cNvSpPr>
            <a:spLocks noGrp="1" noChangeArrowheads="1"/>
          </p:cNvSpPr>
          <p:nvPr>
            <p:ph type="ctrTitle"/>
          </p:nvPr>
        </p:nvSpPr>
        <p:spPr>
          <a:xfrm>
            <a:off x="228600" y="1427163"/>
            <a:ext cx="8077200" cy="1609725"/>
          </a:xfrm>
        </p:spPr>
        <p:txBody>
          <a:bodyPr/>
          <a:lstStyle>
            <a:lvl1pPr>
              <a:defRPr sz="4600"/>
            </a:lvl1pPr>
          </a:lstStyle>
          <a:p>
            <a:pPr lvl="0"/>
            <a:r>
              <a:rPr lang="en-US" noProof="0" smtClean="0"/>
              <a:t>Click to edit Master title style</a:t>
            </a:r>
          </a:p>
        </p:txBody>
      </p:sp>
      <p:sp>
        <p:nvSpPr>
          <p:cNvPr id="7176" name="Rectangle 8"/>
          <p:cNvSpPr>
            <a:spLocks noGrp="1" noChangeArrowheads="1"/>
          </p:cNvSpPr>
          <p:nvPr>
            <p:ph type="subTitle" idx="1"/>
          </p:nvPr>
        </p:nvSpPr>
        <p:spPr>
          <a:xfrm>
            <a:off x="1066800" y="3441700"/>
            <a:ext cx="6629400" cy="1676400"/>
          </a:xfrm>
        </p:spPr>
        <p:txBody>
          <a:bodyPr/>
          <a:lstStyle>
            <a:lvl1pPr marL="0" indent="0">
              <a:buFont typeface="Wingdings" pitchFamily="2" charset="2"/>
              <a:buNone/>
              <a:defRPr/>
            </a:lvl1pPr>
          </a:lstStyle>
          <a:p>
            <a:pPr lvl="0"/>
            <a:r>
              <a:rPr lang="en-US" noProof="0" smtClean="0"/>
              <a:t>Click to edit Master subtitle style</a:t>
            </a:r>
          </a:p>
        </p:txBody>
      </p:sp>
      <p:sp>
        <p:nvSpPr>
          <p:cNvPr id="9" name="Rectangle 9"/>
          <p:cNvSpPr>
            <a:spLocks noGrp="1" noChangeArrowheads="1"/>
          </p:cNvSpPr>
          <p:nvPr>
            <p:ph type="dt" sz="half" idx="10"/>
          </p:nvPr>
        </p:nvSpPr>
        <p:spPr>
          <a:xfrm>
            <a:off x="457200" y="6248400"/>
            <a:ext cx="2133600" cy="471488"/>
          </a:xfrm>
        </p:spPr>
        <p:txBody>
          <a:bodyPr/>
          <a:lstStyle>
            <a:lvl1pPr>
              <a:defRPr/>
            </a:lvl1pPr>
          </a:lstStyle>
          <a:p>
            <a:pPr>
              <a:defRPr/>
            </a:pPr>
            <a:endParaRPr lang="en-US"/>
          </a:p>
        </p:txBody>
      </p:sp>
      <p:sp>
        <p:nvSpPr>
          <p:cNvPr id="10" name="Rectangle 10"/>
          <p:cNvSpPr>
            <a:spLocks noGrp="1" noChangeArrowheads="1"/>
          </p:cNvSpPr>
          <p:nvPr>
            <p:ph type="ftr" sz="quarter" idx="11"/>
          </p:nvPr>
        </p:nvSpPr>
        <p:spPr>
          <a:xfrm>
            <a:off x="3124200" y="6253163"/>
            <a:ext cx="2895600" cy="457200"/>
          </a:xfrm>
        </p:spPr>
        <p:txBody>
          <a:bodyPr/>
          <a:lstStyle>
            <a:lvl1pPr>
              <a:defRPr/>
            </a:lvl1pPr>
          </a:lstStyle>
          <a:p>
            <a:pPr>
              <a:defRPr/>
            </a:pPr>
            <a:endParaRPr lang="en-US"/>
          </a:p>
        </p:txBody>
      </p:sp>
      <p:sp>
        <p:nvSpPr>
          <p:cNvPr id="11" name="Rectangle 11"/>
          <p:cNvSpPr>
            <a:spLocks noGrp="1" noChangeArrowheads="1"/>
          </p:cNvSpPr>
          <p:nvPr>
            <p:ph type="sldNum" sz="quarter" idx="12"/>
          </p:nvPr>
        </p:nvSpPr>
        <p:spPr>
          <a:xfrm>
            <a:off x="6553200" y="6248400"/>
            <a:ext cx="2133600" cy="471488"/>
          </a:xfrm>
        </p:spPr>
        <p:txBody>
          <a:bodyPr/>
          <a:lstStyle>
            <a:lvl1pPr>
              <a:defRPr/>
            </a:lvl1pPr>
          </a:lstStyle>
          <a:p>
            <a:pPr>
              <a:defRPr/>
            </a:pPr>
            <a:fld id="{FB274AC1-E73D-4B90-AE65-574DAF6188EE}" type="slidenum">
              <a:rPr lang="en-US"/>
              <a:pPr>
                <a:defRPr/>
              </a:pPr>
              <a:t>‹#›</a:t>
            </a:fld>
            <a:endParaRPr lang="en-US"/>
          </a:p>
        </p:txBody>
      </p:sp>
    </p:spTree>
    <p:extLst>
      <p:ext uri="{BB962C8B-B14F-4D97-AF65-F5344CB8AC3E}">
        <p14:creationId xmlns:p14="http://schemas.microsoft.com/office/powerpoint/2010/main" val="17193277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5B3F32E0-DB09-4488-9B6B-FF76926A46D0}" type="slidenum">
              <a:rPr lang="en-US"/>
              <a:pPr>
                <a:defRPr/>
              </a:pPr>
              <a:t>‹#›</a:t>
            </a:fld>
            <a:endParaRPr lang="en-US"/>
          </a:p>
        </p:txBody>
      </p:sp>
    </p:spTree>
    <p:extLst>
      <p:ext uri="{BB962C8B-B14F-4D97-AF65-F5344CB8AC3E}">
        <p14:creationId xmlns:p14="http://schemas.microsoft.com/office/powerpoint/2010/main" val="715824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74F25DBA-2820-4A97-A03F-8912A7FFDBBC}" type="slidenum">
              <a:rPr lang="en-US"/>
              <a:pPr>
                <a:defRPr/>
              </a:pPr>
              <a:t>‹#›</a:t>
            </a:fld>
            <a:endParaRPr lang="en-US"/>
          </a:p>
        </p:txBody>
      </p:sp>
    </p:spTree>
    <p:extLst>
      <p:ext uri="{BB962C8B-B14F-4D97-AF65-F5344CB8AC3E}">
        <p14:creationId xmlns:p14="http://schemas.microsoft.com/office/powerpoint/2010/main" val="4154144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A7F22D90-669B-4725-B92E-283870C06095}" type="slidenum">
              <a:rPr lang="en-US"/>
              <a:pPr>
                <a:defRPr/>
              </a:pPr>
              <a:t>‹#›</a:t>
            </a:fld>
            <a:endParaRPr lang="en-US"/>
          </a:p>
        </p:txBody>
      </p:sp>
    </p:spTree>
    <p:extLst>
      <p:ext uri="{BB962C8B-B14F-4D97-AF65-F5344CB8AC3E}">
        <p14:creationId xmlns:p14="http://schemas.microsoft.com/office/powerpoint/2010/main" val="27931632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endParaRPr lang="en-US"/>
          </a:p>
        </p:txBody>
      </p:sp>
      <p:sp>
        <p:nvSpPr>
          <p:cNvPr id="8" name="Rectangle 9"/>
          <p:cNvSpPr>
            <a:spLocks noGrp="1" noChangeArrowheads="1"/>
          </p:cNvSpPr>
          <p:nvPr>
            <p:ph type="ftr" sz="quarter" idx="11"/>
          </p:nvPr>
        </p:nvSpPr>
        <p:spPr>
          <a:ln/>
        </p:spPr>
        <p:txBody>
          <a:bodyPr/>
          <a:lstStyle>
            <a:lvl1pPr>
              <a:defRPr/>
            </a:lvl1pPr>
          </a:lstStyle>
          <a:p>
            <a:pPr>
              <a:defRPr/>
            </a:pP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322194E1-D6D6-4F66-AC43-D41AD10F711E}" type="slidenum">
              <a:rPr lang="en-US"/>
              <a:pPr>
                <a:defRPr/>
              </a:pPr>
              <a:t>‹#›</a:t>
            </a:fld>
            <a:endParaRPr lang="en-US"/>
          </a:p>
        </p:txBody>
      </p:sp>
    </p:spTree>
    <p:extLst>
      <p:ext uri="{BB962C8B-B14F-4D97-AF65-F5344CB8AC3E}">
        <p14:creationId xmlns:p14="http://schemas.microsoft.com/office/powerpoint/2010/main" val="1699651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1A2A0D6D-58D1-40EA-A39B-DC7BEE5D5C45}" type="slidenum">
              <a:rPr lang="en-US"/>
              <a:pPr>
                <a:defRPr/>
              </a:pPr>
              <a:t>‹#›</a:t>
            </a:fld>
            <a:endParaRPr lang="en-US"/>
          </a:p>
        </p:txBody>
      </p:sp>
    </p:spTree>
    <p:extLst>
      <p:ext uri="{BB962C8B-B14F-4D97-AF65-F5344CB8AC3E}">
        <p14:creationId xmlns:p14="http://schemas.microsoft.com/office/powerpoint/2010/main" val="6595779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a:p>
        </p:txBody>
      </p:sp>
      <p:sp>
        <p:nvSpPr>
          <p:cNvPr id="3" name="Rectangle 9"/>
          <p:cNvSpPr>
            <a:spLocks noGrp="1" noChangeArrowheads="1"/>
          </p:cNvSpPr>
          <p:nvPr>
            <p:ph type="ftr" sz="quarter" idx="11"/>
          </p:nvPr>
        </p:nvSpPr>
        <p:spPr>
          <a:ln/>
        </p:spPr>
        <p:txBody>
          <a:bodyPr/>
          <a:lstStyle>
            <a:lvl1pPr>
              <a:defRPr/>
            </a:lvl1pPr>
          </a:lstStyle>
          <a:p>
            <a:pPr>
              <a:defRPr/>
            </a:pP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E204C4AB-774D-44FC-8FCF-B316FF26B97C}" type="slidenum">
              <a:rPr lang="en-US"/>
              <a:pPr>
                <a:defRPr/>
              </a:pPr>
              <a:t>‹#›</a:t>
            </a:fld>
            <a:endParaRPr lang="en-US"/>
          </a:p>
        </p:txBody>
      </p:sp>
    </p:spTree>
    <p:extLst>
      <p:ext uri="{BB962C8B-B14F-4D97-AF65-F5344CB8AC3E}">
        <p14:creationId xmlns:p14="http://schemas.microsoft.com/office/powerpoint/2010/main" val="39718719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7150B365-B70C-4A6A-A71E-FFA0C5B4A7B4}" type="slidenum">
              <a:rPr lang="en-US"/>
              <a:pPr>
                <a:defRPr/>
              </a:pPr>
              <a:t>‹#›</a:t>
            </a:fld>
            <a:endParaRPr lang="en-US"/>
          </a:p>
        </p:txBody>
      </p:sp>
    </p:spTree>
    <p:extLst>
      <p:ext uri="{BB962C8B-B14F-4D97-AF65-F5344CB8AC3E}">
        <p14:creationId xmlns:p14="http://schemas.microsoft.com/office/powerpoint/2010/main" val="2375454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5CB615A7-E660-4018-BBF6-91177ABDCEAC}" type="slidenum">
              <a:rPr lang="en-US"/>
              <a:pPr>
                <a:defRPr/>
              </a:pPr>
              <a:t>‹#›</a:t>
            </a:fld>
            <a:endParaRPr lang="en-US"/>
          </a:p>
        </p:txBody>
      </p:sp>
    </p:spTree>
    <p:extLst>
      <p:ext uri="{BB962C8B-B14F-4D97-AF65-F5344CB8AC3E}">
        <p14:creationId xmlns:p14="http://schemas.microsoft.com/office/powerpoint/2010/main" val="32984240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2094E720-06B5-41E0-BE20-56F88AAA7123}" type="slidenum">
              <a:rPr lang="en-US"/>
              <a:pPr>
                <a:defRPr/>
              </a:pPr>
              <a:t>‹#›</a:t>
            </a:fld>
            <a:endParaRPr lang="en-US"/>
          </a:p>
        </p:txBody>
      </p:sp>
    </p:spTree>
    <p:extLst>
      <p:ext uri="{BB962C8B-B14F-4D97-AF65-F5344CB8AC3E}">
        <p14:creationId xmlns:p14="http://schemas.microsoft.com/office/powerpoint/2010/main" val="13396678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D2A83937-0AD6-4B1D-8C21-E0FB9BE755F5}" type="slidenum">
              <a:rPr lang="en-US"/>
              <a:pPr>
                <a:defRPr/>
              </a:pPr>
              <a:t>‹#›</a:t>
            </a:fld>
            <a:endParaRPr lang="en-US"/>
          </a:p>
        </p:txBody>
      </p:sp>
    </p:spTree>
    <p:extLst>
      <p:ext uri="{BB962C8B-B14F-4D97-AF65-F5344CB8AC3E}">
        <p14:creationId xmlns:p14="http://schemas.microsoft.com/office/powerpoint/2010/main" val="35980319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0013" y="228600"/>
            <a:ext cx="2084387"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95263" y="228600"/>
            <a:ext cx="610235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477DAEA0-670A-4DCC-B17D-02CAFC7749D8}" type="slidenum">
              <a:rPr lang="en-US"/>
              <a:pPr>
                <a:defRPr/>
              </a:pPr>
              <a:t>‹#›</a:t>
            </a:fld>
            <a:endParaRPr lang="en-US"/>
          </a:p>
        </p:txBody>
      </p:sp>
    </p:spTree>
    <p:extLst>
      <p:ext uri="{BB962C8B-B14F-4D97-AF65-F5344CB8AC3E}">
        <p14:creationId xmlns:p14="http://schemas.microsoft.com/office/powerpoint/2010/main" val="23469926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927100"/>
            <a:ext cx="8991600" cy="4495800"/>
            <a:chOff x="0" y="584"/>
            <a:chExt cx="5664" cy="2832"/>
          </a:xfrm>
        </p:grpSpPr>
        <p:sp>
          <p:nvSpPr>
            <p:cNvPr id="5" name="AutoShape 3"/>
            <p:cNvSpPr>
              <a:spLocks noChangeArrowheads="1"/>
            </p:cNvSpPr>
            <p:nvPr userDrawn="1"/>
          </p:nvSpPr>
          <p:spPr bwMode="auto">
            <a:xfrm>
              <a:off x="432" y="1304"/>
              <a:ext cx="4656" cy="2112"/>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2400">
                <a:solidFill>
                  <a:srgbClr val="000000"/>
                </a:solidFill>
                <a:latin typeface="Times New Roman" pitchFamily="18" charset="0"/>
              </a:endParaRPr>
            </a:p>
          </p:txBody>
        </p:sp>
        <p:sp>
          <p:nvSpPr>
            <p:cNvPr id="6" name="Rectangle 4"/>
            <p:cNvSpPr>
              <a:spLocks noChangeArrowheads="1"/>
            </p:cNvSpPr>
            <p:nvPr userDrawn="1"/>
          </p:nvSpPr>
          <p:spPr bwMode="blackWhite">
            <a:xfrm>
              <a:off x="144" y="584"/>
              <a:ext cx="4512" cy="624"/>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2400">
                <a:solidFill>
                  <a:srgbClr val="000000"/>
                </a:solidFill>
                <a:latin typeface="Times New Roman" pitchFamily="18" charset="0"/>
              </a:endParaRPr>
            </a:p>
          </p:txBody>
        </p:sp>
        <p:sp>
          <p:nvSpPr>
            <p:cNvPr id="7" name="AutoShape 5"/>
            <p:cNvSpPr>
              <a:spLocks noChangeArrowheads="1"/>
            </p:cNvSpPr>
            <p:nvPr userDrawn="1"/>
          </p:nvSpPr>
          <p:spPr bwMode="blackWhite">
            <a:xfrm>
              <a:off x="0" y="872"/>
              <a:ext cx="5664" cy="1152"/>
            </a:xfrm>
            <a:custGeom>
              <a:avLst/>
              <a:gdLst>
                <a:gd name="T0" fmla="*/ 0 w 4917"/>
                <a:gd name="T1" fmla="*/ 0 h 1000"/>
                <a:gd name="T2" fmla="*/ 67314 w 4917"/>
                <a:gd name="T3" fmla="*/ 0 h 1000"/>
                <a:gd name="T4" fmla="*/ 74952 w 4917"/>
                <a:gd name="T5" fmla="*/ 1552 h 1000"/>
                <a:gd name="T6" fmla="*/ 67330 w 4917"/>
                <a:gd name="T7" fmla="*/ 3101 h 1000"/>
                <a:gd name="T8" fmla="*/ 0 w 4917"/>
                <a:gd name="T9" fmla="*/ 3101 h 1000"/>
                <a:gd name="T10" fmla="*/ 0 60000 65536"/>
                <a:gd name="T11" fmla="*/ 0 60000 65536"/>
                <a:gd name="T12" fmla="*/ 0 60000 65536"/>
                <a:gd name="T13" fmla="*/ 0 60000 65536"/>
                <a:gd name="T14" fmla="*/ 0 60000 65536"/>
                <a:gd name="T15" fmla="*/ 0 w 4917"/>
                <a:gd name="T16" fmla="*/ 0 h 1000"/>
                <a:gd name="T17" fmla="*/ 2459 w 4917"/>
                <a:gd name="T18" fmla="*/ 1000 h 1000"/>
              </a:gdLst>
              <a:ahLst/>
              <a:cxnLst>
                <a:cxn ang="T10">
                  <a:pos x="T0" y="T1"/>
                </a:cxn>
                <a:cxn ang="T11">
                  <a:pos x="T2" y="T3"/>
                </a:cxn>
                <a:cxn ang="T12">
                  <a:pos x="T4" y="T5"/>
                </a:cxn>
                <a:cxn ang="T13">
                  <a:pos x="T6" y="T7"/>
                </a:cxn>
                <a:cxn ang="T14">
                  <a:pos x="T8" y="T9"/>
                </a:cxn>
              </a:cxnLst>
              <a:rect l="T15" t="T16" r="T17" b="T18"/>
              <a:pathLst>
                <a:path w="4917" h="1000">
                  <a:moveTo>
                    <a:pt x="0" y="0"/>
                  </a:moveTo>
                  <a:lnTo>
                    <a:pt x="4416" y="0"/>
                  </a:lnTo>
                  <a:cubicBezTo>
                    <a:pt x="4693" y="0"/>
                    <a:pt x="4917" y="223"/>
                    <a:pt x="4917" y="500"/>
                  </a:cubicBezTo>
                  <a:cubicBezTo>
                    <a:pt x="4917" y="776"/>
                    <a:pt x="4693" y="999"/>
                    <a:pt x="4417" y="1000"/>
                  </a:cubicBezTo>
                  <a:lnTo>
                    <a:pt x="0" y="100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 name="Line 6"/>
            <p:cNvSpPr>
              <a:spLocks noChangeShapeType="1"/>
            </p:cNvSpPr>
            <p:nvPr userDrawn="1"/>
          </p:nvSpPr>
          <p:spPr bwMode="auto">
            <a:xfrm>
              <a:off x="0" y="1928"/>
              <a:ext cx="5232" cy="0"/>
            </a:xfrm>
            <a:prstGeom prst="line">
              <a:avLst/>
            </a:prstGeom>
            <a:noFill/>
            <a:ln w="508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175" name="Rectangle 7"/>
          <p:cNvSpPr>
            <a:spLocks noGrp="1" noChangeArrowheads="1"/>
          </p:cNvSpPr>
          <p:nvPr>
            <p:ph type="ctrTitle"/>
          </p:nvPr>
        </p:nvSpPr>
        <p:spPr>
          <a:xfrm>
            <a:off x="228600" y="1427163"/>
            <a:ext cx="8077200" cy="1609725"/>
          </a:xfrm>
        </p:spPr>
        <p:txBody>
          <a:bodyPr/>
          <a:lstStyle>
            <a:lvl1pPr>
              <a:defRPr sz="4600"/>
            </a:lvl1pPr>
          </a:lstStyle>
          <a:p>
            <a:pPr lvl="0"/>
            <a:r>
              <a:rPr lang="en-US" noProof="0" smtClean="0"/>
              <a:t>Click to edit Master title style</a:t>
            </a:r>
          </a:p>
        </p:txBody>
      </p:sp>
      <p:sp>
        <p:nvSpPr>
          <p:cNvPr id="7176" name="Rectangle 8"/>
          <p:cNvSpPr>
            <a:spLocks noGrp="1" noChangeArrowheads="1"/>
          </p:cNvSpPr>
          <p:nvPr>
            <p:ph type="subTitle" idx="1"/>
          </p:nvPr>
        </p:nvSpPr>
        <p:spPr>
          <a:xfrm>
            <a:off x="1066800" y="3441700"/>
            <a:ext cx="6629400" cy="1676400"/>
          </a:xfrm>
        </p:spPr>
        <p:txBody>
          <a:bodyPr/>
          <a:lstStyle>
            <a:lvl1pPr marL="0" indent="0">
              <a:buFont typeface="Wingdings" pitchFamily="2" charset="2"/>
              <a:buNone/>
              <a:defRPr/>
            </a:lvl1pPr>
          </a:lstStyle>
          <a:p>
            <a:pPr lvl="0"/>
            <a:r>
              <a:rPr lang="en-US" noProof="0" smtClean="0"/>
              <a:t>Click to edit Master subtitle style</a:t>
            </a:r>
          </a:p>
        </p:txBody>
      </p:sp>
      <p:sp>
        <p:nvSpPr>
          <p:cNvPr id="9" name="Rectangle 9"/>
          <p:cNvSpPr>
            <a:spLocks noGrp="1" noChangeArrowheads="1"/>
          </p:cNvSpPr>
          <p:nvPr>
            <p:ph type="dt" sz="half" idx="10"/>
          </p:nvPr>
        </p:nvSpPr>
        <p:spPr>
          <a:xfrm>
            <a:off x="457200" y="6248400"/>
            <a:ext cx="2133600" cy="471488"/>
          </a:xfrm>
        </p:spPr>
        <p:txBody>
          <a:bodyPr/>
          <a:lstStyle>
            <a:lvl1pPr>
              <a:defRPr/>
            </a:lvl1pPr>
          </a:lstStyle>
          <a:p>
            <a:pPr>
              <a:defRPr/>
            </a:pPr>
            <a:endParaRPr lang="en-US"/>
          </a:p>
        </p:txBody>
      </p:sp>
      <p:sp>
        <p:nvSpPr>
          <p:cNvPr id="10" name="Rectangle 10"/>
          <p:cNvSpPr>
            <a:spLocks noGrp="1" noChangeArrowheads="1"/>
          </p:cNvSpPr>
          <p:nvPr>
            <p:ph type="ftr" sz="quarter" idx="11"/>
          </p:nvPr>
        </p:nvSpPr>
        <p:spPr>
          <a:xfrm>
            <a:off x="3124200" y="6253163"/>
            <a:ext cx="2895600" cy="457200"/>
          </a:xfrm>
        </p:spPr>
        <p:txBody>
          <a:bodyPr/>
          <a:lstStyle>
            <a:lvl1pPr>
              <a:defRPr/>
            </a:lvl1pPr>
          </a:lstStyle>
          <a:p>
            <a:pPr>
              <a:defRPr/>
            </a:pPr>
            <a:endParaRPr lang="en-US"/>
          </a:p>
        </p:txBody>
      </p:sp>
      <p:sp>
        <p:nvSpPr>
          <p:cNvPr id="11" name="Rectangle 11"/>
          <p:cNvSpPr>
            <a:spLocks noGrp="1" noChangeArrowheads="1"/>
          </p:cNvSpPr>
          <p:nvPr>
            <p:ph type="sldNum" sz="quarter" idx="12"/>
          </p:nvPr>
        </p:nvSpPr>
        <p:spPr>
          <a:xfrm>
            <a:off x="6553200" y="6248400"/>
            <a:ext cx="2133600" cy="471488"/>
          </a:xfrm>
        </p:spPr>
        <p:txBody>
          <a:bodyPr/>
          <a:lstStyle>
            <a:lvl1pPr>
              <a:defRPr/>
            </a:lvl1pPr>
          </a:lstStyle>
          <a:p>
            <a:pPr>
              <a:defRPr/>
            </a:pPr>
            <a:fld id="{891DA373-A791-446F-929B-81AA439F463F}" type="slidenum">
              <a:rPr lang="en-US"/>
              <a:pPr>
                <a:defRPr/>
              </a:pPr>
              <a:t>‹#›</a:t>
            </a:fld>
            <a:endParaRPr lang="en-US"/>
          </a:p>
        </p:txBody>
      </p:sp>
    </p:spTree>
    <p:extLst>
      <p:ext uri="{BB962C8B-B14F-4D97-AF65-F5344CB8AC3E}">
        <p14:creationId xmlns:p14="http://schemas.microsoft.com/office/powerpoint/2010/main" val="37417291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3C9FDBC2-24E1-48B0-A342-51EE61714AD8}" type="slidenum">
              <a:rPr lang="en-US"/>
              <a:pPr>
                <a:defRPr/>
              </a:pPr>
              <a:t>‹#›</a:t>
            </a:fld>
            <a:endParaRPr lang="en-US"/>
          </a:p>
        </p:txBody>
      </p:sp>
    </p:spTree>
    <p:extLst>
      <p:ext uri="{BB962C8B-B14F-4D97-AF65-F5344CB8AC3E}">
        <p14:creationId xmlns:p14="http://schemas.microsoft.com/office/powerpoint/2010/main" val="14227857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53945097-AA8E-4E35-9951-D40DE46A2EC2}" type="slidenum">
              <a:rPr lang="en-US"/>
              <a:pPr>
                <a:defRPr/>
              </a:pPr>
              <a:t>‹#›</a:t>
            </a:fld>
            <a:endParaRPr lang="en-US"/>
          </a:p>
        </p:txBody>
      </p:sp>
    </p:spTree>
    <p:extLst>
      <p:ext uri="{BB962C8B-B14F-4D97-AF65-F5344CB8AC3E}">
        <p14:creationId xmlns:p14="http://schemas.microsoft.com/office/powerpoint/2010/main" val="6600968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BFFB5452-DAFA-4245-95CC-6025C4C40B5E}" type="slidenum">
              <a:rPr lang="en-US"/>
              <a:pPr>
                <a:defRPr/>
              </a:pPr>
              <a:t>‹#›</a:t>
            </a:fld>
            <a:endParaRPr lang="en-US"/>
          </a:p>
        </p:txBody>
      </p:sp>
    </p:spTree>
    <p:extLst>
      <p:ext uri="{BB962C8B-B14F-4D97-AF65-F5344CB8AC3E}">
        <p14:creationId xmlns:p14="http://schemas.microsoft.com/office/powerpoint/2010/main" val="33603899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endParaRPr lang="en-US"/>
          </a:p>
        </p:txBody>
      </p:sp>
      <p:sp>
        <p:nvSpPr>
          <p:cNvPr id="8" name="Rectangle 9"/>
          <p:cNvSpPr>
            <a:spLocks noGrp="1" noChangeArrowheads="1"/>
          </p:cNvSpPr>
          <p:nvPr>
            <p:ph type="ftr" sz="quarter" idx="11"/>
          </p:nvPr>
        </p:nvSpPr>
        <p:spPr>
          <a:ln/>
        </p:spPr>
        <p:txBody>
          <a:bodyPr/>
          <a:lstStyle>
            <a:lvl1pPr>
              <a:defRPr/>
            </a:lvl1pPr>
          </a:lstStyle>
          <a:p>
            <a:pPr>
              <a:defRPr/>
            </a:pP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4D5C80E6-7745-440B-B00D-E954EF6B33F7}" type="slidenum">
              <a:rPr lang="en-US"/>
              <a:pPr>
                <a:defRPr/>
              </a:pPr>
              <a:t>‹#›</a:t>
            </a:fld>
            <a:endParaRPr lang="en-US"/>
          </a:p>
        </p:txBody>
      </p:sp>
    </p:spTree>
    <p:extLst>
      <p:ext uri="{BB962C8B-B14F-4D97-AF65-F5344CB8AC3E}">
        <p14:creationId xmlns:p14="http://schemas.microsoft.com/office/powerpoint/2010/main" val="8069931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327744AE-34D0-482B-8A6A-FF02FEEDFA81}" type="slidenum">
              <a:rPr lang="en-US"/>
              <a:pPr>
                <a:defRPr/>
              </a:pPr>
              <a:t>‹#›</a:t>
            </a:fld>
            <a:endParaRPr lang="en-US"/>
          </a:p>
        </p:txBody>
      </p:sp>
    </p:spTree>
    <p:extLst>
      <p:ext uri="{BB962C8B-B14F-4D97-AF65-F5344CB8AC3E}">
        <p14:creationId xmlns:p14="http://schemas.microsoft.com/office/powerpoint/2010/main" val="18598565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a:p>
        </p:txBody>
      </p:sp>
      <p:sp>
        <p:nvSpPr>
          <p:cNvPr id="3" name="Rectangle 9"/>
          <p:cNvSpPr>
            <a:spLocks noGrp="1" noChangeArrowheads="1"/>
          </p:cNvSpPr>
          <p:nvPr>
            <p:ph type="ftr" sz="quarter" idx="11"/>
          </p:nvPr>
        </p:nvSpPr>
        <p:spPr>
          <a:ln/>
        </p:spPr>
        <p:txBody>
          <a:bodyPr/>
          <a:lstStyle>
            <a:lvl1pPr>
              <a:defRPr/>
            </a:lvl1pPr>
          </a:lstStyle>
          <a:p>
            <a:pPr>
              <a:defRPr/>
            </a:pP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447CB273-EFFD-466F-ADF0-9EAB791A47DC}" type="slidenum">
              <a:rPr lang="en-US"/>
              <a:pPr>
                <a:defRPr/>
              </a:pPr>
              <a:t>‹#›</a:t>
            </a:fld>
            <a:endParaRPr lang="en-US"/>
          </a:p>
        </p:txBody>
      </p:sp>
    </p:spTree>
    <p:extLst>
      <p:ext uri="{BB962C8B-B14F-4D97-AF65-F5344CB8AC3E}">
        <p14:creationId xmlns:p14="http://schemas.microsoft.com/office/powerpoint/2010/main" val="3533443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0FEFB43F-363B-4C5E-BB15-6E236E57F1F0}" type="slidenum">
              <a:rPr lang="en-US"/>
              <a:pPr>
                <a:defRPr/>
              </a:pPr>
              <a:t>‹#›</a:t>
            </a:fld>
            <a:endParaRPr lang="en-US"/>
          </a:p>
        </p:txBody>
      </p:sp>
    </p:spTree>
    <p:extLst>
      <p:ext uri="{BB962C8B-B14F-4D97-AF65-F5344CB8AC3E}">
        <p14:creationId xmlns:p14="http://schemas.microsoft.com/office/powerpoint/2010/main" val="23161091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D88EF66D-7C07-4E4F-A533-6689842245F7}" type="slidenum">
              <a:rPr lang="en-US"/>
              <a:pPr>
                <a:defRPr/>
              </a:pPr>
              <a:t>‹#›</a:t>
            </a:fld>
            <a:endParaRPr lang="en-US"/>
          </a:p>
        </p:txBody>
      </p:sp>
    </p:spTree>
    <p:extLst>
      <p:ext uri="{BB962C8B-B14F-4D97-AF65-F5344CB8AC3E}">
        <p14:creationId xmlns:p14="http://schemas.microsoft.com/office/powerpoint/2010/main" val="23444180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2449B975-0B3A-4797-AF92-88F7185BB2D7}" type="slidenum">
              <a:rPr lang="en-US"/>
              <a:pPr>
                <a:defRPr/>
              </a:pPr>
              <a:t>‹#›</a:t>
            </a:fld>
            <a:endParaRPr lang="en-US"/>
          </a:p>
        </p:txBody>
      </p:sp>
    </p:spTree>
    <p:extLst>
      <p:ext uri="{BB962C8B-B14F-4D97-AF65-F5344CB8AC3E}">
        <p14:creationId xmlns:p14="http://schemas.microsoft.com/office/powerpoint/2010/main" val="40838643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BEEC0739-8609-46B7-A3E6-C899F1A08CDC}" type="slidenum">
              <a:rPr lang="en-US"/>
              <a:pPr>
                <a:defRPr/>
              </a:pPr>
              <a:t>‹#›</a:t>
            </a:fld>
            <a:endParaRPr lang="en-US"/>
          </a:p>
        </p:txBody>
      </p:sp>
    </p:spTree>
    <p:extLst>
      <p:ext uri="{BB962C8B-B14F-4D97-AF65-F5344CB8AC3E}">
        <p14:creationId xmlns:p14="http://schemas.microsoft.com/office/powerpoint/2010/main" val="19896565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0013" y="228600"/>
            <a:ext cx="2084387"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95263" y="228600"/>
            <a:ext cx="610235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A4604436-DA94-40EF-AF0B-0D23E8A74EC6}" type="slidenum">
              <a:rPr lang="en-US"/>
              <a:pPr>
                <a:defRPr/>
              </a:pPr>
              <a:t>‹#›</a:t>
            </a:fld>
            <a:endParaRPr lang="en-US"/>
          </a:p>
        </p:txBody>
      </p:sp>
    </p:spTree>
    <p:extLst>
      <p:ext uri="{BB962C8B-B14F-4D97-AF65-F5344CB8AC3E}">
        <p14:creationId xmlns:p14="http://schemas.microsoft.com/office/powerpoint/2010/main" val="411367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6C9AA998-F15E-43B8-B9F3-9294735916A3}" type="slidenum">
              <a:rPr lang="en-US"/>
              <a:pPr>
                <a:defRPr/>
              </a:pPr>
              <a:t>‹#›</a:t>
            </a:fld>
            <a:endParaRPr lang="en-US"/>
          </a:p>
        </p:txBody>
      </p:sp>
    </p:spTree>
    <p:extLst>
      <p:ext uri="{BB962C8B-B14F-4D97-AF65-F5344CB8AC3E}">
        <p14:creationId xmlns:p14="http://schemas.microsoft.com/office/powerpoint/2010/main" val="1795355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endParaRPr lang="en-US"/>
          </a:p>
        </p:txBody>
      </p:sp>
      <p:sp>
        <p:nvSpPr>
          <p:cNvPr id="8" name="Rectangle 9"/>
          <p:cNvSpPr>
            <a:spLocks noGrp="1" noChangeArrowheads="1"/>
          </p:cNvSpPr>
          <p:nvPr>
            <p:ph type="ftr" sz="quarter" idx="11"/>
          </p:nvPr>
        </p:nvSpPr>
        <p:spPr>
          <a:ln/>
        </p:spPr>
        <p:txBody>
          <a:bodyPr/>
          <a:lstStyle>
            <a:lvl1pPr>
              <a:defRPr/>
            </a:lvl1pPr>
          </a:lstStyle>
          <a:p>
            <a:pPr>
              <a:defRPr/>
            </a:pP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FCEE855C-CD24-4511-9236-DB451AAC73CD}" type="slidenum">
              <a:rPr lang="en-US"/>
              <a:pPr>
                <a:defRPr/>
              </a:pPr>
              <a:t>‹#›</a:t>
            </a:fld>
            <a:endParaRPr lang="en-US"/>
          </a:p>
        </p:txBody>
      </p:sp>
    </p:spTree>
    <p:extLst>
      <p:ext uri="{BB962C8B-B14F-4D97-AF65-F5344CB8AC3E}">
        <p14:creationId xmlns:p14="http://schemas.microsoft.com/office/powerpoint/2010/main" val="3143719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8A5D632F-E4C3-4FA7-A360-0CA14E644791}" type="slidenum">
              <a:rPr lang="en-US"/>
              <a:pPr>
                <a:defRPr/>
              </a:pPr>
              <a:t>‹#›</a:t>
            </a:fld>
            <a:endParaRPr lang="en-US"/>
          </a:p>
        </p:txBody>
      </p:sp>
    </p:spTree>
    <p:extLst>
      <p:ext uri="{BB962C8B-B14F-4D97-AF65-F5344CB8AC3E}">
        <p14:creationId xmlns:p14="http://schemas.microsoft.com/office/powerpoint/2010/main" val="4147749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a:p>
        </p:txBody>
      </p:sp>
      <p:sp>
        <p:nvSpPr>
          <p:cNvPr id="3" name="Rectangle 9"/>
          <p:cNvSpPr>
            <a:spLocks noGrp="1" noChangeArrowheads="1"/>
          </p:cNvSpPr>
          <p:nvPr>
            <p:ph type="ftr" sz="quarter" idx="11"/>
          </p:nvPr>
        </p:nvSpPr>
        <p:spPr>
          <a:ln/>
        </p:spPr>
        <p:txBody>
          <a:bodyPr/>
          <a:lstStyle>
            <a:lvl1pPr>
              <a:defRPr/>
            </a:lvl1pPr>
          </a:lstStyle>
          <a:p>
            <a:pPr>
              <a:defRPr/>
            </a:pP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F3858CBE-73B6-4B2E-B7D4-0D1EDC9D9683}" type="slidenum">
              <a:rPr lang="en-US"/>
              <a:pPr>
                <a:defRPr/>
              </a:pPr>
              <a:t>‹#›</a:t>
            </a:fld>
            <a:endParaRPr lang="en-US"/>
          </a:p>
        </p:txBody>
      </p:sp>
    </p:spTree>
    <p:extLst>
      <p:ext uri="{BB962C8B-B14F-4D97-AF65-F5344CB8AC3E}">
        <p14:creationId xmlns:p14="http://schemas.microsoft.com/office/powerpoint/2010/main" val="1471699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9FD144C4-3D30-4514-9768-F95E06B55792}" type="slidenum">
              <a:rPr lang="en-US"/>
              <a:pPr>
                <a:defRPr/>
              </a:pPr>
              <a:t>‹#›</a:t>
            </a:fld>
            <a:endParaRPr lang="en-US"/>
          </a:p>
        </p:txBody>
      </p:sp>
    </p:spTree>
    <p:extLst>
      <p:ext uri="{BB962C8B-B14F-4D97-AF65-F5344CB8AC3E}">
        <p14:creationId xmlns:p14="http://schemas.microsoft.com/office/powerpoint/2010/main" val="3560965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71AD7BA3-B826-4AFD-A70E-F5CD1E676079}" type="slidenum">
              <a:rPr lang="en-US"/>
              <a:pPr>
                <a:defRPr/>
              </a:pPr>
              <a:t>‹#›</a:t>
            </a:fld>
            <a:endParaRPr lang="en-US"/>
          </a:p>
        </p:txBody>
      </p:sp>
    </p:spTree>
    <p:extLst>
      <p:ext uri="{BB962C8B-B14F-4D97-AF65-F5344CB8AC3E}">
        <p14:creationId xmlns:p14="http://schemas.microsoft.com/office/powerpoint/2010/main" val="418569086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2400"/>
            <a:ext cx="8686800" cy="6096000"/>
            <a:chOff x="0" y="96"/>
            <a:chExt cx="5472" cy="3840"/>
          </a:xfrm>
        </p:grpSpPr>
        <p:sp>
          <p:nvSpPr>
            <p:cNvPr id="1032" name="AutoShape 3"/>
            <p:cNvSpPr>
              <a:spLocks noChangeArrowheads="1"/>
            </p:cNvSpPr>
            <p:nvPr/>
          </p:nvSpPr>
          <p:spPr bwMode="auto">
            <a:xfrm>
              <a:off x="240" y="336"/>
              <a:ext cx="5232" cy="3600"/>
            </a:xfrm>
            <a:prstGeom prst="roundRect">
              <a:avLst>
                <a:gd name="adj" fmla="val 1372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2400">
                <a:latin typeface="Times New Roman" pitchFamily="18" charset="0"/>
              </a:endParaRPr>
            </a:p>
          </p:txBody>
        </p:sp>
        <p:sp>
          <p:nvSpPr>
            <p:cNvPr id="1033" name="AutoShape 4"/>
            <p:cNvSpPr>
              <a:spLocks noChangeArrowheads="1"/>
            </p:cNvSpPr>
            <p:nvPr/>
          </p:nvSpPr>
          <p:spPr bwMode="blackWhite">
            <a:xfrm>
              <a:off x="0" y="96"/>
              <a:ext cx="5376" cy="768"/>
            </a:xfrm>
            <a:custGeom>
              <a:avLst/>
              <a:gdLst>
                <a:gd name="T0" fmla="*/ 0 w 7000"/>
                <a:gd name="T1" fmla="*/ 0 h 1000"/>
                <a:gd name="T2" fmla="*/ 5506 w 7000"/>
                <a:gd name="T3" fmla="*/ 0 h 1000"/>
                <a:gd name="T4" fmla="*/ 5930 w 7000"/>
                <a:gd name="T5" fmla="*/ 61 h 1000"/>
                <a:gd name="T6" fmla="*/ 5507 w 7000"/>
                <a:gd name="T7" fmla="*/ 121 h 1000"/>
                <a:gd name="T8" fmla="*/ 0 w 7000"/>
                <a:gd name="T9" fmla="*/ 121 h 1000"/>
                <a:gd name="T10" fmla="*/ 0 60000 65536"/>
                <a:gd name="T11" fmla="*/ 0 60000 65536"/>
                <a:gd name="T12" fmla="*/ 0 60000 65536"/>
                <a:gd name="T13" fmla="*/ 0 60000 65536"/>
                <a:gd name="T14" fmla="*/ 0 60000 65536"/>
                <a:gd name="T15" fmla="*/ 0 w 7000"/>
                <a:gd name="T16" fmla="*/ 0 h 1000"/>
                <a:gd name="T17" fmla="*/ 3500 w 7000"/>
                <a:gd name="T18" fmla="*/ 1000 h 1000"/>
              </a:gdLst>
              <a:ahLst/>
              <a:cxnLst>
                <a:cxn ang="T10">
                  <a:pos x="T0" y="T1"/>
                </a:cxn>
                <a:cxn ang="T11">
                  <a:pos x="T2" y="T3"/>
                </a:cxn>
                <a:cxn ang="T12">
                  <a:pos x="T4" y="T5"/>
                </a:cxn>
                <a:cxn ang="T13">
                  <a:pos x="T6" y="T7"/>
                </a:cxn>
                <a:cxn ang="T14">
                  <a:pos x="T8" y="T9"/>
                </a:cxn>
              </a:cxnLst>
              <a:rect l="T15" t="T16" r="T17" b="T18"/>
              <a:pathLst>
                <a:path w="7000" h="1000">
                  <a:moveTo>
                    <a:pt x="0" y="0"/>
                  </a:moveTo>
                  <a:lnTo>
                    <a:pt x="6499" y="0"/>
                  </a:lnTo>
                  <a:cubicBezTo>
                    <a:pt x="6776" y="0"/>
                    <a:pt x="7000" y="223"/>
                    <a:pt x="7000" y="500"/>
                  </a:cubicBezTo>
                  <a:cubicBezTo>
                    <a:pt x="7000" y="776"/>
                    <a:pt x="6776" y="999"/>
                    <a:pt x="6500" y="1000"/>
                  </a:cubicBezTo>
                  <a:lnTo>
                    <a:pt x="0" y="100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4" name="Line 5"/>
            <p:cNvSpPr>
              <a:spLocks noChangeShapeType="1"/>
            </p:cNvSpPr>
            <p:nvPr/>
          </p:nvSpPr>
          <p:spPr bwMode="auto">
            <a:xfrm>
              <a:off x="0" y="768"/>
              <a:ext cx="5088"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7" name="Rectangle 6"/>
          <p:cNvSpPr>
            <a:spLocks noGrp="1" noChangeArrowheads="1"/>
          </p:cNvSpPr>
          <p:nvPr>
            <p:ph type="title"/>
          </p:nvPr>
        </p:nvSpPr>
        <p:spPr bwMode="auto">
          <a:xfrm>
            <a:off x="195263" y="228600"/>
            <a:ext cx="801528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Rectangle 7"/>
          <p:cNvSpPr>
            <a:spLocks noGrp="1" noChangeArrowheads="1"/>
          </p:cNvSpPr>
          <p:nvPr>
            <p:ph type="body" idx="1"/>
          </p:nvPr>
        </p:nvSpPr>
        <p:spPr bwMode="auto">
          <a:xfrm>
            <a:off x="609600" y="1600200"/>
            <a:ext cx="79248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152" name="Rectangle 8"/>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6153" name="Rectangle 9"/>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a:defRPr/>
            </a:pPr>
            <a:endParaRPr lang="en-US"/>
          </a:p>
        </p:txBody>
      </p:sp>
      <p:sp>
        <p:nvSpPr>
          <p:cNvPr id="6154" name="Rectangle 10"/>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696A7BA6-C55C-43CC-B9F8-F7514ECEB10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46"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Lst>
  <p:timing>
    <p:tnLst>
      <p:par>
        <p:cTn xmlns:p14="http://schemas.microsoft.com/office/powerpoint/2010/mai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cs typeface="Arial" charset="0"/>
        </a:defRPr>
      </a:lvl2pPr>
      <a:lvl3pPr algn="l" rtl="0" eaLnBrk="0" fontAlgn="base" hangingPunct="0">
        <a:spcBef>
          <a:spcPct val="0"/>
        </a:spcBef>
        <a:spcAft>
          <a:spcPct val="0"/>
        </a:spcAft>
        <a:defRPr sz="4200">
          <a:solidFill>
            <a:schemeClr val="tx2"/>
          </a:solidFill>
          <a:latin typeface="Arial" charset="0"/>
          <a:cs typeface="Arial" charset="0"/>
        </a:defRPr>
      </a:lvl3pPr>
      <a:lvl4pPr algn="l" rtl="0" eaLnBrk="0" fontAlgn="base" hangingPunct="0">
        <a:spcBef>
          <a:spcPct val="0"/>
        </a:spcBef>
        <a:spcAft>
          <a:spcPct val="0"/>
        </a:spcAft>
        <a:defRPr sz="4200">
          <a:solidFill>
            <a:schemeClr val="tx2"/>
          </a:solidFill>
          <a:latin typeface="Arial" charset="0"/>
          <a:cs typeface="Arial" charset="0"/>
        </a:defRPr>
      </a:lvl4pPr>
      <a:lvl5pPr algn="l" rtl="0" eaLnBrk="0" fontAlgn="base" hangingPunct="0">
        <a:spcBef>
          <a:spcPct val="0"/>
        </a:spcBef>
        <a:spcAft>
          <a:spcPct val="0"/>
        </a:spcAft>
        <a:defRPr sz="4200">
          <a:solidFill>
            <a:schemeClr val="tx2"/>
          </a:solidFill>
          <a:latin typeface="Arial" charset="0"/>
          <a:cs typeface="Arial" charset="0"/>
        </a:defRPr>
      </a:lvl5pPr>
      <a:lvl6pPr marL="457200" algn="l" rtl="0" fontAlgn="base">
        <a:spcBef>
          <a:spcPct val="0"/>
        </a:spcBef>
        <a:spcAft>
          <a:spcPct val="0"/>
        </a:spcAft>
        <a:defRPr sz="4200">
          <a:solidFill>
            <a:schemeClr val="tx2"/>
          </a:solidFill>
          <a:latin typeface="Arial" charset="0"/>
          <a:cs typeface="Arial" charset="0"/>
        </a:defRPr>
      </a:lvl6pPr>
      <a:lvl7pPr marL="914400" algn="l" rtl="0" fontAlgn="base">
        <a:spcBef>
          <a:spcPct val="0"/>
        </a:spcBef>
        <a:spcAft>
          <a:spcPct val="0"/>
        </a:spcAft>
        <a:defRPr sz="4200">
          <a:solidFill>
            <a:schemeClr val="tx2"/>
          </a:solidFill>
          <a:latin typeface="Arial" charset="0"/>
          <a:cs typeface="Arial" charset="0"/>
        </a:defRPr>
      </a:lvl7pPr>
      <a:lvl8pPr marL="1371600" algn="l" rtl="0" fontAlgn="base">
        <a:spcBef>
          <a:spcPct val="0"/>
        </a:spcBef>
        <a:spcAft>
          <a:spcPct val="0"/>
        </a:spcAft>
        <a:defRPr sz="4200">
          <a:solidFill>
            <a:schemeClr val="tx2"/>
          </a:solidFill>
          <a:latin typeface="Arial" charset="0"/>
          <a:cs typeface="Arial" charset="0"/>
        </a:defRPr>
      </a:lvl8pPr>
      <a:lvl9pPr marL="1828800" algn="l" rtl="0" fontAlgn="base">
        <a:spcBef>
          <a:spcPct val="0"/>
        </a:spcBef>
        <a:spcAft>
          <a:spcPct val="0"/>
        </a:spcAft>
        <a:defRPr sz="42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l"/>
        <a:defRPr sz="2800">
          <a:solidFill>
            <a:schemeClr val="tx1"/>
          </a:solidFill>
          <a:latin typeface="+mn-lt"/>
          <a:cs typeface="+mn-cs"/>
        </a:defRPr>
      </a:lvl2pPr>
      <a:lvl3pPr marL="1143000" indent="-228600" algn="l" rtl="0" eaLnBrk="0" fontAlgn="base" hangingPunct="0">
        <a:spcBef>
          <a:spcPct val="20000"/>
        </a:spcBef>
        <a:spcAft>
          <a:spcPct val="0"/>
        </a:spcAft>
        <a:buClr>
          <a:schemeClr val="bg2"/>
        </a:buClr>
        <a:buSzPct val="65000"/>
        <a:buFont typeface="Wingdings" pitchFamily="2" charset="2"/>
        <a:buChar char="l"/>
        <a:defRPr sz="2400">
          <a:solidFill>
            <a:schemeClr val="tx1"/>
          </a:solidFill>
          <a:latin typeface="+mn-lt"/>
          <a:cs typeface="+mn-cs"/>
        </a:defRPr>
      </a:lvl3pPr>
      <a:lvl4pPr marL="1600200" indent="-228600" algn="l" rtl="0" eaLnBrk="0" fontAlgn="base" hangingPunct="0">
        <a:spcBef>
          <a:spcPct val="20000"/>
        </a:spcBef>
        <a:spcAft>
          <a:spcPct val="0"/>
        </a:spcAft>
        <a:buClr>
          <a:schemeClr val="hlink"/>
        </a:buClr>
        <a:buSzPct val="60000"/>
        <a:buFont typeface="Wingdings" pitchFamily="2" charset="2"/>
        <a:buChar char="l"/>
        <a:defRPr sz="2000">
          <a:solidFill>
            <a:schemeClr val="tx1"/>
          </a:solidFill>
          <a:latin typeface="+mn-lt"/>
          <a:cs typeface="+mn-cs"/>
        </a:defRPr>
      </a:lvl4pPr>
      <a:lvl5pPr marL="2057400" indent="-228600" algn="l" rtl="0" eaLnBrk="0" fontAlgn="base" hangingPunct="0">
        <a:spcBef>
          <a:spcPct val="20000"/>
        </a:spcBef>
        <a:spcAft>
          <a:spcPct val="0"/>
        </a:spcAft>
        <a:buClr>
          <a:schemeClr val="bg2"/>
        </a:buClr>
        <a:buSzPct val="40000"/>
        <a:buFont typeface="Wingdings" pitchFamily="2" charset="2"/>
        <a:buChar char="l"/>
        <a:defRPr sz="2000">
          <a:solidFill>
            <a:schemeClr val="tx1"/>
          </a:solidFill>
          <a:latin typeface="+mn-lt"/>
          <a:cs typeface="+mn-cs"/>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cs typeface="+mn-cs"/>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cs typeface="+mn-cs"/>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cs typeface="+mn-cs"/>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152400"/>
            <a:ext cx="8686800" cy="6096000"/>
            <a:chOff x="0" y="96"/>
            <a:chExt cx="5472" cy="3840"/>
          </a:xfrm>
        </p:grpSpPr>
        <p:sp>
          <p:nvSpPr>
            <p:cNvPr id="2056" name="AutoShape 3"/>
            <p:cNvSpPr>
              <a:spLocks noChangeArrowheads="1"/>
            </p:cNvSpPr>
            <p:nvPr/>
          </p:nvSpPr>
          <p:spPr bwMode="auto">
            <a:xfrm>
              <a:off x="240" y="336"/>
              <a:ext cx="5232" cy="3600"/>
            </a:xfrm>
            <a:prstGeom prst="roundRect">
              <a:avLst>
                <a:gd name="adj" fmla="val 1372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2400">
                <a:solidFill>
                  <a:srgbClr val="000000"/>
                </a:solidFill>
                <a:latin typeface="Times New Roman" pitchFamily="18" charset="0"/>
              </a:endParaRPr>
            </a:p>
          </p:txBody>
        </p:sp>
        <p:sp>
          <p:nvSpPr>
            <p:cNvPr id="2057" name="AutoShape 4"/>
            <p:cNvSpPr>
              <a:spLocks noChangeArrowheads="1"/>
            </p:cNvSpPr>
            <p:nvPr/>
          </p:nvSpPr>
          <p:spPr bwMode="blackWhite">
            <a:xfrm>
              <a:off x="0" y="96"/>
              <a:ext cx="5376" cy="768"/>
            </a:xfrm>
            <a:custGeom>
              <a:avLst/>
              <a:gdLst>
                <a:gd name="T0" fmla="*/ 0 w 7000"/>
                <a:gd name="T1" fmla="*/ 0 h 1000"/>
                <a:gd name="T2" fmla="*/ 4229 w 7000"/>
                <a:gd name="T3" fmla="*/ 0 h 1000"/>
                <a:gd name="T4" fmla="*/ 4554 w 7000"/>
                <a:gd name="T5" fmla="*/ 47 h 1000"/>
                <a:gd name="T6" fmla="*/ 4229 w 7000"/>
                <a:gd name="T7" fmla="*/ 93 h 1000"/>
                <a:gd name="T8" fmla="*/ 0 w 7000"/>
                <a:gd name="T9" fmla="*/ 93 h 1000"/>
                <a:gd name="T10" fmla="*/ 0 60000 65536"/>
                <a:gd name="T11" fmla="*/ 0 60000 65536"/>
                <a:gd name="T12" fmla="*/ 0 60000 65536"/>
                <a:gd name="T13" fmla="*/ 0 60000 65536"/>
                <a:gd name="T14" fmla="*/ 0 60000 65536"/>
                <a:gd name="T15" fmla="*/ 0 w 7000"/>
                <a:gd name="T16" fmla="*/ 0 h 1000"/>
                <a:gd name="T17" fmla="*/ 3500 w 7000"/>
                <a:gd name="T18" fmla="*/ 1000 h 1000"/>
              </a:gdLst>
              <a:ahLst/>
              <a:cxnLst>
                <a:cxn ang="T10">
                  <a:pos x="T0" y="T1"/>
                </a:cxn>
                <a:cxn ang="T11">
                  <a:pos x="T2" y="T3"/>
                </a:cxn>
                <a:cxn ang="T12">
                  <a:pos x="T4" y="T5"/>
                </a:cxn>
                <a:cxn ang="T13">
                  <a:pos x="T6" y="T7"/>
                </a:cxn>
                <a:cxn ang="T14">
                  <a:pos x="T8" y="T9"/>
                </a:cxn>
              </a:cxnLst>
              <a:rect l="T15" t="T16" r="T17" b="T18"/>
              <a:pathLst>
                <a:path w="7000" h="1000">
                  <a:moveTo>
                    <a:pt x="0" y="0"/>
                  </a:moveTo>
                  <a:lnTo>
                    <a:pt x="6499" y="0"/>
                  </a:lnTo>
                  <a:cubicBezTo>
                    <a:pt x="6776" y="0"/>
                    <a:pt x="7000" y="223"/>
                    <a:pt x="7000" y="500"/>
                  </a:cubicBezTo>
                  <a:cubicBezTo>
                    <a:pt x="7000" y="776"/>
                    <a:pt x="6776" y="999"/>
                    <a:pt x="6500" y="1000"/>
                  </a:cubicBezTo>
                  <a:lnTo>
                    <a:pt x="0" y="100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058" name="Line 5"/>
            <p:cNvSpPr>
              <a:spLocks noChangeShapeType="1"/>
            </p:cNvSpPr>
            <p:nvPr/>
          </p:nvSpPr>
          <p:spPr bwMode="auto">
            <a:xfrm>
              <a:off x="0" y="768"/>
              <a:ext cx="5088"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51" name="Rectangle 6"/>
          <p:cNvSpPr>
            <a:spLocks noGrp="1" noChangeArrowheads="1"/>
          </p:cNvSpPr>
          <p:nvPr>
            <p:ph type="title"/>
          </p:nvPr>
        </p:nvSpPr>
        <p:spPr bwMode="auto">
          <a:xfrm>
            <a:off x="195263" y="228600"/>
            <a:ext cx="801528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2" name="Rectangle 7"/>
          <p:cNvSpPr>
            <a:spLocks noGrp="1" noChangeArrowheads="1"/>
          </p:cNvSpPr>
          <p:nvPr>
            <p:ph type="body" idx="1"/>
          </p:nvPr>
        </p:nvSpPr>
        <p:spPr bwMode="auto">
          <a:xfrm>
            <a:off x="609600" y="1600200"/>
            <a:ext cx="79248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152" name="Rectangle 8"/>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solidFill>
                  <a:srgbClr val="000000"/>
                </a:solidFill>
              </a:defRPr>
            </a:lvl1pPr>
          </a:lstStyle>
          <a:p>
            <a:pPr>
              <a:defRPr/>
            </a:pPr>
            <a:endParaRPr lang="en-US"/>
          </a:p>
        </p:txBody>
      </p:sp>
      <p:sp>
        <p:nvSpPr>
          <p:cNvPr id="6153" name="Rectangle 9"/>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solidFill>
                  <a:srgbClr val="000000"/>
                </a:solidFill>
              </a:defRPr>
            </a:lvl1pPr>
          </a:lstStyle>
          <a:p>
            <a:pPr>
              <a:defRPr/>
            </a:pPr>
            <a:endParaRPr lang="en-US"/>
          </a:p>
        </p:txBody>
      </p:sp>
      <p:sp>
        <p:nvSpPr>
          <p:cNvPr id="6154" name="Rectangle 10"/>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rgbClr val="000000"/>
                </a:solidFill>
                <a:latin typeface="Arial Black" pitchFamily="34" charset="0"/>
              </a:defRPr>
            </a:lvl1pPr>
          </a:lstStyle>
          <a:p>
            <a:pPr>
              <a:defRPr/>
            </a:pPr>
            <a:fld id="{443FCE4D-4F25-40A4-96CC-3A06E8D3DA9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47"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iming>
    <p:tnLst>
      <p:par>
        <p:cTn xmlns:p14="http://schemas.microsoft.com/office/powerpoint/2010/mai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cs typeface="Arial" charset="0"/>
        </a:defRPr>
      </a:lvl2pPr>
      <a:lvl3pPr algn="l" rtl="0" eaLnBrk="0" fontAlgn="base" hangingPunct="0">
        <a:spcBef>
          <a:spcPct val="0"/>
        </a:spcBef>
        <a:spcAft>
          <a:spcPct val="0"/>
        </a:spcAft>
        <a:defRPr sz="4200">
          <a:solidFill>
            <a:schemeClr val="tx2"/>
          </a:solidFill>
          <a:latin typeface="Arial" charset="0"/>
          <a:cs typeface="Arial" charset="0"/>
        </a:defRPr>
      </a:lvl3pPr>
      <a:lvl4pPr algn="l" rtl="0" eaLnBrk="0" fontAlgn="base" hangingPunct="0">
        <a:spcBef>
          <a:spcPct val="0"/>
        </a:spcBef>
        <a:spcAft>
          <a:spcPct val="0"/>
        </a:spcAft>
        <a:defRPr sz="4200">
          <a:solidFill>
            <a:schemeClr val="tx2"/>
          </a:solidFill>
          <a:latin typeface="Arial" charset="0"/>
          <a:cs typeface="Arial" charset="0"/>
        </a:defRPr>
      </a:lvl4pPr>
      <a:lvl5pPr algn="l" rtl="0" eaLnBrk="0" fontAlgn="base" hangingPunct="0">
        <a:spcBef>
          <a:spcPct val="0"/>
        </a:spcBef>
        <a:spcAft>
          <a:spcPct val="0"/>
        </a:spcAft>
        <a:defRPr sz="4200">
          <a:solidFill>
            <a:schemeClr val="tx2"/>
          </a:solidFill>
          <a:latin typeface="Arial" charset="0"/>
          <a:cs typeface="Arial" charset="0"/>
        </a:defRPr>
      </a:lvl5pPr>
      <a:lvl6pPr marL="457200" algn="l" rtl="0" fontAlgn="base">
        <a:spcBef>
          <a:spcPct val="0"/>
        </a:spcBef>
        <a:spcAft>
          <a:spcPct val="0"/>
        </a:spcAft>
        <a:defRPr sz="4200">
          <a:solidFill>
            <a:schemeClr val="tx2"/>
          </a:solidFill>
          <a:latin typeface="Arial" charset="0"/>
          <a:cs typeface="Arial" charset="0"/>
        </a:defRPr>
      </a:lvl6pPr>
      <a:lvl7pPr marL="914400" algn="l" rtl="0" fontAlgn="base">
        <a:spcBef>
          <a:spcPct val="0"/>
        </a:spcBef>
        <a:spcAft>
          <a:spcPct val="0"/>
        </a:spcAft>
        <a:defRPr sz="4200">
          <a:solidFill>
            <a:schemeClr val="tx2"/>
          </a:solidFill>
          <a:latin typeface="Arial" charset="0"/>
          <a:cs typeface="Arial" charset="0"/>
        </a:defRPr>
      </a:lvl7pPr>
      <a:lvl8pPr marL="1371600" algn="l" rtl="0" fontAlgn="base">
        <a:spcBef>
          <a:spcPct val="0"/>
        </a:spcBef>
        <a:spcAft>
          <a:spcPct val="0"/>
        </a:spcAft>
        <a:defRPr sz="4200">
          <a:solidFill>
            <a:schemeClr val="tx2"/>
          </a:solidFill>
          <a:latin typeface="Arial" charset="0"/>
          <a:cs typeface="Arial" charset="0"/>
        </a:defRPr>
      </a:lvl8pPr>
      <a:lvl9pPr marL="1828800" algn="l" rtl="0" fontAlgn="base">
        <a:spcBef>
          <a:spcPct val="0"/>
        </a:spcBef>
        <a:spcAft>
          <a:spcPct val="0"/>
        </a:spcAft>
        <a:defRPr sz="42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l"/>
        <a:defRPr sz="2800">
          <a:solidFill>
            <a:schemeClr val="tx1"/>
          </a:solidFill>
          <a:latin typeface="+mn-lt"/>
          <a:cs typeface="+mn-cs"/>
        </a:defRPr>
      </a:lvl2pPr>
      <a:lvl3pPr marL="1143000" indent="-228600" algn="l" rtl="0" eaLnBrk="0" fontAlgn="base" hangingPunct="0">
        <a:spcBef>
          <a:spcPct val="20000"/>
        </a:spcBef>
        <a:spcAft>
          <a:spcPct val="0"/>
        </a:spcAft>
        <a:buClr>
          <a:schemeClr val="bg2"/>
        </a:buClr>
        <a:buSzPct val="65000"/>
        <a:buFont typeface="Wingdings" pitchFamily="2" charset="2"/>
        <a:buChar char="l"/>
        <a:defRPr sz="2400">
          <a:solidFill>
            <a:schemeClr val="tx1"/>
          </a:solidFill>
          <a:latin typeface="+mn-lt"/>
          <a:cs typeface="+mn-cs"/>
        </a:defRPr>
      </a:lvl3pPr>
      <a:lvl4pPr marL="1600200" indent="-228600" algn="l" rtl="0" eaLnBrk="0" fontAlgn="base" hangingPunct="0">
        <a:spcBef>
          <a:spcPct val="20000"/>
        </a:spcBef>
        <a:spcAft>
          <a:spcPct val="0"/>
        </a:spcAft>
        <a:buClr>
          <a:schemeClr val="hlink"/>
        </a:buClr>
        <a:buSzPct val="60000"/>
        <a:buFont typeface="Wingdings" pitchFamily="2" charset="2"/>
        <a:buChar char="l"/>
        <a:defRPr sz="2000">
          <a:solidFill>
            <a:schemeClr val="tx1"/>
          </a:solidFill>
          <a:latin typeface="+mn-lt"/>
          <a:cs typeface="+mn-cs"/>
        </a:defRPr>
      </a:lvl4pPr>
      <a:lvl5pPr marL="2057400" indent="-228600" algn="l" rtl="0" eaLnBrk="0" fontAlgn="base" hangingPunct="0">
        <a:spcBef>
          <a:spcPct val="20000"/>
        </a:spcBef>
        <a:spcAft>
          <a:spcPct val="0"/>
        </a:spcAft>
        <a:buClr>
          <a:schemeClr val="bg2"/>
        </a:buClr>
        <a:buSzPct val="40000"/>
        <a:buFont typeface="Wingdings" pitchFamily="2" charset="2"/>
        <a:buChar char="l"/>
        <a:defRPr sz="2000">
          <a:solidFill>
            <a:schemeClr val="tx1"/>
          </a:solidFill>
          <a:latin typeface="+mn-lt"/>
          <a:cs typeface="+mn-cs"/>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cs typeface="+mn-cs"/>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cs typeface="+mn-cs"/>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cs typeface="+mn-cs"/>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152400"/>
            <a:ext cx="8686800" cy="6096000"/>
            <a:chOff x="0" y="96"/>
            <a:chExt cx="5472" cy="3840"/>
          </a:xfrm>
        </p:grpSpPr>
        <p:sp>
          <p:nvSpPr>
            <p:cNvPr id="3080" name="AutoShape 3"/>
            <p:cNvSpPr>
              <a:spLocks noChangeArrowheads="1"/>
            </p:cNvSpPr>
            <p:nvPr/>
          </p:nvSpPr>
          <p:spPr bwMode="auto">
            <a:xfrm>
              <a:off x="240" y="336"/>
              <a:ext cx="5232" cy="3600"/>
            </a:xfrm>
            <a:prstGeom prst="roundRect">
              <a:avLst>
                <a:gd name="adj" fmla="val 1372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2400">
                <a:solidFill>
                  <a:srgbClr val="000000"/>
                </a:solidFill>
                <a:latin typeface="Times New Roman" pitchFamily="18" charset="0"/>
              </a:endParaRPr>
            </a:p>
          </p:txBody>
        </p:sp>
        <p:sp>
          <p:nvSpPr>
            <p:cNvPr id="3081" name="AutoShape 4"/>
            <p:cNvSpPr>
              <a:spLocks noChangeArrowheads="1"/>
            </p:cNvSpPr>
            <p:nvPr/>
          </p:nvSpPr>
          <p:spPr bwMode="blackWhite">
            <a:xfrm>
              <a:off x="0" y="96"/>
              <a:ext cx="5376" cy="768"/>
            </a:xfrm>
            <a:custGeom>
              <a:avLst/>
              <a:gdLst>
                <a:gd name="T0" fmla="*/ 0 w 7000"/>
                <a:gd name="T1" fmla="*/ 0 h 1000"/>
                <a:gd name="T2" fmla="*/ 5506 w 7000"/>
                <a:gd name="T3" fmla="*/ 0 h 1000"/>
                <a:gd name="T4" fmla="*/ 5930 w 7000"/>
                <a:gd name="T5" fmla="*/ 61 h 1000"/>
                <a:gd name="T6" fmla="*/ 5507 w 7000"/>
                <a:gd name="T7" fmla="*/ 121 h 1000"/>
                <a:gd name="T8" fmla="*/ 0 w 7000"/>
                <a:gd name="T9" fmla="*/ 121 h 1000"/>
                <a:gd name="T10" fmla="*/ 0 60000 65536"/>
                <a:gd name="T11" fmla="*/ 0 60000 65536"/>
                <a:gd name="T12" fmla="*/ 0 60000 65536"/>
                <a:gd name="T13" fmla="*/ 0 60000 65536"/>
                <a:gd name="T14" fmla="*/ 0 60000 65536"/>
                <a:gd name="T15" fmla="*/ 0 w 7000"/>
                <a:gd name="T16" fmla="*/ 0 h 1000"/>
                <a:gd name="T17" fmla="*/ 3500 w 7000"/>
                <a:gd name="T18" fmla="*/ 1000 h 1000"/>
              </a:gdLst>
              <a:ahLst/>
              <a:cxnLst>
                <a:cxn ang="T10">
                  <a:pos x="T0" y="T1"/>
                </a:cxn>
                <a:cxn ang="T11">
                  <a:pos x="T2" y="T3"/>
                </a:cxn>
                <a:cxn ang="T12">
                  <a:pos x="T4" y="T5"/>
                </a:cxn>
                <a:cxn ang="T13">
                  <a:pos x="T6" y="T7"/>
                </a:cxn>
                <a:cxn ang="T14">
                  <a:pos x="T8" y="T9"/>
                </a:cxn>
              </a:cxnLst>
              <a:rect l="T15" t="T16" r="T17" b="T18"/>
              <a:pathLst>
                <a:path w="7000" h="1000">
                  <a:moveTo>
                    <a:pt x="0" y="0"/>
                  </a:moveTo>
                  <a:lnTo>
                    <a:pt x="6499" y="0"/>
                  </a:lnTo>
                  <a:cubicBezTo>
                    <a:pt x="6776" y="0"/>
                    <a:pt x="7000" y="223"/>
                    <a:pt x="7000" y="500"/>
                  </a:cubicBezTo>
                  <a:cubicBezTo>
                    <a:pt x="7000" y="776"/>
                    <a:pt x="6776" y="999"/>
                    <a:pt x="6500" y="1000"/>
                  </a:cubicBezTo>
                  <a:lnTo>
                    <a:pt x="0" y="100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082" name="Line 5"/>
            <p:cNvSpPr>
              <a:spLocks noChangeShapeType="1"/>
            </p:cNvSpPr>
            <p:nvPr/>
          </p:nvSpPr>
          <p:spPr bwMode="auto">
            <a:xfrm>
              <a:off x="0" y="768"/>
              <a:ext cx="5088"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075" name="Rectangle 6"/>
          <p:cNvSpPr>
            <a:spLocks noGrp="1" noChangeArrowheads="1"/>
          </p:cNvSpPr>
          <p:nvPr>
            <p:ph type="title"/>
          </p:nvPr>
        </p:nvSpPr>
        <p:spPr bwMode="auto">
          <a:xfrm>
            <a:off x="195263" y="228600"/>
            <a:ext cx="801528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6" name="Rectangle 7"/>
          <p:cNvSpPr>
            <a:spLocks noGrp="1" noChangeArrowheads="1"/>
          </p:cNvSpPr>
          <p:nvPr>
            <p:ph type="body" idx="1"/>
          </p:nvPr>
        </p:nvSpPr>
        <p:spPr bwMode="auto">
          <a:xfrm>
            <a:off x="609600" y="1600200"/>
            <a:ext cx="79248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152" name="Rectangle 8"/>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solidFill>
                  <a:srgbClr val="000000"/>
                </a:solidFill>
              </a:defRPr>
            </a:lvl1pPr>
          </a:lstStyle>
          <a:p>
            <a:pPr>
              <a:defRPr/>
            </a:pPr>
            <a:endParaRPr lang="en-US"/>
          </a:p>
        </p:txBody>
      </p:sp>
      <p:sp>
        <p:nvSpPr>
          <p:cNvPr id="6153" name="Rectangle 9"/>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solidFill>
                  <a:srgbClr val="000000"/>
                </a:solidFill>
              </a:defRPr>
            </a:lvl1pPr>
          </a:lstStyle>
          <a:p>
            <a:pPr>
              <a:defRPr/>
            </a:pPr>
            <a:endParaRPr lang="en-US"/>
          </a:p>
        </p:txBody>
      </p:sp>
      <p:sp>
        <p:nvSpPr>
          <p:cNvPr id="6154" name="Rectangle 10"/>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rgbClr val="000000"/>
                </a:solidFill>
                <a:latin typeface="Arial Black" pitchFamily="34" charset="0"/>
              </a:defRPr>
            </a:lvl1pPr>
          </a:lstStyle>
          <a:p>
            <a:pPr>
              <a:defRPr/>
            </a:pPr>
            <a:fld id="{2B0B6769-9BC8-44F6-9549-728B62BC990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48"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Lst>
  <p:timing>
    <p:tnLst>
      <p:par>
        <p:cTn xmlns:p14="http://schemas.microsoft.com/office/powerpoint/2010/mai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cs typeface="Arial" charset="0"/>
        </a:defRPr>
      </a:lvl2pPr>
      <a:lvl3pPr algn="l" rtl="0" eaLnBrk="0" fontAlgn="base" hangingPunct="0">
        <a:spcBef>
          <a:spcPct val="0"/>
        </a:spcBef>
        <a:spcAft>
          <a:spcPct val="0"/>
        </a:spcAft>
        <a:defRPr sz="4200">
          <a:solidFill>
            <a:schemeClr val="tx2"/>
          </a:solidFill>
          <a:latin typeface="Arial" charset="0"/>
          <a:cs typeface="Arial" charset="0"/>
        </a:defRPr>
      </a:lvl3pPr>
      <a:lvl4pPr algn="l" rtl="0" eaLnBrk="0" fontAlgn="base" hangingPunct="0">
        <a:spcBef>
          <a:spcPct val="0"/>
        </a:spcBef>
        <a:spcAft>
          <a:spcPct val="0"/>
        </a:spcAft>
        <a:defRPr sz="4200">
          <a:solidFill>
            <a:schemeClr val="tx2"/>
          </a:solidFill>
          <a:latin typeface="Arial" charset="0"/>
          <a:cs typeface="Arial" charset="0"/>
        </a:defRPr>
      </a:lvl4pPr>
      <a:lvl5pPr algn="l" rtl="0" eaLnBrk="0" fontAlgn="base" hangingPunct="0">
        <a:spcBef>
          <a:spcPct val="0"/>
        </a:spcBef>
        <a:spcAft>
          <a:spcPct val="0"/>
        </a:spcAft>
        <a:defRPr sz="4200">
          <a:solidFill>
            <a:schemeClr val="tx2"/>
          </a:solidFill>
          <a:latin typeface="Arial" charset="0"/>
          <a:cs typeface="Arial" charset="0"/>
        </a:defRPr>
      </a:lvl5pPr>
      <a:lvl6pPr marL="457200" algn="l" rtl="0" fontAlgn="base">
        <a:spcBef>
          <a:spcPct val="0"/>
        </a:spcBef>
        <a:spcAft>
          <a:spcPct val="0"/>
        </a:spcAft>
        <a:defRPr sz="4200">
          <a:solidFill>
            <a:schemeClr val="tx2"/>
          </a:solidFill>
          <a:latin typeface="Arial" charset="0"/>
          <a:cs typeface="Arial" charset="0"/>
        </a:defRPr>
      </a:lvl6pPr>
      <a:lvl7pPr marL="914400" algn="l" rtl="0" fontAlgn="base">
        <a:spcBef>
          <a:spcPct val="0"/>
        </a:spcBef>
        <a:spcAft>
          <a:spcPct val="0"/>
        </a:spcAft>
        <a:defRPr sz="4200">
          <a:solidFill>
            <a:schemeClr val="tx2"/>
          </a:solidFill>
          <a:latin typeface="Arial" charset="0"/>
          <a:cs typeface="Arial" charset="0"/>
        </a:defRPr>
      </a:lvl7pPr>
      <a:lvl8pPr marL="1371600" algn="l" rtl="0" fontAlgn="base">
        <a:spcBef>
          <a:spcPct val="0"/>
        </a:spcBef>
        <a:spcAft>
          <a:spcPct val="0"/>
        </a:spcAft>
        <a:defRPr sz="4200">
          <a:solidFill>
            <a:schemeClr val="tx2"/>
          </a:solidFill>
          <a:latin typeface="Arial" charset="0"/>
          <a:cs typeface="Arial" charset="0"/>
        </a:defRPr>
      </a:lvl8pPr>
      <a:lvl9pPr marL="1828800" algn="l" rtl="0" fontAlgn="base">
        <a:spcBef>
          <a:spcPct val="0"/>
        </a:spcBef>
        <a:spcAft>
          <a:spcPct val="0"/>
        </a:spcAft>
        <a:defRPr sz="42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l"/>
        <a:defRPr sz="2800">
          <a:solidFill>
            <a:schemeClr val="tx1"/>
          </a:solidFill>
          <a:latin typeface="+mn-lt"/>
          <a:cs typeface="+mn-cs"/>
        </a:defRPr>
      </a:lvl2pPr>
      <a:lvl3pPr marL="1143000" indent="-228600" algn="l" rtl="0" eaLnBrk="0" fontAlgn="base" hangingPunct="0">
        <a:spcBef>
          <a:spcPct val="20000"/>
        </a:spcBef>
        <a:spcAft>
          <a:spcPct val="0"/>
        </a:spcAft>
        <a:buClr>
          <a:schemeClr val="bg2"/>
        </a:buClr>
        <a:buSzPct val="65000"/>
        <a:buFont typeface="Wingdings" pitchFamily="2" charset="2"/>
        <a:buChar char="l"/>
        <a:defRPr sz="2400">
          <a:solidFill>
            <a:schemeClr val="tx1"/>
          </a:solidFill>
          <a:latin typeface="+mn-lt"/>
          <a:cs typeface="+mn-cs"/>
        </a:defRPr>
      </a:lvl3pPr>
      <a:lvl4pPr marL="1600200" indent="-228600" algn="l" rtl="0" eaLnBrk="0" fontAlgn="base" hangingPunct="0">
        <a:spcBef>
          <a:spcPct val="20000"/>
        </a:spcBef>
        <a:spcAft>
          <a:spcPct val="0"/>
        </a:spcAft>
        <a:buClr>
          <a:schemeClr val="hlink"/>
        </a:buClr>
        <a:buSzPct val="60000"/>
        <a:buFont typeface="Wingdings" pitchFamily="2" charset="2"/>
        <a:buChar char="l"/>
        <a:defRPr sz="2000">
          <a:solidFill>
            <a:schemeClr val="tx1"/>
          </a:solidFill>
          <a:latin typeface="+mn-lt"/>
          <a:cs typeface="+mn-cs"/>
        </a:defRPr>
      </a:lvl4pPr>
      <a:lvl5pPr marL="2057400" indent="-228600" algn="l" rtl="0" eaLnBrk="0" fontAlgn="base" hangingPunct="0">
        <a:spcBef>
          <a:spcPct val="20000"/>
        </a:spcBef>
        <a:spcAft>
          <a:spcPct val="0"/>
        </a:spcAft>
        <a:buClr>
          <a:schemeClr val="bg2"/>
        </a:buClr>
        <a:buSzPct val="40000"/>
        <a:buFont typeface="Wingdings" pitchFamily="2" charset="2"/>
        <a:buChar char="l"/>
        <a:defRPr sz="2000">
          <a:solidFill>
            <a:schemeClr val="tx1"/>
          </a:solidFill>
          <a:latin typeface="+mn-lt"/>
          <a:cs typeface="+mn-cs"/>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cs typeface="+mn-cs"/>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cs typeface="+mn-cs"/>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cs typeface="+mn-cs"/>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image" Target="../media/image6.jpeg"/><Relationship Id="rId6" Type="http://schemas.openxmlformats.org/officeDocument/2006/relationships/hyperlink" Target="http://www.middleschoolchemistry.com/multimedia/chapter1/lesson2%23heating_and_cooling" TargetMode="External"/><Relationship Id="rId7" Type="http://schemas.openxmlformats.org/officeDocument/2006/relationships/hyperlink" Target="http://nortonbooks.com/college/biology/animations/ch04a01.htm" TargetMode="External"/><Relationship Id="rId8" Type="http://schemas.openxmlformats.org/officeDocument/2006/relationships/hyperlink" Target="http://chemconnections.org/Java/molecules/index.html" TargetMode="External"/><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7.gif"/><Relationship Id="rId4" Type="http://schemas.openxmlformats.org/officeDocument/2006/relationships/hyperlink" Target="http://www.physicsclassroom.com/mmedia/waves/er.cfm" TargetMode="External"/><Relationship Id="rId5" Type="http://schemas.openxmlformats.org/officeDocument/2006/relationships/image" Target="../media/image8.jpeg"/><Relationship Id="rId6" Type="http://schemas.openxmlformats.org/officeDocument/2006/relationships/hyperlink" Target="http://www.physicscentral.com/explore/action/navigatingworld1.cfm" TargetMode="External"/><Relationship Id="rId7" Type="http://schemas.openxmlformats.org/officeDocument/2006/relationships/hyperlink" Target="http://www.ndt-ed.org/EducationResources/HighSchool/Sound/reflection.htm" TargetMode="External"/><Relationship Id="rId8" Type="http://schemas.openxmlformats.org/officeDocument/2006/relationships/image" Target="../media/image9.jpeg"/><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hyperlink" Target="http://library.thinkquest.org/19537/Physics6.html" TargetMode="External"/><Relationship Id="rId5" Type="http://schemas.openxmlformats.org/officeDocument/2006/relationships/image" Target="../media/image11.emf"/><Relationship Id="rId6" Type="http://schemas.openxmlformats.org/officeDocument/2006/relationships/image" Target="../media/image12.emf"/><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3.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 Id="rId3" Type="http://schemas.openxmlformats.org/officeDocument/2006/relationships/image" Target="../media/image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p:txBody>
          <a:bodyPr/>
          <a:lstStyle/>
          <a:p>
            <a:pPr eaLnBrk="1" hangingPunct="1"/>
            <a:r>
              <a:rPr lang="en-US" altLang="en-US" sz="6600" smtClean="0"/>
              <a:t>Sound: Mediums</a:t>
            </a:r>
          </a:p>
        </p:txBody>
      </p:sp>
      <p:sp>
        <p:nvSpPr>
          <p:cNvPr id="7171" name="Rectangle 3"/>
          <p:cNvSpPr>
            <a:spLocks noGrp="1" noChangeArrowheads="1"/>
          </p:cNvSpPr>
          <p:nvPr>
            <p:ph type="subTitle" idx="1"/>
          </p:nvPr>
        </p:nvSpPr>
        <p:spPr>
          <a:xfrm>
            <a:off x="838200" y="3235325"/>
            <a:ext cx="7162800" cy="2174875"/>
          </a:xfrm>
        </p:spPr>
        <p:txBody>
          <a:bodyPr/>
          <a:lstStyle/>
          <a:p>
            <a:pPr algn="ctr" eaLnBrk="1" hangingPunct="1"/>
            <a:r>
              <a:rPr lang="en-US" altLang="en-US" sz="4000" smtClean="0"/>
              <a:t>Essential Question:</a:t>
            </a:r>
          </a:p>
          <a:p>
            <a:pPr algn="ctr" eaLnBrk="1" hangingPunct="1"/>
            <a:r>
              <a:rPr lang="en-US" altLang="en-US" sz="4400" smtClean="0"/>
              <a:t>How are sound waves </a:t>
            </a:r>
            <a:br>
              <a:rPr lang="en-US" altLang="en-US" sz="4400" smtClean="0"/>
            </a:br>
            <a:r>
              <a:rPr lang="en-US" altLang="en-US" sz="4400" smtClean="0"/>
              <a:t>affected by medium?</a:t>
            </a:r>
          </a:p>
          <a:p>
            <a:pPr eaLnBrk="1" hangingPunct="1"/>
            <a:endParaRPr lang="en-US" altLang="en-US"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4" descr="im05-solid partic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075" y="174625"/>
            <a:ext cx="2595563"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descr="im11-liquid particl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5800" y="176213"/>
            <a:ext cx="2667000"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388" name="Group 5"/>
          <p:cNvGrpSpPr>
            <a:grpSpLocks/>
          </p:cNvGrpSpPr>
          <p:nvPr/>
        </p:nvGrpSpPr>
        <p:grpSpPr bwMode="auto">
          <a:xfrm>
            <a:off x="6161088" y="165100"/>
            <a:ext cx="2667000" cy="3359150"/>
            <a:chOff x="3200400" y="3429000"/>
            <a:chExt cx="2667000" cy="3359732"/>
          </a:xfrm>
        </p:grpSpPr>
        <p:pic>
          <p:nvPicPr>
            <p:cNvPr id="16393" name="Picture 4" descr="642 im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3429000"/>
              <a:ext cx="2667000" cy="2684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4" name="TextBox 4"/>
            <p:cNvSpPr txBox="1">
              <a:spLocks noChangeArrowheads="1"/>
            </p:cNvSpPr>
            <p:nvPr/>
          </p:nvSpPr>
          <p:spPr bwMode="auto">
            <a:xfrm>
              <a:off x="3505200" y="6142401"/>
              <a:ext cx="2057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3600" b="1"/>
                <a:t>Gas</a:t>
              </a:r>
            </a:p>
          </p:txBody>
        </p:sp>
      </p:grpSp>
      <p:sp>
        <p:nvSpPr>
          <p:cNvPr id="16389" name="Rectangle 6"/>
          <p:cNvSpPr>
            <a:spLocks noChangeArrowheads="1"/>
          </p:cNvSpPr>
          <p:nvPr/>
        </p:nvSpPr>
        <p:spPr bwMode="auto">
          <a:xfrm>
            <a:off x="395288" y="4702175"/>
            <a:ext cx="84582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600">
                <a:hlinkClick r:id="rId6"/>
              </a:rPr>
              <a:t>http://www.middleschoolchemistry.com/multimedia/chapter1/lesson2#heating_and_cooling</a:t>
            </a:r>
            <a:endParaRPr lang="en-US" altLang="en-US" sz="1600"/>
          </a:p>
          <a:p>
            <a:pPr eaLnBrk="1" hangingPunct="1"/>
            <a:endParaRPr lang="en-US" altLang="en-US"/>
          </a:p>
        </p:txBody>
      </p:sp>
      <p:sp>
        <p:nvSpPr>
          <p:cNvPr id="16390" name="Rectangle 7"/>
          <p:cNvSpPr>
            <a:spLocks noChangeArrowheads="1"/>
          </p:cNvSpPr>
          <p:nvPr/>
        </p:nvSpPr>
        <p:spPr bwMode="auto">
          <a:xfrm>
            <a:off x="392113" y="5410200"/>
            <a:ext cx="72247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600">
                <a:hlinkClick r:id="rId7"/>
              </a:rPr>
              <a:t>http://nortonbooks.com/college/biology/animations/ch04a01.htm</a:t>
            </a:r>
            <a:endParaRPr lang="en-US" altLang="en-US" sz="1600"/>
          </a:p>
          <a:p>
            <a:pPr eaLnBrk="1" hangingPunct="1"/>
            <a:endParaRPr lang="en-US" altLang="en-US" sz="1600"/>
          </a:p>
        </p:txBody>
      </p:sp>
      <p:sp>
        <p:nvSpPr>
          <p:cNvPr id="16391" name="Rectangle 8"/>
          <p:cNvSpPr>
            <a:spLocks noChangeArrowheads="1"/>
          </p:cNvSpPr>
          <p:nvPr/>
        </p:nvSpPr>
        <p:spPr bwMode="auto">
          <a:xfrm>
            <a:off x="395288" y="6096000"/>
            <a:ext cx="61579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600">
                <a:hlinkClick r:id="rId8"/>
              </a:rPr>
              <a:t>http://chemconnections.org/Java/molecules/index.html</a:t>
            </a:r>
            <a:endParaRPr lang="en-US" altLang="en-US" sz="1600"/>
          </a:p>
          <a:p>
            <a:pPr eaLnBrk="1" hangingPunct="1"/>
            <a:endParaRPr lang="en-US" altLang="en-US" sz="1600"/>
          </a:p>
        </p:txBody>
      </p:sp>
      <p:sp>
        <p:nvSpPr>
          <p:cNvPr id="16392" name="TextBox 9"/>
          <p:cNvSpPr txBox="1">
            <a:spLocks noChangeArrowheads="1"/>
          </p:cNvSpPr>
          <p:nvPr/>
        </p:nvSpPr>
        <p:spPr bwMode="auto">
          <a:xfrm>
            <a:off x="346075" y="3624263"/>
            <a:ext cx="8229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2400"/>
              <a:t>Watch the animation links below to review the relationship between temperature and the movement of molecules</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par>
                          <p:cTn id="8" fill="hold" nodeType="afterGroup">
                            <p:stCondLst>
                              <p:cond delay="500"/>
                            </p:stCondLst>
                            <p:childTnLst>
                              <p:par>
                                <p:cTn id="9" presetID="4" presetClass="entr" presetSubtype="32"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ox(out)">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smtClean="0"/>
              <a:t>Sound: Changes in Mediums</a:t>
            </a:r>
          </a:p>
        </p:txBody>
      </p:sp>
      <p:sp>
        <p:nvSpPr>
          <p:cNvPr id="17411" name="Content Placeholder 2"/>
          <p:cNvSpPr>
            <a:spLocks noGrp="1"/>
          </p:cNvSpPr>
          <p:nvPr>
            <p:ph idx="1"/>
          </p:nvPr>
        </p:nvSpPr>
        <p:spPr>
          <a:xfrm>
            <a:off x="457200" y="1524000"/>
            <a:ext cx="8153400" cy="4419600"/>
          </a:xfrm>
        </p:spPr>
        <p:txBody>
          <a:bodyPr/>
          <a:lstStyle/>
          <a:p>
            <a:r>
              <a:rPr lang="en-US" altLang="en-US" sz="3000" smtClean="0"/>
              <a:t>Like any wave, a sound wave doesn't just stop when it reaches the end of the medium or when it encounters an obstacle in its path. </a:t>
            </a:r>
          </a:p>
          <a:p>
            <a:r>
              <a:rPr lang="en-US" altLang="en-US" sz="3000" smtClean="0"/>
              <a:t>Rather, a sound wave will undergo certain behaviors when it encounters the end of the medium or an obstacle.</a:t>
            </a:r>
          </a:p>
          <a:p>
            <a:r>
              <a:rPr lang="en-US" altLang="en-US" sz="3000" smtClean="0"/>
              <a:t>Possible behaviors include absorption, reflection, diffraction, and refraction.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76200" y="228600"/>
            <a:ext cx="8382000" cy="914400"/>
          </a:xfrm>
        </p:spPr>
        <p:txBody>
          <a:bodyPr/>
          <a:lstStyle/>
          <a:p>
            <a:pPr algn="ctr"/>
            <a:r>
              <a:rPr lang="en-US" altLang="en-US" sz="3800" smtClean="0"/>
              <a:t>Sound: Changes in Mediums </a:t>
            </a:r>
            <a:r>
              <a:rPr lang="en-US" altLang="en-US" sz="3300" smtClean="0"/>
              <a:t/>
            </a:r>
            <a:br>
              <a:rPr lang="en-US" altLang="en-US" sz="3300" smtClean="0"/>
            </a:br>
            <a:r>
              <a:rPr lang="en-US" altLang="en-US" sz="4000" smtClean="0"/>
              <a:t>Absorption and Reflection</a:t>
            </a:r>
          </a:p>
        </p:txBody>
      </p:sp>
      <p:sp>
        <p:nvSpPr>
          <p:cNvPr id="18435" name="Content Placeholder 2"/>
          <p:cNvSpPr>
            <a:spLocks noGrp="1"/>
          </p:cNvSpPr>
          <p:nvPr>
            <p:ph idx="1"/>
          </p:nvPr>
        </p:nvSpPr>
        <p:spPr>
          <a:xfrm>
            <a:off x="609600" y="1371600"/>
            <a:ext cx="7924800" cy="4800600"/>
          </a:xfrm>
        </p:spPr>
        <p:txBody>
          <a:bodyPr/>
          <a:lstStyle/>
          <a:p>
            <a:r>
              <a:rPr lang="en-US" altLang="en-US" b="1" smtClean="0"/>
              <a:t>Reflection</a:t>
            </a:r>
            <a:r>
              <a:rPr lang="en-US" altLang="en-US" smtClean="0"/>
              <a:t> occurs when a wave strikes an object or surface and bounces off.</a:t>
            </a:r>
          </a:p>
          <a:p>
            <a:r>
              <a:rPr lang="en-US" altLang="en-US" smtClean="0"/>
              <a:t>An echo is reflected sound.</a:t>
            </a:r>
          </a:p>
          <a:p>
            <a:r>
              <a:rPr lang="en-US" altLang="en-US" smtClean="0"/>
              <a:t>Your echo bounces off the walls, floor, ceiling, furniture, and people.</a:t>
            </a:r>
          </a:p>
          <a:p>
            <a:r>
              <a:rPr lang="en-US" altLang="en-US" smtClean="0"/>
              <a:t>A hard, smooth surface (cardboard) reflects sound better than an uneven, soft surface (pillow). This is because the soft surface </a:t>
            </a:r>
            <a:r>
              <a:rPr lang="en-US" altLang="en-US" b="1" smtClean="0"/>
              <a:t>absorbs</a:t>
            </a:r>
            <a:r>
              <a:rPr lang="en-US" altLang="en-US" smtClean="0"/>
              <a:t> most of the sound.</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smtClean="0"/>
              <a:t>Sound Reflection and Absorption</a:t>
            </a:r>
          </a:p>
        </p:txBody>
      </p:sp>
      <p:sp>
        <p:nvSpPr>
          <p:cNvPr id="19459" name="Content Placeholder 2"/>
          <p:cNvSpPr>
            <a:spLocks noGrp="1"/>
          </p:cNvSpPr>
          <p:nvPr>
            <p:ph idx="1"/>
          </p:nvPr>
        </p:nvSpPr>
        <p:spPr/>
        <p:txBody>
          <a:bodyPr/>
          <a:lstStyle/>
          <a:p>
            <a:pPr marL="0" indent="0" algn="ctr">
              <a:buFont typeface="Wingdings" pitchFamily="2" charset="2"/>
              <a:buNone/>
            </a:pPr>
            <a:r>
              <a:rPr lang="en-US" altLang="en-US" sz="2800" smtClean="0"/>
              <a:t>Compare sound in a gymnasium and an auditorium (where musical performances occur).</a:t>
            </a:r>
            <a:br>
              <a:rPr lang="en-US" altLang="en-US" sz="2800" smtClean="0"/>
            </a:br>
            <a:endParaRPr lang="en-US" altLang="en-US" sz="2800" smtClean="0"/>
          </a:p>
          <a:p>
            <a:pPr marL="0" indent="0" algn="ctr">
              <a:buFont typeface="Wingdings" pitchFamily="2" charset="2"/>
              <a:buNone/>
            </a:pPr>
            <a:r>
              <a:rPr lang="en-US" altLang="en-US" sz="2800" smtClean="0"/>
              <a:t>Sound waves easily </a:t>
            </a:r>
            <a:r>
              <a:rPr lang="en-US" altLang="en-US" sz="2800" b="1" smtClean="0"/>
              <a:t>reflect</a:t>
            </a:r>
            <a:r>
              <a:rPr lang="en-US" altLang="en-US" sz="2800" smtClean="0"/>
              <a:t> off the smooth, hard walls of a gymnasium. For this reason, you hear an echo.</a:t>
            </a:r>
          </a:p>
          <a:p>
            <a:pPr marL="0" indent="0" algn="ctr">
              <a:buFont typeface="Wingdings" pitchFamily="2" charset="2"/>
              <a:buNone/>
            </a:pPr>
            <a:endParaRPr lang="en-US" altLang="en-US" sz="1800" smtClean="0"/>
          </a:p>
          <a:p>
            <a:pPr marL="0" indent="0" algn="ctr">
              <a:buFont typeface="Wingdings" pitchFamily="2" charset="2"/>
              <a:buNone/>
            </a:pPr>
            <a:r>
              <a:rPr lang="en-US" altLang="en-US" sz="2800" smtClean="0"/>
              <a:t>In well-designed auditoriums, echoes are reduced by soft materials that </a:t>
            </a:r>
            <a:r>
              <a:rPr lang="en-US" altLang="en-US" sz="2800" b="1" smtClean="0"/>
              <a:t>absorb</a:t>
            </a:r>
            <a:r>
              <a:rPr lang="en-US" altLang="en-US" sz="2800" smtClean="0"/>
              <a:t> sound waves.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sz="6000" smtClean="0"/>
              <a:t>Reflection of Sound</a:t>
            </a:r>
          </a:p>
        </p:txBody>
      </p:sp>
      <p:pic>
        <p:nvPicPr>
          <p:cNvPr id="20483" name="Picture 2" descr="http://www.physicsclassroom.com/mmedia/waves/er.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752600"/>
            <a:ext cx="30480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Rectangle 2"/>
          <p:cNvSpPr>
            <a:spLocks noChangeArrowheads="1"/>
          </p:cNvSpPr>
          <p:nvPr/>
        </p:nvSpPr>
        <p:spPr bwMode="auto">
          <a:xfrm>
            <a:off x="381000" y="6378575"/>
            <a:ext cx="38100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0">
                <a:hlinkClick r:id="rId4"/>
              </a:rPr>
              <a:t>http://www.physicsclassroom.com/mmedia/waves/er.cfm</a:t>
            </a:r>
            <a:endParaRPr lang="en-US" altLang="en-US" sz="1100"/>
          </a:p>
        </p:txBody>
      </p:sp>
      <p:pic>
        <p:nvPicPr>
          <p:cNvPr id="20485" name="Picture 4" descr="Schematic of a sonar system. A pulse of sound is sent underwater in a specific direction (red), and the reflected pulse is detected (gre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0875" y="3778250"/>
            <a:ext cx="35052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Rectangle 3"/>
          <p:cNvSpPr>
            <a:spLocks noChangeArrowheads="1"/>
          </p:cNvSpPr>
          <p:nvPr/>
        </p:nvSpPr>
        <p:spPr bwMode="auto">
          <a:xfrm>
            <a:off x="4527550" y="6378575"/>
            <a:ext cx="39624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000">
                <a:hlinkClick r:id="rId6"/>
              </a:rPr>
              <a:t>http://www.physicscentral.com/explore/action/navigatingworld1.cfm</a:t>
            </a:r>
            <a:endParaRPr lang="en-US" altLang="en-US" sz="1000"/>
          </a:p>
        </p:txBody>
      </p:sp>
      <p:sp>
        <p:nvSpPr>
          <p:cNvPr id="20487" name="Rectangle 4"/>
          <p:cNvSpPr>
            <a:spLocks noChangeArrowheads="1"/>
          </p:cNvSpPr>
          <p:nvPr/>
        </p:nvSpPr>
        <p:spPr bwMode="auto">
          <a:xfrm>
            <a:off x="457200" y="5756275"/>
            <a:ext cx="80073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600">
                <a:hlinkClick r:id="rId7"/>
              </a:rPr>
              <a:t>http://www.ndt-ed.org/EducationResources/HighSchool/Sound/reflection.htm</a:t>
            </a:r>
            <a:r>
              <a:rPr lang="en-US" altLang="en-US" sz="1600"/>
              <a:t> </a:t>
            </a:r>
          </a:p>
        </p:txBody>
      </p:sp>
      <p:pic>
        <p:nvPicPr>
          <p:cNvPr id="20488" name="Picture 3" descr="sona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16525" y="1447800"/>
            <a:ext cx="19939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76200" y="228600"/>
            <a:ext cx="8382000" cy="914400"/>
          </a:xfrm>
        </p:spPr>
        <p:txBody>
          <a:bodyPr/>
          <a:lstStyle/>
          <a:p>
            <a:pPr algn="ctr"/>
            <a:r>
              <a:rPr lang="en-US" altLang="en-US" sz="3800" smtClean="0"/>
              <a:t>Sound: Changes in Mediums </a:t>
            </a:r>
            <a:r>
              <a:rPr lang="en-US" altLang="en-US" sz="3300" smtClean="0"/>
              <a:t/>
            </a:r>
            <a:br>
              <a:rPr lang="en-US" altLang="en-US" sz="3300" smtClean="0"/>
            </a:br>
            <a:r>
              <a:rPr lang="en-US" altLang="en-US" sz="4000" smtClean="0"/>
              <a:t>Diffraction</a:t>
            </a:r>
          </a:p>
        </p:txBody>
      </p:sp>
      <p:sp>
        <p:nvSpPr>
          <p:cNvPr id="21507" name="Content Placeholder 2"/>
          <p:cNvSpPr>
            <a:spLocks noGrp="1"/>
          </p:cNvSpPr>
          <p:nvPr>
            <p:ph idx="1"/>
          </p:nvPr>
        </p:nvSpPr>
        <p:spPr>
          <a:xfrm>
            <a:off x="381000" y="1524000"/>
            <a:ext cx="8382000" cy="4648200"/>
          </a:xfrm>
        </p:spPr>
        <p:txBody>
          <a:bodyPr/>
          <a:lstStyle/>
          <a:p>
            <a:r>
              <a:rPr lang="en-US" altLang="en-US" sz="2500" smtClean="0"/>
              <a:t>Diffraction is the bending of waves around a barrier.</a:t>
            </a:r>
          </a:p>
          <a:p>
            <a:r>
              <a:rPr lang="en-US" altLang="en-US" sz="2500" smtClean="0"/>
              <a:t>Diffraction of sound waves is commonly observed; we notice sound diffracting around corners or through door openings, allowing us to hear others who are speaking to us from adjacent rooms. </a:t>
            </a:r>
          </a:p>
          <a:p>
            <a:r>
              <a:rPr lang="en-US" altLang="en-US" sz="2500" smtClean="0"/>
              <a:t>Owls are able to communicate across long distances due to the fact that their long-wavelength hoots are able to diffract around forest trees and carry farther than the short-wavelength tweets of songbirds. </a:t>
            </a:r>
          </a:p>
          <a:p>
            <a:r>
              <a:rPr lang="en-US" altLang="en-US" sz="2500" smtClean="0"/>
              <a:t>Low-pitched (long wavelength) sounds always carry further than high-pitched (short wavelength) sounds</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sz="6000" smtClean="0"/>
              <a:t>Diffraction of Sound</a:t>
            </a:r>
          </a:p>
        </p:txBody>
      </p:sp>
      <p:pic>
        <p:nvPicPr>
          <p:cNvPr id="22531" name="Picture 2" descr="Diffraction of Sound Waves through a Hole in a 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524000"/>
            <a:ext cx="4486275"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80975" y="6324600"/>
            <a:ext cx="3095625" cy="254000"/>
          </a:xfrm>
          <a:prstGeom prst="rect">
            <a:avLst/>
          </a:prstGeom>
        </p:spPr>
        <p:txBody>
          <a:bodyPr>
            <a:spAutoFit/>
          </a:bodyPr>
          <a:lstStyle/>
          <a:p>
            <a:pPr>
              <a:defRPr/>
            </a:pPr>
            <a:r>
              <a:rPr lang="en-US" sz="1050" dirty="0">
                <a:hlinkClick r:id="rId4"/>
              </a:rPr>
              <a:t>http://library.thinkquest.org/19537/Physics6.html</a:t>
            </a:r>
            <a:r>
              <a:rPr lang="en-US" sz="1050" dirty="0"/>
              <a:t> </a:t>
            </a:r>
          </a:p>
        </p:txBody>
      </p:sp>
      <p:pic>
        <p:nvPicPr>
          <p:cNvPr id="2253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1200" y="1524000"/>
            <a:ext cx="1647825" cy="202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1200" y="3657600"/>
            <a:ext cx="1490663" cy="241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76200" y="228600"/>
            <a:ext cx="8382000" cy="914400"/>
          </a:xfrm>
        </p:spPr>
        <p:txBody>
          <a:bodyPr/>
          <a:lstStyle/>
          <a:p>
            <a:pPr algn="ctr"/>
            <a:r>
              <a:rPr lang="en-US" altLang="en-US" sz="3800" smtClean="0"/>
              <a:t>Sound: Changes in Mediums </a:t>
            </a:r>
            <a:r>
              <a:rPr lang="en-US" altLang="en-US" sz="3300" smtClean="0"/>
              <a:t/>
            </a:r>
            <a:br>
              <a:rPr lang="en-US" altLang="en-US" sz="3300" smtClean="0"/>
            </a:br>
            <a:r>
              <a:rPr lang="en-US" altLang="en-US" sz="4000" smtClean="0"/>
              <a:t>Refraction</a:t>
            </a:r>
          </a:p>
        </p:txBody>
      </p:sp>
      <p:sp>
        <p:nvSpPr>
          <p:cNvPr id="3" name="Content Placeholder 2"/>
          <p:cNvSpPr>
            <a:spLocks noGrp="1"/>
          </p:cNvSpPr>
          <p:nvPr>
            <p:ph idx="1"/>
          </p:nvPr>
        </p:nvSpPr>
        <p:spPr>
          <a:xfrm>
            <a:off x="762000" y="1676400"/>
            <a:ext cx="7239000" cy="4267200"/>
          </a:xfrm>
        </p:spPr>
        <p:txBody>
          <a:bodyPr/>
          <a:lstStyle/>
          <a:p>
            <a:pPr>
              <a:defRPr/>
            </a:pPr>
            <a:r>
              <a:rPr lang="en-US" sz="3600" dirty="0" smtClean="0"/>
              <a:t>Refraction is the bending of a wave as it moves from one medium into another</a:t>
            </a:r>
          </a:p>
          <a:p>
            <a:pPr marL="0" indent="0">
              <a:buFont typeface="Wingdings" pitchFamily="2" charset="2"/>
              <a:buNone/>
              <a:defRPr/>
            </a:pPr>
            <a:endParaRPr lang="en-US" sz="3600" dirty="0" smtClean="0"/>
          </a:p>
          <a:p>
            <a:pPr>
              <a:defRPr/>
            </a:pPr>
            <a:r>
              <a:rPr lang="en-US" sz="3600" dirty="0" smtClean="0"/>
              <a:t>The speed and wavelength of a wave changes during refraction.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76200" y="228600"/>
            <a:ext cx="8382000" cy="914400"/>
          </a:xfrm>
        </p:spPr>
        <p:txBody>
          <a:bodyPr/>
          <a:lstStyle/>
          <a:p>
            <a:pPr algn="ctr"/>
            <a:r>
              <a:rPr lang="en-US" altLang="en-US" sz="3800" smtClean="0"/>
              <a:t>Sound: Changes in Mediums </a:t>
            </a:r>
            <a:r>
              <a:rPr lang="en-US" altLang="en-US" sz="3300" smtClean="0"/>
              <a:t/>
            </a:r>
            <a:br>
              <a:rPr lang="en-US" altLang="en-US" sz="3300" smtClean="0"/>
            </a:br>
            <a:r>
              <a:rPr lang="en-US" altLang="en-US" sz="4000" smtClean="0"/>
              <a:t>Refraction</a:t>
            </a:r>
          </a:p>
        </p:txBody>
      </p:sp>
      <p:sp>
        <p:nvSpPr>
          <p:cNvPr id="24579" name="Content Placeholder 2"/>
          <p:cNvSpPr>
            <a:spLocks noGrp="1"/>
          </p:cNvSpPr>
          <p:nvPr>
            <p:ph idx="1"/>
          </p:nvPr>
        </p:nvSpPr>
        <p:spPr>
          <a:xfrm>
            <a:off x="762000" y="1676400"/>
            <a:ext cx="7239000" cy="4267200"/>
          </a:xfrm>
        </p:spPr>
        <p:txBody>
          <a:bodyPr/>
          <a:lstStyle/>
          <a:p>
            <a:pPr marL="0" indent="0" algn="ctr">
              <a:buFont typeface="Wingdings" pitchFamily="2" charset="2"/>
              <a:buNone/>
            </a:pPr>
            <a:r>
              <a:rPr lang="en-US" altLang="en-US" sz="3600" smtClean="0"/>
              <a:t>Note: Refraction is most commonly associated with electromagnetic waves; however, sound waves can refract.</a:t>
            </a:r>
          </a:p>
          <a:p>
            <a:pPr marL="0" indent="0" algn="ctr">
              <a:buFont typeface="Wingdings" pitchFamily="2" charset="2"/>
              <a:buNone/>
            </a:pPr>
            <a:endParaRPr lang="en-US" altLang="en-US" sz="1800" smtClean="0"/>
          </a:p>
          <a:p>
            <a:pPr marL="0" indent="0" algn="ctr">
              <a:buFont typeface="Wingdings" pitchFamily="2" charset="2"/>
              <a:buNone/>
            </a:pPr>
            <a:r>
              <a:rPr lang="en-US" altLang="en-US" sz="3600" smtClean="0"/>
              <a:t>The following slide is not required and should be used simply as an example.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76200" y="228600"/>
            <a:ext cx="8382000" cy="914400"/>
          </a:xfrm>
        </p:spPr>
        <p:txBody>
          <a:bodyPr/>
          <a:lstStyle/>
          <a:p>
            <a:pPr algn="ctr"/>
            <a:r>
              <a:rPr lang="en-US" altLang="en-US" sz="3800" smtClean="0"/>
              <a:t>Sound: Changes in Mediums </a:t>
            </a:r>
            <a:r>
              <a:rPr lang="en-US" altLang="en-US" sz="3300" smtClean="0"/>
              <a:t/>
            </a:r>
            <a:br>
              <a:rPr lang="en-US" altLang="en-US" sz="3300" smtClean="0"/>
            </a:br>
            <a:r>
              <a:rPr lang="en-US" altLang="en-US" sz="4000" smtClean="0"/>
              <a:t>Refraction</a:t>
            </a:r>
          </a:p>
        </p:txBody>
      </p:sp>
      <p:sp>
        <p:nvSpPr>
          <p:cNvPr id="3" name="Content Placeholder 2"/>
          <p:cNvSpPr>
            <a:spLocks noGrp="1"/>
          </p:cNvSpPr>
          <p:nvPr>
            <p:ph idx="1"/>
          </p:nvPr>
        </p:nvSpPr>
        <p:spPr>
          <a:xfrm>
            <a:off x="533400" y="1447800"/>
            <a:ext cx="7924800" cy="4648200"/>
          </a:xfrm>
        </p:spPr>
        <p:txBody>
          <a:bodyPr/>
          <a:lstStyle/>
          <a:p>
            <a:pPr marL="0" indent="0" algn="ctr">
              <a:buFont typeface="Wingdings" pitchFamily="2" charset="2"/>
              <a:buNone/>
              <a:defRPr/>
            </a:pPr>
            <a:r>
              <a:rPr lang="en-US" sz="2200" dirty="0" smtClean="0"/>
              <a:t>For example, sound waves are known to refract when traveling over water. Even though the sound wave is not exactly changing media, it is traveling through a medium with varying properties; thus, the wave will encounter refraction and change its direction. </a:t>
            </a:r>
            <a:br>
              <a:rPr lang="en-US" sz="2200" dirty="0" smtClean="0"/>
            </a:br>
            <a:r>
              <a:rPr lang="en-US" sz="2200" dirty="0" smtClean="0"/>
              <a:t/>
            </a:r>
            <a:br>
              <a:rPr lang="en-US" sz="2200" dirty="0" smtClean="0"/>
            </a:br>
            <a:r>
              <a:rPr lang="en-US" sz="2200" dirty="0" smtClean="0"/>
              <a:t>Since water has a moderating affect upon the temperature of air, the air directly above the water tends to be cooler than the air far above the water. Sound waves travel slower in cooler air than they do in warmer air. For this reason, the portion of the wave directly above the water is slowed down, while the portion of the wave far above the water speeds ahead. So, the direction of the wave changes, refracting downwards towards the water. </a:t>
            </a:r>
          </a:p>
          <a:p>
            <a:pPr>
              <a:defRPr/>
            </a:pPr>
            <a:endParaRPr lang="en-US" sz="25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smtClean="0"/>
              <a:t>Let’s Review Sound Waves</a:t>
            </a:r>
          </a:p>
        </p:txBody>
      </p:sp>
      <p:sp>
        <p:nvSpPr>
          <p:cNvPr id="8195" name="Rectangle 3"/>
          <p:cNvSpPr>
            <a:spLocks noGrp="1" noChangeArrowheads="1"/>
          </p:cNvSpPr>
          <p:nvPr>
            <p:ph type="body" idx="1"/>
          </p:nvPr>
        </p:nvSpPr>
        <p:spPr/>
        <p:txBody>
          <a:bodyPr/>
          <a:lstStyle/>
          <a:p>
            <a:pPr eaLnBrk="1" hangingPunct="1">
              <a:lnSpc>
                <a:spcPct val="90000"/>
              </a:lnSpc>
            </a:pPr>
            <a:r>
              <a:rPr lang="en-US" altLang="en-US" smtClean="0"/>
              <a:t>A Sound wave is a mechanical wave because it has to travel through a medium.</a:t>
            </a:r>
          </a:p>
          <a:p>
            <a:pPr eaLnBrk="1" hangingPunct="1">
              <a:lnSpc>
                <a:spcPct val="90000"/>
              </a:lnSpc>
            </a:pPr>
            <a:r>
              <a:rPr lang="en-US" altLang="en-US" smtClean="0"/>
              <a:t>A Sound wave is also a Compressional wave because matter in the medium moves forward and backward along the same direction that the wave travels.</a:t>
            </a:r>
          </a:p>
          <a:p>
            <a:pPr eaLnBrk="1" hangingPunct="1">
              <a:lnSpc>
                <a:spcPct val="90000"/>
              </a:lnSpc>
            </a:pPr>
            <a:endParaRPr lang="en-US" altLang="en-US" smtClean="0"/>
          </a:p>
          <a:p>
            <a:pPr eaLnBrk="1" hangingPunct="1">
              <a:lnSpc>
                <a:spcPct val="90000"/>
              </a:lnSpc>
            </a:pPr>
            <a:endParaRPr lang="en-US" altLang="en-US" smtClean="0"/>
          </a:p>
          <a:p>
            <a:pPr eaLnBrk="1" hangingPunct="1">
              <a:lnSpc>
                <a:spcPct val="90000"/>
              </a:lnSpc>
            </a:pPr>
            <a:endParaRPr lang="en-US" altLang="en-US" smtClean="0"/>
          </a:p>
          <a:p>
            <a:pPr eaLnBrk="1" hangingPunct="1">
              <a:lnSpc>
                <a:spcPct val="90000"/>
              </a:lnSpc>
            </a:pPr>
            <a:endParaRPr lang="en-US" altLang="en-US" smtClean="0"/>
          </a:p>
          <a:p>
            <a:pPr eaLnBrk="1" hangingPunct="1">
              <a:lnSpc>
                <a:spcPct val="90000"/>
              </a:lnSpc>
            </a:pPr>
            <a:endParaRPr lang="en-US" altLang="en-US" smtClean="0"/>
          </a:p>
          <a:p>
            <a:pPr eaLnBrk="1" hangingPunct="1">
              <a:lnSpc>
                <a:spcPct val="90000"/>
              </a:lnSpc>
            </a:pPr>
            <a:endParaRPr lang="en-US" altLang="en-US" smtClean="0"/>
          </a:p>
          <a:p>
            <a:pPr eaLnBrk="1" hangingPunct="1">
              <a:lnSpc>
                <a:spcPct val="90000"/>
              </a:lnSpc>
            </a:pPr>
            <a:r>
              <a:rPr lang="en-US" altLang="en-US" smtClean="0"/>
              <a:t>Air molecules move back and forth along the direction the sound wave is moving.</a:t>
            </a:r>
          </a:p>
        </p:txBody>
      </p:sp>
      <p:pic>
        <p:nvPicPr>
          <p:cNvPr id="8196" name="Picture 6" descr="longitudina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876800"/>
            <a:ext cx="7696200" cy="98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76200" y="228600"/>
            <a:ext cx="8382000" cy="914400"/>
          </a:xfrm>
        </p:spPr>
        <p:txBody>
          <a:bodyPr/>
          <a:lstStyle/>
          <a:p>
            <a:pPr algn="ctr"/>
            <a:r>
              <a:rPr lang="en-US" altLang="en-US" sz="3800" smtClean="0"/>
              <a:t>Sound: Changes in Mediums </a:t>
            </a:r>
            <a:r>
              <a:rPr lang="en-US" altLang="en-US" sz="3300" smtClean="0"/>
              <a:t/>
            </a:r>
            <a:br>
              <a:rPr lang="en-US" altLang="en-US" sz="3300" smtClean="0"/>
            </a:br>
            <a:r>
              <a:rPr lang="en-US" altLang="en-US" sz="4000" smtClean="0"/>
              <a:t>Refraction</a:t>
            </a:r>
          </a:p>
        </p:txBody>
      </p:sp>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0025" y="2057400"/>
            <a:ext cx="6034088" cy="220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8" name="Rectangle 4"/>
          <p:cNvSpPr>
            <a:spLocks noChangeArrowheads="1"/>
          </p:cNvSpPr>
          <p:nvPr/>
        </p:nvSpPr>
        <p:spPr bwMode="auto">
          <a:xfrm>
            <a:off x="1524000" y="5105400"/>
            <a:ext cx="6172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a:t>http://www.physicsclassroom.com/class/sound/u11l3d.cfm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altLang="en-US" smtClean="0"/>
              <a:t>Distributed Summarizing</a:t>
            </a:r>
          </a:p>
        </p:txBody>
      </p:sp>
      <p:sp>
        <p:nvSpPr>
          <p:cNvPr id="27651" name="Rectangle 3"/>
          <p:cNvSpPr>
            <a:spLocks noGrp="1" noChangeArrowheads="1"/>
          </p:cNvSpPr>
          <p:nvPr>
            <p:ph type="body" idx="1"/>
          </p:nvPr>
        </p:nvSpPr>
        <p:spPr>
          <a:xfrm>
            <a:off x="609600" y="1676400"/>
            <a:ext cx="7772400" cy="4038600"/>
          </a:xfrm>
        </p:spPr>
        <p:txBody>
          <a:bodyPr/>
          <a:lstStyle/>
          <a:p>
            <a:pPr marL="0" indent="0" algn="ctr" eaLnBrk="1" hangingPunct="1">
              <a:lnSpc>
                <a:spcPct val="90000"/>
              </a:lnSpc>
              <a:buFont typeface="Wingdings" pitchFamily="2" charset="2"/>
              <a:buNone/>
            </a:pPr>
            <a:r>
              <a:rPr lang="en-US" altLang="en-US" smtClean="0"/>
              <a:t>With a partner, answer the following question:</a:t>
            </a:r>
          </a:p>
          <a:p>
            <a:pPr marL="0" indent="0" algn="ctr" eaLnBrk="1" hangingPunct="1">
              <a:lnSpc>
                <a:spcPct val="90000"/>
              </a:lnSpc>
              <a:buFont typeface="Wingdings" pitchFamily="2" charset="2"/>
              <a:buNone/>
            </a:pPr>
            <a:endParaRPr lang="en-US" altLang="en-US" smtClean="0"/>
          </a:p>
          <a:p>
            <a:pPr marL="0" indent="0" algn="ctr" eaLnBrk="1" hangingPunct="1">
              <a:lnSpc>
                <a:spcPct val="90000"/>
              </a:lnSpc>
              <a:buFont typeface="Wingdings" pitchFamily="2" charset="2"/>
              <a:buNone/>
            </a:pPr>
            <a:r>
              <a:rPr lang="en-US" altLang="en-US" sz="4400" smtClean="0"/>
              <a:t>Discuss everyday examples of the reflection and diffraction of sound.</a:t>
            </a:r>
          </a:p>
          <a:p>
            <a:pPr marL="0" indent="0" algn="ctr" eaLnBrk="1" hangingPunct="1">
              <a:lnSpc>
                <a:spcPct val="90000"/>
              </a:lnSpc>
              <a:buFont typeface="Wingdings" pitchFamily="2" charset="2"/>
              <a:buNone/>
            </a:pPr>
            <a:endParaRPr lang="en-US" altLang="en-US" sz="360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smtClean="0"/>
              <a:t>Sound Waves and Mediums</a:t>
            </a:r>
          </a:p>
        </p:txBody>
      </p:sp>
      <p:sp>
        <p:nvSpPr>
          <p:cNvPr id="9219" name="Rectangle 3"/>
          <p:cNvSpPr>
            <a:spLocks noGrp="1" noChangeArrowheads="1"/>
          </p:cNvSpPr>
          <p:nvPr>
            <p:ph sz="half" idx="1"/>
          </p:nvPr>
        </p:nvSpPr>
        <p:spPr>
          <a:xfrm>
            <a:off x="1600200" y="3581400"/>
            <a:ext cx="2743200" cy="2590800"/>
          </a:xfrm>
        </p:spPr>
        <p:txBody>
          <a:bodyPr/>
          <a:lstStyle/>
          <a:p>
            <a:pPr eaLnBrk="1" hangingPunct="1">
              <a:lnSpc>
                <a:spcPct val="90000"/>
              </a:lnSpc>
            </a:pPr>
            <a:r>
              <a:rPr lang="en-US" altLang="en-US" sz="3600" smtClean="0"/>
              <a:t>Air</a:t>
            </a:r>
          </a:p>
          <a:p>
            <a:pPr eaLnBrk="1" hangingPunct="1">
              <a:lnSpc>
                <a:spcPct val="90000"/>
              </a:lnSpc>
            </a:pPr>
            <a:r>
              <a:rPr lang="en-US" altLang="en-US" sz="3600" smtClean="0"/>
              <a:t>Water</a:t>
            </a:r>
          </a:p>
          <a:p>
            <a:pPr eaLnBrk="1" hangingPunct="1">
              <a:lnSpc>
                <a:spcPct val="90000"/>
              </a:lnSpc>
            </a:pPr>
            <a:r>
              <a:rPr lang="en-US" altLang="en-US" sz="3600" smtClean="0"/>
              <a:t>Particles</a:t>
            </a:r>
          </a:p>
          <a:p>
            <a:pPr eaLnBrk="1" hangingPunct="1">
              <a:lnSpc>
                <a:spcPct val="90000"/>
              </a:lnSpc>
            </a:pPr>
            <a:r>
              <a:rPr lang="en-US" altLang="en-US" sz="3600" smtClean="0"/>
              <a:t>Strings</a:t>
            </a:r>
          </a:p>
        </p:txBody>
      </p:sp>
      <p:sp>
        <p:nvSpPr>
          <p:cNvPr id="9220" name="Content Placeholder 1"/>
          <p:cNvSpPr>
            <a:spLocks noGrp="1"/>
          </p:cNvSpPr>
          <p:nvPr>
            <p:ph sz="half" idx="2"/>
          </p:nvPr>
        </p:nvSpPr>
        <p:spPr>
          <a:xfrm>
            <a:off x="4953000" y="3527425"/>
            <a:ext cx="2667000" cy="2590800"/>
          </a:xfrm>
        </p:spPr>
        <p:txBody>
          <a:bodyPr/>
          <a:lstStyle/>
          <a:p>
            <a:r>
              <a:rPr lang="en-US" altLang="en-US" sz="3600" smtClean="0"/>
              <a:t>Solids</a:t>
            </a:r>
          </a:p>
          <a:p>
            <a:r>
              <a:rPr lang="en-US" altLang="en-US" sz="3600" smtClean="0"/>
              <a:t>Liquids</a:t>
            </a:r>
          </a:p>
          <a:p>
            <a:r>
              <a:rPr lang="en-US" altLang="en-US" sz="3600" smtClean="0"/>
              <a:t>Gases</a:t>
            </a:r>
          </a:p>
        </p:txBody>
      </p:sp>
      <p:sp>
        <p:nvSpPr>
          <p:cNvPr id="9221" name="TextBox 2"/>
          <p:cNvSpPr txBox="1">
            <a:spLocks noChangeArrowheads="1"/>
          </p:cNvSpPr>
          <p:nvPr/>
        </p:nvSpPr>
        <p:spPr bwMode="auto">
          <a:xfrm>
            <a:off x="609600" y="1524000"/>
            <a:ext cx="7848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3600"/>
              <a:t>A medium is the substance through which a wave can travel</a:t>
            </a:r>
          </a:p>
        </p:txBody>
      </p:sp>
      <p:sp>
        <p:nvSpPr>
          <p:cNvPr id="9222" name="TextBox 3"/>
          <p:cNvSpPr txBox="1">
            <a:spLocks noChangeArrowheads="1"/>
          </p:cNvSpPr>
          <p:nvPr/>
        </p:nvSpPr>
        <p:spPr bwMode="auto">
          <a:xfrm>
            <a:off x="2339975" y="2819400"/>
            <a:ext cx="41370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2800"/>
              <a:t>Examples of Mediums: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n-US" smtClean="0"/>
              <a:t>Sound Waves and Mediums</a:t>
            </a:r>
          </a:p>
        </p:txBody>
      </p:sp>
      <p:sp>
        <p:nvSpPr>
          <p:cNvPr id="10243" name="Rectangle 3"/>
          <p:cNvSpPr>
            <a:spLocks noGrp="1" noChangeArrowheads="1"/>
          </p:cNvSpPr>
          <p:nvPr>
            <p:ph type="body" idx="1"/>
          </p:nvPr>
        </p:nvSpPr>
        <p:spPr>
          <a:xfrm>
            <a:off x="414338" y="1470025"/>
            <a:ext cx="8305800" cy="4854575"/>
          </a:xfrm>
        </p:spPr>
        <p:txBody>
          <a:bodyPr/>
          <a:lstStyle/>
          <a:p>
            <a:pPr eaLnBrk="1" hangingPunct="1">
              <a:lnSpc>
                <a:spcPct val="90000"/>
              </a:lnSpc>
            </a:pPr>
            <a:r>
              <a:rPr lang="en-US" altLang="en-US" sz="3600" smtClean="0"/>
              <a:t>Sound waves travel through different materials at different speeds.</a:t>
            </a:r>
          </a:p>
          <a:p>
            <a:pPr eaLnBrk="1" hangingPunct="1">
              <a:lnSpc>
                <a:spcPct val="90000"/>
              </a:lnSpc>
            </a:pPr>
            <a:r>
              <a:rPr lang="en-US" altLang="en-US" sz="3600" smtClean="0"/>
              <a:t>The speed of sound is usually fastest in solids, where molecules are closest together, and slowest in gases, where molecules are farthest apart.</a:t>
            </a:r>
          </a:p>
          <a:p>
            <a:pPr eaLnBrk="1" hangingPunct="1">
              <a:lnSpc>
                <a:spcPct val="90000"/>
              </a:lnSpc>
            </a:pPr>
            <a:r>
              <a:rPr lang="en-US" altLang="en-US" sz="3600" smtClean="0"/>
              <a:t>In a vacuum (such as space), there are no particles to vibrate. So, no sound can be made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4" descr="im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28600"/>
            <a:ext cx="8410575" cy="436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Box 4"/>
          <p:cNvSpPr txBox="1">
            <a:spLocks noChangeArrowheads="1"/>
          </p:cNvSpPr>
          <p:nvPr/>
        </p:nvSpPr>
        <p:spPr bwMode="auto">
          <a:xfrm>
            <a:off x="14288" y="4724400"/>
            <a:ext cx="914400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2200"/>
              <a:t>Which material does sound travel the fastest?</a:t>
            </a:r>
          </a:p>
          <a:p>
            <a:pPr algn="ctr" eaLnBrk="1" hangingPunct="1"/>
            <a:endParaRPr lang="en-US" altLang="en-US" sz="2200"/>
          </a:p>
          <a:p>
            <a:pPr algn="ctr" eaLnBrk="1" hangingPunct="1"/>
            <a:r>
              <a:rPr lang="en-US" altLang="en-US" sz="2200"/>
              <a:t>Which material does sound travel the slowest?</a:t>
            </a:r>
          </a:p>
          <a:p>
            <a:pPr algn="ctr" eaLnBrk="1" hangingPunct="1"/>
            <a:endParaRPr lang="en-US" altLang="en-US" sz="2200"/>
          </a:p>
          <a:p>
            <a:pPr algn="ctr" eaLnBrk="1" hangingPunct="1"/>
            <a:r>
              <a:rPr lang="en-US" altLang="en-US" sz="2200"/>
              <a:t>What causes sound to travel fastest in these types of substances?</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0"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7350" y="685800"/>
            <a:ext cx="8451850" cy="554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altLang="en-US" smtClean="0"/>
              <a:t>Distributed Summarizing</a:t>
            </a:r>
          </a:p>
        </p:txBody>
      </p:sp>
      <p:sp>
        <p:nvSpPr>
          <p:cNvPr id="13315" name="Rectangle 3"/>
          <p:cNvSpPr>
            <a:spLocks noGrp="1" noChangeArrowheads="1"/>
          </p:cNvSpPr>
          <p:nvPr>
            <p:ph type="body" idx="1"/>
          </p:nvPr>
        </p:nvSpPr>
        <p:spPr>
          <a:xfrm>
            <a:off x="414338" y="1470025"/>
            <a:ext cx="8120062" cy="4854575"/>
          </a:xfrm>
        </p:spPr>
        <p:txBody>
          <a:bodyPr/>
          <a:lstStyle/>
          <a:p>
            <a:pPr marL="0" indent="0" algn="ctr" eaLnBrk="1" hangingPunct="1">
              <a:lnSpc>
                <a:spcPct val="90000"/>
              </a:lnSpc>
              <a:buFont typeface="Wingdings" pitchFamily="2" charset="2"/>
              <a:buNone/>
            </a:pPr>
            <a:r>
              <a:rPr lang="en-US" altLang="en-US" sz="2800" smtClean="0"/>
              <a:t>With a partner, answer the following questions:</a:t>
            </a:r>
          </a:p>
          <a:p>
            <a:pPr marL="0" indent="0" algn="ctr" eaLnBrk="1" hangingPunct="1">
              <a:lnSpc>
                <a:spcPct val="90000"/>
              </a:lnSpc>
              <a:buFont typeface="Wingdings" pitchFamily="2" charset="2"/>
              <a:buNone/>
            </a:pPr>
            <a:endParaRPr lang="en-US" altLang="en-US" sz="2800" smtClean="0"/>
          </a:p>
          <a:p>
            <a:pPr marL="0" indent="0" algn="ctr" eaLnBrk="1" hangingPunct="1">
              <a:lnSpc>
                <a:spcPct val="90000"/>
              </a:lnSpc>
              <a:buFont typeface="Wingdings" pitchFamily="2" charset="2"/>
              <a:buNone/>
            </a:pPr>
            <a:r>
              <a:rPr lang="en-US" altLang="en-US" sz="2800" smtClean="0"/>
              <a:t>In some western movies, a character would be shown putting an ear to the hard ground to find out if someone was coming. Does this work? Why?</a:t>
            </a:r>
          </a:p>
          <a:p>
            <a:pPr marL="0" indent="0" algn="ctr" eaLnBrk="1" hangingPunct="1">
              <a:lnSpc>
                <a:spcPct val="90000"/>
              </a:lnSpc>
              <a:buFont typeface="Wingdings" pitchFamily="2" charset="2"/>
              <a:buNone/>
            </a:pPr>
            <a:endParaRPr lang="en-US" altLang="en-US" sz="2800" smtClean="0"/>
          </a:p>
          <a:p>
            <a:pPr marL="0" indent="0" algn="ctr" eaLnBrk="1" hangingPunct="1">
              <a:lnSpc>
                <a:spcPct val="90000"/>
              </a:lnSpc>
              <a:buFont typeface="Wingdings" pitchFamily="2" charset="2"/>
              <a:buNone/>
            </a:pPr>
            <a:r>
              <a:rPr lang="en-US" altLang="en-US" sz="2800" smtClean="0"/>
              <a:t>You are the commander of a space station and your chief of security tells you that sensors have just detected an explosion. How long will it be before you hear the sound of the explosion?</a:t>
            </a:r>
          </a:p>
          <a:p>
            <a:pPr marL="0" indent="0" algn="ctr" eaLnBrk="1" hangingPunct="1">
              <a:lnSpc>
                <a:spcPct val="90000"/>
              </a:lnSpc>
              <a:buFont typeface="Wingdings" pitchFamily="2" charset="2"/>
              <a:buNone/>
            </a:pPr>
            <a:endParaRPr lang="en-US" altLang="en-US" sz="360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altLang="en-US" smtClean="0"/>
              <a:t>Distributed Summarizing</a:t>
            </a:r>
          </a:p>
        </p:txBody>
      </p:sp>
      <p:sp>
        <p:nvSpPr>
          <p:cNvPr id="14339" name="Rectangle 3"/>
          <p:cNvSpPr>
            <a:spLocks noGrp="1" noChangeArrowheads="1"/>
          </p:cNvSpPr>
          <p:nvPr>
            <p:ph type="body" idx="1"/>
          </p:nvPr>
        </p:nvSpPr>
        <p:spPr>
          <a:xfrm>
            <a:off x="414338" y="1470025"/>
            <a:ext cx="8120062" cy="4854575"/>
          </a:xfrm>
        </p:spPr>
        <p:txBody>
          <a:bodyPr/>
          <a:lstStyle/>
          <a:p>
            <a:pPr marL="0" indent="0" algn="ctr" eaLnBrk="1" hangingPunct="1">
              <a:lnSpc>
                <a:spcPct val="90000"/>
              </a:lnSpc>
              <a:buFont typeface="Wingdings" pitchFamily="2" charset="2"/>
              <a:buNone/>
            </a:pPr>
            <a:r>
              <a:rPr lang="en-US" altLang="en-US" sz="2800" smtClean="0"/>
              <a:t>In some western movies, a character would be shown putting an ear to the hard ground to find out if someone was coming. Does this work? Why? </a:t>
            </a:r>
            <a:r>
              <a:rPr lang="en-US" altLang="en-US" sz="2800" smtClean="0">
                <a:solidFill>
                  <a:srgbClr val="FF0000"/>
                </a:solidFill>
              </a:rPr>
              <a:t>Yes, because sound travels faster and with less loss of energy through the ground than through the air.</a:t>
            </a:r>
            <a:endParaRPr lang="en-US" altLang="en-US" sz="2800" smtClean="0"/>
          </a:p>
          <a:p>
            <a:pPr marL="0" indent="0" algn="ctr" eaLnBrk="1" hangingPunct="1">
              <a:lnSpc>
                <a:spcPct val="90000"/>
              </a:lnSpc>
              <a:buFont typeface="Wingdings" pitchFamily="2" charset="2"/>
              <a:buNone/>
            </a:pPr>
            <a:r>
              <a:rPr lang="en-US" altLang="en-US" sz="2800" smtClean="0"/>
              <a:t>You are the commander of a space station and your chief of security tells you that sensors have just detected an explosion. How long will it be before you hear the sound of the explosion? </a:t>
            </a:r>
            <a:r>
              <a:rPr lang="en-US" altLang="en-US" sz="2800" smtClean="0">
                <a:solidFill>
                  <a:srgbClr val="FF0000"/>
                </a:solidFill>
              </a:rPr>
              <a:t>You won’t hear it. Sound waves will not travel in the vacuum of space.</a:t>
            </a:r>
            <a:endParaRPr lang="en-US" altLang="en-US" sz="2800" smtClean="0"/>
          </a:p>
          <a:p>
            <a:pPr marL="0" indent="0" algn="ctr" eaLnBrk="1" hangingPunct="1">
              <a:lnSpc>
                <a:spcPct val="90000"/>
              </a:lnSpc>
              <a:buFont typeface="Wingdings" pitchFamily="2" charset="2"/>
              <a:buNone/>
            </a:pPr>
            <a:endParaRPr lang="en-US" altLang="en-US" sz="360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altLang="en-US" smtClean="0"/>
              <a:t>Sound: Speed and Temperature</a:t>
            </a:r>
          </a:p>
        </p:txBody>
      </p:sp>
      <p:sp>
        <p:nvSpPr>
          <p:cNvPr id="15363" name="Rectangle 3"/>
          <p:cNvSpPr>
            <a:spLocks noGrp="1" noChangeArrowheads="1"/>
          </p:cNvSpPr>
          <p:nvPr>
            <p:ph type="body" idx="1"/>
          </p:nvPr>
        </p:nvSpPr>
        <p:spPr>
          <a:xfrm>
            <a:off x="457200" y="1600200"/>
            <a:ext cx="8153400" cy="4343400"/>
          </a:xfrm>
        </p:spPr>
        <p:txBody>
          <a:bodyPr/>
          <a:lstStyle/>
          <a:p>
            <a:pPr eaLnBrk="1" hangingPunct="1"/>
            <a:r>
              <a:rPr lang="en-US" altLang="en-US" sz="3000" smtClean="0"/>
              <a:t>The temperature of the material affects the speed of the sound.</a:t>
            </a:r>
          </a:p>
          <a:p>
            <a:pPr eaLnBrk="1" hangingPunct="1"/>
            <a:r>
              <a:rPr lang="en-US" altLang="en-US" sz="3000" smtClean="0"/>
              <a:t>Molecules move faster in warmer substances. As a substance heats up, its molecules move faster, so they collide more frequently</a:t>
            </a:r>
          </a:p>
          <a:p>
            <a:pPr eaLnBrk="1" hangingPunct="1"/>
            <a:r>
              <a:rPr lang="en-US" altLang="en-US" sz="3000" smtClean="0"/>
              <a:t>Sound travels faster in warmer temperatures. The more frequent the collisions are, the faster the speed of sound is in the material.</a:t>
            </a:r>
            <a:endParaRPr lang="en-US" altLang="en-US" smtClean="0"/>
          </a:p>
          <a:p>
            <a:pPr eaLnBrk="1" hangingPunct="1"/>
            <a:endParaRPr lang="en-US" altLang="en-US" smtClean="0"/>
          </a:p>
        </p:txBody>
      </p:sp>
    </p:spTree>
  </p:cSld>
  <p:clrMapOvr>
    <a:masterClrMapping/>
  </p:clrMapOvr>
</p:sld>
</file>

<file path=ppt/theme/theme1.xml><?xml version="1.0" encoding="utf-8"?>
<a:theme xmlns:a="http://schemas.openxmlformats.org/drawingml/2006/main" name="Radial">
  <a:themeElements>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fontScheme name="Radia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Radial">
  <a:themeElements>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fontScheme name="Radia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Radial">
  <a:themeElements>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fontScheme name="Radia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Radial</Template>
  <TotalTime>857</TotalTime>
  <Words>1489</Words>
  <Application>Microsoft Macintosh PowerPoint</Application>
  <PresentationFormat>On-screen Show (4:3)</PresentationFormat>
  <Paragraphs>132</Paragraphs>
  <Slides>21</Slides>
  <Notes>21</Notes>
  <HiddenSlides>0</HiddenSlides>
  <MMClips>0</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Radial</vt:lpstr>
      <vt:lpstr>1_Radial</vt:lpstr>
      <vt:lpstr>2_Radial</vt:lpstr>
      <vt:lpstr>Sound: Mediums</vt:lpstr>
      <vt:lpstr>Let’s Review Sound Waves</vt:lpstr>
      <vt:lpstr>Sound Waves and Mediums</vt:lpstr>
      <vt:lpstr>Sound Waves and Mediums</vt:lpstr>
      <vt:lpstr>PowerPoint Presentation</vt:lpstr>
      <vt:lpstr>PowerPoint Presentation</vt:lpstr>
      <vt:lpstr>Distributed Summarizing</vt:lpstr>
      <vt:lpstr>Distributed Summarizing</vt:lpstr>
      <vt:lpstr>Sound: Speed and Temperature</vt:lpstr>
      <vt:lpstr>PowerPoint Presentation</vt:lpstr>
      <vt:lpstr>Sound: Changes in Mediums</vt:lpstr>
      <vt:lpstr>Sound: Changes in Mediums  Absorption and Reflection</vt:lpstr>
      <vt:lpstr>Sound Reflection and Absorption</vt:lpstr>
      <vt:lpstr>Reflection of Sound</vt:lpstr>
      <vt:lpstr>Sound: Changes in Mediums  Diffraction</vt:lpstr>
      <vt:lpstr>Diffraction of Sound</vt:lpstr>
      <vt:lpstr>Sound: Changes in Mediums  Refraction</vt:lpstr>
      <vt:lpstr>Sound: Changes in Mediums  Refraction</vt:lpstr>
      <vt:lpstr>Sound: Changes in Mediums  Refraction</vt:lpstr>
      <vt:lpstr>Sound: Changes in Mediums  Refraction</vt:lpstr>
      <vt:lpstr>Distributed Summarizing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Sound     11/26/07</dc:title>
  <dc:creator>Ellen Meadows</dc:creator>
  <cp:lastModifiedBy>Erin Anderson</cp:lastModifiedBy>
  <cp:revision>62</cp:revision>
  <cp:lastPrinted>2013-02-26T16:14:13Z</cp:lastPrinted>
  <dcterms:created xsi:type="dcterms:W3CDTF">2007-11-27T00:28:01Z</dcterms:created>
  <dcterms:modified xsi:type="dcterms:W3CDTF">2017-01-17T04:46:58Z</dcterms:modified>
</cp:coreProperties>
</file>