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3" r:id="rId4"/>
    <p:sldId id="258" r:id="rId5"/>
    <p:sldId id="266" r:id="rId6"/>
    <p:sldId id="267" r:id="rId7"/>
    <p:sldId id="259" r:id="rId8"/>
    <p:sldId id="261" r:id="rId9"/>
    <p:sldId id="262" r:id="rId10"/>
    <p:sldId id="264" r:id="rId11"/>
    <p:sldId id="265" r:id="rId12"/>
    <p:sldId id="26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8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11/6/17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teachingchannel.org/videos/using-phenomena-achiev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afeshare.tv/submit?url=https://youtu.be/KYZA3Vxo0wk" TargetMode="External"/><Relationship Id="rId3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youtu.be/--MDILG7Znk" TargetMode="External"/><Relationship Id="rId3" Type="http://schemas.openxmlformats.org/officeDocument/2006/relationships/hyperlink" Target="https://youtu.be/i_8_LspALd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15280"/>
            <a:ext cx="7772400" cy="1780108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8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Grade Science PLC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November 7, 2017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Erin Anderson</a:t>
            </a:r>
          </a:p>
        </p:txBody>
      </p:sp>
    </p:spTree>
    <p:extLst>
      <p:ext uri="{BB962C8B-B14F-4D97-AF65-F5344CB8AC3E}">
        <p14:creationId xmlns:p14="http://schemas.microsoft.com/office/powerpoint/2010/main" val="1237345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52625"/>
            <a:ext cx="8229599" cy="4316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 smtClean="0">
                <a:solidFill>
                  <a:srgbClr val="000000"/>
                </a:solidFill>
              </a:rPr>
              <a:t>Qualifications</a:t>
            </a: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Natural</a:t>
            </a: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Observable</a:t>
            </a: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Must use science knowledge to explain (GSE standards based)</a:t>
            </a: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Must allow students to: </a:t>
            </a:r>
          </a:p>
          <a:p>
            <a:pPr lvl="1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Gather</a:t>
            </a:r>
          </a:p>
          <a:p>
            <a:pPr lvl="1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Reason</a:t>
            </a:r>
          </a:p>
          <a:p>
            <a:pPr lvl="1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Observe/explain </a:t>
            </a:r>
            <a:r>
              <a:rPr lang="en-US" u="sng" dirty="0" smtClean="0">
                <a:solidFill>
                  <a:srgbClr val="000000"/>
                </a:solidFill>
              </a:rPr>
              <a:t>using evidence</a:t>
            </a:r>
            <a:endParaRPr lang="en-US" u="sng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Anchor &amp; Supporting Phenomenon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76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8181"/>
            <a:ext cx="8229599" cy="47430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rgbClr val="000000"/>
                </a:solidFill>
              </a:rPr>
              <a:t>What are some phenomenon we could use for the upcoming units, or to review matter? 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*include phenomenon driving question.</a:t>
            </a: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Standards: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S8P1: Matter &amp; Chemistry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S8P2: Energy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S8P3: Force &amp; Motion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S8P4: Waves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S8P5: Forces in Nature (Electricity)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Brainstorming Session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79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astedImage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72" t="24846" r="11668" b="45531"/>
          <a:stretch/>
        </p:blipFill>
        <p:spPr>
          <a:xfrm>
            <a:off x="933305" y="1591055"/>
            <a:ext cx="4873046" cy="475933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Session Feedback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8875" y="2905125"/>
            <a:ext cx="22542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Sarah Graham will be building a CANVAS course for today’s PLC, and all resources will be loaded into the 8</a:t>
            </a:r>
            <a:r>
              <a:rPr lang="en-US" baseline="30000" dirty="0" smtClean="0"/>
              <a:t>th</a:t>
            </a:r>
            <a:r>
              <a:rPr lang="en-US" dirty="0" smtClean="0"/>
              <a:t> grade module.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29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8614" y="1774883"/>
            <a:ext cx="7628749" cy="4535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rgbClr val="000000"/>
                </a:solidFill>
              </a:rPr>
              <a:t>Today I will participate in a science professional learning community to understand the dependence of the new GSE on phenomenon, CER, and the 5 E instructional model. I will know I am successful when I can create a lesson plan for the force and motion unit that integrates these various aspects of science instruction. 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Learning Target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939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5E Instructional Model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08" y="1434150"/>
            <a:ext cx="8786340" cy="48089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89030" y="4378422"/>
            <a:ext cx="1751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Opening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44478" y="2692548"/>
            <a:ext cx="1751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Work Session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00954" y="3542848"/>
            <a:ext cx="2049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Closing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904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Can anything become a phenomenon</a:t>
            </a:r>
            <a:r>
              <a:rPr lang="en-US" dirty="0" smtClean="0">
                <a:solidFill>
                  <a:srgbClr val="000000"/>
                </a:solidFill>
              </a:rPr>
              <a:t>?</a:t>
            </a:r>
            <a:endParaRPr lang="en-US" dirty="0" smtClean="0">
              <a:solidFill>
                <a:srgbClr val="000000"/>
              </a:solidFill>
              <a:hlinkClick r:id="rId2"/>
            </a:endParaRPr>
          </a:p>
          <a:p>
            <a:pPr marL="0" indent="0">
              <a:buNone/>
            </a:pPr>
            <a:endParaRPr lang="en-US" dirty="0">
              <a:hlinkClick r:id="rId2"/>
            </a:endParaRP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Teaching Channel video on using Phenomena in the science classroom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>
                <a:solidFill>
                  <a:srgbClr val="000000"/>
                </a:solidFill>
              </a:rPr>
              <a:t>Let’s try it. Take out your CER graphic organizer.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What is Phenomenon?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121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4000" y="1476376"/>
            <a:ext cx="8667749" cy="5270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What is it…</a:t>
            </a:r>
          </a:p>
          <a:p>
            <a:pPr marL="0" indent="0">
              <a:buNone/>
            </a:pPr>
            <a:endParaRPr lang="en-US" sz="12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00"/>
                </a:solidFill>
              </a:rPr>
              <a:t>C</a:t>
            </a:r>
            <a:r>
              <a:rPr lang="en-US" sz="2800" dirty="0" smtClean="0">
                <a:solidFill>
                  <a:srgbClr val="000000"/>
                </a:solidFill>
              </a:rPr>
              <a:t>laim – a statement that answers a question or states an opinion</a:t>
            </a: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00"/>
                </a:solidFill>
              </a:rPr>
              <a:t>E</a:t>
            </a:r>
            <a:r>
              <a:rPr lang="en-US" sz="2800" dirty="0" smtClean="0">
                <a:solidFill>
                  <a:srgbClr val="000000"/>
                </a:solidFill>
              </a:rPr>
              <a:t>vidence – data, facts, research that supports a claim. Ex: drawings, data tables, measurements                           (3 quantitative, 2 qualitative)</a:t>
            </a: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00"/>
                </a:solidFill>
              </a:rPr>
              <a:t>R</a:t>
            </a:r>
            <a:r>
              <a:rPr lang="en-US" sz="2800" dirty="0" smtClean="0">
                <a:solidFill>
                  <a:srgbClr val="000000"/>
                </a:solidFill>
              </a:rPr>
              <a:t>easoning – justification for why the evidence supports the claim using scientific principles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Claims, Evidence, &amp; Reasoning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607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2596092"/>
            <a:ext cx="8229600" cy="1912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dirty="0" smtClean="0">
                <a:solidFill>
                  <a:srgbClr val="000000"/>
                </a:solidFill>
                <a:latin typeface="Architects Daughter"/>
                <a:cs typeface="Architects Daughter"/>
              </a:rPr>
              <a:t>How will it move?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Unit Driving Question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693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2656055"/>
            <a:ext cx="5925638" cy="18199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Falling Leaves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Why don’t the leaves fall immediately?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Unknown-3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235" y="2306193"/>
            <a:ext cx="6221566" cy="412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43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known-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180" y="3891852"/>
            <a:ext cx="3289300" cy="246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000000"/>
                </a:solidFill>
              </a:rPr>
              <a:t>STEMscopes</a:t>
            </a:r>
            <a:r>
              <a:rPr lang="en-US" dirty="0" smtClean="0">
                <a:solidFill>
                  <a:srgbClr val="000000"/>
                </a:solidFill>
              </a:rPr>
              <a:t>: Change in Motion (Engage) 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Module: 8P3BC Forces On and Motions Of Objects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What is the relationship between force, mass, and inertia?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41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762250"/>
            <a:ext cx="8229599" cy="3063875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solidFill>
                  <a:srgbClr val="000000"/>
                </a:solidFill>
              </a:rPr>
              <a:t>What happens to an object at rest if disturbed?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hlinkClick r:id="rId2"/>
              </a:rPr>
              <a:t>Inertia Demo</a:t>
            </a: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hlinkClick r:id="rId3"/>
              </a:rPr>
              <a:t>Sick Science Inertia Ring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Embroidery Hoop Pen Drop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714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57</TotalTime>
  <Words>343</Words>
  <Application>Microsoft Macintosh PowerPoint</Application>
  <PresentationFormat>On-screen Show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Waveform</vt:lpstr>
      <vt:lpstr>8th Grade Science PLC</vt:lpstr>
      <vt:lpstr>Learning Target</vt:lpstr>
      <vt:lpstr>5E Instructional Model</vt:lpstr>
      <vt:lpstr>What is Phenomenon?</vt:lpstr>
      <vt:lpstr>Claims, Evidence, &amp; Reasoning</vt:lpstr>
      <vt:lpstr>Unit Driving Question</vt:lpstr>
      <vt:lpstr>Why don’t the leaves fall immediately?</vt:lpstr>
      <vt:lpstr>What is the relationship between force, mass, and inertia?</vt:lpstr>
      <vt:lpstr>Embroidery Hoop Pen Drop</vt:lpstr>
      <vt:lpstr>Anchor &amp; Supporting Phenomenon</vt:lpstr>
      <vt:lpstr>Brainstorming Session</vt:lpstr>
      <vt:lpstr>Session Feedback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Erin Anderson</dc:creator>
  <cp:lastModifiedBy>Erin Anderson</cp:lastModifiedBy>
  <cp:revision>18</cp:revision>
  <dcterms:created xsi:type="dcterms:W3CDTF">2017-11-07T04:31:01Z</dcterms:created>
  <dcterms:modified xsi:type="dcterms:W3CDTF">2017-11-07T05:28:47Z</dcterms:modified>
</cp:coreProperties>
</file>