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Nuni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Nunito-regular.fntdata"/><Relationship Id="rId14" Type="http://schemas.openxmlformats.org/officeDocument/2006/relationships/slide" Target="slides/slide10.xml"/><Relationship Id="rId17" Type="http://schemas.openxmlformats.org/officeDocument/2006/relationships/font" Target="fonts/Nunito-italic.fntdata"/><Relationship Id="rId16" Type="http://schemas.openxmlformats.org/officeDocument/2006/relationships/font" Target="fonts/Nunito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Nunito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94d53ed1e6_4_5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94d53ed1e6_4_5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94d53ed1e6_4_5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94d53ed1e6_4_5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94d53ed1e6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94d53ed1e6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94d53ed1e6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94d53ed1e6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Hello, my name is Rikki Baylor and I am a Registered Nurse for the Hazelwood Opportunity Center.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back to the 2020-2021 school year! It’s been a time of evolving with with new health practices geared toward keepin everyone safe. Please checkout my virtual health clinic for some healthful resources and FAQ page.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94d53ed1e6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94d53ed1e6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94d53ed1e6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94d53ed1e6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94d53ed1e6_4_5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94d53ed1e6_4_5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94d53ed1e6_4_5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94d53ed1e6_4_5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94d53ed1e6_4_5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94d53ed1e6_4_5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94d53ed1e6_4_5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94d53ed1e6_4_5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6.jp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5" Type="http://schemas.openxmlformats.org/officeDocument/2006/relationships/image" Target="../media/image14.png"/><Relationship Id="rId6" Type="http://schemas.openxmlformats.org/officeDocument/2006/relationships/image" Target="../media/image1.png"/><Relationship Id="rId7" Type="http://schemas.openxmlformats.org/officeDocument/2006/relationships/image" Target="../media/image12.png"/><Relationship Id="rId8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8.png"/><Relationship Id="rId10" Type="http://schemas.openxmlformats.org/officeDocument/2006/relationships/image" Target="../media/image4.png"/><Relationship Id="rId13" Type="http://schemas.openxmlformats.org/officeDocument/2006/relationships/image" Target="../media/image9.png"/><Relationship Id="rId12" Type="http://schemas.openxmlformats.org/officeDocument/2006/relationships/hyperlink" Target="https://www.youtube.com/watch?v=oeAN8Xxz0q4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jpg"/><Relationship Id="rId4" Type="http://schemas.openxmlformats.org/officeDocument/2006/relationships/image" Target="../media/image15.png"/><Relationship Id="rId9" Type="http://schemas.openxmlformats.org/officeDocument/2006/relationships/image" Target="../media/image5.png"/><Relationship Id="rId5" Type="http://schemas.openxmlformats.org/officeDocument/2006/relationships/hyperlink" Target="https://www.youtube.com/watch?v=seA1wbXUQTs" TargetMode="External"/><Relationship Id="rId6" Type="http://schemas.openxmlformats.org/officeDocument/2006/relationships/image" Target="../media/image3.png"/><Relationship Id="rId7" Type="http://schemas.openxmlformats.org/officeDocument/2006/relationships/image" Target="../media/image6.png"/><Relationship Id="rId8" Type="http://schemas.openxmlformats.org/officeDocument/2006/relationships/slide" Target="/ppt/slides/slide6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health.mo.gov/living/wellness/immunizations/pdf/2021schoolrequirements.pdf" TargetMode="External"/><Relationship Id="rId4" Type="http://schemas.openxmlformats.org/officeDocument/2006/relationships/hyperlink" Target="https://health.mo.gov/living/wellness/immunizations/vfc-parents.php" TargetMode="External"/><Relationship Id="rId5" Type="http://schemas.openxmlformats.org/officeDocument/2006/relationships/hyperlink" Target="http://www.stlouisco.com/Health-and-Wellness/Health-Centers-and-Medical-Services#anchormurphy" TargetMode="External"/><Relationship Id="rId6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youtu.be/qJG72sycQB8" TargetMode="External"/><Relationship Id="rId4" Type="http://schemas.openxmlformats.org/officeDocument/2006/relationships/hyperlink" Target="https://www.cdc.gov/coronavirus/2019-ncov/daily-life-coping/for-parents.html" TargetMode="External"/><Relationship Id="rId9" Type="http://schemas.openxmlformats.org/officeDocument/2006/relationships/image" Target="../media/image13.png"/><Relationship Id="rId5" Type="http://schemas.openxmlformats.org/officeDocument/2006/relationships/hyperlink" Target="https://www.cdc.gov/coronavirus/2019-ncov/prevent-getting-sick/index.html" TargetMode="External"/><Relationship Id="rId6" Type="http://schemas.openxmlformats.org/officeDocument/2006/relationships/image" Target="../media/image17.png"/><Relationship Id="rId7" Type="http://schemas.openxmlformats.org/officeDocument/2006/relationships/image" Target="../media/image11.png"/><Relationship Id="rId8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cdc.gov/coronavirus/2019-ncov/if-you-are-sick/index.html" TargetMode="External"/><Relationship Id="rId4" Type="http://schemas.openxmlformats.org/officeDocument/2006/relationships/hyperlink" Target="https://www.youtube.com/watch?v=Bqozl-9WYgM" TargetMode="External"/><Relationship Id="rId9" Type="http://schemas.openxmlformats.org/officeDocument/2006/relationships/image" Target="../media/image18.png"/><Relationship Id="rId5" Type="http://schemas.openxmlformats.org/officeDocument/2006/relationships/hyperlink" Target="https://www.youtube.com/watch?v=HRzLFnr0uUg" TargetMode="External"/><Relationship Id="rId6" Type="http://schemas.openxmlformats.org/officeDocument/2006/relationships/hyperlink" Target="https://www.youtube.com/watch?v=ghLkwSlWSXw" TargetMode="External"/><Relationship Id="rId7" Type="http://schemas.openxmlformats.org/officeDocument/2006/relationships/hyperlink" Target="https://health.mo.gov/" TargetMode="External"/><Relationship Id="rId8" Type="http://schemas.openxmlformats.org/officeDocument/2006/relationships/image" Target="../media/image2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856350" y="1145350"/>
            <a:ext cx="7431300" cy="255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Hazelwood Opportunity Center Virtual Clinic</a:t>
            </a:r>
            <a:endParaRPr b="1" u="sng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2"/>
          <p:cNvSpPr txBox="1"/>
          <p:nvPr>
            <p:ph type="ctrTitle"/>
          </p:nvPr>
        </p:nvSpPr>
        <p:spPr>
          <a:xfrm>
            <a:off x="311700" y="416325"/>
            <a:ext cx="8520600" cy="238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for visiting</a:t>
            </a:r>
            <a:r>
              <a:rPr lang="en"/>
              <a:t> the Hazelwood Opportunity Center Virtual Clinic!</a:t>
            </a:r>
            <a:endParaRPr/>
          </a:p>
        </p:txBody>
      </p:sp>
      <p:sp>
        <p:nvSpPr>
          <p:cNvPr id="215" name="Google Shape;215;p2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6" name="Google Shape;2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0775" y="2283025"/>
            <a:ext cx="3934850" cy="252852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2"/>
          <p:cNvSpPr txBox="1"/>
          <p:nvPr>
            <p:ph type="ctrTitle"/>
          </p:nvPr>
        </p:nvSpPr>
        <p:spPr>
          <a:xfrm>
            <a:off x="6925575" y="2522475"/>
            <a:ext cx="1733100" cy="168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Nurse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Baylor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600" y="2417300"/>
            <a:ext cx="2726174" cy="248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2975" y="2264850"/>
            <a:ext cx="1920400" cy="27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5478" y="1705550"/>
            <a:ext cx="1249850" cy="118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4">
            <a:hlinkClick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17325" y="-94000"/>
            <a:ext cx="3330525" cy="504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09675" y="73025"/>
            <a:ext cx="3823926" cy="187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53975" y="2041825"/>
            <a:ext cx="2385000" cy="30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4">
            <a:hlinkClick action="ppaction://hlinkshowjump?jump=nextslide"/>
          </p:cNvPr>
          <p:cNvSpPr/>
          <p:nvPr/>
        </p:nvSpPr>
        <p:spPr>
          <a:xfrm>
            <a:off x="1218175" y="491200"/>
            <a:ext cx="2123400" cy="866400"/>
          </a:xfrm>
          <a:prstGeom prst="homePlate">
            <a:avLst>
              <a:gd fmla="val 50000" name="adj"/>
            </a:avLst>
          </a:prstGeom>
          <a:solidFill>
            <a:srgbClr val="351C7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Click to learn more about me!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5"/>
          <p:cNvSpPr txBox="1"/>
          <p:nvPr/>
        </p:nvSpPr>
        <p:spPr>
          <a:xfrm>
            <a:off x="232200" y="1357275"/>
            <a:ext cx="8832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Hello, my name is Rikki Baylor or Nurse Baylor. </a:t>
            </a:r>
            <a:endParaRPr sz="24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I am the Registered Nurse for the Hazelwood Opportunity Center. </a:t>
            </a:r>
            <a:endParaRPr sz="24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Welcome back to the 2020-2021 school year! This year health practices have been evolving while focusing on keeping everyone safe. </a:t>
            </a:r>
            <a:endParaRPr sz="24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Please checkout my virtual health clinic for some helpful resources and informational video clips!</a:t>
            </a:r>
            <a:endParaRPr sz="24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5" name="Google Shape;145;p15">
            <a:hlinkClick action="ppaction://hlinkshowjump?jump=nextslide"/>
          </p:cNvPr>
          <p:cNvSpPr/>
          <p:nvPr/>
        </p:nvSpPr>
        <p:spPr>
          <a:xfrm>
            <a:off x="6192275" y="3973150"/>
            <a:ext cx="2123400" cy="866400"/>
          </a:xfrm>
          <a:prstGeom prst="homePlate">
            <a:avLst>
              <a:gd fmla="val 50000" name="adj"/>
            </a:avLst>
          </a:prstGeom>
          <a:solidFill>
            <a:srgbClr val="351C7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Click to enter virtual clinic!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51" y="2121850"/>
            <a:ext cx="1845375" cy="2296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6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3850" y="846050"/>
            <a:ext cx="1436951" cy="98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07325" y="1378850"/>
            <a:ext cx="2162150" cy="426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>
            <a:hlinkClick action="ppaction://hlinksldjump"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97500" y="705075"/>
            <a:ext cx="1181800" cy="150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2112125" y="1902625"/>
            <a:ext cx="4352642" cy="331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>
            <a:hlinkClick action="ppaction://hlinkshowjump?jump=nextslide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433200" y="516367"/>
            <a:ext cx="1729300" cy="1424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>
            <a:hlinkClick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368396" y="307346"/>
            <a:ext cx="1532600" cy="153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/>
          <p:nvPr>
            <p:ph type="title"/>
          </p:nvPr>
        </p:nvSpPr>
        <p:spPr>
          <a:xfrm>
            <a:off x="831740" y="432774"/>
            <a:ext cx="7745100" cy="10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Immunizations and Health Records</a:t>
            </a:r>
            <a:endParaRPr/>
          </a:p>
        </p:txBody>
      </p:sp>
      <p:sp>
        <p:nvSpPr>
          <p:cNvPr id="162" name="Google Shape;162;p17"/>
          <p:cNvSpPr txBox="1"/>
          <p:nvPr/>
        </p:nvSpPr>
        <p:spPr>
          <a:xfrm>
            <a:off x="2270314" y="1346996"/>
            <a:ext cx="6522900" cy="30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https://health.mo.gov/living/wellness/immunizations/pdf/2021schoolrequirements.pdf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https://health.mo.gov/living/wellness/immunizations/vfc-parents.php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http://www.stlouisco.com/Health-and-Wellness/Health-Centers-and-Medical-Services#anchormurphy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163" name="Google Shape;163;p17"/>
          <p:cNvSpPr/>
          <p:nvPr/>
        </p:nvSpPr>
        <p:spPr>
          <a:xfrm>
            <a:off x="603900" y="1461096"/>
            <a:ext cx="1428300" cy="662700"/>
          </a:xfrm>
          <a:prstGeom prst="homePlate">
            <a:avLst>
              <a:gd fmla="val 50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Immunization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Schedules</a:t>
            </a:r>
            <a:endParaRPr/>
          </a:p>
        </p:txBody>
      </p:sp>
      <p:sp>
        <p:nvSpPr>
          <p:cNvPr id="164" name="Google Shape;164;p17"/>
          <p:cNvSpPr/>
          <p:nvPr/>
        </p:nvSpPr>
        <p:spPr>
          <a:xfrm>
            <a:off x="603900" y="2565047"/>
            <a:ext cx="1428300" cy="662700"/>
          </a:xfrm>
          <a:prstGeom prst="homePlate">
            <a:avLst>
              <a:gd fmla="val 50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Assistance</a:t>
            </a:r>
            <a:endParaRPr/>
          </a:p>
        </p:txBody>
      </p:sp>
      <p:sp>
        <p:nvSpPr>
          <p:cNvPr id="165" name="Google Shape;165;p17"/>
          <p:cNvSpPr/>
          <p:nvPr/>
        </p:nvSpPr>
        <p:spPr>
          <a:xfrm>
            <a:off x="603900" y="3783099"/>
            <a:ext cx="1428300" cy="662700"/>
          </a:xfrm>
          <a:prstGeom prst="homePlate">
            <a:avLst>
              <a:gd fmla="val 50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Location</a:t>
            </a:r>
            <a:endParaRPr/>
          </a:p>
        </p:txBody>
      </p:sp>
      <p:pic>
        <p:nvPicPr>
          <p:cNvPr id="166" name="Google Shape;16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9825" y="477375"/>
            <a:ext cx="799851" cy="799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77000" y="477375"/>
            <a:ext cx="799851" cy="799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"/>
          <p:cNvSpPr txBox="1"/>
          <p:nvPr>
            <p:ph type="title"/>
          </p:nvPr>
        </p:nvSpPr>
        <p:spPr>
          <a:xfrm>
            <a:off x="819150" y="464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 Promotion and Illness Prevention</a:t>
            </a:r>
            <a:endParaRPr/>
          </a:p>
        </p:txBody>
      </p:sp>
      <p:sp>
        <p:nvSpPr>
          <p:cNvPr id="173" name="Google Shape;173;p18"/>
          <p:cNvSpPr txBox="1"/>
          <p:nvPr/>
        </p:nvSpPr>
        <p:spPr>
          <a:xfrm>
            <a:off x="1254025" y="1533475"/>
            <a:ext cx="7578300" cy="38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https://youtu.be/qJG72sycQB8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https://www.cdc.gov/coronavirus/2019-ncov/daily-life-coping/for-parents.html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https://www.cdc.gov/coronavirus/2019-ncov/prevent-getting-sick/index.html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pic>
        <p:nvPicPr>
          <p:cNvPr id="174" name="Google Shape;17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7225" y="1398725"/>
            <a:ext cx="803000" cy="80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1788" y="3886600"/>
            <a:ext cx="933874" cy="933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7225" y="2534675"/>
            <a:ext cx="803004" cy="69048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8"/>
          <p:cNvSpPr txBox="1"/>
          <p:nvPr/>
        </p:nvSpPr>
        <p:spPr>
          <a:xfrm>
            <a:off x="3119450" y="313145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8" name="Google Shape;178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2625" y="401175"/>
            <a:ext cx="799851" cy="799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034650" y="401175"/>
            <a:ext cx="799851" cy="799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9"/>
          <p:cNvSpPr txBox="1"/>
          <p:nvPr>
            <p:ph type="title"/>
          </p:nvPr>
        </p:nvSpPr>
        <p:spPr>
          <a:xfrm>
            <a:off x="819150" y="3884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 Resources</a:t>
            </a:r>
            <a:endParaRPr/>
          </a:p>
        </p:txBody>
      </p:sp>
      <p:sp>
        <p:nvSpPr>
          <p:cNvPr id="185" name="Google Shape;185;p19"/>
          <p:cNvSpPr txBox="1"/>
          <p:nvPr/>
        </p:nvSpPr>
        <p:spPr>
          <a:xfrm>
            <a:off x="2115717" y="1471790"/>
            <a:ext cx="6462000" cy="31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https://www.cdc.gov/coronavirus/2019-ncov/if-you-are-sick/index.html</a:t>
            </a:r>
            <a:endParaRPr sz="16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https://www.youtube.com/watch?v=Bqozl-9WYgM</a:t>
            </a:r>
            <a:endParaRPr sz="16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https://www.youtube.com/watch?v=HRzLFnr0uUg</a:t>
            </a:r>
            <a:endParaRPr sz="16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rgbClr val="0000FF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https://www.youtube.com/watch?v=ghLkwSlWSXw</a:t>
            </a:r>
            <a:endParaRPr sz="16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 u="sng">
                <a:solidFill>
                  <a:srgbClr val="0000FF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https://health.mo.gov/</a:t>
            </a:r>
            <a:endParaRPr sz="1600">
              <a:solidFill>
                <a:srgbClr val="0000FF"/>
              </a:solidFill>
            </a:endParaRPr>
          </a:p>
        </p:txBody>
      </p:sp>
      <p:pic>
        <p:nvPicPr>
          <p:cNvPr id="186" name="Google Shape;186;p19">
            <a:hlinkClick action="ppaction://hlinkshowjump?jump=lastslide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06099" y="1343000"/>
            <a:ext cx="947701" cy="839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2800" y="2526304"/>
            <a:ext cx="947700" cy="871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06098" y="3898980"/>
            <a:ext cx="947701" cy="760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115725" y="388400"/>
            <a:ext cx="799851" cy="799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185950" y="388400"/>
            <a:ext cx="799851" cy="799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itmoji Image" id="195" name="Google Shape;19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925" y="583030"/>
            <a:ext cx="2051418" cy="19811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eep your distance" id="196" name="Google Shape;19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6830" y="543249"/>
            <a:ext cx="2133811" cy="20606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ear your mask" id="197" name="Google Shape;19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10631" y="2084099"/>
            <a:ext cx="2051418" cy="198109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0"/>
          <p:cNvSpPr txBox="1"/>
          <p:nvPr/>
        </p:nvSpPr>
        <p:spPr>
          <a:xfrm>
            <a:off x="946950" y="111425"/>
            <a:ext cx="7250100" cy="9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Before you go, remember to ...</a:t>
            </a:r>
            <a:endParaRPr/>
          </a:p>
        </p:txBody>
      </p:sp>
      <p:pic>
        <p:nvPicPr>
          <p:cNvPr descr="sanitize" id="199" name="Google Shape;19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31343" y="2044299"/>
            <a:ext cx="2133798" cy="2060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20"/>
          <p:cNvCxnSpPr>
            <a:stCxn id="195" idx="2"/>
          </p:cNvCxnSpPr>
          <p:nvPr/>
        </p:nvCxnSpPr>
        <p:spPr>
          <a:xfrm flipH="1" rot="-5400000">
            <a:off x="1317634" y="2552149"/>
            <a:ext cx="1203900" cy="12279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cxnSp>
      <p:cxnSp>
        <p:nvCxnSpPr>
          <p:cNvPr id="201" name="Google Shape;201;p20"/>
          <p:cNvCxnSpPr/>
          <p:nvPr/>
        </p:nvCxnSpPr>
        <p:spPr>
          <a:xfrm flipH="1" rot="10800000">
            <a:off x="4568008" y="2779661"/>
            <a:ext cx="1326900" cy="10617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cxnSp>
        <p:nvCxnSpPr>
          <p:cNvPr id="202" name="Google Shape;202;p20"/>
          <p:cNvCxnSpPr/>
          <p:nvPr/>
        </p:nvCxnSpPr>
        <p:spPr>
          <a:xfrm>
            <a:off x="6779420" y="1180985"/>
            <a:ext cx="1498800" cy="8301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203" name="Google Shape;203;p20"/>
          <p:cNvSpPr txBox="1"/>
          <p:nvPr/>
        </p:nvSpPr>
        <p:spPr>
          <a:xfrm>
            <a:off x="817725" y="4217600"/>
            <a:ext cx="7250100" cy="9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And above all ...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1"/>
          <p:cNvSpPr txBox="1"/>
          <p:nvPr/>
        </p:nvSpPr>
        <p:spPr>
          <a:xfrm>
            <a:off x="3324875" y="426475"/>
            <a:ext cx="7250100" cy="9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stay healthy helpful and calm" id="209" name="Google Shape;2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850" y="159450"/>
            <a:ext cx="6978625" cy="482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