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59" r:id="rId3"/>
    <p:sldId id="257" r:id="rId4"/>
    <p:sldId id="260" r:id="rId5"/>
    <p:sldId id="261" r:id="rId6"/>
    <p:sldId id="258" r:id="rId7"/>
    <p:sldId id="266" r:id="rId8"/>
    <p:sldId id="265" r:id="rId9"/>
    <p:sldId id="262" r:id="rId10"/>
    <p:sldId id="263" r:id="rId11"/>
    <p:sldId id="264" r:id="rId12"/>
    <p:sldId id="267" r:id="rId13"/>
    <p:sldId id="268" r:id="rId14"/>
    <p:sldId id="270" r:id="rId15"/>
    <p:sldId id="269" r:id="rId16"/>
    <p:sldId id="276" r:id="rId17"/>
    <p:sldId id="272" r:id="rId18"/>
    <p:sldId id="273" r:id="rId19"/>
    <p:sldId id="274" r:id="rId20"/>
    <p:sldId id="275" r:id="rId21"/>
    <p:sldId id="277" r:id="rId22"/>
    <p:sldId id="278" r:id="rId23"/>
    <p:sldId id="279" r:id="rId24"/>
    <p:sldId id="281" r:id="rId25"/>
    <p:sldId id="280" r:id="rId26"/>
    <p:sldId id="282" r:id="rId27"/>
    <p:sldId id="284" r:id="rId28"/>
    <p:sldId id="283"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61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5D0516F-B7D2-4C4B-85AB-F32A9F504DD9}"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04F5BFF3-4A9D-45AA-804C-CB57EFD50D45}">
      <dgm:prSet/>
      <dgm:spPr/>
      <dgm:t>
        <a:bodyPr/>
        <a:lstStyle/>
        <a:p>
          <a:r>
            <a:rPr lang="en-US" dirty="0"/>
            <a:t>What is OPWDD? </a:t>
          </a:r>
        </a:p>
      </dgm:t>
    </dgm:pt>
    <dgm:pt modelId="{8F15FA5E-948C-4C90-97F7-4CAF81C3A6BB}" type="parTrans" cxnId="{C455C06C-5A9F-4D36-9792-DEE0753D68A0}">
      <dgm:prSet/>
      <dgm:spPr/>
      <dgm:t>
        <a:bodyPr/>
        <a:lstStyle/>
        <a:p>
          <a:endParaRPr lang="en-US"/>
        </a:p>
      </dgm:t>
    </dgm:pt>
    <dgm:pt modelId="{656BBBD5-F5A3-4266-B040-1E06674C65B8}" type="sibTrans" cxnId="{C455C06C-5A9F-4D36-9792-DEE0753D68A0}">
      <dgm:prSet/>
      <dgm:spPr/>
      <dgm:t>
        <a:bodyPr/>
        <a:lstStyle/>
        <a:p>
          <a:endParaRPr lang="en-US"/>
        </a:p>
      </dgm:t>
    </dgm:pt>
    <dgm:pt modelId="{BECCC9A6-4134-4EDE-8C72-25478A47B46A}">
      <dgm:prSet/>
      <dgm:spPr/>
      <dgm:t>
        <a:bodyPr/>
        <a:lstStyle/>
        <a:p>
          <a:r>
            <a:rPr lang="en-US" dirty="0"/>
            <a:t>Getting started </a:t>
          </a:r>
        </a:p>
      </dgm:t>
    </dgm:pt>
    <dgm:pt modelId="{3EB20035-DF74-4375-A86F-D8953C4C29D4}" type="parTrans" cxnId="{C7363870-1CF1-4E31-A5E1-79133B7E1EC3}">
      <dgm:prSet/>
      <dgm:spPr/>
      <dgm:t>
        <a:bodyPr/>
        <a:lstStyle/>
        <a:p>
          <a:endParaRPr lang="en-US"/>
        </a:p>
      </dgm:t>
    </dgm:pt>
    <dgm:pt modelId="{D1831213-D135-49A5-B7E7-D534FCBFF6D4}" type="sibTrans" cxnId="{C7363870-1CF1-4E31-A5E1-79133B7E1EC3}">
      <dgm:prSet/>
      <dgm:spPr/>
      <dgm:t>
        <a:bodyPr/>
        <a:lstStyle/>
        <a:p>
          <a:endParaRPr lang="en-US"/>
        </a:p>
      </dgm:t>
    </dgm:pt>
    <dgm:pt modelId="{6DC90322-1B70-4BE1-83EC-3FF2185FCDC6}">
      <dgm:prSet/>
      <dgm:spPr/>
      <dgm:t>
        <a:bodyPr/>
        <a:lstStyle/>
        <a:p>
          <a:r>
            <a:rPr lang="en-US" dirty="0"/>
            <a:t>The Front Door Process explained</a:t>
          </a:r>
        </a:p>
      </dgm:t>
    </dgm:pt>
    <dgm:pt modelId="{73FB9F38-155E-4D4A-95F5-B4F881B6B94C}" type="parTrans" cxnId="{D8DBD3D3-BBE9-4452-A2E5-D42F9134663C}">
      <dgm:prSet/>
      <dgm:spPr/>
      <dgm:t>
        <a:bodyPr/>
        <a:lstStyle/>
        <a:p>
          <a:endParaRPr lang="en-US"/>
        </a:p>
      </dgm:t>
    </dgm:pt>
    <dgm:pt modelId="{049D2685-AEC1-47DA-A53B-E737F6C71820}" type="sibTrans" cxnId="{D8DBD3D3-BBE9-4452-A2E5-D42F9134663C}">
      <dgm:prSet/>
      <dgm:spPr/>
      <dgm:t>
        <a:bodyPr/>
        <a:lstStyle/>
        <a:p>
          <a:endParaRPr lang="en-US"/>
        </a:p>
      </dgm:t>
    </dgm:pt>
    <dgm:pt modelId="{DEB637E4-FE88-449D-949A-222032D1745F}">
      <dgm:prSet/>
      <dgm:spPr/>
      <dgm:t>
        <a:bodyPr/>
        <a:lstStyle/>
        <a:p>
          <a:r>
            <a:rPr lang="en-US" dirty="0"/>
            <a:t>Eligibility</a:t>
          </a:r>
        </a:p>
      </dgm:t>
    </dgm:pt>
    <dgm:pt modelId="{B572F392-49C5-4AAE-97A1-8988A6F9C3BA}" type="parTrans" cxnId="{80D9C194-7267-45B5-8AE4-EBF2F5D4D2FA}">
      <dgm:prSet/>
      <dgm:spPr/>
      <dgm:t>
        <a:bodyPr/>
        <a:lstStyle/>
        <a:p>
          <a:endParaRPr lang="en-US"/>
        </a:p>
      </dgm:t>
    </dgm:pt>
    <dgm:pt modelId="{42E2DBBE-F398-4DF9-96E5-BD22E81FEC4E}" type="sibTrans" cxnId="{80D9C194-7267-45B5-8AE4-EBF2F5D4D2FA}">
      <dgm:prSet/>
      <dgm:spPr/>
      <dgm:t>
        <a:bodyPr/>
        <a:lstStyle/>
        <a:p>
          <a:endParaRPr lang="en-US"/>
        </a:p>
      </dgm:t>
    </dgm:pt>
    <dgm:pt modelId="{E6AA02AC-EAEB-4481-BCDD-B9358105E857}">
      <dgm:prSet/>
      <dgm:spPr/>
      <dgm:t>
        <a:bodyPr/>
        <a:lstStyle/>
        <a:p>
          <a:r>
            <a:rPr lang="en-US" dirty="0"/>
            <a:t>OPWDD Services</a:t>
          </a:r>
        </a:p>
      </dgm:t>
    </dgm:pt>
    <dgm:pt modelId="{7D97A292-6A95-40AE-9E87-C35EF98EA619}" type="parTrans" cxnId="{AC2D350B-D58A-4736-9EFB-16D6B9DA3007}">
      <dgm:prSet/>
      <dgm:spPr/>
      <dgm:t>
        <a:bodyPr/>
        <a:lstStyle/>
        <a:p>
          <a:endParaRPr lang="en-US"/>
        </a:p>
      </dgm:t>
    </dgm:pt>
    <dgm:pt modelId="{F6B77020-3768-439A-8E11-C30175D3258C}" type="sibTrans" cxnId="{AC2D350B-D58A-4736-9EFB-16D6B9DA3007}">
      <dgm:prSet/>
      <dgm:spPr/>
      <dgm:t>
        <a:bodyPr/>
        <a:lstStyle/>
        <a:p>
          <a:endParaRPr lang="en-US"/>
        </a:p>
      </dgm:t>
    </dgm:pt>
    <dgm:pt modelId="{A92F5E77-36AB-49F3-8D1D-C8601CE17FCC}">
      <dgm:prSet/>
      <dgm:spPr/>
      <dgm:t>
        <a:bodyPr/>
        <a:lstStyle/>
        <a:p>
          <a:r>
            <a:rPr lang="en-US" dirty="0"/>
            <a:t>Employment Services</a:t>
          </a:r>
        </a:p>
      </dgm:t>
    </dgm:pt>
    <dgm:pt modelId="{63E1BD05-D3E7-435D-8EFB-F9EBB017E0A6}" type="parTrans" cxnId="{66F130D4-4CC2-4096-9C79-C81DD5A65EAF}">
      <dgm:prSet/>
      <dgm:spPr/>
      <dgm:t>
        <a:bodyPr/>
        <a:lstStyle/>
        <a:p>
          <a:endParaRPr lang="en-US"/>
        </a:p>
      </dgm:t>
    </dgm:pt>
    <dgm:pt modelId="{CF0BFC3F-3161-40BC-8C05-3A4783E56D14}" type="sibTrans" cxnId="{66F130D4-4CC2-4096-9C79-C81DD5A65EAF}">
      <dgm:prSet/>
      <dgm:spPr/>
      <dgm:t>
        <a:bodyPr/>
        <a:lstStyle/>
        <a:p>
          <a:endParaRPr lang="en-US"/>
        </a:p>
      </dgm:t>
    </dgm:pt>
    <dgm:pt modelId="{7A9B83CD-FC63-4111-BD2D-C5722CED2F1D}">
      <dgm:prSet/>
      <dgm:spPr/>
      <dgm:t>
        <a:bodyPr/>
        <a:lstStyle/>
        <a:p>
          <a:r>
            <a:rPr lang="en-US" dirty="0"/>
            <a:t>OPWDD Care Management</a:t>
          </a:r>
        </a:p>
      </dgm:t>
    </dgm:pt>
    <dgm:pt modelId="{AD2EC6AE-BABD-4966-A31A-40B8D2944F73}" type="parTrans" cxnId="{0CCD29C9-D38D-408C-8291-F00E115A0D9F}">
      <dgm:prSet/>
      <dgm:spPr/>
      <dgm:t>
        <a:bodyPr/>
        <a:lstStyle/>
        <a:p>
          <a:endParaRPr lang="en-US"/>
        </a:p>
      </dgm:t>
    </dgm:pt>
    <dgm:pt modelId="{3544223D-B317-4367-BF64-BE8D57227822}" type="sibTrans" cxnId="{0CCD29C9-D38D-408C-8291-F00E115A0D9F}">
      <dgm:prSet/>
      <dgm:spPr/>
      <dgm:t>
        <a:bodyPr/>
        <a:lstStyle/>
        <a:p>
          <a:endParaRPr lang="en-US"/>
        </a:p>
      </dgm:t>
    </dgm:pt>
    <dgm:pt modelId="{93953321-314F-4C76-8936-F0719A808D47}">
      <dgm:prSet/>
      <dgm:spPr/>
      <dgm:t>
        <a:bodyPr/>
        <a:lstStyle/>
        <a:p>
          <a:r>
            <a:rPr lang="en-US" dirty="0"/>
            <a:t>Assessment</a:t>
          </a:r>
        </a:p>
      </dgm:t>
    </dgm:pt>
    <dgm:pt modelId="{64F3BD07-DED3-4CA3-A993-27B57306CF15}" type="parTrans" cxnId="{3BC68548-E024-4C35-857D-C3990071989F}">
      <dgm:prSet/>
      <dgm:spPr/>
      <dgm:t>
        <a:bodyPr/>
        <a:lstStyle/>
        <a:p>
          <a:endParaRPr lang="en-US"/>
        </a:p>
      </dgm:t>
    </dgm:pt>
    <dgm:pt modelId="{9454F8E3-8065-4450-B952-44AF3A8E9BA2}" type="sibTrans" cxnId="{3BC68548-E024-4C35-857D-C3990071989F}">
      <dgm:prSet/>
      <dgm:spPr/>
      <dgm:t>
        <a:bodyPr/>
        <a:lstStyle/>
        <a:p>
          <a:endParaRPr lang="en-US"/>
        </a:p>
      </dgm:t>
    </dgm:pt>
    <dgm:pt modelId="{75565379-0EBA-4703-9A69-3ABC78E9414D}" type="pres">
      <dgm:prSet presAssocID="{35D0516F-B7D2-4C4B-85AB-F32A9F504DD9}" presName="vert0" presStyleCnt="0">
        <dgm:presLayoutVars>
          <dgm:dir/>
          <dgm:animOne val="branch"/>
          <dgm:animLvl val="lvl"/>
        </dgm:presLayoutVars>
      </dgm:prSet>
      <dgm:spPr/>
    </dgm:pt>
    <dgm:pt modelId="{280B7760-16EE-4AF5-A80E-DC057A800128}" type="pres">
      <dgm:prSet presAssocID="{04F5BFF3-4A9D-45AA-804C-CB57EFD50D45}" presName="thickLine" presStyleLbl="alignNode1" presStyleIdx="0" presStyleCnt="8"/>
      <dgm:spPr/>
    </dgm:pt>
    <dgm:pt modelId="{A524AE93-B2DB-4009-BD52-D7DA75FF5821}" type="pres">
      <dgm:prSet presAssocID="{04F5BFF3-4A9D-45AA-804C-CB57EFD50D45}" presName="horz1" presStyleCnt="0"/>
      <dgm:spPr/>
    </dgm:pt>
    <dgm:pt modelId="{10BD80C0-B7E9-467C-8723-483071F435FE}" type="pres">
      <dgm:prSet presAssocID="{04F5BFF3-4A9D-45AA-804C-CB57EFD50D45}" presName="tx1" presStyleLbl="revTx" presStyleIdx="0" presStyleCnt="8"/>
      <dgm:spPr/>
    </dgm:pt>
    <dgm:pt modelId="{7A66988F-CBCA-48A2-97ED-964EB70B8A1F}" type="pres">
      <dgm:prSet presAssocID="{04F5BFF3-4A9D-45AA-804C-CB57EFD50D45}" presName="vert1" presStyleCnt="0"/>
      <dgm:spPr/>
    </dgm:pt>
    <dgm:pt modelId="{B5E7F784-B5A9-4697-B369-20B7A143CB20}" type="pres">
      <dgm:prSet presAssocID="{BECCC9A6-4134-4EDE-8C72-25478A47B46A}" presName="thickLine" presStyleLbl="alignNode1" presStyleIdx="1" presStyleCnt="8"/>
      <dgm:spPr/>
    </dgm:pt>
    <dgm:pt modelId="{8CDF7D9C-E056-4692-AC6F-1C657BD68A2A}" type="pres">
      <dgm:prSet presAssocID="{BECCC9A6-4134-4EDE-8C72-25478A47B46A}" presName="horz1" presStyleCnt="0"/>
      <dgm:spPr/>
    </dgm:pt>
    <dgm:pt modelId="{9C7E6A1E-4790-4DB3-B102-98EB01D43504}" type="pres">
      <dgm:prSet presAssocID="{BECCC9A6-4134-4EDE-8C72-25478A47B46A}" presName="tx1" presStyleLbl="revTx" presStyleIdx="1" presStyleCnt="8"/>
      <dgm:spPr/>
    </dgm:pt>
    <dgm:pt modelId="{CA8C734F-76EA-4419-936B-4884C98E8392}" type="pres">
      <dgm:prSet presAssocID="{BECCC9A6-4134-4EDE-8C72-25478A47B46A}" presName="vert1" presStyleCnt="0"/>
      <dgm:spPr/>
    </dgm:pt>
    <dgm:pt modelId="{963B620A-17EC-4A69-9B49-23B0681AE25E}" type="pres">
      <dgm:prSet presAssocID="{6DC90322-1B70-4BE1-83EC-3FF2185FCDC6}" presName="thickLine" presStyleLbl="alignNode1" presStyleIdx="2" presStyleCnt="8"/>
      <dgm:spPr/>
    </dgm:pt>
    <dgm:pt modelId="{4799806C-78C6-43D1-88B4-DA5E0401E073}" type="pres">
      <dgm:prSet presAssocID="{6DC90322-1B70-4BE1-83EC-3FF2185FCDC6}" presName="horz1" presStyleCnt="0"/>
      <dgm:spPr/>
    </dgm:pt>
    <dgm:pt modelId="{D85BC843-114C-4353-A3DC-8C9FD1BC998B}" type="pres">
      <dgm:prSet presAssocID="{6DC90322-1B70-4BE1-83EC-3FF2185FCDC6}" presName="tx1" presStyleLbl="revTx" presStyleIdx="2" presStyleCnt="8"/>
      <dgm:spPr/>
    </dgm:pt>
    <dgm:pt modelId="{E5DBE256-2B05-41E7-B9A3-6E2A0FAB63FF}" type="pres">
      <dgm:prSet presAssocID="{6DC90322-1B70-4BE1-83EC-3FF2185FCDC6}" presName="vert1" presStyleCnt="0"/>
      <dgm:spPr/>
    </dgm:pt>
    <dgm:pt modelId="{59849C0F-06B7-4560-81DF-B72BC50FBDA2}" type="pres">
      <dgm:prSet presAssocID="{DEB637E4-FE88-449D-949A-222032D1745F}" presName="thickLine" presStyleLbl="alignNode1" presStyleIdx="3" presStyleCnt="8"/>
      <dgm:spPr/>
    </dgm:pt>
    <dgm:pt modelId="{5A2DD295-81A6-4022-BF07-2F3F5DFF8177}" type="pres">
      <dgm:prSet presAssocID="{DEB637E4-FE88-449D-949A-222032D1745F}" presName="horz1" presStyleCnt="0"/>
      <dgm:spPr/>
    </dgm:pt>
    <dgm:pt modelId="{A29C4C0E-3AAC-4A68-B485-F88F15148E49}" type="pres">
      <dgm:prSet presAssocID="{DEB637E4-FE88-449D-949A-222032D1745F}" presName="tx1" presStyleLbl="revTx" presStyleIdx="3" presStyleCnt="8"/>
      <dgm:spPr/>
    </dgm:pt>
    <dgm:pt modelId="{DE15DDE4-A6CD-47AD-9F15-AFA79958F8BE}" type="pres">
      <dgm:prSet presAssocID="{DEB637E4-FE88-449D-949A-222032D1745F}" presName="vert1" presStyleCnt="0"/>
      <dgm:spPr/>
    </dgm:pt>
    <dgm:pt modelId="{35DC9F60-3258-4E22-B3A0-1F6EB77AEB58}" type="pres">
      <dgm:prSet presAssocID="{E6AA02AC-EAEB-4481-BCDD-B9358105E857}" presName="thickLine" presStyleLbl="alignNode1" presStyleIdx="4" presStyleCnt="8"/>
      <dgm:spPr/>
    </dgm:pt>
    <dgm:pt modelId="{4B508432-0D9B-45AF-A4FB-F5D2C6E18C9C}" type="pres">
      <dgm:prSet presAssocID="{E6AA02AC-EAEB-4481-BCDD-B9358105E857}" presName="horz1" presStyleCnt="0"/>
      <dgm:spPr/>
    </dgm:pt>
    <dgm:pt modelId="{7356A1A9-A41A-4A3D-90CC-5B827E92E267}" type="pres">
      <dgm:prSet presAssocID="{E6AA02AC-EAEB-4481-BCDD-B9358105E857}" presName="tx1" presStyleLbl="revTx" presStyleIdx="4" presStyleCnt="8"/>
      <dgm:spPr/>
    </dgm:pt>
    <dgm:pt modelId="{DDEFB229-78B2-45D0-9682-3FAF0CFF81A6}" type="pres">
      <dgm:prSet presAssocID="{E6AA02AC-EAEB-4481-BCDD-B9358105E857}" presName="vert1" presStyleCnt="0"/>
      <dgm:spPr/>
    </dgm:pt>
    <dgm:pt modelId="{CA9C7307-88E3-4B4F-885D-00B349B266D0}" type="pres">
      <dgm:prSet presAssocID="{A92F5E77-36AB-49F3-8D1D-C8601CE17FCC}" presName="thickLine" presStyleLbl="alignNode1" presStyleIdx="5" presStyleCnt="8"/>
      <dgm:spPr/>
    </dgm:pt>
    <dgm:pt modelId="{0C6FD652-321D-49C1-A369-A40430B033F9}" type="pres">
      <dgm:prSet presAssocID="{A92F5E77-36AB-49F3-8D1D-C8601CE17FCC}" presName="horz1" presStyleCnt="0"/>
      <dgm:spPr/>
    </dgm:pt>
    <dgm:pt modelId="{EBF962B4-4ABF-4A79-BDD4-47ECC861CD89}" type="pres">
      <dgm:prSet presAssocID="{A92F5E77-36AB-49F3-8D1D-C8601CE17FCC}" presName="tx1" presStyleLbl="revTx" presStyleIdx="5" presStyleCnt="8"/>
      <dgm:spPr/>
    </dgm:pt>
    <dgm:pt modelId="{FE2B60BB-D5BB-4800-9172-FA2F03FC7A63}" type="pres">
      <dgm:prSet presAssocID="{A92F5E77-36AB-49F3-8D1D-C8601CE17FCC}" presName="vert1" presStyleCnt="0"/>
      <dgm:spPr/>
    </dgm:pt>
    <dgm:pt modelId="{655C678A-2C1B-4989-AA21-80BB6AA2089E}" type="pres">
      <dgm:prSet presAssocID="{7A9B83CD-FC63-4111-BD2D-C5722CED2F1D}" presName="thickLine" presStyleLbl="alignNode1" presStyleIdx="6" presStyleCnt="8"/>
      <dgm:spPr/>
    </dgm:pt>
    <dgm:pt modelId="{9C34CE91-AFD6-41D2-B7FE-362471EE8E88}" type="pres">
      <dgm:prSet presAssocID="{7A9B83CD-FC63-4111-BD2D-C5722CED2F1D}" presName="horz1" presStyleCnt="0"/>
      <dgm:spPr/>
    </dgm:pt>
    <dgm:pt modelId="{BF2650C4-9855-4697-8475-466DAD8E1C51}" type="pres">
      <dgm:prSet presAssocID="{7A9B83CD-FC63-4111-BD2D-C5722CED2F1D}" presName="tx1" presStyleLbl="revTx" presStyleIdx="6" presStyleCnt="8"/>
      <dgm:spPr/>
    </dgm:pt>
    <dgm:pt modelId="{CC6973CB-8480-4C0D-A9BE-06EA9FAA9B8C}" type="pres">
      <dgm:prSet presAssocID="{7A9B83CD-FC63-4111-BD2D-C5722CED2F1D}" presName="vert1" presStyleCnt="0"/>
      <dgm:spPr/>
    </dgm:pt>
    <dgm:pt modelId="{B00B5E92-D8F8-40A3-88BE-5F4B7EDF0E82}" type="pres">
      <dgm:prSet presAssocID="{93953321-314F-4C76-8936-F0719A808D47}" presName="thickLine" presStyleLbl="alignNode1" presStyleIdx="7" presStyleCnt="8"/>
      <dgm:spPr/>
    </dgm:pt>
    <dgm:pt modelId="{A10DE317-332F-48D7-953C-69F017FC112E}" type="pres">
      <dgm:prSet presAssocID="{93953321-314F-4C76-8936-F0719A808D47}" presName="horz1" presStyleCnt="0"/>
      <dgm:spPr/>
    </dgm:pt>
    <dgm:pt modelId="{5F5E7030-355C-4CE3-B20F-80CC808D64A5}" type="pres">
      <dgm:prSet presAssocID="{93953321-314F-4C76-8936-F0719A808D47}" presName="tx1" presStyleLbl="revTx" presStyleIdx="7" presStyleCnt="8"/>
      <dgm:spPr/>
    </dgm:pt>
    <dgm:pt modelId="{665A24F3-677B-48AC-BD91-F4605893FF90}" type="pres">
      <dgm:prSet presAssocID="{93953321-314F-4C76-8936-F0719A808D47}" presName="vert1" presStyleCnt="0"/>
      <dgm:spPr/>
    </dgm:pt>
  </dgm:ptLst>
  <dgm:cxnLst>
    <dgm:cxn modelId="{76811302-B443-41CA-8BF5-EFC5EFE89AEF}" type="presOf" srcId="{7A9B83CD-FC63-4111-BD2D-C5722CED2F1D}" destId="{BF2650C4-9855-4697-8475-466DAD8E1C51}" srcOrd="0" destOrd="0" presId="urn:microsoft.com/office/officeart/2008/layout/LinedList"/>
    <dgm:cxn modelId="{AC2D350B-D58A-4736-9EFB-16D6B9DA3007}" srcId="{35D0516F-B7D2-4C4B-85AB-F32A9F504DD9}" destId="{E6AA02AC-EAEB-4481-BCDD-B9358105E857}" srcOrd="4" destOrd="0" parTransId="{7D97A292-6A95-40AE-9E87-C35EF98EA619}" sibTransId="{F6B77020-3768-439A-8E11-C30175D3258C}"/>
    <dgm:cxn modelId="{91F3640C-E7C0-4AC1-9440-17C6ACE1EAA5}" type="presOf" srcId="{DEB637E4-FE88-449D-949A-222032D1745F}" destId="{A29C4C0E-3AAC-4A68-B485-F88F15148E49}" srcOrd="0" destOrd="0" presId="urn:microsoft.com/office/officeart/2008/layout/LinedList"/>
    <dgm:cxn modelId="{3BC68548-E024-4C35-857D-C3990071989F}" srcId="{35D0516F-B7D2-4C4B-85AB-F32A9F504DD9}" destId="{93953321-314F-4C76-8936-F0719A808D47}" srcOrd="7" destOrd="0" parTransId="{64F3BD07-DED3-4CA3-A993-27B57306CF15}" sibTransId="{9454F8E3-8065-4450-B952-44AF3A8E9BA2}"/>
    <dgm:cxn modelId="{C455C06C-5A9F-4D36-9792-DEE0753D68A0}" srcId="{35D0516F-B7D2-4C4B-85AB-F32A9F504DD9}" destId="{04F5BFF3-4A9D-45AA-804C-CB57EFD50D45}" srcOrd="0" destOrd="0" parTransId="{8F15FA5E-948C-4C90-97F7-4CAF81C3A6BB}" sibTransId="{656BBBD5-F5A3-4266-B040-1E06674C65B8}"/>
    <dgm:cxn modelId="{C7363870-1CF1-4E31-A5E1-79133B7E1EC3}" srcId="{35D0516F-B7D2-4C4B-85AB-F32A9F504DD9}" destId="{BECCC9A6-4134-4EDE-8C72-25478A47B46A}" srcOrd="1" destOrd="0" parTransId="{3EB20035-DF74-4375-A86F-D8953C4C29D4}" sibTransId="{D1831213-D135-49A5-B7E7-D534FCBFF6D4}"/>
    <dgm:cxn modelId="{8EDEF555-F71C-45F3-9B97-75D1415AE4B5}" type="presOf" srcId="{6DC90322-1B70-4BE1-83EC-3FF2185FCDC6}" destId="{D85BC843-114C-4353-A3DC-8C9FD1BC998B}" srcOrd="0" destOrd="0" presId="urn:microsoft.com/office/officeart/2008/layout/LinedList"/>
    <dgm:cxn modelId="{DB07B381-68B7-4EDA-8AFF-2692D5A3050C}" type="presOf" srcId="{BECCC9A6-4134-4EDE-8C72-25478A47B46A}" destId="{9C7E6A1E-4790-4DB3-B102-98EB01D43504}" srcOrd="0" destOrd="0" presId="urn:microsoft.com/office/officeart/2008/layout/LinedList"/>
    <dgm:cxn modelId="{9FA2C183-05AE-4D22-86EA-8919D3BE5991}" type="presOf" srcId="{E6AA02AC-EAEB-4481-BCDD-B9358105E857}" destId="{7356A1A9-A41A-4A3D-90CC-5B827E92E267}" srcOrd="0" destOrd="0" presId="urn:microsoft.com/office/officeart/2008/layout/LinedList"/>
    <dgm:cxn modelId="{80D9C194-7267-45B5-8AE4-EBF2F5D4D2FA}" srcId="{35D0516F-B7D2-4C4B-85AB-F32A9F504DD9}" destId="{DEB637E4-FE88-449D-949A-222032D1745F}" srcOrd="3" destOrd="0" parTransId="{B572F392-49C5-4AAE-97A1-8988A6F9C3BA}" sibTransId="{42E2DBBE-F398-4DF9-96E5-BD22E81FEC4E}"/>
    <dgm:cxn modelId="{62FA279E-F256-4047-AF0A-14C1FBE94CFD}" type="presOf" srcId="{A92F5E77-36AB-49F3-8D1D-C8601CE17FCC}" destId="{EBF962B4-4ABF-4A79-BDD4-47ECC861CD89}" srcOrd="0" destOrd="0" presId="urn:microsoft.com/office/officeart/2008/layout/LinedList"/>
    <dgm:cxn modelId="{0CCD29C9-D38D-408C-8291-F00E115A0D9F}" srcId="{35D0516F-B7D2-4C4B-85AB-F32A9F504DD9}" destId="{7A9B83CD-FC63-4111-BD2D-C5722CED2F1D}" srcOrd="6" destOrd="0" parTransId="{AD2EC6AE-BABD-4966-A31A-40B8D2944F73}" sibTransId="{3544223D-B317-4367-BF64-BE8D57227822}"/>
    <dgm:cxn modelId="{D8DBD3D3-BBE9-4452-A2E5-D42F9134663C}" srcId="{35D0516F-B7D2-4C4B-85AB-F32A9F504DD9}" destId="{6DC90322-1B70-4BE1-83EC-3FF2185FCDC6}" srcOrd="2" destOrd="0" parTransId="{73FB9F38-155E-4D4A-95F5-B4F881B6B94C}" sibTransId="{049D2685-AEC1-47DA-A53B-E737F6C71820}"/>
    <dgm:cxn modelId="{66F130D4-4CC2-4096-9C79-C81DD5A65EAF}" srcId="{35D0516F-B7D2-4C4B-85AB-F32A9F504DD9}" destId="{A92F5E77-36AB-49F3-8D1D-C8601CE17FCC}" srcOrd="5" destOrd="0" parTransId="{63E1BD05-D3E7-435D-8EFB-F9EBB017E0A6}" sibTransId="{CF0BFC3F-3161-40BC-8C05-3A4783E56D14}"/>
    <dgm:cxn modelId="{25F1AEDA-56AD-417E-98F8-AA9AE74E5505}" type="presOf" srcId="{93953321-314F-4C76-8936-F0719A808D47}" destId="{5F5E7030-355C-4CE3-B20F-80CC808D64A5}" srcOrd="0" destOrd="0" presId="urn:microsoft.com/office/officeart/2008/layout/LinedList"/>
    <dgm:cxn modelId="{8747E7DD-FB12-418D-B9AA-F4C32A0CF10D}" type="presOf" srcId="{35D0516F-B7D2-4C4B-85AB-F32A9F504DD9}" destId="{75565379-0EBA-4703-9A69-3ABC78E9414D}" srcOrd="0" destOrd="0" presId="urn:microsoft.com/office/officeart/2008/layout/LinedList"/>
    <dgm:cxn modelId="{D9A1D4E3-94CA-43BC-B583-E421410D9A60}" type="presOf" srcId="{04F5BFF3-4A9D-45AA-804C-CB57EFD50D45}" destId="{10BD80C0-B7E9-467C-8723-483071F435FE}" srcOrd="0" destOrd="0" presId="urn:microsoft.com/office/officeart/2008/layout/LinedList"/>
    <dgm:cxn modelId="{AF0C4A7F-0E6E-4160-93B1-03EC66854FB0}" type="presParOf" srcId="{75565379-0EBA-4703-9A69-3ABC78E9414D}" destId="{280B7760-16EE-4AF5-A80E-DC057A800128}" srcOrd="0" destOrd="0" presId="urn:microsoft.com/office/officeart/2008/layout/LinedList"/>
    <dgm:cxn modelId="{DEDE222C-932C-434E-88D6-EBD8C8F6367E}" type="presParOf" srcId="{75565379-0EBA-4703-9A69-3ABC78E9414D}" destId="{A524AE93-B2DB-4009-BD52-D7DA75FF5821}" srcOrd="1" destOrd="0" presId="urn:microsoft.com/office/officeart/2008/layout/LinedList"/>
    <dgm:cxn modelId="{1938AB1D-2D21-4160-93D9-6FCC726055AB}" type="presParOf" srcId="{A524AE93-B2DB-4009-BD52-D7DA75FF5821}" destId="{10BD80C0-B7E9-467C-8723-483071F435FE}" srcOrd="0" destOrd="0" presId="urn:microsoft.com/office/officeart/2008/layout/LinedList"/>
    <dgm:cxn modelId="{A7B25A17-9F02-48E0-B42F-EFBD73FFB068}" type="presParOf" srcId="{A524AE93-B2DB-4009-BD52-D7DA75FF5821}" destId="{7A66988F-CBCA-48A2-97ED-964EB70B8A1F}" srcOrd="1" destOrd="0" presId="urn:microsoft.com/office/officeart/2008/layout/LinedList"/>
    <dgm:cxn modelId="{585D2036-A160-4C9D-9329-50E94ECDF6A7}" type="presParOf" srcId="{75565379-0EBA-4703-9A69-3ABC78E9414D}" destId="{B5E7F784-B5A9-4697-B369-20B7A143CB20}" srcOrd="2" destOrd="0" presId="urn:microsoft.com/office/officeart/2008/layout/LinedList"/>
    <dgm:cxn modelId="{E49130DC-0278-464B-9E44-B67D7978FFDD}" type="presParOf" srcId="{75565379-0EBA-4703-9A69-3ABC78E9414D}" destId="{8CDF7D9C-E056-4692-AC6F-1C657BD68A2A}" srcOrd="3" destOrd="0" presId="urn:microsoft.com/office/officeart/2008/layout/LinedList"/>
    <dgm:cxn modelId="{DF23FAD0-D6ED-4147-9EE5-79E43B841C6C}" type="presParOf" srcId="{8CDF7D9C-E056-4692-AC6F-1C657BD68A2A}" destId="{9C7E6A1E-4790-4DB3-B102-98EB01D43504}" srcOrd="0" destOrd="0" presId="urn:microsoft.com/office/officeart/2008/layout/LinedList"/>
    <dgm:cxn modelId="{9F6B2582-B6FE-4E40-B500-6EA63048C41A}" type="presParOf" srcId="{8CDF7D9C-E056-4692-AC6F-1C657BD68A2A}" destId="{CA8C734F-76EA-4419-936B-4884C98E8392}" srcOrd="1" destOrd="0" presId="urn:microsoft.com/office/officeart/2008/layout/LinedList"/>
    <dgm:cxn modelId="{1203EF1F-0D3A-4289-8194-B9C9CA017C74}" type="presParOf" srcId="{75565379-0EBA-4703-9A69-3ABC78E9414D}" destId="{963B620A-17EC-4A69-9B49-23B0681AE25E}" srcOrd="4" destOrd="0" presId="urn:microsoft.com/office/officeart/2008/layout/LinedList"/>
    <dgm:cxn modelId="{45035347-E182-44A8-B66C-DBF498172C08}" type="presParOf" srcId="{75565379-0EBA-4703-9A69-3ABC78E9414D}" destId="{4799806C-78C6-43D1-88B4-DA5E0401E073}" srcOrd="5" destOrd="0" presId="urn:microsoft.com/office/officeart/2008/layout/LinedList"/>
    <dgm:cxn modelId="{D4192906-119F-41D8-8E8B-8110453EAAA1}" type="presParOf" srcId="{4799806C-78C6-43D1-88B4-DA5E0401E073}" destId="{D85BC843-114C-4353-A3DC-8C9FD1BC998B}" srcOrd="0" destOrd="0" presId="urn:microsoft.com/office/officeart/2008/layout/LinedList"/>
    <dgm:cxn modelId="{CEB7DC48-E9B4-493E-9F4F-710C32F6129B}" type="presParOf" srcId="{4799806C-78C6-43D1-88B4-DA5E0401E073}" destId="{E5DBE256-2B05-41E7-B9A3-6E2A0FAB63FF}" srcOrd="1" destOrd="0" presId="urn:microsoft.com/office/officeart/2008/layout/LinedList"/>
    <dgm:cxn modelId="{3755FC23-6EA6-4F13-8446-321B7A329B39}" type="presParOf" srcId="{75565379-0EBA-4703-9A69-3ABC78E9414D}" destId="{59849C0F-06B7-4560-81DF-B72BC50FBDA2}" srcOrd="6" destOrd="0" presId="urn:microsoft.com/office/officeart/2008/layout/LinedList"/>
    <dgm:cxn modelId="{FFF6555A-1513-4117-8211-CE06D99C3B44}" type="presParOf" srcId="{75565379-0EBA-4703-9A69-3ABC78E9414D}" destId="{5A2DD295-81A6-4022-BF07-2F3F5DFF8177}" srcOrd="7" destOrd="0" presId="urn:microsoft.com/office/officeart/2008/layout/LinedList"/>
    <dgm:cxn modelId="{36DE9AEB-A2BB-4E91-AF4C-4B25B6875019}" type="presParOf" srcId="{5A2DD295-81A6-4022-BF07-2F3F5DFF8177}" destId="{A29C4C0E-3AAC-4A68-B485-F88F15148E49}" srcOrd="0" destOrd="0" presId="urn:microsoft.com/office/officeart/2008/layout/LinedList"/>
    <dgm:cxn modelId="{10017E0D-AE33-4794-BFD9-A4D9D3A94ED2}" type="presParOf" srcId="{5A2DD295-81A6-4022-BF07-2F3F5DFF8177}" destId="{DE15DDE4-A6CD-47AD-9F15-AFA79958F8BE}" srcOrd="1" destOrd="0" presId="urn:microsoft.com/office/officeart/2008/layout/LinedList"/>
    <dgm:cxn modelId="{3E1FBE96-C718-4DB9-B1F6-76888D716DDE}" type="presParOf" srcId="{75565379-0EBA-4703-9A69-3ABC78E9414D}" destId="{35DC9F60-3258-4E22-B3A0-1F6EB77AEB58}" srcOrd="8" destOrd="0" presId="urn:microsoft.com/office/officeart/2008/layout/LinedList"/>
    <dgm:cxn modelId="{EFA50E95-8EEF-4BC6-8931-B5023B6CA9EE}" type="presParOf" srcId="{75565379-0EBA-4703-9A69-3ABC78E9414D}" destId="{4B508432-0D9B-45AF-A4FB-F5D2C6E18C9C}" srcOrd="9" destOrd="0" presId="urn:microsoft.com/office/officeart/2008/layout/LinedList"/>
    <dgm:cxn modelId="{DCBC1A70-F39D-4CD0-8E11-F6714C5FA6AD}" type="presParOf" srcId="{4B508432-0D9B-45AF-A4FB-F5D2C6E18C9C}" destId="{7356A1A9-A41A-4A3D-90CC-5B827E92E267}" srcOrd="0" destOrd="0" presId="urn:microsoft.com/office/officeart/2008/layout/LinedList"/>
    <dgm:cxn modelId="{954FBB01-CB00-4F89-9B76-E159F267C25D}" type="presParOf" srcId="{4B508432-0D9B-45AF-A4FB-F5D2C6E18C9C}" destId="{DDEFB229-78B2-45D0-9682-3FAF0CFF81A6}" srcOrd="1" destOrd="0" presId="urn:microsoft.com/office/officeart/2008/layout/LinedList"/>
    <dgm:cxn modelId="{B2A14E94-0831-4150-9B6B-41CB2A1E5BC2}" type="presParOf" srcId="{75565379-0EBA-4703-9A69-3ABC78E9414D}" destId="{CA9C7307-88E3-4B4F-885D-00B349B266D0}" srcOrd="10" destOrd="0" presId="urn:microsoft.com/office/officeart/2008/layout/LinedList"/>
    <dgm:cxn modelId="{05852658-EE98-4B81-97C1-16E4E6D6B611}" type="presParOf" srcId="{75565379-0EBA-4703-9A69-3ABC78E9414D}" destId="{0C6FD652-321D-49C1-A369-A40430B033F9}" srcOrd="11" destOrd="0" presId="urn:microsoft.com/office/officeart/2008/layout/LinedList"/>
    <dgm:cxn modelId="{44A981E4-5D16-4811-A90F-680FC0C3750C}" type="presParOf" srcId="{0C6FD652-321D-49C1-A369-A40430B033F9}" destId="{EBF962B4-4ABF-4A79-BDD4-47ECC861CD89}" srcOrd="0" destOrd="0" presId="urn:microsoft.com/office/officeart/2008/layout/LinedList"/>
    <dgm:cxn modelId="{DBA5959F-7008-4EE7-9973-0DB42D21CCF1}" type="presParOf" srcId="{0C6FD652-321D-49C1-A369-A40430B033F9}" destId="{FE2B60BB-D5BB-4800-9172-FA2F03FC7A63}" srcOrd="1" destOrd="0" presId="urn:microsoft.com/office/officeart/2008/layout/LinedList"/>
    <dgm:cxn modelId="{855F2B95-7EEA-45F6-8079-EA1C0ED75EB7}" type="presParOf" srcId="{75565379-0EBA-4703-9A69-3ABC78E9414D}" destId="{655C678A-2C1B-4989-AA21-80BB6AA2089E}" srcOrd="12" destOrd="0" presId="urn:microsoft.com/office/officeart/2008/layout/LinedList"/>
    <dgm:cxn modelId="{E753A77E-3AE7-42AF-B635-0C4F42E5E971}" type="presParOf" srcId="{75565379-0EBA-4703-9A69-3ABC78E9414D}" destId="{9C34CE91-AFD6-41D2-B7FE-362471EE8E88}" srcOrd="13" destOrd="0" presId="urn:microsoft.com/office/officeart/2008/layout/LinedList"/>
    <dgm:cxn modelId="{907D1589-FA9A-4D2E-9F0E-D4FDAA0CCE88}" type="presParOf" srcId="{9C34CE91-AFD6-41D2-B7FE-362471EE8E88}" destId="{BF2650C4-9855-4697-8475-466DAD8E1C51}" srcOrd="0" destOrd="0" presId="urn:microsoft.com/office/officeart/2008/layout/LinedList"/>
    <dgm:cxn modelId="{FC1CEFE7-4108-466A-898E-D6FC15AB5078}" type="presParOf" srcId="{9C34CE91-AFD6-41D2-B7FE-362471EE8E88}" destId="{CC6973CB-8480-4C0D-A9BE-06EA9FAA9B8C}" srcOrd="1" destOrd="0" presId="urn:microsoft.com/office/officeart/2008/layout/LinedList"/>
    <dgm:cxn modelId="{9BDAE637-CB03-4CF7-86DA-A10361D2E902}" type="presParOf" srcId="{75565379-0EBA-4703-9A69-3ABC78E9414D}" destId="{B00B5E92-D8F8-40A3-88BE-5F4B7EDF0E82}" srcOrd="14" destOrd="0" presId="urn:microsoft.com/office/officeart/2008/layout/LinedList"/>
    <dgm:cxn modelId="{E78DF429-E540-4EA6-883F-E5953C43EB5D}" type="presParOf" srcId="{75565379-0EBA-4703-9A69-3ABC78E9414D}" destId="{A10DE317-332F-48D7-953C-69F017FC112E}" srcOrd="15" destOrd="0" presId="urn:microsoft.com/office/officeart/2008/layout/LinedList"/>
    <dgm:cxn modelId="{ED7EC297-E907-4B52-B916-257B252DFD1E}" type="presParOf" srcId="{A10DE317-332F-48D7-953C-69F017FC112E}" destId="{5F5E7030-355C-4CE3-B20F-80CC808D64A5}" srcOrd="0" destOrd="0" presId="urn:microsoft.com/office/officeart/2008/layout/LinedList"/>
    <dgm:cxn modelId="{492AD26C-1F0D-4716-BCBA-E5C7F3957A22}" type="presParOf" srcId="{A10DE317-332F-48D7-953C-69F017FC112E}" destId="{665A24F3-677B-48AC-BD91-F4605893FF90}"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70F855D-087D-49FA-8612-932799428A4C}" type="doc">
      <dgm:prSet loTypeId="urn:microsoft.com/office/officeart/2005/8/layout/hierarchy1" loCatId="hierarchy" qsTypeId="urn:microsoft.com/office/officeart/2005/8/quickstyle/simple5" qsCatId="simple" csTypeId="urn:microsoft.com/office/officeart/2005/8/colors/accent1_2" csCatId="accent1"/>
      <dgm:spPr/>
      <dgm:t>
        <a:bodyPr/>
        <a:lstStyle/>
        <a:p>
          <a:endParaRPr lang="en-US"/>
        </a:p>
      </dgm:t>
    </dgm:pt>
    <dgm:pt modelId="{8C320FE2-DF7F-4F04-AE2C-9DE161402A20}">
      <dgm:prSet/>
      <dgm:spPr/>
      <dgm:t>
        <a:bodyPr/>
        <a:lstStyle/>
        <a:p>
          <a:r>
            <a:rPr lang="en-US" dirty="0"/>
            <a:t>Once your child’s eligibility to receive OPWDD services has been determined, you will start the assessment process. The purpose of the assessment is to identify your child’s current strengths and needs and the natural or community supports he/she can have or can get. This information is used to plan for services they need and to develop their person-centered plan. </a:t>
          </a:r>
        </a:p>
      </dgm:t>
    </dgm:pt>
    <dgm:pt modelId="{0F498A78-98E6-4D3E-8DFF-4D4B4F27DF7D}" type="parTrans" cxnId="{CAC20320-B600-41EA-A813-C130A33314FB}">
      <dgm:prSet/>
      <dgm:spPr/>
      <dgm:t>
        <a:bodyPr/>
        <a:lstStyle/>
        <a:p>
          <a:endParaRPr lang="en-US"/>
        </a:p>
      </dgm:t>
    </dgm:pt>
    <dgm:pt modelId="{91CE24E0-A01C-40C7-9E21-BFE4B96AF38A}" type="sibTrans" cxnId="{CAC20320-B600-41EA-A813-C130A33314FB}">
      <dgm:prSet/>
      <dgm:spPr/>
      <dgm:t>
        <a:bodyPr/>
        <a:lstStyle/>
        <a:p>
          <a:endParaRPr lang="en-US"/>
        </a:p>
      </dgm:t>
    </dgm:pt>
    <dgm:pt modelId="{F2B430A9-DD5C-4DDE-BE3E-F5723BDCB608}">
      <dgm:prSet/>
      <dgm:spPr/>
      <dgm:t>
        <a:bodyPr/>
        <a:lstStyle/>
        <a:p>
          <a:r>
            <a:rPr lang="en-US" dirty="0"/>
            <a:t>Examples include: The Developmental Disabilities Profile (DDP-2) which is a brief assessment used to identify challenges and service needs. The Coordinated Assessment System (CAS) which is a comprehensive tool used to identify strengths, needs and interests, and to assist in person-centered planning. </a:t>
          </a:r>
        </a:p>
      </dgm:t>
    </dgm:pt>
    <dgm:pt modelId="{386DB9BE-688C-4E15-888B-02CBD79926AD}" type="parTrans" cxnId="{C452B39A-5DBE-4B0E-9386-09D804D2E0B9}">
      <dgm:prSet/>
      <dgm:spPr/>
      <dgm:t>
        <a:bodyPr/>
        <a:lstStyle/>
        <a:p>
          <a:endParaRPr lang="en-US"/>
        </a:p>
      </dgm:t>
    </dgm:pt>
    <dgm:pt modelId="{B36DDC93-B2FB-4360-81CD-86EA9DBCED21}" type="sibTrans" cxnId="{C452B39A-5DBE-4B0E-9386-09D804D2E0B9}">
      <dgm:prSet/>
      <dgm:spPr/>
      <dgm:t>
        <a:bodyPr/>
        <a:lstStyle/>
        <a:p>
          <a:endParaRPr lang="en-US"/>
        </a:p>
      </dgm:t>
    </dgm:pt>
    <dgm:pt modelId="{99C02800-689C-43C6-A211-2601EBEE7ECC}" type="pres">
      <dgm:prSet presAssocID="{F70F855D-087D-49FA-8612-932799428A4C}" presName="hierChild1" presStyleCnt="0">
        <dgm:presLayoutVars>
          <dgm:chPref val="1"/>
          <dgm:dir/>
          <dgm:animOne val="branch"/>
          <dgm:animLvl val="lvl"/>
          <dgm:resizeHandles/>
        </dgm:presLayoutVars>
      </dgm:prSet>
      <dgm:spPr/>
    </dgm:pt>
    <dgm:pt modelId="{7125417E-016B-4441-93FD-650F2A84E617}" type="pres">
      <dgm:prSet presAssocID="{8C320FE2-DF7F-4F04-AE2C-9DE161402A20}" presName="hierRoot1" presStyleCnt="0"/>
      <dgm:spPr/>
    </dgm:pt>
    <dgm:pt modelId="{FDD7CCF0-A3CF-47E4-9964-6E98036D4778}" type="pres">
      <dgm:prSet presAssocID="{8C320FE2-DF7F-4F04-AE2C-9DE161402A20}" presName="composite" presStyleCnt="0"/>
      <dgm:spPr/>
    </dgm:pt>
    <dgm:pt modelId="{DB796E39-7383-49D3-9932-C85FBCAFC2E8}" type="pres">
      <dgm:prSet presAssocID="{8C320FE2-DF7F-4F04-AE2C-9DE161402A20}" presName="background" presStyleLbl="node0" presStyleIdx="0" presStyleCnt="2"/>
      <dgm:spPr/>
    </dgm:pt>
    <dgm:pt modelId="{405F273D-18C5-43AA-8F28-45D100E8F157}" type="pres">
      <dgm:prSet presAssocID="{8C320FE2-DF7F-4F04-AE2C-9DE161402A20}" presName="text" presStyleLbl="fgAcc0" presStyleIdx="0" presStyleCnt="2">
        <dgm:presLayoutVars>
          <dgm:chPref val="3"/>
        </dgm:presLayoutVars>
      </dgm:prSet>
      <dgm:spPr/>
    </dgm:pt>
    <dgm:pt modelId="{6A005BE3-D06E-4A83-A82E-29971E617714}" type="pres">
      <dgm:prSet presAssocID="{8C320FE2-DF7F-4F04-AE2C-9DE161402A20}" presName="hierChild2" presStyleCnt="0"/>
      <dgm:spPr/>
    </dgm:pt>
    <dgm:pt modelId="{CD29EE97-27D6-46E2-ABB1-EDBFE95EA866}" type="pres">
      <dgm:prSet presAssocID="{F2B430A9-DD5C-4DDE-BE3E-F5723BDCB608}" presName="hierRoot1" presStyleCnt="0"/>
      <dgm:spPr/>
    </dgm:pt>
    <dgm:pt modelId="{4B9E71E4-9773-428F-A0FD-6C4D6CE13BE8}" type="pres">
      <dgm:prSet presAssocID="{F2B430A9-DD5C-4DDE-BE3E-F5723BDCB608}" presName="composite" presStyleCnt="0"/>
      <dgm:spPr/>
    </dgm:pt>
    <dgm:pt modelId="{03808770-5824-47D7-915D-59632FD53029}" type="pres">
      <dgm:prSet presAssocID="{F2B430A9-DD5C-4DDE-BE3E-F5723BDCB608}" presName="background" presStyleLbl="node0" presStyleIdx="1" presStyleCnt="2"/>
      <dgm:spPr/>
    </dgm:pt>
    <dgm:pt modelId="{565037B4-3D90-4EAD-9B51-E62CCBDFCD17}" type="pres">
      <dgm:prSet presAssocID="{F2B430A9-DD5C-4DDE-BE3E-F5723BDCB608}" presName="text" presStyleLbl="fgAcc0" presStyleIdx="1" presStyleCnt="2">
        <dgm:presLayoutVars>
          <dgm:chPref val="3"/>
        </dgm:presLayoutVars>
      </dgm:prSet>
      <dgm:spPr/>
    </dgm:pt>
    <dgm:pt modelId="{53667939-534E-4242-A153-D05E80F8114C}" type="pres">
      <dgm:prSet presAssocID="{F2B430A9-DD5C-4DDE-BE3E-F5723BDCB608}" presName="hierChild2" presStyleCnt="0"/>
      <dgm:spPr/>
    </dgm:pt>
  </dgm:ptLst>
  <dgm:cxnLst>
    <dgm:cxn modelId="{CD1EFA08-5E57-4F60-B3E2-A36EC06C38D9}" type="presOf" srcId="{F2B430A9-DD5C-4DDE-BE3E-F5723BDCB608}" destId="{565037B4-3D90-4EAD-9B51-E62CCBDFCD17}" srcOrd="0" destOrd="0" presId="urn:microsoft.com/office/officeart/2005/8/layout/hierarchy1"/>
    <dgm:cxn modelId="{CAC20320-B600-41EA-A813-C130A33314FB}" srcId="{F70F855D-087D-49FA-8612-932799428A4C}" destId="{8C320FE2-DF7F-4F04-AE2C-9DE161402A20}" srcOrd="0" destOrd="0" parTransId="{0F498A78-98E6-4D3E-8DFF-4D4B4F27DF7D}" sibTransId="{91CE24E0-A01C-40C7-9E21-BFE4B96AF38A}"/>
    <dgm:cxn modelId="{A9112022-ACDA-4276-A4DA-FCF4001E177F}" type="presOf" srcId="{F70F855D-087D-49FA-8612-932799428A4C}" destId="{99C02800-689C-43C6-A211-2601EBEE7ECC}" srcOrd="0" destOrd="0" presId="urn:microsoft.com/office/officeart/2005/8/layout/hierarchy1"/>
    <dgm:cxn modelId="{52225E62-58C1-4DF6-8D5C-81C6DF73E643}" type="presOf" srcId="{8C320FE2-DF7F-4F04-AE2C-9DE161402A20}" destId="{405F273D-18C5-43AA-8F28-45D100E8F157}" srcOrd="0" destOrd="0" presId="urn:microsoft.com/office/officeart/2005/8/layout/hierarchy1"/>
    <dgm:cxn modelId="{C452B39A-5DBE-4B0E-9386-09D804D2E0B9}" srcId="{F70F855D-087D-49FA-8612-932799428A4C}" destId="{F2B430A9-DD5C-4DDE-BE3E-F5723BDCB608}" srcOrd="1" destOrd="0" parTransId="{386DB9BE-688C-4E15-888B-02CBD79926AD}" sibTransId="{B36DDC93-B2FB-4360-81CD-86EA9DBCED21}"/>
    <dgm:cxn modelId="{56EEC26D-5A91-47B9-9409-84CDECB509C2}" type="presParOf" srcId="{99C02800-689C-43C6-A211-2601EBEE7ECC}" destId="{7125417E-016B-4441-93FD-650F2A84E617}" srcOrd="0" destOrd="0" presId="urn:microsoft.com/office/officeart/2005/8/layout/hierarchy1"/>
    <dgm:cxn modelId="{55DA84B0-59C7-4DAA-B0D0-DE65E38ACABE}" type="presParOf" srcId="{7125417E-016B-4441-93FD-650F2A84E617}" destId="{FDD7CCF0-A3CF-47E4-9964-6E98036D4778}" srcOrd="0" destOrd="0" presId="urn:microsoft.com/office/officeart/2005/8/layout/hierarchy1"/>
    <dgm:cxn modelId="{7C875023-E803-4D56-A8AD-505DA447A5C9}" type="presParOf" srcId="{FDD7CCF0-A3CF-47E4-9964-6E98036D4778}" destId="{DB796E39-7383-49D3-9932-C85FBCAFC2E8}" srcOrd="0" destOrd="0" presId="urn:microsoft.com/office/officeart/2005/8/layout/hierarchy1"/>
    <dgm:cxn modelId="{E87FE647-2BB7-4D2F-8FC0-9CFFF78C83FA}" type="presParOf" srcId="{FDD7CCF0-A3CF-47E4-9964-6E98036D4778}" destId="{405F273D-18C5-43AA-8F28-45D100E8F157}" srcOrd="1" destOrd="0" presId="urn:microsoft.com/office/officeart/2005/8/layout/hierarchy1"/>
    <dgm:cxn modelId="{CB2797BA-2E9B-4D10-B777-4F7FA41B39CD}" type="presParOf" srcId="{7125417E-016B-4441-93FD-650F2A84E617}" destId="{6A005BE3-D06E-4A83-A82E-29971E617714}" srcOrd="1" destOrd="0" presId="urn:microsoft.com/office/officeart/2005/8/layout/hierarchy1"/>
    <dgm:cxn modelId="{37086475-BAAC-4EC2-9145-8C3E36F3EF95}" type="presParOf" srcId="{99C02800-689C-43C6-A211-2601EBEE7ECC}" destId="{CD29EE97-27D6-46E2-ABB1-EDBFE95EA866}" srcOrd="1" destOrd="0" presId="urn:microsoft.com/office/officeart/2005/8/layout/hierarchy1"/>
    <dgm:cxn modelId="{8FBA4487-0C5F-42D8-A5FC-20833FA728FF}" type="presParOf" srcId="{CD29EE97-27D6-46E2-ABB1-EDBFE95EA866}" destId="{4B9E71E4-9773-428F-A0FD-6C4D6CE13BE8}" srcOrd="0" destOrd="0" presId="urn:microsoft.com/office/officeart/2005/8/layout/hierarchy1"/>
    <dgm:cxn modelId="{C2960DD3-BD96-4934-A08C-64FB1CF27336}" type="presParOf" srcId="{4B9E71E4-9773-428F-A0FD-6C4D6CE13BE8}" destId="{03808770-5824-47D7-915D-59632FD53029}" srcOrd="0" destOrd="0" presId="urn:microsoft.com/office/officeart/2005/8/layout/hierarchy1"/>
    <dgm:cxn modelId="{4AA9AD28-788A-4B36-8AD9-3E51E2B76AC6}" type="presParOf" srcId="{4B9E71E4-9773-428F-A0FD-6C4D6CE13BE8}" destId="{565037B4-3D90-4EAD-9B51-E62CCBDFCD17}" srcOrd="1" destOrd="0" presId="urn:microsoft.com/office/officeart/2005/8/layout/hierarchy1"/>
    <dgm:cxn modelId="{A2FC264F-34F1-4849-969F-CE9203CEE176}" type="presParOf" srcId="{CD29EE97-27D6-46E2-ABB1-EDBFE95EA866}" destId="{53667939-534E-4242-A153-D05E80F8114C}"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0B7760-16EE-4AF5-A80E-DC057A800128}">
      <dsp:nvSpPr>
        <dsp:cNvPr id="0" name=""/>
        <dsp:cNvSpPr/>
      </dsp:nvSpPr>
      <dsp:spPr>
        <a:xfrm>
          <a:off x="0" y="0"/>
          <a:ext cx="10143668"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0BD80C0-B7E9-467C-8723-483071F435FE}">
      <dsp:nvSpPr>
        <dsp:cNvPr id="0" name=""/>
        <dsp:cNvSpPr/>
      </dsp:nvSpPr>
      <dsp:spPr>
        <a:xfrm>
          <a:off x="0" y="0"/>
          <a:ext cx="10143668" cy="4789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dirty="0"/>
            <a:t>What is OPWDD? </a:t>
          </a:r>
        </a:p>
      </dsp:txBody>
      <dsp:txXfrm>
        <a:off x="0" y="0"/>
        <a:ext cx="10143668" cy="478995"/>
      </dsp:txXfrm>
    </dsp:sp>
    <dsp:sp modelId="{B5E7F784-B5A9-4697-B369-20B7A143CB20}">
      <dsp:nvSpPr>
        <dsp:cNvPr id="0" name=""/>
        <dsp:cNvSpPr/>
      </dsp:nvSpPr>
      <dsp:spPr>
        <a:xfrm>
          <a:off x="0" y="478995"/>
          <a:ext cx="10143668"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C7E6A1E-4790-4DB3-B102-98EB01D43504}">
      <dsp:nvSpPr>
        <dsp:cNvPr id="0" name=""/>
        <dsp:cNvSpPr/>
      </dsp:nvSpPr>
      <dsp:spPr>
        <a:xfrm>
          <a:off x="0" y="478995"/>
          <a:ext cx="10143668" cy="4789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dirty="0"/>
            <a:t>Getting started </a:t>
          </a:r>
        </a:p>
      </dsp:txBody>
      <dsp:txXfrm>
        <a:off x="0" y="478995"/>
        <a:ext cx="10143668" cy="478995"/>
      </dsp:txXfrm>
    </dsp:sp>
    <dsp:sp modelId="{963B620A-17EC-4A69-9B49-23B0681AE25E}">
      <dsp:nvSpPr>
        <dsp:cNvPr id="0" name=""/>
        <dsp:cNvSpPr/>
      </dsp:nvSpPr>
      <dsp:spPr>
        <a:xfrm>
          <a:off x="0" y="957990"/>
          <a:ext cx="10143668"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85BC843-114C-4353-A3DC-8C9FD1BC998B}">
      <dsp:nvSpPr>
        <dsp:cNvPr id="0" name=""/>
        <dsp:cNvSpPr/>
      </dsp:nvSpPr>
      <dsp:spPr>
        <a:xfrm>
          <a:off x="0" y="957990"/>
          <a:ext cx="10143668" cy="4789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dirty="0"/>
            <a:t>The Front Door Process explained</a:t>
          </a:r>
        </a:p>
      </dsp:txBody>
      <dsp:txXfrm>
        <a:off x="0" y="957990"/>
        <a:ext cx="10143668" cy="478995"/>
      </dsp:txXfrm>
    </dsp:sp>
    <dsp:sp modelId="{59849C0F-06B7-4560-81DF-B72BC50FBDA2}">
      <dsp:nvSpPr>
        <dsp:cNvPr id="0" name=""/>
        <dsp:cNvSpPr/>
      </dsp:nvSpPr>
      <dsp:spPr>
        <a:xfrm>
          <a:off x="0" y="1436985"/>
          <a:ext cx="10143668"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29C4C0E-3AAC-4A68-B485-F88F15148E49}">
      <dsp:nvSpPr>
        <dsp:cNvPr id="0" name=""/>
        <dsp:cNvSpPr/>
      </dsp:nvSpPr>
      <dsp:spPr>
        <a:xfrm>
          <a:off x="0" y="1436985"/>
          <a:ext cx="10143668" cy="4789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dirty="0"/>
            <a:t>Eligibility</a:t>
          </a:r>
        </a:p>
      </dsp:txBody>
      <dsp:txXfrm>
        <a:off x="0" y="1436985"/>
        <a:ext cx="10143668" cy="478995"/>
      </dsp:txXfrm>
    </dsp:sp>
    <dsp:sp modelId="{35DC9F60-3258-4E22-B3A0-1F6EB77AEB58}">
      <dsp:nvSpPr>
        <dsp:cNvPr id="0" name=""/>
        <dsp:cNvSpPr/>
      </dsp:nvSpPr>
      <dsp:spPr>
        <a:xfrm>
          <a:off x="0" y="1915980"/>
          <a:ext cx="10143668"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356A1A9-A41A-4A3D-90CC-5B827E92E267}">
      <dsp:nvSpPr>
        <dsp:cNvPr id="0" name=""/>
        <dsp:cNvSpPr/>
      </dsp:nvSpPr>
      <dsp:spPr>
        <a:xfrm>
          <a:off x="0" y="1915980"/>
          <a:ext cx="10143668" cy="4789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dirty="0"/>
            <a:t>OPWDD Services</a:t>
          </a:r>
        </a:p>
      </dsp:txBody>
      <dsp:txXfrm>
        <a:off x="0" y="1915980"/>
        <a:ext cx="10143668" cy="478995"/>
      </dsp:txXfrm>
    </dsp:sp>
    <dsp:sp modelId="{CA9C7307-88E3-4B4F-885D-00B349B266D0}">
      <dsp:nvSpPr>
        <dsp:cNvPr id="0" name=""/>
        <dsp:cNvSpPr/>
      </dsp:nvSpPr>
      <dsp:spPr>
        <a:xfrm>
          <a:off x="0" y="2394975"/>
          <a:ext cx="10143668"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BF962B4-4ABF-4A79-BDD4-47ECC861CD89}">
      <dsp:nvSpPr>
        <dsp:cNvPr id="0" name=""/>
        <dsp:cNvSpPr/>
      </dsp:nvSpPr>
      <dsp:spPr>
        <a:xfrm>
          <a:off x="0" y="2394975"/>
          <a:ext cx="10143668" cy="4789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dirty="0"/>
            <a:t>Employment Services</a:t>
          </a:r>
        </a:p>
      </dsp:txBody>
      <dsp:txXfrm>
        <a:off x="0" y="2394975"/>
        <a:ext cx="10143668" cy="478995"/>
      </dsp:txXfrm>
    </dsp:sp>
    <dsp:sp modelId="{655C678A-2C1B-4989-AA21-80BB6AA2089E}">
      <dsp:nvSpPr>
        <dsp:cNvPr id="0" name=""/>
        <dsp:cNvSpPr/>
      </dsp:nvSpPr>
      <dsp:spPr>
        <a:xfrm>
          <a:off x="0" y="2873970"/>
          <a:ext cx="10143668"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F2650C4-9855-4697-8475-466DAD8E1C51}">
      <dsp:nvSpPr>
        <dsp:cNvPr id="0" name=""/>
        <dsp:cNvSpPr/>
      </dsp:nvSpPr>
      <dsp:spPr>
        <a:xfrm>
          <a:off x="0" y="2873970"/>
          <a:ext cx="10143668" cy="4789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dirty="0"/>
            <a:t>OPWDD Care Management</a:t>
          </a:r>
        </a:p>
      </dsp:txBody>
      <dsp:txXfrm>
        <a:off x="0" y="2873970"/>
        <a:ext cx="10143668" cy="478995"/>
      </dsp:txXfrm>
    </dsp:sp>
    <dsp:sp modelId="{B00B5E92-D8F8-40A3-88BE-5F4B7EDF0E82}">
      <dsp:nvSpPr>
        <dsp:cNvPr id="0" name=""/>
        <dsp:cNvSpPr/>
      </dsp:nvSpPr>
      <dsp:spPr>
        <a:xfrm>
          <a:off x="0" y="3352965"/>
          <a:ext cx="10143668"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F5E7030-355C-4CE3-B20F-80CC808D64A5}">
      <dsp:nvSpPr>
        <dsp:cNvPr id="0" name=""/>
        <dsp:cNvSpPr/>
      </dsp:nvSpPr>
      <dsp:spPr>
        <a:xfrm>
          <a:off x="0" y="3352965"/>
          <a:ext cx="10143668" cy="4789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dirty="0"/>
            <a:t>Assessment</a:t>
          </a:r>
        </a:p>
      </dsp:txBody>
      <dsp:txXfrm>
        <a:off x="0" y="3352965"/>
        <a:ext cx="10143668" cy="47899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796E39-7383-49D3-9932-C85FBCAFC2E8}">
      <dsp:nvSpPr>
        <dsp:cNvPr id="0" name=""/>
        <dsp:cNvSpPr/>
      </dsp:nvSpPr>
      <dsp:spPr>
        <a:xfrm>
          <a:off x="1283" y="507350"/>
          <a:ext cx="4505585" cy="2861046"/>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405F273D-18C5-43AA-8F28-45D100E8F157}">
      <dsp:nvSpPr>
        <dsp:cNvPr id="0" name=""/>
        <dsp:cNvSpPr/>
      </dsp:nvSpPr>
      <dsp:spPr>
        <a:xfrm>
          <a:off x="501904" y="982940"/>
          <a:ext cx="4505585" cy="286104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Once your child’s eligibility to receive OPWDD services has been determined, you will start the assessment process. The purpose of the assessment is to identify your child’s current strengths and needs and the natural or community supports he/she can have or can get. This information is used to plan for services they need and to develop their person-centered plan. </a:t>
          </a:r>
        </a:p>
      </dsp:txBody>
      <dsp:txXfrm>
        <a:off x="585701" y="1066737"/>
        <a:ext cx="4337991" cy="2693452"/>
      </dsp:txXfrm>
    </dsp:sp>
    <dsp:sp modelId="{03808770-5824-47D7-915D-59632FD53029}">
      <dsp:nvSpPr>
        <dsp:cNvPr id="0" name=""/>
        <dsp:cNvSpPr/>
      </dsp:nvSpPr>
      <dsp:spPr>
        <a:xfrm>
          <a:off x="5508110" y="507350"/>
          <a:ext cx="4505585" cy="2861046"/>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565037B4-3D90-4EAD-9B51-E62CCBDFCD17}">
      <dsp:nvSpPr>
        <dsp:cNvPr id="0" name=""/>
        <dsp:cNvSpPr/>
      </dsp:nvSpPr>
      <dsp:spPr>
        <a:xfrm>
          <a:off x="6008730" y="982940"/>
          <a:ext cx="4505585" cy="286104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Examples include: The Developmental Disabilities Profile (DDP-2) which is a brief assessment used to identify challenges and service needs. The Coordinated Assessment System (CAS) which is a comprehensive tool used to identify strengths, needs and interests, and to assist in person-centered planning. </a:t>
          </a:r>
        </a:p>
      </dsp:txBody>
      <dsp:txXfrm>
        <a:off x="6092527" y="1066737"/>
        <a:ext cx="4337991" cy="2693452"/>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F2A459-976A-42AC-A112-508B6162E60C}" type="datetimeFigureOut">
              <a:rPr lang="en-US" smtClean="0"/>
              <a:t>2/24/2025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C8B1B3-1ADE-4684-AB8A-570A65075ACB}" type="slidenum">
              <a:rPr lang="en-US" smtClean="0"/>
              <a:t>‹#›</a:t>
            </a:fld>
            <a:endParaRPr lang="en-US" dirty="0"/>
          </a:p>
        </p:txBody>
      </p:sp>
    </p:spTree>
    <p:extLst>
      <p:ext uri="{BB962C8B-B14F-4D97-AF65-F5344CB8AC3E}">
        <p14:creationId xmlns:p14="http://schemas.microsoft.com/office/powerpoint/2010/main" val="38607332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8C8B1B3-1ADE-4684-AB8A-570A65075ACB}" type="slidenum">
              <a:rPr lang="en-US" smtClean="0"/>
              <a:t>27</a:t>
            </a:fld>
            <a:endParaRPr lang="en-US" dirty="0"/>
          </a:p>
        </p:txBody>
      </p:sp>
    </p:spTree>
    <p:extLst>
      <p:ext uri="{BB962C8B-B14F-4D97-AF65-F5344CB8AC3E}">
        <p14:creationId xmlns:p14="http://schemas.microsoft.com/office/powerpoint/2010/main" val="40279437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4DC03-9CB2-0EBA-61E4-E625857466B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6D67EBF-ADB7-09E1-88BC-799CAD0467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6BCA845-8E75-0000-7D4F-C44735B9987F}"/>
              </a:ext>
            </a:extLst>
          </p:cNvPr>
          <p:cNvSpPr>
            <a:spLocks noGrp="1"/>
          </p:cNvSpPr>
          <p:nvPr>
            <p:ph type="dt" sz="half" idx="10"/>
          </p:nvPr>
        </p:nvSpPr>
        <p:spPr/>
        <p:txBody>
          <a:bodyPr/>
          <a:lstStyle/>
          <a:p>
            <a:fld id="{041E19B1-4E48-409E-B81E-A8693F9C635D}" type="datetimeFigureOut">
              <a:rPr lang="en-US" smtClean="0"/>
              <a:t>2/24/2025</a:t>
            </a:fld>
            <a:endParaRPr lang="en-US" dirty="0"/>
          </a:p>
        </p:txBody>
      </p:sp>
      <p:sp>
        <p:nvSpPr>
          <p:cNvPr id="5" name="Footer Placeholder 4">
            <a:extLst>
              <a:ext uri="{FF2B5EF4-FFF2-40B4-BE49-F238E27FC236}">
                <a16:creationId xmlns:a16="http://schemas.microsoft.com/office/drawing/2014/main" id="{80C488C1-D993-2521-B02E-1CA6306A8E6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8723D35-30EC-470C-2255-1701B1F93145}"/>
              </a:ext>
            </a:extLst>
          </p:cNvPr>
          <p:cNvSpPr>
            <a:spLocks noGrp="1"/>
          </p:cNvSpPr>
          <p:nvPr>
            <p:ph type="sldNum" sz="quarter" idx="12"/>
          </p:nvPr>
        </p:nvSpPr>
        <p:spPr/>
        <p:txBody>
          <a:bodyPr/>
          <a:lstStyle/>
          <a:p>
            <a:fld id="{BCC27D4E-7692-4F96-86D5-4097E22A1A21}" type="slidenum">
              <a:rPr lang="en-US" smtClean="0"/>
              <a:t>‹#›</a:t>
            </a:fld>
            <a:endParaRPr lang="en-US" dirty="0"/>
          </a:p>
        </p:txBody>
      </p:sp>
    </p:spTree>
    <p:extLst>
      <p:ext uri="{BB962C8B-B14F-4D97-AF65-F5344CB8AC3E}">
        <p14:creationId xmlns:p14="http://schemas.microsoft.com/office/powerpoint/2010/main" val="2649765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AE947-4B2A-50BA-D702-BDA3334E5E3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623D0D9-7F57-CB53-22FF-537834F5F02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273036-5C9C-175A-8B0F-0FD688E69303}"/>
              </a:ext>
            </a:extLst>
          </p:cNvPr>
          <p:cNvSpPr>
            <a:spLocks noGrp="1"/>
          </p:cNvSpPr>
          <p:nvPr>
            <p:ph type="dt" sz="half" idx="10"/>
          </p:nvPr>
        </p:nvSpPr>
        <p:spPr/>
        <p:txBody>
          <a:bodyPr/>
          <a:lstStyle/>
          <a:p>
            <a:fld id="{041E19B1-4E48-409E-B81E-A8693F9C635D}" type="datetimeFigureOut">
              <a:rPr lang="en-US" smtClean="0"/>
              <a:t>2/24/2025</a:t>
            </a:fld>
            <a:endParaRPr lang="en-US" dirty="0"/>
          </a:p>
        </p:txBody>
      </p:sp>
      <p:sp>
        <p:nvSpPr>
          <p:cNvPr id="5" name="Footer Placeholder 4">
            <a:extLst>
              <a:ext uri="{FF2B5EF4-FFF2-40B4-BE49-F238E27FC236}">
                <a16:creationId xmlns:a16="http://schemas.microsoft.com/office/drawing/2014/main" id="{685FC613-247B-02DF-9B1C-A1A350B2ADE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5DB9C3B-26AB-0463-2413-D1F21BE36A4A}"/>
              </a:ext>
            </a:extLst>
          </p:cNvPr>
          <p:cNvSpPr>
            <a:spLocks noGrp="1"/>
          </p:cNvSpPr>
          <p:nvPr>
            <p:ph type="sldNum" sz="quarter" idx="12"/>
          </p:nvPr>
        </p:nvSpPr>
        <p:spPr/>
        <p:txBody>
          <a:bodyPr/>
          <a:lstStyle/>
          <a:p>
            <a:fld id="{BCC27D4E-7692-4F96-86D5-4097E22A1A21}" type="slidenum">
              <a:rPr lang="en-US" smtClean="0"/>
              <a:t>‹#›</a:t>
            </a:fld>
            <a:endParaRPr lang="en-US" dirty="0"/>
          </a:p>
        </p:txBody>
      </p:sp>
    </p:spTree>
    <p:extLst>
      <p:ext uri="{BB962C8B-B14F-4D97-AF65-F5344CB8AC3E}">
        <p14:creationId xmlns:p14="http://schemas.microsoft.com/office/powerpoint/2010/main" val="3781321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35D46C2-3F44-3CFD-632D-87185F2A72C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158694D-BAD2-830A-DE2C-4B146D85CF7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B60D9D-366B-D844-0E73-9EF160573C57}"/>
              </a:ext>
            </a:extLst>
          </p:cNvPr>
          <p:cNvSpPr>
            <a:spLocks noGrp="1"/>
          </p:cNvSpPr>
          <p:nvPr>
            <p:ph type="dt" sz="half" idx="10"/>
          </p:nvPr>
        </p:nvSpPr>
        <p:spPr/>
        <p:txBody>
          <a:bodyPr/>
          <a:lstStyle/>
          <a:p>
            <a:fld id="{041E19B1-4E48-409E-B81E-A8693F9C635D}" type="datetimeFigureOut">
              <a:rPr lang="en-US" smtClean="0"/>
              <a:t>2/24/2025</a:t>
            </a:fld>
            <a:endParaRPr lang="en-US" dirty="0"/>
          </a:p>
        </p:txBody>
      </p:sp>
      <p:sp>
        <p:nvSpPr>
          <p:cNvPr id="5" name="Footer Placeholder 4">
            <a:extLst>
              <a:ext uri="{FF2B5EF4-FFF2-40B4-BE49-F238E27FC236}">
                <a16:creationId xmlns:a16="http://schemas.microsoft.com/office/drawing/2014/main" id="{F32F8D01-AA1C-6960-F968-C438E71C01E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A26C983-0225-1534-3D71-98B5CDFFB32B}"/>
              </a:ext>
            </a:extLst>
          </p:cNvPr>
          <p:cNvSpPr>
            <a:spLocks noGrp="1"/>
          </p:cNvSpPr>
          <p:nvPr>
            <p:ph type="sldNum" sz="quarter" idx="12"/>
          </p:nvPr>
        </p:nvSpPr>
        <p:spPr/>
        <p:txBody>
          <a:bodyPr/>
          <a:lstStyle/>
          <a:p>
            <a:fld id="{BCC27D4E-7692-4F96-86D5-4097E22A1A21}" type="slidenum">
              <a:rPr lang="en-US" smtClean="0"/>
              <a:t>‹#›</a:t>
            </a:fld>
            <a:endParaRPr lang="en-US" dirty="0"/>
          </a:p>
        </p:txBody>
      </p:sp>
    </p:spTree>
    <p:extLst>
      <p:ext uri="{BB962C8B-B14F-4D97-AF65-F5344CB8AC3E}">
        <p14:creationId xmlns:p14="http://schemas.microsoft.com/office/powerpoint/2010/main" val="978466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C02E7-D19C-A3FB-32B7-988AFCD2244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35965EF-9398-D365-D130-290FBD844C0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4A2C2A-EA2D-FC72-0449-7EE91701C45E}"/>
              </a:ext>
            </a:extLst>
          </p:cNvPr>
          <p:cNvSpPr>
            <a:spLocks noGrp="1"/>
          </p:cNvSpPr>
          <p:nvPr>
            <p:ph type="dt" sz="half" idx="10"/>
          </p:nvPr>
        </p:nvSpPr>
        <p:spPr/>
        <p:txBody>
          <a:bodyPr/>
          <a:lstStyle/>
          <a:p>
            <a:fld id="{041E19B1-4E48-409E-B81E-A8693F9C635D}" type="datetimeFigureOut">
              <a:rPr lang="en-US" smtClean="0"/>
              <a:t>2/24/2025</a:t>
            </a:fld>
            <a:endParaRPr lang="en-US" dirty="0"/>
          </a:p>
        </p:txBody>
      </p:sp>
      <p:sp>
        <p:nvSpPr>
          <p:cNvPr id="5" name="Footer Placeholder 4">
            <a:extLst>
              <a:ext uri="{FF2B5EF4-FFF2-40B4-BE49-F238E27FC236}">
                <a16:creationId xmlns:a16="http://schemas.microsoft.com/office/drawing/2014/main" id="{C7786830-4A58-CAAD-89ED-1FFEBC77DBD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2400891-F30B-3E6E-D2C6-B7634C4D2C56}"/>
              </a:ext>
            </a:extLst>
          </p:cNvPr>
          <p:cNvSpPr>
            <a:spLocks noGrp="1"/>
          </p:cNvSpPr>
          <p:nvPr>
            <p:ph type="sldNum" sz="quarter" idx="12"/>
          </p:nvPr>
        </p:nvSpPr>
        <p:spPr/>
        <p:txBody>
          <a:bodyPr/>
          <a:lstStyle/>
          <a:p>
            <a:fld id="{BCC27D4E-7692-4F96-86D5-4097E22A1A21}" type="slidenum">
              <a:rPr lang="en-US" smtClean="0"/>
              <a:t>‹#›</a:t>
            </a:fld>
            <a:endParaRPr lang="en-US" dirty="0"/>
          </a:p>
        </p:txBody>
      </p:sp>
    </p:spTree>
    <p:extLst>
      <p:ext uri="{BB962C8B-B14F-4D97-AF65-F5344CB8AC3E}">
        <p14:creationId xmlns:p14="http://schemas.microsoft.com/office/powerpoint/2010/main" val="3883974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686FD-C763-494A-10D3-9D690DF3054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BA486C1-79E2-EDDB-AF7B-958478D1267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F64C424-8011-512A-2F4F-3BF95E5471ED}"/>
              </a:ext>
            </a:extLst>
          </p:cNvPr>
          <p:cNvSpPr>
            <a:spLocks noGrp="1"/>
          </p:cNvSpPr>
          <p:nvPr>
            <p:ph type="dt" sz="half" idx="10"/>
          </p:nvPr>
        </p:nvSpPr>
        <p:spPr/>
        <p:txBody>
          <a:bodyPr/>
          <a:lstStyle/>
          <a:p>
            <a:fld id="{041E19B1-4E48-409E-B81E-A8693F9C635D}" type="datetimeFigureOut">
              <a:rPr lang="en-US" smtClean="0"/>
              <a:t>2/24/2025</a:t>
            </a:fld>
            <a:endParaRPr lang="en-US" dirty="0"/>
          </a:p>
        </p:txBody>
      </p:sp>
      <p:sp>
        <p:nvSpPr>
          <p:cNvPr id="5" name="Footer Placeholder 4">
            <a:extLst>
              <a:ext uri="{FF2B5EF4-FFF2-40B4-BE49-F238E27FC236}">
                <a16:creationId xmlns:a16="http://schemas.microsoft.com/office/drawing/2014/main" id="{A649917A-2429-5AF6-952F-5AC1E63187E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C72DD89-C182-C1AF-B763-1101F04AE2F9}"/>
              </a:ext>
            </a:extLst>
          </p:cNvPr>
          <p:cNvSpPr>
            <a:spLocks noGrp="1"/>
          </p:cNvSpPr>
          <p:nvPr>
            <p:ph type="sldNum" sz="quarter" idx="12"/>
          </p:nvPr>
        </p:nvSpPr>
        <p:spPr/>
        <p:txBody>
          <a:bodyPr/>
          <a:lstStyle/>
          <a:p>
            <a:fld id="{BCC27D4E-7692-4F96-86D5-4097E22A1A21}" type="slidenum">
              <a:rPr lang="en-US" smtClean="0"/>
              <a:t>‹#›</a:t>
            </a:fld>
            <a:endParaRPr lang="en-US" dirty="0"/>
          </a:p>
        </p:txBody>
      </p:sp>
    </p:spTree>
    <p:extLst>
      <p:ext uri="{BB962C8B-B14F-4D97-AF65-F5344CB8AC3E}">
        <p14:creationId xmlns:p14="http://schemas.microsoft.com/office/powerpoint/2010/main" val="1643933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545BE-1D18-8643-4C9C-72106222CBB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A9D19D9-F38A-CDEF-F66B-96A9F8102C4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1A3BCDF-21C9-B3B2-08EF-2A4A937E529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0DA0394-5D58-B90D-6E17-2006AE06BEC7}"/>
              </a:ext>
            </a:extLst>
          </p:cNvPr>
          <p:cNvSpPr>
            <a:spLocks noGrp="1"/>
          </p:cNvSpPr>
          <p:nvPr>
            <p:ph type="dt" sz="half" idx="10"/>
          </p:nvPr>
        </p:nvSpPr>
        <p:spPr/>
        <p:txBody>
          <a:bodyPr/>
          <a:lstStyle/>
          <a:p>
            <a:fld id="{041E19B1-4E48-409E-B81E-A8693F9C635D}" type="datetimeFigureOut">
              <a:rPr lang="en-US" smtClean="0"/>
              <a:t>2/24/2025</a:t>
            </a:fld>
            <a:endParaRPr lang="en-US" dirty="0"/>
          </a:p>
        </p:txBody>
      </p:sp>
      <p:sp>
        <p:nvSpPr>
          <p:cNvPr id="6" name="Footer Placeholder 5">
            <a:extLst>
              <a:ext uri="{FF2B5EF4-FFF2-40B4-BE49-F238E27FC236}">
                <a16:creationId xmlns:a16="http://schemas.microsoft.com/office/drawing/2014/main" id="{B2BDF0D0-5B6B-FB7A-E77C-72C115F35E7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CB1638C-70C4-E471-701D-46239E9E89F0}"/>
              </a:ext>
            </a:extLst>
          </p:cNvPr>
          <p:cNvSpPr>
            <a:spLocks noGrp="1"/>
          </p:cNvSpPr>
          <p:nvPr>
            <p:ph type="sldNum" sz="quarter" idx="12"/>
          </p:nvPr>
        </p:nvSpPr>
        <p:spPr/>
        <p:txBody>
          <a:bodyPr/>
          <a:lstStyle/>
          <a:p>
            <a:fld id="{BCC27D4E-7692-4F96-86D5-4097E22A1A21}" type="slidenum">
              <a:rPr lang="en-US" smtClean="0"/>
              <a:t>‹#›</a:t>
            </a:fld>
            <a:endParaRPr lang="en-US" dirty="0"/>
          </a:p>
        </p:txBody>
      </p:sp>
    </p:spTree>
    <p:extLst>
      <p:ext uri="{BB962C8B-B14F-4D97-AF65-F5344CB8AC3E}">
        <p14:creationId xmlns:p14="http://schemas.microsoft.com/office/powerpoint/2010/main" val="1328668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71FE8-53BF-DCCC-AB06-425DA9A270A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2DD42B-64F0-AF3C-393E-1B7BCF1E111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9FB2BF8-4850-947A-EDC6-964CB5DECE9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D16ABB7-2AF6-21E8-4C73-E540386F879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6EF23A5-5E26-04F6-F358-FE6202E4945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AFFD848-B238-4641-9B17-C46BA5E04899}"/>
              </a:ext>
            </a:extLst>
          </p:cNvPr>
          <p:cNvSpPr>
            <a:spLocks noGrp="1"/>
          </p:cNvSpPr>
          <p:nvPr>
            <p:ph type="dt" sz="half" idx="10"/>
          </p:nvPr>
        </p:nvSpPr>
        <p:spPr/>
        <p:txBody>
          <a:bodyPr/>
          <a:lstStyle/>
          <a:p>
            <a:fld id="{041E19B1-4E48-409E-B81E-A8693F9C635D}" type="datetimeFigureOut">
              <a:rPr lang="en-US" smtClean="0"/>
              <a:t>2/24/2025</a:t>
            </a:fld>
            <a:endParaRPr lang="en-US" dirty="0"/>
          </a:p>
        </p:txBody>
      </p:sp>
      <p:sp>
        <p:nvSpPr>
          <p:cNvPr id="8" name="Footer Placeholder 7">
            <a:extLst>
              <a:ext uri="{FF2B5EF4-FFF2-40B4-BE49-F238E27FC236}">
                <a16:creationId xmlns:a16="http://schemas.microsoft.com/office/drawing/2014/main" id="{E016AD15-8DC2-679B-3A20-9FA13C58D39D}"/>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B9B99015-4128-1A4D-40BB-B08763DF9657}"/>
              </a:ext>
            </a:extLst>
          </p:cNvPr>
          <p:cNvSpPr>
            <a:spLocks noGrp="1"/>
          </p:cNvSpPr>
          <p:nvPr>
            <p:ph type="sldNum" sz="quarter" idx="12"/>
          </p:nvPr>
        </p:nvSpPr>
        <p:spPr/>
        <p:txBody>
          <a:bodyPr/>
          <a:lstStyle/>
          <a:p>
            <a:fld id="{BCC27D4E-7692-4F96-86D5-4097E22A1A21}" type="slidenum">
              <a:rPr lang="en-US" smtClean="0"/>
              <a:t>‹#›</a:t>
            </a:fld>
            <a:endParaRPr lang="en-US" dirty="0"/>
          </a:p>
        </p:txBody>
      </p:sp>
    </p:spTree>
    <p:extLst>
      <p:ext uri="{BB962C8B-B14F-4D97-AF65-F5344CB8AC3E}">
        <p14:creationId xmlns:p14="http://schemas.microsoft.com/office/powerpoint/2010/main" val="25272489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CED65-1073-6365-2746-434FFEFF1D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9C04F8D-020A-4B05-06C2-F2B7D58E3076}"/>
              </a:ext>
            </a:extLst>
          </p:cNvPr>
          <p:cNvSpPr>
            <a:spLocks noGrp="1"/>
          </p:cNvSpPr>
          <p:nvPr>
            <p:ph type="dt" sz="half" idx="10"/>
          </p:nvPr>
        </p:nvSpPr>
        <p:spPr/>
        <p:txBody>
          <a:bodyPr/>
          <a:lstStyle/>
          <a:p>
            <a:fld id="{041E19B1-4E48-409E-B81E-A8693F9C635D}" type="datetimeFigureOut">
              <a:rPr lang="en-US" smtClean="0"/>
              <a:t>2/24/2025</a:t>
            </a:fld>
            <a:endParaRPr lang="en-US" dirty="0"/>
          </a:p>
        </p:txBody>
      </p:sp>
      <p:sp>
        <p:nvSpPr>
          <p:cNvPr id="4" name="Footer Placeholder 3">
            <a:extLst>
              <a:ext uri="{FF2B5EF4-FFF2-40B4-BE49-F238E27FC236}">
                <a16:creationId xmlns:a16="http://schemas.microsoft.com/office/drawing/2014/main" id="{A4695D60-970A-92FD-870A-22108C2427E5}"/>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9C936B7A-77A4-FBED-B02B-825A059A7C8F}"/>
              </a:ext>
            </a:extLst>
          </p:cNvPr>
          <p:cNvSpPr>
            <a:spLocks noGrp="1"/>
          </p:cNvSpPr>
          <p:nvPr>
            <p:ph type="sldNum" sz="quarter" idx="12"/>
          </p:nvPr>
        </p:nvSpPr>
        <p:spPr/>
        <p:txBody>
          <a:bodyPr/>
          <a:lstStyle/>
          <a:p>
            <a:fld id="{BCC27D4E-7692-4F96-86D5-4097E22A1A21}" type="slidenum">
              <a:rPr lang="en-US" smtClean="0"/>
              <a:t>‹#›</a:t>
            </a:fld>
            <a:endParaRPr lang="en-US" dirty="0"/>
          </a:p>
        </p:txBody>
      </p:sp>
    </p:spTree>
    <p:extLst>
      <p:ext uri="{BB962C8B-B14F-4D97-AF65-F5344CB8AC3E}">
        <p14:creationId xmlns:p14="http://schemas.microsoft.com/office/powerpoint/2010/main" val="9243178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51F5895-8402-48BF-0434-E65A8C82C7AB}"/>
              </a:ext>
            </a:extLst>
          </p:cNvPr>
          <p:cNvSpPr>
            <a:spLocks noGrp="1"/>
          </p:cNvSpPr>
          <p:nvPr>
            <p:ph type="dt" sz="half" idx="10"/>
          </p:nvPr>
        </p:nvSpPr>
        <p:spPr/>
        <p:txBody>
          <a:bodyPr/>
          <a:lstStyle/>
          <a:p>
            <a:fld id="{041E19B1-4E48-409E-B81E-A8693F9C635D}" type="datetimeFigureOut">
              <a:rPr lang="en-US" smtClean="0"/>
              <a:t>2/24/2025</a:t>
            </a:fld>
            <a:endParaRPr lang="en-US" dirty="0"/>
          </a:p>
        </p:txBody>
      </p:sp>
      <p:sp>
        <p:nvSpPr>
          <p:cNvPr id="3" name="Footer Placeholder 2">
            <a:extLst>
              <a:ext uri="{FF2B5EF4-FFF2-40B4-BE49-F238E27FC236}">
                <a16:creationId xmlns:a16="http://schemas.microsoft.com/office/drawing/2014/main" id="{49C66CFA-8A38-0D33-2A76-D072A4A2C9CB}"/>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DAF6BDC-B490-75F7-670B-346A4238E395}"/>
              </a:ext>
            </a:extLst>
          </p:cNvPr>
          <p:cNvSpPr>
            <a:spLocks noGrp="1"/>
          </p:cNvSpPr>
          <p:nvPr>
            <p:ph type="sldNum" sz="quarter" idx="12"/>
          </p:nvPr>
        </p:nvSpPr>
        <p:spPr/>
        <p:txBody>
          <a:bodyPr/>
          <a:lstStyle/>
          <a:p>
            <a:fld id="{BCC27D4E-7692-4F96-86D5-4097E22A1A21}" type="slidenum">
              <a:rPr lang="en-US" smtClean="0"/>
              <a:t>‹#›</a:t>
            </a:fld>
            <a:endParaRPr lang="en-US" dirty="0"/>
          </a:p>
        </p:txBody>
      </p:sp>
    </p:spTree>
    <p:extLst>
      <p:ext uri="{BB962C8B-B14F-4D97-AF65-F5344CB8AC3E}">
        <p14:creationId xmlns:p14="http://schemas.microsoft.com/office/powerpoint/2010/main" val="10956226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66327-CD14-65F8-443F-5209CA20A4C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21A6EBD-D0EB-1740-30DA-6F895DD2E65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68C7E7B-08C4-17B3-16EC-191177BF56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E06563F-DD72-6D81-7D7E-3B5A460BB597}"/>
              </a:ext>
            </a:extLst>
          </p:cNvPr>
          <p:cNvSpPr>
            <a:spLocks noGrp="1"/>
          </p:cNvSpPr>
          <p:nvPr>
            <p:ph type="dt" sz="half" idx="10"/>
          </p:nvPr>
        </p:nvSpPr>
        <p:spPr/>
        <p:txBody>
          <a:bodyPr/>
          <a:lstStyle/>
          <a:p>
            <a:fld id="{041E19B1-4E48-409E-B81E-A8693F9C635D}" type="datetimeFigureOut">
              <a:rPr lang="en-US" smtClean="0"/>
              <a:t>2/24/2025</a:t>
            </a:fld>
            <a:endParaRPr lang="en-US" dirty="0"/>
          </a:p>
        </p:txBody>
      </p:sp>
      <p:sp>
        <p:nvSpPr>
          <p:cNvPr id="6" name="Footer Placeholder 5">
            <a:extLst>
              <a:ext uri="{FF2B5EF4-FFF2-40B4-BE49-F238E27FC236}">
                <a16:creationId xmlns:a16="http://schemas.microsoft.com/office/drawing/2014/main" id="{D4E1772B-D9D7-B387-31F0-0471600A5EB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E2984E5-1FBF-765F-D72B-8BD5D47EDC96}"/>
              </a:ext>
            </a:extLst>
          </p:cNvPr>
          <p:cNvSpPr>
            <a:spLocks noGrp="1"/>
          </p:cNvSpPr>
          <p:nvPr>
            <p:ph type="sldNum" sz="quarter" idx="12"/>
          </p:nvPr>
        </p:nvSpPr>
        <p:spPr/>
        <p:txBody>
          <a:bodyPr/>
          <a:lstStyle/>
          <a:p>
            <a:fld id="{BCC27D4E-7692-4F96-86D5-4097E22A1A21}" type="slidenum">
              <a:rPr lang="en-US" smtClean="0"/>
              <a:t>‹#›</a:t>
            </a:fld>
            <a:endParaRPr lang="en-US" dirty="0"/>
          </a:p>
        </p:txBody>
      </p:sp>
    </p:spTree>
    <p:extLst>
      <p:ext uri="{BB962C8B-B14F-4D97-AF65-F5344CB8AC3E}">
        <p14:creationId xmlns:p14="http://schemas.microsoft.com/office/powerpoint/2010/main" val="1289565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267B95-0DD9-F2A6-93AE-35D421904BE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5B0556A-C922-0095-7917-4C242B44285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AF6D8C3F-8C1E-0E42-CA66-F23BB50929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03EBA5B-F4FE-BB46-63D4-3230B2F220D6}"/>
              </a:ext>
            </a:extLst>
          </p:cNvPr>
          <p:cNvSpPr>
            <a:spLocks noGrp="1"/>
          </p:cNvSpPr>
          <p:nvPr>
            <p:ph type="dt" sz="half" idx="10"/>
          </p:nvPr>
        </p:nvSpPr>
        <p:spPr/>
        <p:txBody>
          <a:bodyPr/>
          <a:lstStyle/>
          <a:p>
            <a:fld id="{041E19B1-4E48-409E-B81E-A8693F9C635D}" type="datetimeFigureOut">
              <a:rPr lang="en-US" smtClean="0"/>
              <a:t>2/24/2025</a:t>
            </a:fld>
            <a:endParaRPr lang="en-US" dirty="0"/>
          </a:p>
        </p:txBody>
      </p:sp>
      <p:sp>
        <p:nvSpPr>
          <p:cNvPr id="6" name="Footer Placeholder 5">
            <a:extLst>
              <a:ext uri="{FF2B5EF4-FFF2-40B4-BE49-F238E27FC236}">
                <a16:creationId xmlns:a16="http://schemas.microsoft.com/office/drawing/2014/main" id="{DE8C8AF5-85B7-2D68-C466-8663AE17D75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0EA4382-E60D-8E1E-88A1-0088E02D4751}"/>
              </a:ext>
            </a:extLst>
          </p:cNvPr>
          <p:cNvSpPr>
            <a:spLocks noGrp="1"/>
          </p:cNvSpPr>
          <p:nvPr>
            <p:ph type="sldNum" sz="quarter" idx="12"/>
          </p:nvPr>
        </p:nvSpPr>
        <p:spPr/>
        <p:txBody>
          <a:bodyPr/>
          <a:lstStyle/>
          <a:p>
            <a:fld id="{BCC27D4E-7692-4F96-86D5-4097E22A1A21}" type="slidenum">
              <a:rPr lang="en-US" smtClean="0"/>
              <a:t>‹#›</a:t>
            </a:fld>
            <a:endParaRPr lang="en-US" dirty="0"/>
          </a:p>
        </p:txBody>
      </p:sp>
    </p:spTree>
    <p:extLst>
      <p:ext uri="{BB962C8B-B14F-4D97-AF65-F5344CB8AC3E}">
        <p14:creationId xmlns:p14="http://schemas.microsoft.com/office/powerpoint/2010/main" val="2979443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927C7C1-DFB5-FDC7-2B47-8F28F1985E4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D8AAE51-4EE7-8896-6D9C-FCDF61EBD92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160CDE-6BDC-9E9C-3CAA-9A8BE0657A3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41E19B1-4E48-409E-B81E-A8693F9C635D}" type="datetimeFigureOut">
              <a:rPr lang="en-US" smtClean="0"/>
              <a:t>2/24/2025</a:t>
            </a:fld>
            <a:endParaRPr lang="en-US" dirty="0"/>
          </a:p>
        </p:txBody>
      </p:sp>
      <p:sp>
        <p:nvSpPr>
          <p:cNvPr id="5" name="Footer Placeholder 4">
            <a:extLst>
              <a:ext uri="{FF2B5EF4-FFF2-40B4-BE49-F238E27FC236}">
                <a16:creationId xmlns:a16="http://schemas.microsoft.com/office/drawing/2014/main" id="{E5DDBE1A-8179-38B1-542C-A4417B7218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6451FD15-B5E1-DBDD-DBA2-EAA3855CE8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CC27D4E-7692-4F96-86D5-4097E22A1A21}" type="slidenum">
              <a:rPr lang="en-US" smtClean="0"/>
              <a:t>‹#›</a:t>
            </a:fld>
            <a:endParaRPr lang="en-US" dirty="0"/>
          </a:p>
        </p:txBody>
      </p:sp>
    </p:spTree>
    <p:extLst>
      <p:ext uri="{BB962C8B-B14F-4D97-AF65-F5344CB8AC3E}">
        <p14:creationId xmlns:p14="http://schemas.microsoft.com/office/powerpoint/2010/main" val="38107515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video" Target="https://www.youtube.com/embed/zvHkqAOuP3c?start=321&amp;feature=oembed"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video" Target="https://www.youtube.com/embed/6JWyGWDybII?start=23&amp;feature=oembed"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9.xml"/><Relationship Id="rId1" Type="http://schemas.openxmlformats.org/officeDocument/2006/relationships/video" Target="https://www.youtube.com/embed/YfJvtEAPsPA?start=193&amp;feature=oembed"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video" Target="https://www.youtube.com/embed/mLN39Y6tANc?start=312&amp;feature=oembed" TargetMode="Externa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2.xml"/><Relationship Id="rId1" Type="http://schemas.openxmlformats.org/officeDocument/2006/relationships/video" Target="https://www.youtube.com/embed/WAavWtAUeT0?start=85&amp;feature=oembed"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hyperlink" Target="https://opwdd.ny.gov/system/files/documents/2024/01/040_front-door-access-to-services_11024_spanish.pdf" TargetMode="External"/><Relationship Id="rId2" Type="http://schemas.openxmlformats.org/officeDocument/2006/relationships/hyperlink" Target="https://opwdd.ny.gov/system/files/documents/2024/01/040_front-door-access-to-services_11024_english.pdf" TargetMode="External"/><Relationship Id="rId1" Type="http://schemas.openxmlformats.org/officeDocument/2006/relationships/slideLayout" Target="../slideLayouts/slideLayout2.xml"/><Relationship Id="rId4" Type="http://schemas.openxmlformats.org/officeDocument/2006/relationships/hyperlink" Target="https://opwdd.ny.gov/access-supports/front-door-video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ideo" Target="https://www.youtube.com/embed/wJhuV_nkVds?feature=oembed"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8.xml"/><Relationship Id="rId1" Type="http://schemas.openxmlformats.org/officeDocument/2006/relationships/video" Target="https://www.youtube.com/embed/NWSyBL1rTlU?start=1&amp;feature=oembed"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0" name="Rectangle 59">
            <a:extLst>
              <a:ext uri="{FF2B5EF4-FFF2-40B4-BE49-F238E27FC236}">
                <a16:creationId xmlns:a16="http://schemas.microsoft.com/office/drawing/2014/main" id="{9095C1F4-AE7F-44E4-8693-40D3D68311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1" name="Group 60">
            <a:extLst>
              <a:ext uri="{FF2B5EF4-FFF2-40B4-BE49-F238E27FC236}">
                <a16:creationId xmlns:a16="http://schemas.microsoft.com/office/drawing/2014/main" id="{8734DDD3-F723-4DD3-8ABE-EC0B2AC87D7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522324" y="-15978"/>
            <a:ext cx="7147352" cy="5876916"/>
            <a:chOff x="329184" y="-99107"/>
            <a:chExt cx="524256" cy="5876916"/>
          </a:xfrm>
        </p:grpSpPr>
        <p:cxnSp>
          <p:nvCxnSpPr>
            <p:cNvPr id="63" name="Straight Connector 62">
              <a:extLst>
                <a:ext uri="{FF2B5EF4-FFF2-40B4-BE49-F238E27FC236}">
                  <a16:creationId xmlns:a16="http://schemas.microsoft.com/office/drawing/2014/main" id="{F7C8EA93-3210-4C62-99E9-153C275E3A8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329184" y="5777809"/>
              <a:ext cx="523824" cy="0"/>
            </a:xfrm>
            <a:prstGeom prst="line">
              <a:avLst/>
            </a:prstGeom>
            <a:ln w="152400">
              <a:solidFill>
                <a:schemeClr val="accent4"/>
              </a:solidFill>
            </a:ln>
          </p:spPr>
          <p:style>
            <a:lnRef idx="1">
              <a:schemeClr val="accent1"/>
            </a:lnRef>
            <a:fillRef idx="0">
              <a:schemeClr val="accent1"/>
            </a:fillRef>
            <a:effectRef idx="0">
              <a:schemeClr val="accent1"/>
            </a:effectRef>
            <a:fontRef idx="minor">
              <a:schemeClr val="tx1"/>
            </a:fontRef>
          </p:style>
        </p:cxnSp>
        <p:sp>
          <p:nvSpPr>
            <p:cNvPr id="64" name="Rectangle 63">
              <a:extLst>
                <a:ext uri="{FF2B5EF4-FFF2-40B4-BE49-F238E27FC236}">
                  <a16:creationId xmlns:a16="http://schemas.microsoft.com/office/drawing/2014/main" id="{5EB7D2A2-F448-44D4-938C-DC84CBCB3B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184" y="-99107"/>
              <a:ext cx="524256" cy="56312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5" name="Rectangle 64">
            <a:extLst>
              <a:ext uri="{FF2B5EF4-FFF2-40B4-BE49-F238E27FC236}">
                <a16:creationId xmlns:a16="http://schemas.microsoft.com/office/drawing/2014/main" id="{871AEA07-1E14-44B4-8E55-64EF049CD6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1055718"/>
            <a:ext cx="10999072" cy="3358344"/>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747BAC4-D820-41C8-FF5C-D886F6875C9B}"/>
              </a:ext>
            </a:extLst>
          </p:cNvPr>
          <p:cNvSpPr>
            <a:spLocks noGrp="1"/>
          </p:cNvSpPr>
          <p:nvPr>
            <p:ph type="ctrTitle"/>
          </p:nvPr>
        </p:nvSpPr>
        <p:spPr>
          <a:xfrm>
            <a:off x="1524000" y="1584683"/>
            <a:ext cx="9144000" cy="2551829"/>
          </a:xfrm>
        </p:spPr>
        <p:txBody>
          <a:bodyPr anchor="ctr">
            <a:normAutofit/>
          </a:bodyPr>
          <a:lstStyle/>
          <a:p>
            <a:r>
              <a:rPr lang="en-US" sz="6600" dirty="0"/>
              <a:t>Introduction to OPWDD	</a:t>
            </a:r>
          </a:p>
        </p:txBody>
      </p:sp>
      <p:sp>
        <p:nvSpPr>
          <p:cNvPr id="3" name="Subtitle 2">
            <a:extLst>
              <a:ext uri="{FF2B5EF4-FFF2-40B4-BE49-F238E27FC236}">
                <a16:creationId xmlns:a16="http://schemas.microsoft.com/office/drawing/2014/main" id="{607D5167-4CE4-F600-FFDE-DAB04E7B8897}"/>
              </a:ext>
            </a:extLst>
          </p:cNvPr>
          <p:cNvSpPr>
            <a:spLocks noGrp="1"/>
          </p:cNvSpPr>
          <p:nvPr>
            <p:ph type="subTitle" idx="1"/>
          </p:nvPr>
        </p:nvSpPr>
        <p:spPr>
          <a:xfrm>
            <a:off x="1524000" y="3956539"/>
            <a:ext cx="9144000" cy="2386066"/>
          </a:xfrm>
        </p:spPr>
        <p:txBody>
          <a:bodyPr vert="horz" lIns="91440" tIns="45720" rIns="91440" bIns="45720" rtlCol="0" anchor="ctr">
            <a:normAutofit/>
          </a:bodyPr>
          <a:lstStyle/>
          <a:p>
            <a:r>
              <a:rPr lang="en-US" sz="2800" dirty="0"/>
              <a:t>February 2025 Parent Training </a:t>
            </a:r>
          </a:p>
        </p:txBody>
      </p:sp>
    </p:spTree>
    <p:extLst>
      <p:ext uri="{BB962C8B-B14F-4D97-AF65-F5344CB8AC3E}">
        <p14:creationId xmlns:p14="http://schemas.microsoft.com/office/powerpoint/2010/main" val="10558139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70CEB30-731C-F742-C2FC-3975F8D052D1}"/>
              </a:ext>
            </a:extLst>
          </p:cNvPr>
          <p:cNvSpPr>
            <a:spLocks noGrp="1"/>
          </p:cNvSpPr>
          <p:nvPr>
            <p:ph type="title"/>
          </p:nvPr>
        </p:nvSpPr>
        <p:spPr>
          <a:xfrm>
            <a:off x="808638" y="386930"/>
            <a:ext cx="9236700" cy="1188950"/>
          </a:xfrm>
        </p:spPr>
        <p:txBody>
          <a:bodyPr anchor="b">
            <a:normAutofit/>
          </a:bodyPr>
          <a:lstStyle/>
          <a:p>
            <a:r>
              <a:rPr lang="en-US" sz="5400" dirty="0"/>
              <a:t>Eligibility Requirements</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951821DE-E96E-082B-A641-982AF33E5542}"/>
              </a:ext>
            </a:extLst>
          </p:cNvPr>
          <p:cNvSpPr>
            <a:spLocks noGrp="1"/>
          </p:cNvSpPr>
          <p:nvPr>
            <p:ph idx="1"/>
          </p:nvPr>
        </p:nvSpPr>
        <p:spPr>
          <a:xfrm>
            <a:off x="218025" y="2260835"/>
            <a:ext cx="11236568" cy="3831961"/>
          </a:xfrm>
        </p:spPr>
        <p:txBody>
          <a:bodyPr anchor="ctr">
            <a:normAutofit/>
          </a:bodyPr>
          <a:lstStyle/>
          <a:p>
            <a:pPr marL="0" indent="0">
              <a:buNone/>
            </a:pPr>
            <a:r>
              <a:rPr lang="en-US" sz="2400" dirty="0"/>
              <a:t>In order for a person to be eligible for OPWDD services, New York State Mental Hygiene Law requires: </a:t>
            </a:r>
          </a:p>
          <a:p>
            <a:pPr marL="457200" indent="-457200">
              <a:buFont typeface="+mj-lt"/>
              <a:buAutoNum type="arabicPeriod"/>
            </a:pPr>
            <a:r>
              <a:rPr lang="en-US" sz="2400" dirty="0"/>
              <a:t>The presence of a developmental disability that is described by certain qualifying diagnoses or conditions</a:t>
            </a:r>
          </a:p>
          <a:p>
            <a:pPr marL="457200" indent="-457200">
              <a:buFont typeface="+mj-lt"/>
              <a:buAutoNum type="arabicPeriod"/>
            </a:pPr>
            <a:r>
              <a:rPr lang="en-US" sz="2400" dirty="0"/>
              <a:t>The disability occurred before the person reached age 22</a:t>
            </a:r>
          </a:p>
          <a:p>
            <a:pPr marL="457200" indent="-457200">
              <a:buFont typeface="+mj-lt"/>
              <a:buAutoNum type="arabicPeriod"/>
            </a:pPr>
            <a:r>
              <a:rPr lang="en-US" sz="2400" dirty="0"/>
              <a:t>The disability can be expected to continue indefinitely or permanently</a:t>
            </a:r>
          </a:p>
          <a:p>
            <a:pPr marL="457200" indent="-457200">
              <a:buFont typeface="+mj-lt"/>
              <a:buAutoNum type="arabicPeriod"/>
            </a:pPr>
            <a:r>
              <a:rPr lang="en-US" sz="2400" dirty="0"/>
              <a:t>The disability causes a substantial handicap to a person’s ability to function normally in society.</a:t>
            </a:r>
          </a:p>
        </p:txBody>
      </p:sp>
    </p:spTree>
    <p:extLst>
      <p:ext uri="{BB962C8B-B14F-4D97-AF65-F5344CB8AC3E}">
        <p14:creationId xmlns:p14="http://schemas.microsoft.com/office/powerpoint/2010/main" val="35364096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7B6B69A-60D3-8D72-7B6B-130AF681FF60}"/>
              </a:ext>
            </a:extLst>
          </p:cNvPr>
          <p:cNvSpPr>
            <a:spLocks noGrp="1"/>
          </p:cNvSpPr>
          <p:nvPr>
            <p:ph type="title"/>
          </p:nvPr>
        </p:nvSpPr>
        <p:spPr>
          <a:xfrm>
            <a:off x="808638" y="386930"/>
            <a:ext cx="9236700" cy="1188950"/>
          </a:xfrm>
        </p:spPr>
        <p:txBody>
          <a:bodyPr anchor="b">
            <a:normAutofit/>
          </a:bodyPr>
          <a:lstStyle/>
          <a:p>
            <a:r>
              <a:rPr lang="en-US" sz="5400" dirty="0"/>
              <a:t>Records Needed</a:t>
            </a:r>
          </a:p>
        </p:txBody>
      </p:sp>
      <p:grpSp>
        <p:nvGrpSpPr>
          <p:cNvPr id="23" name="Group 22">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4" name="Rectangle 2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BE2C44F3-D289-24E5-7005-1485BF7D1480}"/>
              </a:ext>
            </a:extLst>
          </p:cNvPr>
          <p:cNvSpPr>
            <a:spLocks noGrp="1"/>
          </p:cNvSpPr>
          <p:nvPr>
            <p:ph idx="1"/>
          </p:nvPr>
        </p:nvSpPr>
        <p:spPr>
          <a:xfrm>
            <a:off x="254001" y="2203079"/>
            <a:ext cx="10791780" cy="3831961"/>
          </a:xfrm>
        </p:spPr>
        <p:txBody>
          <a:bodyPr anchor="ctr">
            <a:normAutofit/>
          </a:bodyPr>
          <a:lstStyle/>
          <a:p>
            <a:r>
              <a:rPr lang="en-US" sz="2000" dirty="0"/>
              <a:t>Records for an OPWDD eligibility review would include:</a:t>
            </a:r>
          </a:p>
          <a:p>
            <a:pPr lvl="1"/>
            <a:r>
              <a:rPr lang="en-US" sz="2000" dirty="0"/>
              <a:t> reports of current or recent psychological testing of the person’s intellectual functioning </a:t>
            </a:r>
          </a:p>
          <a:p>
            <a:pPr lvl="1"/>
            <a:r>
              <a:rPr lang="en-US" sz="2000" dirty="0"/>
              <a:t>a standardized evaluation of the person’s “adaptive” behavior functioning</a:t>
            </a:r>
          </a:p>
          <a:p>
            <a:pPr lvl="1"/>
            <a:r>
              <a:rPr lang="en-US" sz="2000" dirty="0"/>
              <a:t> a social/developmental (or psychosocial) history</a:t>
            </a:r>
          </a:p>
          <a:p>
            <a:pPr lvl="1"/>
            <a:r>
              <a:rPr lang="en-US" sz="2000" dirty="0"/>
              <a:t>medical reports indicating the person’s health status. For children or adults with special medical conditions, genetic disorders, or neurological impairment, medical records that confirm the diagnosis of these conditions or disorders are required. </a:t>
            </a:r>
          </a:p>
          <a:p>
            <a:pPr lvl="1"/>
            <a:r>
              <a:rPr lang="en-US" sz="2000" dirty="0"/>
              <a:t>Educational records (the student’s Individualized Education Program (IEP) and report cards) can be helpful, too.</a:t>
            </a:r>
          </a:p>
        </p:txBody>
      </p:sp>
    </p:spTree>
    <p:extLst>
      <p:ext uri="{BB962C8B-B14F-4D97-AF65-F5344CB8AC3E}">
        <p14:creationId xmlns:p14="http://schemas.microsoft.com/office/powerpoint/2010/main" val="20441818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C0CCF94-9536-4A63-8FF2-E37827C927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C970655A-F4C2-4D7E-BAB6-D3BFC5CAE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918174"/>
            <a:ext cx="12192000" cy="4939827"/>
          </a:xfrm>
          <a:custGeom>
            <a:avLst/>
            <a:gdLst>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43464 w 12192000"/>
              <a:gd name="connsiteY12" fmla="*/ 68367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37675 w 12192000"/>
              <a:gd name="connsiteY17" fmla="*/ 204438 h 4939827"/>
              <a:gd name="connsiteX18" fmla="*/ 7952584 w 12192000"/>
              <a:gd name="connsiteY18" fmla="*/ 170181 h 4939827"/>
              <a:gd name="connsiteX19" fmla="*/ 8009534 w 12192000"/>
              <a:gd name="connsiteY19" fmla="*/ 176441 h 4939827"/>
              <a:gd name="connsiteX20" fmla="*/ 8058681 w 12192000"/>
              <a:gd name="connsiteY20" fmla="*/ 219431 h 4939827"/>
              <a:gd name="connsiteX21" fmla="*/ 8126175 w 12192000"/>
              <a:gd name="connsiteY21" fmla="*/ 240005 h 4939827"/>
              <a:gd name="connsiteX22" fmla="*/ 8166439 w 12192000"/>
              <a:gd name="connsiteY22" fmla="*/ 252699 h 4939827"/>
              <a:gd name="connsiteX23" fmla="*/ 8281371 w 12192000"/>
              <a:gd name="connsiteY23" fmla="*/ 256875 h 4939827"/>
              <a:gd name="connsiteX24" fmla="*/ 8381609 w 12192000"/>
              <a:gd name="connsiteY24" fmla="*/ 240618 h 4939827"/>
              <a:gd name="connsiteX25" fmla="*/ 8406759 w 12192000"/>
              <a:gd name="connsiteY25" fmla="*/ 232517 h 4939827"/>
              <a:gd name="connsiteX26" fmla="*/ 8426506 w 12192000"/>
              <a:gd name="connsiteY26" fmla="*/ 241842 h 4939827"/>
              <a:gd name="connsiteX27" fmla="*/ 8427949 w 12192000"/>
              <a:gd name="connsiteY27" fmla="*/ 240981 h 4939827"/>
              <a:gd name="connsiteX28" fmla="*/ 8441468 w 12192000"/>
              <a:gd name="connsiteY28" fmla="*/ 241157 h 4939827"/>
              <a:gd name="connsiteX29" fmla="*/ 8565757 w 12192000"/>
              <a:gd name="connsiteY29" fmla="*/ 255317 h 4939827"/>
              <a:gd name="connsiteX30" fmla="*/ 8573171 w 12192000"/>
              <a:gd name="connsiteY30" fmla="*/ 258426 h 4939827"/>
              <a:gd name="connsiteX31" fmla="*/ 8573548 w 12192000"/>
              <a:gd name="connsiteY31" fmla="*/ 258241 h 4939827"/>
              <a:gd name="connsiteX32" fmla="*/ 8581827 w 12192000"/>
              <a:gd name="connsiteY32" fmla="*/ 261028 h 4939827"/>
              <a:gd name="connsiteX33" fmla="*/ 8586687 w 12192000"/>
              <a:gd name="connsiteY33" fmla="*/ 264089 h 4939827"/>
              <a:gd name="connsiteX34" fmla="*/ 8601067 w 12192000"/>
              <a:gd name="connsiteY34" fmla="*/ 270114 h 4939827"/>
              <a:gd name="connsiteX35" fmla="*/ 8672650 w 12192000"/>
              <a:gd name="connsiteY35" fmla="*/ 254821 h 4939827"/>
              <a:gd name="connsiteX36" fmla="*/ 8785543 w 12192000"/>
              <a:gd name="connsiteY36" fmla="*/ 263406 h 4939827"/>
              <a:gd name="connsiteX37" fmla="*/ 8830588 w 12192000"/>
              <a:gd name="connsiteY37" fmla="*/ 265483 h 4939827"/>
              <a:gd name="connsiteX38" fmla="*/ 8905142 w 12192000"/>
              <a:gd name="connsiteY38" fmla="*/ 264958 h 4939827"/>
              <a:gd name="connsiteX39" fmla="*/ 8968582 w 12192000"/>
              <a:gd name="connsiteY39" fmla="*/ 262728 h 4939827"/>
              <a:gd name="connsiteX40" fmla="*/ 8972994 w 12192000"/>
              <a:gd name="connsiteY40" fmla="*/ 263284 h 4939827"/>
              <a:gd name="connsiteX41" fmla="*/ 9004605 w 12192000"/>
              <a:gd name="connsiteY41" fmla="*/ 258041 h 4939827"/>
              <a:gd name="connsiteX42" fmla="*/ 9016165 w 12192000"/>
              <a:gd name="connsiteY42" fmla="*/ 261258 h 4939827"/>
              <a:gd name="connsiteX43" fmla="*/ 9043297 w 12192000"/>
              <a:gd name="connsiteY43" fmla="*/ 281547 h 4939827"/>
              <a:gd name="connsiteX44" fmla="*/ 9048315 w 12192000"/>
              <a:gd name="connsiteY44" fmla="*/ 279264 h 4939827"/>
              <a:gd name="connsiteX45" fmla="*/ 9054706 w 12192000"/>
              <a:gd name="connsiteY45" fmla="*/ 278538 h 4939827"/>
              <a:gd name="connsiteX46" fmla="*/ 9070919 w 12192000"/>
              <a:gd name="connsiteY46" fmla="*/ 281810 h 4939827"/>
              <a:gd name="connsiteX47" fmla="*/ 9076813 w 12192000"/>
              <a:gd name="connsiteY47" fmla="*/ 283909 h 4939827"/>
              <a:gd name="connsiteX48" fmla="*/ 9085871 w 12192000"/>
              <a:gd name="connsiteY48" fmla="*/ 285133 h 4939827"/>
              <a:gd name="connsiteX49" fmla="*/ 9086159 w 12192000"/>
              <a:gd name="connsiteY49" fmla="*/ 284887 h 4939827"/>
              <a:gd name="connsiteX50" fmla="*/ 9134606 w 12192000"/>
              <a:gd name="connsiteY50" fmla="*/ 288168 h 4939827"/>
              <a:gd name="connsiteX51" fmla="*/ 9195590 w 12192000"/>
              <a:gd name="connsiteY51" fmla="*/ 279568 h 4939827"/>
              <a:gd name="connsiteX52" fmla="*/ 9219336 w 12192000"/>
              <a:gd name="connsiteY52" fmla="*/ 278133 h 4939827"/>
              <a:gd name="connsiteX53" fmla="*/ 9232362 w 12192000"/>
              <a:gd name="connsiteY53" fmla="*/ 275894 h 4939827"/>
              <a:gd name="connsiteX54" fmla="*/ 9233396 w 12192000"/>
              <a:gd name="connsiteY54" fmla="*/ 274803 h 4939827"/>
              <a:gd name="connsiteX55" fmla="*/ 9256213 w 12192000"/>
              <a:gd name="connsiteY55" fmla="*/ 281576 h 4939827"/>
              <a:gd name="connsiteX56" fmla="*/ 9262377 w 12192000"/>
              <a:gd name="connsiteY56" fmla="*/ 286635 h 4939827"/>
              <a:gd name="connsiteX57" fmla="*/ 9287089 w 12192000"/>
              <a:gd name="connsiteY57" fmla="*/ 303891 h 4939827"/>
              <a:gd name="connsiteX58" fmla="*/ 9371484 w 12192000"/>
              <a:gd name="connsiteY58" fmla="*/ 329634 h 4939827"/>
              <a:gd name="connsiteX59" fmla="*/ 9404829 w 12192000"/>
              <a:gd name="connsiteY59" fmla="*/ 339038 h 4939827"/>
              <a:gd name="connsiteX60" fmla="*/ 9427021 w 12192000"/>
              <a:gd name="connsiteY60" fmla="*/ 358784 h 4939827"/>
              <a:gd name="connsiteX61" fmla="*/ 9670844 w 12192000"/>
              <a:gd name="connsiteY61" fmla="*/ 405128 h 4939827"/>
              <a:gd name="connsiteX62" fmla="*/ 9816083 w 12192000"/>
              <a:gd name="connsiteY62" fmla="*/ 416573 h 4939827"/>
              <a:gd name="connsiteX63" fmla="*/ 9936741 w 12192000"/>
              <a:gd name="connsiteY63" fmla="*/ 437044 h 4939827"/>
              <a:gd name="connsiteX64" fmla="*/ 10050093 w 12192000"/>
              <a:gd name="connsiteY64" fmla="*/ 443783 h 4939827"/>
              <a:gd name="connsiteX65" fmla="*/ 10130090 w 12192000"/>
              <a:gd name="connsiteY65" fmla="*/ 459520 h 4939827"/>
              <a:gd name="connsiteX66" fmla="*/ 10173456 w 12192000"/>
              <a:gd name="connsiteY66" fmla="*/ 457749 h 4939827"/>
              <a:gd name="connsiteX67" fmla="*/ 10218232 w 12192000"/>
              <a:gd name="connsiteY67" fmla="*/ 459820 h 4939827"/>
              <a:gd name="connsiteX68" fmla="*/ 10354176 w 12192000"/>
              <a:gd name="connsiteY68" fmla="*/ 471377 h 4939827"/>
              <a:gd name="connsiteX69" fmla="*/ 10430681 w 12192000"/>
              <a:gd name="connsiteY69" fmla="*/ 481226 h 4939827"/>
              <a:gd name="connsiteX70" fmla="*/ 10478169 w 12192000"/>
              <a:gd name="connsiteY70" fmla="*/ 481774 h 4939827"/>
              <a:gd name="connsiteX71" fmla="*/ 10540907 w 12192000"/>
              <a:gd name="connsiteY71" fmla="*/ 485607 h 4939827"/>
              <a:gd name="connsiteX72" fmla="*/ 10614941 w 12192000"/>
              <a:gd name="connsiteY72" fmla="*/ 487592 h 4939827"/>
              <a:gd name="connsiteX73" fmla="*/ 10674098 w 12192000"/>
              <a:gd name="connsiteY73" fmla="*/ 521656 h 4939827"/>
              <a:gd name="connsiteX74" fmla="*/ 10874834 w 12192000"/>
              <a:gd name="connsiteY74" fmla="*/ 574867 h 4939827"/>
              <a:gd name="connsiteX75" fmla="*/ 10944981 w 12192000"/>
              <a:gd name="connsiteY75" fmla="*/ 615042 h 4939827"/>
              <a:gd name="connsiteX76" fmla="*/ 11006376 w 12192000"/>
              <a:gd name="connsiteY76" fmla="*/ 645957 h 4939827"/>
              <a:gd name="connsiteX77" fmla="*/ 11076308 w 12192000"/>
              <a:gd name="connsiteY77" fmla="*/ 675698 h 4939827"/>
              <a:gd name="connsiteX78" fmla="*/ 11148789 w 12192000"/>
              <a:gd name="connsiteY78" fmla="*/ 685041 h 4939827"/>
              <a:gd name="connsiteX79" fmla="*/ 11249129 w 12192000"/>
              <a:gd name="connsiteY79" fmla="*/ 684218 h 4939827"/>
              <a:gd name="connsiteX80" fmla="*/ 11299915 w 12192000"/>
              <a:gd name="connsiteY80" fmla="*/ 692177 h 4939827"/>
              <a:gd name="connsiteX81" fmla="*/ 11386973 w 12192000"/>
              <a:gd name="connsiteY81" fmla="*/ 708209 h 4939827"/>
              <a:gd name="connsiteX82" fmla="*/ 11500105 w 12192000"/>
              <a:gd name="connsiteY82" fmla="*/ 735014 h 4939827"/>
              <a:gd name="connsiteX83" fmla="*/ 11621735 w 12192000"/>
              <a:gd name="connsiteY83" fmla="*/ 789584 h 4939827"/>
              <a:gd name="connsiteX84" fmla="*/ 11691200 w 12192000"/>
              <a:gd name="connsiteY84" fmla="*/ 867902 h 4939827"/>
              <a:gd name="connsiteX85" fmla="*/ 11819427 w 12192000"/>
              <a:gd name="connsiteY85" fmla="*/ 911634 h 4939827"/>
              <a:gd name="connsiteX86" fmla="*/ 11969720 w 12192000"/>
              <a:gd name="connsiteY86" fmla="*/ 964737 h 4939827"/>
              <a:gd name="connsiteX87" fmla="*/ 12055766 w 12192000"/>
              <a:gd name="connsiteY87" fmla="*/ 991268 h 4939827"/>
              <a:gd name="connsiteX88" fmla="*/ 12171539 w 12192000"/>
              <a:gd name="connsiteY88" fmla="*/ 995427 h 4939827"/>
              <a:gd name="connsiteX89" fmla="*/ 12187831 w 12192000"/>
              <a:gd name="connsiteY89" fmla="*/ 996580 h 4939827"/>
              <a:gd name="connsiteX90" fmla="*/ 12192000 w 12192000"/>
              <a:gd name="connsiteY90" fmla="*/ 996726 h 4939827"/>
              <a:gd name="connsiteX91" fmla="*/ 12192000 w 12192000"/>
              <a:gd name="connsiteY91" fmla="*/ 4939827 h 4939827"/>
              <a:gd name="connsiteX92" fmla="*/ 0 w 12192000"/>
              <a:gd name="connsiteY92" fmla="*/ 4939827 h 4939827"/>
              <a:gd name="connsiteX93" fmla="*/ 0 w 12192000"/>
              <a:gd name="connsiteY93" fmla="*/ 512043 h 4939827"/>
              <a:gd name="connsiteX94" fmla="*/ 7381 w 12192000"/>
              <a:gd name="connsiteY94" fmla="*/ 512580 h 4939827"/>
              <a:gd name="connsiteX95" fmla="*/ 100029 w 12192000"/>
              <a:gd name="connsiteY95" fmla="*/ 504758 h 4939827"/>
              <a:gd name="connsiteX96" fmla="*/ 155244 w 12192000"/>
              <a:gd name="connsiteY96" fmla="*/ 525130 h 4939827"/>
              <a:gd name="connsiteX97" fmla="*/ 254366 w 12192000"/>
              <a:gd name="connsiteY97" fmla="*/ 534449 h 4939827"/>
              <a:gd name="connsiteX98" fmla="*/ 447292 w 12192000"/>
              <a:gd name="connsiteY98" fmla="*/ 542725 h 4939827"/>
              <a:gd name="connsiteX99" fmla="*/ 628105 w 12192000"/>
              <a:gd name="connsiteY99" fmla="*/ 547853 h 4939827"/>
              <a:gd name="connsiteX100" fmla="*/ 783146 w 12192000"/>
              <a:gd name="connsiteY100" fmla="*/ 591799 h 4939827"/>
              <a:gd name="connsiteX101" fmla="*/ 1043676 w 12192000"/>
              <a:gd name="connsiteY101" fmla="*/ 591887 h 4939827"/>
              <a:gd name="connsiteX102" fmla="*/ 1281816 w 12192000"/>
              <a:gd name="connsiteY102" fmla="*/ 520946 h 4939827"/>
              <a:gd name="connsiteX103" fmla="*/ 1486347 w 12192000"/>
              <a:gd name="connsiteY103" fmla="*/ 487310 h 4939827"/>
              <a:gd name="connsiteX104" fmla="*/ 1568079 w 12192000"/>
              <a:gd name="connsiteY104" fmla="*/ 462531 h 4939827"/>
              <a:gd name="connsiteX105" fmla="*/ 1622516 w 12192000"/>
              <a:gd name="connsiteY105" fmla="*/ 466058 h 4939827"/>
              <a:gd name="connsiteX106" fmla="*/ 1655457 w 12192000"/>
              <a:gd name="connsiteY106" fmla="*/ 465359 h 4939827"/>
              <a:gd name="connsiteX107" fmla="*/ 1717454 w 12192000"/>
              <a:gd name="connsiteY107" fmla="*/ 417203 h 4939827"/>
              <a:gd name="connsiteX108" fmla="*/ 1913794 w 12192000"/>
              <a:gd name="connsiteY108" fmla="*/ 365255 h 4939827"/>
              <a:gd name="connsiteX109" fmla="*/ 2129762 w 12192000"/>
              <a:gd name="connsiteY109" fmla="*/ 367832 h 4939827"/>
              <a:gd name="connsiteX110" fmla="*/ 2376970 w 12192000"/>
              <a:gd name="connsiteY110" fmla="*/ 350129 h 4939827"/>
              <a:gd name="connsiteX111" fmla="*/ 2480155 w 12192000"/>
              <a:gd name="connsiteY111" fmla="*/ 359227 h 4939827"/>
              <a:gd name="connsiteX112" fmla="*/ 2586782 w 12192000"/>
              <a:gd name="connsiteY112" fmla="*/ 339352 h 4939827"/>
              <a:gd name="connsiteX113" fmla="*/ 2654496 w 12192000"/>
              <a:gd name="connsiteY113" fmla="*/ 315431 h 4939827"/>
              <a:gd name="connsiteX114" fmla="*/ 2788947 w 12192000"/>
              <a:gd name="connsiteY114" fmla="*/ 250375 h 4939827"/>
              <a:gd name="connsiteX115" fmla="*/ 2885389 w 12192000"/>
              <a:gd name="connsiteY115" fmla="*/ 255259 h 4939827"/>
              <a:gd name="connsiteX116" fmla="*/ 3045916 w 12192000"/>
              <a:gd name="connsiteY116" fmla="*/ 261030 h 4939827"/>
              <a:gd name="connsiteX117" fmla="*/ 3074187 w 12192000"/>
              <a:gd name="connsiteY117" fmla="*/ 243226 h 4939827"/>
              <a:gd name="connsiteX118" fmla="*/ 3103677 w 12192000"/>
              <a:gd name="connsiteY118" fmla="*/ 209527 h 4939827"/>
              <a:gd name="connsiteX119" fmla="*/ 3126759 w 12192000"/>
              <a:gd name="connsiteY119" fmla="*/ 211226 h 4939827"/>
              <a:gd name="connsiteX120" fmla="*/ 3164020 w 12192000"/>
              <a:gd name="connsiteY120" fmla="*/ 212779 h 4939827"/>
              <a:gd name="connsiteX121" fmla="*/ 3285019 w 12192000"/>
              <a:gd name="connsiteY121" fmla="*/ 220535 h 4939827"/>
              <a:gd name="connsiteX122" fmla="*/ 3365154 w 12192000"/>
              <a:gd name="connsiteY122" fmla="*/ 226416 h 4939827"/>
              <a:gd name="connsiteX123" fmla="*/ 3367507 w 12192000"/>
              <a:gd name="connsiteY123" fmla="*/ 225416 h 4939827"/>
              <a:gd name="connsiteX124" fmla="*/ 3387567 w 12192000"/>
              <a:gd name="connsiteY124" fmla="*/ 227103 h 4939827"/>
              <a:gd name="connsiteX125" fmla="*/ 3424753 w 12192000"/>
              <a:gd name="connsiteY125" fmla="*/ 244380 h 4939827"/>
              <a:gd name="connsiteX126" fmla="*/ 3498001 w 12192000"/>
              <a:gd name="connsiteY126" fmla="*/ 231941 h 4939827"/>
              <a:gd name="connsiteX127" fmla="*/ 3561557 w 12192000"/>
              <a:gd name="connsiteY127" fmla="*/ 228095 h 4939827"/>
              <a:gd name="connsiteX128" fmla="*/ 3611920 w 12192000"/>
              <a:gd name="connsiteY128" fmla="*/ 218094 h 4939827"/>
              <a:gd name="connsiteX129" fmla="*/ 3620528 w 12192000"/>
              <a:gd name="connsiteY129" fmla="*/ 218788 h 4939827"/>
              <a:gd name="connsiteX130" fmla="*/ 3620766 w 12192000"/>
              <a:gd name="connsiteY130" fmla="*/ 218511 h 4939827"/>
              <a:gd name="connsiteX131" fmla="*/ 3629977 w 12192000"/>
              <a:gd name="connsiteY131" fmla="*/ 218664 h 4939827"/>
              <a:gd name="connsiteX132" fmla="*/ 3636217 w 12192000"/>
              <a:gd name="connsiteY132" fmla="*/ 220048 h 4939827"/>
              <a:gd name="connsiteX133" fmla="*/ 3709484 w 12192000"/>
              <a:gd name="connsiteY133" fmla="*/ 186927 h 4939827"/>
              <a:gd name="connsiteX134" fmla="*/ 3761342 w 12192000"/>
              <a:gd name="connsiteY134" fmla="*/ 177474 h 4939827"/>
              <a:gd name="connsiteX135" fmla="*/ 3799748 w 12192000"/>
              <a:gd name="connsiteY135" fmla="*/ 167154 h 4939827"/>
              <a:gd name="connsiteX136" fmla="*/ 3812225 w 12192000"/>
              <a:gd name="connsiteY136" fmla="*/ 189020 h 4939827"/>
              <a:gd name="connsiteX137" fmla="*/ 3864537 w 12192000"/>
              <a:gd name="connsiteY137" fmla="*/ 200742 h 4939827"/>
              <a:gd name="connsiteX138" fmla="*/ 4028476 w 12192000"/>
              <a:gd name="connsiteY138" fmla="*/ 223679 h 4939827"/>
              <a:gd name="connsiteX139" fmla="*/ 4191582 w 12192000"/>
              <a:gd name="connsiteY139" fmla="*/ 238952 h 4939827"/>
              <a:gd name="connsiteX140" fmla="*/ 4251024 w 12192000"/>
              <a:gd name="connsiteY140" fmla="*/ 240874 h 4939827"/>
              <a:gd name="connsiteX141" fmla="*/ 4355275 w 12192000"/>
              <a:gd name="connsiteY141" fmla="*/ 260205 h 4939827"/>
              <a:gd name="connsiteX142" fmla="*/ 4423807 w 12192000"/>
              <a:gd name="connsiteY142" fmla="*/ 270366 h 4939827"/>
              <a:gd name="connsiteX143" fmla="*/ 4435843 w 12192000"/>
              <a:gd name="connsiteY143" fmla="*/ 234325 h 4939827"/>
              <a:gd name="connsiteX144" fmla="*/ 4499101 w 12192000"/>
              <a:gd name="connsiteY144" fmla="*/ 232983 h 4939827"/>
              <a:gd name="connsiteX145" fmla="*/ 4558432 w 12192000"/>
              <a:gd name="connsiteY145" fmla="*/ 269194 h 4939827"/>
              <a:gd name="connsiteX146" fmla="*/ 4635061 w 12192000"/>
              <a:gd name="connsiteY146" fmla="*/ 280682 h 4939827"/>
              <a:gd name="connsiteX147" fmla="*/ 4680829 w 12192000"/>
              <a:gd name="connsiteY147" fmla="*/ 287953 h 4939827"/>
              <a:gd name="connsiteX148" fmla="*/ 4807427 w 12192000"/>
              <a:gd name="connsiteY148" fmla="*/ 276835 h 4939827"/>
              <a:gd name="connsiteX149" fmla="*/ 5028933 w 12192000"/>
              <a:gd name="connsiteY149" fmla="*/ 183887 h 4939827"/>
              <a:gd name="connsiteX150" fmla="*/ 5093642 w 12192000"/>
              <a:gd name="connsiteY150" fmla="*/ 177214 h 4939827"/>
              <a:gd name="connsiteX151" fmla="*/ 5102642 w 12192000"/>
              <a:gd name="connsiteY151" fmla="*/ 186816 h 4939827"/>
              <a:gd name="connsiteX152" fmla="*/ 5193590 w 12192000"/>
              <a:gd name="connsiteY152" fmla="*/ 136361 h 4939827"/>
              <a:gd name="connsiteX153" fmla="*/ 5323922 w 12192000"/>
              <a:gd name="connsiteY153" fmla="*/ 146332 h 4939827"/>
              <a:gd name="connsiteX154" fmla="*/ 5421860 w 12192000"/>
              <a:gd name="connsiteY154" fmla="*/ 167298 h 4939827"/>
              <a:gd name="connsiteX155" fmla="*/ 5476948 w 12192000"/>
              <a:gd name="connsiteY155" fmla="*/ 173249 h 4939827"/>
              <a:gd name="connsiteX156" fmla="*/ 5516842 w 12192000"/>
              <a:gd name="connsiteY156" fmla="*/ 184018 h 4939827"/>
              <a:gd name="connsiteX157" fmla="*/ 5619415 w 12192000"/>
              <a:gd name="connsiteY157" fmla="*/ 176781 h 4939827"/>
              <a:gd name="connsiteX158" fmla="*/ 5789867 w 12192000"/>
              <a:gd name="connsiteY158" fmla="*/ 150304 h 4939827"/>
              <a:gd name="connsiteX159" fmla="*/ 5825953 w 12192000"/>
              <a:gd name="connsiteY159" fmla="*/ 147907 h 4939827"/>
              <a:gd name="connsiteX160" fmla="*/ 5856168 w 12192000"/>
              <a:gd name="connsiteY160" fmla="*/ 158719 h 4939827"/>
              <a:gd name="connsiteX161" fmla="*/ 5862476 w 12192000"/>
              <a:gd name="connsiteY161" fmla="*/ 172447 h 4939827"/>
              <a:gd name="connsiteX162" fmla="*/ 5882195 w 12192000"/>
              <a:gd name="connsiteY162" fmla="*/ 173195 h 4939827"/>
              <a:gd name="connsiteX163" fmla="*/ 5887271 w 12192000"/>
              <a:gd name="connsiteY163" fmla="*/ 176084 h 4939827"/>
              <a:gd name="connsiteX164" fmla="*/ 5916552 w 12192000"/>
              <a:gd name="connsiteY164" fmla="*/ 189955 h 4939827"/>
              <a:gd name="connsiteX165" fmla="*/ 5983240 w 12192000"/>
              <a:gd name="connsiteY165" fmla="*/ 152755 h 4939827"/>
              <a:gd name="connsiteX166" fmla="*/ 6061852 w 12192000"/>
              <a:gd name="connsiteY166" fmla="*/ 161953 h 4939827"/>
              <a:gd name="connsiteX167" fmla="*/ 6408386 w 12192000"/>
              <a:gd name="connsiteY167" fmla="*/ 157590 h 4939827"/>
              <a:gd name="connsiteX168" fmla="*/ 6531386 w 12192000"/>
              <a:gd name="connsiteY168" fmla="*/ 156103 h 4939827"/>
              <a:gd name="connsiteX169" fmla="*/ 6721509 w 12192000"/>
              <a:gd name="connsiteY169" fmla="*/ 54829 h 4939827"/>
              <a:gd name="connsiteX170" fmla="*/ 6947884 w 12192000"/>
              <a:gd name="connsiteY170" fmla="*/ 47587 h 4939827"/>
              <a:gd name="connsiteX171" fmla="*/ 6965101 w 12192000"/>
              <a:gd name="connsiteY171" fmla="*/ 25718 h 4939827"/>
              <a:gd name="connsiteX172" fmla="*/ 6986370 w 12192000"/>
              <a:gd name="connsiteY172" fmla="*/ 12659 h 4939827"/>
              <a:gd name="connsiteX173" fmla="*/ 6989536 w 12192000"/>
              <a:gd name="connsiteY173" fmla="*/ 14528 h 4939827"/>
              <a:gd name="connsiteX174" fmla="*/ 7015933 w 12192000"/>
              <a:gd name="connsiteY174" fmla="*/ 9653 h 4939827"/>
              <a:gd name="connsiteX175" fmla="*/ 7020592 w 12192000"/>
              <a:gd name="connsiteY175" fmla="*/ 1651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43464 w 12192000"/>
              <a:gd name="connsiteY12" fmla="*/ 68367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37675 w 12192000"/>
              <a:gd name="connsiteY17" fmla="*/ 204438 h 4939827"/>
              <a:gd name="connsiteX18" fmla="*/ 7952584 w 12192000"/>
              <a:gd name="connsiteY18" fmla="*/ 170181 h 4939827"/>
              <a:gd name="connsiteX19" fmla="*/ 8009534 w 12192000"/>
              <a:gd name="connsiteY19" fmla="*/ 176441 h 4939827"/>
              <a:gd name="connsiteX20" fmla="*/ 8058681 w 12192000"/>
              <a:gd name="connsiteY20" fmla="*/ 219431 h 4939827"/>
              <a:gd name="connsiteX21" fmla="*/ 8126175 w 12192000"/>
              <a:gd name="connsiteY21" fmla="*/ 240005 h 4939827"/>
              <a:gd name="connsiteX22" fmla="*/ 8166439 w 12192000"/>
              <a:gd name="connsiteY22" fmla="*/ 252699 h 4939827"/>
              <a:gd name="connsiteX23" fmla="*/ 8281371 w 12192000"/>
              <a:gd name="connsiteY23" fmla="*/ 256875 h 4939827"/>
              <a:gd name="connsiteX24" fmla="*/ 8381609 w 12192000"/>
              <a:gd name="connsiteY24" fmla="*/ 240618 h 4939827"/>
              <a:gd name="connsiteX25" fmla="*/ 8406759 w 12192000"/>
              <a:gd name="connsiteY25" fmla="*/ 232517 h 4939827"/>
              <a:gd name="connsiteX26" fmla="*/ 8426506 w 12192000"/>
              <a:gd name="connsiteY26" fmla="*/ 241842 h 4939827"/>
              <a:gd name="connsiteX27" fmla="*/ 8427949 w 12192000"/>
              <a:gd name="connsiteY27" fmla="*/ 240981 h 4939827"/>
              <a:gd name="connsiteX28" fmla="*/ 8441468 w 12192000"/>
              <a:gd name="connsiteY28" fmla="*/ 241157 h 4939827"/>
              <a:gd name="connsiteX29" fmla="*/ 8565757 w 12192000"/>
              <a:gd name="connsiteY29" fmla="*/ 255317 h 4939827"/>
              <a:gd name="connsiteX30" fmla="*/ 8573171 w 12192000"/>
              <a:gd name="connsiteY30" fmla="*/ 258426 h 4939827"/>
              <a:gd name="connsiteX31" fmla="*/ 8573548 w 12192000"/>
              <a:gd name="connsiteY31" fmla="*/ 258241 h 4939827"/>
              <a:gd name="connsiteX32" fmla="*/ 8581827 w 12192000"/>
              <a:gd name="connsiteY32" fmla="*/ 261028 h 4939827"/>
              <a:gd name="connsiteX33" fmla="*/ 8586687 w 12192000"/>
              <a:gd name="connsiteY33" fmla="*/ 264089 h 4939827"/>
              <a:gd name="connsiteX34" fmla="*/ 8601067 w 12192000"/>
              <a:gd name="connsiteY34" fmla="*/ 270114 h 4939827"/>
              <a:gd name="connsiteX35" fmla="*/ 8672650 w 12192000"/>
              <a:gd name="connsiteY35" fmla="*/ 254821 h 4939827"/>
              <a:gd name="connsiteX36" fmla="*/ 8785543 w 12192000"/>
              <a:gd name="connsiteY36" fmla="*/ 263406 h 4939827"/>
              <a:gd name="connsiteX37" fmla="*/ 8830588 w 12192000"/>
              <a:gd name="connsiteY37" fmla="*/ 265483 h 4939827"/>
              <a:gd name="connsiteX38" fmla="*/ 8905142 w 12192000"/>
              <a:gd name="connsiteY38" fmla="*/ 264958 h 4939827"/>
              <a:gd name="connsiteX39" fmla="*/ 8968582 w 12192000"/>
              <a:gd name="connsiteY39" fmla="*/ 262728 h 4939827"/>
              <a:gd name="connsiteX40" fmla="*/ 8972994 w 12192000"/>
              <a:gd name="connsiteY40" fmla="*/ 263284 h 4939827"/>
              <a:gd name="connsiteX41" fmla="*/ 9004605 w 12192000"/>
              <a:gd name="connsiteY41" fmla="*/ 258041 h 4939827"/>
              <a:gd name="connsiteX42" fmla="*/ 9016165 w 12192000"/>
              <a:gd name="connsiteY42" fmla="*/ 261258 h 4939827"/>
              <a:gd name="connsiteX43" fmla="*/ 9043297 w 12192000"/>
              <a:gd name="connsiteY43" fmla="*/ 281547 h 4939827"/>
              <a:gd name="connsiteX44" fmla="*/ 9048315 w 12192000"/>
              <a:gd name="connsiteY44" fmla="*/ 279264 h 4939827"/>
              <a:gd name="connsiteX45" fmla="*/ 9054706 w 12192000"/>
              <a:gd name="connsiteY45" fmla="*/ 278538 h 4939827"/>
              <a:gd name="connsiteX46" fmla="*/ 9070919 w 12192000"/>
              <a:gd name="connsiteY46" fmla="*/ 281810 h 4939827"/>
              <a:gd name="connsiteX47" fmla="*/ 9076813 w 12192000"/>
              <a:gd name="connsiteY47" fmla="*/ 283909 h 4939827"/>
              <a:gd name="connsiteX48" fmla="*/ 9085871 w 12192000"/>
              <a:gd name="connsiteY48" fmla="*/ 285133 h 4939827"/>
              <a:gd name="connsiteX49" fmla="*/ 9086159 w 12192000"/>
              <a:gd name="connsiteY49" fmla="*/ 284887 h 4939827"/>
              <a:gd name="connsiteX50" fmla="*/ 9134606 w 12192000"/>
              <a:gd name="connsiteY50" fmla="*/ 288168 h 4939827"/>
              <a:gd name="connsiteX51" fmla="*/ 9195590 w 12192000"/>
              <a:gd name="connsiteY51" fmla="*/ 279568 h 4939827"/>
              <a:gd name="connsiteX52" fmla="*/ 9219336 w 12192000"/>
              <a:gd name="connsiteY52" fmla="*/ 278133 h 4939827"/>
              <a:gd name="connsiteX53" fmla="*/ 9232362 w 12192000"/>
              <a:gd name="connsiteY53" fmla="*/ 275894 h 4939827"/>
              <a:gd name="connsiteX54" fmla="*/ 9233396 w 12192000"/>
              <a:gd name="connsiteY54" fmla="*/ 274803 h 4939827"/>
              <a:gd name="connsiteX55" fmla="*/ 9256213 w 12192000"/>
              <a:gd name="connsiteY55" fmla="*/ 281576 h 4939827"/>
              <a:gd name="connsiteX56" fmla="*/ 9262377 w 12192000"/>
              <a:gd name="connsiteY56" fmla="*/ 286635 h 4939827"/>
              <a:gd name="connsiteX57" fmla="*/ 9287089 w 12192000"/>
              <a:gd name="connsiteY57" fmla="*/ 303891 h 4939827"/>
              <a:gd name="connsiteX58" fmla="*/ 9371484 w 12192000"/>
              <a:gd name="connsiteY58" fmla="*/ 329634 h 4939827"/>
              <a:gd name="connsiteX59" fmla="*/ 9404829 w 12192000"/>
              <a:gd name="connsiteY59" fmla="*/ 339038 h 4939827"/>
              <a:gd name="connsiteX60" fmla="*/ 9427021 w 12192000"/>
              <a:gd name="connsiteY60" fmla="*/ 358784 h 4939827"/>
              <a:gd name="connsiteX61" fmla="*/ 9670844 w 12192000"/>
              <a:gd name="connsiteY61" fmla="*/ 405128 h 4939827"/>
              <a:gd name="connsiteX62" fmla="*/ 9816083 w 12192000"/>
              <a:gd name="connsiteY62" fmla="*/ 416573 h 4939827"/>
              <a:gd name="connsiteX63" fmla="*/ 9936741 w 12192000"/>
              <a:gd name="connsiteY63" fmla="*/ 437044 h 4939827"/>
              <a:gd name="connsiteX64" fmla="*/ 10050093 w 12192000"/>
              <a:gd name="connsiteY64" fmla="*/ 443783 h 4939827"/>
              <a:gd name="connsiteX65" fmla="*/ 10130090 w 12192000"/>
              <a:gd name="connsiteY65" fmla="*/ 459520 h 4939827"/>
              <a:gd name="connsiteX66" fmla="*/ 10173456 w 12192000"/>
              <a:gd name="connsiteY66" fmla="*/ 457749 h 4939827"/>
              <a:gd name="connsiteX67" fmla="*/ 10218232 w 12192000"/>
              <a:gd name="connsiteY67" fmla="*/ 459820 h 4939827"/>
              <a:gd name="connsiteX68" fmla="*/ 10354176 w 12192000"/>
              <a:gd name="connsiteY68" fmla="*/ 471377 h 4939827"/>
              <a:gd name="connsiteX69" fmla="*/ 10430681 w 12192000"/>
              <a:gd name="connsiteY69" fmla="*/ 481226 h 4939827"/>
              <a:gd name="connsiteX70" fmla="*/ 10478169 w 12192000"/>
              <a:gd name="connsiteY70" fmla="*/ 481774 h 4939827"/>
              <a:gd name="connsiteX71" fmla="*/ 10540907 w 12192000"/>
              <a:gd name="connsiteY71" fmla="*/ 485607 h 4939827"/>
              <a:gd name="connsiteX72" fmla="*/ 10614941 w 12192000"/>
              <a:gd name="connsiteY72" fmla="*/ 487592 h 4939827"/>
              <a:gd name="connsiteX73" fmla="*/ 10674098 w 12192000"/>
              <a:gd name="connsiteY73" fmla="*/ 521656 h 4939827"/>
              <a:gd name="connsiteX74" fmla="*/ 10874834 w 12192000"/>
              <a:gd name="connsiteY74" fmla="*/ 574867 h 4939827"/>
              <a:gd name="connsiteX75" fmla="*/ 10944981 w 12192000"/>
              <a:gd name="connsiteY75" fmla="*/ 615042 h 4939827"/>
              <a:gd name="connsiteX76" fmla="*/ 11006376 w 12192000"/>
              <a:gd name="connsiteY76" fmla="*/ 645957 h 4939827"/>
              <a:gd name="connsiteX77" fmla="*/ 11076308 w 12192000"/>
              <a:gd name="connsiteY77" fmla="*/ 675698 h 4939827"/>
              <a:gd name="connsiteX78" fmla="*/ 11148789 w 12192000"/>
              <a:gd name="connsiteY78" fmla="*/ 685041 h 4939827"/>
              <a:gd name="connsiteX79" fmla="*/ 11249129 w 12192000"/>
              <a:gd name="connsiteY79" fmla="*/ 684218 h 4939827"/>
              <a:gd name="connsiteX80" fmla="*/ 11299915 w 12192000"/>
              <a:gd name="connsiteY80" fmla="*/ 692177 h 4939827"/>
              <a:gd name="connsiteX81" fmla="*/ 11386973 w 12192000"/>
              <a:gd name="connsiteY81" fmla="*/ 708209 h 4939827"/>
              <a:gd name="connsiteX82" fmla="*/ 11500105 w 12192000"/>
              <a:gd name="connsiteY82" fmla="*/ 735014 h 4939827"/>
              <a:gd name="connsiteX83" fmla="*/ 11621735 w 12192000"/>
              <a:gd name="connsiteY83" fmla="*/ 789584 h 4939827"/>
              <a:gd name="connsiteX84" fmla="*/ 11691200 w 12192000"/>
              <a:gd name="connsiteY84" fmla="*/ 867902 h 4939827"/>
              <a:gd name="connsiteX85" fmla="*/ 11819427 w 12192000"/>
              <a:gd name="connsiteY85" fmla="*/ 911634 h 4939827"/>
              <a:gd name="connsiteX86" fmla="*/ 11969720 w 12192000"/>
              <a:gd name="connsiteY86" fmla="*/ 964737 h 4939827"/>
              <a:gd name="connsiteX87" fmla="*/ 12055766 w 12192000"/>
              <a:gd name="connsiteY87" fmla="*/ 991268 h 4939827"/>
              <a:gd name="connsiteX88" fmla="*/ 12171539 w 12192000"/>
              <a:gd name="connsiteY88" fmla="*/ 995427 h 4939827"/>
              <a:gd name="connsiteX89" fmla="*/ 12187831 w 12192000"/>
              <a:gd name="connsiteY89" fmla="*/ 996580 h 4939827"/>
              <a:gd name="connsiteX90" fmla="*/ 12192000 w 12192000"/>
              <a:gd name="connsiteY90" fmla="*/ 996726 h 4939827"/>
              <a:gd name="connsiteX91" fmla="*/ 12192000 w 12192000"/>
              <a:gd name="connsiteY91" fmla="*/ 4939827 h 4939827"/>
              <a:gd name="connsiteX92" fmla="*/ 0 w 12192000"/>
              <a:gd name="connsiteY92" fmla="*/ 4939827 h 4939827"/>
              <a:gd name="connsiteX93" fmla="*/ 0 w 12192000"/>
              <a:gd name="connsiteY93" fmla="*/ 512043 h 4939827"/>
              <a:gd name="connsiteX94" fmla="*/ 7381 w 12192000"/>
              <a:gd name="connsiteY94" fmla="*/ 512580 h 4939827"/>
              <a:gd name="connsiteX95" fmla="*/ 100029 w 12192000"/>
              <a:gd name="connsiteY95" fmla="*/ 504758 h 4939827"/>
              <a:gd name="connsiteX96" fmla="*/ 155244 w 12192000"/>
              <a:gd name="connsiteY96" fmla="*/ 525130 h 4939827"/>
              <a:gd name="connsiteX97" fmla="*/ 254366 w 12192000"/>
              <a:gd name="connsiteY97" fmla="*/ 534449 h 4939827"/>
              <a:gd name="connsiteX98" fmla="*/ 447292 w 12192000"/>
              <a:gd name="connsiteY98" fmla="*/ 542725 h 4939827"/>
              <a:gd name="connsiteX99" fmla="*/ 628105 w 12192000"/>
              <a:gd name="connsiteY99" fmla="*/ 547853 h 4939827"/>
              <a:gd name="connsiteX100" fmla="*/ 783146 w 12192000"/>
              <a:gd name="connsiteY100" fmla="*/ 591799 h 4939827"/>
              <a:gd name="connsiteX101" fmla="*/ 1043676 w 12192000"/>
              <a:gd name="connsiteY101" fmla="*/ 591887 h 4939827"/>
              <a:gd name="connsiteX102" fmla="*/ 1281816 w 12192000"/>
              <a:gd name="connsiteY102" fmla="*/ 520946 h 4939827"/>
              <a:gd name="connsiteX103" fmla="*/ 1486347 w 12192000"/>
              <a:gd name="connsiteY103" fmla="*/ 487310 h 4939827"/>
              <a:gd name="connsiteX104" fmla="*/ 1568079 w 12192000"/>
              <a:gd name="connsiteY104" fmla="*/ 462531 h 4939827"/>
              <a:gd name="connsiteX105" fmla="*/ 1622516 w 12192000"/>
              <a:gd name="connsiteY105" fmla="*/ 466058 h 4939827"/>
              <a:gd name="connsiteX106" fmla="*/ 1655457 w 12192000"/>
              <a:gd name="connsiteY106" fmla="*/ 465359 h 4939827"/>
              <a:gd name="connsiteX107" fmla="*/ 1717454 w 12192000"/>
              <a:gd name="connsiteY107" fmla="*/ 417203 h 4939827"/>
              <a:gd name="connsiteX108" fmla="*/ 1913794 w 12192000"/>
              <a:gd name="connsiteY108" fmla="*/ 365255 h 4939827"/>
              <a:gd name="connsiteX109" fmla="*/ 2129762 w 12192000"/>
              <a:gd name="connsiteY109" fmla="*/ 367832 h 4939827"/>
              <a:gd name="connsiteX110" fmla="*/ 2376970 w 12192000"/>
              <a:gd name="connsiteY110" fmla="*/ 350129 h 4939827"/>
              <a:gd name="connsiteX111" fmla="*/ 2480155 w 12192000"/>
              <a:gd name="connsiteY111" fmla="*/ 359227 h 4939827"/>
              <a:gd name="connsiteX112" fmla="*/ 2586782 w 12192000"/>
              <a:gd name="connsiteY112" fmla="*/ 339352 h 4939827"/>
              <a:gd name="connsiteX113" fmla="*/ 2654496 w 12192000"/>
              <a:gd name="connsiteY113" fmla="*/ 315431 h 4939827"/>
              <a:gd name="connsiteX114" fmla="*/ 2788947 w 12192000"/>
              <a:gd name="connsiteY114" fmla="*/ 250375 h 4939827"/>
              <a:gd name="connsiteX115" fmla="*/ 2885389 w 12192000"/>
              <a:gd name="connsiteY115" fmla="*/ 255259 h 4939827"/>
              <a:gd name="connsiteX116" fmla="*/ 3045916 w 12192000"/>
              <a:gd name="connsiteY116" fmla="*/ 261030 h 4939827"/>
              <a:gd name="connsiteX117" fmla="*/ 3074187 w 12192000"/>
              <a:gd name="connsiteY117" fmla="*/ 243226 h 4939827"/>
              <a:gd name="connsiteX118" fmla="*/ 3103677 w 12192000"/>
              <a:gd name="connsiteY118" fmla="*/ 209527 h 4939827"/>
              <a:gd name="connsiteX119" fmla="*/ 3126759 w 12192000"/>
              <a:gd name="connsiteY119" fmla="*/ 211226 h 4939827"/>
              <a:gd name="connsiteX120" fmla="*/ 3164020 w 12192000"/>
              <a:gd name="connsiteY120" fmla="*/ 212779 h 4939827"/>
              <a:gd name="connsiteX121" fmla="*/ 3285019 w 12192000"/>
              <a:gd name="connsiteY121" fmla="*/ 220535 h 4939827"/>
              <a:gd name="connsiteX122" fmla="*/ 3365154 w 12192000"/>
              <a:gd name="connsiteY122" fmla="*/ 226416 h 4939827"/>
              <a:gd name="connsiteX123" fmla="*/ 3367507 w 12192000"/>
              <a:gd name="connsiteY123" fmla="*/ 225416 h 4939827"/>
              <a:gd name="connsiteX124" fmla="*/ 3387567 w 12192000"/>
              <a:gd name="connsiteY124" fmla="*/ 227103 h 4939827"/>
              <a:gd name="connsiteX125" fmla="*/ 3424753 w 12192000"/>
              <a:gd name="connsiteY125" fmla="*/ 244380 h 4939827"/>
              <a:gd name="connsiteX126" fmla="*/ 3498001 w 12192000"/>
              <a:gd name="connsiteY126" fmla="*/ 231941 h 4939827"/>
              <a:gd name="connsiteX127" fmla="*/ 3561557 w 12192000"/>
              <a:gd name="connsiteY127" fmla="*/ 228095 h 4939827"/>
              <a:gd name="connsiteX128" fmla="*/ 3611920 w 12192000"/>
              <a:gd name="connsiteY128" fmla="*/ 218094 h 4939827"/>
              <a:gd name="connsiteX129" fmla="*/ 3620528 w 12192000"/>
              <a:gd name="connsiteY129" fmla="*/ 218788 h 4939827"/>
              <a:gd name="connsiteX130" fmla="*/ 3620766 w 12192000"/>
              <a:gd name="connsiteY130" fmla="*/ 218511 h 4939827"/>
              <a:gd name="connsiteX131" fmla="*/ 3629977 w 12192000"/>
              <a:gd name="connsiteY131" fmla="*/ 218664 h 4939827"/>
              <a:gd name="connsiteX132" fmla="*/ 3636217 w 12192000"/>
              <a:gd name="connsiteY132" fmla="*/ 220048 h 4939827"/>
              <a:gd name="connsiteX133" fmla="*/ 3709484 w 12192000"/>
              <a:gd name="connsiteY133" fmla="*/ 186927 h 4939827"/>
              <a:gd name="connsiteX134" fmla="*/ 3761342 w 12192000"/>
              <a:gd name="connsiteY134" fmla="*/ 177474 h 4939827"/>
              <a:gd name="connsiteX135" fmla="*/ 3799748 w 12192000"/>
              <a:gd name="connsiteY135" fmla="*/ 167154 h 4939827"/>
              <a:gd name="connsiteX136" fmla="*/ 3812225 w 12192000"/>
              <a:gd name="connsiteY136" fmla="*/ 189020 h 4939827"/>
              <a:gd name="connsiteX137" fmla="*/ 3864537 w 12192000"/>
              <a:gd name="connsiteY137" fmla="*/ 200742 h 4939827"/>
              <a:gd name="connsiteX138" fmla="*/ 4028476 w 12192000"/>
              <a:gd name="connsiteY138" fmla="*/ 223679 h 4939827"/>
              <a:gd name="connsiteX139" fmla="*/ 4191582 w 12192000"/>
              <a:gd name="connsiteY139" fmla="*/ 238952 h 4939827"/>
              <a:gd name="connsiteX140" fmla="*/ 4251024 w 12192000"/>
              <a:gd name="connsiteY140" fmla="*/ 240874 h 4939827"/>
              <a:gd name="connsiteX141" fmla="*/ 4355275 w 12192000"/>
              <a:gd name="connsiteY141" fmla="*/ 260205 h 4939827"/>
              <a:gd name="connsiteX142" fmla="*/ 4423807 w 12192000"/>
              <a:gd name="connsiteY142" fmla="*/ 270366 h 4939827"/>
              <a:gd name="connsiteX143" fmla="*/ 4435843 w 12192000"/>
              <a:gd name="connsiteY143" fmla="*/ 234325 h 4939827"/>
              <a:gd name="connsiteX144" fmla="*/ 4558432 w 12192000"/>
              <a:gd name="connsiteY144" fmla="*/ 269194 h 4939827"/>
              <a:gd name="connsiteX145" fmla="*/ 4635061 w 12192000"/>
              <a:gd name="connsiteY145" fmla="*/ 280682 h 4939827"/>
              <a:gd name="connsiteX146" fmla="*/ 4680829 w 12192000"/>
              <a:gd name="connsiteY146" fmla="*/ 287953 h 4939827"/>
              <a:gd name="connsiteX147" fmla="*/ 4807427 w 12192000"/>
              <a:gd name="connsiteY147" fmla="*/ 276835 h 4939827"/>
              <a:gd name="connsiteX148" fmla="*/ 5028933 w 12192000"/>
              <a:gd name="connsiteY148" fmla="*/ 183887 h 4939827"/>
              <a:gd name="connsiteX149" fmla="*/ 5093642 w 12192000"/>
              <a:gd name="connsiteY149" fmla="*/ 177214 h 4939827"/>
              <a:gd name="connsiteX150" fmla="*/ 5102642 w 12192000"/>
              <a:gd name="connsiteY150" fmla="*/ 186816 h 4939827"/>
              <a:gd name="connsiteX151" fmla="*/ 5193590 w 12192000"/>
              <a:gd name="connsiteY151" fmla="*/ 136361 h 4939827"/>
              <a:gd name="connsiteX152" fmla="*/ 5323922 w 12192000"/>
              <a:gd name="connsiteY152" fmla="*/ 146332 h 4939827"/>
              <a:gd name="connsiteX153" fmla="*/ 5421860 w 12192000"/>
              <a:gd name="connsiteY153" fmla="*/ 167298 h 4939827"/>
              <a:gd name="connsiteX154" fmla="*/ 5476948 w 12192000"/>
              <a:gd name="connsiteY154" fmla="*/ 173249 h 4939827"/>
              <a:gd name="connsiteX155" fmla="*/ 5516842 w 12192000"/>
              <a:gd name="connsiteY155" fmla="*/ 184018 h 4939827"/>
              <a:gd name="connsiteX156" fmla="*/ 5619415 w 12192000"/>
              <a:gd name="connsiteY156" fmla="*/ 176781 h 4939827"/>
              <a:gd name="connsiteX157" fmla="*/ 5789867 w 12192000"/>
              <a:gd name="connsiteY157" fmla="*/ 150304 h 4939827"/>
              <a:gd name="connsiteX158" fmla="*/ 5825953 w 12192000"/>
              <a:gd name="connsiteY158" fmla="*/ 147907 h 4939827"/>
              <a:gd name="connsiteX159" fmla="*/ 5856168 w 12192000"/>
              <a:gd name="connsiteY159" fmla="*/ 158719 h 4939827"/>
              <a:gd name="connsiteX160" fmla="*/ 5862476 w 12192000"/>
              <a:gd name="connsiteY160" fmla="*/ 172447 h 4939827"/>
              <a:gd name="connsiteX161" fmla="*/ 5882195 w 12192000"/>
              <a:gd name="connsiteY161" fmla="*/ 173195 h 4939827"/>
              <a:gd name="connsiteX162" fmla="*/ 5887271 w 12192000"/>
              <a:gd name="connsiteY162" fmla="*/ 176084 h 4939827"/>
              <a:gd name="connsiteX163" fmla="*/ 5916552 w 12192000"/>
              <a:gd name="connsiteY163" fmla="*/ 189955 h 4939827"/>
              <a:gd name="connsiteX164" fmla="*/ 5983240 w 12192000"/>
              <a:gd name="connsiteY164" fmla="*/ 152755 h 4939827"/>
              <a:gd name="connsiteX165" fmla="*/ 6061852 w 12192000"/>
              <a:gd name="connsiteY165" fmla="*/ 161953 h 4939827"/>
              <a:gd name="connsiteX166" fmla="*/ 6408386 w 12192000"/>
              <a:gd name="connsiteY166" fmla="*/ 157590 h 4939827"/>
              <a:gd name="connsiteX167" fmla="*/ 6531386 w 12192000"/>
              <a:gd name="connsiteY167" fmla="*/ 156103 h 4939827"/>
              <a:gd name="connsiteX168" fmla="*/ 6721509 w 12192000"/>
              <a:gd name="connsiteY168" fmla="*/ 54829 h 4939827"/>
              <a:gd name="connsiteX169" fmla="*/ 6947884 w 12192000"/>
              <a:gd name="connsiteY169" fmla="*/ 47587 h 4939827"/>
              <a:gd name="connsiteX170" fmla="*/ 6965101 w 12192000"/>
              <a:gd name="connsiteY170" fmla="*/ 25718 h 4939827"/>
              <a:gd name="connsiteX171" fmla="*/ 6986370 w 12192000"/>
              <a:gd name="connsiteY171" fmla="*/ 12659 h 4939827"/>
              <a:gd name="connsiteX172" fmla="*/ 6989536 w 12192000"/>
              <a:gd name="connsiteY172" fmla="*/ 14528 h 4939827"/>
              <a:gd name="connsiteX173" fmla="*/ 7015933 w 12192000"/>
              <a:gd name="connsiteY173" fmla="*/ 9653 h 4939827"/>
              <a:gd name="connsiteX174" fmla="*/ 7020592 w 12192000"/>
              <a:gd name="connsiteY174" fmla="*/ 1651 h 4939827"/>
              <a:gd name="connsiteX175" fmla="*/ 7025905 w 12192000"/>
              <a:gd name="connsiteY175"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43464 w 12192000"/>
              <a:gd name="connsiteY12" fmla="*/ 68367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37675 w 12192000"/>
              <a:gd name="connsiteY17" fmla="*/ 204438 h 4939827"/>
              <a:gd name="connsiteX18" fmla="*/ 7952584 w 12192000"/>
              <a:gd name="connsiteY18" fmla="*/ 170181 h 4939827"/>
              <a:gd name="connsiteX19" fmla="*/ 8009534 w 12192000"/>
              <a:gd name="connsiteY19" fmla="*/ 176441 h 4939827"/>
              <a:gd name="connsiteX20" fmla="*/ 8058681 w 12192000"/>
              <a:gd name="connsiteY20" fmla="*/ 219431 h 4939827"/>
              <a:gd name="connsiteX21" fmla="*/ 8126175 w 12192000"/>
              <a:gd name="connsiteY21" fmla="*/ 240005 h 4939827"/>
              <a:gd name="connsiteX22" fmla="*/ 8166439 w 12192000"/>
              <a:gd name="connsiteY22" fmla="*/ 252699 h 4939827"/>
              <a:gd name="connsiteX23" fmla="*/ 8281371 w 12192000"/>
              <a:gd name="connsiteY23" fmla="*/ 256875 h 4939827"/>
              <a:gd name="connsiteX24" fmla="*/ 8381609 w 12192000"/>
              <a:gd name="connsiteY24" fmla="*/ 240618 h 4939827"/>
              <a:gd name="connsiteX25" fmla="*/ 8406759 w 12192000"/>
              <a:gd name="connsiteY25" fmla="*/ 232517 h 4939827"/>
              <a:gd name="connsiteX26" fmla="*/ 8426506 w 12192000"/>
              <a:gd name="connsiteY26" fmla="*/ 241842 h 4939827"/>
              <a:gd name="connsiteX27" fmla="*/ 8427949 w 12192000"/>
              <a:gd name="connsiteY27" fmla="*/ 240981 h 4939827"/>
              <a:gd name="connsiteX28" fmla="*/ 8441468 w 12192000"/>
              <a:gd name="connsiteY28" fmla="*/ 241157 h 4939827"/>
              <a:gd name="connsiteX29" fmla="*/ 8565757 w 12192000"/>
              <a:gd name="connsiteY29" fmla="*/ 255317 h 4939827"/>
              <a:gd name="connsiteX30" fmla="*/ 8573171 w 12192000"/>
              <a:gd name="connsiteY30" fmla="*/ 258426 h 4939827"/>
              <a:gd name="connsiteX31" fmla="*/ 8573548 w 12192000"/>
              <a:gd name="connsiteY31" fmla="*/ 258241 h 4939827"/>
              <a:gd name="connsiteX32" fmla="*/ 8581827 w 12192000"/>
              <a:gd name="connsiteY32" fmla="*/ 261028 h 4939827"/>
              <a:gd name="connsiteX33" fmla="*/ 8586687 w 12192000"/>
              <a:gd name="connsiteY33" fmla="*/ 264089 h 4939827"/>
              <a:gd name="connsiteX34" fmla="*/ 8601067 w 12192000"/>
              <a:gd name="connsiteY34" fmla="*/ 270114 h 4939827"/>
              <a:gd name="connsiteX35" fmla="*/ 8672650 w 12192000"/>
              <a:gd name="connsiteY35" fmla="*/ 254821 h 4939827"/>
              <a:gd name="connsiteX36" fmla="*/ 8785543 w 12192000"/>
              <a:gd name="connsiteY36" fmla="*/ 263406 h 4939827"/>
              <a:gd name="connsiteX37" fmla="*/ 8830588 w 12192000"/>
              <a:gd name="connsiteY37" fmla="*/ 265483 h 4939827"/>
              <a:gd name="connsiteX38" fmla="*/ 8905142 w 12192000"/>
              <a:gd name="connsiteY38" fmla="*/ 264958 h 4939827"/>
              <a:gd name="connsiteX39" fmla="*/ 8968582 w 12192000"/>
              <a:gd name="connsiteY39" fmla="*/ 262728 h 4939827"/>
              <a:gd name="connsiteX40" fmla="*/ 8972994 w 12192000"/>
              <a:gd name="connsiteY40" fmla="*/ 263284 h 4939827"/>
              <a:gd name="connsiteX41" fmla="*/ 9004605 w 12192000"/>
              <a:gd name="connsiteY41" fmla="*/ 258041 h 4939827"/>
              <a:gd name="connsiteX42" fmla="*/ 9016165 w 12192000"/>
              <a:gd name="connsiteY42" fmla="*/ 261258 h 4939827"/>
              <a:gd name="connsiteX43" fmla="*/ 9043297 w 12192000"/>
              <a:gd name="connsiteY43" fmla="*/ 281547 h 4939827"/>
              <a:gd name="connsiteX44" fmla="*/ 9048315 w 12192000"/>
              <a:gd name="connsiteY44" fmla="*/ 279264 h 4939827"/>
              <a:gd name="connsiteX45" fmla="*/ 9054706 w 12192000"/>
              <a:gd name="connsiteY45" fmla="*/ 278538 h 4939827"/>
              <a:gd name="connsiteX46" fmla="*/ 9070919 w 12192000"/>
              <a:gd name="connsiteY46" fmla="*/ 281810 h 4939827"/>
              <a:gd name="connsiteX47" fmla="*/ 9076813 w 12192000"/>
              <a:gd name="connsiteY47" fmla="*/ 283909 h 4939827"/>
              <a:gd name="connsiteX48" fmla="*/ 9085871 w 12192000"/>
              <a:gd name="connsiteY48" fmla="*/ 285133 h 4939827"/>
              <a:gd name="connsiteX49" fmla="*/ 9086159 w 12192000"/>
              <a:gd name="connsiteY49" fmla="*/ 284887 h 4939827"/>
              <a:gd name="connsiteX50" fmla="*/ 9134606 w 12192000"/>
              <a:gd name="connsiteY50" fmla="*/ 288168 h 4939827"/>
              <a:gd name="connsiteX51" fmla="*/ 9195590 w 12192000"/>
              <a:gd name="connsiteY51" fmla="*/ 279568 h 4939827"/>
              <a:gd name="connsiteX52" fmla="*/ 9219336 w 12192000"/>
              <a:gd name="connsiteY52" fmla="*/ 278133 h 4939827"/>
              <a:gd name="connsiteX53" fmla="*/ 9232362 w 12192000"/>
              <a:gd name="connsiteY53" fmla="*/ 275894 h 4939827"/>
              <a:gd name="connsiteX54" fmla="*/ 9233396 w 12192000"/>
              <a:gd name="connsiteY54" fmla="*/ 274803 h 4939827"/>
              <a:gd name="connsiteX55" fmla="*/ 9256213 w 12192000"/>
              <a:gd name="connsiteY55" fmla="*/ 281576 h 4939827"/>
              <a:gd name="connsiteX56" fmla="*/ 9262377 w 12192000"/>
              <a:gd name="connsiteY56" fmla="*/ 286635 h 4939827"/>
              <a:gd name="connsiteX57" fmla="*/ 9287089 w 12192000"/>
              <a:gd name="connsiteY57" fmla="*/ 303891 h 4939827"/>
              <a:gd name="connsiteX58" fmla="*/ 9371484 w 12192000"/>
              <a:gd name="connsiteY58" fmla="*/ 329634 h 4939827"/>
              <a:gd name="connsiteX59" fmla="*/ 9404829 w 12192000"/>
              <a:gd name="connsiteY59" fmla="*/ 339038 h 4939827"/>
              <a:gd name="connsiteX60" fmla="*/ 9427021 w 12192000"/>
              <a:gd name="connsiteY60" fmla="*/ 358784 h 4939827"/>
              <a:gd name="connsiteX61" fmla="*/ 9670844 w 12192000"/>
              <a:gd name="connsiteY61" fmla="*/ 405128 h 4939827"/>
              <a:gd name="connsiteX62" fmla="*/ 9816083 w 12192000"/>
              <a:gd name="connsiteY62" fmla="*/ 416573 h 4939827"/>
              <a:gd name="connsiteX63" fmla="*/ 9936741 w 12192000"/>
              <a:gd name="connsiteY63" fmla="*/ 437044 h 4939827"/>
              <a:gd name="connsiteX64" fmla="*/ 10050093 w 12192000"/>
              <a:gd name="connsiteY64" fmla="*/ 443783 h 4939827"/>
              <a:gd name="connsiteX65" fmla="*/ 10130090 w 12192000"/>
              <a:gd name="connsiteY65" fmla="*/ 459520 h 4939827"/>
              <a:gd name="connsiteX66" fmla="*/ 10173456 w 12192000"/>
              <a:gd name="connsiteY66" fmla="*/ 457749 h 4939827"/>
              <a:gd name="connsiteX67" fmla="*/ 10218232 w 12192000"/>
              <a:gd name="connsiteY67" fmla="*/ 459820 h 4939827"/>
              <a:gd name="connsiteX68" fmla="*/ 10354176 w 12192000"/>
              <a:gd name="connsiteY68" fmla="*/ 471377 h 4939827"/>
              <a:gd name="connsiteX69" fmla="*/ 10430681 w 12192000"/>
              <a:gd name="connsiteY69" fmla="*/ 481226 h 4939827"/>
              <a:gd name="connsiteX70" fmla="*/ 10478169 w 12192000"/>
              <a:gd name="connsiteY70" fmla="*/ 481774 h 4939827"/>
              <a:gd name="connsiteX71" fmla="*/ 10540907 w 12192000"/>
              <a:gd name="connsiteY71" fmla="*/ 485607 h 4939827"/>
              <a:gd name="connsiteX72" fmla="*/ 10614941 w 12192000"/>
              <a:gd name="connsiteY72" fmla="*/ 487592 h 4939827"/>
              <a:gd name="connsiteX73" fmla="*/ 10674098 w 12192000"/>
              <a:gd name="connsiteY73" fmla="*/ 521656 h 4939827"/>
              <a:gd name="connsiteX74" fmla="*/ 10874834 w 12192000"/>
              <a:gd name="connsiteY74" fmla="*/ 574867 h 4939827"/>
              <a:gd name="connsiteX75" fmla="*/ 10944981 w 12192000"/>
              <a:gd name="connsiteY75" fmla="*/ 615042 h 4939827"/>
              <a:gd name="connsiteX76" fmla="*/ 11006376 w 12192000"/>
              <a:gd name="connsiteY76" fmla="*/ 645957 h 4939827"/>
              <a:gd name="connsiteX77" fmla="*/ 11076308 w 12192000"/>
              <a:gd name="connsiteY77" fmla="*/ 675698 h 4939827"/>
              <a:gd name="connsiteX78" fmla="*/ 11148789 w 12192000"/>
              <a:gd name="connsiteY78" fmla="*/ 685041 h 4939827"/>
              <a:gd name="connsiteX79" fmla="*/ 11249129 w 12192000"/>
              <a:gd name="connsiteY79" fmla="*/ 684218 h 4939827"/>
              <a:gd name="connsiteX80" fmla="*/ 11299915 w 12192000"/>
              <a:gd name="connsiteY80" fmla="*/ 692177 h 4939827"/>
              <a:gd name="connsiteX81" fmla="*/ 11386973 w 12192000"/>
              <a:gd name="connsiteY81" fmla="*/ 708209 h 4939827"/>
              <a:gd name="connsiteX82" fmla="*/ 11500105 w 12192000"/>
              <a:gd name="connsiteY82" fmla="*/ 735014 h 4939827"/>
              <a:gd name="connsiteX83" fmla="*/ 11621735 w 12192000"/>
              <a:gd name="connsiteY83" fmla="*/ 789584 h 4939827"/>
              <a:gd name="connsiteX84" fmla="*/ 11691200 w 12192000"/>
              <a:gd name="connsiteY84" fmla="*/ 867902 h 4939827"/>
              <a:gd name="connsiteX85" fmla="*/ 11819427 w 12192000"/>
              <a:gd name="connsiteY85" fmla="*/ 911634 h 4939827"/>
              <a:gd name="connsiteX86" fmla="*/ 11969720 w 12192000"/>
              <a:gd name="connsiteY86" fmla="*/ 964737 h 4939827"/>
              <a:gd name="connsiteX87" fmla="*/ 12055766 w 12192000"/>
              <a:gd name="connsiteY87" fmla="*/ 991268 h 4939827"/>
              <a:gd name="connsiteX88" fmla="*/ 12171539 w 12192000"/>
              <a:gd name="connsiteY88" fmla="*/ 995427 h 4939827"/>
              <a:gd name="connsiteX89" fmla="*/ 12187831 w 12192000"/>
              <a:gd name="connsiteY89" fmla="*/ 996580 h 4939827"/>
              <a:gd name="connsiteX90" fmla="*/ 12192000 w 12192000"/>
              <a:gd name="connsiteY90" fmla="*/ 996726 h 4939827"/>
              <a:gd name="connsiteX91" fmla="*/ 12192000 w 12192000"/>
              <a:gd name="connsiteY91" fmla="*/ 4939827 h 4939827"/>
              <a:gd name="connsiteX92" fmla="*/ 0 w 12192000"/>
              <a:gd name="connsiteY92" fmla="*/ 4939827 h 4939827"/>
              <a:gd name="connsiteX93" fmla="*/ 0 w 12192000"/>
              <a:gd name="connsiteY93" fmla="*/ 512043 h 4939827"/>
              <a:gd name="connsiteX94" fmla="*/ 7381 w 12192000"/>
              <a:gd name="connsiteY94" fmla="*/ 512580 h 4939827"/>
              <a:gd name="connsiteX95" fmla="*/ 100029 w 12192000"/>
              <a:gd name="connsiteY95" fmla="*/ 504758 h 4939827"/>
              <a:gd name="connsiteX96" fmla="*/ 155244 w 12192000"/>
              <a:gd name="connsiteY96" fmla="*/ 525130 h 4939827"/>
              <a:gd name="connsiteX97" fmla="*/ 254366 w 12192000"/>
              <a:gd name="connsiteY97" fmla="*/ 534449 h 4939827"/>
              <a:gd name="connsiteX98" fmla="*/ 447292 w 12192000"/>
              <a:gd name="connsiteY98" fmla="*/ 542725 h 4939827"/>
              <a:gd name="connsiteX99" fmla="*/ 628105 w 12192000"/>
              <a:gd name="connsiteY99" fmla="*/ 547853 h 4939827"/>
              <a:gd name="connsiteX100" fmla="*/ 783146 w 12192000"/>
              <a:gd name="connsiteY100" fmla="*/ 591799 h 4939827"/>
              <a:gd name="connsiteX101" fmla="*/ 1043676 w 12192000"/>
              <a:gd name="connsiteY101" fmla="*/ 591887 h 4939827"/>
              <a:gd name="connsiteX102" fmla="*/ 1281816 w 12192000"/>
              <a:gd name="connsiteY102" fmla="*/ 520946 h 4939827"/>
              <a:gd name="connsiteX103" fmla="*/ 1486347 w 12192000"/>
              <a:gd name="connsiteY103" fmla="*/ 487310 h 4939827"/>
              <a:gd name="connsiteX104" fmla="*/ 1568079 w 12192000"/>
              <a:gd name="connsiteY104" fmla="*/ 462531 h 4939827"/>
              <a:gd name="connsiteX105" fmla="*/ 1622516 w 12192000"/>
              <a:gd name="connsiteY105" fmla="*/ 466058 h 4939827"/>
              <a:gd name="connsiteX106" fmla="*/ 1655457 w 12192000"/>
              <a:gd name="connsiteY106" fmla="*/ 465359 h 4939827"/>
              <a:gd name="connsiteX107" fmla="*/ 1717454 w 12192000"/>
              <a:gd name="connsiteY107" fmla="*/ 417203 h 4939827"/>
              <a:gd name="connsiteX108" fmla="*/ 1913794 w 12192000"/>
              <a:gd name="connsiteY108" fmla="*/ 365255 h 4939827"/>
              <a:gd name="connsiteX109" fmla="*/ 2129762 w 12192000"/>
              <a:gd name="connsiteY109" fmla="*/ 367832 h 4939827"/>
              <a:gd name="connsiteX110" fmla="*/ 2376970 w 12192000"/>
              <a:gd name="connsiteY110" fmla="*/ 350129 h 4939827"/>
              <a:gd name="connsiteX111" fmla="*/ 2480155 w 12192000"/>
              <a:gd name="connsiteY111" fmla="*/ 359227 h 4939827"/>
              <a:gd name="connsiteX112" fmla="*/ 2586782 w 12192000"/>
              <a:gd name="connsiteY112" fmla="*/ 339352 h 4939827"/>
              <a:gd name="connsiteX113" fmla="*/ 2654496 w 12192000"/>
              <a:gd name="connsiteY113" fmla="*/ 315431 h 4939827"/>
              <a:gd name="connsiteX114" fmla="*/ 2788947 w 12192000"/>
              <a:gd name="connsiteY114" fmla="*/ 250375 h 4939827"/>
              <a:gd name="connsiteX115" fmla="*/ 2885389 w 12192000"/>
              <a:gd name="connsiteY115" fmla="*/ 255259 h 4939827"/>
              <a:gd name="connsiteX116" fmla="*/ 3045916 w 12192000"/>
              <a:gd name="connsiteY116" fmla="*/ 261030 h 4939827"/>
              <a:gd name="connsiteX117" fmla="*/ 3074187 w 12192000"/>
              <a:gd name="connsiteY117" fmla="*/ 243226 h 4939827"/>
              <a:gd name="connsiteX118" fmla="*/ 3103677 w 12192000"/>
              <a:gd name="connsiteY118" fmla="*/ 209527 h 4939827"/>
              <a:gd name="connsiteX119" fmla="*/ 3126759 w 12192000"/>
              <a:gd name="connsiteY119" fmla="*/ 211226 h 4939827"/>
              <a:gd name="connsiteX120" fmla="*/ 3164020 w 12192000"/>
              <a:gd name="connsiteY120" fmla="*/ 212779 h 4939827"/>
              <a:gd name="connsiteX121" fmla="*/ 3285019 w 12192000"/>
              <a:gd name="connsiteY121" fmla="*/ 220535 h 4939827"/>
              <a:gd name="connsiteX122" fmla="*/ 3365154 w 12192000"/>
              <a:gd name="connsiteY122" fmla="*/ 226416 h 4939827"/>
              <a:gd name="connsiteX123" fmla="*/ 3367507 w 12192000"/>
              <a:gd name="connsiteY123" fmla="*/ 225416 h 4939827"/>
              <a:gd name="connsiteX124" fmla="*/ 3387567 w 12192000"/>
              <a:gd name="connsiteY124" fmla="*/ 227103 h 4939827"/>
              <a:gd name="connsiteX125" fmla="*/ 3424753 w 12192000"/>
              <a:gd name="connsiteY125" fmla="*/ 244380 h 4939827"/>
              <a:gd name="connsiteX126" fmla="*/ 3498001 w 12192000"/>
              <a:gd name="connsiteY126" fmla="*/ 231941 h 4939827"/>
              <a:gd name="connsiteX127" fmla="*/ 3561557 w 12192000"/>
              <a:gd name="connsiteY127" fmla="*/ 228095 h 4939827"/>
              <a:gd name="connsiteX128" fmla="*/ 3611920 w 12192000"/>
              <a:gd name="connsiteY128" fmla="*/ 218094 h 4939827"/>
              <a:gd name="connsiteX129" fmla="*/ 3620528 w 12192000"/>
              <a:gd name="connsiteY129" fmla="*/ 218788 h 4939827"/>
              <a:gd name="connsiteX130" fmla="*/ 3620766 w 12192000"/>
              <a:gd name="connsiteY130" fmla="*/ 218511 h 4939827"/>
              <a:gd name="connsiteX131" fmla="*/ 3629977 w 12192000"/>
              <a:gd name="connsiteY131" fmla="*/ 218664 h 4939827"/>
              <a:gd name="connsiteX132" fmla="*/ 3636217 w 12192000"/>
              <a:gd name="connsiteY132" fmla="*/ 220048 h 4939827"/>
              <a:gd name="connsiteX133" fmla="*/ 3709484 w 12192000"/>
              <a:gd name="connsiteY133" fmla="*/ 186927 h 4939827"/>
              <a:gd name="connsiteX134" fmla="*/ 3761342 w 12192000"/>
              <a:gd name="connsiteY134" fmla="*/ 177474 h 4939827"/>
              <a:gd name="connsiteX135" fmla="*/ 3799748 w 12192000"/>
              <a:gd name="connsiteY135" fmla="*/ 167154 h 4939827"/>
              <a:gd name="connsiteX136" fmla="*/ 3812225 w 12192000"/>
              <a:gd name="connsiteY136" fmla="*/ 189020 h 4939827"/>
              <a:gd name="connsiteX137" fmla="*/ 3864537 w 12192000"/>
              <a:gd name="connsiteY137" fmla="*/ 200742 h 4939827"/>
              <a:gd name="connsiteX138" fmla="*/ 4028476 w 12192000"/>
              <a:gd name="connsiteY138" fmla="*/ 223679 h 4939827"/>
              <a:gd name="connsiteX139" fmla="*/ 4191582 w 12192000"/>
              <a:gd name="connsiteY139" fmla="*/ 238952 h 4939827"/>
              <a:gd name="connsiteX140" fmla="*/ 4251024 w 12192000"/>
              <a:gd name="connsiteY140" fmla="*/ 240874 h 4939827"/>
              <a:gd name="connsiteX141" fmla="*/ 4355275 w 12192000"/>
              <a:gd name="connsiteY141" fmla="*/ 260205 h 4939827"/>
              <a:gd name="connsiteX142" fmla="*/ 4423807 w 12192000"/>
              <a:gd name="connsiteY142" fmla="*/ 270366 h 4939827"/>
              <a:gd name="connsiteX143" fmla="*/ 4558432 w 12192000"/>
              <a:gd name="connsiteY143" fmla="*/ 269194 h 4939827"/>
              <a:gd name="connsiteX144" fmla="*/ 4635061 w 12192000"/>
              <a:gd name="connsiteY144" fmla="*/ 280682 h 4939827"/>
              <a:gd name="connsiteX145" fmla="*/ 4680829 w 12192000"/>
              <a:gd name="connsiteY145" fmla="*/ 287953 h 4939827"/>
              <a:gd name="connsiteX146" fmla="*/ 4807427 w 12192000"/>
              <a:gd name="connsiteY146" fmla="*/ 276835 h 4939827"/>
              <a:gd name="connsiteX147" fmla="*/ 5028933 w 12192000"/>
              <a:gd name="connsiteY147" fmla="*/ 183887 h 4939827"/>
              <a:gd name="connsiteX148" fmla="*/ 5093642 w 12192000"/>
              <a:gd name="connsiteY148" fmla="*/ 177214 h 4939827"/>
              <a:gd name="connsiteX149" fmla="*/ 5102642 w 12192000"/>
              <a:gd name="connsiteY149" fmla="*/ 186816 h 4939827"/>
              <a:gd name="connsiteX150" fmla="*/ 5193590 w 12192000"/>
              <a:gd name="connsiteY150" fmla="*/ 136361 h 4939827"/>
              <a:gd name="connsiteX151" fmla="*/ 5323922 w 12192000"/>
              <a:gd name="connsiteY151" fmla="*/ 146332 h 4939827"/>
              <a:gd name="connsiteX152" fmla="*/ 5421860 w 12192000"/>
              <a:gd name="connsiteY152" fmla="*/ 167298 h 4939827"/>
              <a:gd name="connsiteX153" fmla="*/ 5476948 w 12192000"/>
              <a:gd name="connsiteY153" fmla="*/ 173249 h 4939827"/>
              <a:gd name="connsiteX154" fmla="*/ 5516842 w 12192000"/>
              <a:gd name="connsiteY154" fmla="*/ 184018 h 4939827"/>
              <a:gd name="connsiteX155" fmla="*/ 5619415 w 12192000"/>
              <a:gd name="connsiteY155" fmla="*/ 176781 h 4939827"/>
              <a:gd name="connsiteX156" fmla="*/ 5789867 w 12192000"/>
              <a:gd name="connsiteY156" fmla="*/ 150304 h 4939827"/>
              <a:gd name="connsiteX157" fmla="*/ 5825953 w 12192000"/>
              <a:gd name="connsiteY157" fmla="*/ 147907 h 4939827"/>
              <a:gd name="connsiteX158" fmla="*/ 5856168 w 12192000"/>
              <a:gd name="connsiteY158" fmla="*/ 158719 h 4939827"/>
              <a:gd name="connsiteX159" fmla="*/ 5862476 w 12192000"/>
              <a:gd name="connsiteY159" fmla="*/ 172447 h 4939827"/>
              <a:gd name="connsiteX160" fmla="*/ 5882195 w 12192000"/>
              <a:gd name="connsiteY160" fmla="*/ 173195 h 4939827"/>
              <a:gd name="connsiteX161" fmla="*/ 5887271 w 12192000"/>
              <a:gd name="connsiteY161" fmla="*/ 176084 h 4939827"/>
              <a:gd name="connsiteX162" fmla="*/ 5916552 w 12192000"/>
              <a:gd name="connsiteY162" fmla="*/ 189955 h 4939827"/>
              <a:gd name="connsiteX163" fmla="*/ 5983240 w 12192000"/>
              <a:gd name="connsiteY163" fmla="*/ 152755 h 4939827"/>
              <a:gd name="connsiteX164" fmla="*/ 6061852 w 12192000"/>
              <a:gd name="connsiteY164" fmla="*/ 161953 h 4939827"/>
              <a:gd name="connsiteX165" fmla="*/ 6408386 w 12192000"/>
              <a:gd name="connsiteY165" fmla="*/ 157590 h 4939827"/>
              <a:gd name="connsiteX166" fmla="*/ 6531386 w 12192000"/>
              <a:gd name="connsiteY166" fmla="*/ 156103 h 4939827"/>
              <a:gd name="connsiteX167" fmla="*/ 6721509 w 12192000"/>
              <a:gd name="connsiteY167" fmla="*/ 54829 h 4939827"/>
              <a:gd name="connsiteX168" fmla="*/ 6947884 w 12192000"/>
              <a:gd name="connsiteY168" fmla="*/ 47587 h 4939827"/>
              <a:gd name="connsiteX169" fmla="*/ 6965101 w 12192000"/>
              <a:gd name="connsiteY169" fmla="*/ 25718 h 4939827"/>
              <a:gd name="connsiteX170" fmla="*/ 6986370 w 12192000"/>
              <a:gd name="connsiteY170" fmla="*/ 12659 h 4939827"/>
              <a:gd name="connsiteX171" fmla="*/ 6989536 w 12192000"/>
              <a:gd name="connsiteY171" fmla="*/ 14528 h 4939827"/>
              <a:gd name="connsiteX172" fmla="*/ 7015933 w 12192000"/>
              <a:gd name="connsiteY172" fmla="*/ 9653 h 4939827"/>
              <a:gd name="connsiteX173" fmla="*/ 7020592 w 12192000"/>
              <a:gd name="connsiteY173" fmla="*/ 1651 h 4939827"/>
              <a:gd name="connsiteX174" fmla="*/ 7025905 w 12192000"/>
              <a:gd name="connsiteY174"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43464 w 12192000"/>
              <a:gd name="connsiteY12" fmla="*/ 68367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37675 w 12192000"/>
              <a:gd name="connsiteY17" fmla="*/ 204438 h 4939827"/>
              <a:gd name="connsiteX18" fmla="*/ 7952584 w 12192000"/>
              <a:gd name="connsiteY18" fmla="*/ 170181 h 4939827"/>
              <a:gd name="connsiteX19" fmla="*/ 8009534 w 12192000"/>
              <a:gd name="connsiteY19" fmla="*/ 176441 h 4939827"/>
              <a:gd name="connsiteX20" fmla="*/ 8058681 w 12192000"/>
              <a:gd name="connsiteY20" fmla="*/ 219431 h 4939827"/>
              <a:gd name="connsiteX21" fmla="*/ 8126175 w 12192000"/>
              <a:gd name="connsiteY21" fmla="*/ 240005 h 4939827"/>
              <a:gd name="connsiteX22" fmla="*/ 8166439 w 12192000"/>
              <a:gd name="connsiteY22" fmla="*/ 252699 h 4939827"/>
              <a:gd name="connsiteX23" fmla="*/ 8281371 w 12192000"/>
              <a:gd name="connsiteY23" fmla="*/ 256875 h 4939827"/>
              <a:gd name="connsiteX24" fmla="*/ 8381609 w 12192000"/>
              <a:gd name="connsiteY24" fmla="*/ 240618 h 4939827"/>
              <a:gd name="connsiteX25" fmla="*/ 8406759 w 12192000"/>
              <a:gd name="connsiteY25" fmla="*/ 232517 h 4939827"/>
              <a:gd name="connsiteX26" fmla="*/ 8426506 w 12192000"/>
              <a:gd name="connsiteY26" fmla="*/ 241842 h 4939827"/>
              <a:gd name="connsiteX27" fmla="*/ 8427949 w 12192000"/>
              <a:gd name="connsiteY27" fmla="*/ 240981 h 4939827"/>
              <a:gd name="connsiteX28" fmla="*/ 8441468 w 12192000"/>
              <a:gd name="connsiteY28" fmla="*/ 241157 h 4939827"/>
              <a:gd name="connsiteX29" fmla="*/ 8565757 w 12192000"/>
              <a:gd name="connsiteY29" fmla="*/ 255317 h 4939827"/>
              <a:gd name="connsiteX30" fmla="*/ 8573171 w 12192000"/>
              <a:gd name="connsiteY30" fmla="*/ 258426 h 4939827"/>
              <a:gd name="connsiteX31" fmla="*/ 8573548 w 12192000"/>
              <a:gd name="connsiteY31" fmla="*/ 258241 h 4939827"/>
              <a:gd name="connsiteX32" fmla="*/ 8581827 w 12192000"/>
              <a:gd name="connsiteY32" fmla="*/ 261028 h 4939827"/>
              <a:gd name="connsiteX33" fmla="*/ 8586687 w 12192000"/>
              <a:gd name="connsiteY33" fmla="*/ 264089 h 4939827"/>
              <a:gd name="connsiteX34" fmla="*/ 8601067 w 12192000"/>
              <a:gd name="connsiteY34" fmla="*/ 270114 h 4939827"/>
              <a:gd name="connsiteX35" fmla="*/ 8672650 w 12192000"/>
              <a:gd name="connsiteY35" fmla="*/ 254821 h 4939827"/>
              <a:gd name="connsiteX36" fmla="*/ 8785543 w 12192000"/>
              <a:gd name="connsiteY36" fmla="*/ 263406 h 4939827"/>
              <a:gd name="connsiteX37" fmla="*/ 8830588 w 12192000"/>
              <a:gd name="connsiteY37" fmla="*/ 265483 h 4939827"/>
              <a:gd name="connsiteX38" fmla="*/ 8905142 w 12192000"/>
              <a:gd name="connsiteY38" fmla="*/ 264958 h 4939827"/>
              <a:gd name="connsiteX39" fmla="*/ 8968582 w 12192000"/>
              <a:gd name="connsiteY39" fmla="*/ 262728 h 4939827"/>
              <a:gd name="connsiteX40" fmla="*/ 8972994 w 12192000"/>
              <a:gd name="connsiteY40" fmla="*/ 263284 h 4939827"/>
              <a:gd name="connsiteX41" fmla="*/ 9004605 w 12192000"/>
              <a:gd name="connsiteY41" fmla="*/ 258041 h 4939827"/>
              <a:gd name="connsiteX42" fmla="*/ 9016165 w 12192000"/>
              <a:gd name="connsiteY42" fmla="*/ 261258 h 4939827"/>
              <a:gd name="connsiteX43" fmla="*/ 9043297 w 12192000"/>
              <a:gd name="connsiteY43" fmla="*/ 281547 h 4939827"/>
              <a:gd name="connsiteX44" fmla="*/ 9048315 w 12192000"/>
              <a:gd name="connsiteY44" fmla="*/ 279264 h 4939827"/>
              <a:gd name="connsiteX45" fmla="*/ 9054706 w 12192000"/>
              <a:gd name="connsiteY45" fmla="*/ 278538 h 4939827"/>
              <a:gd name="connsiteX46" fmla="*/ 9070919 w 12192000"/>
              <a:gd name="connsiteY46" fmla="*/ 281810 h 4939827"/>
              <a:gd name="connsiteX47" fmla="*/ 9076813 w 12192000"/>
              <a:gd name="connsiteY47" fmla="*/ 283909 h 4939827"/>
              <a:gd name="connsiteX48" fmla="*/ 9085871 w 12192000"/>
              <a:gd name="connsiteY48" fmla="*/ 285133 h 4939827"/>
              <a:gd name="connsiteX49" fmla="*/ 9086159 w 12192000"/>
              <a:gd name="connsiteY49" fmla="*/ 284887 h 4939827"/>
              <a:gd name="connsiteX50" fmla="*/ 9134606 w 12192000"/>
              <a:gd name="connsiteY50" fmla="*/ 288168 h 4939827"/>
              <a:gd name="connsiteX51" fmla="*/ 9195590 w 12192000"/>
              <a:gd name="connsiteY51" fmla="*/ 279568 h 4939827"/>
              <a:gd name="connsiteX52" fmla="*/ 9219336 w 12192000"/>
              <a:gd name="connsiteY52" fmla="*/ 278133 h 4939827"/>
              <a:gd name="connsiteX53" fmla="*/ 9232362 w 12192000"/>
              <a:gd name="connsiteY53" fmla="*/ 275894 h 4939827"/>
              <a:gd name="connsiteX54" fmla="*/ 9233396 w 12192000"/>
              <a:gd name="connsiteY54" fmla="*/ 274803 h 4939827"/>
              <a:gd name="connsiteX55" fmla="*/ 9256213 w 12192000"/>
              <a:gd name="connsiteY55" fmla="*/ 281576 h 4939827"/>
              <a:gd name="connsiteX56" fmla="*/ 9262377 w 12192000"/>
              <a:gd name="connsiteY56" fmla="*/ 286635 h 4939827"/>
              <a:gd name="connsiteX57" fmla="*/ 9287089 w 12192000"/>
              <a:gd name="connsiteY57" fmla="*/ 303891 h 4939827"/>
              <a:gd name="connsiteX58" fmla="*/ 9371484 w 12192000"/>
              <a:gd name="connsiteY58" fmla="*/ 329634 h 4939827"/>
              <a:gd name="connsiteX59" fmla="*/ 9404829 w 12192000"/>
              <a:gd name="connsiteY59" fmla="*/ 339038 h 4939827"/>
              <a:gd name="connsiteX60" fmla="*/ 9427021 w 12192000"/>
              <a:gd name="connsiteY60" fmla="*/ 358784 h 4939827"/>
              <a:gd name="connsiteX61" fmla="*/ 9670844 w 12192000"/>
              <a:gd name="connsiteY61" fmla="*/ 405128 h 4939827"/>
              <a:gd name="connsiteX62" fmla="*/ 9816083 w 12192000"/>
              <a:gd name="connsiteY62" fmla="*/ 416573 h 4939827"/>
              <a:gd name="connsiteX63" fmla="*/ 9936741 w 12192000"/>
              <a:gd name="connsiteY63" fmla="*/ 437044 h 4939827"/>
              <a:gd name="connsiteX64" fmla="*/ 10050093 w 12192000"/>
              <a:gd name="connsiteY64" fmla="*/ 443783 h 4939827"/>
              <a:gd name="connsiteX65" fmla="*/ 10130090 w 12192000"/>
              <a:gd name="connsiteY65" fmla="*/ 459520 h 4939827"/>
              <a:gd name="connsiteX66" fmla="*/ 10173456 w 12192000"/>
              <a:gd name="connsiteY66" fmla="*/ 457749 h 4939827"/>
              <a:gd name="connsiteX67" fmla="*/ 10218232 w 12192000"/>
              <a:gd name="connsiteY67" fmla="*/ 459820 h 4939827"/>
              <a:gd name="connsiteX68" fmla="*/ 10354176 w 12192000"/>
              <a:gd name="connsiteY68" fmla="*/ 471377 h 4939827"/>
              <a:gd name="connsiteX69" fmla="*/ 10430681 w 12192000"/>
              <a:gd name="connsiteY69" fmla="*/ 481226 h 4939827"/>
              <a:gd name="connsiteX70" fmla="*/ 10478169 w 12192000"/>
              <a:gd name="connsiteY70" fmla="*/ 481774 h 4939827"/>
              <a:gd name="connsiteX71" fmla="*/ 10540907 w 12192000"/>
              <a:gd name="connsiteY71" fmla="*/ 485607 h 4939827"/>
              <a:gd name="connsiteX72" fmla="*/ 10614941 w 12192000"/>
              <a:gd name="connsiteY72" fmla="*/ 487592 h 4939827"/>
              <a:gd name="connsiteX73" fmla="*/ 10674098 w 12192000"/>
              <a:gd name="connsiteY73" fmla="*/ 521656 h 4939827"/>
              <a:gd name="connsiteX74" fmla="*/ 10874834 w 12192000"/>
              <a:gd name="connsiteY74" fmla="*/ 574867 h 4939827"/>
              <a:gd name="connsiteX75" fmla="*/ 10944981 w 12192000"/>
              <a:gd name="connsiteY75" fmla="*/ 615042 h 4939827"/>
              <a:gd name="connsiteX76" fmla="*/ 11006376 w 12192000"/>
              <a:gd name="connsiteY76" fmla="*/ 645957 h 4939827"/>
              <a:gd name="connsiteX77" fmla="*/ 11076308 w 12192000"/>
              <a:gd name="connsiteY77" fmla="*/ 675698 h 4939827"/>
              <a:gd name="connsiteX78" fmla="*/ 11148789 w 12192000"/>
              <a:gd name="connsiteY78" fmla="*/ 685041 h 4939827"/>
              <a:gd name="connsiteX79" fmla="*/ 11249129 w 12192000"/>
              <a:gd name="connsiteY79" fmla="*/ 684218 h 4939827"/>
              <a:gd name="connsiteX80" fmla="*/ 11299915 w 12192000"/>
              <a:gd name="connsiteY80" fmla="*/ 692177 h 4939827"/>
              <a:gd name="connsiteX81" fmla="*/ 11386973 w 12192000"/>
              <a:gd name="connsiteY81" fmla="*/ 708209 h 4939827"/>
              <a:gd name="connsiteX82" fmla="*/ 11500105 w 12192000"/>
              <a:gd name="connsiteY82" fmla="*/ 735014 h 4939827"/>
              <a:gd name="connsiteX83" fmla="*/ 11621735 w 12192000"/>
              <a:gd name="connsiteY83" fmla="*/ 789584 h 4939827"/>
              <a:gd name="connsiteX84" fmla="*/ 11691200 w 12192000"/>
              <a:gd name="connsiteY84" fmla="*/ 867902 h 4939827"/>
              <a:gd name="connsiteX85" fmla="*/ 11819427 w 12192000"/>
              <a:gd name="connsiteY85" fmla="*/ 911634 h 4939827"/>
              <a:gd name="connsiteX86" fmla="*/ 11969720 w 12192000"/>
              <a:gd name="connsiteY86" fmla="*/ 964737 h 4939827"/>
              <a:gd name="connsiteX87" fmla="*/ 12055766 w 12192000"/>
              <a:gd name="connsiteY87" fmla="*/ 991268 h 4939827"/>
              <a:gd name="connsiteX88" fmla="*/ 12171539 w 12192000"/>
              <a:gd name="connsiteY88" fmla="*/ 995427 h 4939827"/>
              <a:gd name="connsiteX89" fmla="*/ 12187831 w 12192000"/>
              <a:gd name="connsiteY89" fmla="*/ 996580 h 4939827"/>
              <a:gd name="connsiteX90" fmla="*/ 12192000 w 12192000"/>
              <a:gd name="connsiteY90" fmla="*/ 996726 h 4939827"/>
              <a:gd name="connsiteX91" fmla="*/ 12192000 w 12192000"/>
              <a:gd name="connsiteY91" fmla="*/ 4939827 h 4939827"/>
              <a:gd name="connsiteX92" fmla="*/ 0 w 12192000"/>
              <a:gd name="connsiteY92" fmla="*/ 4939827 h 4939827"/>
              <a:gd name="connsiteX93" fmla="*/ 0 w 12192000"/>
              <a:gd name="connsiteY93" fmla="*/ 512043 h 4939827"/>
              <a:gd name="connsiteX94" fmla="*/ 7381 w 12192000"/>
              <a:gd name="connsiteY94" fmla="*/ 512580 h 4939827"/>
              <a:gd name="connsiteX95" fmla="*/ 100029 w 12192000"/>
              <a:gd name="connsiteY95" fmla="*/ 504758 h 4939827"/>
              <a:gd name="connsiteX96" fmla="*/ 155244 w 12192000"/>
              <a:gd name="connsiteY96" fmla="*/ 525130 h 4939827"/>
              <a:gd name="connsiteX97" fmla="*/ 254366 w 12192000"/>
              <a:gd name="connsiteY97" fmla="*/ 534449 h 4939827"/>
              <a:gd name="connsiteX98" fmla="*/ 447292 w 12192000"/>
              <a:gd name="connsiteY98" fmla="*/ 542725 h 4939827"/>
              <a:gd name="connsiteX99" fmla="*/ 628105 w 12192000"/>
              <a:gd name="connsiteY99" fmla="*/ 547853 h 4939827"/>
              <a:gd name="connsiteX100" fmla="*/ 783146 w 12192000"/>
              <a:gd name="connsiteY100" fmla="*/ 591799 h 4939827"/>
              <a:gd name="connsiteX101" fmla="*/ 1043676 w 12192000"/>
              <a:gd name="connsiteY101" fmla="*/ 591887 h 4939827"/>
              <a:gd name="connsiteX102" fmla="*/ 1281816 w 12192000"/>
              <a:gd name="connsiteY102" fmla="*/ 520946 h 4939827"/>
              <a:gd name="connsiteX103" fmla="*/ 1486347 w 12192000"/>
              <a:gd name="connsiteY103" fmla="*/ 487310 h 4939827"/>
              <a:gd name="connsiteX104" fmla="*/ 1568079 w 12192000"/>
              <a:gd name="connsiteY104" fmla="*/ 462531 h 4939827"/>
              <a:gd name="connsiteX105" fmla="*/ 1622516 w 12192000"/>
              <a:gd name="connsiteY105" fmla="*/ 466058 h 4939827"/>
              <a:gd name="connsiteX106" fmla="*/ 1655457 w 12192000"/>
              <a:gd name="connsiteY106" fmla="*/ 465359 h 4939827"/>
              <a:gd name="connsiteX107" fmla="*/ 1717454 w 12192000"/>
              <a:gd name="connsiteY107" fmla="*/ 417203 h 4939827"/>
              <a:gd name="connsiteX108" fmla="*/ 1913794 w 12192000"/>
              <a:gd name="connsiteY108" fmla="*/ 365255 h 4939827"/>
              <a:gd name="connsiteX109" fmla="*/ 2129762 w 12192000"/>
              <a:gd name="connsiteY109" fmla="*/ 367832 h 4939827"/>
              <a:gd name="connsiteX110" fmla="*/ 2376970 w 12192000"/>
              <a:gd name="connsiteY110" fmla="*/ 350129 h 4939827"/>
              <a:gd name="connsiteX111" fmla="*/ 2480155 w 12192000"/>
              <a:gd name="connsiteY111" fmla="*/ 359227 h 4939827"/>
              <a:gd name="connsiteX112" fmla="*/ 2586782 w 12192000"/>
              <a:gd name="connsiteY112" fmla="*/ 339352 h 4939827"/>
              <a:gd name="connsiteX113" fmla="*/ 2654496 w 12192000"/>
              <a:gd name="connsiteY113" fmla="*/ 315431 h 4939827"/>
              <a:gd name="connsiteX114" fmla="*/ 2788947 w 12192000"/>
              <a:gd name="connsiteY114" fmla="*/ 250375 h 4939827"/>
              <a:gd name="connsiteX115" fmla="*/ 2885389 w 12192000"/>
              <a:gd name="connsiteY115" fmla="*/ 255259 h 4939827"/>
              <a:gd name="connsiteX116" fmla="*/ 3045916 w 12192000"/>
              <a:gd name="connsiteY116" fmla="*/ 261030 h 4939827"/>
              <a:gd name="connsiteX117" fmla="*/ 3074187 w 12192000"/>
              <a:gd name="connsiteY117" fmla="*/ 243226 h 4939827"/>
              <a:gd name="connsiteX118" fmla="*/ 3103677 w 12192000"/>
              <a:gd name="connsiteY118" fmla="*/ 209527 h 4939827"/>
              <a:gd name="connsiteX119" fmla="*/ 3126759 w 12192000"/>
              <a:gd name="connsiteY119" fmla="*/ 211226 h 4939827"/>
              <a:gd name="connsiteX120" fmla="*/ 3164020 w 12192000"/>
              <a:gd name="connsiteY120" fmla="*/ 212779 h 4939827"/>
              <a:gd name="connsiteX121" fmla="*/ 3285019 w 12192000"/>
              <a:gd name="connsiteY121" fmla="*/ 220535 h 4939827"/>
              <a:gd name="connsiteX122" fmla="*/ 3365154 w 12192000"/>
              <a:gd name="connsiteY122" fmla="*/ 226416 h 4939827"/>
              <a:gd name="connsiteX123" fmla="*/ 3367507 w 12192000"/>
              <a:gd name="connsiteY123" fmla="*/ 225416 h 4939827"/>
              <a:gd name="connsiteX124" fmla="*/ 3387567 w 12192000"/>
              <a:gd name="connsiteY124" fmla="*/ 227103 h 4939827"/>
              <a:gd name="connsiteX125" fmla="*/ 3424753 w 12192000"/>
              <a:gd name="connsiteY125" fmla="*/ 244380 h 4939827"/>
              <a:gd name="connsiteX126" fmla="*/ 3498001 w 12192000"/>
              <a:gd name="connsiteY126" fmla="*/ 231941 h 4939827"/>
              <a:gd name="connsiteX127" fmla="*/ 3561557 w 12192000"/>
              <a:gd name="connsiteY127" fmla="*/ 228095 h 4939827"/>
              <a:gd name="connsiteX128" fmla="*/ 3611920 w 12192000"/>
              <a:gd name="connsiteY128" fmla="*/ 218094 h 4939827"/>
              <a:gd name="connsiteX129" fmla="*/ 3620528 w 12192000"/>
              <a:gd name="connsiteY129" fmla="*/ 218788 h 4939827"/>
              <a:gd name="connsiteX130" fmla="*/ 3620766 w 12192000"/>
              <a:gd name="connsiteY130" fmla="*/ 218511 h 4939827"/>
              <a:gd name="connsiteX131" fmla="*/ 3629977 w 12192000"/>
              <a:gd name="connsiteY131" fmla="*/ 218664 h 4939827"/>
              <a:gd name="connsiteX132" fmla="*/ 3636217 w 12192000"/>
              <a:gd name="connsiteY132" fmla="*/ 220048 h 4939827"/>
              <a:gd name="connsiteX133" fmla="*/ 3709484 w 12192000"/>
              <a:gd name="connsiteY133" fmla="*/ 186927 h 4939827"/>
              <a:gd name="connsiteX134" fmla="*/ 3761342 w 12192000"/>
              <a:gd name="connsiteY134" fmla="*/ 177474 h 4939827"/>
              <a:gd name="connsiteX135" fmla="*/ 3799748 w 12192000"/>
              <a:gd name="connsiteY135" fmla="*/ 167154 h 4939827"/>
              <a:gd name="connsiteX136" fmla="*/ 3812225 w 12192000"/>
              <a:gd name="connsiteY136" fmla="*/ 189020 h 4939827"/>
              <a:gd name="connsiteX137" fmla="*/ 3864537 w 12192000"/>
              <a:gd name="connsiteY137" fmla="*/ 200742 h 4939827"/>
              <a:gd name="connsiteX138" fmla="*/ 4028476 w 12192000"/>
              <a:gd name="connsiteY138" fmla="*/ 223679 h 4939827"/>
              <a:gd name="connsiteX139" fmla="*/ 4191582 w 12192000"/>
              <a:gd name="connsiteY139" fmla="*/ 238952 h 4939827"/>
              <a:gd name="connsiteX140" fmla="*/ 4251024 w 12192000"/>
              <a:gd name="connsiteY140" fmla="*/ 240874 h 4939827"/>
              <a:gd name="connsiteX141" fmla="*/ 4355275 w 12192000"/>
              <a:gd name="connsiteY141" fmla="*/ 260205 h 4939827"/>
              <a:gd name="connsiteX142" fmla="*/ 4423807 w 12192000"/>
              <a:gd name="connsiteY142" fmla="*/ 270366 h 4939827"/>
              <a:gd name="connsiteX143" fmla="*/ 4558432 w 12192000"/>
              <a:gd name="connsiteY143" fmla="*/ 269194 h 4939827"/>
              <a:gd name="connsiteX144" fmla="*/ 4635061 w 12192000"/>
              <a:gd name="connsiteY144" fmla="*/ 280682 h 4939827"/>
              <a:gd name="connsiteX145" fmla="*/ 4807427 w 12192000"/>
              <a:gd name="connsiteY145" fmla="*/ 276835 h 4939827"/>
              <a:gd name="connsiteX146" fmla="*/ 5028933 w 12192000"/>
              <a:gd name="connsiteY146" fmla="*/ 183887 h 4939827"/>
              <a:gd name="connsiteX147" fmla="*/ 5093642 w 12192000"/>
              <a:gd name="connsiteY147" fmla="*/ 177214 h 4939827"/>
              <a:gd name="connsiteX148" fmla="*/ 5102642 w 12192000"/>
              <a:gd name="connsiteY148" fmla="*/ 186816 h 4939827"/>
              <a:gd name="connsiteX149" fmla="*/ 5193590 w 12192000"/>
              <a:gd name="connsiteY149" fmla="*/ 136361 h 4939827"/>
              <a:gd name="connsiteX150" fmla="*/ 5323922 w 12192000"/>
              <a:gd name="connsiteY150" fmla="*/ 146332 h 4939827"/>
              <a:gd name="connsiteX151" fmla="*/ 5421860 w 12192000"/>
              <a:gd name="connsiteY151" fmla="*/ 167298 h 4939827"/>
              <a:gd name="connsiteX152" fmla="*/ 5476948 w 12192000"/>
              <a:gd name="connsiteY152" fmla="*/ 173249 h 4939827"/>
              <a:gd name="connsiteX153" fmla="*/ 5516842 w 12192000"/>
              <a:gd name="connsiteY153" fmla="*/ 184018 h 4939827"/>
              <a:gd name="connsiteX154" fmla="*/ 5619415 w 12192000"/>
              <a:gd name="connsiteY154" fmla="*/ 176781 h 4939827"/>
              <a:gd name="connsiteX155" fmla="*/ 5789867 w 12192000"/>
              <a:gd name="connsiteY155" fmla="*/ 150304 h 4939827"/>
              <a:gd name="connsiteX156" fmla="*/ 5825953 w 12192000"/>
              <a:gd name="connsiteY156" fmla="*/ 147907 h 4939827"/>
              <a:gd name="connsiteX157" fmla="*/ 5856168 w 12192000"/>
              <a:gd name="connsiteY157" fmla="*/ 158719 h 4939827"/>
              <a:gd name="connsiteX158" fmla="*/ 5862476 w 12192000"/>
              <a:gd name="connsiteY158" fmla="*/ 172447 h 4939827"/>
              <a:gd name="connsiteX159" fmla="*/ 5882195 w 12192000"/>
              <a:gd name="connsiteY159" fmla="*/ 173195 h 4939827"/>
              <a:gd name="connsiteX160" fmla="*/ 5887271 w 12192000"/>
              <a:gd name="connsiteY160" fmla="*/ 176084 h 4939827"/>
              <a:gd name="connsiteX161" fmla="*/ 5916552 w 12192000"/>
              <a:gd name="connsiteY161" fmla="*/ 189955 h 4939827"/>
              <a:gd name="connsiteX162" fmla="*/ 5983240 w 12192000"/>
              <a:gd name="connsiteY162" fmla="*/ 152755 h 4939827"/>
              <a:gd name="connsiteX163" fmla="*/ 6061852 w 12192000"/>
              <a:gd name="connsiteY163" fmla="*/ 161953 h 4939827"/>
              <a:gd name="connsiteX164" fmla="*/ 6408386 w 12192000"/>
              <a:gd name="connsiteY164" fmla="*/ 157590 h 4939827"/>
              <a:gd name="connsiteX165" fmla="*/ 6531386 w 12192000"/>
              <a:gd name="connsiteY165" fmla="*/ 156103 h 4939827"/>
              <a:gd name="connsiteX166" fmla="*/ 6721509 w 12192000"/>
              <a:gd name="connsiteY166" fmla="*/ 54829 h 4939827"/>
              <a:gd name="connsiteX167" fmla="*/ 6947884 w 12192000"/>
              <a:gd name="connsiteY167" fmla="*/ 47587 h 4939827"/>
              <a:gd name="connsiteX168" fmla="*/ 6965101 w 12192000"/>
              <a:gd name="connsiteY168" fmla="*/ 25718 h 4939827"/>
              <a:gd name="connsiteX169" fmla="*/ 6986370 w 12192000"/>
              <a:gd name="connsiteY169" fmla="*/ 12659 h 4939827"/>
              <a:gd name="connsiteX170" fmla="*/ 6989536 w 12192000"/>
              <a:gd name="connsiteY170" fmla="*/ 14528 h 4939827"/>
              <a:gd name="connsiteX171" fmla="*/ 7015933 w 12192000"/>
              <a:gd name="connsiteY171" fmla="*/ 9653 h 4939827"/>
              <a:gd name="connsiteX172" fmla="*/ 7020592 w 12192000"/>
              <a:gd name="connsiteY172" fmla="*/ 1651 h 4939827"/>
              <a:gd name="connsiteX173" fmla="*/ 7025905 w 12192000"/>
              <a:gd name="connsiteY173"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43464 w 12192000"/>
              <a:gd name="connsiteY12" fmla="*/ 68367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37675 w 12192000"/>
              <a:gd name="connsiteY17" fmla="*/ 204438 h 4939827"/>
              <a:gd name="connsiteX18" fmla="*/ 7952584 w 12192000"/>
              <a:gd name="connsiteY18" fmla="*/ 170181 h 4939827"/>
              <a:gd name="connsiteX19" fmla="*/ 8009534 w 12192000"/>
              <a:gd name="connsiteY19" fmla="*/ 176441 h 4939827"/>
              <a:gd name="connsiteX20" fmla="*/ 8058681 w 12192000"/>
              <a:gd name="connsiteY20" fmla="*/ 219431 h 4939827"/>
              <a:gd name="connsiteX21" fmla="*/ 8126175 w 12192000"/>
              <a:gd name="connsiteY21" fmla="*/ 240005 h 4939827"/>
              <a:gd name="connsiteX22" fmla="*/ 8166439 w 12192000"/>
              <a:gd name="connsiteY22" fmla="*/ 252699 h 4939827"/>
              <a:gd name="connsiteX23" fmla="*/ 8281371 w 12192000"/>
              <a:gd name="connsiteY23" fmla="*/ 256875 h 4939827"/>
              <a:gd name="connsiteX24" fmla="*/ 8381609 w 12192000"/>
              <a:gd name="connsiteY24" fmla="*/ 240618 h 4939827"/>
              <a:gd name="connsiteX25" fmla="*/ 8406759 w 12192000"/>
              <a:gd name="connsiteY25" fmla="*/ 232517 h 4939827"/>
              <a:gd name="connsiteX26" fmla="*/ 8426506 w 12192000"/>
              <a:gd name="connsiteY26" fmla="*/ 241842 h 4939827"/>
              <a:gd name="connsiteX27" fmla="*/ 8427949 w 12192000"/>
              <a:gd name="connsiteY27" fmla="*/ 240981 h 4939827"/>
              <a:gd name="connsiteX28" fmla="*/ 8441468 w 12192000"/>
              <a:gd name="connsiteY28" fmla="*/ 241157 h 4939827"/>
              <a:gd name="connsiteX29" fmla="*/ 8565757 w 12192000"/>
              <a:gd name="connsiteY29" fmla="*/ 255317 h 4939827"/>
              <a:gd name="connsiteX30" fmla="*/ 8573171 w 12192000"/>
              <a:gd name="connsiteY30" fmla="*/ 258426 h 4939827"/>
              <a:gd name="connsiteX31" fmla="*/ 8573548 w 12192000"/>
              <a:gd name="connsiteY31" fmla="*/ 258241 h 4939827"/>
              <a:gd name="connsiteX32" fmla="*/ 8581827 w 12192000"/>
              <a:gd name="connsiteY32" fmla="*/ 261028 h 4939827"/>
              <a:gd name="connsiteX33" fmla="*/ 8586687 w 12192000"/>
              <a:gd name="connsiteY33" fmla="*/ 264089 h 4939827"/>
              <a:gd name="connsiteX34" fmla="*/ 8601067 w 12192000"/>
              <a:gd name="connsiteY34" fmla="*/ 270114 h 4939827"/>
              <a:gd name="connsiteX35" fmla="*/ 8672650 w 12192000"/>
              <a:gd name="connsiteY35" fmla="*/ 254821 h 4939827"/>
              <a:gd name="connsiteX36" fmla="*/ 8785543 w 12192000"/>
              <a:gd name="connsiteY36" fmla="*/ 263406 h 4939827"/>
              <a:gd name="connsiteX37" fmla="*/ 8830588 w 12192000"/>
              <a:gd name="connsiteY37" fmla="*/ 265483 h 4939827"/>
              <a:gd name="connsiteX38" fmla="*/ 8905142 w 12192000"/>
              <a:gd name="connsiteY38" fmla="*/ 264958 h 4939827"/>
              <a:gd name="connsiteX39" fmla="*/ 8968582 w 12192000"/>
              <a:gd name="connsiteY39" fmla="*/ 262728 h 4939827"/>
              <a:gd name="connsiteX40" fmla="*/ 8972994 w 12192000"/>
              <a:gd name="connsiteY40" fmla="*/ 263284 h 4939827"/>
              <a:gd name="connsiteX41" fmla="*/ 9004605 w 12192000"/>
              <a:gd name="connsiteY41" fmla="*/ 258041 h 4939827"/>
              <a:gd name="connsiteX42" fmla="*/ 9016165 w 12192000"/>
              <a:gd name="connsiteY42" fmla="*/ 261258 h 4939827"/>
              <a:gd name="connsiteX43" fmla="*/ 9043297 w 12192000"/>
              <a:gd name="connsiteY43" fmla="*/ 281547 h 4939827"/>
              <a:gd name="connsiteX44" fmla="*/ 9048315 w 12192000"/>
              <a:gd name="connsiteY44" fmla="*/ 279264 h 4939827"/>
              <a:gd name="connsiteX45" fmla="*/ 9054706 w 12192000"/>
              <a:gd name="connsiteY45" fmla="*/ 278538 h 4939827"/>
              <a:gd name="connsiteX46" fmla="*/ 9070919 w 12192000"/>
              <a:gd name="connsiteY46" fmla="*/ 281810 h 4939827"/>
              <a:gd name="connsiteX47" fmla="*/ 9076813 w 12192000"/>
              <a:gd name="connsiteY47" fmla="*/ 283909 h 4939827"/>
              <a:gd name="connsiteX48" fmla="*/ 9085871 w 12192000"/>
              <a:gd name="connsiteY48" fmla="*/ 285133 h 4939827"/>
              <a:gd name="connsiteX49" fmla="*/ 9086159 w 12192000"/>
              <a:gd name="connsiteY49" fmla="*/ 284887 h 4939827"/>
              <a:gd name="connsiteX50" fmla="*/ 9134606 w 12192000"/>
              <a:gd name="connsiteY50" fmla="*/ 288168 h 4939827"/>
              <a:gd name="connsiteX51" fmla="*/ 9195590 w 12192000"/>
              <a:gd name="connsiteY51" fmla="*/ 279568 h 4939827"/>
              <a:gd name="connsiteX52" fmla="*/ 9219336 w 12192000"/>
              <a:gd name="connsiteY52" fmla="*/ 278133 h 4939827"/>
              <a:gd name="connsiteX53" fmla="*/ 9232362 w 12192000"/>
              <a:gd name="connsiteY53" fmla="*/ 275894 h 4939827"/>
              <a:gd name="connsiteX54" fmla="*/ 9233396 w 12192000"/>
              <a:gd name="connsiteY54" fmla="*/ 274803 h 4939827"/>
              <a:gd name="connsiteX55" fmla="*/ 9256213 w 12192000"/>
              <a:gd name="connsiteY55" fmla="*/ 281576 h 4939827"/>
              <a:gd name="connsiteX56" fmla="*/ 9262377 w 12192000"/>
              <a:gd name="connsiteY56" fmla="*/ 286635 h 4939827"/>
              <a:gd name="connsiteX57" fmla="*/ 9287089 w 12192000"/>
              <a:gd name="connsiteY57" fmla="*/ 303891 h 4939827"/>
              <a:gd name="connsiteX58" fmla="*/ 9371484 w 12192000"/>
              <a:gd name="connsiteY58" fmla="*/ 329634 h 4939827"/>
              <a:gd name="connsiteX59" fmla="*/ 9404829 w 12192000"/>
              <a:gd name="connsiteY59" fmla="*/ 339038 h 4939827"/>
              <a:gd name="connsiteX60" fmla="*/ 9427021 w 12192000"/>
              <a:gd name="connsiteY60" fmla="*/ 358784 h 4939827"/>
              <a:gd name="connsiteX61" fmla="*/ 9670844 w 12192000"/>
              <a:gd name="connsiteY61" fmla="*/ 405128 h 4939827"/>
              <a:gd name="connsiteX62" fmla="*/ 9816083 w 12192000"/>
              <a:gd name="connsiteY62" fmla="*/ 416573 h 4939827"/>
              <a:gd name="connsiteX63" fmla="*/ 9936741 w 12192000"/>
              <a:gd name="connsiteY63" fmla="*/ 437044 h 4939827"/>
              <a:gd name="connsiteX64" fmla="*/ 10050093 w 12192000"/>
              <a:gd name="connsiteY64" fmla="*/ 443783 h 4939827"/>
              <a:gd name="connsiteX65" fmla="*/ 10130090 w 12192000"/>
              <a:gd name="connsiteY65" fmla="*/ 459520 h 4939827"/>
              <a:gd name="connsiteX66" fmla="*/ 10173456 w 12192000"/>
              <a:gd name="connsiteY66" fmla="*/ 457749 h 4939827"/>
              <a:gd name="connsiteX67" fmla="*/ 10218232 w 12192000"/>
              <a:gd name="connsiteY67" fmla="*/ 459820 h 4939827"/>
              <a:gd name="connsiteX68" fmla="*/ 10354176 w 12192000"/>
              <a:gd name="connsiteY68" fmla="*/ 471377 h 4939827"/>
              <a:gd name="connsiteX69" fmla="*/ 10430681 w 12192000"/>
              <a:gd name="connsiteY69" fmla="*/ 481226 h 4939827"/>
              <a:gd name="connsiteX70" fmla="*/ 10478169 w 12192000"/>
              <a:gd name="connsiteY70" fmla="*/ 481774 h 4939827"/>
              <a:gd name="connsiteX71" fmla="*/ 10540907 w 12192000"/>
              <a:gd name="connsiteY71" fmla="*/ 485607 h 4939827"/>
              <a:gd name="connsiteX72" fmla="*/ 10614941 w 12192000"/>
              <a:gd name="connsiteY72" fmla="*/ 487592 h 4939827"/>
              <a:gd name="connsiteX73" fmla="*/ 10674098 w 12192000"/>
              <a:gd name="connsiteY73" fmla="*/ 521656 h 4939827"/>
              <a:gd name="connsiteX74" fmla="*/ 10874834 w 12192000"/>
              <a:gd name="connsiteY74" fmla="*/ 574867 h 4939827"/>
              <a:gd name="connsiteX75" fmla="*/ 10944981 w 12192000"/>
              <a:gd name="connsiteY75" fmla="*/ 615042 h 4939827"/>
              <a:gd name="connsiteX76" fmla="*/ 11006376 w 12192000"/>
              <a:gd name="connsiteY76" fmla="*/ 645957 h 4939827"/>
              <a:gd name="connsiteX77" fmla="*/ 11076308 w 12192000"/>
              <a:gd name="connsiteY77" fmla="*/ 675698 h 4939827"/>
              <a:gd name="connsiteX78" fmla="*/ 11148789 w 12192000"/>
              <a:gd name="connsiteY78" fmla="*/ 685041 h 4939827"/>
              <a:gd name="connsiteX79" fmla="*/ 11249129 w 12192000"/>
              <a:gd name="connsiteY79" fmla="*/ 684218 h 4939827"/>
              <a:gd name="connsiteX80" fmla="*/ 11299915 w 12192000"/>
              <a:gd name="connsiteY80" fmla="*/ 692177 h 4939827"/>
              <a:gd name="connsiteX81" fmla="*/ 11386973 w 12192000"/>
              <a:gd name="connsiteY81" fmla="*/ 708209 h 4939827"/>
              <a:gd name="connsiteX82" fmla="*/ 11500105 w 12192000"/>
              <a:gd name="connsiteY82" fmla="*/ 735014 h 4939827"/>
              <a:gd name="connsiteX83" fmla="*/ 11621735 w 12192000"/>
              <a:gd name="connsiteY83" fmla="*/ 789584 h 4939827"/>
              <a:gd name="connsiteX84" fmla="*/ 11691200 w 12192000"/>
              <a:gd name="connsiteY84" fmla="*/ 867902 h 4939827"/>
              <a:gd name="connsiteX85" fmla="*/ 11819427 w 12192000"/>
              <a:gd name="connsiteY85" fmla="*/ 911634 h 4939827"/>
              <a:gd name="connsiteX86" fmla="*/ 11969720 w 12192000"/>
              <a:gd name="connsiteY86" fmla="*/ 964737 h 4939827"/>
              <a:gd name="connsiteX87" fmla="*/ 12055766 w 12192000"/>
              <a:gd name="connsiteY87" fmla="*/ 991268 h 4939827"/>
              <a:gd name="connsiteX88" fmla="*/ 12171539 w 12192000"/>
              <a:gd name="connsiteY88" fmla="*/ 995427 h 4939827"/>
              <a:gd name="connsiteX89" fmla="*/ 12187831 w 12192000"/>
              <a:gd name="connsiteY89" fmla="*/ 996580 h 4939827"/>
              <a:gd name="connsiteX90" fmla="*/ 12192000 w 12192000"/>
              <a:gd name="connsiteY90" fmla="*/ 996726 h 4939827"/>
              <a:gd name="connsiteX91" fmla="*/ 12192000 w 12192000"/>
              <a:gd name="connsiteY91" fmla="*/ 4939827 h 4939827"/>
              <a:gd name="connsiteX92" fmla="*/ 0 w 12192000"/>
              <a:gd name="connsiteY92" fmla="*/ 4939827 h 4939827"/>
              <a:gd name="connsiteX93" fmla="*/ 0 w 12192000"/>
              <a:gd name="connsiteY93" fmla="*/ 512043 h 4939827"/>
              <a:gd name="connsiteX94" fmla="*/ 7381 w 12192000"/>
              <a:gd name="connsiteY94" fmla="*/ 512580 h 4939827"/>
              <a:gd name="connsiteX95" fmla="*/ 100029 w 12192000"/>
              <a:gd name="connsiteY95" fmla="*/ 504758 h 4939827"/>
              <a:gd name="connsiteX96" fmla="*/ 155244 w 12192000"/>
              <a:gd name="connsiteY96" fmla="*/ 525130 h 4939827"/>
              <a:gd name="connsiteX97" fmla="*/ 254366 w 12192000"/>
              <a:gd name="connsiteY97" fmla="*/ 534449 h 4939827"/>
              <a:gd name="connsiteX98" fmla="*/ 447292 w 12192000"/>
              <a:gd name="connsiteY98" fmla="*/ 542725 h 4939827"/>
              <a:gd name="connsiteX99" fmla="*/ 628105 w 12192000"/>
              <a:gd name="connsiteY99" fmla="*/ 547853 h 4939827"/>
              <a:gd name="connsiteX100" fmla="*/ 783146 w 12192000"/>
              <a:gd name="connsiteY100" fmla="*/ 591799 h 4939827"/>
              <a:gd name="connsiteX101" fmla="*/ 1043676 w 12192000"/>
              <a:gd name="connsiteY101" fmla="*/ 591887 h 4939827"/>
              <a:gd name="connsiteX102" fmla="*/ 1281816 w 12192000"/>
              <a:gd name="connsiteY102" fmla="*/ 520946 h 4939827"/>
              <a:gd name="connsiteX103" fmla="*/ 1486347 w 12192000"/>
              <a:gd name="connsiteY103" fmla="*/ 487310 h 4939827"/>
              <a:gd name="connsiteX104" fmla="*/ 1568079 w 12192000"/>
              <a:gd name="connsiteY104" fmla="*/ 462531 h 4939827"/>
              <a:gd name="connsiteX105" fmla="*/ 1622516 w 12192000"/>
              <a:gd name="connsiteY105" fmla="*/ 466058 h 4939827"/>
              <a:gd name="connsiteX106" fmla="*/ 1655457 w 12192000"/>
              <a:gd name="connsiteY106" fmla="*/ 465359 h 4939827"/>
              <a:gd name="connsiteX107" fmla="*/ 1717454 w 12192000"/>
              <a:gd name="connsiteY107" fmla="*/ 417203 h 4939827"/>
              <a:gd name="connsiteX108" fmla="*/ 1913794 w 12192000"/>
              <a:gd name="connsiteY108" fmla="*/ 365255 h 4939827"/>
              <a:gd name="connsiteX109" fmla="*/ 2129762 w 12192000"/>
              <a:gd name="connsiteY109" fmla="*/ 367832 h 4939827"/>
              <a:gd name="connsiteX110" fmla="*/ 2376970 w 12192000"/>
              <a:gd name="connsiteY110" fmla="*/ 350129 h 4939827"/>
              <a:gd name="connsiteX111" fmla="*/ 2480155 w 12192000"/>
              <a:gd name="connsiteY111" fmla="*/ 359227 h 4939827"/>
              <a:gd name="connsiteX112" fmla="*/ 2586782 w 12192000"/>
              <a:gd name="connsiteY112" fmla="*/ 339352 h 4939827"/>
              <a:gd name="connsiteX113" fmla="*/ 2654496 w 12192000"/>
              <a:gd name="connsiteY113" fmla="*/ 315431 h 4939827"/>
              <a:gd name="connsiteX114" fmla="*/ 2788947 w 12192000"/>
              <a:gd name="connsiteY114" fmla="*/ 250375 h 4939827"/>
              <a:gd name="connsiteX115" fmla="*/ 2885389 w 12192000"/>
              <a:gd name="connsiteY115" fmla="*/ 255259 h 4939827"/>
              <a:gd name="connsiteX116" fmla="*/ 3045916 w 12192000"/>
              <a:gd name="connsiteY116" fmla="*/ 261030 h 4939827"/>
              <a:gd name="connsiteX117" fmla="*/ 3074187 w 12192000"/>
              <a:gd name="connsiteY117" fmla="*/ 243226 h 4939827"/>
              <a:gd name="connsiteX118" fmla="*/ 3103677 w 12192000"/>
              <a:gd name="connsiteY118" fmla="*/ 209527 h 4939827"/>
              <a:gd name="connsiteX119" fmla="*/ 3126759 w 12192000"/>
              <a:gd name="connsiteY119" fmla="*/ 211226 h 4939827"/>
              <a:gd name="connsiteX120" fmla="*/ 3164020 w 12192000"/>
              <a:gd name="connsiteY120" fmla="*/ 212779 h 4939827"/>
              <a:gd name="connsiteX121" fmla="*/ 3285019 w 12192000"/>
              <a:gd name="connsiteY121" fmla="*/ 220535 h 4939827"/>
              <a:gd name="connsiteX122" fmla="*/ 3365154 w 12192000"/>
              <a:gd name="connsiteY122" fmla="*/ 226416 h 4939827"/>
              <a:gd name="connsiteX123" fmla="*/ 3367507 w 12192000"/>
              <a:gd name="connsiteY123" fmla="*/ 225416 h 4939827"/>
              <a:gd name="connsiteX124" fmla="*/ 3387567 w 12192000"/>
              <a:gd name="connsiteY124" fmla="*/ 227103 h 4939827"/>
              <a:gd name="connsiteX125" fmla="*/ 3424753 w 12192000"/>
              <a:gd name="connsiteY125" fmla="*/ 244380 h 4939827"/>
              <a:gd name="connsiteX126" fmla="*/ 3498001 w 12192000"/>
              <a:gd name="connsiteY126" fmla="*/ 231941 h 4939827"/>
              <a:gd name="connsiteX127" fmla="*/ 3561557 w 12192000"/>
              <a:gd name="connsiteY127" fmla="*/ 228095 h 4939827"/>
              <a:gd name="connsiteX128" fmla="*/ 3611920 w 12192000"/>
              <a:gd name="connsiteY128" fmla="*/ 218094 h 4939827"/>
              <a:gd name="connsiteX129" fmla="*/ 3620528 w 12192000"/>
              <a:gd name="connsiteY129" fmla="*/ 218788 h 4939827"/>
              <a:gd name="connsiteX130" fmla="*/ 3620766 w 12192000"/>
              <a:gd name="connsiteY130" fmla="*/ 218511 h 4939827"/>
              <a:gd name="connsiteX131" fmla="*/ 3629977 w 12192000"/>
              <a:gd name="connsiteY131" fmla="*/ 218664 h 4939827"/>
              <a:gd name="connsiteX132" fmla="*/ 3636217 w 12192000"/>
              <a:gd name="connsiteY132" fmla="*/ 220048 h 4939827"/>
              <a:gd name="connsiteX133" fmla="*/ 3709484 w 12192000"/>
              <a:gd name="connsiteY133" fmla="*/ 186927 h 4939827"/>
              <a:gd name="connsiteX134" fmla="*/ 3761342 w 12192000"/>
              <a:gd name="connsiteY134" fmla="*/ 177474 h 4939827"/>
              <a:gd name="connsiteX135" fmla="*/ 3799748 w 12192000"/>
              <a:gd name="connsiteY135" fmla="*/ 167154 h 4939827"/>
              <a:gd name="connsiteX136" fmla="*/ 3812225 w 12192000"/>
              <a:gd name="connsiteY136" fmla="*/ 189020 h 4939827"/>
              <a:gd name="connsiteX137" fmla="*/ 3864537 w 12192000"/>
              <a:gd name="connsiteY137" fmla="*/ 200742 h 4939827"/>
              <a:gd name="connsiteX138" fmla="*/ 4028476 w 12192000"/>
              <a:gd name="connsiteY138" fmla="*/ 223679 h 4939827"/>
              <a:gd name="connsiteX139" fmla="*/ 4191582 w 12192000"/>
              <a:gd name="connsiteY139" fmla="*/ 238952 h 4939827"/>
              <a:gd name="connsiteX140" fmla="*/ 4251024 w 12192000"/>
              <a:gd name="connsiteY140" fmla="*/ 240874 h 4939827"/>
              <a:gd name="connsiteX141" fmla="*/ 4355275 w 12192000"/>
              <a:gd name="connsiteY141" fmla="*/ 260205 h 4939827"/>
              <a:gd name="connsiteX142" fmla="*/ 4423807 w 12192000"/>
              <a:gd name="connsiteY142" fmla="*/ 270366 h 4939827"/>
              <a:gd name="connsiteX143" fmla="*/ 4558432 w 12192000"/>
              <a:gd name="connsiteY143" fmla="*/ 269194 h 4939827"/>
              <a:gd name="connsiteX144" fmla="*/ 4635061 w 12192000"/>
              <a:gd name="connsiteY144" fmla="*/ 280682 h 4939827"/>
              <a:gd name="connsiteX145" fmla="*/ 4807427 w 12192000"/>
              <a:gd name="connsiteY145" fmla="*/ 276835 h 4939827"/>
              <a:gd name="connsiteX146" fmla="*/ 5028933 w 12192000"/>
              <a:gd name="connsiteY146" fmla="*/ 183887 h 4939827"/>
              <a:gd name="connsiteX147" fmla="*/ 5093642 w 12192000"/>
              <a:gd name="connsiteY147" fmla="*/ 177214 h 4939827"/>
              <a:gd name="connsiteX148" fmla="*/ 5102642 w 12192000"/>
              <a:gd name="connsiteY148" fmla="*/ 186816 h 4939827"/>
              <a:gd name="connsiteX149" fmla="*/ 5193590 w 12192000"/>
              <a:gd name="connsiteY149" fmla="*/ 136361 h 4939827"/>
              <a:gd name="connsiteX150" fmla="*/ 5323922 w 12192000"/>
              <a:gd name="connsiteY150" fmla="*/ 146332 h 4939827"/>
              <a:gd name="connsiteX151" fmla="*/ 5421860 w 12192000"/>
              <a:gd name="connsiteY151" fmla="*/ 167298 h 4939827"/>
              <a:gd name="connsiteX152" fmla="*/ 5476948 w 12192000"/>
              <a:gd name="connsiteY152" fmla="*/ 173249 h 4939827"/>
              <a:gd name="connsiteX153" fmla="*/ 5516842 w 12192000"/>
              <a:gd name="connsiteY153" fmla="*/ 184018 h 4939827"/>
              <a:gd name="connsiteX154" fmla="*/ 5619415 w 12192000"/>
              <a:gd name="connsiteY154" fmla="*/ 176781 h 4939827"/>
              <a:gd name="connsiteX155" fmla="*/ 5789867 w 12192000"/>
              <a:gd name="connsiteY155" fmla="*/ 150304 h 4939827"/>
              <a:gd name="connsiteX156" fmla="*/ 5825953 w 12192000"/>
              <a:gd name="connsiteY156" fmla="*/ 147907 h 4939827"/>
              <a:gd name="connsiteX157" fmla="*/ 5856168 w 12192000"/>
              <a:gd name="connsiteY157" fmla="*/ 158719 h 4939827"/>
              <a:gd name="connsiteX158" fmla="*/ 5862476 w 12192000"/>
              <a:gd name="connsiteY158" fmla="*/ 172447 h 4939827"/>
              <a:gd name="connsiteX159" fmla="*/ 5882195 w 12192000"/>
              <a:gd name="connsiteY159" fmla="*/ 173195 h 4939827"/>
              <a:gd name="connsiteX160" fmla="*/ 5887271 w 12192000"/>
              <a:gd name="connsiteY160" fmla="*/ 176084 h 4939827"/>
              <a:gd name="connsiteX161" fmla="*/ 5916552 w 12192000"/>
              <a:gd name="connsiteY161" fmla="*/ 189955 h 4939827"/>
              <a:gd name="connsiteX162" fmla="*/ 5983240 w 12192000"/>
              <a:gd name="connsiteY162" fmla="*/ 152755 h 4939827"/>
              <a:gd name="connsiteX163" fmla="*/ 6061852 w 12192000"/>
              <a:gd name="connsiteY163" fmla="*/ 161953 h 4939827"/>
              <a:gd name="connsiteX164" fmla="*/ 6531386 w 12192000"/>
              <a:gd name="connsiteY164" fmla="*/ 156103 h 4939827"/>
              <a:gd name="connsiteX165" fmla="*/ 6721509 w 12192000"/>
              <a:gd name="connsiteY165" fmla="*/ 54829 h 4939827"/>
              <a:gd name="connsiteX166" fmla="*/ 6947884 w 12192000"/>
              <a:gd name="connsiteY166" fmla="*/ 47587 h 4939827"/>
              <a:gd name="connsiteX167" fmla="*/ 6965101 w 12192000"/>
              <a:gd name="connsiteY167" fmla="*/ 25718 h 4939827"/>
              <a:gd name="connsiteX168" fmla="*/ 6986370 w 12192000"/>
              <a:gd name="connsiteY168" fmla="*/ 12659 h 4939827"/>
              <a:gd name="connsiteX169" fmla="*/ 6989536 w 12192000"/>
              <a:gd name="connsiteY169" fmla="*/ 14528 h 4939827"/>
              <a:gd name="connsiteX170" fmla="*/ 7015933 w 12192000"/>
              <a:gd name="connsiteY170" fmla="*/ 9653 h 4939827"/>
              <a:gd name="connsiteX171" fmla="*/ 7020592 w 12192000"/>
              <a:gd name="connsiteY171" fmla="*/ 1651 h 4939827"/>
              <a:gd name="connsiteX172" fmla="*/ 7025905 w 12192000"/>
              <a:gd name="connsiteY172"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43464 w 12192000"/>
              <a:gd name="connsiteY12" fmla="*/ 68367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37675 w 12192000"/>
              <a:gd name="connsiteY17" fmla="*/ 204438 h 4939827"/>
              <a:gd name="connsiteX18" fmla="*/ 7952584 w 12192000"/>
              <a:gd name="connsiteY18" fmla="*/ 170181 h 4939827"/>
              <a:gd name="connsiteX19" fmla="*/ 8009534 w 12192000"/>
              <a:gd name="connsiteY19" fmla="*/ 176441 h 4939827"/>
              <a:gd name="connsiteX20" fmla="*/ 8058681 w 12192000"/>
              <a:gd name="connsiteY20" fmla="*/ 219431 h 4939827"/>
              <a:gd name="connsiteX21" fmla="*/ 8126175 w 12192000"/>
              <a:gd name="connsiteY21" fmla="*/ 240005 h 4939827"/>
              <a:gd name="connsiteX22" fmla="*/ 8166439 w 12192000"/>
              <a:gd name="connsiteY22" fmla="*/ 252699 h 4939827"/>
              <a:gd name="connsiteX23" fmla="*/ 8281371 w 12192000"/>
              <a:gd name="connsiteY23" fmla="*/ 256875 h 4939827"/>
              <a:gd name="connsiteX24" fmla="*/ 8381609 w 12192000"/>
              <a:gd name="connsiteY24" fmla="*/ 240618 h 4939827"/>
              <a:gd name="connsiteX25" fmla="*/ 8406759 w 12192000"/>
              <a:gd name="connsiteY25" fmla="*/ 232517 h 4939827"/>
              <a:gd name="connsiteX26" fmla="*/ 8426506 w 12192000"/>
              <a:gd name="connsiteY26" fmla="*/ 241842 h 4939827"/>
              <a:gd name="connsiteX27" fmla="*/ 8427949 w 12192000"/>
              <a:gd name="connsiteY27" fmla="*/ 240981 h 4939827"/>
              <a:gd name="connsiteX28" fmla="*/ 8441468 w 12192000"/>
              <a:gd name="connsiteY28" fmla="*/ 241157 h 4939827"/>
              <a:gd name="connsiteX29" fmla="*/ 8565757 w 12192000"/>
              <a:gd name="connsiteY29" fmla="*/ 255317 h 4939827"/>
              <a:gd name="connsiteX30" fmla="*/ 8573171 w 12192000"/>
              <a:gd name="connsiteY30" fmla="*/ 258426 h 4939827"/>
              <a:gd name="connsiteX31" fmla="*/ 8573548 w 12192000"/>
              <a:gd name="connsiteY31" fmla="*/ 258241 h 4939827"/>
              <a:gd name="connsiteX32" fmla="*/ 8581827 w 12192000"/>
              <a:gd name="connsiteY32" fmla="*/ 261028 h 4939827"/>
              <a:gd name="connsiteX33" fmla="*/ 8586687 w 12192000"/>
              <a:gd name="connsiteY33" fmla="*/ 264089 h 4939827"/>
              <a:gd name="connsiteX34" fmla="*/ 8601067 w 12192000"/>
              <a:gd name="connsiteY34" fmla="*/ 270114 h 4939827"/>
              <a:gd name="connsiteX35" fmla="*/ 8672650 w 12192000"/>
              <a:gd name="connsiteY35" fmla="*/ 254821 h 4939827"/>
              <a:gd name="connsiteX36" fmla="*/ 8785543 w 12192000"/>
              <a:gd name="connsiteY36" fmla="*/ 263406 h 4939827"/>
              <a:gd name="connsiteX37" fmla="*/ 8830588 w 12192000"/>
              <a:gd name="connsiteY37" fmla="*/ 265483 h 4939827"/>
              <a:gd name="connsiteX38" fmla="*/ 8905142 w 12192000"/>
              <a:gd name="connsiteY38" fmla="*/ 264958 h 4939827"/>
              <a:gd name="connsiteX39" fmla="*/ 8968582 w 12192000"/>
              <a:gd name="connsiteY39" fmla="*/ 262728 h 4939827"/>
              <a:gd name="connsiteX40" fmla="*/ 8972994 w 12192000"/>
              <a:gd name="connsiteY40" fmla="*/ 263284 h 4939827"/>
              <a:gd name="connsiteX41" fmla="*/ 9004605 w 12192000"/>
              <a:gd name="connsiteY41" fmla="*/ 258041 h 4939827"/>
              <a:gd name="connsiteX42" fmla="*/ 9016165 w 12192000"/>
              <a:gd name="connsiteY42" fmla="*/ 261258 h 4939827"/>
              <a:gd name="connsiteX43" fmla="*/ 9043297 w 12192000"/>
              <a:gd name="connsiteY43" fmla="*/ 281547 h 4939827"/>
              <a:gd name="connsiteX44" fmla="*/ 9048315 w 12192000"/>
              <a:gd name="connsiteY44" fmla="*/ 279264 h 4939827"/>
              <a:gd name="connsiteX45" fmla="*/ 9054706 w 12192000"/>
              <a:gd name="connsiteY45" fmla="*/ 278538 h 4939827"/>
              <a:gd name="connsiteX46" fmla="*/ 9070919 w 12192000"/>
              <a:gd name="connsiteY46" fmla="*/ 281810 h 4939827"/>
              <a:gd name="connsiteX47" fmla="*/ 9076813 w 12192000"/>
              <a:gd name="connsiteY47" fmla="*/ 283909 h 4939827"/>
              <a:gd name="connsiteX48" fmla="*/ 9085871 w 12192000"/>
              <a:gd name="connsiteY48" fmla="*/ 285133 h 4939827"/>
              <a:gd name="connsiteX49" fmla="*/ 9086159 w 12192000"/>
              <a:gd name="connsiteY49" fmla="*/ 284887 h 4939827"/>
              <a:gd name="connsiteX50" fmla="*/ 9134606 w 12192000"/>
              <a:gd name="connsiteY50" fmla="*/ 288168 h 4939827"/>
              <a:gd name="connsiteX51" fmla="*/ 9195590 w 12192000"/>
              <a:gd name="connsiteY51" fmla="*/ 279568 h 4939827"/>
              <a:gd name="connsiteX52" fmla="*/ 9219336 w 12192000"/>
              <a:gd name="connsiteY52" fmla="*/ 278133 h 4939827"/>
              <a:gd name="connsiteX53" fmla="*/ 9232362 w 12192000"/>
              <a:gd name="connsiteY53" fmla="*/ 275894 h 4939827"/>
              <a:gd name="connsiteX54" fmla="*/ 9233396 w 12192000"/>
              <a:gd name="connsiteY54" fmla="*/ 274803 h 4939827"/>
              <a:gd name="connsiteX55" fmla="*/ 9256213 w 12192000"/>
              <a:gd name="connsiteY55" fmla="*/ 281576 h 4939827"/>
              <a:gd name="connsiteX56" fmla="*/ 9262377 w 12192000"/>
              <a:gd name="connsiteY56" fmla="*/ 286635 h 4939827"/>
              <a:gd name="connsiteX57" fmla="*/ 9287089 w 12192000"/>
              <a:gd name="connsiteY57" fmla="*/ 303891 h 4939827"/>
              <a:gd name="connsiteX58" fmla="*/ 9371484 w 12192000"/>
              <a:gd name="connsiteY58" fmla="*/ 329634 h 4939827"/>
              <a:gd name="connsiteX59" fmla="*/ 9404829 w 12192000"/>
              <a:gd name="connsiteY59" fmla="*/ 339038 h 4939827"/>
              <a:gd name="connsiteX60" fmla="*/ 9427021 w 12192000"/>
              <a:gd name="connsiteY60" fmla="*/ 358784 h 4939827"/>
              <a:gd name="connsiteX61" fmla="*/ 9670844 w 12192000"/>
              <a:gd name="connsiteY61" fmla="*/ 405128 h 4939827"/>
              <a:gd name="connsiteX62" fmla="*/ 9816083 w 12192000"/>
              <a:gd name="connsiteY62" fmla="*/ 416573 h 4939827"/>
              <a:gd name="connsiteX63" fmla="*/ 9936741 w 12192000"/>
              <a:gd name="connsiteY63" fmla="*/ 437044 h 4939827"/>
              <a:gd name="connsiteX64" fmla="*/ 10050093 w 12192000"/>
              <a:gd name="connsiteY64" fmla="*/ 443783 h 4939827"/>
              <a:gd name="connsiteX65" fmla="*/ 10130090 w 12192000"/>
              <a:gd name="connsiteY65" fmla="*/ 459520 h 4939827"/>
              <a:gd name="connsiteX66" fmla="*/ 10173456 w 12192000"/>
              <a:gd name="connsiteY66" fmla="*/ 457749 h 4939827"/>
              <a:gd name="connsiteX67" fmla="*/ 10218232 w 12192000"/>
              <a:gd name="connsiteY67" fmla="*/ 459820 h 4939827"/>
              <a:gd name="connsiteX68" fmla="*/ 10354176 w 12192000"/>
              <a:gd name="connsiteY68" fmla="*/ 471377 h 4939827"/>
              <a:gd name="connsiteX69" fmla="*/ 10430681 w 12192000"/>
              <a:gd name="connsiteY69" fmla="*/ 481226 h 4939827"/>
              <a:gd name="connsiteX70" fmla="*/ 10478169 w 12192000"/>
              <a:gd name="connsiteY70" fmla="*/ 481774 h 4939827"/>
              <a:gd name="connsiteX71" fmla="*/ 10540907 w 12192000"/>
              <a:gd name="connsiteY71" fmla="*/ 485607 h 4939827"/>
              <a:gd name="connsiteX72" fmla="*/ 10614941 w 12192000"/>
              <a:gd name="connsiteY72" fmla="*/ 487592 h 4939827"/>
              <a:gd name="connsiteX73" fmla="*/ 10674098 w 12192000"/>
              <a:gd name="connsiteY73" fmla="*/ 521656 h 4939827"/>
              <a:gd name="connsiteX74" fmla="*/ 10874834 w 12192000"/>
              <a:gd name="connsiteY74" fmla="*/ 574867 h 4939827"/>
              <a:gd name="connsiteX75" fmla="*/ 10944981 w 12192000"/>
              <a:gd name="connsiteY75" fmla="*/ 615042 h 4939827"/>
              <a:gd name="connsiteX76" fmla="*/ 11006376 w 12192000"/>
              <a:gd name="connsiteY76" fmla="*/ 645957 h 4939827"/>
              <a:gd name="connsiteX77" fmla="*/ 11076308 w 12192000"/>
              <a:gd name="connsiteY77" fmla="*/ 675698 h 4939827"/>
              <a:gd name="connsiteX78" fmla="*/ 11148789 w 12192000"/>
              <a:gd name="connsiteY78" fmla="*/ 685041 h 4939827"/>
              <a:gd name="connsiteX79" fmla="*/ 11249129 w 12192000"/>
              <a:gd name="connsiteY79" fmla="*/ 684218 h 4939827"/>
              <a:gd name="connsiteX80" fmla="*/ 11299915 w 12192000"/>
              <a:gd name="connsiteY80" fmla="*/ 692177 h 4939827"/>
              <a:gd name="connsiteX81" fmla="*/ 11386973 w 12192000"/>
              <a:gd name="connsiteY81" fmla="*/ 708209 h 4939827"/>
              <a:gd name="connsiteX82" fmla="*/ 11500105 w 12192000"/>
              <a:gd name="connsiteY82" fmla="*/ 735014 h 4939827"/>
              <a:gd name="connsiteX83" fmla="*/ 11621735 w 12192000"/>
              <a:gd name="connsiteY83" fmla="*/ 789584 h 4939827"/>
              <a:gd name="connsiteX84" fmla="*/ 11691200 w 12192000"/>
              <a:gd name="connsiteY84" fmla="*/ 867902 h 4939827"/>
              <a:gd name="connsiteX85" fmla="*/ 11819427 w 12192000"/>
              <a:gd name="connsiteY85" fmla="*/ 911634 h 4939827"/>
              <a:gd name="connsiteX86" fmla="*/ 11969720 w 12192000"/>
              <a:gd name="connsiteY86" fmla="*/ 964737 h 4939827"/>
              <a:gd name="connsiteX87" fmla="*/ 12055766 w 12192000"/>
              <a:gd name="connsiteY87" fmla="*/ 991268 h 4939827"/>
              <a:gd name="connsiteX88" fmla="*/ 12171539 w 12192000"/>
              <a:gd name="connsiteY88" fmla="*/ 995427 h 4939827"/>
              <a:gd name="connsiteX89" fmla="*/ 12187831 w 12192000"/>
              <a:gd name="connsiteY89" fmla="*/ 996580 h 4939827"/>
              <a:gd name="connsiteX90" fmla="*/ 12192000 w 12192000"/>
              <a:gd name="connsiteY90" fmla="*/ 996726 h 4939827"/>
              <a:gd name="connsiteX91" fmla="*/ 12192000 w 12192000"/>
              <a:gd name="connsiteY91" fmla="*/ 4939827 h 4939827"/>
              <a:gd name="connsiteX92" fmla="*/ 0 w 12192000"/>
              <a:gd name="connsiteY92" fmla="*/ 4939827 h 4939827"/>
              <a:gd name="connsiteX93" fmla="*/ 0 w 12192000"/>
              <a:gd name="connsiteY93" fmla="*/ 512043 h 4939827"/>
              <a:gd name="connsiteX94" fmla="*/ 7381 w 12192000"/>
              <a:gd name="connsiteY94" fmla="*/ 512580 h 4939827"/>
              <a:gd name="connsiteX95" fmla="*/ 100029 w 12192000"/>
              <a:gd name="connsiteY95" fmla="*/ 504758 h 4939827"/>
              <a:gd name="connsiteX96" fmla="*/ 155244 w 12192000"/>
              <a:gd name="connsiteY96" fmla="*/ 525130 h 4939827"/>
              <a:gd name="connsiteX97" fmla="*/ 254366 w 12192000"/>
              <a:gd name="connsiteY97" fmla="*/ 534449 h 4939827"/>
              <a:gd name="connsiteX98" fmla="*/ 447292 w 12192000"/>
              <a:gd name="connsiteY98" fmla="*/ 542725 h 4939827"/>
              <a:gd name="connsiteX99" fmla="*/ 628105 w 12192000"/>
              <a:gd name="connsiteY99" fmla="*/ 547853 h 4939827"/>
              <a:gd name="connsiteX100" fmla="*/ 783146 w 12192000"/>
              <a:gd name="connsiteY100" fmla="*/ 591799 h 4939827"/>
              <a:gd name="connsiteX101" fmla="*/ 1043676 w 12192000"/>
              <a:gd name="connsiteY101" fmla="*/ 591887 h 4939827"/>
              <a:gd name="connsiteX102" fmla="*/ 1281816 w 12192000"/>
              <a:gd name="connsiteY102" fmla="*/ 520946 h 4939827"/>
              <a:gd name="connsiteX103" fmla="*/ 1486347 w 12192000"/>
              <a:gd name="connsiteY103" fmla="*/ 487310 h 4939827"/>
              <a:gd name="connsiteX104" fmla="*/ 1568079 w 12192000"/>
              <a:gd name="connsiteY104" fmla="*/ 462531 h 4939827"/>
              <a:gd name="connsiteX105" fmla="*/ 1622516 w 12192000"/>
              <a:gd name="connsiteY105" fmla="*/ 466058 h 4939827"/>
              <a:gd name="connsiteX106" fmla="*/ 1655457 w 12192000"/>
              <a:gd name="connsiteY106" fmla="*/ 465359 h 4939827"/>
              <a:gd name="connsiteX107" fmla="*/ 1717454 w 12192000"/>
              <a:gd name="connsiteY107" fmla="*/ 417203 h 4939827"/>
              <a:gd name="connsiteX108" fmla="*/ 1913794 w 12192000"/>
              <a:gd name="connsiteY108" fmla="*/ 365255 h 4939827"/>
              <a:gd name="connsiteX109" fmla="*/ 2129762 w 12192000"/>
              <a:gd name="connsiteY109" fmla="*/ 367832 h 4939827"/>
              <a:gd name="connsiteX110" fmla="*/ 2376970 w 12192000"/>
              <a:gd name="connsiteY110" fmla="*/ 350129 h 4939827"/>
              <a:gd name="connsiteX111" fmla="*/ 2480155 w 12192000"/>
              <a:gd name="connsiteY111" fmla="*/ 359227 h 4939827"/>
              <a:gd name="connsiteX112" fmla="*/ 2586782 w 12192000"/>
              <a:gd name="connsiteY112" fmla="*/ 339352 h 4939827"/>
              <a:gd name="connsiteX113" fmla="*/ 2654496 w 12192000"/>
              <a:gd name="connsiteY113" fmla="*/ 315431 h 4939827"/>
              <a:gd name="connsiteX114" fmla="*/ 2788947 w 12192000"/>
              <a:gd name="connsiteY114" fmla="*/ 250375 h 4939827"/>
              <a:gd name="connsiteX115" fmla="*/ 2885389 w 12192000"/>
              <a:gd name="connsiteY115" fmla="*/ 255259 h 4939827"/>
              <a:gd name="connsiteX116" fmla="*/ 3045916 w 12192000"/>
              <a:gd name="connsiteY116" fmla="*/ 261030 h 4939827"/>
              <a:gd name="connsiteX117" fmla="*/ 3074187 w 12192000"/>
              <a:gd name="connsiteY117" fmla="*/ 243226 h 4939827"/>
              <a:gd name="connsiteX118" fmla="*/ 3103677 w 12192000"/>
              <a:gd name="connsiteY118" fmla="*/ 209527 h 4939827"/>
              <a:gd name="connsiteX119" fmla="*/ 3126759 w 12192000"/>
              <a:gd name="connsiteY119" fmla="*/ 211226 h 4939827"/>
              <a:gd name="connsiteX120" fmla="*/ 3164020 w 12192000"/>
              <a:gd name="connsiteY120" fmla="*/ 212779 h 4939827"/>
              <a:gd name="connsiteX121" fmla="*/ 3285019 w 12192000"/>
              <a:gd name="connsiteY121" fmla="*/ 220535 h 4939827"/>
              <a:gd name="connsiteX122" fmla="*/ 3365154 w 12192000"/>
              <a:gd name="connsiteY122" fmla="*/ 226416 h 4939827"/>
              <a:gd name="connsiteX123" fmla="*/ 3367507 w 12192000"/>
              <a:gd name="connsiteY123" fmla="*/ 225416 h 4939827"/>
              <a:gd name="connsiteX124" fmla="*/ 3387567 w 12192000"/>
              <a:gd name="connsiteY124" fmla="*/ 227103 h 4939827"/>
              <a:gd name="connsiteX125" fmla="*/ 3424753 w 12192000"/>
              <a:gd name="connsiteY125" fmla="*/ 244380 h 4939827"/>
              <a:gd name="connsiteX126" fmla="*/ 3498001 w 12192000"/>
              <a:gd name="connsiteY126" fmla="*/ 231941 h 4939827"/>
              <a:gd name="connsiteX127" fmla="*/ 3561557 w 12192000"/>
              <a:gd name="connsiteY127" fmla="*/ 228095 h 4939827"/>
              <a:gd name="connsiteX128" fmla="*/ 3611920 w 12192000"/>
              <a:gd name="connsiteY128" fmla="*/ 218094 h 4939827"/>
              <a:gd name="connsiteX129" fmla="*/ 3620528 w 12192000"/>
              <a:gd name="connsiteY129" fmla="*/ 218788 h 4939827"/>
              <a:gd name="connsiteX130" fmla="*/ 3620766 w 12192000"/>
              <a:gd name="connsiteY130" fmla="*/ 218511 h 4939827"/>
              <a:gd name="connsiteX131" fmla="*/ 3629977 w 12192000"/>
              <a:gd name="connsiteY131" fmla="*/ 218664 h 4939827"/>
              <a:gd name="connsiteX132" fmla="*/ 3636217 w 12192000"/>
              <a:gd name="connsiteY132" fmla="*/ 220048 h 4939827"/>
              <a:gd name="connsiteX133" fmla="*/ 3709484 w 12192000"/>
              <a:gd name="connsiteY133" fmla="*/ 186927 h 4939827"/>
              <a:gd name="connsiteX134" fmla="*/ 3761342 w 12192000"/>
              <a:gd name="connsiteY134" fmla="*/ 177474 h 4939827"/>
              <a:gd name="connsiteX135" fmla="*/ 3799748 w 12192000"/>
              <a:gd name="connsiteY135" fmla="*/ 167154 h 4939827"/>
              <a:gd name="connsiteX136" fmla="*/ 3812225 w 12192000"/>
              <a:gd name="connsiteY136" fmla="*/ 189020 h 4939827"/>
              <a:gd name="connsiteX137" fmla="*/ 3864537 w 12192000"/>
              <a:gd name="connsiteY137" fmla="*/ 200742 h 4939827"/>
              <a:gd name="connsiteX138" fmla="*/ 4028476 w 12192000"/>
              <a:gd name="connsiteY138" fmla="*/ 223679 h 4939827"/>
              <a:gd name="connsiteX139" fmla="*/ 4191582 w 12192000"/>
              <a:gd name="connsiteY139" fmla="*/ 238952 h 4939827"/>
              <a:gd name="connsiteX140" fmla="*/ 4251024 w 12192000"/>
              <a:gd name="connsiteY140" fmla="*/ 240874 h 4939827"/>
              <a:gd name="connsiteX141" fmla="*/ 4355275 w 12192000"/>
              <a:gd name="connsiteY141" fmla="*/ 260205 h 4939827"/>
              <a:gd name="connsiteX142" fmla="*/ 4423807 w 12192000"/>
              <a:gd name="connsiteY142" fmla="*/ 270366 h 4939827"/>
              <a:gd name="connsiteX143" fmla="*/ 4558432 w 12192000"/>
              <a:gd name="connsiteY143" fmla="*/ 269194 h 4939827"/>
              <a:gd name="connsiteX144" fmla="*/ 4635061 w 12192000"/>
              <a:gd name="connsiteY144" fmla="*/ 280682 h 4939827"/>
              <a:gd name="connsiteX145" fmla="*/ 4807427 w 12192000"/>
              <a:gd name="connsiteY145" fmla="*/ 276835 h 4939827"/>
              <a:gd name="connsiteX146" fmla="*/ 5028933 w 12192000"/>
              <a:gd name="connsiteY146" fmla="*/ 183887 h 4939827"/>
              <a:gd name="connsiteX147" fmla="*/ 5093642 w 12192000"/>
              <a:gd name="connsiteY147" fmla="*/ 177214 h 4939827"/>
              <a:gd name="connsiteX148" fmla="*/ 5102642 w 12192000"/>
              <a:gd name="connsiteY148" fmla="*/ 186816 h 4939827"/>
              <a:gd name="connsiteX149" fmla="*/ 5193590 w 12192000"/>
              <a:gd name="connsiteY149" fmla="*/ 136361 h 4939827"/>
              <a:gd name="connsiteX150" fmla="*/ 5323922 w 12192000"/>
              <a:gd name="connsiteY150" fmla="*/ 146332 h 4939827"/>
              <a:gd name="connsiteX151" fmla="*/ 5421860 w 12192000"/>
              <a:gd name="connsiteY151" fmla="*/ 167298 h 4939827"/>
              <a:gd name="connsiteX152" fmla="*/ 5476948 w 12192000"/>
              <a:gd name="connsiteY152" fmla="*/ 173249 h 4939827"/>
              <a:gd name="connsiteX153" fmla="*/ 5516842 w 12192000"/>
              <a:gd name="connsiteY153" fmla="*/ 184018 h 4939827"/>
              <a:gd name="connsiteX154" fmla="*/ 5619415 w 12192000"/>
              <a:gd name="connsiteY154" fmla="*/ 176781 h 4939827"/>
              <a:gd name="connsiteX155" fmla="*/ 5789867 w 12192000"/>
              <a:gd name="connsiteY155" fmla="*/ 150304 h 4939827"/>
              <a:gd name="connsiteX156" fmla="*/ 5825953 w 12192000"/>
              <a:gd name="connsiteY156" fmla="*/ 147907 h 4939827"/>
              <a:gd name="connsiteX157" fmla="*/ 5856168 w 12192000"/>
              <a:gd name="connsiteY157" fmla="*/ 158719 h 4939827"/>
              <a:gd name="connsiteX158" fmla="*/ 5862476 w 12192000"/>
              <a:gd name="connsiteY158" fmla="*/ 172447 h 4939827"/>
              <a:gd name="connsiteX159" fmla="*/ 5882195 w 12192000"/>
              <a:gd name="connsiteY159" fmla="*/ 173195 h 4939827"/>
              <a:gd name="connsiteX160" fmla="*/ 5887271 w 12192000"/>
              <a:gd name="connsiteY160" fmla="*/ 176084 h 4939827"/>
              <a:gd name="connsiteX161" fmla="*/ 5916552 w 12192000"/>
              <a:gd name="connsiteY161" fmla="*/ 189955 h 4939827"/>
              <a:gd name="connsiteX162" fmla="*/ 5983240 w 12192000"/>
              <a:gd name="connsiteY162" fmla="*/ 152755 h 4939827"/>
              <a:gd name="connsiteX163" fmla="*/ 6061852 w 12192000"/>
              <a:gd name="connsiteY163" fmla="*/ 161953 h 4939827"/>
              <a:gd name="connsiteX164" fmla="*/ 6531386 w 12192000"/>
              <a:gd name="connsiteY164" fmla="*/ 156103 h 4939827"/>
              <a:gd name="connsiteX165" fmla="*/ 6947884 w 12192000"/>
              <a:gd name="connsiteY165" fmla="*/ 47587 h 4939827"/>
              <a:gd name="connsiteX166" fmla="*/ 6965101 w 12192000"/>
              <a:gd name="connsiteY166" fmla="*/ 25718 h 4939827"/>
              <a:gd name="connsiteX167" fmla="*/ 6986370 w 12192000"/>
              <a:gd name="connsiteY167" fmla="*/ 12659 h 4939827"/>
              <a:gd name="connsiteX168" fmla="*/ 6989536 w 12192000"/>
              <a:gd name="connsiteY168" fmla="*/ 14528 h 4939827"/>
              <a:gd name="connsiteX169" fmla="*/ 7015933 w 12192000"/>
              <a:gd name="connsiteY169" fmla="*/ 9653 h 4939827"/>
              <a:gd name="connsiteX170" fmla="*/ 7020592 w 12192000"/>
              <a:gd name="connsiteY170" fmla="*/ 1651 h 4939827"/>
              <a:gd name="connsiteX171" fmla="*/ 7025905 w 12192000"/>
              <a:gd name="connsiteY171"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43464 w 12192000"/>
              <a:gd name="connsiteY12" fmla="*/ 68367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37675 w 12192000"/>
              <a:gd name="connsiteY17" fmla="*/ 204438 h 4939827"/>
              <a:gd name="connsiteX18" fmla="*/ 7952584 w 12192000"/>
              <a:gd name="connsiteY18" fmla="*/ 170181 h 4939827"/>
              <a:gd name="connsiteX19" fmla="*/ 8009534 w 12192000"/>
              <a:gd name="connsiteY19" fmla="*/ 176441 h 4939827"/>
              <a:gd name="connsiteX20" fmla="*/ 8058681 w 12192000"/>
              <a:gd name="connsiteY20" fmla="*/ 219431 h 4939827"/>
              <a:gd name="connsiteX21" fmla="*/ 8126175 w 12192000"/>
              <a:gd name="connsiteY21" fmla="*/ 240005 h 4939827"/>
              <a:gd name="connsiteX22" fmla="*/ 8166439 w 12192000"/>
              <a:gd name="connsiteY22" fmla="*/ 252699 h 4939827"/>
              <a:gd name="connsiteX23" fmla="*/ 8281371 w 12192000"/>
              <a:gd name="connsiteY23" fmla="*/ 256875 h 4939827"/>
              <a:gd name="connsiteX24" fmla="*/ 8381609 w 12192000"/>
              <a:gd name="connsiteY24" fmla="*/ 240618 h 4939827"/>
              <a:gd name="connsiteX25" fmla="*/ 8406759 w 12192000"/>
              <a:gd name="connsiteY25" fmla="*/ 232517 h 4939827"/>
              <a:gd name="connsiteX26" fmla="*/ 8426506 w 12192000"/>
              <a:gd name="connsiteY26" fmla="*/ 241842 h 4939827"/>
              <a:gd name="connsiteX27" fmla="*/ 8427949 w 12192000"/>
              <a:gd name="connsiteY27" fmla="*/ 240981 h 4939827"/>
              <a:gd name="connsiteX28" fmla="*/ 8441468 w 12192000"/>
              <a:gd name="connsiteY28" fmla="*/ 241157 h 4939827"/>
              <a:gd name="connsiteX29" fmla="*/ 8565757 w 12192000"/>
              <a:gd name="connsiteY29" fmla="*/ 255317 h 4939827"/>
              <a:gd name="connsiteX30" fmla="*/ 8573171 w 12192000"/>
              <a:gd name="connsiteY30" fmla="*/ 258426 h 4939827"/>
              <a:gd name="connsiteX31" fmla="*/ 8573548 w 12192000"/>
              <a:gd name="connsiteY31" fmla="*/ 258241 h 4939827"/>
              <a:gd name="connsiteX32" fmla="*/ 8581827 w 12192000"/>
              <a:gd name="connsiteY32" fmla="*/ 261028 h 4939827"/>
              <a:gd name="connsiteX33" fmla="*/ 8586687 w 12192000"/>
              <a:gd name="connsiteY33" fmla="*/ 264089 h 4939827"/>
              <a:gd name="connsiteX34" fmla="*/ 8601067 w 12192000"/>
              <a:gd name="connsiteY34" fmla="*/ 270114 h 4939827"/>
              <a:gd name="connsiteX35" fmla="*/ 8672650 w 12192000"/>
              <a:gd name="connsiteY35" fmla="*/ 254821 h 4939827"/>
              <a:gd name="connsiteX36" fmla="*/ 8785543 w 12192000"/>
              <a:gd name="connsiteY36" fmla="*/ 263406 h 4939827"/>
              <a:gd name="connsiteX37" fmla="*/ 8830588 w 12192000"/>
              <a:gd name="connsiteY37" fmla="*/ 265483 h 4939827"/>
              <a:gd name="connsiteX38" fmla="*/ 8905142 w 12192000"/>
              <a:gd name="connsiteY38" fmla="*/ 264958 h 4939827"/>
              <a:gd name="connsiteX39" fmla="*/ 8968582 w 12192000"/>
              <a:gd name="connsiteY39" fmla="*/ 262728 h 4939827"/>
              <a:gd name="connsiteX40" fmla="*/ 8972994 w 12192000"/>
              <a:gd name="connsiteY40" fmla="*/ 263284 h 4939827"/>
              <a:gd name="connsiteX41" fmla="*/ 9004605 w 12192000"/>
              <a:gd name="connsiteY41" fmla="*/ 258041 h 4939827"/>
              <a:gd name="connsiteX42" fmla="*/ 9016165 w 12192000"/>
              <a:gd name="connsiteY42" fmla="*/ 261258 h 4939827"/>
              <a:gd name="connsiteX43" fmla="*/ 9043297 w 12192000"/>
              <a:gd name="connsiteY43" fmla="*/ 281547 h 4939827"/>
              <a:gd name="connsiteX44" fmla="*/ 9048315 w 12192000"/>
              <a:gd name="connsiteY44" fmla="*/ 279264 h 4939827"/>
              <a:gd name="connsiteX45" fmla="*/ 9054706 w 12192000"/>
              <a:gd name="connsiteY45" fmla="*/ 278538 h 4939827"/>
              <a:gd name="connsiteX46" fmla="*/ 9070919 w 12192000"/>
              <a:gd name="connsiteY46" fmla="*/ 281810 h 4939827"/>
              <a:gd name="connsiteX47" fmla="*/ 9076813 w 12192000"/>
              <a:gd name="connsiteY47" fmla="*/ 283909 h 4939827"/>
              <a:gd name="connsiteX48" fmla="*/ 9085871 w 12192000"/>
              <a:gd name="connsiteY48" fmla="*/ 285133 h 4939827"/>
              <a:gd name="connsiteX49" fmla="*/ 9086159 w 12192000"/>
              <a:gd name="connsiteY49" fmla="*/ 284887 h 4939827"/>
              <a:gd name="connsiteX50" fmla="*/ 9134606 w 12192000"/>
              <a:gd name="connsiteY50" fmla="*/ 288168 h 4939827"/>
              <a:gd name="connsiteX51" fmla="*/ 9195590 w 12192000"/>
              <a:gd name="connsiteY51" fmla="*/ 279568 h 4939827"/>
              <a:gd name="connsiteX52" fmla="*/ 9219336 w 12192000"/>
              <a:gd name="connsiteY52" fmla="*/ 278133 h 4939827"/>
              <a:gd name="connsiteX53" fmla="*/ 9232362 w 12192000"/>
              <a:gd name="connsiteY53" fmla="*/ 275894 h 4939827"/>
              <a:gd name="connsiteX54" fmla="*/ 9233396 w 12192000"/>
              <a:gd name="connsiteY54" fmla="*/ 274803 h 4939827"/>
              <a:gd name="connsiteX55" fmla="*/ 9256213 w 12192000"/>
              <a:gd name="connsiteY55" fmla="*/ 281576 h 4939827"/>
              <a:gd name="connsiteX56" fmla="*/ 9262377 w 12192000"/>
              <a:gd name="connsiteY56" fmla="*/ 286635 h 4939827"/>
              <a:gd name="connsiteX57" fmla="*/ 9287089 w 12192000"/>
              <a:gd name="connsiteY57" fmla="*/ 303891 h 4939827"/>
              <a:gd name="connsiteX58" fmla="*/ 9371484 w 12192000"/>
              <a:gd name="connsiteY58" fmla="*/ 329634 h 4939827"/>
              <a:gd name="connsiteX59" fmla="*/ 9404829 w 12192000"/>
              <a:gd name="connsiteY59" fmla="*/ 339038 h 4939827"/>
              <a:gd name="connsiteX60" fmla="*/ 9427021 w 12192000"/>
              <a:gd name="connsiteY60" fmla="*/ 358784 h 4939827"/>
              <a:gd name="connsiteX61" fmla="*/ 9670844 w 12192000"/>
              <a:gd name="connsiteY61" fmla="*/ 405128 h 4939827"/>
              <a:gd name="connsiteX62" fmla="*/ 9816083 w 12192000"/>
              <a:gd name="connsiteY62" fmla="*/ 416573 h 4939827"/>
              <a:gd name="connsiteX63" fmla="*/ 9936741 w 12192000"/>
              <a:gd name="connsiteY63" fmla="*/ 437044 h 4939827"/>
              <a:gd name="connsiteX64" fmla="*/ 10050093 w 12192000"/>
              <a:gd name="connsiteY64" fmla="*/ 443783 h 4939827"/>
              <a:gd name="connsiteX65" fmla="*/ 10130090 w 12192000"/>
              <a:gd name="connsiteY65" fmla="*/ 459520 h 4939827"/>
              <a:gd name="connsiteX66" fmla="*/ 10173456 w 12192000"/>
              <a:gd name="connsiteY66" fmla="*/ 457749 h 4939827"/>
              <a:gd name="connsiteX67" fmla="*/ 10218232 w 12192000"/>
              <a:gd name="connsiteY67" fmla="*/ 459820 h 4939827"/>
              <a:gd name="connsiteX68" fmla="*/ 10354176 w 12192000"/>
              <a:gd name="connsiteY68" fmla="*/ 471377 h 4939827"/>
              <a:gd name="connsiteX69" fmla="*/ 10430681 w 12192000"/>
              <a:gd name="connsiteY69" fmla="*/ 481226 h 4939827"/>
              <a:gd name="connsiteX70" fmla="*/ 10478169 w 12192000"/>
              <a:gd name="connsiteY70" fmla="*/ 481774 h 4939827"/>
              <a:gd name="connsiteX71" fmla="*/ 10540907 w 12192000"/>
              <a:gd name="connsiteY71" fmla="*/ 485607 h 4939827"/>
              <a:gd name="connsiteX72" fmla="*/ 10614941 w 12192000"/>
              <a:gd name="connsiteY72" fmla="*/ 487592 h 4939827"/>
              <a:gd name="connsiteX73" fmla="*/ 10674098 w 12192000"/>
              <a:gd name="connsiteY73" fmla="*/ 521656 h 4939827"/>
              <a:gd name="connsiteX74" fmla="*/ 10874834 w 12192000"/>
              <a:gd name="connsiteY74" fmla="*/ 574867 h 4939827"/>
              <a:gd name="connsiteX75" fmla="*/ 10944981 w 12192000"/>
              <a:gd name="connsiteY75" fmla="*/ 615042 h 4939827"/>
              <a:gd name="connsiteX76" fmla="*/ 11006376 w 12192000"/>
              <a:gd name="connsiteY76" fmla="*/ 645957 h 4939827"/>
              <a:gd name="connsiteX77" fmla="*/ 11076308 w 12192000"/>
              <a:gd name="connsiteY77" fmla="*/ 675698 h 4939827"/>
              <a:gd name="connsiteX78" fmla="*/ 11148789 w 12192000"/>
              <a:gd name="connsiteY78" fmla="*/ 685041 h 4939827"/>
              <a:gd name="connsiteX79" fmla="*/ 11249129 w 12192000"/>
              <a:gd name="connsiteY79" fmla="*/ 684218 h 4939827"/>
              <a:gd name="connsiteX80" fmla="*/ 11299915 w 12192000"/>
              <a:gd name="connsiteY80" fmla="*/ 692177 h 4939827"/>
              <a:gd name="connsiteX81" fmla="*/ 11386973 w 12192000"/>
              <a:gd name="connsiteY81" fmla="*/ 708209 h 4939827"/>
              <a:gd name="connsiteX82" fmla="*/ 11500105 w 12192000"/>
              <a:gd name="connsiteY82" fmla="*/ 735014 h 4939827"/>
              <a:gd name="connsiteX83" fmla="*/ 11621735 w 12192000"/>
              <a:gd name="connsiteY83" fmla="*/ 789584 h 4939827"/>
              <a:gd name="connsiteX84" fmla="*/ 11691200 w 12192000"/>
              <a:gd name="connsiteY84" fmla="*/ 867902 h 4939827"/>
              <a:gd name="connsiteX85" fmla="*/ 11819427 w 12192000"/>
              <a:gd name="connsiteY85" fmla="*/ 911634 h 4939827"/>
              <a:gd name="connsiteX86" fmla="*/ 11969720 w 12192000"/>
              <a:gd name="connsiteY86" fmla="*/ 964737 h 4939827"/>
              <a:gd name="connsiteX87" fmla="*/ 12055766 w 12192000"/>
              <a:gd name="connsiteY87" fmla="*/ 991268 h 4939827"/>
              <a:gd name="connsiteX88" fmla="*/ 12171539 w 12192000"/>
              <a:gd name="connsiteY88" fmla="*/ 995427 h 4939827"/>
              <a:gd name="connsiteX89" fmla="*/ 12187831 w 12192000"/>
              <a:gd name="connsiteY89" fmla="*/ 996580 h 4939827"/>
              <a:gd name="connsiteX90" fmla="*/ 12192000 w 12192000"/>
              <a:gd name="connsiteY90" fmla="*/ 996726 h 4939827"/>
              <a:gd name="connsiteX91" fmla="*/ 12192000 w 12192000"/>
              <a:gd name="connsiteY91" fmla="*/ 4939827 h 4939827"/>
              <a:gd name="connsiteX92" fmla="*/ 0 w 12192000"/>
              <a:gd name="connsiteY92" fmla="*/ 4939827 h 4939827"/>
              <a:gd name="connsiteX93" fmla="*/ 0 w 12192000"/>
              <a:gd name="connsiteY93" fmla="*/ 512043 h 4939827"/>
              <a:gd name="connsiteX94" fmla="*/ 7381 w 12192000"/>
              <a:gd name="connsiteY94" fmla="*/ 512580 h 4939827"/>
              <a:gd name="connsiteX95" fmla="*/ 100029 w 12192000"/>
              <a:gd name="connsiteY95" fmla="*/ 504758 h 4939827"/>
              <a:gd name="connsiteX96" fmla="*/ 155244 w 12192000"/>
              <a:gd name="connsiteY96" fmla="*/ 525130 h 4939827"/>
              <a:gd name="connsiteX97" fmla="*/ 254366 w 12192000"/>
              <a:gd name="connsiteY97" fmla="*/ 534449 h 4939827"/>
              <a:gd name="connsiteX98" fmla="*/ 447292 w 12192000"/>
              <a:gd name="connsiteY98" fmla="*/ 542725 h 4939827"/>
              <a:gd name="connsiteX99" fmla="*/ 628105 w 12192000"/>
              <a:gd name="connsiteY99" fmla="*/ 547853 h 4939827"/>
              <a:gd name="connsiteX100" fmla="*/ 783146 w 12192000"/>
              <a:gd name="connsiteY100" fmla="*/ 591799 h 4939827"/>
              <a:gd name="connsiteX101" fmla="*/ 1043676 w 12192000"/>
              <a:gd name="connsiteY101" fmla="*/ 591887 h 4939827"/>
              <a:gd name="connsiteX102" fmla="*/ 1281816 w 12192000"/>
              <a:gd name="connsiteY102" fmla="*/ 520946 h 4939827"/>
              <a:gd name="connsiteX103" fmla="*/ 1486347 w 12192000"/>
              <a:gd name="connsiteY103" fmla="*/ 487310 h 4939827"/>
              <a:gd name="connsiteX104" fmla="*/ 1568079 w 12192000"/>
              <a:gd name="connsiteY104" fmla="*/ 462531 h 4939827"/>
              <a:gd name="connsiteX105" fmla="*/ 1622516 w 12192000"/>
              <a:gd name="connsiteY105" fmla="*/ 466058 h 4939827"/>
              <a:gd name="connsiteX106" fmla="*/ 1655457 w 12192000"/>
              <a:gd name="connsiteY106" fmla="*/ 465359 h 4939827"/>
              <a:gd name="connsiteX107" fmla="*/ 1717454 w 12192000"/>
              <a:gd name="connsiteY107" fmla="*/ 417203 h 4939827"/>
              <a:gd name="connsiteX108" fmla="*/ 1913794 w 12192000"/>
              <a:gd name="connsiteY108" fmla="*/ 365255 h 4939827"/>
              <a:gd name="connsiteX109" fmla="*/ 2129762 w 12192000"/>
              <a:gd name="connsiteY109" fmla="*/ 367832 h 4939827"/>
              <a:gd name="connsiteX110" fmla="*/ 2376970 w 12192000"/>
              <a:gd name="connsiteY110" fmla="*/ 350129 h 4939827"/>
              <a:gd name="connsiteX111" fmla="*/ 2480155 w 12192000"/>
              <a:gd name="connsiteY111" fmla="*/ 359227 h 4939827"/>
              <a:gd name="connsiteX112" fmla="*/ 2586782 w 12192000"/>
              <a:gd name="connsiteY112" fmla="*/ 339352 h 4939827"/>
              <a:gd name="connsiteX113" fmla="*/ 2654496 w 12192000"/>
              <a:gd name="connsiteY113" fmla="*/ 315431 h 4939827"/>
              <a:gd name="connsiteX114" fmla="*/ 2788947 w 12192000"/>
              <a:gd name="connsiteY114" fmla="*/ 250375 h 4939827"/>
              <a:gd name="connsiteX115" fmla="*/ 2885389 w 12192000"/>
              <a:gd name="connsiteY115" fmla="*/ 255259 h 4939827"/>
              <a:gd name="connsiteX116" fmla="*/ 3045916 w 12192000"/>
              <a:gd name="connsiteY116" fmla="*/ 261030 h 4939827"/>
              <a:gd name="connsiteX117" fmla="*/ 3074187 w 12192000"/>
              <a:gd name="connsiteY117" fmla="*/ 243226 h 4939827"/>
              <a:gd name="connsiteX118" fmla="*/ 3103677 w 12192000"/>
              <a:gd name="connsiteY118" fmla="*/ 209527 h 4939827"/>
              <a:gd name="connsiteX119" fmla="*/ 3126759 w 12192000"/>
              <a:gd name="connsiteY119" fmla="*/ 211226 h 4939827"/>
              <a:gd name="connsiteX120" fmla="*/ 3164020 w 12192000"/>
              <a:gd name="connsiteY120" fmla="*/ 212779 h 4939827"/>
              <a:gd name="connsiteX121" fmla="*/ 3285019 w 12192000"/>
              <a:gd name="connsiteY121" fmla="*/ 220535 h 4939827"/>
              <a:gd name="connsiteX122" fmla="*/ 3365154 w 12192000"/>
              <a:gd name="connsiteY122" fmla="*/ 226416 h 4939827"/>
              <a:gd name="connsiteX123" fmla="*/ 3367507 w 12192000"/>
              <a:gd name="connsiteY123" fmla="*/ 225416 h 4939827"/>
              <a:gd name="connsiteX124" fmla="*/ 3387567 w 12192000"/>
              <a:gd name="connsiteY124" fmla="*/ 227103 h 4939827"/>
              <a:gd name="connsiteX125" fmla="*/ 3424753 w 12192000"/>
              <a:gd name="connsiteY125" fmla="*/ 244380 h 4939827"/>
              <a:gd name="connsiteX126" fmla="*/ 3498001 w 12192000"/>
              <a:gd name="connsiteY126" fmla="*/ 231941 h 4939827"/>
              <a:gd name="connsiteX127" fmla="*/ 3561557 w 12192000"/>
              <a:gd name="connsiteY127" fmla="*/ 228095 h 4939827"/>
              <a:gd name="connsiteX128" fmla="*/ 3611920 w 12192000"/>
              <a:gd name="connsiteY128" fmla="*/ 218094 h 4939827"/>
              <a:gd name="connsiteX129" fmla="*/ 3620528 w 12192000"/>
              <a:gd name="connsiteY129" fmla="*/ 218788 h 4939827"/>
              <a:gd name="connsiteX130" fmla="*/ 3620766 w 12192000"/>
              <a:gd name="connsiteY130" fmla="*/ 218511 h 4939827"/>
              <a:gd name="connsiteX131" fmla="*/ 3629977 w 12192000"/>
              <a:gd name="connsiteY131" fmla="*/ 218664 h 4939827"/>
              <a:gd name="connsiteX132" fmla="*/ 3636217 w 12192000"/>
              <a:gd name="connsiteY132" fmla="*/ 220048 h 4939827"/>
              <a:gd name="connsiteX133" fmla="*/ 3709484 w 12192000"/>
              <a:gd name="connsiteY133" fmla="*/ 186927 h 4939827"/>
              <a:gd name="connsiteX134" fmla="*/ 3761342 w 12192000"/>
              <a:gd name="connsiteY134" fmla="*/ 177474 h 4939827"/>
              <a:gd name="connsiteX135" fmla="*/ 3799748 w 12192000"/>
              <a:gd name="connsiteY135" fmla="*/ 167154 h 4939827"/>
              <a:gd name="connsiteX136" fmla="*/ 3812225 w 12192000"/>
              <a:gd name="connsiteY136" fmla="*/ 189020 h 4939827"/>
              <a:gd name="connsiteX137" fmla="*/ 3864537 w 12192000"/>
              <a:gd name="connsiteY137" fmla="*/ 200742 h 4939827"/>
              <a:gd name="connsiteX138" fmla="*/ 4028476 w 12192000"/>
              <a:gd name="connsiteY138" fmla="*/ 223679 h 4939827"/>
              <a:gd name="connsiteX139" fmla="*/ 4191582 w 12192000"/>
              <a:gd name="connsiteY139" fmla="*/ 238952 h 4939827"/>
              <a:gd name="connsiteX140" fmla="*/ 4251024 w 12192000"/>
              <a:gd name="connsiteY140" fmla="*/ 240874 h 4939827"/>
              <a:gd name="connsiteX141" fmla="*/ 4355275 w 12192000"/>
              <a:gd name="connsiteY141" fmla="*/ 260205 h 4939827"/>
              <a:gd name="connsiteX142" fmla="*/ 4423807 w 12192000"/>
              <a:gd name="connsiteY142" fmla="*/ 270366 h 4939827"/>
              <a:gd name="connsiteX143" fmla="*/ 4558432 w 12192000"/>
              <a:gd name="connsiteY143" fmla="*/ 269194 h 4939827"/>
              <a:gd name="connsiteX144" fmla="*/ 4635061 w 12192000"/>
              <a:gd name="connsiteY144" fmla="*/ 280682 h 4939827"/>
              <a:gd name="connsiteX145" fmla="*/ 4807427 w 12192000"/>
              <a:gd name="connsiteY145" fmla="*/ 276835 h 4939827"/>
              <a:gd name="connsiteX146" fmla="*/ 5028933 w 12192000"/>
              <a:gd name="connsiteY146" fmla="*/ 183887 h 4939827"/>
              <a:gd name="connsiteX147" fmla="*/ 5093642 w 12192000"/>
              <a:gd name="connsiteY147" fmla="*/ 177214 h 4939827"/>
              <a:gd name="connsiteX148" fmla="*/ 5102642 w 12192000"/>
              <a:gd name="connsiteY148" fmla="*/ 186816 h 4939827"/>
              <a:gd name="connsiteX149" fmla="*/ 5193590 w 12192000"/>
              <a:gd name="connsiteY149" fmla="*/ 136361 h 4939827"/>
              <a:gd name="connsiteX150" fmla="*/ 5323922 w 12192000"/>
              <a:gd name="connsiteY150" fmla="*/ 146332 h 4939827"/>
              <a:gd name="connsiteX151" fmla="*/ 5421860 w 12192000"/>
              <a:gd name="connsiteY151" fmla="*/ 167298 h 4939827"/>
              <a:gd name="connsiteX152" fmla="*/ 5476948 w 12192000"/>
              <a:gd name="connsiteY152" fmla="*/ 173249 h 4939827"/>
              <a:gd name="connsiteX153" fmla="*/ 5516842 w 12192000"/>
              <a:gd name="connsiteY153" fmla="*/ 184018 h 4939827"/>
              <a:gd name="connsiteX154" fmla="*/ 5619415 w 12192000"/>
              <a:gd name="connsiteY154" fmla="*/ 176781 h 4939827"/>
              <a:gd name="connsiteX155" fmla="*/ 5789867 w 12192000"/>
              <a:gd name="connsiteY155" fmla="*/ 150304 h 4939827"/>
              <a:gd name="connsiteX156" fmla="*/ 5825953 w 12192000"/>
              <a:gd name="connsiteY156" fmla="*/ 147907 h 4939827"/>
              <a:gd name="connsiteX157" fmla="*/ 5856168 w 12192000"/>
              <a:gd name="connsiteY157" fmla="*/ 158719 h 4939827"/>
              <a:gd name="connsiteX158" fmla="*/ 5862476 w 12192000"/>
              <a:gd name="connsiteY158" fmla="*/ 172447 h 4939827"/>
              <a:gd name="connsiteX159" fmla="*/ 5882195 w 12192000"/>
              <a:gd name="connsiteY159" fmla="*/ 173195 h 4939827"/>
              <a:gd name="connsiteX160" fmla="*/ 5887271 w 12192000"/>
              <a:gd name="connsiteY160" fmla="*/ 176084 h 4939827"/>
              <a:gd name="connsiteX161" fmla="*/ 5916552 w 12192000"/>
              <a:gd name="connsiteY161" fmla="*/ 189955 h 4939827"/>
              <a:gd name="connsiteX162" fmla="*/ 5983240 w 12192000"/>
              <a:gd name="connsiteY162" fmla="*/ 152755 h 4939827"/>
              <a:gd name="connsiteX163" fmla="*/ 6061852 w 12192000"/>
              <a:gd name="connsiteY163" fmla="*/ 161953 h 4939827"/>
              <a:gd name="connsiteX164" fmla="*/ 6531386 w 12192000"/>
              <a:gd name="connsiteY164" fmla="*/ 156103 h 4939827"/>
              <a:gd name="connsiteX165" fmla="*/ 6756965 w 12192000"/>
              <a:gd name="connsiteY165" fmla="*/ 57636 h 4939827"/>
              <a:gd name="connsiteX166" fmla="*/ 6965101 w 12192000"/>
              <a:gd name="connsiteY166" fmla="*/ 25718 h 4939827"/>
              <a:gd name="connsiteX167" fmla="*/ 6986370 w 12192000"/>
              <a:gd name="connsiteY167" fmla="*/ 12659 h 4939827"/>
              <a:gd name="connsiteX168" fmla="*/ 6989536 w 12192000"/>
              <a:gd name="connsiteY168" fmla="*/ 14528 h 4939827"/>
              <a:gd name="connsiteX169" fmla="*/ 7015933 w 12192000"/>
              <a:gd name="connsiteY169" fmla="*/ 9653 h 4939827"/>
              <a:gd name="connsiteX170" fmla="*/ 7020592 w 12192000"/>
              <a:gd name="connsiteY170" fmla="*/ 1651 h 4939827"/>
              <a:gd name="connsiteX171" fmla="*/ 7025905 w 12192000"/>
              <a:gd name="connsiteY171"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43464 w 12192000"/>
              <a:gd name="connsiteY12" fmla="*/ 68367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37675 w 12192000"/>
              <a:gd name="connsiteY17" fmla="*/ 204438 h 4939827"/>
              <a:gd name="connsiteX18" fmla="*/ 7952584 w 12192000"/>
              <a:gd name="connsiteY18" fmla="*/ 170181 h 4939827"/>
              <a:gd name="connsiteX19" fmla="*/ 8009534 w 12192000"/>
              <a:gd name="connsiteY19" fmla="*/ 176441 h 4939827"/>
              <a:gd name="connsiteX20" fmla="*/ 8058681 w 12192000"/>
              <a:gd name="connsiteY20" fmla="*/ 219431 h 4939827"/>
              <a:gd name="connsiteX21" fmla="*/ 8126175 w 12192000"/>
              <a:gd name="connsiteY21" fmla="*/ 240005 h 4939827"/>
              <a:gd name="connsiteX22" fmla="*/ 8166439 w 12192000"/>
              <a:gd name="connsiteY22" fmla="*/ 252699 h 4939827"/>
              <a:gd name="connsiteX23" fmla="*/ 8281371 w 12192000"/>
              <a:gd name="connsiteY23" fmla="*/ 256875 h 4939827"/>
              <a:gd name="connsiteX24" fmla="*/ 8381609 w 12192000"/>
              <a:gd name="connsiteY24" fmla="*/ 240618 h 4939827"/>
              <a:gd name="connsiteX25" fmla="*/ 8406759 w 12192000"/>
              <a:gd name="connsiteY25" fmla="*/ 232517 h 4939827"/>
              <a:gd name="connsiteX26" fmla="*/ 8426506 w 12192000"/>
              <a:gd name="connsiteY26" fmla="*/ 241842 h 4939827"/>
              <a:gd name="connsiteX27" fmla="*/ 8427949 w 12192000"/>
              <a:gd name="connsiteY27" fmla="*/ 240981 h 4939827"/>
              <a:gd name="connsiteX28" fmla="*/ 8441468 w 12192000"/>
              <a:gd name="connsiteY28" fmla="*/ 241157 h 4939827"/>
              <a:gd name="connsiteX29" fmla="*/ 8565757 w 12192000"/>
              <a:gd name="connsiteY29" fmla="*/ 255317 h 4939827"/>
              <a:gd name="connsiteX30" fmla="*/ 8573171 w 12192000"/>
              <a:gd name="connsiteY30" fmla="*/ 258426 h 4939827"/>
              <a:gd name="connsiteX31" fmla="*/ 8573548 w 12192000"/>
              <a:gd name="connsiteY31" fmla="*/ 258241 h 4939827"/>
              <a:gd name="connsiteX32" fmla="*/ 8581827 w 12192000"/>
              <a:gd name="connsiteY32" fmla="*/ 261028 h 4939827"/>
              <a:gd name="connsiteX33" fmla="*/ 8586687 w 12192000"/>
              <a:gd name="connsiteY33" fmla="*/ 264089 h 4939827"/>
              <a:gd name="connsiteX34" fmla="*/ 8601067 w 12192000"/>
              <a:gd name="connsiteY34" fmla="*/ 270114 h 4939827"/>
              <a:gd name="connsiteX35" fmla="*/ 8672650 w 12192000"/>
              <a:gd name="connsiteY35" fmla="*/ 254821 h 4939827"/>
              <a:gd name="connsiteX36" fmla="*/ 8785543 w 12192000"/>
              <a:gd name="connsiteY36" fmla="*/ 263406 h 4939827"/>
              <a:gd name="connsiteX37" fmla="*/ 8830588 w 12192000"/>
              <a:gd name="connsiteY37" fmla="*/ 265483 h 4939827"/>
              <a:gd name="connsiteX38" fmla="*/ 8905142 w 12192000"/>
              <a:gd name="connsiteY38" fmla="*/ 264958 h 4939827"/>
              <a:gd name="connsiteX39" fmla="*/ 8968582 w 12192000"/>
              <a:gd name="connsiteY39" fmla="*/ 262728 h 4939827"/>
              <a:gd name="connsiteX40" fmla="*/ 8972994 w 12192000"/>
              <a:gd name="connsiteY40" fmla="*/ 263284 h 4939827"/>
              <a:gd name="connsiteX41" fmla="*/ 9004605 w 12192000"/>
              <a:gd name="connsiteY41" fmla="*/ 258041 h 4939827"/>
              <a:gd name="connsiteX42" fmla="*/ 9016165 w 12192000"/>
              <a:gd name="connsiteY42" fmla="*/ 261258 h 4939827"/>
              <a:gd name="connsiteX43" fmla="*/ 9043297 w 12192000"/>
              <a:gd name="connsiteY43" fmla="*/ 281547 h 4939827"/>
              <a:gd name="connsiteX44" fmla="*/ 9048315 w 12192000"/>
              <a:gd name="connsiteY44" fmla="*/ 279264 h 4939827"/>
              <a:gd name="connsiteX45" fmla="*/ 9054706 w 12192000"/>
              <a:gd name="connsiteY45" fmla="*/ 278538 h 4939827"/>
              <a:gd name="connsiteX46" fmla="*/ 9070919 w 12192000"/>
              <a:gd name="connsiteY46" fmla="*/ 281810 h 4939827"/>
              <a:gd name="connsiteX47" fmla="*/ 9076813 w 12192000"/>
              <a:gd name="connsiteY47" fmla="*/ 283909 h 4939827"/>
              <a:gd name="connsiteX48" fmla="*/ 9085871 w 12192000"/>
              <a:gd name="connsiteY48" fmla="*/ 285133 h 4939827"/>
              <a:gd name="connsiteX49" fmla="*/ 9086159 w 12192000"/>
              <a:gd name="connsiteY49" fmla="*/ 284887 h 4939827"/>
              <a:gd name="connsiteX50" fmla="*/ 9134606 w 12192000"/>
              <a:gd name="connsiteY50" fmla="*/ 288168 h 4939827"/>
              <a:gd name="connsiteX51" fmla="*/ 9195590 w 12192000"/>
              <a:gd name="connsiteY51" fmla="*/ 279568 h 4939827"/>
              <a:gd name="connsiteX52" fmla="*/ 9219336 w 12192000"/>
              <a:gd name="connsiteY52" fmla="*/ 278133 h 4939827"/>
              <a:gd name="connsiteX53" fmla="*/ 9232362 w 12192000"/>
              <a:gd name="connsiteY53" fmla="*/ 275894 h 4939827"/>
              <a:gd name="connsiteX54" fmla="*/ 9233396 w 12192000"/>
              <a:gd name="connsiteY54" fmla="*/ 274803 h 4939827"/>
              <a:gd name="connsiteX55" fmla="*/ 9256213 w 12192000"/>
              <a:gd name="connsiteY55" fmla="*/ 281576 h 4939827"/>
              <a:gd name="connsiteX56" fmla="*/ 9262377 w 12192000"/>
              <a:gd name="connsiteY56" fmla="*/ 286635 h 4939827"/>
              <a:gd name="connsiteX57" fmla="*/ 9287089 w 12192000"/>
              <a:gd name="connsiteY57" fmla="*/ 303891 h 4939827"/>
              <a:gd name="connsiteX58" fmla="*/ 9371484 w 12192000"/>
              <a:gd name="connsiteY58" fmla="*/ 329634 h 4939827"/>
              <a:gd name="connsiteX59" fmla="*/ 9404829 w 12192000"/>
              <a:gd name="connsiteY59" fmla="*/ 339038 h 4939827"/>
              <a:gd name="connsiteX60" fmla="*/ 9427021 w 12192000"/>
              <a:gd name="connsiteY60" fmla="*/ 358784 h 4939827"/>
              <a:gd name="connsiteX61" fmla="*/ 9670844 w 12192000"/>
              <a:gd name="connsiteY61" fmla="*/ 405128 h 4939827"/>
              <a:gd name="connsiteX62" fmla="*/ 9816083 w 12192000"/>
              <a:gd name="connsiteY62" fmla="*/ 416573 h 4939827"/>
              <a:gd name="connsiteX63" fmla="*/ 9936741 w 12192000"/>
              <a:gd name="connsiteY63" fmla="*/ 437044 h 4939827"/>
              <a:gd name="connsiteX64" fmla="*/ 10050093 w 12192000"/>
              <a:gd name="connsiteY64" fmla="*/ 443783 h 4939827"/>
              <a:gd name="connsiteX65" fmla="*/ 10130090 w 12192000"/>
              <a:gd name="connsiteY65" fmla="*/ 459520 h 4939827"/>
              <a:gd name="connsiteX66" fmla="*/ 10173456 w 12192000"/>
              <a:gd name="connsiteY66" fmla="*/ 457749 h 4939827"/>
              <a:gd name="connsiteX67" fmla="*/ 10218232 w 12192000"/>
              <a:gd name="connsiteY67" fmla="*/ 459820 h 4939827"/>
              <a:gd name="connsiteX68" fmla="*/ 10354176 w 12192000"/>
              <a:gd name="connsiteY68" fmla="*/ 471377 h 4939827"/>
              <a:gd name="connsiteX69" fmla="*/ 10430681 w 12192000"/>
              <a:gd name="connsiteY69" fmla="*/ 481226 h 4939827"/>
              <a:gd name="connsiteX70" fmla="*/ 10478169 w 12192000"/>
              <a:gd name="connsiteY70" fmla="*/ 481774 h 4939827"/>
              <a:gd name="connsiteX71" fmla="*/ 10540907 w 12192000"/>
              <a:gd name="connsiteY71" fmla="*/ 485607 h 4939827"/>
              <a:gd name="connsiteX72" fmla="*/ 10614941 w 12192000"/>
              <a:gd name="connsiteY72" fmla="*/ 487592 h 4939827"/>
              <a:gd name="connsiteX73" fmla="*/ 10674098 w 12192000"/>
              <a:gd name="connsiteY73" fmla="*/ 521656 h 4939827"/>
              <a:gd name="connsiteX74" fmla="*/ 10874834 w 12192000"/>
              <a:gd name="connsiteY74" fmla="*/ 574867 h 4939827"/>
              <a:gd name="connsiteX75" fmla="*/ 10944981 w 12192000"/>
              <a:gd name="connsiteY75" fmla="*/ 615042 h 4939827"/>
              <a:gd name="connsiteX76" fmla="*/ 11006376 w 12192000"/>
              <a:gd name="connsiteY76" fmla="*/ 645957 h 4939827"/>
              <a:gd name="connsiteX77" fmla="*/ 11076308 w 12192000"/>
              <a:gd name="connsiteY77" fmla="*/ 675698 h 4939827"/>
              <a:gd name="connsiteX78" fmla="*/ 11148789 w 12192000"/>
              <a:gd name="connsiteY78" fmla="*/ 685041 h 4939827"/>
              <a:gd name="connsiteX79" fmla="*/ 11249129 w 12192000"/>
              <a:gd name="connsiteY79" fmla="*/ 684218 h 4939827"/>
              <a:gd name="connsiteX80" fmla="*/ 11299915 w 12192000"/>
              <a:gd name="connsiteY80" fmla="*/ 692177 h 4939827"/>
              <a:gd name="connsiteX81" fmla="*/ 11386973 w 12192000"/>
              <a:gd name="connsiteY81" fmla="*/ 708209 h 4939827"/>
              <a:gd name="connsiteX82" fmla="*/ 11500105 w 12192000"/>
              <a:gd name="connsiteY82" fmla="*/ 735014 h 4939827"/>
              <a:gd name="connsiteX83" fmla="*/ 11621735 w 12192000"/>
              <a:gd name="connsiteY83" fmla="*/ 789584 h 4939827"/>
              <a:gd name="connsiteX84" fmla="*/ 11691200 w 12192000"/>
              <a:gd name="connsiteY84" fmla="*/ 867902 h 4939827"/>
              <a:gd name="connsiteX85" fmla="*/ 11819427 w 12192000"/>
              <a:gd name="connsiteY85" fmla="*/ 911634 h 4939827"/>
              <a:gd name="connsiteX86" fmla="*/ 11969720 w 12192000"/>
              <a:gd name="connsiteY86" fmla="*/ 964737 h 4939827"/>
              <a:gd name="connsiteX87" fmla="*/ 12055766 w 12192000"/>
              <a:gd name="connsiteY87" fmla="*/ 991268 h 4939827"/>
              <a:gd name="connsiteX88" fmla="*/ 12171539 w 12192000"/>
              <a:gd name="connsiteY88" fmla="*/ 995427 h 4939827"/>
              <a:gd name="connsiteX89" fmla="*/ 12187831 w 12192000"/>
              <a:gd name="connsiteY89" fmla="*/ 996580 h 4939827"/>
              <a:gd name="connsiteX90" fmla="*/ 12192000 w 12192000"/>
              <a:gd name="connsiteY90" fmla="*/ 996726 h 4939827"/>
              <a:gd name="connsiteX91" fmla="*/ 12192000 w 12192000"/>
              <a:gd name="connsiteY91" fmla="*/ 4939827 h 4939827"/>
              <a:gd name="connsiteX92" fmla="*/ 0 w 12192000"/>
              <a:gd name="connsiteY92" fmla="*/ 4939827 h 4939827"/>
              <a:gd name="connsiteX93" fmla="*/ 0 w 12192000"/>
              <a:gd name="connsiteY93" fmla="*/ 512043 h 4939827"/>
              <a:gd name="connsiteX94" fmla="*/ 7381 w 12192000"/>
              <a:gd name="connsiteY94" fmla="*/ 512580 h 4939827"/>
              <a:gd name="connsiteX95" fmla="*/ 100029 w 12192000"/>
              <a:gd name="connsiteY95" fmla="*/ 504758 h 4939827"/>
              <a:gd name="connsiteX96" fmla="*/ 155244 w 12192000"/>
              <a:gd name="connsiteY96" fmla="*/ 525130 h 4939827"/>
              <a:gd name="connsiteX97" fmla="*/ 254366 w 12192000"/>
              <a:gd name="connsiteY97" fmla="*/ 534449 h 4939827"/>
              <a:gd name="connsiteX98" fmla="*/ 447292 w 12192000"/>
              <a:gd name="connsiteY98" fmla="*/ 542725 h 4939827"/>
              <a:gd name="connsiteX99" fmla="*/ 628105 w 12192000"/>
              <a:gd name="connsiteY99" fmla="*/ 547853 h 4939827"/>
              <a:gd name="connsiteX100" fmla="*/ 783146 w 12192000"/>
              <a:gd name="connsiteY100" fmla="*/ 591799 h 4939827"/>
              <a:gd name="connsiteX101" fmla="*/ 1043676 w 12192000"/>
              <a:gd name="connsiteY101" fmla="*/ 591887 h 4939827"/>
              <a:gd name="connsiteX102" fmla="*/ 1281816 w 12192000"/>
              <a:gd name="connsiteY102" fmla="*/ 520946 h 4939827"/>
              <a:gd name="connsiteX103" fmla="*/ 1486347 w 12192000"/>
              <a:gd name="connsiteY103" fmla="*/ 487310 h 4939827"/>
              <a:gd name="connsiteX104" fmla="*/ 1568079 w 12192000"/>
              <a:gd name="connsiteY104" fmla="*/ 462531 h 4939827"/>
              <a:gd name="connsiteX105" fmla="*/ 1622516 w 12192000"/>
              <a:gd name="connsiteY105" fmla="*/ 466058 h 4939827"/>
              <a:gd name="connsiteX106" fmla="*/ 1655457 w 12192000"/>
              <a:gd name="connsiteY106" fmla="*/ 465359 h 4939827"/>
              <a:gd name="connsiteX107" fmla="*/ 1717454 w 12192000"/>
              <a:gd name="connsiteY107" fmla="*/ 417203 h 4939827"/>
              <a:gd name="connsiteX108" fmla="*/ 1913794 w 12192000"/>
              <a:gd name="connsiteY108" fmla="*/ 365255 h 4939827"/>
              <a:gd name="connsiteX109" fmla="*/ 2129762 w 12192000"/>
              <a:gd name="connsiteY109" fmla="*/ 367832 h 4939827"/>
              <a:gd name="connsiteX110" fmla="*/ 2376970 w 12192000"/>
              <a:gd name="connsiteY110" fmla="*/ 350129 h 4939827"/>
              <a:gd name="connsiteX111" fmla="*/ 2480155 w 12192000"/>
              <a:gd name="connsiteY111" fmla="*/ 359227 h 4939827"/>
              <a:gd name="connsiteX112" fmla="*/ 2586782 w 12192000"/>
              <a:gd name="connsiteY112" fmla="*/ 339352 h 4939827"/>
              <a:gd name="connsiteX113" fmla="*/ 2654496 w 12192000"/>
              <a:gd name="connsiteY113" fmla="*/ 315431 h 4939827"/>
              <a:gd name="connsiteX114" fmla="*/ 2788947 w 12192000"/>
              <a:gd name="connsiteY114" fmla="*/ 250375 h 4939827"/>
              <a:gd name="connsiteX115" fmla="*/ 2885389 w 12192000"/>
              <a:gd name="connsiteY115" fmla="*/ 255259 h 4939827"/>
              <a:gd name="connsiteX116" fmla="*/ 3045916 w 12192000"/>
              <a:gd name="connsiteY116" fmla="*/ 261030 h 4939827"/>
              <a:gd name="connsiteX117" fmla="*/ 3074187 w 12192000"/>
              <a:gd name="connsiteY117" fmla="*/ 243226 h 4939827"/>
              <a:gd name="connsiteX118" fmla="*/ 3103677 w 12192000"/>
              <a:gd name="connsiteY118" fmla="*/ 209527 h 4939827"/>
              <a:gd name="connsiteX119" fmla="*/ 3126759 w 12192000"/>
              <a:gd name="connsiteY119" fmla="*/ 211226 h 4939827"/>
              <a:gd name="connsiteX120" fmla="*/ 3164020 w 12192000"/>
              <a:gd name="connsiteY120" fmla="*/ 212779 h 4939827"/>
              <a:gd name="connsiteX121" fmla="*/ 3285019 w 12192000"/>
              <a:gd name="connsiteY121" fmla="*/ 220535 h 4939827"/>
              <a:gd name="connsiteX122" fmla="*/ 3365154 w 12192000"/>
              <a:gd name="connsiteY122" fmla="*/ 226416 h 4939827"/>
              <a:gd name="connsiteX123" fmla="*/ 3367507 w 12192000"/>
              <a:gd name="connsiteY123" fmla="*/ 225416 h 4939827"/>
              <a:gd name="connsiteX124" fmla="*/ 3387567 w 12192000"/>
              <a:gd name="connsiteY124" fmla="*/ 227103 h 4939827"/>
              <a:gd name="connsiteX125" fmla="*/ 3424753 w 12192000"/>
              <a:gd name="connsiteY125" fmla="*/ 244380 h 4939827"/>
              <a:gd name="connsiteX126" fmla="*/ 3498001 w 12192000"/>
              <a:gd name="connsiteY126" fmla="*/ 231941 h 4939827"/>
              <a:gd name="connsiteX127" fmla="*/ 3561557 w 12192000"/>
              <a:gd name="connsiteY127" fmla="*/ 228095 h 4939827"/>
              <a:gd name="connsiteX128" fmla="*/ 3611920 w 12192000"/>
              <a:gd name="connsiteY128" fmla="*/ 218094 h 4939827"/>
              <a:gd name="connsiteX129" fmla="*/ 3620528 w 12192000"/>
              <a:gd name="connsiteY129" fmla="*/ 218788 h 4939827"/>
              <a:gd name="connsiteX130" fmla="*/ 3620766 w 12192000"/>
              <a:gd name="connsiteY130" fmla="*/ 218511 h 4939827"/>
              <a:gd name="connsiteX131" fmla="*/ 3629977 w 12192000"/>
              <a:gd name="connsiteY131" fmla="*/ 218664 h 4939827"/>
              <a:gd name="connsiteX132" fmla="*/ 3636217 w 12192000"/>
              <a:gd name="connsiteY132" fmla="*/ 220048 h 4939827"/>
              <a:gd name="connsiteX133" fmla="*/ 3709484 w 12192000"/>
              <a:gd name="connsiteY133" fmla="*/ 186927 h 4939827"/>
              <a:gd name="connsiteX134" fmla="*/ 3761342 w 12192000"/>
              <a:gd name="connsiteY134" fmla="*/ 177474 h 4939827"/>
              <a:gd name="connsiteX135" fmla="*/ 3799748 w 12192000"/>
              <a:gd name="connsiteY135" fmla="*/ 167154 h 4939827"/>
              <a:gd name="connsiteX136" fmla="*/ 3812225 w 12192000"/>
              <a:gd name="connsiteY136" fmla="*/ 189020 h 4939827"/>
              <a:gd name="connsiteX137" fmla="*/ 3864537 w 12192000"/>
              <a:gd name="connsiteY137" fmla="*/ 200742 h 4939827"/>
              <a:gd name="connsiteX138" fmla="*/ 4028476 w 12192000"/>
              <a:gd name="connsiteY138" fmla="*/ 223679 h 4939827"/>
              <a:gd name="connsiteX139" fmla="*/ 4191582 w 12192000"/>
              <a:gd name="connsiteY139" fmla="*/ 238952 h 4939827"/>
              <a:gd name="connsiteX140" fmla="*/ 4251024 w 12192000"/>
              <a:gd name="connsiteY140" fmla="*/ 240874 h 4939827"/>
              <a:gd name="connsiteX141" fmla="*/ 4355275 w 12192000"/>
              <a:gd name="connsiteY141" fmla="*/ 260205 h 4939827"/>
              <a:gd name="connsiteX142" fmla="*/ 4423807 w 12192000"/>
              <a:gd name="connsiteY142" fmla="*/ 270366 h 4939827"/>
              <a:gd name="connsiteX143" fmla="*/ 4558432 w 12192000"/>
              <a:gd name="connsiteY143" fmla="*/ 269194 h 4939827"/>
              <a:gd name="connsiteX144" fmla="*/ 4635061 w 12192000"/>
              <a:gd name="connsiteY144" fmla="*/ 280682 h 4939827"/>
              <a:gd name="connsiteX145" fmla="*/ 4807427 w 12192000"/>
              <a:gd name="connsiteY145" fmla="*/ 276835 h 4939827"/>
              <a:gd name="connsiteX146" fmla="*/ 5028933 w 12192000"/>
              <a:gd name="connsiteY146" fmla="*/ 183887 h 4939827"/>
              <a:gd name="connsiteX147" fmla="*/ 5093642 w 12192000"/>
              <a:gd name="connsiteY147" fmla="*/ 177214 h 4939827"/>
              <a:gd name="connsiteX148" fmla="*/ 5102642 w 12192000"/>
              <a:gd name="connsiteY148" fmla="*/ 186816 h 4939827"/>
              <a:gd name="connsiteX149" fmla="*/ 5193590 w 12192000"/>
              <a:gd name="connsiteY149" fmla="*/ 136361 h 4939827"/>
              <a:gd name="connsiteX150" fmla="*/ 5323922 w 12192000"/>
              <a:gd name="connsiteY150" fmla="*/ 146332 h 4939827"/>
              <a:gd name="connsiteX151" fmla="*/ 5421860 w 12192000"/>
              <a:gd name="connsiteY151" fmla="*/ 167298 h 4939827"/>
              <a:gd name="connsiteX152" fmla="*/ 5476948 w 12192000"/>
              <a:gd name="connsiteY152" fmla="*/ 173249 h 4939827"/>
              <a:gd name="connsiteX153" fmla="*/ 5516842 w 12192000"/>
              <a:gd name="connsiteY153" fmla="*/ 184018 h 4939827"/>
              <a:gd name="connsiteX154" fmla="*/ 5619415 w 12192000"/>
              <a:gd name="connsiteY154" fmla="*/ 176781 h 4939827"/>
              <a:gd name="connsiteX155" fmla="*/ 5789867 w 12192000"/>
              <a:gd name="connsiteY155" fmla="*/ 150304 h 4939827"/>
              <a:gd name="connsiteX156" fmla="*/ 5825953 w 12192000"/>
              <a:gd name="connsiteY156" fmla="*/ 147907 h 4939827"/>
              <a:gd name="connsiteX157" fmla="*/ 5856168 w 12192000"/>
              <a:gd name="connsiteY157" fmla="*/ 158719 h 4939827"/>
              <a:gd name="connsiteX158" fmla="*/ 5862476 w 12192000"/>
              <a:gd name="connsiteY158" fmla="*/ 172447 h 4939827"/>
              <a:gd name="connsiteX159" fmla="*/ 5882195 w 12192000"/>
              <a:gd name="connsiteY159" fmla="*/ 173195 h 4939827"/>
              <a:gd name="connsiteX160" fmla="*/ 5887271 w 12192000"/>
              <a:gd name="connsiteY160" fmla="*/ 176084 h 4939827"/>
              <a:gd name="connsiteX161" fmla="*/ 5916552 w 12192000"/>
              <a:gd name="connsiteY161" fmla="*/ 189955 h 4939827"/>
              <a:gd name="connsiteX162" fmla="*/ 5983240 w 12192000"/>
              <a:gd name="connsiteY162" fmla="*/ 152755 h 4939827"/>
              <a:gd name="connsiteX163" fmla="*/ 6061852 w 12192000"/>
              <a:gd name="connsiteY163" fmla="*/ 161953 h 4939827"/>
              <a:gd name="connsiteX164" fmla="*/ 6415830 w 12192000"/>
              <a:gd name="connsiteY164" fmla="*/ 136006 h 4939827"/>
              <a:gd name="connsiteX165" fmla="*/ 6756965 w 12192000"/>
              <a:gd name="connsiteY165" fmla="*/ 57636 h 4939827"/>
              <a:gd name="connsiteX166" fmla="*/ 6965101 w 12192000"/>
              <a:gd name="connsiteY166" fmla="*/ 25718 h 4939827"/>
              <a:gd name="connsiteX167" fmla="*/ 6986370 w 12192000"/>
              <a:gd name="connsiteY167" fmla="*/ 12659 h 4939827"/>
              <a:gd name="connsiteX168" fmla="*/ 6989536 w 12192000"/>
              <a:gd name="connsiteY168" fmla="*/ 14528 h 4939827"/>
              <a:gd name="connsiteX169" fmla="*/ 7015933 w 12192000"/>
              <a:gd name="connsiteY169" fmla="*/ 9653 h 4939827"/>
              <a:gd name="connsiteX170" fmla="*/ 7020592 w 12192000"/>
              <a:gd name="connsiteY170" fmla="*/ 1651 h 4939827"/>
              <a:gd name="connsiteX171" fmla="*/ 7025905 w 12192000"/>
              <a:gd name="connsiteY171"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43464 w 12192000"/>
              <a:gd name="connsiteY12" fmla="*/ 68367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37675 w 12192000"/>
              <a:gd name="connsiteY17" fmla="*/ 204438 h 4939827"/>
              <a:gd name="connsiteX18" fmla="*/ 7952584 w 12192000"/>
              <a:gd name="connsiteY18" fmla="*/ 170181 h 4939827"/>
              <a:gd name="connsiteX19" fmla="*/ 8009534 w 12192000"/>
              <a:gd name="connsiteY19" fmla="*/ 176441 h 4939827"/>
              <a:gd name="connsiteX20" fmla="*/ 8058681 w 12192000"/>
              <a:gd name="connsiteY20" fmla="*/ 219431 h 4939827"/>
              <a:gd name="connsiteX21" fmla="*/ 8126175 w 12192000"/>
              <a:gd name="connsiteY21" fmla="*/ 240005 h 4939827"/>
              <a:gd name="connsiteX22" fmla="*/ 8166439 w 12192000"/>
              <a:gd name="connsiteY22" fmla="*/ 252699 h 4939827"/>
              <a:gd name="connsiteX23" fmla="*/ 8281371 w 12192000"/>
              <a:gd name="connsiteY23" fmla="*/ 256875 h 4939827"/>
              <a:gd name="connsiteX24" fmla="*/ 8381609 w 12192000"/>
              <a:gd name="connsiteY24" fmla="*/ 240618 h 4939827"/>
              <a:gd name="connsiteX25" fmla="*/ 8406759 w 12192000"/>
              <a:gd name="connsiteY25" fmla="*/ 232517 h 4939827"/>
              <a:gd name="connsiteX26" fmla="*/ 8426506 w 12192000"/>
              <a:gd name="connsiteY26" fmla="*/ 241842 h 4939827"/>
              <a:gd name="connsiteX27" fmla="*/ 8427949 w 12192000"/>
              <a:gd name="connsiteY27" fmla="*/ 240981 h 4939827"/>
              <a:gd name="connsiteX28" fmla="*/ 8441468 w 12192000"/>
              <a:gd name="connsiteY28" fmla="*/ 241157 h 4939827"/>
              <a:gd name="connsiteX29" fmla="*/ 8565757 w 12192000"/>
              <a:gd name="connsiteY29" fmla="*/ 255317 h 4939827"/>
              <a:gd name="connsiteX30" fmla="*/ 8573171 w 12192000"/>
              <a:gd name="connsiteY30" fmla="*/ 258426 h 4939827"/>
              <a:gd name="connsiteX31" fmla="*/ 8573548 w 12192000"/>
              <a:gd name="connsiteY31" fmla="*/ 258241 h 4939827"/>
              <a:gd name="connsiteX32" fmla="*/ 8581827 w 12192000"/>
              <a:gd name="connsiteY32" fmla="*/ 261028 h 4939827"/>
              <a:gd name="connsiteX33" fmla="*/ 8586687 w 12192000"/>
              <a:gd name="connsiteY33" fmla="*/ 264089 h 4939827"/>
              <a:gd name="connsiteX34" fmla="*/ 8601067 w 12192000"/>
              <a:gd name="connsiteY34" fmla="*/ 270114 h 4939827"/>
              <a:gd name="connsiteX35" fmla="*/ 8672650 w 12192000"/>
              <a:gd name="connsiteY35" fmla="*/ 254821 h 4939827"/>
              <a:gd name="connsiteX36" fmla="*/ 8785543 w 12192000"/>
              <a:gd name="connsiteY36" fmla="*/ 263406 h 4939827"/>
              <a:gd name="connsiteX37" fmla="*/ 8830588 w 12192000"/>
              <a:gd name="connsiteY37" fmla="*/ 265483 h 4939827"/>
              <a:gd name="connsiteX38" fmla="*/ 8905142 w 12192000"/>
              <a:gd name="connsiteY38" fmla="*/ 264958 h 4939827"/>
              <a:gd name="connsiteX39" fmla="*/ 8968582 w 12192000"/>
              <a:gd name="connsiteY39" fmla="*/ 262728 h 4939827"/>
              <a:gd name="connsiteX40" fmla="*/ 8972994 w 12192000"/>
              <a:gd name="connsiteY40" fmla="*/ 263284 h 4939827"/>
              <a:gd name="connsiteX41" fmla="*/ 9004605 w 12192000"/>
              <a:gd name="connsiteY41" fmla="*/ 258041 h 4939827"/>
              <a:gd name="connsiteX42" fmla="*/ 9016165 w 12192000"/>
              <a:gd name="connsiteY42" fmla="*/ 261258 h 4939827"/>
              <a:gd name="connsiteX43" fmla="*/ 9043297 w 12192000"/>
              <a:gd name="connsiteY43" fmla="*/ 281547 h 4939827"/>
              <a:gd name="connsiteX44" fmla="*/ 9048315 w 12192000"/>
              <a:gd name="connsiteY44" fmla="*/ 279264 h 4939827"/>
              <a:gd name="connsiteX45" fmla="*/ 9054706 w 12192000"/>
              <a:gd name="connsiteY45" fmla="*/ 278538 h 4939827"/>
              <a:gd name="connsiteX46" fmla="*/ 9070919 w 12192000"/>
              <a:gd name="connsiteY46" fmla="*/ 281810 h 4939827"/>
              <a:gd name="connsiteX47" fmla="*/ 9076813 w 12192000"/>
              <a:gd name="connsiteY47" fmla="*/ 283909 h 4939827"/>
              <a:gd name="connsiteX48" fmla="*/ 9085871 w 12192000"/>
              <a:gd name="connsiteY48" fmla="*/ 285133 h 4939827"/>
              <a:gd name="connsiteX49" fmla="*/ 9086159 w 12192000"/>
              <a:gd name="connsiteY49" fmla="*/ 284887 h 4939827"/>
              <a:gd name="connsiteX50" fmla="*/ 9134606 w 12192000"/>
              <a:gd name="connsiteY50" fmla="*/ 288168 h 4939827"/>
              <a:gd name="connsiteX51" fmla="*/ 9195590 w 12192000"/>
              <a:gd name="connsiteY51" fmla="*/ 279568 h 4939827"/>
              <a:gd name="connsiteX52" fmla="*/ 9219336 w 12192000"/>
              <a:gd name="connsiteY52" fmla="*/ 278133 h 4939827"/>
              <a:gd name="connsiteX53" fmla="*/ 9232362 w 12192000"/>
              <a:gd name="connsiteY53" fmla="*/ 275894 h 4939827"/>
              <a:gd name="connsiteX54" fmla="*/ 9233396 w 12192000"/>
              <a:gd name="connsiteY54" fmla="*/ 274803 h 4939827"/>
              <a:gd name="connsiteX55" fmla="*/ 9256213 w 12192000"/>
              <a:gd name="connsiteY55" fmla="*/ 281576 h 4939827"/>
              <a:gd name="connsiteX56" fmla="*/ 9262377 w 12192000"/>
              <a:gd name="connsiteY56" fmla="*/ 286635 h 4939827"/>
              <a:gd name="connsiteX57" fmla="*/ 9287089 w 12192000"/>
              <a:gd name="connsiteY57" fmla="*/ 303891 h 4939827"/>
              <a:gd name="connsiteX58" fmla="*/ 9371484 w 12192000"/>
              <a:gd name="connsiteY58" fmla="*/ 329634 h 4939827"/>
              <a:gd name="connsiteX59" fmla="*/ 9404829 w 12192000"/>
              <a:gd name="connsiteY59" fmla="*/ 339038 h 4939827"/>
              <a:gd name="connsiteX60" fmla="*/ 9427021 w 12192000"/>
              <a:gd name="connsiteY60" fmla="*/ 358784 h 4939827"/>
              <a:gd name="connsiteX61" fmla="*/ 9670844 w 12192000"/>
              <a:gd name="connsiteY61" fmla="*/ 405128 h 4939827"/>
              <a:gd name="connsiteX62" fmla="*/ 9816083 w 12192000"/>
              <a:gd name="connsiteY62" fmla="*/ 416573 h 4939827"/>
              <a:gd name="connsiteX63" fmla="*/ 9936741 w 12192000"/>
              <a:gd name="connsiteY63" fmla="*/ 437044 h 4939827"/>
              <a:gd name="connsiteX64" fmla="*/ 10050093 w 12192000"/>
              <a:gd name="connsiteY64" fmla="*/ 443783 h 4939827"/>
              <a:gd name="connsiteX65" fmla="*/ 10130090 w 12192000"/>
              <a:gd name="connsiteY65" fmla="*/ 459520 h 4939827"/>
              <a:gd name="connsiteX66" fmla="*/ 10173456 w 12192000"/>
              <a:gd name="connsiteY66" fmla="*/ 457749 h 4939827"/>
              <a:gd name="connsiteX67" fmla="*/ 10218232 w 12192000"/>
              <a:gd name="connsiteY67" fmla="*/ 459820 h 4939827"/>
              <a:gd name="connsiteX68" fmla="*/ 10354176 w 12192000"/>
              <a:gd name="connsiteY68" fmla="*/ 471377 h 4939827"/>
              <a:gd name="connsiteX69" fmla="*/ 10430681 w 12192000"/>
              <a:gd name="connsiteY69" fmla="*/ 481226 h 4939827"/>
              <a:gd name="connsiteX70" fmla="*/ 10478169 w 12192000"/>
              <a:gd name="connsiteY70" fmla="*/ 481774 h 4939827"/>
              <a:gd name="connsiteX71" fmla="*/ 10540907 w 12192000"/>
              <a:gd name="connsiteY71" fmla="*/ 485607 h 4939827"/>
              <a:gd name="connsiteX72" fmla="*/ 10614941 w 12192000"/>
              <a:gd name="connsiteY72" fmla="*/ 487592 h 4939827"/>
              <a:gd name="connsiteX73" fmla="*/ 10674098 w 12192000"/>
              <a:gd name="connsiteY73" fmla="*/ 521656 h 4939827"/>
              <a:gd name="connsiteX74" fmla="*/ 10874834 w 12192000"/>
              <a:gd name="connsiteY74" fmla="*/ 574867 h 4939827"/>
              <a:gd name="connsiteX75" fmla="*/ 10944981 w 12192000"/>
              <a:gd name="connsiteY75" fmla="*/ 615042 h 4939827"/>
              <a:gd name="connsiteX76" fmla="*/ 11006376 w 12192000"/>
              <a:gd name="connsiteY76" fmla="*/ 645957 h 4939827"/>
              <a:gd name="connsiteX77" fmla="*/ 11076308 w 12192000"/>
              <a:gd name="connsiteY77" fmla="*/ 675698 h 4939827"/>
              <a:gd name="connsiteX78" fmla="*/ 11148789 w 12192000"/>
              <a:gd name="connsiteY78" fmla="*/ 685041 h 4939827"/>
              <a:gd name="connsiteX79" fmla="*/ 11249129 w 12192000"/>
              <a:gd name="connsiteY79" fmla="*/ 684218 h 4939827"/>
              <a:gd name="connsiteX80" fmla="*/ 11299915 w 12192000"/>
              <a:gd name="connsiteY80" fmla="*/ 692177 h 4939827"/>
              <a:gd name="connsiteX81" fmla="*/ 11386973 w 12192000"/>
              <a:gd name="connsiteY81" fmla="*/ 708209 h 4939827"/>
              <a:gd name="connsiteX82" fmla="*/ 11500105 w 12192000"/>
              <a:gd name="connsiteY82" fmla="*/ 735014 h 4939827"/>
              <a:gd name="connsiteX83" fmla="*/ 11621735 w 12192000"/>
              <a:gd name="connsiteY83" fmla="*/ 789584 h 4939827"/>
              <a:gd name="connsiteX84" fmla="*/ 11691200 w 12192000"/>
              <a:gd name="connsiteY84" fmla="*/ 867902 h 4939827"/>
              <a:gd name="connsiteX85" fmla="*/ 11819427 w 12192000"/>
              <a:gd name="connsiteY85" fmla="*/ 911634 h 4939827"/>
              <a:gd name="connsiteX86" fmla="*/ 11969720 w 12192000"/>
              <a:gd name="connsiteY86" fmla="*/ 964737 h 4939827"/>
              <a:gd name="connsiteX87" fmla="*/ 12055766 w 12192000"/>
              <a:gd name="connsiteY87" fmla="*/ 991268 h 4939827"/>
              <a:gd name="connsiteX88" fmla="*/ 12171539 w 12192000"/>
              <a:gd name="connsiteY88" fmla="*/ 995427 h 4939827"/>
              <a:gd name="connsiteX89" fmla="*/ 12187831 w 12192000"/>
              <a:gd name="connsiteY89" fmla="*/ 996580 h 4939827"/>
              <a:gd name="connsiteX90" fmla="*/ 12192000 w 12192000"/>
              <a:gd name="connsiteY90" fmla="*/ 996726 h 4939827"/>
              <a:gd name="connsiteX91" fmla="*/ 12192000 w 12192000"/>
              <a:gd name="connsiteY91" fmla="*/ 4939827 h 4939827"/>
              <a:gd name="connsiteX92" fmla="*/ 0 w 12192000"/>
              <a:gd name="connsiteY92" fmla="*/ 4939827 h 4939827"/>
              <a:gd name="connsiteX93" fmla="*/ 0 w 12192000"/>
              <a:gd name="connsiteY93" fmla="*/ 512043 h 4939827"/>
              <a:gd name="connsiteX94" fmla="*/ 7381 w 12192000"/>
              <a:gd name="connsiteY94" fmla="*/ 512580 h 4939827"/>
              <a:gd name="connsiteX95" fmla="*/ 100029 w 12192000"/>
              <a:gd name="connsiteY95" fmla="*/ 504758 h 4939827"/>
              <a:gd name="connsiteX96" fmla="*/ 155244 w 12192000"/>
              <a:gd name="connsiteY96" fmla="*/ 525130 h 4939827"/>
              <a:gd name="connsiteX97" fmla="*/ 254366 w 12192000"/>
              <a:gd name="connsiteY97" fmla="*/ 534449 h 4939827"/>
              <a:gd name="connsiteX98" fmla="*/ 447292 w 12192000"/>
              <a:gd name="connsiteY98" fmla="*/ 542725 h 4939827"/>
              <a:gd name="connsiteX99" fmla="*/ 628105 w 12192000"/>
              <a:gd name="connsiteY99" fmla="*/ 547853 h 4939827"/>
              <a:gd name="connsiteX100" fmla="*/ 783146 w 12192000"/>
              <a:gd name="connsiteY100" fmla="*/ 591799 h 4939827"/>
              <a:gd name="connsiteX101" fmla="*/ 1043676 w 12192000"/>
              <a:gd name="connsiteY101" fmla="*/ 591887 h 4939827"/>
              <a:gd name="connsiteX102" fmla="*/ 1281816 w 12192000"/>
              <a:gd name="connsiteY102" fmla="*/ 520946 h 4939827"/>
              <a:gd name="connsiteX103" fmla="*/ 1486347 w 12192000"/>
              <a:gd name="connsiteY103" fmla="*/ 487310 h 4939827"/>
              <a:gd name="connsiteX104" fmla="*/ 1568079 w 12192000"/>
              <a:gd name="connsiteY104" fmla="*/ 462531 h 4939827"/>
              <a:gd name="connsiteX105" fmla="*/ 1622516 w 12192000"/>
              <a:gd name="connsiteY105" fmla="*/ 466058 h 4939827"/>
              <a:gd name="connsiteX106" fmla="*/ 1655457 w 12192000"/>
              <a:gd name="connsiteY106" fmla="*/ 465359 h 4939827"/>
              <a:gd name="connsiteX107" fmla="*/ 1717454 w 12192000"/>
              <a:gd name="connsiteY107" fmla="*/ 417203 h 4939827"/>
              <a:gd name="connsiteX108" fmla="*/ 1913794 w 12192000"/>
              <a:gd name="connsiteY108" fmla="*/ 365255 h 4939827"/>
              <a:gd name="connsiteX109" fmla="*/ 2129762 w 12192000"/>
              <a:gd name="connsiteY109" fmla="*/ 367832 h 4939827"/>
              <a:gd name="connsiteX110" fmla="*/ 2376970 w 12192000"/>
              <a:gd name="connsiteY110" fmla="*/ 350129 h 4939827"/>
              <a:gd name="connsiteX111" fmla="*/ 2480155 w 12192000"/>
              <a:gd name="connsiteY111" fmla="*/ 359227 h 4939827"/>
              <a:gd name="connsiteX112" fmla="*/ 2586782 w 12192000"/>
              <a:gd name="connsiteY112" fmla="*/ 339352 h 4939827"/>
              <a:gd name="connsiteX113" fmla="*/ 2654496 w 12192000"/>
              <a:gd name="connsiteY113" fmla="*/ 315431 h 4939827"/>
              <a:gd name="connsiteX114" fmla="*/ 2788947 w 12192000"/>
              <a:gd name="connsiteY114" fmla="*/ 250375 h 4939827"/>
              <a:gd name="connsiteX115" fmla="*/ 2885389 w 12192000"/>
              <a:gd name="connsiteY115" fmla="*/ 255259 h 4939827"/>
              <a:gd name="connsiteX116" fmla="*/ 3045916 w 12192000"/>
              <a:gd name="connsiteY116" fmla="*/ 261030 h 4939827"/>
              <a:gd name="connsiteX117" fmla="*/ 3074187 w 12192000"/>
              <a:gd name="connsiteY117" fmla="*/ 243226 h 4939827"/>
              <a:gd name="connsiteX118" fmla="*/ 3103677 w 12192000"/>
              <a:gd name="connsiteY118" fmla="*/ 209527 h 4939827"/>
              <a:gd name="connsiteX119" fmla="*/ 3126759 w 12192000"/>
              <a:gd name="connsiteY119" fmla="*/ 211226 h 4939827"/>
              <a:gd name="connsiteX120" fmla="*/ 3164020 w 12192000"/>
              <a:gd name="connsiteY120" fmla="*/ 212779 h 4939827"/>
              <a:gd name="connsiteX121" fmla="*/ 3285019 w 12192000"/>
              <a:gd name="connsiteY121" fmla="*/ 220535 h 4939827"/>
              <a:gd name="connsiteX122" fmla="*/ 3365154 w 12192000"/>
              <a:gd name="connsiteY122" fmla="*/ 226416 h 4939827"/>
              <a:gd name="connsiteX123" fmla="*/ 3367507 w 12192000"/>
              <a:gd name="connsiteY123" fmla="*/ 225416 h 4939827"/>
              <a:gd name="connsiteX124" fmla="*/ 3387567 w 12192000"/>
              <a:gd name="connsiteY124" fmla="*/ 227103 h 4939827"/>
              <a:gd name="connsiteX125" fmla="*/ 3424753 w 12192000"/>
              <a:gd name="connsiteY125" fmla="*/ 244380 h 4939827"/>
              <a:gd name="connsiteX126" fmla="*/ 3498001 w 12192000"/>
              <a:gd name="connsiteY126" fmla="*/ 231941 h 4939827"/>
              <a:gd name="connsiteX127" fmla="*/ 3561557 w 12192000"/>
              <a:gd name="connsiteY127" fmla="*/ 228095 h 4939827"/>
              <a:gd name="connsiteX128" fmla="*/ 3611920 w 12192000"/>
              <a:gd name="connsiteY128" fmla="*/ 218094 h 4939827"/>
              <a:gd name="connsiteX129" fmla="*/ 3620528 w 12192000"/>
              <a:gd name="connsiteY129" fmla="*/ 218788 h 4939827"/>
              <a:gd name="connsiteX130" fmla="*/ 3620766 w 12192000"/>
              <a:gd name="connsiteY130" fmla="*/ 218511 h 4939827"/>
              <a:gd name="connsiteX131" fmla="*/ 3629977 w 12192000"/>
              <a:gd name="connsiteY131" fmla="*/ 218664 h 4939827"/>
              <a:gd name="connsiteX132" fmla="*/ 3636217 w 12192000"/>
              <a:gd name="connsiteY132" fmla="*/ 220048 h 4939827"/>
              <a:gd name="connsiteX133" fmla="*/ 3709484 w 12192000"/>
              <a:gd name="connsiteY133" fmla="*/ 186927 h 4939827"/>
              <a:gd name="connsiteX134" fmla="*/ 3761342 w 12192000"/>
              <a:gd name="connsiteY134" fmla="*/ 177474 h 4939827"/>
              <a:gd name="connsiteX135" fmla="*/ 3799748 w 12192000"/>
              <a:gd name="connsiteY135" fmla="*/ 167154 h 4939827"/>
              <a:gd name="connsiteX136" fmla="*/ 3812225 w 12192000"/>
              <a:gd name="connsiteY136" fmla="*/ 189020 h 4939827"/>
              <a:gd name="connsiteX137" fmla="*/ 3864537 w 12192000"/>
              <a:gd name="connsiteY137" fmla="*/ 200742 h 4939827"/>
              <a:gd name="connsiteX138" fmla="*/ 4028476 w 12192000"/>
              <a:gd name="connsiteY138" fmla="*/ 223679 h 4939827"/>
              <a:gd name="connsiteX139" fmla="*/ 4191582 w 12192000"/>
              <a:gd name="connsiteY139" fmla="*/ 238952 h 4939827"/>
              <a:gd name="connsiteX140" fmla="*/ 4251024 w 12192000"/>
              <a:gd name="connsiteY140" fmla="*/ 240874 h 4939827"/>
              <a:gd name="connsiteX141" fmla="*/ 4355275 w 12192000"/>
              <a:gd name="connsiteY141" fmla="*/ 260205 h 4939827"/>
              <a:gd name="connsiteX142" fmla="*/ 4423807 w 12192000"/>
              <a:gd name="connsiteY142" fmla="*/ 270366 h 4939827"/>
              <a:gd name="connsiteX143" fmla="*/ 4558432 w 12192000"/>
              <a:gd name="connsiteY143" fmla="*/ 269194 h 4939827"/>
              <a:gd name="connsiteX144" fmla="*/ 4635061 w 12192000"/>
              <a:gd name="connsiteY144" fmla="*/ 280682 h 4939827"/>
              <a:gd name="connsiteX145" fmla="*/ 4807427 w 12192000"/>
              <a:gd name="connsiteY145" fmla="*/ 276835 h 4939827"/>
              <a:gd name="connsiteX146" fmla="*/ 5028933 w 12192000"/>
              <a:gd name="connsiteY146" fmla="*/ 183887 h 4939827"/>
              <a:gd name="connsiteX147" fmla="*/ 5093642 w 12192000"/>
              <a:gd name="connsiteY147" fmla="*/ 177214 h 4939827"/>
              <a:gd name="connsiteX148" fmla="*/ 5102642 w 12192000"/>
              <a:gd name="connsiteY148" fmla="*/ 186816 h 4939827"/>
              <a:gd name="connsiteX149" fmla="*/ 5193590 w 12192000"/>
              <a:gd name="connsiteY149" fmla="*/ 136361 h 4939827"/>
              <a:gd name="connsiteX150" fmla="*/ 5323922 w 12192000"/>
              <a:gd name="connsiteY150" fmla="*/ 146332 h 4939827"/>
              <a:gd name="connsiteX151" fmla="*/ 5421860 w 12192000"/>
              <a:gd name="connsiteY151" fmla="*/ 167298 h 4939827"/>
              <a:gd name="connsiteX152" fmla="*/ 5476948 w 12192000"/>
              <a:gd name="connsiteY152" fmla="*/ 173249 h 4939827"/>
              <a:gd name="connsiteX153" fmla="*/ 5516842 w 12192000"/>
              <a:gd name="connsiteY153" fmla="*/ 184018 h 4939827"/>
              <a:gd name="connsiteX154" fmla="*/ 5619415 w 12192000"/>
              <a:gd name="connsiteY154" fmla="*/ 176781 h 4939827"/>
              <a:gd name="connsiteX155" fmla="*/ 5789867 w 12192000"/>
              <a:gd name="connsiteY155" fmla="*/ 150304 h 4939827"/>
              <a:gd name="connsiteX156" fmla="*/ 5825953 w 12192000"/>
              <a:gd name="connsiteY156" fmla="*/ 147907 h 4939827"/>
              <a:gd name="connsiteX157" fmla="*/ 5856168 w 12192000"/>
              <a:gd name="connsiteY157" fmla="*/ 158719 h 4939827"/>
              <a:gd name="connsiteX158" fmla="*/ 5862476 w 12192000"/>
              <a:gd name="connsiteY158" fmla="*/ 172447 h 4939827"/>
              <a:gd name="connsiteX159" fmla="*/ 5882195 w 12192000"/>
              <a:gd name="connsiteY159" fmla="*/ 173195 h 4939827"/>
              <a:gd name="connsiteX160" fmla="*/ 5887271 w 12192000"/>
              <a:gd name="connsiteY160" fmla="*/ 176084 h 4939827"/>
              <a:gd name="connsiteX161" fmla="*/ 5916552 w 12192000"/>
              <a:gd name="connsiteY161" fmla="*/ 189955 h 4939827"/>
              <a:gd name="connsiteX162" fmla="*/ 5983240 w 12192000"/>
              <a:gd name="connsiteY162" fmla="*/ 152755 h 4939827"/>
              <a:gd name="connsiteX163" fmla="*/ 6152287 w 12192000"/>
              <a:gd name="connsiteY163" fmla="*/ 116736 h 4939827"/>
              <a:gd name="connsiteX164" fmla="*/ 6415830 w 12192000"/>
              <a:gd name="connsiteY164" fmla="*/ 136006 h 4939827"/>
              <a:gd name="connsiteX165" fmla="*/ 6756965 w 12192000"/>
              <a:gd name="connsiteY165" fmla="*/ 57636 h 4939827"/>
              <a:gd name="connsiteX166" fmla="*/ 6965101 w 12192000"/>
              <a:gd name="connsiteY166" fmla="*/ 25718 h 4939827"/>
              <a:gd name="connsiteX167" fmla="*/ 6986370 w 12192000"/>
              <a:gd name="connsiteY167" fmla="*/ 12659 h 4939827"/>
              <a:gd name="connsiteX168" fmla="*/ 6989536 w 12192000"/>
              <a:gd name="connsiteY168" fmla="*/ 14528 h 4939827"/>
              <a:gd name="connsiteX169" fmla="*/ 7015933 w 12192000"/>
              <a:gd name="connsiteY169" fmla="*/ 9653 h 4939827"/>
              <a:gd name="connsiteX170" fmla="*/ 7020592 w 12192000"/>
              <a:gd name="connsiteY170" fmla="*/ 1651 h 4939827"/>
              <a:gd name="connsiteX171" fmla="*/ 7025905 w 12192000"/>
              <a:gd name="connsiteY171"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43464 w 12192000"/>
              <a:gd name="connsiteY12" fmla="*/ 68367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52584 w 12192000"/>
              <a:gd name="connsiteY17" fmla="*/ 170181 h 4939827"/>
              <a:gd name="connsiteX18" fmla="*/ 8009534 w 12192000"/>
              <a:gd name="connsiteY18" fmla="*/ 176441 h 4939827"/>
              <a:gd name="connsiteX19" fmla="*/ 8058681 w 12192000"/>
              <a:gd name="connsiteY19" fmla="*/ 219431 h 4939827"/>
              <a:gd name="connsiteX20" fmla="*/ 8126175 w 12192000"/>
              <a:gd name="connsiteY20" fmla="*/ 240005 h 4939827"/>
              <a:gd name="connsiteX21" fmla="*/ 8166439 w 12192000"/>
              <a:gd name="connsiteY21" fmla="*/ 252699 h 4939827"/>
              <a:gd name="connsiteX22" fmla="*/ 8281371 w 12192000"/>
              <a:gd name="connsiteY22" fmla="*/ 256875 h 4939827"/>
              <a:gd name="connsiteX23" fmla="*/ 8381609 w 12192000"/>
              <a:gd name="connsiteY23" fmla="*/ 240618 h 4939827"/>
              <a:gd name="connsiteX24" fmla="*/ 8406759 w 12192000"/>
              <a:gd name="connsiteY24" fmla="*/ 232517 h 4939827"/>
              <a:gd name="connsiteX25" fmla="*/ 8426506 w 12192000"/>
              <a:gd name="connsiteY25" fmla="*/ 241842 h 4939827"/>
              <a:gd name="connsiteX26" fmla="*/ 8427949 w 12192000"/>
              <a:gd name="connsiteY26" fmla="*/ 240981 h 4939827"/>
              <a:gd name="connsiteX27" fmla="*/ 8441468 w 12192000"/>
              <a:gd name="connsiteY27" fmla="*/ 241157 h 4939827"/>
              <a:gd name="connsiteX28" fmla="*/ 8565757 w 12192000"/>
              <a:gd name="connsiteY28" fmla="*/ 255317 h 4939827"/>
              <a:gd name="connsiteX29" fmla="*/ 8573171 w 12192000"/>
              <a:gd name="connsiteY29" fmla="*/ 258426 h 4939827"/>
              <a:gd name="connsiteX30" fmla="*/ 8573548 w 12192000"/>
              <a:gd name="connsiteY30" fmla="*/ 258241 h 4939827"/>
              <a:gd name="connsiteX31" fmla="*/ 8581827 w 12192000"/>
              <a:gd name="connsiteY31" fmla="*/ 261028 h 4939827"/>
              <a:gd name="connsiteX32" fmla="*/ 8586687 w 12192000"/>
              <a:gd name="connsiteY32" fmla="*/ 264089 h 4939827"/>
              <a:gd name="connsiteX33" fmla="*/ 8601067 w 12192000"/>
              <a:gd name="connsiteY33" fmla="*/ 270114 h 4939827"/>
              <a:gd name="connsiteX34" fmla="*/ 8672650 w 12192000"/>
              <a:gd name="connsiteY34" fmla="*/ 254821 h 4939827"/>
              <a:gd name="connsiteX35" fmla="*/ 8785543 w 12192000"/>
              <a:gd name="connsiteY35" fmla="*/ 263406 h 4939827"/>
              <a:gd name="connsiteX36" fmla="*/ 8830588 w 12192000"/>
              <a:gd name="connsiteY36" fmla="*/ 265483 h 4939827"/>
              <a:gd name="connsiteX37" fmla="*/ 8905142 w 12192000"/>
              <a:gd name="connsiteY37" fmla="*/ 264958 h 4939827"/>
              <a:gd name="connsiteX38" fmla="*/ 8968582 w 12192000"/>
              <a:gd name="connsiteY38" fmla="*/ 262728 h 4939827"/>
              <a:gd name="connsiteX39" fmla="*/ 8972994 w 12192000"/>
              <a:gd name="connsiteY39" fmla="*/ 263284 h 4939827"/>
              <a:gd name="connsiteX40" fmla="*/ 9004605 w 12192000"/>
              <a:gd name="connsiteY40" fmla="*/ 258041 h 4939827"/>
              <a:gd name="connsiteX41" fmla="*/ 9016165 w 12192000"/>
              <a:gd name="connsiteY41" fmla="*/ 261258 h 4939827"/>
              <a:gd name="connsiteX42" fmla="*/ 9043297 w 12192000"/>
              <a:gd name="connsiteY42" fmla="*/ 281547 h 4939827"/>
              <a:gd name="connsiteX43" fmla="*/ 9048315 w 12192000"/>
              <a:gd name="connsiteY43" fmla="*/ 279264 h 4939827"/>
              <a:gd name="connsiteX44" fmla="*/ 9054706 w 12192000"/>
              <a:gd name="connsiteY44" fmla="*/ 278538 h 4939827"/>
              <a:gd name="connsiteX45" fmla="*/ 9070919 w 12192000"/>
              <a:gd name="connsiteY45" fmla="*/ 281810 h 4939827"/>
              <a:gd name="connsiteX46" fmla="*/ 9076813 w 12192000"/>
              <a:gd name="connsiteY46" fmla="*/ 283909 h 4939827"/>
              <a:gd name="connsiteX47" fmla="*/ 9085871 w 12192000"/>
              <a:gd name="connsiteY47" fmla="*/ 285133 h 4939827"/>
              <a:gd name="connsiteX48" fmla="*/ 9086159 w 12192000"/>
              <a:gd name="connsiteY48" fmla="*/ 284887 h 4939827"/>
              <a:gd name="connsiteX49" fmla="*/ 9134606 w 12192000"/>
              <a:gd name="connsiteY49" fmla="*/ 288168 h 4939827"/>
              <a:gd name="connsiteX50" fmla="*/ 9195590 w 12192000"/>
              <a:gd name="connsiteY50" fmla="*/ 279568 h 4939827"/>
              <a:gd name="connsiteX51" fmla="*/ 9219336 w 12192000"/>
              <a:gd name="connsiteY51" fmla="*/ 278133 h 4939827"/>
              <a:gd name="connsiteX52" fmla="*/ 9232362 w 12192000"/>
              <a:gd name="connsiteY52" fmla="*/ 275894 h 4939827"/>
              <a:gd name="connsiteX53" fmla="*/ 9233396 w 12192000"/>
              <a:gd name="connsiteY53" fmla="*/ 274803 h 4939827"/>
              <a:gd name="connsiteX54" fmla="*/ 9256213 w 12192000"/>
              <a:gd name="connsiteY54" fmla="*/ 281576 h 4939827"/>
              <a:gd name="connsiteX55" fmla="*/ 9262377 w 12192000"/>
              <a:gd name="connsiteY55" fmla="*/ 286635 h 4939827"/>
              <a:gd name="connsiteX56" fmla="*/ 9287089 w 12192000"/>
              <a:gd name="connsiteY56" fmla="*/ 303891 h 4939827"/>
              <a:gd name="connsiteX57" fmla="*/ 9371484 w 12192000"/>
              <a:gd name="connsiteY57" fmla="*/ 329634 h 4939827"/>
              <a:gd name="connsiteX58" fmla="*/ 9404829 w 12192000"/>
              <a:gd name="connsiteY58" fmla="*/ 339038 h 4939827"/>
              <a:gd name="connsiteX59" fmla="*/ 9427021 w 12192000"/>
              <a:gd name="connsiteY59" fmla="*/ 358784 h 4939827"/>
              <a:gd name="connsiteX60" fmla="*/ 9670844 w 12192000"/>
              <a:gd name="connsiteY60" fmla="*/ 405128 h 4939827"/>
              <a:gd name="connsiteX61" fmla="*/ 9816083 w 12192000"/>
              <a:gd name="connsiteY61" fmla="*/ 416573 h 4939827"/>
              <a:gd name="connsiteX62" fmla="*/ 9936741 w 12192000"/>
              <a:gd name="connsiteY62" fmla="*/ 437044 h 4939827"/>
              <a:gd name="connsiteX63" fmla="*/ 10050093 w 12192000"/>
              <a:gd name="connsiteY63" fmla="*/ 443783 h 4939827"/>
              <a:gd name="connsiteX64" fmla="*/ 10130090 w 12192000"/>
              <a:gd name="connsiteY64" fmla="*/ 459520 h 4939827"/>
              <a:gd name="connsiteX65" fmla="*/ 10173456 w 12192000"/>
              <a:gd name="connsiteY65" fmla="*/ 457749 h 4939827"/>
              <a:gd name="connsiteX66" fmla="*/ 10218232 w 12192000"/>
              <a:gd name="connsiteY66" fmla="*/ 459820 h 4939827"/>
              <a:gd name="connsiteX67" fmla="*/ 10354176 w 12192000"/>
              <a:gd name="connsiteY67" fmla="*/ 471377 h 4939827"/>
              <a:gd name="connsiteX68" fmla="*/ 10430681 w 12192000"/>
              <a:gd name="connsiteY68" fmla="*/ 481226 h 4939827"/>
              <a:gd name="connsiteX69" fmla="*/ 10478169 w 12192000"/>
              <a:gd name="connsiteY69" fmla="*/ 481774 h 4939827"/>
              <a:gd name="connsiteX70" fmla="*/ 10540907 w 12192000"/>
              <a:gd name="connsiteY70" fmla="*/ 485607 h 4939827"/>
              <a:gd name="connsiteX71" fmla="*/ 10614941 w 12192000"/>
              <a:gd name="connsiteY71" fmla="*/ 487592 h 4939827"/>
              <a:gd name="connsiteX72" fmla="*/ 10674098 w 12192000"/>
              <a:gd name="connsiteY72" fmla="*/ 521656 h 4939827"/>
              <a:gd name="connsiteX73" fmla="*/ 10874834 w 12192000"/>
              <a:gd name="connsiteY73" fmla="*/ 574867 h 4939827"/>
              <a:gd name="connsiteX74" fmla="*/ 10944981 w 12192000"/>
              <a:gd name="connsiteY74" fmla="*/ 615042 h 4939827"/>
              <a:gd name="connsiteX75" fmla="*/ 11006376 w 12192000"/>
              <a:gd name="connsiteY75" fmla="*/ 645957 h 4939827"/>
              <a:gd name="connsiteX76" fmla="*/ 11076308 w 12192000"/>
              <a:gd name="connsiteY76" fmla="*/ 675698 h 4939827"/>
              <a:gd name="connsiteX77" fmla="*/ 11148789 w 12192000"/>
              <a:gd name="connsiteY77" fmla="*/ 685041 h 4939827"/>
              <a:gd name="connsiteX78" fmla="*/ 11249129 w 12192000"/>
              <a:gd name="connsiteY78" fmla="*/ 684218 h 4939827"/>
              <a:gd name="connsiteX79" fmla="*/ 11299915 w 12192000"/>
              <a:gd name="connsiteY79" fmla="*/ 692177 h 4939827"/>
              <a:gd name="connsiteX80" fmla="*/ 11386973 w 12192000"/>
              <a:gd name="connsiteY80" fmla="*/ 708209 h 4939827"/>
              <a:gd name="connsiteX81" fmla="*/ 11500105 w 12192000"/>
              <a:gd name="connsiteY81" fmla="*/ 735014 h 4939827"/>
              <a:gd name="connsiteX82" fmla="*/ 11621735 w 12192000"/>
              <a:gd name="connsiteY82" fmla="*/ 789584 h 4939827"/>
              <a:gd name="connsiteX83" fmla="*/ 11691200 w 12192000"/>
              <a:gd name="connsiteY83" fmla="*/ 867902 h 4939827"/>
              <a:gd name="connsiteX84" fmla="*/ 11819427 w 12192000"/>
              <a:gd name="connsiteY84" fmla="*/ 911634 h 4939827"/>
              <a:gd name="connsiteX85" fmla="*/ 11969720 w 12192000"/>
              <a:gd name="connsiteY85" fmla="*/ 964737 h 4939827"/>
              <a:gd name="connsiteX86" fmla="*/ 12055766 w 12192000"/>
              <a:gd name="connsiteY86" fmla="*/ 991268 h 4939827"/>
              <a:gd name="connsiteX87" fmla="*/ 12171539 w 12192000"/>
              <a:gd name="connsiteY87" fmla="*/ 995427 h 4939827"/>
              <a:gd name="connsiteX88" fmla="*/ 12187831 w 12192000"/>
              <a:gd name="connsiteY88" fmla="*/ 996580 h 4939827"/>
              <a:gd name="connsiteX89" fmla="*/ 12192000 w 12192000"/>
              <a:gd name="connsiteY89" fmla="*/ 996726 h 4939827"/>
              <a:gd name="connsiteX90" fmla="*/ 12192000 w 12192000"/>
              <a:gd name="connsiteY90" fmla="*/ 4939827 h 4939827"/>
              <a:gd name="connsiteX91" fmla="*/ 0 w 12192000"/>
              <a:gd name="connsiteY91" fmla="*/ 4939827 h 4939827"/>
              <a:gd name="connsiteX92" fmla="*/ 0 w 12192000"/>
              <a:gd name="connsiteY92" fmla="*/ 512043 h 4939827"/>
              <a:gd name="connsiteX93" fmla="*/ 7381 w 12192000"/>
              <a:gd name="connsiteY93" fmla="*/ 512580 h 4939827"/>
              <a:gd name="connsiteX94" fmla="*/ 100029 w 12192000"/>
              <a:gd name="connsiteY94" fmla="*/ 504758 h 4939827"/>
              <a:gd name="connsiteX95" fmla="*/ 155244 w 12192000"/>
              <a:gd name="connsiteY95" fmla="*/ 525130 h 4939827"/>
              <a:gd name="connsiteX96" fmla="*/ 254366 w 12192000"/>
              <a:gd name="connsiteY96" fmla="*/ 534449 h 4939827"/>
              <a:gd name="connsiteX97" fmla="*/ 447292 w 12192000"/>
              <a:gd name="connsiteY97" fmla="*/ 542725 h 4939827"/>
              <a:gd name="connsiteX98" fmla="*/ 628105 w 12192000"/>
              <a:gd name="connsiteY98" fmla="*/ 547853 h 4939827"/>
              <a:gd name="connsiteX99" fmla="*/ 783146 w 12192000"/>
              <a:gd name="connsiteY99" fmla="*/ 591799 h 4939827"/>
              <a:gd name="connsiteX100" fmla="*/ 1043676 w 12192000"/>
              <a:gd name="connsiteY100" fmla="*/ 591887 h 4939827"/>
              <a:gd name="connsiteX101" fmla="*/ 1281816 w 12192000"/>
              <a:gd name="connsiteY101" fmla="*/ 520946 h 4939827"/>
              <a:gd name="connsiteX102" fmla="*/ 1486347 w 12192000"/>
              <a:gd name="connsiteY102" fmla="*/ 487310 h 4939827"/>
              <a:gd name="connsiteX103" fmla="*/ 1568079 w 12192000"/>
              <a:gd name="connsiteY103" fmla="*/ 462531 h 4939827"/>
              <a:gd name="connsiteX104" fmla="*/ 1622516 w 12192000"/>
              <a:gd name="connsiteY104" fmla="*/ 466058 h 4939827"/>
              <a:gd name="connsiteX105" fmla="*/ 1655457 w 12192000"/>
              <a:gd name="connsiteY105" fmla="*/ 465359 h 4939827"/>
              <a:gd name="connsiteX106" fmla="*/ 1717454 w 12192000"/>
              <a:gd name="connsiteY106" fmla="*/ 417203 h 4939827"/>
              <a:gd name="connsiteX107" fmla="*/ 1913794 w 12192000"/>
              <a:gd name="connsiteY107" fmla="*/ 365255 h 4939827"/>
              <a:gd name="connsiteX108" fmla="*/ 2129762 w 12192000"/>
              <a:gd name="connsiteY108" fmla="*/ 367832 h 4939827"/>
              <a:gd name="connsiteX109" fmla="*/ 2376970 w 12192000"/>
              <a:gd name="connsiteY109" fmla="*/ 350129 h 4939827"/>
              <a:gd name="connsiteX110" fmla="*/ 2480155 w 12192000"/>
              <a:gd name="connsiteY110" fmla="*/ 359227 h 4939827"/>
              <a:gd name="connsiteX111" fmla="*/ 2586782 w 12192000"/>
              <a:gd name="connsiteY111" fmla="*/ 339352 h 4939827"/>
              <a:gd name="connsiteX112" fmla="*/ 2654496 w 12192000"/>
              <a:gd name="connsiteY112" fmla="*/ 315431 h 4939827"/>
              <a:gd name="connsiteX113" fmla="*/ 2788947 w 12192000"/>
              <a:gd name="connsiteY113" fmla="*/ 250375 h 4939827"/>
              <a:gd name="connsiteX114" fmla="*/ 2885389 w 12192000"/>
              <a:gd name="connsiteY114" fmla="*/ 255259 h 4939827"/>
              <a:gd name="connsiteX115" fmla="*/ 3045916 w 12192000"/>
              <a:gd name="connsiteY115" fmla="*/ 261030 h 4939827"/>
              <a:gd name="connsiteX116" fmla="*/ 3074187 w 12192000"/>
              <a:gd name="connsiteY116" fmla="*/ 243226 h 4939827"/>
              <a:gd name="connsiteX117" fmla="*/ 3103677 w 12192000"/>
              <a:gd name="connsiteY117" fmla="*/ 209527 h 4939827"/>
              <a:gd name="connsiteX118" fmla="*/ 3126759 w 12192000"/>
              <a:gd name="connsiteY118" fmla="*/ 211226 h 4939827"/>
              <a:gd name="connsiteX119" fmla="*/ 3164020 w 12192000"/>
              <a:gd name="connsiteY119" fmla="*/ 212779 h 4939827"/>
              <a:gd name="connsiteX120" fmla="*/ 3285019 w 12192000"/>
              <a:gd name="connsiteY120" fmla="*/ 220535 h 4939827"/>
              <a:gd name="connsiteX121" fmla="*/ 3365154 w 12192000"/>
              <a:gd name="connsiteY121" fmla="*/ 226416 h 4939827"/>
              <a:gd name="connsiteX122" fmla="*/ 3367507 w 12192000"/>
              <a:gd name="connsiteY122" fmla="*/ 225416 h 4939827"/>
              <a:gd name="connsiteX123" fmla="*/ 3387567 w 12192000"/>
              <a:gd name="connsiteY123" fmla="*/ 227103 h 4939827"/>
              <a:gd name="connsiteX124" fmla="*/ 3424753 w 12192000"/>
              <a:gd name="connsiteY124" fmla="*/ 244380 h 4939827"/>
              <a:gd name="connsiteX125" fmla="*/ 3498001 w 12192000"/>
              <a:gd name="connsiteY125" fmla="*/ 231941 h 4939827"/>
              <a:gd name="connsiteX126" fmla="*/ 3561557 w 12192000"/>
              <a:gd name="connsiteY126" fmla="*/ 228095 h 4939827"/>
              <a:gd name="connsiteX127" fmla="*/ 3611920 w 12192000"/>
              <a:gd name="connsiteY127" fmla="*/ 218094 h 4939827"/>
              <a:gd name="connsiteX128" fmla="*/ 3620528 w 12192000"/>
              <a:gd name="connsiteY128" fmla="*/ 218788 h 4939827"/>
              <a:gd name="connsiteX129" fmla="*/ 3620766 w 12192000"/>
              <a:gd name="connsiteY129" fmla="*/ 218511 h 4939827"/>
              <a:gd name="connsiteX130" fmla="*/ 3629977 w 12192000"/>
              <a:gd name="connsiteY130" fmla="*/ 218664 h 4939827"/>
              <a:gd name="connsiteX131" fmla="*/ 3636217 w 12192000"/>
              <a:gd name="connsiteY131" fmla="*/ 220048 h 4939827"/>
              <a:gd name="connsiteX132" fmla="*/ 3709484 w 12192000"/>
              <a:gd name="connsiteY132" fmla="*/ 186927 h 4939827"/>
              <a:gd name="connsiteX133" fmla="*/ 3761342 w 12192000"/>
              <a:gd name="connsiteY133" fmla="*/ 177474 h 4939827"/>
              <a:gd name="connsiteX134" fmla="*/ 3799748 w 12192000"/>
              <a:gd name="connsiteY134" fmla="*/ 167154 h 4939827"/>
              <a:gd name="connsiteX135" fmla="*/ 3812225 w 12192000"/>
              <a:gd name="connsiteY135" fmla="*/ 189020 h 4939827"/>
              <a:gd name="connsiteX136" fmla="*/ 3864537 w 12192000"/>
              <a:gd name="connsiteY136" fmla="*/ 200742 h 4939827"/>
              <a:gd name="connsiteX137" fmla="*/ 4028476 w 12192000"/>
              <a:gd name="connsiteY137" fmla="*/ 223679 h 4939827"/>
              <a:gd name="connsiteX138" fmla="*/ 4191582 w 12192000"/>
              <a:gd name="connsiteY138" fmla="*/ 238952 h 4939827"/>
              <a:gd name="connsiteX139" fmla="*/ 4251024 w 12192000"/>
              <a:gd name="connsiteY139" fmla="*/ 240874 h 4939827"/>
              <a:gd name="connsiteX140" fmla="*/ 4355275 w 12192000"/>
              <a:gd name="connsiteY140" fmla="*/ 260205 h 4939827"/>
              <a:gd name="connsiteX141" fmla="*/ 4423807 w 12192000"/>
              <a:gd name="connsiteY141" fmla="*/ 270366 h 4939827"/>
              <a:gd name="connsiteX142" fmla="*/ 4558432 w 12192000"/>
              <a:gd name="connsiteY142" fmla="*/ 269194 h 4939827"/>
              <a:gd name="connsiteX143" fmla="*/ 4635061 w 12192000"/>
              <a:gd name="connsiteY143" fmla="*/ 280682 h 4939827"/>
              <a:gd name="connsiteX144" fmla="*/ 4807427 w 12192000"/>
              <a:gd name="connsiteY144" fmla="*/ 276835 h 4939827"/>
              <a:gd name="connsiteX145" fmla="*/ 5028933 w 12192000"/>
              <a:gd name="connsiteY145" fmla="*/ 183887 h 4939827"/>
              <a:gd name="connsiteX146" fmla="*/ 5093642 w 12192000"/>
              <a:gd name="connsiteY146" fmla="*/ 177214 h 4939827"/>
              <a:gd name="connsiteX147" fmla="*/ 5102642 w 12192000"/>
              <a:gd name="connsiteY147" fmla="*/ 186816 h 4939827"/>
              <a:gd name="connsiteX148" fmla="*/ 5193590 w 12192000"/>
              <a:gd name="connsiteY148" fmla="*/ 136361 h 4939827"/>
              <a:gd name="connsiteX149" fmla="*/ 5323922 w 12192000"/>
              <a:gd name="connsiteY149" fmla="*/ 146332 h 4939827"/>
              <a:gd name="connsiteX150" fmla="*/ 5421860 w 12192000"/>
              <a:gd name="connsiteY150" fmla="*/ 167298 h 4939827"/>
              <a:gd name="connsiteX151" fmla="*/ 5476948 w 12192000"/>
              <a:gd name="connsiteY151" fmla="*/ 173249 h 4939827"/>
              <a:gd name="connsiteX152" fmla="*/ 5516842 w 12192000"/>
              <a:gd name="connsiteY152" fmla="*/ 184018 h 4939827"/>
              <a:gd name="connsiteX153" fmla="*/ 5619415 w 12192000"/>
              <a:gd name="connsiteY153" fmla="*/ 176781 h 4939827"/>
              <a:gd name="connsiteX154" fmla="*/ 5789867 w 12192000"/>
              <a:gd name="connsiteY154" fmla="*/ 150304 h 4939827"/>
              <a:gd name="connsiteX155" fmla="*/ 5825953 w 12192000"/>
              <a:gd name="connsiteY155" fmla="*/ 147907 h 4939827"/>
              <a:gd name="connsiteX156" fmla="*/ 5856168 w 12192000"/>
              <a:gd name="connsiteY156" fmla="*/ 158719 h 4939827"/>
              <a:gd name="connsiteX157" fmla="*/ 5862476 w 12192000"/>
              <a:gd name="connsiteY157" fmla="*/ 172447 h 4939827"/>
              <a:gd name="connsiteX158" fmla="*/ 5882195 w 12192000"/>
              <a:gd name="connsiteY158" fmla="*/ 173195 h 4939827"/>
              <a:gd name="connsiteX159" fmla="*/ 5887271 w 12192000"/>
              <a:gd name="connsiteY159" fmla="*/ 176084 h 4939827"/>
              <a:gd name="connsiteX160" fmla="*/ 5916552 w 12192000"/>
              <a:gd name="connsiteY160" fmla="*/ 189955 h 4939827"/>
              <a:gd name="connsiteX161" fmla="*/ 5983240 w 12192000"/>
              <a:gd name="connsiteY161" fmla="*/ 152755 h 4939827"/>
              <a:gd name="connsiteX162" fmla="*/ 6152287 w 12192000"/>
              <a:gd name="connsiteY162" fmla="*/ 116736 h 4939827"/>
              <a:gd name="connsiteX163" fmla="*/ 6415830 w 12192000"/>
              <a:gd name="connsiteY163" fmla="*/ 136006 h 4939827"/>
              <a:gd name="connsiteX164" fmla="*/ 6756965 w 12192000"/>
              <a:gd name="connsiteY164" fmla="*/ 57636 h 4939827"/>
              <a:gd name="connsiteX165" fmla="*/ 6965101 w 12192000"/>
              <a:gd name="connsiteY165" fmla="*/ 25718 h 4939827"/>
              <a:gd name="connsiteX166" fmla="*/ 6986370 w 12192000"/>
              <a:gd name="connsiteY166" fmla="*/ 12659 h 4939827"/>
              <a:gd name="connsiteX167" fmla="*/ 6989536 w 12192000"/>
              <a:gd name="connsiteY167" fmla="*/ 14528 h 4939827"/>
              <a:gd name="connsiteX168" fmla="*/ 7015933 w 12192000"/>
              <a:gd name="connsiteY168" fmla="*/ 9653 h 4939827"/>
              <a:gd name="connsiteX169" fmla="*/ 7020592 w 12192000"/>
              <a:gd name="connsiteY169" fmla="*/ 1651 h 4939827"/>
              <a:gd name="connsiteX170" fmla="*/ 7025905 w 12192000"/>
              <a:gd name="connsiteY170"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52584 w 12192000"/>
              <a:gd name="connsiteY17" fmla="*/ 170181 h 4939827"/>
              <a:gd name="connsiteX18" fmla="*/ 8009534 w 12192000"/>
              <a:gd name="connsiteY18" fmla="*/ 176441 h 4939827"/>
              <a:gd name="connsiteX19" fmla="*/ 8058681 w 12192000"/>
              <a:gd name="connsiteY19" fmla="*/ 219431 h 4939827"/>
              <a:gd name="connsiteX20" fmla="*/ 8126175 w 12192000"/>
              <a:gd name="connsiteY20" fmla="*/ 240005 h 4939827"/>
              <a:gd name="connsiteX21" fmla="*/ 8166439 w 12192000"/>
              <a:gd name="connsiteY21" fmla="*/ 252699 h 4939827"/>
              <a:gd name="connsiteX22" fmla="*/ 8281371 w 12192000"/>
              <a:gd name="connsiteY22" fmla="*/ 256875 h 4939827"/>
              <a:gd name="connsiteX23" fmla="*/ 8381609 w 12192000"/>
              <a:gd name="connsiteY23" fmla="*/ 240618 h 4939827"/>
              <a:gd name="connsiteX24" fmla="*/ 8406759 w 12192000"/>
              <a:gd name="connsiteY24" fmla="*/ 232517 h 4939827"/>
              <a:gd name="connsiteX25" fmla="*/ 8426506 w 12192000"/>
              <a:gd name="connsiteY25" fmla="*/ 241842 h 4939827"/>
              <a:gd name="connsiteX26" fmla="*/ 8427949 w 12192000"/>
              <a:gd name="connsiteY26" fmla="*/ 240981 h 4939827"/>
              <a:gd name="connsiteX27" fmla="*/ 8441468 w 12192000"/>
              <a:gd name="connsiteY27" fmla="*/ 241157 h 4939827"/>
              <a:gd name="connsiteX28" fmla="*/ 8565757 w 12192000"/>
              <a:gd name="connsiteY28" fmla="*/ 255317 h 4939827"/>
              <a:gd name="connsiteX29" fmla="*/ 8573171 w 12192000"/>
              <a:gd name="connsiteY29" fmla="*/ 258426 h 4939827"/>
              <a:gd name="connsiteX30" fmla="*/ 8573548 w 12192000"/>
              <a:gd name="connsiteY30" fmla="*/ 258241 h 4939827"/>
              <a:gd name="connsiteX31" fmla="*/ 8581827 w 12192000"/>
              <a:gd name="connsiteY31" fmla="*/ 261028 h 4939827"/>
              <a:gd name="connsiteX32" fmla="*/ 8586687 w 12192000"/>
              <a:gd name="connsiteY32" fmla="*/ 264089 h 4939827"/>
              <a:gd name="connsiteX33" fmla="*/ 8601067 w 12192000"/>
              <a:gd name="connsiteY33" fmla="*/ 270114 h 4939827"/>
              <a:gd name="connsiteX34" fmla="*/ 8672650 w 12192000"/>
              <a:gd name="connsiteY34" fmla="*/ 254821 h 4939827"/>
              <a:gd name="connsiteX35" fmla="*/ 8785543 w 12192000"/>
              <a:gd name="connsiteY35" fmla="*/ 263406 h 4939827"/>
              <a:gd name="connsiteX36" fmla="*/ 8830588 w 12192000"/>
              <a:gd name="connsiteY36" fmla="*/ 265483 h 4939827"/>
              <a:gd name="connsiteX37" fmla="*/ 8905142 w 12192000"/>
              <a:gd name="connsiteY37" fmla="*/ 264958 h 4939827"/>
              <a:gd name="connsiteX38" fmla="*/ 8968582 w 12192000"/>
              <a:gd name="connsiteY38" fmla="*/ 262728 h 4939827"/>
              <a:gd name="connsiteX39" fmla="*/ 8972994 w 12192000"/>
              <a:gd name="connsiteY39" fmla="*/ 263284 h 4939827"/>
              <a:gd name="connsiteX40" fmla="*/ 9004605 w 12192000"/>
              <a:gd name="connsiteY40" fmla="*/ 258041 h 4939827"/>
              <a:gd name="connsiteX41" fmla="*/ 9016165 w 12192000"/>
              <a:gd name="connsiteY41" fmla="*/ 261258 h 4939827"/>
              <a:gd name="connsiteX42" fmla="*/ 9043297 w 12192000"/>
              <a:gd name="connsiteY42" fmla="*/ 281547 h 4939827"/>
              <a:gd name="connsiteX43" fmla="*/ 9048315 w 12192000"/>
              <a:gd name="connsiteY43" fmla="*/ 279264 h 4939827"/>
              <a:gd name="connsiteX44" fmla="*/ 9054706 w 12192000"/>
              <a:gd name="connsiteY44" fmla="*/ 278538 h 4939827"/>
              <a:gd name="connsiteX45" fmla="*/ 9070919 w 12192000"/>
              <a:gd name="connsiteY45" fmla="*/ 281810 h 4939827"/>
              <a:gd name="connsiteX46" fmla="*/ 9076813 w 12192000"/>
              <a:gd name="connsiteY46" fmla="*/ 283909 h 4939827"/>
              <a:gd name="connsiteX47" fmla="*/ 9085871 w 12192000"/>
              <a:gd name="connsiteY47" fmla="*/ 285133 h 4939827"/>
              <a:gd name="connsiteX48" fmla="*/ 9086159 w 12192000"/>
              <a:gd name="connsiteY48" fmla="*/ 284887 h 4939827"/>
              <a:gd name="connsiteX49" fmla="*/ 9134606 w 12192000"/>
              <a:gd name="connsiteY49" fmla="*/ 288168 h 4939827"/>
              <a:gd name="connsiteX50" fmla="*/ 9195590 w 12192000"/>
              <a:gd name="connsiteY50" fmla="*/ 279568 h 4939827"/>
              <a:gd name="connsiteX51" fmla="*/ 9219336 w 12192000"/>
              <a:gd name="connsiteY51" fmla="*/ 278133 h 4939827"/>
              <a:gd name="connsiteX52" fmla="*/ 9232362 w 12192000"/>
              <a:gd name="connsiteY52" fmla="*/ 275894 h 4939827"/>
              <a:gd name="connsiteX53" fmla="*/ 9233396 w 12192000"/>
              <a:gd name="connsiteY53" fmla="*/ 274803 h 4939827"/>
              <a:gd name="connsiteX54" fmla="*/ 9256213 w 12192000"/>
              <a:gd name="connsiteY54" fmla="*/ 281576 h 4939827"/>
              <a:gd name="connsiteX55" fmla="*/ 9262377 w 12192000"/>
              <a:gd name="connsiteY55" fmla="*/ 286635 h 4939827"/>
              <a:gd name="connsiteX56" fmla="*/ 9287089 w 12192000"/>
              <a:gd name="connsiteY56" fmla="*/ 303891 h 4939827"/>
              <a:gd name="connsiteX57" fmla="*/ 9371484 w 12192000"/>
              <a:gd name="connsiteY57" fmla="*/ 329634 h 4939827"/>
              <a:gd name="connsiteX58" fmla="*/ 9404829 w 12192000"/>
              <a:gd name="connsiteY58" fmla="*/ 339038 h 4939827"/>
              <a:gd name="connsiteX59" fmla="*/ 9427021 w 12192000"/>
              <a:gd name="connsiteY59" fmla="*/ 358784 h 4939827"/>
              <a:gd name="connsiteX60" fmla="*/ 9670844 w 12192000"/>
              <a:gd name="connsiteY60" fmla="*/ 405128 h 4939827"/>
              <a:gd name="connsiteX61" fmla="*/ 9816083 w 12192000"/>
              <a:gd name="connsiteY61" fmla="*/ 416573 h 4939827"/>
              <a:gd name="connsiteX62" fmla="*/ 9936741 w 12192000"/>
              <a:gd name="connsiteY62" fmla="*/ 437044 h 4939827"/>
              <a:gd name="connsiteX63" fmla="*/ 10050093 w 12192000"/>
              <a:gd name="connsiteY63" fmla="*/ 443783 h 4939827"/>
              <a:gd name="connsiteX64" fmla="*/ 10130090 w 12192000"/>
              <a:gd name="connsiteY64" fmla="*/ 459520 h 4939827"/>
              <a:gd name="connsiteX65" fmla="*/ 10173456 w 12192000"/>
              <a:gd name="connsiteY65" fmla="*/ 457749 h 4939827"/>
              <a:gd name="connsiteX66" fmla="*/ 10218232 w 12192000"/>
              <a:gd name="connsiteY66" fmla="*/ 459820 h 4939827"/>
              <a:gd name="connsiteX67" fmla="*/ 10354176 w 12192000"/>
              <a:gd name="connsiteY67" fmla="*/ 471377 h 4939827"/>
              <a:gd name="connsiteX68" fmla="*/ 10430681 w 12192000"/>
              <a:gd name="connsiteY68" fmla="*/ 481226 h 4939827"/>
              <a:gd name="connsiteX69" fmla="*/ 10478169 w 12192000"/>
              <a:gd name="connsiteY69" fmla="*/ 481774 h 4939827"/>
              <a:gd name="connsiteX70" fmla="*/ 10540907 w 12192000"/>
              <a:gd name="connsiteY70" fmla="*/ 485607 h 4939827"/>
              <a:gd name="connsiteX71" fmla="*/ 10614941 w 12192000"/>
              <a:gd name="connsiteY71" fmla="*/ 487592 h 4939827"/>
              <a:gd name="connsiteX72" fmla="*/ 10674098 w 12192000"/>
              <a:gd name="connsiteY72" fmla="*/ 521656 h 4939827"/>
              <a:gd name="connsiteX73" fmla="*/ 10874834 w 12192000"/>
              <a:gd name="connsiteY73" fmla="*/ 574867 h 4939827"/>
              <a:gd name="connsiteX74" fmla="*/ 10944981 w 12192000"/>
              <a:gd name="connsiteY74" fmla="*/ 615042 h 4939827"/>
              <a:gd name="connsiteX75" fmla="*/ 11006376 w 12192000"/>
              <a:gd name="connsiteY75" fmla="*/ 645957 h 4939827"/>
              <a:gd name="connsiteX76" fmla="*/ 11076308 w 12192000"/>
              <a:gd name="connsiteY76" fmla="*/ 675698 h 4939827"/>
              <a:gd name="connsiteX77" fmla="*/ 11148789 w 12192000"/>
              <a:gd name="connsiteY77" fmla="*/ 685041 h 4939827"/>
              <a:gd name="connsiteX78" fmla="*/ 11249129 w 12192000"/>
              <a:gd name="connsiteY78" fmla="*/ 684218 h 4939827"/>
              <a:gd name="connsiteX79" fmla="*/ 11299915 w 12192000"/>
              <a:gd name="connsiteY79" fmla="*/ 692177 h 4939827"/>
              <a:gd name="connsiteX80" fmla="*/ 11386973 w 12192000"/>
              <a:gd name="connsiteY80" fmla="*/ 708209 h 4939827"/>
              <a:gd name="connsiteX81" fmla="*/ 11500105 w 12192000"/>
              <a:gd name="connsiteY81" fmla="*/ 735014 h 4939827"/>
              <a:gd name="connsiteX82" fmla="*/ 11621735 w 12192000"/>
              <a:gd name="connsiteY82" fmla="*/ 789584 h 4939827"/>
              <a:gd name="connsiteX83" fmla="*/ 11691200 w 12192000"/>
              <a:gd name="connsiteY83" fmla="*/ 867902 h 4939827"/>
              <a:gd name="connsiteX84" fmla="*/ 11819427 w 12192000"/>
              <a:gd name="connsiteY84" fmla="*/ 911634 h 4939827"/>
              <a:gd name="connsiteX85" fmla="*/ 11969720 w 12192000"/>
              <a:gd name="connsiteY85" fmla="*/ 964737 h 4939827"/>
              <a:gd name="connsiteX86" fmla="*/ 12055766 w 12192000"/>
              <a:gd name="connsiteY86" fmla="*/ 991268 h 4939827"/>
              <a:gd name="connsiteX87" fmla="*/ 12171539 w 12192000"/>
              <a:gd name="connsiteY87" fmla="*/ 995427 h 4939827"/>
              <a:gd name="connsiteX88" fmla="*/ 12187831 w 12192000"/>
              <a:gd name="connsiteY88" fmla="*/ 996580 h 4939827"/>
              <a:gd name="connsiteX89" fmla="*/ 12192000 w 12192000"/>
              <a:gd name="connsiteY89" fmla="*/ 996726 h 4939827"/>
              <a:gd name="connsiteX90" fmla="*/ 12192000 w 12192000"/>
              <a:gd name="connsiteY90" fmla="*/ 4939827 h 4939827"/>
              <a:gd name="connsiteX91" fmla="*/ 0 w 12192000"/>
              <a:gd name="connsiteY91" fmla="*/ 4939827 h 4939827"/>
              <a:gd name="connsiteX92" fmla="*/ 0 w 12192000"/>
              <a:gd name="connsiteY92" fmla="*/ 512043 h 4939827"/>
              <a:gd name="connsiteX93" fmla="*/ 7381 w 12192000"/>
              <a:gd name="connsiteY93" fmla="*/ 512580 h 4939827"/>
              <a:gd name="connsiteX94" fmla="*/ 100029 w 12192000"/>
              <a:gd name="connsiteY94" fmla="*/ 504758 h 4939827"/>
              <a:gd name="connsiteX95" fmla="*/ 155244 w 12192000"/>
              <a:gd name="connsiteY95" fmla="*/ 525130 h 4939827"/>
              <a:gd name="connsiteX96" fmla="*/ 254366 w 12192000"/>
              <a:gd name="connsiteY96" fmla="*/ 534449 h 4939827"/>
              <a:gd name="connsiteX97" fmla="*/ 447292 w 12192000"/>
              <a:gd name="connsiteY97" fmla="*/ 542725 h 4939827"/>
              <a:gd name="connsiteX98" fmla="*/ 628105 w 12192000"/>
              <a:gd name="connsiteY98" fmla="*/ 547853 h 4939827"/>
              <a:gd name="connsiteX99" fmla="*/ 783146 w 12192000"/>
              <a:gd name="connsiteY99" fmla="*/ 591799 h 4939827"/>
              <a:gd name="connsiteX100" fmla="*/ 1043676 w 12192000"/>
              <a:gd name="connsiteY100" fmla="*/ 591887 h 4939827"/>
              <a:gd name="connsiteX101" fmla="*/ 1281816 w 12192000"/>
              <a:gd name="connsiteY101" fmla="*/ 520946 h 4939827"/>
              <a:gd name="connsiteX102" fmla="*/ 1486347 w 12192000"/>
              <a:gd name="connsiteY102" fmla="*/ 487310 h 4939827"/>
              <a:gd name="connsiteX103" fmla="*/ 1568079 w 12192000"/>
              <a:gd name="connsiteY103" fmla="*/ 462531 h 4939827"/>
              <a:gd name="connsiteX104" fmla="*/ 1622516 w 12192000"/>
              <a:gd name="connsiteY104" fmla="*/ 466058 h 4939827"/>
              <a:gd name="connsiteX105" fmla="*/ 1655457 w 12192000"/>
              <a:gd name="connsiteY105" fmla="*/ 465359 h 4939827"/>
              <a:gd name="connsiteX106" fmla="*/ 1717454 w 12192000"/>
              <a:gd name="connsiteY106" fmla="*/ 417203 h 4939827"/>
              <a:gd name="connsiteX107" fmla="*/ 1913794 w 12192000"/>
              <a:gd name="connsiteY107" fmla="*/ 365255 h 4939827"/>
              <a:gd name="connsiteX108" fmla="*/ 2129762 w 12192000"/>
              <a:gd name="connsiteY108" fmla="*/ 367832 h 4939827"/>
              <a:gd name="connsiteX109" fmla="*/ 2376970 w 12192000"/>
              <a:gd name="connsiteY109" fmla="*/ 350129 h 4939827"/>
              <a:gd name="connsiteX110" fmla="*/ 2480155 w 12192000"/>
              <a:gd name="connsiteY110" fmla="*/ 359227 h 4939827"/>
              <a:gd name="connsiteX111" fmla="*/ 2586782 w 12192000"/>
              <a:gd name="connsiteY111" fmla="*/ 339352 h 4939827"/>
              <a:gd name="connsiteX112" fmla="*/ 2654496 w 12192000"/>
              <a:gd name="connsiteY112" fmla="*/ 315431 h 4939827"/>
              <a:gd name="connsiteX113" fmla="*/ 2788947 w 12192000"/>
              <a:gd name="connsiteY113" fmla="*/ 250375 h 4939827"/>
              <a:gd name="connsiteX114" fmla="*/ 2885389 w 12192000"/>
              <a:gd name="connsiteY114" fmla="*/ 255259 h 4939827"/>
              <a:gd name="connsiteX115" fmla="*/ 3045916 w 12192000"/>
              <a:gd name="connsiteY115" fmla="*/ 261030 h 4939827"/>
              <a:gd name="connsiteX116" fmla="*/ 3074187 w 12192000"/>
              <a:gd name="connsiteY116" fmla="*/ 243226 h 4939827"/>
              <a:gd name="connsiteX117" fmla="*/ 3103677 w 12192000"/>
              <a:gd name="connsiteY117" fmla="*/ 209527 h 4939827"/>
              <a:gd name="connsiteX118" fmla="*/ 3126759 w 12192000"/>
              <a:gd name="connsiteY118" fmla="*/ 211226 h 4939827"/>
              <a:gd name="connsiteX119" fmla="*/ 3164020 w 12192000"/>
              <a:gd name="connsiteY119" fmla="*/ 212779 h 4939827"/>
              <a:gd name="connsiteX120" fmla="*/ 3285019 w 12192000"/>
              <a:gd name="connsiteY120" fmla="*/ 220535 h 4939827"/>
              <a:gd name="connsiteX121" fmla="*/ 3365154 w 12192000"/>
              <a:gd name="connsiteY121" fmla="*/ 226416 h 4939827"/>
              <a:gd name="connsiteX122" fmla="*/ 3367507 w 12192000"/>
              <a:gd name="connsiteY122" fmla="*/ 225416 h 4939827"/>
              <a:gd name="connsiteX123" fmla="*/ 3387567 w 12192000"/>
              <a:gd name="connsiteY123" fmla="*/ 227103 h 4939827"/>
              <a:gd name="connsiteX124" fmla="*/ 3424753 w 12192000"/>
              <a:gd name="connsiteY124" fmla="*/ 244380 h 4939827"/>
              <a:gd name="connsiteX125" fmla="*/ 3498001 w 12192000"/>
              <a:gd name="connsiteY125" fmla="*/ 231941 h 4939827"/>
              <a:gd name="connsiteX126" fmla="*/ 3561557 w 12192000"/>
              <a:gd name="connsiteY126" fmla="*/ 228095 h 4939827"/>
              <a:gd name="connsiteX127" fmla="*/ 3611920 w 12192000"/>
              <a:gd name="connsiteY127" fmla="*/ 218094 h 4939827"/>
              <a:gd name="connsiteX128" fmla="*/ 3620528 w 12192000"/>
              <a:gd name="connsiteY128" fmla="*/ 218788 h 4939827"/>
              <a:gd name="connsiteX129" fmla="*/ 3620766 w 12192000"/>
              <a:gd name="connsiteY129" fmla="*/ 218511 h 4939827"/>
              <a:gd name="connsiteX130" fmla="*/ 3629977 w 12192000"/>
              <a:gd name="connsiteY130" fmla="*/ 218664 h 4939827"/>
              <a:gd name="connsiteX131" fmla="*/ 3636217 w 12192000"/>
              <a:gd name="connsiteY131" fmla="*/ 220048 h 4939827"/>
              <a:gd name="connsiteX132" fmla="*/ 3709484 w 12192000"/>
              <a:gd name="connsiteY132" fmla="*/ 186927 h 4939827"/>
              <a:gd name="connsiteX133" fmla="*/ 3761342 w 12192000"/>
              <a:gd name="connsiteY133" fmla="*/ 177474 h 4939827"/>
              <a:gd name="connsiteX134" fmla="*/ 3799748 w 12192000"/>
              <a:gd name="connsiteY134" fmla="*/ 167154 h 4939827"/>
              <a:gd name="connsiteX135" fmla="*/ 3812225 w 12192000"/>
              <a:gd name="connsiteY135" fmla="*/ 189020 h 4939827"/>
              <a:gd name="connsiteX136" fmla="*/ 3864537 w 12192000"/>
              <a:gd name="connsiteY136" fmla="*/ 200742 h 4939827"/>
              <a:gd name="connsiteX137" fmla="*/ 4028476 w 12192000"/>
              <a:gd name="connsiteY137" fmla="*/ 223679 h 4939827"/>
              <a:gd name="connsiteX138" fmla="*/ 4191582 w 12192000"/>
              <a:gd name="connsiteY138" fmla="*/ 238952 h 4939827"/>
              <a:gd name="connsiteX139" fmla="*/ 4251024 w 12192000"/>
              <a:gd name="connsiteY139" fmla="*/ 240874 h 4939827"/>
              <a:gd name="connsiteX140" fmla="*/ 4355275 w 12192000"/>
              <a:gd name="connsiteY140" fmla="*/ 260205 h 4939827"/>
              <a:gd name="connsiteX141" fmla="*/ 4423807 w 12192000"/>
              <a:gd name="connsiteY141" fmla="*/ 270366 h 4939827"/>
              <a:gd name="connsiteX142" fmla="*/ 4558432 w 12192000"/>
              <a:gd name="connsiteY142" fmla="*/ 269194 h 4939827"/>
              <a:gd name="connsiteX143" fmla="*/ 4635061 w 12192000"/>
              <a:gd name="connsiteY143" fmla="*/ 280682 h 4939827"/>
              <a:gd name="connsiteX144" fmla="*/ 4807427 w 12192000"/>
              <a:gd name="connsiteY144" fmla="*/ 276835 h 4939827"/>
              <a:gd name="connsiteX145" fmla="*/ 5028933 w 12192000"/>
              <a:gd name="connsiteY145" fmla="*/ 183887 h 4939827"/>
              <a:gd name="connsiteX146" fmla="*/ 5093642 w 12192000"/>
              <a:gd name="connsiteY146" fmla="*/ 177214 h 4939827"/>
              <a:gd name="connsiteX147" fmla="*/ 5102642 w 12192000"/>
              <a:gd name="connsiteY147" fmla="*/ 186816 h 4939827"/>
              <a:gd name="connsiteX148" fmla="*/ 5193590 w 12192000"/>
              <a:gd name="connsiteY148" fmla="*/ 136361 h 4939827"/>
              <a:gd name="connsiteX149" fmla="*/ 5323922 w 12192000"/>
              <a:gd name="connsiteY149" fmla="*/ 146332 h 4939827"/>
              <a:gd name="connsiteX150" fmla="*/ 5421860 w 12192000"/>
              <a:gd name="connsiteY150" fmla="*/ 167298 h 4939827"/>
              <a:gd name="connsiteX151" fmla="*/ 5476948 w 12192000"/>
              <a:gd name="connsiteY151" fmla="*/ 173249 h 4939827"/>
              <a:gd name="connsiteX152" fmla="*/ 5516842 w 12192000"/>
              <a:gd name="connsiteY152" fmla="*/ 184018 h 4939827"/>
              <a:gd name="connsiteX153" fmla="*/ 5619415 w 12192000"/>
              <a:gd name="connsiteY153" fmla="*/ 176781 h 4939827"/>
              <a:gd name="connsiteX154" fmla="*/ 5789867 w 12192000"/>
              <a:gd name="connsiteY154" fmla="*/ 150304 h 4939827"/>
              <a:gd name="connsiteX155" fmla="*/ 5825953 w 12192000"/>
              <a:gd name="connsiteY155" fmla="*/ 147907 h 4939827"/>
              <a:gd name="connsiteX156" fmla="*/ 5856168 w 12192000"/>
              <a:gd name="connsiteY156" fmla="*/ 158719 h 4939827"/>
              <a:gd name="connsiteX157" fmla="*/ 5862476 w 12192000"/>
              <a:gd name="connsiteY157" fmla="*/ 172447 h 4939827"/>
              <a:gd name="connsiteX158" fmla="*/ 5882195 w 12192000"/>
              <a:gd name="connsiteY158" fmla="*/ 173195 h 4939827"/>
              <a:gd name="connsiteX159" fmla="*/ 5887271 w 12192000"/>
              <a:gd name="connsiteY159" fmla="*/ 176084 h 4939827"/>
              <a:gd name="connsiteX160" fmla="*/ 5916552 w 12192000"/>
              <a:gd name="connsiteY160" fmla="*/ 189955 h 4939827"/>
              <a:gd name="connsiteX161" fmla="*/ 5983240 w 12192000"/>
              <a:gd name="connsiteY161" fmla="*/ 152755 h 4939827"/>
              <a:gd name="connsiteX162" fmla="*/ 6152287 w 12192000"/>
              <a:gd name="connsiteY162" fmla="*/ 116736 h 4939827"/>
              <a:gd name="connsiteX163" fmla="*/ 6415830 w 12192000"/>
              <a:gd name="connsiteY163" fmla="*/ 136006 h 4939827"/>
              <a:gd name="connsiteX164" fmla="*/ 6756965 w 12192000"/>
              <a:gd name="connsiteY164" fmla="*/ 57636 h 4939827"/>
              <a:gd name="connsiteX165" fmla="*/ 6965101 w 12192000"/>
              <a:gd name="connsiteY165" fmla="*/ 25718 h 4939827"/>
              <a:gd name="connsiteX166" fmla="*/ 6986370 w 12192000"/>
              <a:gd name="connsiteY166" fmla="*/ 12659 h 4939827"/>
              <a:gd name="connsiteX167" fmla="*/ 6989536 w 12192000"/>
              <a:gd name="connsiteY167" fmla="*/ 14528 h 4939827"/>
              <a:gd name="connsiteX168" fmla="*/ 7015933 w 12192000"/>
              <a:gd name="connsiteY168" fmla="*/ 9653 h 4939827"/>
              <a:gd name="connsiteX169" fmla="*/ 7020592 w 12192000"/>
              <a:gd name="connsiteY169" fmla="*/ 1651 h 4939827"/>
              <a:gd name="connsiteX170" fmla="*/ 7025905 w 12192000"/>
              <a:gd name="connsiteY170"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52584 w 12192000"/>
              <a:gd name="connsiteY17" fmla="*/ 170181 h 4939827"/>
              <a:gd name="connsiteX18" fmla="*/ 8009534 w 12192000"/>
              <a:gd name="connsiteY18" fmla="*/ 176441 h 4939827"/>
              <a:gd name="connsiteX19" fmla="*/ 8058681 w 12192000"/>
              <a:gd name="connsiteY19" fmla="*/ 219431 h 4939827"/>
              <a:gd name="connsiteX20" fmla="*/ 8126175 w 12192000"/>
              <a:gd name="connsiteY20" fmla="*/ 240005 h 4939827"/>
              <a:gd name="connsiteX21" fmla="*/ 8166439 w 12192000"/>
              <a:gd name="connsiteY21" fmla="*/ 252699 h 4939827"/>
              <a:gd name="connsiteX22" fmla="*/ 8281371 w 12192000"/>
              <a:gd name="connsiteY22" fmla="*/ 256875 h 4939827"/>
              <a:gd name="connsiteX23" fmla="*/ 8381609 w 12192000"/>
              <a:gd name="connsiteY23" fmla="*/ 240618 h 4939827"/>
              <a:gd name="connsiteX24" fmla="*/ 8406759 w 12192000"/>
              <a:gd name="connsiteY24" fmla="*/ 232517 h 4939827"/>
              <a:gd name="connsiteX25" fmla="*/ 8426506 w 12192000"/>
              <a:gd name="connsiteY25" fmla="*/ 241842 h 4939827"/>
              <a:gd name="connsiteX26" fmla="*/ 8427949 w 12192000"/>
              <a:gd name="connsiteY26" fmla="*/ 240981 h 4939827"/>
              <a:gd name="connsiteX27" fmla="*/ 8441468 w 12192000"/>
              <a:gd name="connsiteY27" fmla="*/ 241157 h 4939827"/>
              <a:gd name="connsiteX28" fmla="*/ 8565757 w 12192000"/>
              <a:gd name="connsiteY28" fmla="*/ 255317 h 4939827"/>
              <a:gd name="connsiteX29" fmla="*/ 8573171 w 12192000"/>
              <a:gd name="connsiteY29" fmla="*/ 258426 h 4939827"/>
              <a:gd name="connsiteX30" fmla="*/ 8573548 w 12192000"/>
              <a:gd name="connsiteY30" fmla="*/ 258241 h 4939827"/>
              <a:gd name="connsiteX31" fmla="*/ 8581827 w 12192000"/>
              <a:gd name="connsiteY31" fmla="*/ 261028 h 4939827"/>
              <a:gd name="connsiteX32" fmla="*/ 8586687 w 12192000"/>
              <a:gd name="connsiteY32" fmla="*/ 264089 h 4939827"/>
              <a:gd name="connsiteX33" fmla="*/ 8601067 w 12192000"/>
              <a:gd name="connsiteY33" fmla="*/ 270114 h 4939827"/>
              <a:gd name="connsiteX34" fmla="*/ 8672650 w 12192000"/>
              <a:gd name="connsiteY34" fmla="*/ 254821 h 4939827"/>
              <a:gd name="connsiteX35" fmla="*/ 8785543 w 12192000"/>
              <a:gd name="connsiteY35" fmla="*/ 263406 h 4939827"/>
              <a:gd name="connsiteX36" fmla="*/ 8830588 w 12192000"/>
              <a:gd name="connsiteY36" fmla="*/ 265483 h 4939827"/>
              <a:gd name="connsiteX37" fmla="*/ 8905142 w 12192000"/>
              <a:gd name="connsiteY37" fmla="*/ 264958 h 4939827"/>
              <a:gd name="connsiteX38" fmla="*/ 8968582 w 12192000"/>
              <a:gd name="connsiteY38" fmla="*/ 262728 h 4939827"/>
              <a:gd name="connsiteX39" fmla="*/ 8972994 w 12192000"/>
              <a:gd name="connsiteY39" fmla="*/ 263284 h 4939827"/>
              <a:gd name="connsiteX40" fmla="*/ 9004605 w 12192000"/>
              <a:gd name="connsiteY40" fmla="*/ 258041 h 4939827"/>
              <a:gd name="connsiteX41" fmla="*/ 9016165 w 12192000"/>
              <a:gd name="connsiteY41" fmla="*/ 261258 h 4939827"/>
              <a:gd name="connsiteX42" fmla="*/ 9043297 w 12192000"/>
              <a:gd name="connsiteY42" fmla="*/ 281547 h 4939827"/>
              <a:gd name="connsiteX43" fmla="*/ 9048315 w 12192000"/>
              <a:gd name="connsiteY43" fmla="*/ 279264 h 4939827"/>
              <a:gd name="connsiteX44" fmla="*/ 9054706 w 12192000"/>
              <a:gd name="connsiteY44" fmla="*/ 278538 h 4939827"/>
              <a:gd name="connsiteX45" fmla="*/ 9070919 w 12192000"/>
              <a:gd name="connsiteY45" fmla="*/ 281810 h 4939827"/>
              <a:gd name="connsiteX46" fmla="*/ 9076813 w 12192000"/>
              <a:gd name="connsiteY46" fmla="*/ 283909 h 4939827"/>
              <a:gd name="connsiteX47" fmla="*/ 9085871 w 12192000"/>
              <a:gd name="connsiteY47" fmla="*/ 285133 h 4939827"/>
              <a:gd name="connsiteX48" fmla="*/ 9086159 w 12192000"/>
              <a:gd name="connsiteY48" fmla="*/ 284887 h 4939827"/>
              <a:gd name="connsiteX49" fmla="*/ 9134606 w 12192000"/>
              <a:gd name="connsiteY49" fmla="*/ 288168 h 4939827"/>
              <a:gd name="connsiteX50" fmla="*/ 9195590 w 12192000"/>
              <a:gd name="connsiteY50" fmla="*/ 279568 h 4939827"/>
              <a:gd name="connsiteX51" fmla="*/ 9219336 w 12192000"/>
              <a:gd name="connsiteY51" fmla="*/ 278133 h 4939827"/>
              <a:gd name="connsiteX52" fmla="*/ 9232362 w 12192000"/>
              <a:gd name="connsiteY52" fmla="*/ 275894 h 4939827"/>
              <a:gd name="connsiteX53" fmla="*/ 9233396 w 12192000"/>
              <a:gd name="connsiteY53" fmla="*/ 274803 h 4939827"/>
              <a:gd name="connsiteX54" fmla="*/ 9256213 w 12192000"/>
              <a:gd name="connsiteY54" fmla="*/ 281576 h 4939827"/>
              <a:gd name="connsiteX55" fmla="*/ 9262377 w 12192000"/>
              <a:gd name="connsiteY55" fmla="*/ 286635 h 4939827"/>
              <a:gd name="connsiteX56" fmla="*/ 9287089 w 12192000"/>
              <a:gd name="connsiteY56" fmla="*/ 303891 h 4939827"/>
              <a:gd name="connsiteX57" fmla="*/ 9371484 w 12192000"/>
              <a:gd name="connsiteY57" fmla="*/ 329634 h 4939827"/>
              <a:gd name="connsiteX58" fmla="*/ 9404829 w 12192000"/>
              <a:gd name="connsiteY58" fmla="*/ 339038 h 4939827"/>
              <a:gd name="connsiteX59" fmla="*/ 9427021 w 12192000"/>
              <a:gd name="connsiteY59" fmla="*/ 358784 h 4939827"/>
              <a:gd name="connsiteX60" fmla="*/ 9670844 w 12192000"/>
              <a:gd name="connsiteY60" fmla="*/ 405128 h 4939827"/>
              <a:gd name="connsiteX61" fmla="*/ 9816083 w 12192000"/>
              <a:gd name="connsiteY61" fmla="*/ 416573 h 4939827"/>
              <a:gd name="connsiteX62" fmla="*/ 9936741 w 12192000"/>
              <a:gd name="connsiteY62" fmla="*/ 437044 h 4939827"/>
              <a:gd name="connsiteX63" fmla="*/ 10050093 w 12192000"/>
              <a:gd name="connsiteY63" fmla="*/ 443783 h 4939827"/>
              <a:gd name="connsiteX64" fmla="*/ 10130090 w 12192000"/>
              <a:gd name="connsiteY64" fmla="*/ 459520 h 4939827"/>
              <a:gd name="connsiteX65" fmla="*/ 10173456 w 12192000"/>
              <a:gd name="connsiteY65" fmla="*/ 457749 h 4939827"/>
              <a:gd name="connsiteX66" fmla="*/ 10218232 w 12192000"/>
              <a:gd name="connsiteY66" fmla="*/ 459820 h 4939827"/>
              <a:gd name="connsiteX67" fmla="*/ 10354176 w 12192000"/>
              <a:gd name="connsiteY67" fmla="*/ 471377 h 4939827"/>
              <a:gd name="connsiteX68" fmla="*/ 10430681 w 12192000"/>
              <a:gd name="connsiteY68" fmla="*/ 481226 h 4939827"/>
              <a:gd name="connsiteX69" fmla="*/ 10478169 w 12192000"/>
              <a:gd name="connsiteY69" fmla="*/ 481774 h 4939827"/>
              <a:gd name="connsiteX70" fmla="*/ 10540907 w 12192000"/>
              <a:gd name="connsiteY70" fmla="*/ 485607 h 4939827"/>
              <a:gd name="connsiteX71" fmla="*/ 10614941 w 12192000"/>
              <a:gd name="connsiteY71" fmla="*/ 487592 h 4939827"/>
              <a:gd name="connsiteX72" fmla="*/ 10674098 w 12192000"/>
              <a:gd name="connsiteY72" fmla="*/ 521656 h 4939827"/>
              <a:gd name="connsiteX73" fmla="*/ 10874834 w 12192000"/>
              <a:gd name="connsiteY73" fmla="*/ 574867 h 4939827"/>
              <a:gd name="connsiteX74" fmla="*/ 10944981 w 12192000"/>
              <a:gd name="connsiteY74" fmla="*/ 615042 h 4939827"/>
              <a:gd name="connsiteX75" fmla="*/ 11006376 w 12192000"/>
              <a:gd name="connsiteY75" fmla="*/ 645957 h 4939827"/>
              <a:gd name="connsiteX76" fmla="*/ 11076308 w 12192000"/>
              <a:gd name="connsiteY76" fmla="*/ 675698 h 4939827"/>
              <a:gd name="connsiteX77" fmla="*/ 11148789 w 12192000"/>
              <a:gd name="connsiteY77" fmla="*/ 685041 h 4939827"/>
              <a:gd name="connsiteX78" fmla="*/ 11249129 w 12192000"/>
              <a:gd name="connsiteY78" fmla="*/ 684218 h 4939827"/>
              <a:gd name="connsiteX79" fmla="*/ 11299915 w 12192000"/>
              <a:gd name="connsiteY79" fmla="*/ 692177 h 4939827"/>
              <a:gd name="connsiteX80" fmla="*/ 11386973 w 12192000"/>
              <a:gd name="connsiteY80" fmla="*/ 708209 h 4939827"/>
              <a:gd name="connsiteX81" fmla="*/ 11500105 w 12192000"/>
              <a:gd name="connsiteY81" fmla="*/ 735014 h 4939827"/>
              <a:gd name="connsiteX82" fmla="*/ 11621735 w 12192000"/>
              <a:gd name="connsiteY82" fmla="*/ 789584 h 4939827"/>
              <a:gd name="connsiteX83" fmla="*/ 11691200 w 12192000"/>
              <a:gd name="connsiteY83" fmla="*/ 867902 h 4939827"/>
              <a:gd name="connsiteX84" fmla="*/ 11819427 w 12192000"/>
              <a:gd name="connsiteY84" fmla="*/ 911634 h 4939827"/>
              <a:gd name="connsiteX85" fmla="*/ 11969720 w 12192000"/>
              <a:gd name="connsiteY85" fmla="*/ 964737 h 4939827"/>
              <a:gd name="connsiteX86" fmla="*/ 12055766 w 12192000"/>
              <a:gd name="connsiteY86" fmla="*/ 991268 h 4939827"/>
              <a:gd name="connsiteX87" fmla="*/ 12171539 w 12192000"/>
              <a:gd name="connsiteY87" fmla="*/ 995427 h 4939827"/>
              <a:gd name="connsiteX88" fmla="*/ 12187831 w 12192000"/>
              <a:gd name="connsiteY88" fmla="*/ 996580 h 4939827"/>
              <a:gd name="connsiteX89" fmla="*/ 12192000 w 12192000"/>
              <a:gd name="connsiteY89" fmla="*/ 996726 h 4939827"/>
              <a:gd name="connsiteX90" fmla="*/ 12192000 w 12192000"/>
              <a:gd name="connsiteY90" fmla="*/ 4939827 h 4939827"/>
              <a:gd name="connsiteX91" fmla="*/ 0 w 12192000"/>
              <a:gd name="connsiteY91" fmla="*/ 4939827 h 4939827"/>
              <a:gd name="connsiteX92" fmla="*/ 0 w 12192000"/>
              <a:gd name="connsiteY92" fmla="*/ 512043 h 4939827"/>
              <a:gd name="connsiteX93" fmla="*/ 7381 w 12192000"/>
              <a:gd name="connsiteY93" fmla="*/ 512580 h 4939827"/>
              <a:gd name="connsiteX94" fmla="*/ 100029 w 12192000"/>
              <a:gd name="connsiteY94" fmla="*/ 504758 h 4939827"/>
              <a:gd name="connsiteX95" fmla="*/ 155244 w 12192000"/>
              <a:gd name="connsiteY95" fmla="*/ 525130 h 4939827"/>
              <a:gd name="connsiteX96" fmla="*/ 254366 w 12192000"/>
              <a:gd name="connsiteY96" fmla="*/ 534449 h 4939827"/>
              <a:gd name="connsiteX97" fmla="*/ 447292 w 12192000"/>
              <a:gd name="connsiteY97" fmla="*/ 542725 h 4939827"/>
              <a:gd name="connsiteX98" fmla="*/ 628105 w 12192000"/>
              <a:gd name="connsiteY98" fmla="*/ 547853 h 4939827"/>
              <a:gd name="connsiteX99" fmla="*/ 783146 w 12192000"/>
              <a:gd name="connsiteY99" fmla="*/ 591799 h 4939827"/>
              <a:gd name="connsiteX100" fmla="*/ 1043676 w 12192000"/>
              <a:gd name="connsiteY100" fmla="*/ 591887 h 4939827"/>
              <a:gd name="connsiteX101" fmla="*/ 1281816 w 12192000"/>
              <a:gd name="connsiteY101" fmla="*/ 520946 h 4939827"/>
              <a:gd name="connsiteX102" fmla="*/ 1486347 w 12192000"/>
              <a:gd name="connsiteY102" fmla="*/ 487310 h 4939827"/>
              <a:gd name="connsiteX103" fmla="*/ 1568079 w 12192000"/>
              <a:gd name="connsiteY103" fmla="*/ 462531 h 4939827"/>
              <a:gd name="connsiteX104" fmla="*/ 1622516 w 12192000"/>
              <a:gd name="connsiteY104" fmla="*/ 466058 h 4939827"/>
              <a:gd name="connsiteX105" fmla="*/ 1655457 w 12192000"/>
              <a:gd name="connsiteY105" fmla="*/ 465359 h 4939827"/>
              <a:gd name="connsiteX106" fmla="*/ 1717454 w 12192000"/>
              <a:gd name="connsiteY106" fmla="*/ 417203 h 4939827"/>
              <a:gd name="connsiteX107" fmla="*/ 1913794 w 12192000"/>
              <a:gd name="connsiteY107" fmla="*/ 365255 h 4939827"/>
              <a:gd name="connsiteX108" fmla="*/ 2129762 w 12192000"/>
              <a:gd name="connsiteY108" fmla="*/ 367832 h 4939827"/>
              <a:gd name="connsiteX109" fmla="*/ 2376970 w 12192000"/>
              <a:gd name="connsiteY109" fmla="*/ 350129 h 4939827"/>
              <a:gd name="connsiteX110" fmla="*/ 2480155 w 12192000"/>
              <a:gd name="connsiteY110" fmla="*/ 359227 h 4939827"/>
              <a:gd name="connsiteX111" fmla="*/ 2586782 w 12192000"/>
              <a:gd name="connsiteY111" fmla="*/ 339352 h 4939827"/>
              <a:gd name="connsiteX112" fmla="*/ 2654496 w 12192000"/>
              <a:gd name="connsiteY112" fmla="*/ 315431 h 4939827"/>
              <a:gd name="connsiteX113" fmla="*/ 2788947 w 12192000"/>
              <a:gd name="connsiteY113" fmla="*/ 250375 h 4939827"/>
              <a:gd name="connsiteX114" fmla="*/ 2885389 w 12192000"/>
              <a:gd name="connsiteY114" fmla="*/ 255259 h 4939827"/>
              <a:gd name="connsiteX115" fmla="*/ 3045916 w 12192000"/>
              <a:gd name="connsiteY115" fmla="*/ 261030 h 4939827"/>
              <a:gd name="connsiteX116" fmla="*/ 3074187 w 12192000"/>
              <a:gd name="connsiteY116" fmla="*/ 243226 h 4939827"/>
              <a:gd name="connsiteX117" fmla="*/ 3103677 w 12192000"/>
              <a:gd name="connsiteY117" fmla="*/ 209527 h 4939827"/>
              <a:gd name="connsiteX118" fmla="*/ 3126759 w 12192000"/>
              <a:gd name="connsiteY118" fmla="*/ 211226 h 4939827"/>
              <a:gd name="connsiteX119" fmla="*/ 3164020 w 12192000"/>
              <a:gd name="connsiteY119" fmla="*/ 212779 h 4939827"/>
              <a:gd name="connsiteX120" fmla="*/ 3285019 w 12192000"/>
              <a:gd name="connsiteY120" fmla="*/ 220535 h 4939827"/>
              <a:gd name="connsiteX121" fmla="*/ 3365154 w 12192000"/>
              <a:gd name="connsiteY121" fmla="*/ 226416 h 4939827"/>
              <a:gd name="connsiteX122" fmla="*/ 3367507 w 12192000"/>
              <a:gd name="connsiteY122" fmla="*/ 225416 h 4939827"/>
              <a:gd name="connsiteX123" fmla="*/ 3387567 w 12192000"/>
              <a:gd name="connsiteY123" fmla="*/ 227103 h 4939827"/>
              <a:gd name="connsiteX124" fmla="*/ 3424753 w 12192000"/>
              <a:gd name="connsiteY124" fmla="*/ 244380 h 4939827"/>
              <a:gd name="connsiteX125" fmla="*/ 3498001 w 12192000"/>
              <a:gd name="connsiteY125" fmla="*/ 231941 h 4939827"/>
              <a:gd name="connsiteX126" fmla="*/ 3561557 w 12192000"/>
              <a:gd name="connsiteY126" fmla="*/ 228095 h 4939827"/>
              <a:gd name="connsiteX127" fmla="*/ 3611920 w 12192000"/>
              <a:gd name="connsiteY127" fmla="*/ 218094 h 4939827"/>
              <a:gd name="connsiteX128" fmla="*/ 3620528 w 12192000"/>
              <a:gd name="connsiteY128" fmla="*/ 218788 h 4939827"/>
              <a:gd name="connsiteX129" fmla="*/ 3620766 w 12192000"/>
              <a:gd name="connsiteY129" fmla="*/ 218511 h 4939827"/>
              <a:gd name="connsiteX130" fmla="*/ 3629977 w 12192000"/>
              <a:gd name="connsiteY130" fmla="*/ 218664 h 4939827"/>
              <a:gd name="connsiteX131" fmla="*/ 3636217 w 12192000"/>
              <a:gd name="connsiteY131" fmla="*/ 220048 h 4939827"/>
              <a:gd name="connsiteX132" fmla="*/ 3709484 w 12192000"/>
              <a:gd name="connsiteY132" fmla="*/ 186927 h 4939827"/>
              <a:gd name="connsiteX133" fmla="*/ 3761342 w 12192000"/>
              <a:gd name="connsiteY133" fmla="*/ 177474 h 4939827"/>
              <a:gd name="connsiteX134" fmla="*/ 3799748 w 12192000"/>
              <a:gd name="connsiteY134" fmla="*/ 167154 h 4939827"/>
              <a:gd name="connsiteX135" fmla="*/ 3812225 w 12192000"/>
              <a:gd name="connsiteY135" fmla="*/ 189020 h 4939827"/>
              <a:gd name="connsiteX136" fmla="*/ 3864537 w 12192000"/>
              <a:gd name="connsiteY136" fmla="*/ 200742 h 4939827"/>
              <a:gd name="connsiteX137" fmla="*/ 4028476 w 12192000"/>
              <a:gd name="connsiteY137" fmla="*/ 223679 h 4939827"/>
              <a:gd name="connsiteX138" fmla="*/ 4191582 w 12192000"/>
              <a:gd name="connsiteY138" fmla="*/ 238952 h 4939827"/>
              <a:gd name="connsiteX139" fmla="*/ 4251024 w 12192000"/>
              <a:gd name="connsiteY139" fmla="*/ 240874 h 4939827"/>
              <a:gd name="connsiteX140" fmla="*/ 4355275 w 12192000"/>
              <a:gd name="connsiteY140" fmla="*/ 260205 h 4939827"/>
              <a:gd name="connsiteX141" fmla="*/ 4423807 w 12192000"/>
              <a:gd name="connsiteY141" fmla="*/ 270366 h 4939827"/>
              <a:gd name="connsiteX142" fmla="*/ 4558432 w 12192000"/>
              <a:gd name="connsiteY142" fmla="*/ 269194 h 4939827"/>
              <a:gd name="connsiteX143" fmla="*/ 4635061 w 12192000"/>
              <a:gd name="connsiteY143" fmla="*/ 280682 h 4939827"/>
              <a:gd name="connsiteX144" fmla="*/ 4807427 w 12192000"/>
              <a:gd name="connsiteY144" fmla="*/ 276835 h 4939827"/>
              <a:gd name="connsiteX145" fmla="*/ 5028933 w 12192000"/>
              <a:gd name="connsiteY145" fmla="*/ 183887 h 4939827"/>
              <a:gd name="connsiteX146" fmla="*/ 5093642 w 12192000"/>
              <a:gd name="connsiteY146" fmla="*/ 177214 h 4939827"/>
              <a:gd name="connsiteX147" fmla="*/ 5102642 w 12192000"/>
              <a:gd name="connsiteY147" fmla="*/ 186816 h 4939827"/>
              <a:gd name="connsiteX148" fmla="*/ 5193590 w 12192000"/>
              <a:gd name="connsiteY148" fmla="*/ 136361 h 4939827"/>
              <a:gd name="connsiteX149" fmla="*/ 5323922 w 12192000"/>
              <a:gd name="connsiteY149" fmla="*/ 146332 h 4939827"/>
              <a:gd name="connsiteX150" fmla="*/ 5421860 w 12192000"/>
              <a:gd name="connsiteY150" fmla="*/ 167298 h 4939827"/>
              <a:gd name="connsiteX151" fmla="*/ 5476948 w 12192000"/>
              <a:gd name="connsiteY151" fmla="*/ 173249 h 4939827"/>
              <a:gd name="connsiteX152" fmla="*/ 5516842 w 12192000"/>
              <a:gd name="connsiteY152" fmla="*/ 184018 h 4939827"/>
              <a:gd name="connsiteX153" fmla="*/ 5619415 w 12192000"/>
              <a:gd name="connsiteY153" fmla="*/ 176781 h 4939827"/>
              <a:gd name="connsiteX154" fmla="*/ 5789867 w 12192000"/>
              <a:gd name="connsiteY154" fmla="*/ 150304 h 4939827"/>
              <a:gd name="connsiteX155" fmla="*/ 5825953 w 12192000"/>
              <a:gd name="connsiteY155" fmla="*/ 147907 h 4939827"/>
              <a:gd name="connsiteX156" fmla="*/ 5856168 w 12192000"/>
              <a:gd name="connsiteY156" fmla="*/ 158719 h 4939827"/>
              <a:gd name="connsiteX157" fmla="*/ 5862476 w 12192000"/>
              <a:gd name="connsiteY157" fmla="*/ 172447 h 4939827"/>
              <a:gd name="connsiteX158" fmla="*/ 5882195 w 12192000"/>
              <a:gd name="connsiteY158" fmla="*/ 173195 h 4939827"/>
              <a:gd name="connsiteX159" fmla="*/ 5887271 w 12192000"/>
              <a:gd name="connsiteY159" fmla="*/ 176084 h 4939827"/>
              <a:gd name="connsiteX160" fmla="*/ 5916552 w 12192000"/>
              <a:gd name="connsiteY160" fmla="*/ 189955 h 4939827"/>
              <a:gd name="connsiteX161" fmla="*/ 5983240 w 12192000"/>
              <a:gd name="connsiteY161" fmla="*/ 152755 h 4939827"/>
              <a:gd name="connsiteX162" fmla="*/ 6152287 w 12192000"/>
              <a:gd name="connsiteY162" fmla="*/ 116736 h 4939827"/>
              <a:gd name="connsiteX163" fmla="*/ 6415830 w 12192000"/>
              <a:gd name="connsiteY163" fmla="*/ 136006 h 4939827"/>
              <a:gd name="connsiteX164" fmla="*/ 6756965 w 12192000"/>
              <a:gd name="connsiteY164" fmla="*/ 57636 h 4939827"/>
              <a:gd name="connsiteX165" fmla="*/ 6819400 w 12192000"/>
              <a:gd name="connsiteY165" fmla="*/ 30742 h 4939827"/>
              <a:gd name="connsiteX166" fmla="*/ 6986370 w 12192000"/>
              <a:gd name="connsiteY166" fmla="*/ 12659 h 4939827"/>
              <a:gd name="connsiteX167" fmla="*/ 6989536 w 12192000"/>
              <a:gd name="connsiteY167" fmla="*/ 14528 h 4939827"/>
              <a:gd name="connsiteX168" fmla="*/ 7015933 w 12192000"/>
              <a:gd name="connsiteY168" fmla="*/ 9653 h 4939827"/>
              <a:gd name="connsiteX169" fmla="*/ 7020592 w 12192000"/>
              <a:gd name="connsiteY169" fmla="*/ 1651 h 4939827"/>
              <a:gd name="connsiteX170" fmla="*/ 7025905 w 12192000"/>
              <a:gd name="connsiteY170"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52584 w 12192000"/>
              <a:gd name="connsiteY17" fmla="*/ 170181 h 4939827"/>
              <a:gd name="connsiteX18" fmla="*/ 8009534 w 12192000"/>
              <a:gd name="connsiteY18" fmla="*/ 176441 h 4939827"/>
              <a:gd name="connsiteX19" fmla="*/ 8058681 w 12192000"/>
              <a:gd name="connsiteY19" fmla="*/ 219431 h 4939827"/>
              <a:gd name="connsiteX20" fmla="*/ 8126175 w 12192000"/>
              <a:gd name="connsiteY20" fmla="*/ 240005 h 4939827"/>
              <a:gd name="connsiteX21" fmla="*/ 8166439 w 12192000"/>
              <a:gd name="connsiteY21" fmla="*/ 252699 h 4939827"/>
              <a:gd name="connsiteX22" fmla="*/ 8281371 w 12192000"/>
              <a:gd name="connsiteY22" fmla="*/ 256875 h 4939827"/>
              <a:gd name="connsiteX23" fmla="*/ 8381609 w 12192000"/>
              <a:gd name="connsiteY23" fmla="*/ 240618 h 4939827"/>
              <a:gd name="connsiteX24" fmla="*/ 8406759 w 12192000"/>
              <a:gd name="connsiteY24" fmla="*/ 232517 h 4939827"/>
              <a:gd name="connsiteX25" fmla="*/ 8426506 w 12192000"/>
              <a:gd name="connsiteY25" fmla="*/ 241842 h 4939827"/>
              <a:gd name="connsiteX26" fmla="*/ 8427949 w 12192000"/>
              <a:gd name="connsiteY26" fmla="*/ 240981 h 4939827"/>
              <a:gd name="connsiteX27" fmla="*/ 8441468 w 12192000"/>
              <a:gd name="connsiteY27" fmla="*/ 241157 h 4939827"/>
              <a:gd name="connsiteX28" fmla="*/ 8565757 w 12192000"/>
              <a:gd name="connsiteY28" fmla="*/ 255317 h 4939827"/>
              <a:gd name="connsiteX29" fmla="*/ 8573171 w 12192000"/>
              <a:gd name="connsiteY29" fmla="*/ 258426 h 4939827"/>
              <a:gd name="connsiteX30" fmla="*/ 8573548 w 12192000"/>
              <a:gd name="connsiteY30" fmla="*/ 258241 h 4939827"/>
              <a:gd name="connsiteX31" fmla="*/ 8581827 w 12192000"/>
              <a:gd name="connsiteY31" fmla="*/ 261028 h 4939827"/>
              <a:gd name="connsiteX32" fmla="*/ 8586687 w 12192000"/>
              <a:gd name="connsiteY32" fmla="*/ 264089 h 4939827"/>
              <a:gd name="connsiteX33" fmla="*/ 8601067 w 12192000"/>
              <a:gd name="connsiteY33" fmla="*/ 270114 h 4939827"/>
              <a:gd name="connsiteX34" fmla="*/ 8672650 w 12192000"/>
              <a:gd name="connsiteY34" fmla="*/ 254821 h 4939827"/>
              <a:gd name="connsiteX35" fmla="*/ 8785543 w 12192000"/>
              <a:gd name="connsiteY35" fmla="*/ 263406 h 4939827"/>
              <a:gd name="connsiteX36" fmla="*/ 8830588 w 12192000"/>
              <a:gd name="connsiteY36" fmla="*/ 265483 h 4939827"/>
              <a:gd name="connsiteX37" fmla="*/ 8905142 w 12192000"/>
              <a:gd name="connsiteY37" fmla="*/ 264958 h 4939827"/>
              <a:gd name="connsiteX38" fmla="*/ 8968582 w 12192000"/>
              <a:gd name="connsiteY38" fmla="*/ 262728 h 4939827"/>
              <a:gd name="connsiteX39" fmla="*/ 8972994 w 12192000"/>
              <a:gd name="connsiteY39" fmla="*/ 263284 h 4939827"/>
              <a:gd name="connsiteX40" fmla="*/ 9004605 w 12192000"/>
              <a:gd name="connsiteY40" fmla="*/ 258041 h 4939827"/>
              <a:gd name="connsiteX41" fmla="*/ 9016165 w 12192000"/>
              <a:gd name="connsiteY41" fmla="*/ 261258 h 4939827"/>
              <a:gd name="connsiteX42" fmla="*/ 9043297 w 12192000"/>
              <a:gd name="connsiteY42" fmla="*/ 281547 h 4939827"/>
              <a:gd name="connsiteX43" fmla="*/ 9048315 w 12192000"/>
              <a:gd name="connsiteY43" fmla="*/ 279264 h 4939827"/>
              <a:gd name="connsiteX44" fmla="*/ 9054706 w 12192000"/>
              <a:gd name="connsiteY44" fmla="*/ 278538 h 4939827"/>
              <a:gd name="connsiteX45" fmla="*/ 9070919 w 12192000"/>
              <a:gd name="connsiteY45" fmla="*/ 281810 h 4939827"/>
              <a:gd name="connsiteX46" fmla="*/ 9076813 w 12192000"/>
              <a:gd name="connsiteY46" fmla="*/ 283909 h 4939827"/>
              <a:gd name="connsiteX47" fmla="*/ 9085871 w 12192000"/>
              <a:gd name="connsiteY47" fmla="*/ 285133 h 4939827"/>
              <a:gd name="connsiteX48" fmla="*/ 9086159 w 12192000"/>
              <a:gd name="connsiteY48" fmla="*/ 284887 h 4939827"/>
              <a:gd name="connsiteX49" fmla="*/ 9134606 w 12192000"/>
              <a:gd name="connsiteY49" fmla="*/ 288168 h 4939827"/>
              <a:gd name="connsiteX50" fmla="*/ 9195590 w 12192000"/>
              <a:gd name="connsiteY50" fmla="*/ 279568 h 4939827"/>
              <a:gd name="connsiteX51" fmla="*/ 9219336 w 12192000"/>
              <a:gd name="connsiteY51" fmla="*/ 278133 h 4939827"/>
              <a:gd name="connsiteX52" fmla="*/ 9232362 w 12192000"/>
              <a:gd name="connsiteY52" fmla="*/ 275894 h 4939827"/>
              <a:gd name="connsiteX53" fmla="*/ 9233396 w 12192000"/>
              <a:gd name="connsiteY53" fmla="*/ 274803 h 4939827"/>
              <a:gd name="connsiteX54" fmla="*/ 9256213 w 12192000"/>
              <a:gd name="connsiteY54" fmla="*/ 281576 h 4939827"/>
              <a:gd name="connsiteX55" fmla="*/ 9262377 w 12192000"/>
              <a:gd name="connsiteY55" fmla="*/ 286635 h 4939827"/>
              <a:gd name="connsiteX56" fmla="*/ 9287089 w 12192000"/>
              <a:gd name="connsiteY56" fmla="*/ 303891 h 4939827"/>
              <a:gd name="connsiteX57" fmla="*/ 9371484 w 12192000"/>
              <a:gd name="connsiteY57" fmla="*/ 329634 h 4939827"/>
              <a:gd name="connsiteX58" fmla="*/ 9404829 w 12192000"/>
              <a:gd name="connsiteY58" fmla="*/ 339038 h 4939827"/>
              <a:gd name="connsiteX59" fmla="*/ 9427021 w 12192000"/>
              <a:gd name="connsiteY59" fmla="*/ 358784 h 4939827"/>
              <a:gd name="connsiteX60" fmla="*/ 9670844 w 12192000"/>
              <a:gd name="connsiteY60" fmla="*/ 405128 h 4939827"/>
              <a:gd name="connsiteX61" fmla="*/ 9816083 w 12192000"/>
              <a:gd name="connsiteY61" fmla="*/ 416573 h 4939827"/>
              <a:gd name="connsiteX62" fmla="*/ 9936741 w 12192000"/>
              <a:gd name="connsiteY62" fmla="*/ 437044 h 4939827"/>
              <a:gd name="connsiteX63" fmla="*/ 10050093 w 12192000"/>
              <a:gd name="connsiteY63" fmla="*/ 443783 h 4939827"/>
              <a:gd name="connsiteX64" fmla="*/ 10130090 w 12192000"/>
              <a:gd name="connsiteY64" fmla="*/ 459520 h 4939827"/>
              <a:gd name="connsiteX65" fmla="*/ 10173456 w 12192000"/>
              <a:gd name="connsiteY65" fmla="*/ 457749 h 4939827"/>
              <a:gd name="connsiteX66" fmla="*/ 10218232 w 12192000"/>
              <a:gd name="connsiteY66" fmla="*/ 459820 h 4939827"/>
              <a:gd name="connsiteX67" fmla="*/ 10354176 w 12192000"/>
              <a:gd name="connsiteY67" fmla="*/ 471377 h 4939827"/>
              <a:gd name="connsiteX68" fmla="*/ 10430681 w 12192000"/>
              <a:gd name="connsiteY68" fmla="*/ 481226 h 4939827"/>
              <a:gd name="connsiteX69" fmla="*/ 10478169 w 12192000"/>
              <a:gd name="connsiteY69" fmla="*/ 481774 h 4939827"/>
              <a:gd name="connsiteX70" fmla="*/ 10540907 w 12192000"/>
              <a:gd name="connsiteY70" fmla="*/ 485607 h 4939827"/>
              <a:gd name="connsiteX71" fmla="*/ 10614941 w 12192000"/>
              <a:gd name="connsiteY71" fmla="*/ 487592 h 4939827"/>
              <a:gd name="connsiteX72" fmla="*/ 10674098 w 12192000"/>
              <a:gd name="connsiteY72" fmla="*/ 521656 h 4939827"/>
              <a:gd name="connsiteX73" fmla="*/ 10874834 w 12192000"/>
              <a:gd name="connsiteY73" fmla="*/ 574867 h 4939827"/>
              <a:gd name="connsiteX74" fmla="*/ 10944981 w 12192000"/>
              <a:gd name="connsiteY74" fmla="*/ 615042 h 4939827"/>
              <a:gd name="connsiteX75" fmla="*/ 11006376 w 12192000"/>
              <a:gd name="connsiteY75" fmla="*/ 645957 h 4939827"/>
              <a:gd name="connsiteX76" fmla="*/ 11076308 w 12192000"/>
              <a:gd name="connsiteY76" fmla="*/ 675698 h 4939827"/>
              <a:gd name="connsiteX77" fmla="*/ 11148789 w 12192000"/>
              <a:gd name="connsiteY77" fmla="*/ 685041 h 4939827"/>
              <a:gd name="connsiteX78" fmla="*/ 11249129 w 12192000"/>
              <a:gd name="connsiteY78" fmla="*/ 684218 h 4939827"/>
              <a:gd name="connsiteX79" fmla="*/ 11299915 w 12192000"/>
              <a:gd name="connsiteY79" fmla="*/ 692177 h 4939827"/>
              <a:gd name="connsiteX80" fmla="*/ 11386973 w 12192000"/>
              <a:gd name="connsiteY80" fmla="*/ 708209 h 4939827"/>
              <a:gd name="connsiteX81" fmla="*/ 11500105 w 12192000"/>
              <a:gd name="connsiteY81" fmla="*/ 735014 h 4939827"/>
              <a:gd name="connsiteX82" fmla="*/ 11621735 w 12192000"/>
              <a:gd name="connsiteY82" fmla="*/ 789584 h 4939827"/>
              <a:gd name="connsiteX83" fmla="*/ 11691200 w 12192000"/>
              <a:gd name="connsiteY83" fmla="*/ 867902 h 4939827"/>
              <a:gd name="connsiteX84" fmla="*/ 11819427 w 12192000"/>
              <a:gd name="connsiteY84" fmla="*/ 911634 h 4939827"/>
              <a:gd name="connsiteX85" fmla="*/ 11969720 w 12192000"/>
              <a:gd name="connsiteY85" fmla="*/ 964737 h 4939827"/>
              <a:gd name="connsiteX86" fmla="*/ 12055766 w 12192000"/>
              <a:gd name="connsiteY86" fmla="*/ 991268 h 4939827"/>
              <a:gd name="connsiteX87" fmla="*/ 12171539 w 12192000"/>
              <a:gd name="connsiteY87" fmla="*/ 995427 h 4939827"/>
              <a:gd name="connsiteX88" fmla="*/ 12187831 w 12192000"/>
              <a:gd name="connsiteY88" fmla="*/ 996580 h 4939827"/>
              <a:gd name="connsiteX89" fmla="*/ 12192000 w 12192000"/>
              <a:gd name="connsiteY89" fmla="*/ 996726 h 4939827"/>
              <a:gd name="connsiteX90" fmla="*/ 12192000 w 12192000"/>
              <a:gd name="connsiteY90" fmla="*/ 4939827 h 4939827"/>
              <a:gd name="connsiteX91" fmla="*/ 0 w 12192000"/>
              <a:gd name="connsiteY91" fmla="*/ 4939827 h 4939827"/>
              <a:gd name="connsiteX92" fmla="*/ 0 w 12192000"/>
              <a:gd name="connsiteY92" fmla="*/ 512043 h 4939827"/>
              <a:gd name="connsiteX93" fmla="*/ 7381 w 12192000"/>
              <a:gd name="connsiteY93" fmla="*/ 512580 h 4939827"/>
              <a:gd name="connsiteX94" fmla="*/ 100029 w 12192000"/>
              <a:gd name="connsiteY94" fmla="*/ 504758 h 4939827"/>
              <a:gd name="connsiteX95" fmla="*/ 155244 w 12192000"/>
              <a:gd name="connsiteY95" fmla="*/ 525130 h 4939827"/>
              <a:gd name="connsiteX96" fmla="*/ 254366 w 12192000"/>
              <a:gd name="connsiteY96" fmla="*/ 534449 h 4939827"/>
              <a:gd name="connsiteX97" fmla="*/ 447292 w 12192000"/>
              <a:gd name="connsiteY97" fmla="*/ 542725 h 4939827"/>
              <a:gd name="connsiteX98" fmla="*/ 628105 w 12192000"/>
              <a:gd name="connsiteY98" fmla="*/ 547853 h 4939827"/>
              <a:gd name="connsiteX99" fmla="*/ 783146 w 12192000"/>
              <a:gd name="connsiteY99" fmla="*/ 591799 h 4939827"/>
              <a:gd name="connsiteX100" fmla="*/ 1043676 w 12192000"/>
              <a:gd name="connsiteY100" fmla="*/ 591887 h 4939827"/>
              <a:gd name="connsiteX101" fmla="*/ 1281816 w 12192000"/>
              <a:gd name="connsiteY101" fmla="*/ 520946 h 4939827"/>
              <a:gd name="connsiteX102" fmla="*/ 1486347 w 12192000"/>
              <a:gd name="connsiteY102" fmla="*/ 487310 h 4939827"/>
              <a:gd name="connsiteX103" fmla="*/ 1568079 w 12192000"/>
              <a:gd name="connsiteY103" fmla="*/ 462531 h 4939827"/>
              <a:gd name="connsiteX104" fmla="*/ 1622516 w 12192000"/>
              <a:gd name="connsiteY104" fmla="*/ 466058 h 4939827"/>
              <a:gd name="connsiteX105" fmla="*/ 1655457 w 12192000"/>
              <a:gd name="connsiteY105" fmla="*/ 465359 h 4939827"/>
              <a:gd name="connsiteX106" fmla="*/ 1717454 w 12192000"/>
              <a:gd name="connsiteY106" fmla="*/ 417203 h 4939827"/>
              <a:gd name="connsiteX107" fmla="*/ 1913794 w 12192000"/>
              <a:gd name="connsiteY107" fmla="*/ 365255 h 4939827"/>
              <a:gd name="connsiteX108" fmla="*/ 2129762 w 12192000"/>
              <a:gd name="connsiteY108" fmla="*/ 367832 h 4939827"/>
              <a:gd name="connsiteX109" fmla="*/ 2376970 w 12192000"/>
              <a:gd name="connsiteY109" fmla="*/ 350129 h 4939827"/>
              <a:gd name="connsiteX110" fmla="*/ 2480155 w 12192000"/>
              <a:gd name="connsiteY110" fmla="*/ 359227 h 4939827"/>
              <a:gd name="connsiteX111" fmla="*/ 2586782 w 12192000"/>
              <a:gd name="connsiteY111" fmla="*/ 339352 h 4939827"/>
              <a:gd name="connsiteX112" fmla="*/ 2654496 w 12192000"/>
              <a:gd name="connsiteY112" fmla="*/ 315431 h 4939827"/>
              <a:gd name="connsiteX113" fmla="*/ 2788947 w 12192000"/>
              <a:gd name="connsiteY113" fmla="*/ 250375 h 4939827"/>
              <a:gd name="connsiteX114" fmla="*/ 2885389 w 12192000"/>
              <a:gd name="connsiteY114" fmla="*/ 255259 h 4939827"/>
              <a:gd name="connsiteX115" fmla="*/ 3045916 w 12192000"/>
              <a:gd name="connsiteY115" fmla="*/ 261030 h 4939827"/>
              <a:gd name="connsiteX116" fmla="*/ 3074187 w 12192000"/>
              <a:gd name="connsiteY116" fmla="*/ 243226 h 4939827"/>
              <a:gd name="connsiteX117" fmla="*/ 3103677 w 12192000"/>
              <a:gd name="connsiteY117" fmla="*/ 209527 h 4939827"/>
              <a:gd name="connsiteX118" fmla="*/ 3126759 w 12192000"/>
              <a:gd name="connsiteY118" fmla="*/ 211226 h 4939827"/>
              <a:gd name="connsiteX119" fmla="*/ 3164020 w 12192000"/>
              <a:gd name="connsiteY119" fmla="*/ 212779 h 4939827"/>
              <a:gd name="connsiteX120" fmla="*/ 3285019 w 12192000"/>
              <a:gd name="connsiteY120" fmla="*/ 220535 h 4939827"/>
              <a:gd name="connsiteX121" fmla="*/ 3365154 w 12192000"/>
              <a:gd name="connsiteY121" fmla="*/ 226416 h 4939827"/>
              <a:gd name="connsiteX122" fmla="*/ 3367507 w 12192000"/>
              <a:gd name="connsiteY122" fmla="*/ 225416 h 4939827"/>
              <a:gd name="connsiteX123" fmla="*/ 3387567 w 12192000"/>
              <a:gd name="connsiteY123" fmla="*/ 227103 h 4939827"/>
              <a:gd name="connsiteX124" fmla="*/ 3424753 w 12192000"/>
              <a:gd name="connsiteY124" fmla="*/ 244380 h 4939827"/>
              <a:gd name="connsiteX125" fmla="*/ 3498001 w 12192000"/>
              <a:gd name="connsiteY125" fmla="*/ 231941 h 4939827"/>
              <a:gd name="connsiteX126" fmla="*/ 3561557 w 12192000"/>
              <a:gd name="connsiteY126" fmla="*/ 228095 h 4939827"/>
              <a:gd name="connsiteX127" fmla="*/ 3611920 w 12192000"/>
              <a:gd name="connsiteY127" fmla="*/ 218094 h 4939827"/>
              <a:gd name="connsiteX128" fmla="*/ 3620528 w 12192000"/>
              <a:gd name="connsiteY128" fmla="*/ 218788 h 4939827"/>
              <a:gd name="connsiteX129" fmla="*/ 3620766 w 12192000"/>
              <a:gd name="connsiteY129" fmla="*/ 218511 h 4939827"/>
              <a:gd name="connsiteX130" fmla="*/ 3629977 w 12192000"/>
              <a:gd name="connsiteY130" fmla="*/ 218664 h 4939827"/>
              <a:gd name="connsiteX131" fmla="*/ 3636217 w 12192000"/>
              <a:gd name="connsiteY131" fmla="*/ 220048 h 4939827"/>
              <a:gd name="connsiteX132" fmla="*/ 3709484 w 12192000"/>
              <a:gd name="connsiteY132" fmla="*/ 186927 h 4939827"/>
              <a:gd name="connsiteX133" fmla="*/ 3761342 w 12192000"/>
              <a:gd name="connsiteY133" fmla="*/ 177474 h 4939827"/>
              <a:gd name="connsiteX134" fmla="*/ 3799748 w 12192000"/>
              <a:gd name="connsiteY134" fmla="*/ 167154 h 4939827"/>
              <a:gd name="connsiteX135" fmla="*/ 3812225 w 12192000"/>
              <a:gd name="connsiteY135" fmla="*/ 189020 h 4939827"/>
              <a:gd name="connsiteX136" fmla="*/ 3864537 w 12192000"/>
              <a:gd name="connsiteY136" fmla="*/ 200742 h 4939827"/>
              <a:gd name="connsiteX137" fmla="*/ 4028476 w 12192000"/>
              <a:gd name="connsiteY137" fmla="*/ 223679 h 4939827"/>
              <a:gd name="connsiteX138" fmla="*/ 4191582 w 12192000"/>
              <a:gd name="connsiteY138" fmla="*/ 238952 h 4939827"/>
              <a:gd name="connsiteX139" fmla="*/ 4251024 w 12192000"/>
              <a:gd name="connsiteY139" fmla="*/ 240874 h 4939827"/>
              <a:gd name="connsiteX140" fmla="*/ 4355275 w 12192000"/>
              <a:gd name="connsiteY140" fmla="*/ 260205 h 4939827"/>
              <a:gd name="connsiteX141" fmla="*/ 4423807 w 12192000"/>
              <a:gd name="connsiteY141" fmla="*/ 270366 h 4939827"/>
              <a:gd name="connsiteX142" fmla="*/ 4558432 w 12192000"/>
              <a:gd name="connsiteY142" fmla="*/ 269194 h 4939827"/>
              <a:gd name="connsiteX143" fmla="*/ 4635061 w 12192000"/>
              <a:gd name="connsiteY143" fmla="*/ 280682 h 4939827"/>
              <a:gd name="connsiteX144" fmla="*/ 4807427 w 12192000"/>
              <a:gd name="connsiteY144" fmla="*/ 276835 h 4939827"/>
              <a:gd name="connsiteX145" fmla="*/ 5028933 w 12192000"/>
              <a:gd name="connsiteY145" fmla="*/ 183887 h 4939827"/>
              <a:gd name="connsiteX146" fmla="*/ 5093642 w 12192000"/>
              <a:gd name="connsiteY146" fmla="*/ 177214 h 4939827"/>
              <a:gd name="connsiteX147" fmla="*/ 5102642 w 12192000"/>
              <a:gd name="connsiteY147" fmla="*/ 186816 h 4939827"/>
              <a:gd name="connsiteX148" fmla="*/ 5193590 w 12192000"/>
              <a:gd name="connsiteY148" fmla="*/ 136361 h 4939827"/>
              <a:gd name="connsiteX149" fmla="*/ 5323922 w 12192000"/>
              <a:gd name="connsiteY149" fmla="*/ 146332 h 4939827"/>
              <a:gd name="connsiteX150" fmla="*/ 5421860 w 12192000"/>
              <a:gd name="connsiteY150" fmla="*/ 167298 h 4939827"/>
              <a:gd name="connsiteX151" fmla="*/ 5476948 w 12192000"/>
              <a:gd name="connsiteY151" fmla="*/ 173249 h 4939827"/>
              <a:gd name="connsiteX152" fmla="*/ 5516842 w 12192000"/>
              <a:gd name="connsiteY152" fmla="*/ 184018 h 4939827"/>
              <a:gd name="connsiteX153" fmla="*/ 5619415 w 12192000"/>
              <a:gd name="connsiteY153" fmla="*/ 176781 h 4939827"/>
              <a:gd name="connsiteX154" fmla="*/ 5789867 w 12192000"/>
              <a:gd name="connsiteY154" fmla="*/ 150304 h 4939827"/>
              <a:gd name="connsiteX155" fmla="*/ 5825953 w 12192000"/>
              <a:gd name="connsiteY155" fmla="*/ 147907 h 4939827"/>
              <a:gd name="connsiteX156" fmla="*/ 5856168 w 12192000"/>
              <a:gd name="connsiteY156" fmla="*/ 158719 h 4939827"/>
              <a:gd name="connsiteX157" fmla="*/ 5862476 w 12192000"/>
              <a:gd name="connsiteY157" fmla="*/ 172447 h 4939827"/>
              <a:gd name="connsiteX158" fmla="*/ 5882195 w 12192000"/>
              <a:gd name="connsiteY158" fmla="*/ 173195 h 4939827"/>
              <a:gd name="connsiteX159" fmla="*/ 5887271 w 12192000"/>
              <a:gd name="connsiteY159" fmla="*/ 176084 h 4939827"/>
              <a:gd name="connsiteX160" fmla="*/ 5921577 w 12192000"/>
              <a:gd name="connsiteY160" fmla="*/ 169858 h 4939827"/>
              <a:gd name="connsiteX161" fmla="*/ 5983240 w 12192000"/>
              <a:gd name="connsiteY161" fmla="*/ 152755 h 4939827"/>
              <a:gd name="connsiteX162" fmla="*/ 6152287 w 12192000"/>
              <a:gd name="connsiteY162" fmla="*/ 116736 h 4939827"/>
              <a:gd name="connsiteX163" fmla="*/ 6415830 w 12192000"/>
              <a:gd name="connsiteY163" fmla="*/ 136006 h 4939827"/>
              <a:gd name="connsiteX164" fmla="*/ 6756965 w 12192000"/>
              <a:gd name="connsiteY164" fmla="*/ 57636 h 4939827"/>
              <a:gd name="connsiteX165" fmla="*/ 6819400 w 12192000"/>
              <a:gd name="connsiteY165" fmla="*/ 30742 h 4939827"/>
              <a:gd name="connsiteX166" fmla="*/ 6986370 w 12192000"/>
              <a:gd name="connsiteY166" fmla="*/ 12659 h 4939827"/>
              <a:gd name="connsiteX167" fmla="*/ 6989536 w 12192000"/>
              <a:gd name="connsiteY167" fmla="*/ 14528 h 4939827"/>
              <a:gd name="connsiteX168" fmla="*/ 7015933 w 12192000"/>
              <a:gd name="connsiteY168" fmla="*/ 9653 h 4939827"/>
              <a:gd name="connsiteX169" fmla="*/ 7020592 w 12192000"/>
              <a:gd name="connsiteY169" fmla="*/ 1651 h 4939827"/>
              <a:gd name="connsiteX170" fmla="*/ 7025905 w 12192000"/>
              <a:gd name="connsiteY170"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52584 w 12192000"/>
              <a:gd name="connsiteY17" fmla="*/ 170181 h 4939827"/>
              <a:gd name="connsiteX18" fmla="*/ 8009534 w 12192000"/>
              <a:gd name="connsiteY18" fmla="*/ 176441 h 4939827"/>
              <a:gd name="connsiteX19" fmla="*/ 8058681 w 12192000"/>
              <a:gd name="connsiteY19" fmla="*/ 219431 h 4939827"/>
              <a:gd name="connsiteX20" fmla="*/ 8126175 w 12192000"/>
              <a:gd name="connsiteY20" fmla="*/ 240005 h 4939827"/>
              <a:gd name="connsiteX21" fmla="*/ 8166439 w 12192000"/>
              <a:gd name="connsiteY21" fmla="*/ 252699 h 4939827"/>
              <a:gd name="connsiteX22" fmla="*/ 8281371 w 12192000"/>
              <a:gd name="connsiteY22" fmla="*/ 256875 h 4939827"/>
              <a:gd name="connsiteX23" fmla="*/ 8381609 w 12192000"/>
              <a:gd name="connsiteY23" fmla="*/ 240618 h 4939827"/>
              <a:gd name="connsiteX24" fmla="*/ 8406759 w 12192000"/>
              <a:gd name="connsiteY24" fmla="*/ 232517 h 4939827"/>
              <a:gd name="connsiteX25" fmla="*/ 8426506 w 12192000"/>
              <a:gd name="connsiteY25" fmla="*/ 241842 h 4939827"/>
              <a:gd name="connsiteX26" fmla="*/ 8427949 w 12192000"/>
              <a:gd name="connsiteY26" fmla="*/ 240981 h 4939827"/>
              <a:gd name="connsiteX27" fmla="*/ 8441468 w 12192000"/>
              <a:gd name="connsiteY27" fmla="*/ 241157 h 4939827"/>
              <a:gd name="connsiteX28" fmla="*/ 8565757 w 12192000"/>
              <a:gd name="connsiteY28" fmla="*/ 255317 h 4939827"/>
              <a:gd name="connsiteX29" fmla="*/ 8573171 w 12192000"/>
              <a:gd name="connsiteY29" fmla="*/ 258426 h 4939827"/>
              <a:gd name="connsiteX30" fmla="*/ 8573548 w 12192000"/>
              <a:gd name="connsiteY30" fmla="*/ 258241 h 4939827"/>
              <a:gd name="connsiteX31" fmla="*/ 8581827 w 12192000"/>
              <a:gd name="connsiteY31" fmla="*/ 261028 h 4939827"/>
              <a:gd name="connsiteX32" fmla="*/ 8586687 w 12192000"/>
              <a:gd name="connsiteY32" fmla="*/ 264089 h 4939827"/>
              <a:gd name="connsiteX33" fmla="*/ 8601067 w 12192000"/>
              <a:gd name="connsiteY33" fmla="*/ 270114 h 4939827"/>
              <a:gd name="connsiteX34" fmla="*/ 8672650 w 12192000"/>
              <a:gd name="connsiteY34" fmla="*/ 254821 h 4939827"/>
              <a:gd name="connsiteX35" fmla="*/ 8785543 w 12192000"/>
              <a:gd name="connsiteY35" fmla="*/ 263406 h 4939827"/>
              <a:gd name="connsiteX36" fmla="*/ 8830588 w 12192000"/>
              <a:gd name="connsiteY36" fmla="*/ 265483 h 4939827"/>
              <a:gd name="connsiteX37" fmla="*/ 8905142 w 12192000"/>
              <a:gd name="connsiteY37" fmla="*/ 264958 h 4939827"/>
              <a:gd name="connsiteX38" fmla="*/ 8968582 w 12192000"/>
              <a:gd name="connsiteY38" fmla="*/ 262728 h 4939827"/>
              <a:gd name="connsiteX39" fmla="*/ 8972994 w 12192000"/>
              <a:gd name="connsiteY39" fmla="*/ 263284 h 4939827"/>
              <a:gd name="connsiteX40" fmla="*/ 9004605 w 12192000"/>
              <a:gd name="connsiteY40" fmla="*/ 258041 h 4939827"/>
              <a:gd name="connsiteX41" fmla="*/ 9016165 w 12192000"/>
              <a:gd name="connsiteY41" fmla="*/ 261258 h 4939827"/>
              <a:gd name="connsiteX42" fmla="*/ 9043297 w 12192000"/>
              <a:gd name="connsiteY42" fmla="*/ 281547 h 4939827"/>
              <a:gd name="connsiteX43" fmla="*/ 9048315 w 12192000"/>
              <a:gd name="connsiteY43" fmla="*/ 279264 h 4939827"/>
              <a:gd name="connsiteX44" fmla="*/ 9054706 w 12192000"/>
              <a:gd name="connsiteY44" fmla="*/ 278538 h 4939827"/>
              <a:gd name="connsiteX45" fmla="*/ 9070919 w 12192000"/>
              <a:gd name="connsiteY45" fmla="*/ 281810 h 4939827"/>
              <a:gd name="connsiteX46" fmla="*/ 9076813 w 12192000"/>
              <a:gd name="connsiteY46" fmla="*/ 283909 h 4939827"/>
              <a:gd name="connsiteX47" fmla="*/ 9085871 w 12192000"/>
              <a:gd name="connsiteY47" fmla="*/ 285133 h 4939827"/>
              <a:gd name="connsiteX48" fmla="*/ 9086159 w 12192000"/>
              <a:gd name="connsiteY48" fmla="*/ 284887 h 4939827"/>
              <a:gd name="connsiteX49" fmla="*/ 9134606 w 12192000"/>
              <a:gd name="connsiteY49" fmla="*/ 288168 h 4939827"/>
              <a:gd name="connsiteX50" fmla="*/ 9195590 w 12192000"/>
              <a:gd name="connsiteY50" fmla="*/ 279568 h 4939827"/>
              <a:gd name="connsiteX51" fmla="*/ 9219336 w 12192000"/>
              <a:gd name="connsiteY51" fmla="*/ 278133 h 4939827"/>
              <a:gd name="connsiteX52" fmla="*/ 9232362 w 12192000"/>
              <a:gd name="connsiteY52" fmla="*/ 275894 h 4939827"/>
              <a:gd name="connsiteX53" fmla="*/ 9233396 w 12192000"/>
              <a:gd name="connsiteY53" fmla="*/ 274803 h 4939827"/>
              <a:gd name="connsiteX54" fmla="*/ 9256213 w 12192000"/>
              <a:gd name="connsiteY54" fmla="*/ 281576 h 4939827"/>
              <a:gd name="connsiteX55" fmla="*/ 9262377 w 12192000"/>
              <a:gd name="connsiteY55" fmla="*/ 286635 h 4939827"/>
              <a:gd name="connsiteX56" fmla="*/ 9287089 w 12192000"/>
              <a:gd name="connsiteY56" fmla="*/ 303891 h 4939827"/>
              <a:gd name="connsiteX57" fmla="*/ 9371484 w 12192000"/>
              <a:gd name="connsiteY57" fmla="*/ 329634 h 4939827"/>
              <a:gd name="connsiteX58" fmla="*/ 9404829 w 12192000"/>
              <a:gd name="connsiteY58" fmla="*/ 339038 h 4939827"/>
              <a:gd name="connsiteX59" fmla="*/ 9427021 w 12192000"/>
              <a:gd name="connsiteY59" fmla="*/ 358784 h 4939827"/>
              <a:gd name="connsiteX60" fmla="*/ 9670844 w 12192000"/>
              <a:gd name="connsiteY60" fmla="*/ 405128 h 4939827"/>
              <a:gd name="connsiteX61" fmla="*/ 9816083 w 12192000"/>
              <a:gd name="connsiteY61" fmla="*/ 416573 h 4939827"/>
              <a:gd name="connsiteX62" fmla="*/ 9936741 w 12192000"/>
              <a:gd name="connsiteY62" fmla="*/ 437044 h 4939827"/>
              <a:gd name="connsiteX63" fmla="*/ 10050093 w 12192000"/>
              <a:gd name="connsiteY63" fmla="*/ 443783 h 4939827"/>
              <a:gd name="connsiteX64" fmla="*/ 10130090 w 12192000"/>
              <a:gd name="connsiteY64" fmla="*/ 459520 h 4939827"/>
              <a:gd name="connsiteX65" fmla="*/ 10173456 w 12192000"/>
              <a:gd name="connsiteY65" fmla="*/ 457749 h 4939827"/>
              <a:gd name="connsiteX66" fmla="*/ 10218232 w 12192000"/>
              <a:gd name="connsiteY66" fmla="*/ 459820 h 4939827"/>
              <a:gd name="connsiteX67" fmla="*/ 10354176 w 12192000"/>
              <a:gd name="connsiteY67" fmla="*/ 471377 h 4939827"/>
              <a:gd name="connsiteX68" fmla="*/ 10430681 w 12192000"/>
              <a:gd name="connsiteY68" fmla="*/ 481226 h 4939827"/>
              <a:gd name="connsiteX69" fmla="*/ 10478169 w 12192000"/>
              <a:gd name="connsiteY69" fmla="*/ 481774 h 4939827"/>
              <a:gd name="connsiteX70" fmla="*/ 10540907 w 12192000"/>
              <a:gd name="connsiteY70" fmla="*/ 485607 h 4939827"/>
              <a:gd name="connsiteX71" fmla="*/ 10614941 w 12192000"/>
              <a:gd name="connsiteY71" fmla="*/ 487592 h 4939827"/>
              <a:gd name="connsiteX72" fmla="*/ 10674098 w 12192000"/>
              <a:gd name="connsiteY72" fmla="*/ 521656 h 4939827"/>
              <a:gd name="connsiteX73" fmla="*/ 10874834 w 12192000"/>
              <a:gd name="connsiteY73" fmla="*/ 574867 h 4939827"/>
              <a:gd name="connsiteX74" fmla="*/ 10944981 w 12192000"/>
              <a:gd name="connsiteY74" fmla="*/ 615042 h 4939827"/>
              <a:gd name="connsiteX75" fmla="*/ 11006376 w 12192000"/>
              <a:gd name="connsiteY75" fmla="*/ 645957 h 4939827"/>
              <a:gd name="connsiteX76" fmla="*/ 11076308 w 12192000"/>
              <a:gd name="connsiteY76" fmla="*/ 675698 h 4939827"/>
              <a:gd name="connsiteX77" fmla="*/ 11148789 w 12192000"/>
              <a:gd name="connsiteY77" fmla="*/ 685041 h 4939827"/>
              <a:gd name="connsiteX78" fmla="*/ 11249129 w 12192000"/>
              <a:gd name="connsiteY78" fmla="*/ 684218 h 4939827"/>
              <a:gd name="connsiteX79" fmla="*/ 11299915 w 12192000"/>
              <a:gd name="connsiteY79" fmla="*/ 692177 h 4939827"/>
              <a:gd name="connsiteX80" fmla="*/ 11386973 w 12192000"/>
              <a:gd name="connsiteY80" fmla="*/ 708209 h 4939827"/>
              <a:gd name="connsiteX81" fmla="*/ 11500105 w 12192000"/>
              <a:gd name="connsiteY81" fmla="*/ 735014 h 4939827"/>
              <a:gd name="connsiteX82" fmla="*/ 11621735 w 12192000"/>
              <a:gd name="connsiteY82" fmla="*/ 789584 h 4939827"/>
              <a:gd name="connsiteX83" fmla="*/ 11691200 w 12192000"/>
              <a:gd name="connsiteY83" fmla="*/ 867902 h 4939827"/>
              <a:gd name="connsiteX84" fmla="*/ 11819427 w 12192000"/>
              <a:gd name="connsiteY84" fmla="*/ 911634 h 4939827"/>
              <a:gd name="connsiteX85" fmla="*/ 11969720 w 12192000"/>
              <a:gd name="connsiteY85" fmla="*/ 964737 h 4939827"/>
              <a:gd name="connsiteX86" fmla="*/ 12055766 w 12192000"/>
              <a:gd name="connsiteY86" fmla="*/ 991268 h 4939827"/>
              <a:gd name="connsiteX87" fmla="*/ 12171539 w 12192000"/>
              <a:gd name="connsiteY87" fmla="*/ 995427 h 4939827"/>
              <a:gd name="connsiteX88" fmla="*/ 12187831 w 12192000"/>
              <a:gd name="connsiteY88" fmla="*/ 996580 h 4939827"/>
              <a:gd name="connsiteX89" fmla="*/ 12192000 w 12192000"/>
              <a:gd name="connsiteY89" fmla="*/ 996726 h 4939827"/>
              <a:gd name="connsiteX90" fmla="*/ 12192000 w 12192000"/>
              <a:gd name="connsiteY90" fmla="*/ 4939827 h 4939827"/>
              <a:gd name="connsiteX91" fmla="*/ 0 w 12192000"/>
              <a:gd name="connsiteY91" fmla="*/ 4939827 h 4939827"/>
              <a:gd name="connsiteX92" fmla="*/ 0 w 12192000"/>
              <a:gd name="connsiteY92" fmla="*/ 512043 h 4939827"/>
              <a:gd name="connsiteX93" fmla="*/ 7381 w 12192000"/>
              <a:gd name="connsiteY93" fmla="*/ 512580 h 4939827"/>
              <a:gd name="connsiteX94" fmla="*/ 100029 w 12192000"/>
              <a:gd name="connsiteY94" fmla="*/ 504758 h 4939827"/>
              <a:gd name="connsiteX95" fmla="*/ 155244 w 12192000"/>
              <a:gd name="connsiteY95" fmla="*/ 525130 h 4939827"/>
              <a:gd name="connsiteX96" fmla="*/ 254366 w 12192000"/>
              <a:gd name="connsiteY96" fmla="*/ 534449 h 4939827"/>
              <a:gd name="connsiteX97" fmla="*/ 447292 w 12192000"/>
              <a:gd name="connsiteY97" fmla="*/ 542725 h 4939827"/>
              <a:gd name="connsiteX98" fmla="*/ 628105 w 12192000"/>
              <a:gd name="connsiteY98" fmla="*/ 547853 h 4939827"/>
              <a:gd name="connsiteX99" fmla="*/ 783146 w 12192000"/>
              <a:gd name="connsiteY99" fmla="*/ 591799 h 4939827"/>
              <a:gd name="connsiteX100" fmla="*/ 1043676 w 12192000"/>
              <a:gd name="connsiteY100" fmla="*/ 591887 h 4939827"/>
              <a:gd name="connsiteX101" fmla="*/ 1281816 w 12192000"/>
              <a:gd name="connsiteY101" fmla="*/ 520946 h 4939827"/>
              <a:gd name="connsiteX102" fmla="*/ 1486347 w 12192000"/>
              <a:gd name="connsiteY102" fmla="*/ 487310 h 4939827"/>
              <a:gd name="connsiteX103" fmla="*/ 1568079 w 12192000"/>
              <a:gd name="connsiteY103" fmla="*/ 462531 h 4939827"/>
              <a:gd name="connsiteX104" fmla="*/ 1622516 w 12192000"/>
              <a:gd name="connsiteY104" fmla="*/ 466058 h 4939827"/>
              <a:gd name="connsiteX105" fmla="*/ 1655457 w 12192000"/>
              <a:gd name="connsiteY105" fmla="*/ 465359 h 4939827"/>
              <a:gd name="connsiteX106" fmla="*/ 1717454 w 12192000"/>
              <a:gd name="connsiteY106" fmla="*/ 417203 h 4939827"/>
              <a:gd name="connsiteX107" fmla="*/ 1913794 w 12192000"/>
              <a:gd name="connsiteY107" fmla="*/ 365255 h 4939827"/>
              <a:gd name="connsiteX108" fmla="*/ 2129762 w 12192000"/>
              <a:gd name="connsiteY108" fmla="*/ 367832 h 4939827"/>
              <a:gd name="connsiteX109" fmla="*/ 2376970 w 12192000"/>
              <a:gd name="connsiteY109" fmla="*/ 350129 h 4939827"/>
              <a:gd name="connsiteX110" fmla="*/ 2480155 w 12192000"/>
              <a:gd name="connsiteY110" fmla="*/ 359227 h 4939827"/>
              <a:gd name="connsiteX111" fmla="*/ 2586782 w 12192000"/>
              <a:gd name="connsiteY111" fmla="*/ 339352 h 4939827"/>
              <a:gd name="connsiteX112" fmla="*/ 2654496 w 12192000"/>
              <a:gd name="connsiteY112" fmla="*/ 315431 h 4939827"/>
              <a:gd name="connsiteX113" fmla="*/ 2788947 w 12192000"/>
              <a:gd name="connsiteY113" fmla="*/ 250375 h 4939827"/>
              <a:gd name="connsiteX114" fmla="*/ 2885389 w 12192000"/>
              <a:gd name="connsiteY114" fmla="*/ 255259 h 4939827"/>
              <a:gd name="connsiteX115" fmla="*/ 3045916 w 12192000"/>
              <a:gd name="connsiteY115" fmla="*/ 261030 h 4939827"/>
              <a:gd name="connsiteX116" fmla="*/ 3074187 w 12192000"/>
              <a:gd name="connsiteY116" fmla="*/ 243226 h 4939827"/>
              <a:gd name="connsiteX117" fmla="*/ 3103677 w 12192000"/>
              <a:gd name="connsiteY117" fmla="*/ 209527 h 4939827"/>
              <a:gd name="connsiteX118" fmla="*/ 3126759 w 12192000"/>
              <a:gd name="connsiteY118" fmla="*/ 211226 h 4939827"/>
              <a:gd name="connsiteX119" fmla="*/ 3164020 w 12192000"/>
              <a:gd name="connsiteY119" fmla="*/ 212779 h 4939827"/>
              <a:gd name="connsiteX120" fmla="*/ 3285019 w 12192000"/>
              <a:gd name="connsiteY120" fmla="*/ 220535 h 4939827"/>
              <a:gd name="connsiteX121" fmla="*/ 3365154 w 12192000"/>
              <a:gd name="connsiteY121" fmla="*/ 226416 h 4939827"/>
              <a:gd name="connsiteX122" fmla="*/ 3367507 w 12192000"/>
              <a:gd name="connsiteY122" fmla="*/ 225416 h 4939827"/>
              <a:gd name="connsiteX123" fmla="*/ 3387567 w 12192000"/>
              <a:gd name="connsiteY123" fmla="*/ 227103 h 4939827"/>
              <a:gd name="connsiteX124" fmla="*/ 3424753 w 12192000"/>
              <a:gd name="connsiteY124" fmla="*/ 244380 h 4939827"/>
              <a:gd name="connsiteX125" fmla="*/ 3498001 w 12192000"/>
              <a:gd name="connsiteY125" fmla="*/ 231941 h 4939827"/>
              <a:gd name="connsiteX126" fmla="*/ 3561557 w 12192000"/>
              <a:gd name="connsiteY126" fmla="*/ 228095 h 4939827"/>
              <a:gd name="connsiteX127" fmla="*/ 3611920 w 12192000"/>
              <a:gd name="connsiteY127" fmla="*/ 218094 h 4939827"/>
              <a:gd name="connsiteX128" fmla="*/ 3620528 w 12192000"/>
              <a:gd name="connsiteY128" fmla="*/ 218788 h 4939827"/>
              <a:gd name="connsiteX129" fmla="*/ 3620766 w 12192000"/>
              <a:gd name="connsiteY129" fmla="*/ 218511 h 4939827"/>
              <a:gd name="connsiteX130" fmla="*/ 3629977 w 12192000"/>
              <a:gd name="connsiteY130" fmla="*/ 218664 h 4939827"/>
              <a:gd name="connsiteX131" fmla="*/ 3636217 w 12192000"/>
              <a:gd name="connsiteY131" fmla="*/ 220048 h 4939827"/>
              <a:gd name="connsiteX132" fmla="*/ 3709484 w 12192000"/>
              <a:gd name="connsiteY132" fmla="*/ 186927 h 4939827"/>
              <a:gd name="connsiteX133" fmla="*/ 3761342 w 12192000"/>
              <a:gd name="connsiteY133" fmla="*/ 177474 h 4939827"/>
              <a:gd name="connsiteX134" fmla="*/ 3799748 w 12192000"/>
              <a:gd name="connsiteY134" fmla="*/ 167154 h 4939827"/>
              <a:gd name="connsiteX135" fmla="*/ 3812225 w 12192000"/>
              <a:gd name="connsiteY135" fmla="*/ 189020 h 4939827"/>
              <a:gd name="connsiteX136" fmla="*/ 3864537 w 12192000"/>
              <a:gd name="connsiteY136" fmla="*/ 200742 h 4939827"/>
              <a:gd name="connsiteX137" fmla="*/ 4028476 w 12192000"/>
              <a:gd name="connsiteY137" fmla="*/ 223679 h 4939827"/>
              <a:gd name="connsiteX138" fmla="*/ 4191582 w 12192000"/>
              <a:gd name="connsiteY138" fmla="*/ 238952 h 4939827"/>
              <a:gd name="connsiteX139" fmla="*/ 4251024 w 12192000"/>
              <a:gd name="connsiteY139" fmla="*/ 240874 h 4939827"/>
              <a:gd name="connsiteX140" fmla="*/ 4355275 w 12192000"/>
              <a:gd name="connsiteY140" fmla="*/ 260205 h 4939827"/>
              <a:gd name="connsiteX141" fmla="*/ 4423807 w 12192000"/>
              <a:gd name="connsiteY141" fmla="*/ 270366 h 4939827"/>
              <a:gd name="connsiteX142" fmla="*/ 4558432 w 12192000"/>
              <a:gd name="connsiteY142" fmla="*/ 269194 h 4939827"/>
              <a:gd name="connsiteX143" fmla="*/ 4635061 w 12192000"/>
              <a:gd name="connsiteY143" fmla="*/ 280682 h 4939827"/>
              <a:gd name="connsiteX144" fmla="*/ 4807427 w 12192000"/>
              <a:gd name="connsiteY144" fmla="*/ 276835 h 4939827"/>
              <a:gd name="connsiteX145" fmla="*/ 5028933 w 12192000"/>
              <a:gd name="connsiteY145" fmla="*/ 183887 h 4939827"/>
              <a:gd name="connsiteX146" fmla="*/ 5093642 w 12192000"/>
              <a:gd name="connsiteY146" fmla="*/ 177214 h 4939827"/>
              <a:gd name="connsiteX147" fmla="*/ 5102642 w 12192000"/>
              <a:gd name="connsiteY147" fmla="*/ 186816 h 4939827"/>
              <a:gd name="connsiteX148" fmla="*/ 5193590 w 12192000"/>
              <a:gd name="connsiteY148" fmla="*/ 156458 h 4939827"/>
              <a:gd name="connsiteX149" fmla="*/ 5323922 w 12192000"/>
              <a:gd name="connsiteY149" fmla="*/ 146332 h 4939827"/>
              <a:gd name="connsiteX150" fmla="*/ 5421860 w 12192000"/>
              <a:gd name="connsiteY150" fmla="*/ 167298 h 4939827"/>
              <a:gd name="connsiteX151" fmla="*/ 5476948 w 12192000"/>
              <a:gd name="connsiteY151" fmla="*/ 173249 h 4939827"/>
              <a:gd name="connsiteX152" fmla="*/ 5516842 w 12192000"/>
              <a:gd name="connsiteY152" fmla="*/ 184018 h 4939827"/>
              <a:gd name="connsiteX153" fmla="*/ 5619415 w 12192000"/>
              <a:gd name="connsiteY153" fmla="*/ 176781 h 4939827"/>
              <a:gd name="connsiteX154" fmla="*/ 5789867 w 12192000"/>
              <a:gd name="connsiteY154" fmla="*/ 150304 h 4939827"/>
              <a:gd name="connsiteX155" fmla="*/ 5825953 w 12192000"/>
              <a:gd name="connsiteY155" fmla="*/ 147907 h 4939827"/>
              <a:gd name="connsiteX156" fmla="*/ 5856168 w 12192000"/>
              <a:gd name="connsiteY156" fmla="*/ 158719 h 4939827"/>
              <a:gd name="connsiteX157" fmla="*/ 5862476 w 12192000"/>
              <a:gd name="connsiteY157" fmla="*/ 172447 h 4939827"/>
              <a:gd name="connsiteX158" fmla="*/ 5882195 w 12192000"/>
              <a:gd name="connsiteY158" fmla="*/ 173195 h 4939827"/>
              <a:gd name="connsiteX159" fmla="*/ 5887271 w 12192000"/>
              <a:gd name="connsiteY159" fmla="*/ 176084 h 4939827"/>
              <a:gd name="connsiteX160" fmla="*/ 5921577 w 12192000"/>
              <a:gd name="connsiteY160" fmla="*/ 169858 h 4939827"/>
              <a:gd name="connsiteX161" fmla="*/ 5983240 w 12192000"/>
              <a:gd name="connsiteY161" fmla="*/ 152755 h 4939827"/>
              <a:gd name="connsiteX162" fmla="*/ 6152287 w 12192000"/>
              <a:gd name="connsiteY162" fmla="*/ 116736 h 4939827"/>
              <a:gd name="connsiteX163" fmla="*/ 6415830 w 12192000"/>
              <a:gd name="connsiteY163" fmla="*/ 136006 h 4939827"/>
              <a:gd name="connsiteX164" fmla="*/ 6756965 w 12192000"/>
              <a:gd name="connsiteY164" fmla="*/ 57636 h 4939827"/>
              <a:gd name="connsiteX165" fmla="*/ 6819400 w 12192000"/>
              <a:gd name="connsiteY165" fmla="*/ 30742 h 4939827"/>
              <a:gd name="connsiteX166" fmla="*/ 6986370 w 12192000"/>
              <a:gd name="connsiteY166" fmla="*/ 12659 h 4939827"/>
              <a:gd name="connsiteX167" fmla="*/ 6989536 w 12192000"/>
              <a:gd name="connsiteY167" fmla="*/ 14528 h 4939827"/>
              <a:gd name="connsiteX168" fmla="*/ 7015933 w 12192000"/>
              <a:gd name="connsiteY168" fmla="*/ 9653 h 4939827"/>
              <a:gd name="connsiteX169" fmla="*/ 7020592 w 12192000"/>
              <a:gd name="connsiteY169" fmla="*/ 1651 h 4939827"/>
              <a:gd name="connsiteX170" fmla="*/ 7025905 w 12192000"/>
              <a:gd name="connsiteY170"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52584 w 12192000"/>
              <a:gd name="connsiteY17" fmla="*/ 170181 h 4939827"/>
              <a:gd name="connsiteX18" fmla="*/ 8009534 w 12192000"/>
              <a:gd name="connsiteY18" fmla="*/ 176441 h 4939827"/>
              <a:gd name="connsiteX19" fmla="*/ 8058681 w 12192000"/>
              <a:gd name="connsiteY19" fmla="*/ 219431 h 4939827"/>
              <a:gd name="connsiteX20" fmla="*/ 8126175 w 12192000"/>
              <a:gd name="connsiteY20" fmla="*/ 240005 h 4939827"/>
              <a:gd name="connsiteX21" fmla="*/ 8166439 w 12192000"/>
              <a:gd name="connsiteY21" fmla="*/ 252699 h 4939827"/>
              <a:gd name="connsiteX22" fmla="*/ 8281371 w 12192000"/>
              <a:gd name="connsiteY22" fmla="*/ 256875 h 4939827"/>
              <a:gd name="connsiteX23" fmla="*/ 8381609 w 12192000"/>
              <a:gd name="connsiteY23" fmla="*/ 240618 h 4939827"/>
              <a:gd name="connsiteX24" fmla="*/ 8406759 w 12192000"/>
              <a:gd name="connsiteY24" fmla="*/ 232517 h 4939827"/>
              <a:gd name="connsiteX25" fmla="*/ 8426506 w 12192000"/>
              <a:gd name="connsiteY25" fmla="*/ 241842 h 4939827"/>
              <a:gd name="connsiteX26" fmla="*/ 8427949 w 12192000"/>
              <a:gd name="connsiteY26" fmla="*/ 240981 h 4939827"/>
              <a:gd name="connsiteX27" fmla="*/ 8441468 w 12192000"/>
              <a:gd name="connsiteY27" fmla="*/ 241157 h 4939827"/>
              <a:gd name="connsiteX28" fmla="*/ 8565757 w 12192000"/>
              <a:gd name="connsiteY28" fmla="*/ 255317 h 4939827"/>
              <a:gd name="connsiteX29" fmla="*/ 8573171 w 12192000"/>
              <a:gd name="connsiteY29" fmla="*/ 258426 h 4939827"/>
              <a:gd name="connsiteX30" fmla="*/ 8573548 w 12192000"/>
              <a:gd name="connsiteY30" fmla="*/ 258241 h 4939827"/>
              <a:gd name="connsiteX31" fmla="*/ 8581827 w 12192000"/>
              <a:gd name="connsiteY31" fmla="*/ 261028 h 4939827"/>
              <a:gd name="connsiteX32" fmla="*/ 8586687 w 12192000"/>
              <a:gd name="connsiteY32" fmla="*/ 264089 h 4939827"/>
              <a:gd name="connsiteX33" fmla="*/ 8601067 w 12192000"/>
              <a:gd name="connsiteY33" fmla="*/ 270114 h 4939827"/>
              <a:gd name="connsiteX34" fmla="*/ 8672650 w 12192000"/>
              <a:gd name="connsiteY34" fmla="*/ 254821 h 4939827"/>
              <a:gd name="connsiteX35" fmla="*/ 8785543 w 12192000"/>
              <a:gd name="connsiteY35" fmla="*/ 263406 h 4939827"/>
              <a:gd name="connsiteX36" fmla="*/ 8830588 w 12192000"/>
              <a:gd name="connsiteY36" fmla="*/ 265483 h 4939827"/>
              <a:gd name="connsiteX37" fmla="*/ 8905142 w 12192000"/>
              <a:gd name="connsiteY37" fmla="*/ 264958 h 4939827"/>
              <a:gd name="connsiteX38" fmla="*/ 8968582 w 12192000"/>
              <a:gd name="connsiteY38" fmla="*/ 262728 h 4939827"/>
              <a:gd name="connsiteX39" fmla="*/ 8972994 w 12192000"/>
              <a:gd name="connsiteY39" fmla="*/ 263284 h 4939827"/>
              <a:gd name="connsiteX40" fmla="*/ 9004605 w 12192000"/>
              <a:gd name="connsiteY40" fmla="*/ 258041 h 4939827"/>
              <a:gd name="connsiteX41" fmla="*/ 9016165 w 12192000"/>
              <a:gd name="connsiteY41" fmla="*/ 261258 h 4939827"/>
              <a:gd name="connsiteX42" fmla="*/ 9043297 w 12192000"/>
              <a:gd name="connsiteY42" fmla="*/ 281547 h 4939827"/>
              <a:gd name="connsiteX43" fmla="*/ 9048315 w 12192000"/>
              <a:gd name="connsiteY43" fmla="*/ 279264 h 4939827"/>
              <a:gd name="connsiteX44" fmla="*/ 9054706 w 12192000"/>
              <a:gd name="connsiteY44" fmla="*/ 278538 h 4939827"/>
              <a:gd name="connsiteX45" fmla="*/ 9070919 w 12192000"/>
              <a:gd name="connsiteY45" fmla="*/ 281810 h 4939827"/>
              <a:gd name="connsiteX46" fmla="*/ 9076813 w 12192000"/>
              <a:gd name="connsiteY46" fmla="*/ 283909 h 4939827"/>
              <a:gd name="connsiteX47" fmla="*/ 9085871 w 12192000"/>
              <a:gd name="connsiteY47" fmla="*/ 285133 h 4939827"/>
              <a:gd name="connsiteX48" fmla="*/ 9086159 w 12192000"/>
              <a:gd name="connsiteY48" fmla="*/ 284887 h 4939827"/>
              <a:gd name="connsiteX49" fmla="*/ 9134606 w 12192000"/>
              <a:gd name="connsiteY49" fmla="*/ 288168 h 4939827"/>
              <a:gd name="connsiteX50" fmla="*/ 9195590 w 12192000"/>
              <a:gd name="connsiteY50" fmla="*/ 279568 h 4939827"/>
              <a:gd name="connsiteX51" fmla="*/ 9219336 w 12192000"/>
              <a:gd name="connsiteY51" fmla="*/ 278133 h 4939827"/>
              <a:gd name="connsiteX52" fmla="*/ 9232362 w 12192000"/>
              <a:gd name="connsiteY52" fmla="*/ 275894 h 4939827"/>
              <a:gd name="connsiteX53" fmla="*/ 9233396 w 12192000"/>
              <a:gd name="connsiteY53" fmla="*/ 274803 h 4939827"/>
              <a:gd name="connsiteX54" fmla="*/ 9256213 w 12192000"/>
              <a:gd name="connsiteY54" fmla="*/ 281576 h 4939827"/>
              <a:gd name="connsiteX55" fmla="*/ 9262377 w 12192000"/>
              <a:gd name="connsiteY55" fmla="*/ 286635 h 4939827"/>
              <a:gd name="connsiteX56" fmla="*/ 9287089 w 12192000"/>
              <a:gd name="connsiteY56" fmla="*/ 303891 h 4939827"/>
              <a:gd name="connsiteX57" fmla="*/ 9371484 w 12192000"/>
              <a:gd name="connsiteY57" fmla="*/ 329634 h 4939827"/>
              <a:gd name="connsiteX58" fmla="*/ 9404829 w 12192000"/>
              <a:gd name="connsiteY58" fmla="*/ 339038 h 4939827"/>
              <a:gd name="connsiteX59" fmla="*/ 9427021 w 12192000"/>
              <a:gd name="connsiteY59" fmla="*/ 358784 h 4939827"/>
              <a:gd name="connsiteX60" fmla="*/ 9670844 w 12192000"/>
              <a:gd name="connsiteY60" fmla="*/ 405128 h 4939827"/>
              <a:gd name="connsiteX61" fmla="*/ 9816083 w 12192000"/>
              <a:gd name="connsiteY61" fmla="*/ 416573 h 4939827"/>
              <a:gd name="connsiteX62" fmla="*/ 9936741 w 12192000"/>
              <a:gd name="connsiteY62" fmla="*/ 437044 h 4939827"/>
              <a:gd name="connsiteX63" fmla="*/ 10050093 w 12192000"/>
              <a:gd name="connsiteY63" fmla="*/ 443783 h 4939827"/>
              <a:gd name="connsiteX64" fmla="*/ 10130090 w 12192000"/>
              <a:gd name="connsiteY64" fmla="*/ 459520 h 4939827"/>
              <a:gd name="connsiteX65" fmla="*/ 10173456 w 12192000"/>
              <a:gd name="connsiteY65" fmla="*/ 457749 h 4939827"/>
              <a:gd name="connsiteX66" fmla="*/ 10218232 w 12192000"/>
              <a:gd name="connsiteY66" fmla="*/ 459820 h 4939827"/>
              <a:gd name="connsiteX67" fmla="*/ 10354176 w 12192000"/>
              <a:gd name="connsiteY67" fmla="*/ 471377 h 4939827"/>
              <a:gd name="connsiteX68" fmla="*/ 10430681 w 12192000"/>
              <a:gd name="connsiteY68" fmla="*/ 481226 h 4939827"/>
              <a:gd name="connsiteX69" fmla="*/ 10478169 w 12192000"/>
              <a:gd name="connsiteY69" fmla="*/ 481774 h 4939827"/>
              <a:gd name="connsiteX70" fmla="*/ 10540907 w 12192000"/>
              <a:gd name="connsiteY70" fmla="*/ 485607 h 4939827"/>
              <a:gd name="connsiteX71" fmla="*/ 10614941 w 12192000"/>
              <a:gd name="connsiteY71" fmla="*/ 487592 h 4939827"/>
              <a:gd name="connsiteX72" fmla="*/ 10674098 w 12192000"/>
              <a:gd name="connsiteY72" fmla="*/ 521656 h 4939827"/>
              <a:gd name="connsiteX73" fmla="*/ 10874834 w 12192000"/>
              <a:gd name="connsiteY73" fmla="*/ 574867 h 4939827"/>
              <a:gd name="connsiteX74" fmla="*/ 10944981 w 12192000"/>
              <a:gd name="connsiteY74" fmla="*/ 615042 h 4939827"/>
              <a:gd name="connsiteX75" fmla="*/ 11006376 w 12192000"/>
              <a:gd name="connsiteY75" fmla="*/ 645957 h 4939827"/>
              <a:gd name="connsiteX76" fmla="*/ 11076308 w 12192000"/>
              <a:gd name="connsiteY76" fmla="*/ 675698 h 4939827"/>
              <a:gd name="connsiteX77" fmla="*/ 11148789 w 12192000"/>
              <a:gd name="connsiteY77" fmla="*/ 685041 h 4939827"/>
              <a:gd name="connsiteX78" fmla="*/ 11249129 w 12192000"/>
              <a:gd name="connsiteY78" fmla="*/ 684218 h 4939827"/>
              <a:gd name="connsiteX79" fmla="*/ 11299915 w 12192000"/>
              <a:gd name="connsiteY79" fmla="*/ 692177 h 4939827"/>
              <a:gd name="connsiteX80" fmla="*/ 11386973 w 12192000"/>
              <a:gd name="connsiteY80" fmla="*/ 708209 h 4939827"/>
              <a:gd name="connsiteX81" fmla="*/ 11500105 w 12192000"/>
              <a:gd name="connsiteY81" fmla="*/ 735014 h 4939827"/>
              <a:gd name="connsiteX82" fmla="*/ 11621735 w 12192000"/>
              <a:gd name="connsiteY82" fmla="*/ 789584 h 4939827"/>
              <a:gd name="connsiteX83" fmla="*/ 11691200 w 12192000"/>
              <a:gd name="connsiteY83" fmla="*/ 867902 h 4939827"/>
              <a:gd name="connsiteX84" fmla="*/ 11819427 w 12192000"/>
              <a:gd name="connsiteY84" fmla="*/ 911634 h 4939827"/>
              <a:gd name="connsiteX85" fmla="*/ 11969720 w 12192000"/>
              <a:gd name="connsiteY85" fmla="*/ 964737 h 4939827"/>
              <a:gd name="connsiteX86" fmla="*/ 12055766 w 12192000"/>
              <a:gd name="connsiteY86" fmla="*/ 991268 h 4939827"/>
              <a:gd name="connsiteX87" fmla="*/ 12171539 w 12192000"/>
              <a:gd name="connsiteY87" fmla="*/ 995427 h 4939827"/>
              <a:gd name="connsiteX88" fmla="*/ 12187831 w 12192000"/>
              <a:gd name="connsiteY88" fmla="*/ 996580 h 4939827"/>
              <a:gd name="connsiteX89" fmla="*/ 12192000 w 12192000"/>
              <a:gd name="connsiteY89" fmla="*/ 996726 h 4939827"/>
              <a:gd name="connsiteX90" fmla="*/ 12192000 w 12192000"/>
              <a:gd name="connsiteY90" fmla="*/ 4939827 h 4939827"/>
              <a:gd name="connsiteX91" fmla="*/ 0 w 12192000"/>
              <a:gd name="connsiteY91" fmla="*/ 4939827 h 4939827"/>
              <a:gd name="connsiteX92" fmla="*/ 0 w 12192000"/>
              <a:gd name="connsiteY92" fmla="*/ 512043 h 4939827"/>
              <a:gd name="connsiteX93" fmla="*/ 7381 w 12192000"/>
              <a:gd name="connsiteY93" fmla="*/ 512580 h 4939827"/>
              <a:gd name="connsiteX94" fmla="*/ 100029 w 12192000"/>
              <a:gd name="connsiteY94" fmla="*/ 504758 h 4939827"/>
              <a:gd name="connsiteX95" fmla="*/ 155244 w 12192000"/>
              <a:gd name="connsiteY95" fmla="*/ 525130 h 4939827"/>
              <a:gd name="connsiteX96" fmla="*/ 254366 w 12192000"/>
              <a:gd name="connsiteY96" fmla="*/ 534449 h 4939827"/>
              <a:gd name="connsiteX97" fmla="*/ 447292 w 12192000"/>
              <a:gd name="connsiteY97" fmla="*/ 542725 h 4939827"/>
              <a:gd name="connsiteX98" fmla="*/ 628105 w 12192000"/>
              <a:gd name="connsiteY98" fmla="*/ 547853 h 4939827"/>
              <a:gd name="connsiteX99" fmla="*/ 783146 w 12192000"/>
              <a:gd name="connsiteY99" fmla="*/ 591799 h 4939827"/>
              <a:gd name="connsiteX100" fmla="*/ 1043676 w 12192000"/>
              <a:gd name="connsiteY100" fmla="*/ 591887 h 4939827"/>
              <a:gd name="connsiteX101" fmla="*/ 1281816 w 12192000"/>
              <a:gd name="connsiteY101" fmla="*/ 520946 h 4939827"/>
              <a:gd name="connsiteX102" fmla="*/ 1486347 w 12192000"/>
              <a:gd name="connsiteY102" fmla="*/ 487310 h 4939827"/>
              <a:gd name="connsiteX103" fmla="*/ 1568079 w 12192000"/>
              <a:gd name="connsiteY103" fmla="*/ 462531 h 4939827"/>
              <a:gd name="connsiteX104" fmla="*/ 1622516 w 12192000"/>
              <a:gd name="connsiteY104" fmla="*/ 466058 h 4939827"/>
              <a:gd name="connsiteX105" fmla="*/ 1655457 w 12192000"/>
              <a:gd name="connsiteY105" fmla="*/ 465359 h 4939827"/>
              <a:gd name="connsiteX106" fmla="*/ 1717454 w 12192000"/>
              <a:gd name="connsiteY106" fmla="*/ 417203 h 4939827"/>
              <a:gd name="connsiteX107" fmla="*/ 1913794 w 12192000"/>
              <a:gd name="connsiteY107" fmla="*/ 365255 h 4939827"/>
              <a:gd name="connsiteX108" fmla="*/ 2129762 w 12192000"/>
              <a:gd name="connsiteY108" fmla="*/ 367832 h 4939827"/>
              <a:gd name="connsiteX109" fmla="*/ 2376970 w 12192000"/>
              <a:gd name="connsiteY109" fmla="*/ 350129 h 4939827"/>
              <a:gd name="connsiteX110" fmla="*/ 2480155 w 12192000"/>
              <a:gd name="connsiteY110" fmla="*/ 359227 h 4939827"/>
              <a:gd name="connsiteX111" fmla="*/ 2586782 w 12192000"/>
              <a:gd name="connsiteY111" fmla="*/ 339352 h 4939827"/>
              <a:gd name="connsiteX112" fmla="*/ 2654496 w 12192000"/>
              <a:gd name="connsiteY112" fmla="*/ 315431 h 4939827"/>
              <a:gd name="connsiteX113" fmla="*/ 2788947 w 12192000"/>
              <a:gd name="connsiteY113" fmla="*/ 250375 h 4939827"/>
              <a:gd name="connsiteX114" fmla="*/ 2885389 w 12192000"/>
              <a:gd name="connsiteY114" fmla="*/ 255259 h 4939827"/>
              <a:gd name="connsiteX115" fmla="*/ 3045916 w 12192000"/>
              <a:gd name="connsiteY115" fmla="*/ 261030 h 4939827"/>
              <a:gd name="connsiteX116" fmla="*/ 3074187 w 12192000"/>
              <a:gd name="connsiteY116" fmla="*/ 243226 h 4939827"/>
              <a:gd name="connsiteX117" fmla="*/ 3103677 w 12192000"/>
              <a:gd name="connsiteY117" fmla="*/ 209527 h 4939827"/>
              <a:gd name="connsiteX118" fmla="*/ 3126759 w 12192000"/>
              <a:gd name="connsiteY118" fmla="*/ 211226 h 4939827"/>
              <a:gd name="connsiteX119" fmla="*/ 3164020 w 12192000"/>
              <a:gd name="connsiteY119" fmla="*/ 212779 h 4939827"/>
              <a:gd name="connsiteX120" fmla="*/ 3285019 w 12192000"/>
              <a:gd name="connsiteY120" fmla="*/ 220535 h 4939827"/>
              <a:gd name="connsiteX121" fmla="*/ 3365154 w 12192000"/>
              <a:gd name="connsiteY121" fmla="*/ 226416 h 4939827"/>
              <a:gd name="connsiteX122" fmla="*/ 3367507 w 12192000"/>
              <a:gd name="connsiteY122" fmla="*/ 225416 h 4939827"/>
              <a:gd name="connsiteX123" fmla="*/ 3387567 w 12192000"/>
              <a:gd name="connsiteY123" fmla="*/ 227103 h 4939827"/>
              <a:gd name="connsiteX124" fmla="*/ 3424753 w 12192000"/>
              <a:gd name="connsiteY124" fmla="*/ 244380 h 4939827"/>
              <a:gd name="connsiteX125" fmla="*/ 3498001 w 12192000"/>
              <a:gd name="connsiteY125" fmla="*/ 231941 h 4939827"/>
              <a:gd name="connsiteX126" fmla="*/ 3561557 w 12192000"/>
              <a:gd name="connsiteY126" fmla="*/ 228095 h 4939827"/>
              <a:gd name="connsiteX127" fmla="*/ 3611920 w 12192000"/>
              <a:gd name="connsiteY127" fmla="*/ 218094 h 4939827"/>
              <a:gd name="connsiteX128" fmla="*/ 3620528 w 12192000"/>
              <a:gd name="connsiteY128" fmla="*/ 218788 h 4939827"/>
              <a:gd name="connsiteX129" fmla="*/ 3620766 w 12192000"/>
              <a:gd name="connsiteY129" fmla="*/ 218511 h 4939827"/>
              <a:gd name="connsiteX130" fmla="*/ 3629977 w 12192000"/>
              <a:gd name="connsiteY130" fmla="*/ 218664 h 4939827"/>
              <a:gd name="connsiteX131" fmla="*/ 3636217 w 12192000"/>
              <a:gd name="connsiteY131" fmla="*/ 220048 h 4939827"/>
              <a:gd name="connsiteX132" fmla="*/ 3709484 w 12192000"/>
              <a:gd name="connsiteY132" fmla="*/ 186927 h 4939827"/>
              <a:gd name="connsiteX133" fmla="*/ 3761342 w 12192000"/>
              <a:gd name="connsiteY133" fmla="*/ 177474 h 4939827"/>
              <a:gd name="connsiteX134" fmla="*/ 3799748 w 12192000"/>
              <a:gd name="connsiteY134" fmla="*/ 167154 h 4939827"/>
              <a:gd name="connsiteX135" fmla="*/ 3812225 w 12192000"/>
              <a:gd name="connsiteY135" fmla="*/ 189020 h 4939827"/>
              <a:gd name="connsiteX136" fmla="*/ 4028476 w 12192000"/>
              <a:gd name="connsiteY136" fmla="*/ 223679 h 4939827"/>
              <a:gd name="connsiteX137" fmla="*/ 4191582 w 12192000"/>
              <a:gd name="connsiteY137" fmla="*/ 238952 h 4939827"/>
              <a:gd name="connsiteX138" fmla="*/ 4251024 w 12192000"/>
              <a:gd name="connsiteY138" fmla="*/ 240874 h 4939827"/>
              <a:gd name="connsiteX139" fmla="*/ 4355275 w 12192000"/>
              <a:gd name="connsiteY139" fmla="*/ 260205 h 4939827"/>
              <a:gd name="connsiteX140" fmla="*/ 4423807 w 12192000"/>
              <a:gd name="connsiteY140" fmla="*/ 270366 h 4939827"/>
              <a:gd name="connsiteX141" fmla="*/ 4558432 w 12192000"/>
              <a:gd name="connsiteY141" fmla="*/ 269194 h 4939827"/>
              <a:gd name="connsiteX142" fmla="*/ 4635061 w 12192000"/>
              <a:gd name="connsiteY142" fmla="*/ 280682 h 4939827"/>
              <a:gd name="connsiteX143" fmla="*/ 4807427 w 12192000"/>
              <a:gd name="connsiteY143" fmla="*/ 276835 h 4939827"/>
              <a:gd name="connsiteX144" fmla="*/ 5028933 w 12192000"/>
              <a:gd name="connsiteY144" fmla="*/ 183887 h 4939827"/>
              <a:gd name="connsiteX145" fmla="*/ 5093642 w 12192000"/>
              <a:gd name="connsiteY145" fmla="*/ 177214 h 4939827"/>
              <a:gd name="connsiteX146" fmla="*/ 5102642 w 12192000"/>
              <a:gd name="connsiteY146" fmla="*/ 186816 h 4939827"/>
              <a:gd name="connsiteX147" fmla="*/ 5193590 w 12192000"/>
              <a:gd name="connsiteY147" fmla="*/ 156458 h 4939827"/>
              <a:gd name="connsiteX148" fmla="*/ 5323922 w 12192000"/>
              <a:gd name="connsiteY148" fmla="*/ 146332 h 4939827"/>
              <a:gd name="connsiteX149" fmla="*/ 5421860 w 12192000"/>
              <a:gd name="connsiteY149" fmla="*/ 167298 h 4939827"/>
              <a:gd name="connsiteX150" fmla="*/ 5476948 w 12192000"/>
              <a:gd name="connsiteY150" fmla="*/ 173249 h 4939827"/>
              <a:gd name="connsiteX151" fmla="*/ 5516842 w 12192000"/>
              <a:gd name="connsiteY151" fmla="*/ 184018 h 4939827"/>
              <a:gd name="connsiteX152" fmla="*/ 5619415 w 12192000"/>
              <a:gd name="connsiteY152" fmla="*/ 176781 h 4939827"/>
              <a:gd name="connsiteX153" fmla="*/ 5789867 w 12192000"/>
              <a:gd name="connsiteY153" fmla="*/ 150304 h 4939827"/>
              <a:gd name="connsiteX154" fmla="*/ 5825953 w 12192000"/>
              <a:gd name="connsiteY154" fmla="*/ 147907 h 4939827"/>
              <a:gd name="connsiteX155" fmla="*/ 5856168 w 12192000"/>
              <a:gd name="connsiteY155" fmla="*/ 158719 h 4939827"/>
              <a:gd name="connsiteX156" fmla="*/ 5862476 w 12192000"/>
              <a:gd name="connsiteY156" fmla="*/ 172447 h 4939827"/>
              <a:gd name="connsiteX157" fmla="*/ 5882195 w 12192000"/>
              <a:gd name="connsiteY157" fmla="*/ 173195 h 4939827"/>
              <a:gd name="connsiteX158" fmla="*/ 5887271 w 12192000"/>
              <a:gd name="connsiteY158" fmla="*/ 176084 h 4939827"/>
              <a:gd name="connsiteX159" fmla="*/ 5921577 w 12192000"/>
              <a:gd name="connsiteY159" fmla="*/ 169858 h 4939827"/>
              <a:gd name="connsiteX160" fmla="*/ 5983240 w 12192000"/>
              <a:gd name="connsiteY160" fmla="*/ 152755 h 4939827"/>
              <a:gd name="connsiteX161" fmla="*/ 6152287 w 12192000"/>
              <a:gd name="connsiteY161" fmla="*/ 116736 h 4939827"/>
              <a:gd name="connsiteX162" fmla="*/ 6415830 w 12192000"/>
              <a:gd name="connsiteY162" fmla="*/ 136006 h 4939827"/>
              <a:gd name="connsiteX163" fmla="*/ 6756965 w 12192000"/>
              <a:gd name="connsiteY163" fmla="*/ 57636 h 4939827"/>
              <a:gd name="connsiteX164" fmla="*/ 6819400 w 12192000"/>
              <a:gd name="connsiteY164" fmla="*/ 30742 h 4939827"/>
              <a:gd name="connsiteX165" fmla="*/ 6986370 w 12192000"/>
              <a:gd name="connsiteY165" fmla="*/ 12659 h 4939827"/>
              <a:gd name="connsiteX166" fmla="*/ 6989536 w 12192000"/>
              <a:gd name="connsiteY166" fmla="*/ 14528 h 4939827"/>
              <a:gd name="connsiteX167" fmla="*/ 7015933 w 12192000"/>
              <a:gd name="connsiteY167" fmla="*/ 9653 h 4939827"/>
              <a:gd name="connsiteX168" fmla="*/ 7020592 w 12192000"/>
              <a:gd name="connsiteY168" fmla="*/ 1651 h 4939827"/>
              <a:gd name="connsiteX169" fmla="*/ 7025905 w 12192000"/>
              <a:gd name="connsiteY169"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52584 w 12192000"/>
              <a:gd name="connsiteY17" fmla="*/ 170181 h 4939827"/>
              <a:gd name="connsiteX18" fmla="*/ 8009534 w 12192000"/>
              <a:gd name="connsiteY18" fmla="*/ 176441 h 4939827"/>
              <a:gd name="connsiteX19" fmla="*/ 8058681 w 12192000"/>
              <a:gd name="connsiteY19" fmla="*/ 219431 h 4939827"/>
              <a:gd name="connsiteX20" fmla="*/ 8126175 w 12192000"/>
              <a:gd name="connsiteY20" fmla="*/ 240005 h 4939827"/>
              <a:gd name="connsiteX21" fmla="*/ 8166439 w 12192000"/>
              <a:gd name="connsiteY21" fmla="*/ 252699 h 4939827"/>
              <a:gd name="connsiteX22" fmla="*/ 8281371 w 12192000"/>
              <a:gd name="connsiteY22" fmla="*/ 256875 h 4939827"/>
              <a:gd name="connsiteX23" fmla="*/ 8381609 w 12192000"/>
              <a:gd name="connsiteY23" fmla="*/ 240618 h 4939827"/>
              <a:gd name="connsiteX24" fmla="*/ 8406759 w 12192000"/>
              <a:gd name="connsiteY24" fmla="*/ 232517 h 4939827"/>
              <a:gd name="connsiteX25" fmla="*/ 8426506 w 12192000"/>
              <a:gd name="connsiteY25" fmla="*/ 241842 h 4939827"/>
              <a:gd name="connsiteX26" fmla="*/ 8427949 w 12192000"/>
              <a:gd name="connsiteY26" fmla="*/ 240981 h 4939827"/>
              <a:gd name="connsiteX27" fmla="*/ 8441468 w 12192000"/>
              <a:gd name="connsiteY27" fmla="*/ 241157 h 4939827"/>
              <a:gd name="connsiteX28" fmla="*/ 8565757 w 12192000"/>
              <a:gd name="connsiteY28" fmla="*/ 255317 h 4939827"/>
              <a:gd name="connsiteX29" fmla="*/ 8573171 w 12192000"/>
              <a:gd name="connsiteY29" fmla="*/ 258426 h 4939827"/>
              <a:gd name="connsiteX30" fmla="*/ 8573548 w 12192000"/>
              <a:gd name="connsiteY30" fmla="*/ 258241 h 4939827"/>
              <a:gd name="connsiteX31" fmla="*/ 8581827 w 12192000"/>
              <a:gd name="connsiteY31" fmla="*/ 261028 h 4939827"/>
              <a:gd name="connsiteX32" fmla="*/ 8586687 w 12192000"/>
              <a:gd name="connsiteY32" fmla="*/ 264089 h 4939827"/>
              <a:gd name="connsiteX33" fmla="*/ 8601067 w 12192000"/>
              <a:gd name="connsiteY33" fmla="*/ 270114 h 4939827"/>
              <a:gd name="connsiteX34" fmla="*/ 8672650 w 12192000"/>
              <a:gd name="connsiteY34" fmla="*/ 254821 h 4939827"/>
              <a:gd name="connsiteX35" fmla="*/ 8785543 w 12192000"/>
              <a:gd name="connsiteY35" fmla="*/ 263406 h 4939827"/>
              <a:gd name="connsiteX36" fmla="*/ 8830588 w 12192000"/>
              <a:gd name="connsiteY36" fmla="*/ 265483 h 4939827"/>
              <a:gd name="connsiteX37" fmla="*/ 8905142 w 12192000"/>
              <a:gd name="connsiteY37" fmla="*/ 264958 h 4939827"/>
              <a:gd name="connsiteX38" fmla="*/ 8968582 w 12192000"/>
              <a:gd name="connsiteY38" fmla="*/ 262728 h 4939827"/>
              <a:gd name="connsiteX39" fmla="*/ 8972994 w 12192000"/>
              <a:gd name="connsiteY39" fmla="*/ 263284 h 4939827"/>
              <a:gd name="connsiteX40" fmla="*/ 9004605 w 12192000"/>
              <a:gd name="connsiteY40" fmla="*/ 258041 h 4939827"/>
              <a:gd name="connsiteX41" fmla="*/ 9016165 w 12192000"/>
              <a:gd name="connsiteY41" fmla="*/ 261258 h 4939827"/>
              <a:gd name="connsiteX42" fmla="*/ 9043297 w 12192000"/>
              <a:gd name="connsiteY42" fmla="*/ 281547 h 4939827"/>
              <a:gd name="connsiteX43" fmla="*/ 9048315 w 12192000"/>
              <a:gd name="connsiteY43" fmla="*/ 279264 h 4939827"/>
              <a:gd name="connsiteX44" fmla="*/ 9054706 w 12192000"/>
              <a:gd name="connsiteY44" fmla="*/ 278538 h 4939827"/>
              <a:gd name="connsiteX45" fmla="*/ 9070919 w 12192000"/>
              <a:gd name="connsiteY45" fmla="*/ 281810 h 4939827"/>
              <a:gd name="connsiteX46" fmla="*/ 9076813 w 12192000"/>
              <a:gd name="connsiteY46" fmla="*/ 283909 h 4939827"/>
              <a:gd name="connsiteX47" fmla="*/ 9085871 w 12192000"/>
              <a:gd name="connsiteY47" fmla="*/ 285133 h 4939827"/>
              <a:gd name="connsiteX48" fmla="*/ 9086159 w 12192000"/>
              <a:gd name="connsiteY48" fmla="*/ 284887 h 4939827"/>
              <a:gd name="connsiteX49" fmla="*/ 9134606 w 12192000"/>
              <a:gd name="connsiteY49" fmla="*/ 288168 h 4939827"/>
              <a:gd name="connsiteX50" fmla="*/ 9195590 w 12192000"/>
              <a:gd name="connsiteY50" fmla="*/ 279568 h 4939827"/>
              <a:gd name="connsiteX51" fmla="*/ 9219336 w 12192000"/>
              <a:gd name="connsiteY51" fmla="*/ 278133 h 4939827"/>
              <a:gd name="connsiteX52" fmla="*/ 9232362 w 12192000"/>
              <a:gd name="connsiteY52" fmla="*/ 275894 h 4939827"/>
              <a:gd name="connsiteX53" fmla="*/ 9233396 w 12192000"/>
              <a:gd name="connsiteY53" fmla="*/ 274803 h 4939827"/>
              <a:gd name="connsiteX54" fmla="*/ 9256213 w 12192000"/>
              <a:gd name="connsiteY54" fmla="*/ 281576 h 4939827"/>
              <a:gd name="connsiteX55" fmla="*/ 9262377 w 12192000"/>
              <a:gd name="connsiteY55" fmla="*/ 286635 h 4939827"/>
              <a:gd name="connsiteX56" fmla="*/ 9287089 w 12192000"/>
              <a:gd name="connsiteY56" fmla="*/ 303891 h 4939827"/>
              <a:gd name="connsiteX57" fmla="*/ 9371484 w 12192000"/>
              <a:gd name="connsiteY57" fmla="*/ 329634 h 4939827"/>
              <a:gd name="connsiteX58" fmla="*/ 9404829 w 12192000"/>
              <a:gd name="connsiteY58" fmla="*/ 339038 h 4939827"/>
              <a:gd name="connsiteX59" fmla="*/ 9427021 w 12192000"/>
              <a:gd name="connsiteY59" fmla="*/ 358784 h 4939827"/>
              <a:gd name="connsiteX60" fmla="*/ 9670844 w 12192000"/>
              <a:gd name="connsiteY60" fmla="*/ 405128 h 4939827"/>
              <a:gd name="connsiteX61" fmla="*/ 9816083 w 12192000"/>
              <a:gd name="connsiteY61" fmla="*/ 416573 h 4939827"/>
              <a:gd name="connsiteX62" fmla="*/ 9936741 w 12192000"/>
              <a:gd name="connsiteY62" fmla="*/ 437044 h 4939827"/>
              <a:gd name="connsiteX63" fmla="*/ 10050093 w 12192000"/>
              <a:gd name="connsiteY63" fmla="*/ 443783 h 4939827"/>
              <a:gd name="connsiteX64" fmla="*/ 10130090 w 12192000"/>
              <a:gd name="connsiteY64" fmla="*/ 459520 h 4939827"/>
              <a:gd name="connsiteX65" fmla="*/ 10173456 w 12192000"/>
              <a:gd name="connsiteY65" fmla="*/ 457749 h 4939827"/>
              <a:gd name="connsiteX66" fmla="*/ 10218232 w 12192000"/>
              <a:gd name="connsiteY66" fmla="*/ 459820 h 4939827"/>
              <a:gd name="connsiteX67" fmla="*/ 10354176 w 12192000"/>
              <a:gd name="connsiteY67" fmla="*/ 471377 h 4939827"/>
              <a:gd name="connsiteX68" fmla="*/ 10430681 w 12192000"/>
              <a:gd name="connsiteY68" fmla="*/ 481226 h 4939827"/>
              <a:gd name="connsiteX69" fmla="*/ 10478169 w 12192000"/>
              <a:gd name="connsiteY69" fmla="*/ 481774 h 4939827"/>
              <a:gd name="connsiteX70" fmla="*/ 10540907 w 12192000"/>
              <a:gd name="connsiteY70" fmla="*/ 485607 h 4939827"/>
              <a:gd name="connsiteX71" fmla="*/ 10614941 w 12192000"/>
              <a:gd name="connsiteY71" fmla="*/ 487592 h 4939827"/>
              <a:gd name="connsiteX72" fmla="*/ 10674098 w 12192000"/>
              <a:gd name="connsiteY72" fmla="*/ 521656 h 4939827"/>
              <a:gd name="connsiteX73" fmla="*/ 10874834 w 12192000"/>
              <a:gd name="connsiteY73" fmla="*/ 574867 h 4939827"/>
              <a:gd name="connsiteX74" fmla="*/ 10944981 w 12192000"/>
              <a:gd name="connsiteY74" fmla="*/ 615042 h 4939827"/>
              <a:gd name="connsiteX75" fmla="*/ 11006376 w 12192000"/>
              <a:gd name="connsiteY75" fmla="*/ 645957 h 4939827"/>
              <a:gd name="connsiteX76" fmla="*/ 11076308 w 12192000"/>
              <a:gd name="connsiteY76" fmla="*/ 675698 h 4939827"/>
              <a:gd name="connsiteX77" fmla="*/ 11148789 w 12192000"/>
              <a:gd name="connsiteY77" fmla="*/ 685041 h 4939827"/>
              <a:gd name="connsiteX78" fmla="*/ 11249129 w 12192000"/>
              <a:gd name="connsiteY78" fmla="*/ 684218 h 4939827"/>
              <a:gd name="connsiteX79" fmla="*/ 11299915 w 12192000"/>
              <a:gd name="connsiteY79" fmla="*/ 692177 h 4939827"/>
              <a:gd name="connsiteX80" fmla="*/ 11386973 w 12192000"/>
              <a:gd name="connsiteY80" fmla="*/ 708209 h 4939827"/>
              <a:gd name="connsiteX81" fmla="*/ 11500105 w 12192000"/>
              <a:gd name="connsiteY81" fmla="*/ 735014 h 4939827"/>
              <a:gd name="connsiteX82" fmla="*/ 11621735 w 12192000"/>
              <a:gd name="connsiteY82" fmla="*/ 789584 h 4939827"/>
              <a:gd name="connsiteX83" fmla="*/ 11691200 w 12192000"/>
              <a:gd name="connsiteY83" fmla="*/ 867902 h 4939827"/>
              <a:gd name="connsiteX84" fmla="*/ 11819427 w 12192000"/>
              <a:gd name="connsiteY84" fmla="*/ 911634 h 4939827"/>
              <a:gd name="connsiteX85" fmla="*/ 11969720 w 12192000"/>
              <a:gd name="connsiteY85" fmla="*/ 964737 h 4939827"/>
              <a:gd name="connsiteX86" fmla="*/ 12055766 w 12192000"/>
              <a:gd name="connsiteY86" fmla="*/ 991268 h 4939827"/>
              <a:gd name="connsiteX87" fmla="*/ 12171539 w 12192000"/>
              <a:gd name="connsiteY87" fmla="*/ 995427 h 4939827"/>
              <a:gd name="connsiteX88" fmla="*/ 12187831 w 12192000"/>
              <a:gd name="connsiteY88" fmla="*/ 996580 h 4939827"/>
              <a:gd name="connsiteX89" fmla="*/ 12192000 w 12192000"/>
              <a:gd name="connsiteY89" fmla="*/ 996726 h 4939827"/>
              <a:gd name="connsiteX90" fmla="*/ 12192000 w 12192000"/>
              <a:gd name="connsiteY90" fmla="*/ 4939827 h 4939827"/>
              <a:gd name="connsiteX91" fmla="*/ 0 w 12192000"/>
              <a:gd name="connsiteY91" fmla="*/ 4939827 h 4939827"/>
              <a:gd name="connsiteX92" fmla="*/ 0 w 12192000"/>
              <a:gd name="connsiteY92" fmla="*/ 512043 h 4939827"/>
              <a:gd name="connsiteX93" fmla="*/ 7381 w 12192000"/>
              <a:gd name="connsiteY93" fmla="*/ 512580 h 4939827"/>
              <a:gd name="connsiteX94" fmla="*/ 100029 w 12192000"/>
              <a:gd name="connsiteY94" fmla="*/ 504758 h 4939827"/>
              <a:gd name="connsiteX95" fmla="*/ 155244 w 12192000"/>
              <a:gd name="connsiteY95" fmla="*/ 525130 h 4939827"/>
              <a:gd name="connsiteX96" fmla="*/ 254366 w 12192000"/>
              <a:gd name="connsiteY96" fmla="*/ 534449 h 4939827"/>
              <a:gd name="connsiteX97" fmla="*/ 447292 w 12192000"/>
              <a:gd name="connsiteY97" fmla="*/ 542725 h 4939827"/>
              <a:gd name="connsiteX98" fmla="*/ 628105 w 12192000"/>
              <a:gd name="connsiteY98" fmla="*/ 547853 h 4939827"/>
              <a:gd name="connsiteX99" fmla="*/ 783146 w 12192000"/>
              <a:gd name="connsiteY99" fmla="*/ 591799 h 4939827"/>
              <a:gd name="connsiteX100" fmla="*/ 1043676 w 12192000"/>
              <a:gd name="connsiteY100" fmla="*/ 591887 h 4939827"/>
              <a:gd name="connsiteX101" fmla="*/ 1281816 w 12192000"/>
              <a:gd name="connsiteY101" fmla="*/ 520946 h 4939827"/>
              <a:gd name="connsiteX102" fmla="*/ 1486347 w 12192000"/>
              <a:gd name="connsiteY102" fmla="*/ 487310 h 4939827"/>
              <a:gd name="connsiteX103" fmla="*/ 1568079 w 12192000"/>
              <a:gd name="connsiteY103" fmla="*/ 462531 h 4939827"/>
              <a:gd name="connsiteX104" fmla="*/ 1622516 w 12192000"/>
              <a:gd name="connsiteY104" fmla="*/ 466058 h 4939827"/>
              <a:gd name="connsiteX105" fmla="*/ 1655457 w 12192000"/>
              <a:gd name="connsiteY105" fmla="*/ 465359 h 4939827"/>
              <a:gd name="connsiteX106" fmla="*/ 1717454 w 12192000"/>
              <a:gd name="connsiteY106" fmla="*/ 417203 h 4939827"/>
              <a:gd name="connsiteX107" fmla="*/ 1913794 w 12192000"/>
              <a:gd name="connsiteY107" fmla="*/ 365255 h 4939827"/>
              <a:gd name="connsiteX108" fmla="*/ 2129762 w 12192000"/>
              <a:gd name="connsiteY108" fmla="*/ 367832 h 4939827"/>
              <a:gd name="connsiteX109" fmla="*/ 2376970 w 12192000"/>
              <a:gd name="connsiteY109" fmla="*/ 350129 h 4939827"/>
              <a:gd name="connsiteX110" fmla="*/ 2480155 w 12192000"/>
              <a:gd name="connsiteY110" fmla="*/ 359227 h 4939827"/>
              <a:gd name="connsiteX111" fmla="*/ 2586782 w 12192000"/>
              <a:gd name="connsiteY111" fmla="*/ 339352 h 4939827"/>
              <a:gd name="connsiteX112" fmla="*/ 2654496 w 12192000"/>
              <a:gd name="connsiteY112" fmla="*/ 315431 h 4939827"/>
              <a:gd name="connsiteX113" fmla="*/ 2788947 w 12192000"/>
              <a:gd name="connsiteY113" fmla="*/ 250375 h 4939827"/>
              <a:gd name="connsiteX114" fmla="*/ 2885389 w 12192000"/>
              <a:gd name="connsiteY114" fmla="*/ 255259 h 4939827"/>
              <a:gd name="connsiteX115" fmla="*/ 3045916 w 12192000"/>
              <a:gd name="connsiteY115" fmla="*/ 261030 h 4939827"/>
              <a:gd name="connsiteX116" fmla="*/ 3074187 w 12192000"/>
              <a:gd name="connsiteY116" fmla="*/ 243226 h 4939827"/>
              <a:gd name="connsiteX117" fmla="*/ 3103677 w 12192000"/>
              <a:gd name="connsiteY117" fmla="*/ 209527 h 4939827"/>
              <a:gd name="connsiteX118" fmla="*/ 3126759 w 12192000"/>
              <a:gd name="connsiteY118" fmla="*/ 211226 h 4939827"/>
              <a:gd name="connsiteX119" fmla="*/ 3164020 w 12192000"/>
              <a:gd name="connsiteY119" fmla="*/ 212779 h 4939827"/>
              <a:gd name="connsiteX120" fmla="*/ 3285019 w 12192000"/>
              <a:gd name="connsiteY120" fmla="*/ 220535 h 4939827"/>
              <a:gd name="connsiteX121" fmla="*/ 3365154 w 12192000"/>
              <a:gd name="connsiteY121" fmla="*/ 226416 h 4939827"/>
              <a:gd name="connsiteX122" fmla="*/ 3367507 w 12192000"/>
              <a:gd name="connsiteY122" fmla="*/ 225416 h 4939827"/>
              <a:gd name="connsiteX123" fmla="*/ 3387567 w 12192000"/>
              <a:gd name="connsiteY123" fmla="*/ 227103 h 4939827"/>
              <a:gd name="connsiteX124" fmla="*/ 3424753 w 12192000"/>
              <a:gd name="connsiteY124" fmla="*/ 244380 h 4939827"/>
              <a:gd name="connsiteX125" fmla="*/ 3498001 w 12192000"/>
              <a:gd name="connsiteY125" fmla="*/ 231941 h 4939827"/>
              <a:gd name="connsiteX126" fmla="*/ 3561557 w 12192000"/>
              <a:gd name="connsiteY126" fmla="*/ 228095 h 4939827"/>
              <a:gd name="connsiteX127" fmla="*/ 3611920 w 12192000"/>
              <a:gd name="connsiteY127" fmla="*/ 218094 h 4939827"/>
              <a:gd name="connsiteX128" fmla="*/ 3620528 w 12192000"/>
              <a:gd name="connsiteY128" fmla="*/ 218788 h 4939827"/>
              <a:gd name="connsiteX129" fmla="*/ 3620766 w 12192000"/>
              <a:gd name="connsiteY129" fmla="*/ 218511 h 4939827"/>
              <a:gd name="connsiteX130" fmla="*/ 3629977 w 12192000"/>
              <a:gd name="connsiteY130" fmla="*/ 218664 h 4939827"/>
              <a:gd name="connsiteX131" fmla="*/ 3636217 w 12192000"/>
              <a:gd name="connsiteY131" fmla="*/ 220048 h 4939827"/>
              <a:gd name="connsiteX132" fmla="*/ 3709484 w 12192000"/>
              <a:gd name="connsiteY132" fmla="*/ 186927 h 4939827"/>
              <a:gd name="connsiteX133" fmla="*/ 3761342 w 12192000"/>
              <a:gd name="connsiteY133" fmla="*/ 177474 h 4939827"/>
              <a:gd name="connsiteX134" fmla="*/ 3799748 w 12192000"/>
              <a:gd name="connsiteY134" fmla="*/ 167154 h 4939827"/>
              <a:gd name="connsiteX135" fmla="*/ 3922756 w 12192000"/>
              <a:gd name="connsiteY135" fmla="*/ 194044 h 4939827"/>
              <a:gd name="connsiteX136" fmla="*/ 4028476 w 12192000"/>
              <a:gd name="connsiteY136" fmla="*/ 223679 h 4939827"/>
              <a:gd name="connsiteX137" fmla="*/ 4191582 w 12192000"/>
              <a:gd name="connsiteY137" fmla="*/ 238952 h 4939827"/>
              <a:gd name="connsiteX138" fmla="*/ 4251024 w 12192000"/>
              <a:gd name="connsiteY138" fmla="*/ 240874 h 4939827"/>
              <a:gd name="connsiteX139" fmla="*/ 4355275 w 12192000"/>
              <a:gd name="connsiteY139" fmla="*/ 260205 h 4939827"/>
              <a:gd name="connsiteX140" fmla="*/ 4423807 w 12192000"/>
              <a:gd name="connsiteY140" fmla="*/ 270366 h 4939827"/>
              <a:gd name="connsiteX141" fmla="*/ 4558432 w 12192000"/>
              <a:gd name="connsiteY141" fmla="*/ 269194 h 4939827"/>
              <a:gd name="connsiteX142" fmla="*/ 4635061 w 12192000"/>
              <a:gd name="connsiteY142" fmla="*/ 280682 h 4939827"/>
              <a:gd name="connsiteX143" fmla="*/ 4807427 w 12192000"/>
              <a:gd name="connsiteY143" fmla="*/ 276835 h 4939827"/>
              <a:gd name="connsiteX144" fmla="*/ 5028933 w 12192000"/>
              <a:gd name="connsiteY144" fmla="*/ 183887 h 4939827"/>
              <a:gd name="connsiteX145" fmla="*/ 5093642 w 12192000"/>
              <a:gd name="connsiteY145" fmla="*/ 177214 h 4939827"/>
              <a:gd name="connsiteX146" fmla="*/ 5102642 w 12192000"/>
              <a:gd name="connsiteY146" fmla="*/ 186816 h 4939827"/>
              <a:gd name="connsiteX147" fmla="*/ 5193590 w 12192000"/>
              <a:gd name="connsiteY147" fmla="*/ 156458 h 4939827"/>
              <a:gd name="connsiteX148" fmla="*/ 5323922 w 12192000"/>
              <a:gd name="connsiteY148" fmla="*/ 146332 h 4939827"/>
              <a:gd name="connsiteX149" fmla="*/ 5421860 w 12192000"/>
              <a:gd name="connsiteY149" fmla="*/ 167298 h 4939827"/>
              <a:gd name="connsiteX150" fmla="*/ 5476948 w 12192000"/>
              <a:gd name="connsiteY150" fmla="*/ 173249 h 4939827"/>
              <a:gd name="connsiteX151" fmla="*/ 5516842 w 12192000"/>
              <a:gd name="connsiteY151" fmla="*/ 184018 h 4939827"/>
              <a:gd name="connsiteX152" fmla="*/ 5619415 w 12192000"/>
              <a:gd name="connsiteY152" fmla="*/ 176781 h 4939827"/>
              <a:gd name="connsiteX153" fmla="*/ 5789867 w 12192000"/>
              <a:gd name="connsiteY153" fmla="*/ 150304 h 4939827"/>
              <a:gd name="connsiteX154" fmla="*/ 5825953 w 12192000"/>
              <a:gd name="connsiteY154" fmla="*/ 147907 h 4939827"/>
              <a:gd name="connsiteX155" fmla="*/ 5856168 w 12192000"/>
              <a:gd name="connsiteY155" fmla="*/ 158719 h 4939827"/>
              <a:gd name="connsiteX156" fmla="*/ 5862476 w 12192000"/>
              <a:gd name="connsiteY156" fmla="*/ 172447 h 4939827"/>
              <a:gd name="connsiteX157" fmla="*/ 5882195 w 12192000"/>
              <a:gd name="connsiteY157" fmla="*/ 173195 h 4939827"/>
              <a:gd name="connsiteX158" fmla="*/ 5887271 w 12192000"/>
              <a:gd name="connsiteY158" fmla="*/ 176084 h 4939827"/>
              <a:gd name="connsiteX159" fmla="*/ 5921577 w 12192000"/>
              <a:gd name="connsiteY159" fmla="*/ 169858 h 4939827"/>
              <a:gd name="connsiteX160" fmla="*/ 5983240 w 12192000"/>
              <a:gd name="connsiteY160" fmla="*/ 152755 h 4939827"/>
              <a:gd name="connsiteX161" fmla="*/ 6152287 w 12192000"/>
              <a:gd name="connsiteY161" fmla="*/ 116736 h 4939827"/>
              <a:gd name="connsiteX162" fmla="*/ 6415830 w 12192000"/>
              <a:gd name="connsiteY162" fmla="*/ 136006 h 4939827"/>
              <a:gd name="connsiteX163" fmla="*/ 6756965 w 12192000"/>
              <a:gd name="connsiteY163" fmla="*/ 57636 h 4939827"/>
              <a:gd name="connsiteX164" fmla="*/ 6819400 w 12192000"/>
              <a:gd name="connsiteY164" fmla="*/ 30742 h 4939827"/>
              <a:gd name="connsiteX165" fmla="*/ 6986370 w 12192000"/>
              <a:gd name="connsiteY165" fmla="*/ 12659 h 4939827"/>
              <a:gd name="connsiteX166" fmla="*/ 6989536 w 12192000"/>
              <a:gd name="connsiteY166" fmla="*/ 14528 h 4939827"/>
              <a:gd name="connsiteX167" fmla="*/ 7015933 w 12192000"/>
              <a:gd name="connsiteY167" fmla="*/ 9653 h 4939827"/>
              <a:gd name="connsiteX168" fmla="*/ 7020592 w 12192000"/>
              <a:gd name="connsiteY168" fmla="*/ 1651 h 4939827"/>
              <a:gd name="connsiteX169" fmla="*/ 7025905 w 12192000"/>
              <a:gd name="connsiteY169"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52584 w 12192000"/>
              <a:gd name="connsiteY17" fmla="*/ 170181 h 4939827"/>
              <a:gd name="connsiteX18" fmla="*/ 8009534 w 12192000"/>
              <a:gd name="connsiteY18" fmla="*/ 176441 h 4939827"/>
              <a:gd name="connsiteX19" fmla="*/ 8058681 w 12192000"/>
              <a:gd name="connsiteY19" fmla="*/ 219431 h 4939827"/>
              <a:gd name="connsiteX20" fmla="*/ 8126175 w 12192000"/>
              <a:gd name="connsiteY20" fmla="*/ 240005 h 4939827"/>
              <a:gd name="connsiteX21" fmla="*/ 8166439 w 12192000"/>
              <a:gd name="connsiteY21" fmla="*/ 252699 h 4939827"/>
              <a:gd name="connsiteX22" fmla="*/ 8281371 w 12192000"/>
              <a:gd name="connsiteY22" fmla="*/ 256875 h 4939827"/>
              <a:gd name="connsiteX23" fmla="*/ 8381609 w 12192000"/>
              <a:gd name="connsiteY23" fmla="*/ 240618 h 4939827"/>
              <a:gd name="connsiteX24" fmla="*/ 8406759 w 12192000"/>
              <a:gd name="connsiteY24" fmla="*/ 232517 h 4939827"/>
              <a:gd name="connsiteX25" fmla="*/ 8426506 w 12192000"/>
              <a:gd name="connsiteY25" fmla="*/ 241842 h 4939827"/>
              <a:gd name="connsiteX26" fmla="*/ 8427949 w 12192000"/>
              <a:gd name="connsiteY26" fmla="*/ 240981 h 4939827"/>
              <a:gd name="connsiteX27" fmla="*/ 8441468 w 12192000"/>
              <a:gd name="connsiteY27" fmla="*/ 241157 h 4939827"/>
              <a:gd name="connsiteX28" fmla="*/ 8565757 w 12192000"/>
              <a:gd name="connsiteY28" fmla="*/ 255317 h 4939827"/>
              <a:gd name="connsiteX29" fmla="*/ 8573171 w 12192000"/>
              <a:gd name="connsiteY29" fmla="*/ 258426 h 4939827"/>
              <a:gd name="connsiteX30" fmla="*/ 8573548 w 12192000"/>
              <a:gd name="connsiteY30" fmla="*/ 258241 h 4939827"/>
              <a:gd name="connsiteX31" fmla="*/ 8581827 w 12192000"/>
              <a:gd name="connsiteY31" fmla="*/ 261028 h 4939827"/>
              <a:gd name="connsiteX32" fmla="*/ 8586687 w 12192000"/>
              <a:gd name="connsiteY32" fmla="*/ 264089 h 4939827"/>
              <a:gd name="connsiteX33" fmla="*/ 8601067 w 12192000"/>
              <a:gd name="connsiteY33" fmla="*/ 270114 h 4939827"/>
              <a:gd name="connsiteX34" fmla="*/ 8672650 w 12192000"/>
              <a:gd name="connsiteY34" fmla="*/ 254821 h 4939827"/>
              <a:gd name="connsiteX35" fmla="*/ 8785543 w 12192000"/>
              <a:gd name="connsiteY35" fmla="*/ 263406 h 4939827"/>
              <a:gd name="connsiteX36" fmla="*/ 8830588 w 12192000"/>
              <a:gd name="connsiteY36" fmla="*/ 265483 h 4939827"/>
              <a:gd name="connsiteX37" fmla="*/ 8905142 w 12192000"/>
              <a:gd name="connsiteY37" fmla="*/ 264958 h 4939827"/>
              <a:gd name="connsiteX38" fmla="*/ 8968582 w 12192000"/>
              <a:gd name="connsiteY38" fmla="*/ 262728 h 4939827"/>
              <a:gd name="connsiteX39" fmla="*/ 8972994 w 12192000"/>
              <a:gd name="connsiteY39" fmla="*/ 263284 h 4939827"/>
              <a:gd name="connsiteX40" fmla="*/ 9004605 w 12192000"/>
              <a:gd name="connsiteY40" fmla="*/ 258041 h 4939827"/>
              <a:gd name="connsiteX41" fmla="*/ 9016165 w 12192000"/>
              <a:gd name="connsiteY41" fmla="*/ 261258 h 4939827"/>
              <a:gd name="connsiteX42" fmla="*/ 9043297 w 12192000"/>
              <a:gd name="connsiteY42" fmla="*/ 281547 h 4939827"/>
              <a:gd name="connsiteX43" fmla="*/ 9048315 w 12192000"/>
              <a:gd name="connsiteY43" fmla="*/ 279264 h 4939827"/>
              <a:gd name="connsiteX44" fmla="*/ 9054706 w 12192000"/>
              <a:gd name="connsiteY44" fmla="*/ 278538 h 4939827"/>
              <a:gd name="connsiteX45" fmla="*/ 9070919 w 12192000"/>
              <a:gd name="connsiteY45" fmla="*/ 281810 h 4939827"/>
              <a:gd name="connsiteX46" fmla="*/ 9076813 w 12192000"/>
              <a:gd name="connsiteY46" fmla="*/ 283909 h 4939827"/>
              <a:gd name="connsiteX47" fmla="*/ 9085871 w 12192000"/>
              <a:gd name="connsiteY47" fmla="*/ 285133 h 4939827"/>
              <a:gd name="connsiteX48" fmla="*/ 9086159 w 12192000"/>
              <a:gd name="connsiteY48" fmla="*/ 284887 h 4939827"/>
              <a:gd name="connsiteX49" fmla="*/ 9134606 w 12192000"/>
              <a:gd name="connsiteY49" fmla="*/ 288168 h 4939827"/>
              <a:gd name="connsiteX50" fmla="*/ 9195590 w 12192000"/>
              <a:gd name="connsiteY50" fmla="*/ 279568 h 4939827"/>
              <a:gd name="connsiteX51" fmla="*/ 9219336 w 12192000"/>
              <a:gd name="connsiteY51" fmla="*/ 278133 h 4939827"/>
              <a:gd name="connsiteX52" fmla="*/ 9232362 w 12192000"/>
              <a:gd name="connsiteY52" fmla="*/ 275894 h 4939827"/>
              <a:gd name="connsiteX53" fmla="*/ 9233396 w 12192000"/>
              <a:gd name="connsiteY53" fmla="*/ 274803 h 4939827"/>
              <a:gd name="connsiteX54" fmla="*/ 9256213 w 12192000"/>
              <a:gd name="connsiteY54" fmla="*/ 281576 h 4939827"/>
              <a:gd name="connsiteX55" fmla="*/ 9262377 w 12192000"/>
              <a:gd name="connsiteY55" fmla="*/ 286635 h 4939827"/>
              <a:gd name="connsiteX56" fmla="*/ 9287089 w 12192000"/>
              <a:gd name="connsiteY56" fmla="*/ 303891 h 4939827"/>
              <a:gd name="connsiteX57" fmla="*/ 9371484 w 12192000"/>
              <a:gd name="connsiteY57" fmla="*/ 329634 h 4939827"/>
              <a:gd name="connsiteX58" fmla="*/ 9404829 w 12192000"/>
              <a:gd name="connsiteY58" fmla="*/ 339038 h 4939827"/>
              <a:gd name="connsiteX59" fmla="*/ 9427021 w 12192000"/>
              <a:gd name="connsiteY59" fmla="*/ 358784 h 4939827"/>
              <a:gd name="connsiteX60" fmla="*/ 9670844 w 12192000"/>
              <a:gd name="connsiteY60" fmla="*/ 405128 h 4939827"/>
              <a:gd name="connsiteX61" fmla="*/ 9816083 w 12192000"/>
              <a:gd name="connsiteY61" fmla="*/ 416573 h 4939827"/>
              <a:gd name="connsiteX62" fmla="*/ 9936741 w 12192000"/>
              <a:gd name="connsiteY62" fmla="*/ 437044 h 4939827"/>
              <a:gd name="connsiteX63" fmla="*/ 10050093 w 12192000"/>
              <a:gd name="connsiteY63" fmla="*/ 443783 h 4939827"/>
              <a:gd name="connsiteX64" fmla="*/ 10130090 w 12192000"/>
              <a:gd name="connsiteY64" fmla="*/ 459520 h 4939827"/>
              <a:gd name="connsiteX65" fmla="*/ 10173456 w 12192000"/>
              <a:gd name="connsiteY65" fmla="*/ 457749 h 4939827"/>
              <a:gd name="connsiteX66" fmla="*/ 10218232 w 12192000"/>
              <a:gd name="connsiteY66" fmla="*/ 459820 h 4939827"/>
              <a:gd name="connsiteX67" fmla="*/ 10354176 w 12192000"/>
              <a:gd name="connsiteY67" fmla="*/ 471377 h 4939827"/>
              <a:gd name="connsiteX68" fmla="*/ 10430681 w 12192000"/>
              <a:gd name="connsiteY68" fmla="*/ 481226 h 4939827"/>
              <a:gd name="connsiteX69" fmla="*/ 10478169 w 12192000"/>
              <a:gd name="connsiteY69" fmla="*/ 481774 h 4939827"/>
              <a:gd name="connsiteX70" fmla="*/ 10540907 w 12192000"/>
              <a:gd name="connsiteY70" fmla="*/ 485607 h 4939827"/>
              <a:gd name="connsiteX71" fmla="*/ 10614941 w 12192000"/>
              <a:gd name="connsiteY71" fmla="*/ 487592 h 4939827"/>
              <a:gd name="connsiteX72" fmla="*/ 10674098 w 12192000"/>
              <a:gd name="connsiteY72" fmla="*/ 521656 h 4939827"/>
              <a:gd name="connsiteX73" fmla="*/ 10874834 w 12192000"/>
              <a:gd name="connsiteY73" fmla="*/ 574867 h 4939827"/>
              <a:gd name="connsiteX74" fmla="*/ 10944981 w 12192000"/>
              <a:gd name="connsiteY74" fmla="*/ 615042 h 4939827"/>
              <a:gd name="connsiteX75" fmla="*/ 11006376 w 12192000"/>
              <a:gd name="connsiteY75" fmla="*/ 645957 h 4939827"/>
              <a:gd name="connsiteX76" fmla="*/ 11076308 w 12192000"/>
              <a:gd name="connsiteY76" fmla="*/ 675698 h 4939827"/>
              <a:gd name="connsiteX77" fmla="*/ 11148789 w 12192000"/>
              <a:gd name="connsiteY77" fmla="*/ 685041 h 4939827"/>
              <a:gd name="connsiteX78" fmla="*/ 11249129 w 12192000"/>
              <a:gd name="connsiteY78" fmla="*/ 684218 h 4939827"/>
              <a:gd name="connsiteX79" fmla="*/ 11299915 w 12192000"/>
              <a:gd name="connsiteY79" fmla="*/ 692177 h 4939827"/>
              <a:gd name="connsiteX80" fmla="*/ 11386973 w 12192000"/>
              <a:gd name="connsiteY80" fmla="*/ 708209 h 4939827"/>
              <a:gd name="connsiteX81" fmla="*/ 11500105 w 12192000"/>
              <a:gd name="connsiteY81" fmla="*/ 735014 h 4939827"/>
              <a:gd name="connsiteX82" fmla="*/ 11621735 w 12192000"/>
              <a:gd name="connsiteY82" fmla="*/ 789584 h 4939827"/>
              <a:gd name="connsiteX83" fmla="*/ 11691200 w 12192000"/>
              <a:gd name="connsiteY83" fmla="*/ 867902 h 4939827"/>
              <a:gd name="connsiteX84" fmla="*/ 11819427 w 12192000"/>
              <a:gd name="connsiteY84" fmla="*/ 911634 h 4939827"/>
              <a:gd name="connsiteX85" fmla="*/ 11969720 w 12192000"/>
              <a:gd name="connsiteY85" fmla="*/ 964737 h 4939827"/>
              <a:gd name="connsiteX86" fmla="*/ 12055766 w 12192000"/>
              <a:gd name="connsiteY86" fmla="*/ 991268 h 4939827"/>
              <a:gd name="connsiteX87" fmla="*/ 12171539 w 12192000"/>
              <a:gd name="connsiteY87" fmla="*/ 995427 h 4939827"/>
              <a:gd name="connsiteX88" fmla="*/ 12187831 w 12192000"/>
              <a:gd name="connsiteY88" fmla="*/ 996580 h 4939827"/>
              <a:gd name="connsiteX89" fmla="*/ 12192000 w 12192000"/>
              <a:gd name="connsiteY89" fmla="*/ 996726 h 4939827"/>
              <a:gd name="connsiteX90" fmla="*/ 12192000 w 12192000"/>
              <a:gd name="connsiteY90" fmla="*/ 4939827 h 4939827"/>
              <a:gd name="connsiteX91" fmla="*/ 0 w 12192000"/>
              <a:gd name="connsiteY91" fmla="*/ 4939827 h 4939827"/>
              <a:gd name="connsiteX92" fmla="*/ 0 w 12192000"/>
              <a:gd name="connsiteY92" fmla="*/ 512043 h 4939827"/>
              <a:gd name="connsiteX93" fmla="*/ 7381 w 12192000"/>
              <a:gd name="connsiteY93" fmla="*/ 512580 h 4939827"/>
              <a:gd name="connsiteX94" fmla="*/ 100029 w 12192000"/>
              <a:gd name="connsiteY94" fmla="*/ 504758 h 4939827"/>
              <a:gd name="connsiteX95" fmla="*/ 155244 w 12192000"/>
              <a:gd name="connsiteY95" fmla="*/ 525130 h 4939827"/>
              <a:gd name="connsiteX96" fmla="*/ 254366 w 12192000"/>
              <a:gd name="connsiteY96" fmla="*/ 534449 h 4939827"/>
              <a:gd name="connsiteX97" fmla="*/ 447292 w 12192000"/>
              <a:gd name="connsiteY97" fmla="*/ 542725 h 4939827"/>
              <a:gd name="connsiteX98" fmla="*/ 628105 w 12192000"/>
              <a:gd name="connsiteY98" fmla="*/ 547853 h 4939827"/>
              <a:gd name="connsiteX99" fmla="*/ 783146 w 12192000"/>
              <a:gd name="connsiteY99" fmla="*/ 591799 h 4939827"/>
              <a:gd name="connsiteX100" fmla="*/ 1043676 w 12192000"/>
              <a:gd name="connsiteY100" fmla="*/ 591887 h 4939827"/>
              <a:gd name="connsiteX101" fmla="*/ 1281816 w 12192000"/>
              <a:gd name="connsiteY101" fmla="*/ 520946 h 4939827"/>
              <a:gd name="connsiteX102" fmla="*/ 1486347 w 12192000"/>
              <a:gd name="connsiteY102" fmla="*/ 487310 h 4939827"/>
              <a:gd name="connsiteX103" fmla="*/ 1568079 w 12192000"/>
              <a:gd name="connsiteY103" fmla="*/ 462531 h 4939827"/>
              <a:gd name="connsiteX104" fmla="*/ 1622516 w 12192000"/>
              <a:gd name="connsiteY104" fmla="*/ 466058 h 4939827"/>
              <a:gd name="connsiteX105" fmla="*/ 1655457 w 12192000"/>
              <a:gd name="connsiteY105" fmla="*/ 465359 h 4939827"/>
              <a:gd name="connsiteX106" fmla="*/ 1717454 w 12192000"/>
              <a:gd name="connsiteY106" fmla="*/ 417203 h 4939827"/>
              <a:gd name="connsiteX107" fmla="*/ 1913794 w 12192000"/>
              <a:gd name="connsiteY107" fmla="*/ 365255 h 4939827"/>
              <a:gd name="connsiteX108" fmla="*/ 2129762 w 12192000"/>
              <a:gd name="connsiteY108" fmla="*/ 367832 h 4939827"/>
              <a:gd name="connsiteX109" fmla="*/ 2376970 w 12192000"/>
              <a:gd name="connsiteY109" fmla="*/ 350129 h 4939827"/>
              <a:gd name="connsiteX110" fmla="*/ 2480155 w 12192000"/>
              <a:gd name="connsiteY110" fmla="*/ 359227 h 4939827"/>
              <a:gd name="connsiteX111" fmla="*/ 2586782 w 12192000"/>
              <a:gd name="connsiteY111" fmla="*/ 339352 h 4939827"/>
              <a:gd name="connsiteX112" fmla="*/ 2654496 w 12192000"/>
              <a:gd name="connsiteY112" fmla="*/ 315431 h 4939827"/>
              <a:gd name="connsiteX113" fmla="*/ 2788947 w 12192000"/>
              <a:gd name="connsiteY113" fmla="*/ 250375 h 4939827"/>
              <a:gd name="connsiteX114" fmla="*/ 2885389 w 12192000"/>
              <a:gd name="connsiteY114" fmla="*/ 255259 h 4939827"/>
              <a:gd name="connsiteX115" fmla="*/ 3045916 w 12192000"/>
              <a:gd name="connsiteY115" fmla="*/ 261030 h 4939827"/>
              <a:gd name="connsiteX116" fmla="*/ 3074187 w 12192000"/>
              <a:gd name="connsiteY116" fmla="*/ 243226 h 4939827"/>
              <a:gd name="connsiteX117" fmla="*/ 3103677 w 12192000"/>
              <a:gd name="connsiteY117" fmla="*/ 209527 h 4939827"/>
              <a:gd name="connsiteX118" fmla="*/ 3126759 w 12192000"/>
              <a:gd name="connsiteY118" fmla="*/ 211226 h 4939827"/>
              <a:gd name="connsiteX119" fmla="*/ 3164020 w 12192000"/>
              <a:gd name="connsiteY119" fmla="*/ 212779 h 4939827"/>
              <a:gd name="connsiteX120" fmla="*/ 3285019 w 12192000"/>
              <a:gd name="connsiteY120" fmla="*/ 220535 h 4939827"/>
              <a:gd name="connsiteX121" fmla="*/ 3365154 w 12192000"/>
              <a:gd name="connsiteY121" fmla="*/ 226416 h 4939827"/>
              <a:gd name="connsiteX122" fmla="*/ 3367507 w 12192000"/>
              <a:gd name="connsiteY122" fmla="*/ 225416 h 4939827"/>
              <a:gd name="connsiteX123" fmla="*/ 3387567 w 12192000"/>
              <a:gd name="connsiteY123" fmla="*/ 227103 h 4939827"/>
              <a:gd name="connsiteX124" fmla="*/ 3498001 w 12192000"/>
              <a:gd name="connsiteY124" fmla="*/ 231941 h 4939827"/>
              <a:gd name="connsiteX125" fmla="*/ 3561557 w 12192000"/>
              <a:gd name="connsiteY125" fmla="*/ 228095 h 4939827"/>
              <a:gd name="connsiteX126" fmla="*/ 3611920 w 12192000"/>
              <a:gd name="connsiteY126" fmla="*/ 218094 h 4939827"/>
              <a:gd name="connsiteX127" fmla="*/ 3620528 w 12192000"/>
              <a:gd name="connsiteY127" fmla="*/ 218788 h 4939827"/>
              <a:gd name="connsiteX128" fmla="*/ 3620766 w 12192000"/>
              <a:gd name="connsiteY128" fmla="*/ 218511 h 4939827"/>
              <a:gd name="connsiteX129" fmla="*/ 3629977 w 12192000"/>
              <a:gd name="connsiteY129" fmla="*/ 218664 h 4939827"/>
              <a:gd name="connsiteX130" fmla="*/ 3636217 w 12192000"/>
              <a:gd name="connsiteY130" fmla="*/ 220048 h 4939827"/>
              <a:gd name="connsiteX131" fmla="*/ 3709484 w 12192000"/>
              <a:gd name="connsiteY131" fmla="*/ 186927 h 4939827"/>
              <a:gd name="connsiteX132" fmla="*/ 3761342 w 12192000"/>
              <a:gd name="connsiteY132" fmla="*/ 177474 h 4939827"/>
              <a:gd name="connsiteX133" fmla="*/ 3799748 w 12192000"/>
              <a:gd name="connsiteY133" fmla="*/ 167154 h 4939827"/>
              <a:gd name="connsiteX134" fmla="*/ 3922756 w 12192000"/>
              <a:gd name="connsiteY134" fmla="*/ 194044 h 4939827"/>
              <a:gd name="connsiteX135" fmla="*/ 4028476 w 12192000"/>
              <a:gd name="connsiteY135" fmla="*/ 223679 h 4939827"/>
              <a:gd name="connsiteX136" fmla="*/ 4191582 w 12192000"/>
              <a:gd name="connsiteY136" fmla="*/ 238952 h 4939827"/>
              <a:gd name="connsiteX137" fmla="*/ 4251024 w 12192000"/>
              <a:gd name="connsiteY137" fmla="*/ 240874 h 4939827"/>
              <a:gd name="connsiteX138" fmla="*/ 4355275 w 12192000"/>
              <a:gd name="connsiteY138" fmla="*/ 260205 h 4939827"/>
              <a:gd name="connsiteX139" fmla="*/ 4423807 w 12192000"/>
              <a:gd name="connsiteY139" fmla="*/ 270366 h 4939827"/>
              <a:gd name="connsiteX140" fmla="*/ 4558432 w 12192000"/>
              <a:gd name="connsiteY140" fmla="*/ 269194 h 4939827"/>
              <a:gd name="connsiteX141" fmla="*/ 4635061 w 12192000"/>
              <a:gd name="connsiteY141" fmla="*/ 280682 h 4939827"/>
              <a:gd name="connsiteX142" fmla="*/ 4807427 w 12192000"/>
              <a:gd name="connsiteY142" fmla="*/ 276835 h 4939827"/>
              <a:gd name="connsiteX143" fmla="*/ 5028933 w 12192000"/>
              <a:gd name="connsiteY143" fmla="*/ 183887 h 4939827"/>
              <a:gd name="connsiteX144" fmla="*/ 5093642 w 12192000"/>
              <a:gd name="connsiteY144" fmla="*/ 177214 h 4939827"/>
              <a:gd name="connsiteX145" fmla="*/ 5102642 w 12192000"/>
              <a:gd name="connsiteY145" fmla="*/ 186816 h 4939827"/>
              <a:gd name="connsiteX146" fmla="*/ 5193590 w 12192000"/>
              <a:gd name="connsiteY146" fmla="*/ 156458 h 4939827"/>
              <a:gd name="connsiteX147" fmla="*/ 5323922 w 12192000"/>
              <a:gd name="connsiteY147" fmla="*/ 146332 h 4939827"/>
              <a:gd name="connsiteX148" fmla="*/ 5421860 w 12192000"/>
              <a:gd name="connsiteY148" fmla="*/ 167298 h 4939827"/>
              <a:gd name="connsiteX149" fmla="*/ 5476948 w 12192000"/>
              <a:gd name="connsiteY149" fmla="*/ 173249 h 4939827"/>
              <a:gd name="connsiteX150" fmla="*/ 5516842 w 12192000"/>
              <a:gd name="connsiteY150" fmla="*/ 184018 h 4939827"/>
              <a:gd name="connsiteX151" fmla="*/ 5619415 w 12192000"/>
              <a:gd name="connsiteY151" fmla="*/ 176781 h 4939827"/>
              <a:gd name="connsiteX152" fmla="*/ 5789867 w 12192000"/>
              <a:gd name="connsiteY152" fmla="*/ 150304 h 4939827"/>
              <a:gd name="connsiteX153" fmla="*/ 5825953 w 12192000"/>
              <a:gd name="connsiteY153" fmla="*/ 147907 h 4939827"/>
              <a:gd name="connsiteX154" fmla="*/ 5856168 w 12192000"/>
              <a:gd name="connsiteY154" fmla="*/ 158719 h 4939827"/>
              <a:gd name="connsiteX155" fmla="*/ 5862476 w 12192000"/>
              <a:gd name="connsiteY155" fmla="*/ 172447 h 4939827"/>
              <a:gd name="connsiteX156" fmla="*/ 5882195 w 12192000"/>
              <a:gd name="connsiteY156" fmla="*/ 173195 h 4939827"/>
              <a:gd name="connsiteX157" fmla="*/ 5887271 w 12192000"/>
              <a:gd name="connsiteY157" fmla="*/ 176084 h 4939827"/>
              <a:gd name="connsiteX158" fmla="*/ 5921577 w 12192000"/>
              <a:gd name="connsiteY158" fmla="*/ 169858 h 4939827"/>
              <a:gd name="connsiteX159" fmla="*/ 5983240 w 12192000"/>
              <a:gd name="connsiteY159" fmla="*/ 152755 h 4939827"/>
              <a:gd name="connsiteX160" fmla="*/ 6152287 w 12192000"/>
              <a:gd name="connsiteY160" fmla="*/ 116736 h 4939827"/>
              <a:gd name="connsiteX161" fmla="*/ 6415830 w 12192000"/>
              <a:gd name="connsiteY161" fmla="*/ 136006 h 4939827"/>
              <a:gd name="connsiteX162" fmla="*/ 6756965 w 12192000"/>
              <a:gd name="connsiteY162" fmla="*/ 57636 h 4939827"/>
              <a:gd name="connsiteX163" fmla="*/ 6819400 w 12192000"/>
              <a:gd name="connsiteY163" fmla="*/ 30742 h 4939827"/>
              <a:gd name="connsiteX164" fmla="*/ 6986370 w 12192000"/>
              <a:gd name="connsiteY164" fmla="*/ 12659 h 4939827"/>
              <a:gd name="connsiteX165" fmla="*/ 6989536 w 12192000"/>
              <a:gd name="connsiteY165" fmla="*/ 14528 h 4939827"/>
              <a:gd name="connsiteX166" fmla="*/ 7015933 w 12192000"/>
              <a:gd name="connsiteY166" fmla="*/ 9653 h 4939827"/>
              <a:gd name="connsiteX167" fmla="*/ 7020592 w 12192000"/>
              <a:gd name="connsiteY167" fmla="*/ 1651 h 4939827"/>
              <a:gd name="connsiteX168" fmla="*/ 7025905 w 12192000"/>
              <a:gd name="connsiteY168"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52584 w 12192000"/>
              <a:gd name="connsiteY17" fmla="*/ 170181 h 4939827"/>
              <a:gd name="connsiteX18" fmla="*/ 8009534 w 12192000"/>
              <a:gd name="connsiteY18" fmla="*/ 176441 h 4939827"/>
              <a:gd name="connsiteX19" fmla="*/ 8058681 w 12192000"/>
              <a:gd name="connsiteY19" fmla="*/ 219431 h 4939827"/>
              <a:gd name="connsiteX20" fmla="*/ 8126175 w 12192000"/>
              <a:gd name="connsiteY20" fmla="*/ 240005 h 4939827"/>
              <a:gd name="connsiteX21" fmla="*/ 8166439 w 12192000"/>
              <a:gd name="connsiteY21" fmla="*/ 252699 h 4939827"/>
              <a:gd name="connsiteX22" fmla="*/ 8281371 w 12192000"/>
              <a:gd name="connsiteY22" fmla="*/ 256875 h 4939827"/>
              <a:gd name="connsiteX23" fmla="*/ 8381609 w 12192000"/>
              <a:gd name="connsiteY23" fmla="*/ 240618 h 4939827"/>
              <a:gd name="connsiteX24" fmla="*/ 8406759 w 12192000"/>
              <a:gd name="connsiteY24" fmla="*/ 232517 h 4939827"/>
              <a:gd name="connsiteX25" fmla="*/ 8426506 w 12192000"/>
              <a:gd name="connsiteY25" fmla="*/ 241842 h 4939827"/>
              <a:gd name="connsiteX26" fmla="*/ 8427949 w 12192000"/>
              <a:gd name="connsiteY26" fmla="*/ 240981 h 4939827"/>
              <a:gd name="connsiteX27" fmla="*/ 8441468 w 12192000"/>
              <a:gd name="connsiteY27" fmla="*/ 241157 h 4939827"/>
              <a:gd name="connsiteX28" fmla="*/ 8565757 w 12192000"/>
              <a:gd name="connsiteY28" fmla="*/ 255317 h 4939827"/>
              <a:gd name="connsiteX29" fmla="*/ 8573171 w 12192000"/>
              <a:gd name="connsiteY29" fmla="*/ 258426 h 4939827"/>
              <a:gd name="connsiteX30" fmla="*/ 8573548 w 12192000"/>
              <a:gd name="connsiteY30" fmla="*/ 258241 h 4939827"/>
              <a:gd name="connsiteX31" fmla="*/ 8581827 w 12192000"/>
              <a:gd name="connsiteY31" fmla="*/ 261028 h 4939827"/>
              <a:gd name="connsiteX32" fmla="*/ 8586687 w 12192000"/>
              <a:gd name="connsiteY32" fmla="*/ 264089 h 4939827"/>
              <a:gd name="connsiteX33" fmla="*/ 8601067 w 12192000"/>
              <a:gd name="connsiteY33" fmla="*/ 270114 h 4939827"/>
              <a:gd name="connsiteX34" fmla="*/ 8672650 w 12192000"/>
              <a:gd name="connsiteY34" fmla="*/ 254821 h 4939827"/>
              <a:gd name="connsiteX35" fmla="*/ 8785543 w 12192000"/>
              <a:gd name="connsiteY35" fmla="*/ 263406 h 4939827"/>
              <a:gd name="connsiteX36" fmla="*/ 8830588 w 12192000"/>
              <a:gd name="connsiteY36" fmla="*/ 265483 h 4939827"/>
              <a:gd name="connsiteX37" fmla="*/ 8905142 w 12192000"/>
              <a:gd name="connsiteY37" fmla="*/ 264958 h 4939827"/>
              <a:gd name="connsiteX38" fmla="*/ 8968582 w 12192000"/>
              <a:gd name="connsiteY38" fmla="*/ 262728 h 4939827"/>
              <a:gd name="connsiteX39" fmla="*/ 8972994 w 12192000"/>
              <a:gd name="connsiteY39" fmla="*/ 263284 h 4939827"/>
              <a:gd name="connsiteX40" fmla="*/ 9004605 w 12192000"/>
              <a:gd name="connsiteY40" fmla="*/ 258041 h 4939827"/>
              <a:gd name="connsiteX41" fmla="*/ 9016165 w 12192000"/>
              <a:gd name="connsiteY41" fmla="*/ 261258 h 4939827"/>
              <a:gd name="connsiteX42" fmla="*/ 9043297 w 12192000"/>
              <a:gd name="connsiteY42" fmla="*/ 281547 h 4939827"/>
              <a:gd name="connsiteX43" fmla="*/ 9048315 w 12192000"/>
              <a:gd name="connsiteY43" fmla="*/ 279264 h 4939827"/>
              <a:gd name="connsiteX44" fmla="*/ 9054706 w 12192000"/>
              <a:gd name="connsiteY44" fmla="*/ 278538 h 4939827"/>
              <a:gd name="connsiteX45" fmla="*/ 9070919 w 12192000"/>
              <a:gd name="connsiteY45" fmla="*/ 281810 h 4939827"/>
              <a:gd name="connsiteX46" fmla="*/ 9076813 w 12192000"/>
              <a:gd name="connsiteY46" fmla="*/ 283909 h 4939827"/>
              <a:gd name="connsiteX47" fmla="*/ 9085871 w 12192000"/>
              <a:gd name="connsiteY47" fmla="*/ 285133 h 4939827"/>
              <a:gd name="connsiteX48" fmla="*/ 9086159 w 12192000"/>
              <a:gd name="connsiteY48" fmla="*/ 284887 h 4939827"/>
              <a:gd name="connsiteX49" fmla="*/ 9134606 w 12192000"/>
              <a:gd name="connsiteY49" fmla="*/ 288168 h 4939827"/>
              <a:gd name="connsiteX50" fmla="*/ 9195590 w 12192000"/>
              <a:gd name="connsiteY50" fmla="*/ 279568 h 4939827"/>
              <a:gd name="connsiteX51" fmla="*/ 9219336 w 12192000"/>
              <a:gd name="connsiteY51" fmla="*/ 278133 h 4939827"/>
              <a:gd name="connsiteX52" fmla="*/ 9232362 w 12192000"/>
              <a:gd name="connsiteY52" fmla="*/ 275894 h 4939827"/>
              <a:gd name="connsiteX53" fmla="*/ 9233396 w 12192000"/>
              <a:gd name="connsiteY53" fmla="*/ 274803 h 4939827"/>
              <a:gd name="connsiteX54" fmla="*/ 9256213 w 12192000"/>
              <a:gd name="connsiteY54" fmla="*/ 281576 h 4939827"/>
              <a:gd name="connsiteX55" fmla="*/ 9262377 w 12192000"/>
              <a:gd name="connsiteY55" fmla="*/ 286635 h 4939827"/>
              <a:gd name="connsiteX56" fmla="*/ 9287089 w 12192000"/>
              <a:gd name="connsiteY56" fmla="*/ 303891 h 4939827"/>
              <a:gd name="connsiteX57" fmla="*/ 9371484 w 12192000"/>
              <a:gd name="connsiteY57" fmla="*/ 329634 h 4939827"/>
              <a:gd name="connsiteX58" fmla="*/ 9404829 w 12192000"/>
              <a:gd name="connsiteY58" fmla="*/ 339038 h 4939827"/>
              <a:gd name="connsiteX59" fmla="*/ 9427021 w 12192000"/>
              <a:gd name="connsiteY59" fmla="*/ 358784 h 4939827"/>
              <a:gd name="connsiteX60" fmla="*/ 9670844 w 12192000"/>
              <a:gd name="connsiteY60" fmla="*/ 405128 h 4939827"/>
              <a:gd name="connsiteX61" fmla="*/ 9816083 w 12192000"/>
              <a:gd name="connsiteY61" fmla="*/ 416573 h 4939827"/>
              <a:gd name="connsiteX62" fmla="*/ 9936741 w 12192000"/>
              <a:gd name="connsiteY62" fmla="*/ 437044 h 4939827"/>
              <a:gd name="connsiteX63" fmla="*/ 10050093 w 12192000"/>
              <a:gd name="connsiteY63" fmla="*/ 443783 h 4939827"/>
              <a:gd name="connsiteX64" fmla="*/ 10130090 w 12192000"/>
              <a:gd name="connsiteY64" fmla="*/ 459520 h 4939827"/>
              <a:gd name="connsiteX65" fmla="*/ 10173456 w 12192000"/>
              <a:gd name="connsiteY65" fmla="*/ 457749 h 4939827"/>
              <a:gd name="connsiteX66" fmla="*/ 10218232 w 12192000"/>
              <a:gd name="connsiteY66" fmla="*/ 459820 h 4939827"/>
              <a:gd name="connsiteX67" fmla="*/ 10354176 w 12192000"/>
              <a:gd name="connsiteY67" fmla="*/ 471377 h 4939827"/>
              <a:gd name="connsiteX68" fmla="*/ 10430681 w 12192000"/>
              <a:gd name="connsiteY68" fmla="*/ 481226 h 4939827"/>
              <a:gd name="connsiteX69" fmla="*/ 10478169 w 12192000"/>
              <a:gd name="connsiteY69" fmla="*/ 481774 h 4939827"/>
              <a:gd name="connsiteX70" fmla="*/ 10540907 w 12192000"/>
              <a:gd name="connsiteY70" fmla="*/ 485607 h 4939827"/>
              <a:gd name="connsiteX71" fmla="*/ 10614941 w 12192000"/>
              <a:gd name="connsiteY71" fmla="*/ 487592 h 4939827"/>
              <a:gd name="connsiteX72" fmla="*/ 10674098 w 12192000"/>
              <a:gd name="connsiteY72" fmla="*/ 521656 h 4939827"/>
              <a:gd name="connsiteX73" fmla="*/ 10874834 w 12192000"/>
              <a:gd name="connsiteY73" fmla="*/ 574867 h 4939827"/>
              <a:gd name="connsiteX74" fmla="*/ 10944981 w 12192000"/>
              <a:gd name="connsiteY74" fmla="*/ 615042 h 4939827"/>
              <a:gd name="connsiteX75" fmla="*/ 11006376 w 12192000"/>
              <a:gd name="connsiteY75" fmla="*/ 645957 h 4939827"/>
              <a:gd name="connsiteX76" fmla="*/ 11076308 w 12192000"/>
              <a:gd name="connsiteY76" fmla="*/ 675698 h 4939827"/>
              <a:gd name="connsiteX77" fmla="*/ 11148789 w 12192000"/>
              <a:gd name="connsiteY77" fmla="*/ 685041 h 4939827"/>
              <a:gd name="connsiteX78" fmla="*/ 11249129 w 12192000"/>
              <a:gd name="connsiteY78" fmla="*/ 684218 h 4939827"/>
              <a:gd name="connsiteX79" fmla="*/ 11299915 w 12192000"/>
              <a:gd name="connsiteY79" fmla="*/ 692177 h 4939827"/>
              <a:gd name="connsiteX80" fmla="*/ 11386973 w 12192000"/>
              <a:gd name="connsiteY80" fmla="*/ 708209 h 4939827"/>
              <a:gd name="connsiteX81" fmla="*/ 11500105 w 12192000"/>
              <a:gd name="connsiteY81" fmla="*/ 735014 h 4939827"/>
              <a:gd name="connsiteX82" fmla="*/ 11621735 w 12192000"/>
              <a:gd name="connsiteY82" fmla="*/ 789584 h 4939827"/>
              <a:gd name="connsiteX83" fmla="*/ 11691200 w 12192000"/>
              <a:gd name="connsiteY83" fmla="*/ 867902 h 4939827"/>
              <a:gd name="connsiteX84" fmla="*/ 11819427 w 12192000"/>
              <a:gd name="connsiteY84" fmla="*/ 911634 h 4939827"/>
              <a:gd name="connsiteX85" fmla="*/ 11969720 w 12192000"/>
              <a:gd name="connsiteY85" fmla="*/ 964737 h 4939827"/>
              <a:gd name="connsiteX86" fmla="*/ 12055766 w 12192000"/>
              <a:gd name="connsiteY86" fmla="*/ 991268 h 4939827"/>
              <a:gd name="connsiteX87" fmla="*/ 12171539 w 12192000"/>
              <a:gd name="connsiteY87" fmla="*/ 995427 h 4939827"/>
              <a:gd name="connsiteX88" fmla="*/ 12187831 w 12192000"/>
              <a:gd name="connsiteY88" fmla="*/ 996580 h 4939827"/>
              <a:gd name="connsiteX89" fmla="*/ 12192000 w 12192000"/>
              <a:gd name="connsiteY89" fmla="*/ 996726 h 4939827"/>
              <a:gd name="connsiteX90" fmla="*/ 12192000 w 12192000"/>
              <a:gd name="connsiteY90" fmla="*/ 4939827 h 4939827"/>
              <a:gd name="connsiteX91" fmla="*/ 0 w 12192000"/>
              <a:gd name="connsiteY91" fmla="*/ 4939827 h 4939827"/>
              <a:gd name="connsiteX92" fmla="*/ 0 w 12192000"/>
              <a:gd name="connsiteY92" fmla="*/ 512043 h 4939827"/>
              <a:gd name="connsiteX93" fmla="*/ 7381 w 12192000"/>
              <a:gd name="connsiteY93" fmla="*/ 512580 h 4939827"/>
              <a:gd name="connsiteX94" fmla="*/ 100029 w 12192000"/>
              <a:gd name="connsiteY94" fmla="*/ 504758 h 4939827"/>
              <a:gd name="connsiteX95" fmla="*/ 155244 w 12192000"/>
              <a:gd name="connsiteY95" fmla="*/ 525130 h 4939827"/>
              <a:gd name="connsiteX96" fmla="*/ 254366 w 12192000"/>
              <a:gd name="connsiteY96" fmla="*/ 534449 h 4939827"/>
              <a:gd name="connsiteX97" fmla="*/ 447292 w 12192000"/>
              <a:gd name="connsiteY97" fmla="*/ 542725 h 4939827"/>
              <a:gd name="connsiteX98" fmla="*/ 628105 w 12192000"/>
              <a:gd name="connsiteY98" fmla="*/ 547853 h 4939827"/>
              <a:gd name="connsiteX99" fmla="*/ 783146 w 12192000"/>
              <a:gd name="connsiteY99" fmla="*/ 591799 h 4939827"/>
              <a:gd name="connsiteX100" fmla="*/ 1043676 w 12192000"/>
              <a:gd name="connsiteY100" fmla="*/ 591887 h 4939827"/>
              <a:gd name="connsiteX101" fmla="*/ 1281816 w 12192000"/>
              <a:gd name="connsiteY101" fmla="*/ 520946 h 4939827"/>
              <a:gd name="connsiteX102" fmla="*/ 1486347 w 12192000"/>
              <a:gd name="connsiteY102" fmla="*/ 487310 h 4939827"/>
              <a:gd name="connsiteX103" fmla="*/ 1568079 w 12192000"/>
              <a:gd name="connsiteY103" fmla="*/ 462531 h 4939827"/>
              <a:gd name="connsiteX104" fmla="*/ 1622516 w 12192000"/>
              <a:gd name="connsiteY104" fmla="*/ 466058 h 4939827"/>
              <a:gd name="connsiteX105" fmla="*/ 1655457 w 12192000"/>
              <a:gd name="connsiteY105" fmla="*/ 465359 h 4939827"/>
              <a:gd name="connsiteX106" fmla="*/ 1717454 w 12192000"/>
              <a:gd name="connsiteY106" fmla="*/ 417203 h 4939827"/>
              <a:gd name="connsiteX107" fmla="*/ 1913794 w 12192000"/>
              <a:gd name="connsiteY107" fmla="*/ 365255 h 4939827"/>
              <a:gd name="connsiteX108" fmla="*/ 2129762 w 12192000"/>
              <a:gd name="connsiteY108" fmla="*/ 367832 h 4939827"/>
              <a:gd name="connsiteX109" fmla="*/ 2376970 w 12192000"/>
              <a:gd name="connsiteY109" fmla="*/ 350129 h 4939827"/>
              <a:gd name="connsiteX110" fmla="*/ 2480155 w 12192000"/>
              <a:gd name="connsiteY110" fmla="*/ 359227 h 4939827"/>
              <a:gd name="connsiteX111" fmla="*/ 2586782 w 12192000"/>
              <a:gd name="connsiteY111" fmla="*/ 339352 h 4939827"/>
              <a:gd name="connsiteX112" fmla="*/ 2654496 w 12192000"/>
              <a:gd name="connsiteY112" fmla="*/ 315431 h 4939827"/>
              <a:gd name="connsiteX113" fmla="*/ 2788947 w 12192000"/>
              <a:gd name="connsiteY113" fmla="*/ 250375 h 4939827"/>
              <a:gd name="connsiteX114" fmla="*/ 2885389 w 12192000"/>
              <a:gd name="connsiteY114" fmla="*/ 255259 h 4939827"/>
              <a:gd name="connsiteX115" fmla="*/ 3045916 w 12192000"/>
              <a:gd name="connsiteY115" fmla="*/ 261030 h 4939827"/>
              <a:gd name="connsiteX116" fmla="*/ 3103677 w 12192000"/>
              <a:gd name="connsiteY116" fmla="*/ 209527 h 4939827"/>
              <a:gd name="connsiteX117" fmla="*/ 3126759 w 12192000"/>
              <a:gd name="connsiteY117" fmla="*/ 211226 h 4939827"/>
              <a:gd name="connsiteX118" fmla="*/ 3164020 w 12192000"/>
              <a:gd name="connsiteY118" fmla="*/ 212779 h 4939827"/>
              <a:gd name="connsiteX119" fmla="*/ 3285019 w 12192000"/>
              <a:gd name="connsiteY119" fmla="*/ 220535 h 4939827"/>
              <a:gd name="connsiteX120" fmla="*/ 3365154 w 12192000"/>
              <a:gd name="connsiteY120" fmla="*/ 226416 h 4939827"/>
              <a:gd name="connsiteX121" fmla="*/ 3367507 w 12192000"/>
              <a:gd name="connsiteY121" fmla="*/ 225416 h 4939827"/>
              <a:gd name="connsiteX122" fmla="*/ 3387567 w 12192000"/>
              <a:gd name="connsiteY122" fmla="*/ 227103 h 4939827"/>
              <a:gd name="connsiteX123" fmla="*/ 3498001 w 12192000"/>
              <a:gd name="connsiteY123" fmla="*/ 231941 h 4939827"/>
              <a:gd name="connsiteX124" fmla="*/ 3561557 w 12192000"/>
              <a:gd name="connsiteY124" fmla="*/ 228095 h 4939827"/>
              <a:gd name="connsiteX125" fmla="*/ 3611920 w 12192000"/>
              <a:gd name="connsiteY125" fmla="*/ 218094 h 4939827"/>
              <a:gd name="connsiteX126" fmla="*/ 3620528 w 12192000"/>
              <a:gd name="connsiteY126" fmla="*/ 218788 h 4939827"/>
              <a:gd name="connsiteX127" fmla="*/ 3620766 w 12192000"/>
              <a:gd name="connsiteY127" fmla="*/ 218511 h 4939827"/>
              <a:gd name="connsiteX128" fmla="*/ 3629977 w 12192000"/>
              <a:gd name="connsiteY128" fmla="*/ 218664 h 4939827"/>
              <a:gd name="connsiteX129" fmla="*/ 3636217 w 12192000"/>
              <a:gd name="connsiteY129" fmla="*/ 220048 h 4939827"/>
              <a:gd name="connsiteX130" fmla="*/ 3709484 w 12192000"/>
              <a:gd name="connsiteY130" fmla="*/ 186927 h 4939827"/>
              <a:gd name="connsiteX131" fmla="*/ 3761342 w 12192000"/>
              <a:gd name="connsiteY131" fmla="*/ 177474 h 4939827"/>
              <a:gd name="connsiteX132" fmla="*/ 3799748 w 12192000"/>
              <a:gd name="connsiteY132" fmla="*/ 167154 h 4939827"/>
              <a:gd name="connsiteX133" fmla="*/ 3922756 w 12192000"/>
              <a:gd name="connsiteY133" fmla="*/ 194044 h 4939827"/>
              <a:gd name="connsiteX134" fmla="*/ 4028476 w 12192000"/>
              <a:gd name="connsiteY134" fmla="*/ 223679 h 4939827"/>
              <a:gd name="connsiteX135" fmla="*/ 4191582 w 12192000"/>
              <a:gd name="connsiteY135" fmla="*/ 238952 h 4939827"/>
              <a:gd name="connsiteX136" fmla="*/ 4251024 w 12192000"/>
              <a:gd name="connsiteY136" fmla="*/ 240874 h 4939827"/>
              <a:gd name="connsiteX137" fmla="*/ 4355275 w 12192000"/>
              <a:gd name="connsiteY137" fmla="*/ 260205 h 4939827"/>
              <a:gd name="connsiteX138" fmla="*/ 4423807 w 12192000"/>
              <a:gd name="connsiteY138" fmla="*/ 270366 h 4939827"/>
              <a:gd name="connsiteX139" fmla="*/ 4558432 w 12192000"/>
              <a:gd name="connsiteY139" fmla="*/ 269194 h 4939827"/>
              <a:gd name="connsiteX140" fmla="*/ 4635061 w 12192000"/>
              <a:gd name="connsiteY140" fmla="*/ 280682 h 4939827"/>
              <a:gd name="connsiteX141" fmla="*/ 4807427 w 12192000"/>
              <a:gd name="connsiteY141" fmla="*/ 276835 h 4939827"/>
              <a:gd name="connsiteX142" fmla="*/ 5028933 w 12192000"/>
              <a:gd name="connsiteY142" fmla="*/ 183887 h 4939827"/>
              <a:gd name="connsiteX143" fmla="*/ 5093642 w 12192000"/>
              <a:gd name="connsiteY143" fmla="*/ 177214 h 4939827"/>
              <a:gd name="connsiteX144" fmla="*/ 5102642 w 12192000"/>
              <a:gd name="connsiteY144" fmla="*/ 186816 h 4939827"/>
              <a:gd name="connsiteX145" fmla="*/ 5193590 w 12192000"/>
              <a:gd name="connsiteY145" fmla="*/ 156458 h 4939827"/>
              <a:gd name="connsiteX146" fmla="*/ 5323922 w 12192000"/>
              <a:gd name="connsiteY146" fmla="*/ 146332 h 4939827"/>
              <a:gd name="connsiteX147" fmla="*/ 5421860 w 12192000"/>
              <a:gd name="connsiteY147" fmla="*/ 167298 h 4939827"/>
              <a:gd name="connsiteX148" fmla="*/ 5476948 w 12192000"/>
              <a:gd name="connsiteY148" fmla="*/ 173249 h 4939827"/>
              <a:gd name="connsiteX149" fmla="*/ 5516842 w 12192000"/>
              <a:gd name="connsiteY149" fmla="*/ 184018 h 4939827"/>
              <a:gd name="connsiteX150" fmla="*/ 5619415 w 12192000"/>
              <a:gd name="connsiteY150" fmla="*/ 176781 h 4939827"/>
              <a:gd name="connsiteX151" fmla="*/ 5789867 w 12192000"/>
              <a:gd name="connsiteY151" fmla="*/ 150304 h 4939827"/>
              <a:gd name="connsiteX152" fmla="*/ 5825953 w 12192000"/>
              <a:gd name="connsiteY152" fmla="*/ 147907 h 4939827"/>
              <a:gd name="connsiteX153" fmla="*/ 5856168 w 12192000"/>
              <a:gd name="connsiteY153" fmla="*/ 158719 h 4939827"/>
              <a:gd name="connsiteX154" fmla="*/ 5862476 w 12192000"/>
              <a:gd name="connsiteY154" fmla="*/ 172447 h 4939827"/>
              <a:gd name="connsiteX155" fmla="*/ 5882195 w 12192000"/>
              <a:gd name="connsiteY155" fmla="*/ 173195 h 4939827"/>
              <a:gd name="connsiteX156" fmla="*/ 5887271 w 12192000"/>
              <a:gd name="connsiteY156" fmla="*/ 176084 h 4939827"/>
              <a:gd name="connsiteX157" fmla="*/ 5921577 w 12192000"/>
              <a:gd name="connsiteY157" fmla="*/ 169858 h 4939827"/>
              <a:gd name="connsiteX158" fmla="*/ 5983240 w 12192000"/>
              <a:gd name="connsiteY158" fmla="*/ 152755 h 4939827"/>
              <a:gd name="connsiteX159" fmla="*/ 6152287 w 12192000"/>
              <a:gd name="connsiteY159" fmla="*/ 116736 h 4939827"/>
              <a:gd name="connsiteX160" fmla="*/ 6415830 w 12192000"/>
              <a:gd name="connsiteY160" fmla="*/ 136006 h 4939827"/>
              <a:gd name="connsiteX161" fmla="*/ 6756965 w 12192000"/>
              <a:gd name="connsiteY161" fmla="*/ 57636 h 4939827"/>
              <a:gd name="connsiteX162" fmla="*/ 6819400 w 12192000"/>
              <a:gd name="connsiteY162" fmla="*/ 30742 h 4939827"/>
              <a:gd name="connsiteX163" fmla="*/ 6986370 w 12192000"/>
              <a:gd name="connsiteY163" fmla="*/ 12659 h 4939827"/>
              <a:gd name="connsiteX164" fmla="*/ 6989536 w 12192000"/>
              <a:gd name="connsiteY164" fmla="*/ 14528 h 4939827"/>
              <a:gd name="connsiteX165" fmla="*/ 7015933 w 12192000"/>
              <a:gd name="connsiteY165" fmla="*/ 9653 h 4939827"/>
              <a:gd name="connsiteX166" fmla="*/ 7020592 w 12192000"/>
              <a:gd name="connsiteY166" fmla="*/ 1651 h 4939827"/>
              <a:gd name="connsiteX167" fmla="*/ 7025905 w 12192000"/>
              <a:gd name="connsiteY167"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52584 w 12192000"/>
              <a:gd name="connsiteY17" fmla="*/ 170181 h 4939827"/>
              <a:gd name="connsiteX18" fmla="*/ 8009534 w 12192000"/>
              <a:gd name="connsiteY18" fmla="*/ 176441 h 4939827"/>
              <a:gd name="connsiteX19" fmla="*/ 8058681 w 12192000"/>
              <a:gd name="connsiteY19" fmla="*/ 219431 h 4939827"/>
              <a:gd name="connsiteX20" fmla="*/ 8126175 w 12192000"/>
              <a:gd name="connsiteY20" fmla="*/ 240005 h 4939827"/>
              <a:gd name="connsiteX21" fmla="*/ 8166439 w 12192000"/>
              <a:gd name="connsiteY21" fmla="*/ 252699 h 4939827"/>
              <a:gd name="connsiteX22" fmla="*/ 8281371 w 12192000"/>
              <a:gd name="connsiteY22" fmla="*/ 256875 h 4939827"/>
              <a:gd name="connsiteX23" fmla="*/ 8381609 w 12192000"/>
              <a:gd name="connsiteY23" fmla="*/ 240618 h 4939827"/>
              <a:gd name="connsiteX24" fmla="*/ 8406759 w 12192000"/>
              <a:gd name="connsiteY24" fmla="*/ 232517 h 4939827"/>
              <a:gd name="connsiteX25" fmla="*/ 8426506 w 12192000"/>
              <a:gd name="connsiteY25" fmla="*/ 241842 h 4939827"/>
              <a:gd name="connsiteX26" fmla="*/ 8427949 w 12192000"/>
              <a:gd name="connsiteY26" fmla="*/ 240981 h 4939827"/>
              <a:gd name="connsiteX27" fmla="*/ 8441468 w 12192000"/>
              <a:gd name="connsiteY27" fmla="*/ 241157 h 4939827"/>
              <a:gd name="connsiteX28" fmla="*/ 8565757 w 12192000"/>
              <a:gd name="connsiteY28" fmla="*/ 255317 h 4939827"/>
              <a:gd name="connsiteX29" fmla="*/ 8573171 w 12192000"/>
              <a:gd name="connsiteY29" fmla="*/ 258426 h 4939827"/>
              <a:gd name="connsiteX30" fmla="*/ 8573548 w 12192000"/>
              <a:gd name="connsiteY30" fmla="*/ 258241 h 4939827"/>
              <a:gd name="connsiteX31" fmla="*/ 8581827 w 12192000"/>
              <a:gd name="connsiteY31" fmla="*/ 261028 h 4939827"/>
              <a:gd name="connsiteX32" fmla="*/ 8586687 w 12192000"/>
              <a:gd name="connsiteY32" fmla="*/ 264089 h 4939827"/>
              <a:gd name="connsiteX33" fmla="*/ 8601067 w 12192000"/>
              <a:gd name="connsiteY33" fmla="*/ 270114 h 4939827"/>
              <a:gd name="connsiteX34" fmla="*/ 8672650 w 12192000"/>
              <a:gd name="connsiteY34" fmla="*/ 254821 h 4939827"/>
              <a:gd name="connsiteX35" fmla="*/ 8785543 w 12192000"/>
              <a:gd name="connsiteY35" fmla="*/ 263406 h 4939827"/>
              <a:gd name="connsiteX36" fmla="*/ 8830588 w 12192000"/>
              <a:gd name="connsiteY36" fmla="*/ 265483 h 4939827"/>
              <a:gd name="connsiteX37" fmla="*/ 8905142 w 12192000"/>
              <a:gd name="connsiteY37" fmla="*/ 264958 h 4939827"/>
              <a:gd name="connsiteX38" fmla="*/ 8968582 w 12192000"/>
              <a:gd name="connsiteY38" fmla="*/ 262728 h 4939827"/>
              <a:gd name="connsiteX39" fmla="*/ 8972994 w 12192000"/>
              <a:gd name="connsiteY39" fmla="*/ 263284 h 4939827"/>
              <a:gd name="connsiteX40" fmla="*/ 9004605 w 12192000"/>
              <a:gd name="connsiteY40" fmla="*/ 258041 h 4939827"/>
              <a:gd name="connsiteX41" fmla="*/ 9016165 w 12192000"/>
              <a:gd name="connsiteY41" fmla="*/ 261258 h 4939827"/>
              <a:gd name="connsiteX42" fmla="*/ 9043297 w 12192000"/>
              <a:gd name="connsiteY42" fmla="*/ 281547 h 4939827"/>
              <a:gd name="connsiteX43" fmla="*/ 9048315 w 12192000"/>
              <a:gd name="connsiteY43" fmla="*/ 279264 h 4939827"/>
              <a:gd name="connsiteX44" fmla="*/ 9054706 w 12192000"/>
              <a:gd name="connsiteY44" fmla="*/ 278538 h 4939827"/>
              <a:gd name="connsiteX45" fmla="*/ 9070919 w 12192000"/>
              <a:gd name="connsiteY45" fmla="*/ 281810 h 4939827"/>
              <a:gd name="connsiteX46" fmla="*/ 9076813 w 12192000"/>
              <a:gd name="connsiteY46" fmla="*/ 283909 h 4939827"/>
              <a:gd name="connsiteX47" fmla="*/ 9085871 w 12192000"/>
              <a:gd name="connsiteY47" fmla="*/ 285133 h 4939827"/>
              <a:gd name="connsiteX48" fmla="*/ 9086159 w 12192000"/>
              <a:gd name="connsiteY48" fmla="*/ 284887 h 4939827"/>
              <a:gd name="connsiteX49" fmla="*/ 9134606 w 12192000"/>
              <a:gd name="connsiteY49" fmla="*/ 288168 h 4939827"/>
              <a:gd name="connsiteX50" fmla="*/ 9195590 w 12192000"/>
              <a:gd name="connsiteY50" fmla="*/ 279568 h 4939827"/>
              <a:gd name="connsiteX51" fmla="*/ 9219336 w 12192000"/>
              <a:gd name="connsiteY51" fmla="*/ 278133 h 4939827"/>
              <a:gd name="connsiteX52" fmla="*/ 9232362 w 12192000"/>
              <a:gd name="connsiteY52" fmla="*/ 275894 h 4939827"/>
              <a:gd name="connsiteX53" fmla="*/ 9233396 w 12192000"/>
              <a:gd name="connsiteY53" fmla="*/ 274803 h 4939827"/>
              <a:gd name="connsiteX54" fmla="*/ 9256213 w 12192000"/>
              <a:gd name="connsiteY54" fmla="*/ 281576 h 4939827"/>
              <a:gd name="connsiteX55" fmla="*/ 9262377 w 12192000"/>
              <a:gd name="connsiteY55" fmla="*/ 286635 h 4939827"/>
              <a:gd name="connsiteX56" fmla="*/ 9287089 w 12192000"/>
              <a:gd name="connsiteY56" fmla="*/ 303891 h 4939827"/>
              <a:gd name="connsiteX57" fmla="*/ 9371484 w 12192000"/>
              <a:gd name="connsiteY57" fmla="*/ 329634 h 4939827"/>
              <a:gd name="connsiteX58" fmla="*/ 9404829 w 12192000"/>
              <a:gd name="connsiteY58" fmla="*/ 339038 h 4939827"/>
              <a:gd name="connsiteX59" fmla="*/ 9427021 w 12192000"/>
              <a:gd name="connsiteY59" fmla="*/ 358784 h 4939827"/>
              <a:gd name="connsiteX60" fmla="*/ 9670844 w 12192000"/>
              <a:gd name="connsiteY60" fmla="*/ 405128 h 4939827"/>
              <a:gd name="connsiteX61" fmla="*/ 9816083 w 12192000"/>
              <a:gd name="connsiteY61" fmla="*/ 416573 h 4939827"/>
              <a:gd name="connsiteX62" fmla="*/ 9936741 w 12192000"/>
              <a:gd name="connsiteY62" fmla="*/ 437044 h 4939827"/>
              <a:gd name="connsiteX63" fmla="*/ 10050093 w 12192000"/>
              <a:gd name="connsiteY63" fmla="*/ 443783 h 4939827"/>
              <a:gd name="connsiteX64" fmla="*/ 10130090 w 12192000"/>
              <a:gd name="connsiteY64" fmla="*/ 459520 h 4939827"/>
              <a:gd name="connsiteX65" fmla="*/ 10173456 w 12192000"/>
              <a:gd name="connsiteY65" fmla="*/ 457749 h 4939827"/>
              <a:gd name="connsiteX66" fmla="*/ 10218232 w 12192000"/>
              <a:gd name="connsiteY66" fmla="*/ 459820 h 4939827"/>
              <a:gd name="connsiteX67" fmla="*/ 10354176 w 12192000"/>
              <a:gd name="connsiteY67" fmla="*/ 471377 h 4939827"/>
              <a:gd name="connsiteX68" fmla="*/ 10430681 w 12192000"/>
              <a:gd name="connsiteY68" fmla="*/ 481226 h 4939827"/>
              <a:gd name="connsiteX69" fmla="*/ 10478169 w 12192000"/>
              <a:gd name="connsiteY69" fmla="*/ 481774 h 4939827"/>
              <a:gd name="connsiteX70" fmla="*/ 10540907 w 12192000"/>
              <a:gd name="connsiteY70" fmla="*/ 485607 h 4939827"/>
              <a:gd name="connsiteX71" fmla="*/ 10614941 w 12192000"/>
              <a:gd name="connsiteY71" fmla="*/ 487592 h 4939827"/>
              <a:gd name="connsiteX72" fmla="*/ 10674098 w 12192000"/>
              <a:gd name="connsiteY72" fmla="*/ 521656 h 4939827"/>
              <a:gd name="connsiteX73" fmla="*/ 10874834 w 12192000"/>
              <a:gd name="connsiteY73" fmla="*/ 574867 h 4939827"/>
              <a:gd name="connsiteX74" fmla="*/ 10944981 w 12192000"/>
              <a:gd name="connsiteY74" fmla="*/ 615042 h 4939827"/>
              <a:gd name="connsiteX75" fmla="*/ 11006376 w 12192000"/>
              <a:gd name="connsiteY75" fmla="*/ 645957 h 4939827"/>
              <a:gd name="connsiteX76" fmla="*/ 11076308 w 12192000"/>
              <a:gd name="connsiteY76" fmla="*/ 675698 h 4939827"/>
              <a:gd name="connsiteX77" fmla="*/ 11148789 w 12192000"/>
              <a:gd name="connsiteY77" fmla="*/ 685041 h 4939827"/>
              <a:gd name="connsiteX78" fmla="*/ 11249129 w 12192000"/>
              <a:gd name="connsiteY78" fmla="*/ 684218 h 4939827"/>
              <a:gd name="connsiteX79" fmla="*/ 11299915 w 12192000"/>
              <a:gd name="connsiteY79" fmla="*/ 692177 h 4939827"/>
              <a:gd name="connsiteX80" fmla="*/ 11386973 w 12192000"/>
              <a:gd name="connsiteY80" fmla="*/ 708209 h 4939827"/>
              <a:gd name="connsiteX81" fmla="*/ 11500105 w 12192000"/>
              <a:gd name="connsiteY81" fmla="*/ 735014 h 4939827"/>
              <a:gd name="connsiteX82" fmla="*/ 11621735 w 12192000"/>
              <a:gd name="connsiteY82" fmla="*/ 789584 h 4939827"/>
              <a:gd name="connsiteX83" fmla="*/ 11691200 w 12192000"/>
              <a:gd name="connsiteY83" fmla="*/ 867902 h 4939827"/>
              <a:gd name="connsiteX84" fmla="*/ 11819427 w 12192000"/>
              <a:gd name="connsiteY84" fmla="*/ 911634 h 4939827"/>
              <a:gd name="connsiteX85" fmla="*/ 11969720 w 12192000"/>
              <a:gd name="connsiteY85" fmla="*/ 964737 h 4939827"/>
              <a:gd name="connsiteX86" fmla="*/ 12055766 w 12192000"/>
              <a:gd name="connsiteY86" fmla="*/ 991268 h 4939827"/>
              <a:gd name="connsiteX87" fmla="*/ 12171539 w 12192000"/>
              <a:gd name="connsiteY87" fmla="*/ 995427 h 4939827"/>
              <a:gd name="connsiteX88" fmla="*/ 12187831 w 12192000"/>
              <a:gd name="connsiteY88" fmla="*/ 996580 h 4939827"/>
              <a:gd name="connsiteX89" fmla="*/ 12192000 w 12192000"/>
              <a:gd name="connsiteY89" fmla="*/ 996726 h 4939827"/>
              <a:gd name="connsiteX90" fmla="*/ 12192000 w 12192000"/>
              <a:gd name="connsiteY90" fmla="*/ 4939827 h 4939827"/>
              <a:gd name="connsiteX91" fmla="*/ 0 w 12192000"/>
              <a:gd name="connsiteY91" fmla="*/ 4939827 h 4939827"/>
              <a:gd name="connsiteX92" fmla="*/ 0 w 12192000"/>
              <a:gd name="connsiteY92" fmla="*/ 512043 h 4939827"/>
              <a:gd name="connsiteX93" fmla="*/ 7381 w 12192000"/>
              <a:gd name="connsiteY93" fmla="*/ 512580 h 4939827"/>
              <a:gd name="connsiteX94" fmla="*/ 100029 w 12192000"/>
              <a:gd name="connsiteY94" fmla="*/ 504758 h 4939827"/>
              <a:gd name="connsiteX95" fmla="*/ 155244 w 12192000"/>
              <a:gd name="connsiteY95" fmla="*/ 525130 h 4939827"/>
              <a:gd name="connsiteX96" fmla="*/ 254366 w 12192000"/>
              <a:gd name="connsiteY96" fmla="*/ 534449 h 4939827"/>
              <a:gd name="connsiteX97" fmla="*/ 447292 w 12192000"/>
              <a:gd name="connsiteY97" fmla="*/ 542725 h 4939827"/>
              <a:gd name="connsiteX98" fmla="*/ 628105 w 12192000"/>
              <a:gd name="connsiteY98" fmla="*/ 547853 h 4939827"/>
              <a:gd name="connsiteX99" fmla="*/ 783146 w 12192000"/>
              <a:gd name="connsiteY99" fmla="*/ 591799 h 4939827"/>
              <a:gd name="connsiteX100" fmla="*/ 1043676 w 12192000"/>
              <a:gd name="connsiteY100" fmla="*/ 591887 h 4939827"/>
              <a:gd name="connsiteX101" fmla="*/ 1281816 w 12192000"/>
              <a:gd name="connsiteY101" fmla="*/ 520946 h 4939827"/>
              <a:gd name="connsiteX102" fmla="*/ 1486347 w 12192000"/>
              <a:gd name="connsiteY102" fmla="*/ 487310 h 4939827"/>
              <a:gd name="connsiteX103" fmla="*/ 1568079 w 12192000"/>
              <a:gd name="connsiteY103" fmla="*/ 462531 h 4939827"/>
              <a:gd name="connsiteX104" fmla="*/ 1622516 w 12192000"/>
              <a:gd name="connsiteY104" fmla="*/ 466058 h 4939827"/>
              <a:gd name="connsiteX105" fmla="*/ 1655457 w 12192000"/>
              <a:gd name="connsiteY105" fmla="*/ 465359 h 4939827"/>
              <a:gd name="connsiteX106" fmla="*/ 1717454 w 12192000"/>
              <a:gd name="connsiteY106" fmla="*/ 417203 h 4939827"/>
              <a:gd name="connsiteX107" fmla="*/ 1913794 w 12192000"/>
              <a:gd name="connsiteY107" fmla="*/ 365255 h 4939827"/>
              <a:gd name="connsiteX108" fmla="*/ 2129762 w 12192000"/>
              <a:gd name="connsiteY108" fmla="*/ 367832 h 4939827"/>
              <a:gd name="connsiteX109" fmla="*/ 2376970 w 12192000"/>
              <a:gd name="connsiteY109" fmla="*/ 350129 h 4939827"/>
              <a:gd name="connsiteX110" fmla="*/ 2480155 w 12192000"/>
              <a:gd name="connsiteY110" fmla="*/ 359227 h 4939827"/>
              <a:gd name="connsiteX111" fmla="*/ 2586782 w 12192000"/>
              <a:gd name="connsiteY111" fmla="*/ 339352 h 4939827"/>
              <a:gd name="connsiteX112" fmla="*/ 2654496 w 12192000"/>
              <a:gd name="connsiteY112" fmla="*/ 315431 h 4939827"/>
              <a:gd name="connsiteX113" fmla="*/ 2788947 w 12192000"/>
              <a:gd name="connsiteY113" fmla="*/ 250375 h 4939827"/>
              <a:gd name="connsiteX114" fmla="*/ 2885389 w 12192000"/>
              <a:gd name="connsiteY114" fmla="*/ 255259 h 4939827"/>
              <a:gd name="connsiteX115" fmla="*/ 3030844 w 12192000"/>
              <a:gd name="connsiteY115" fmla="*/ 225861 h 4939827"/>
              <a:gd name="connsiteX116" fmla="*/ 3103677 w 12192000"/>
              <a:gd name="connsiteY116" fmla="*/ 209527 h 4939827"/>
              <a:gd name="connsiteX117" fmla="*/ 3126759 w 12192000"/>
              <a:gd name="connsiteY117" fmla="*/ 211226 h 4939827"/>
              <a:gd name="connsiteX118" fmla="*/ 3164020 w 12192000"/>
              <a:gd name="connsiteY118" fmla="*/ 212779 h 4939827"/>
              <a:gd name="connsiteX119" fmla="*/ 3285019 w 12192000"/>
              <a:gd name="connsiteY119" fmla="*/ 220535 h 4939827"/>
              <a:gd name="connsiteX120" fmla="*/ 3365154 w 12192000"/>
              <a:gd name="connsiteY120" fmla="*/ 226416 h 4939827"/>
              <a:gd name="connsiteX121" fmla="*/ 3367507 w 12192000"/>
              <a:gd name="connsiteY121" fmla="*/ 225416 h 4939827"/>
              <a:gd name="connsiteX122" fmla="*/ 3387567 w 12192000"/>
              <a:gd name="connsiteY122" fmla="*/ 227103 h 4939827"/>
              <a:gd name="connsiteX123" fmla="*/ 3498001 w 12192000"/>
              <a:gd name="connsiteY123" fmla="*/ 231941 h 4939827"/>
              <a:gd name="connsiteX124" fmla="*/ 3561557 w 12192000"/>
              <a:gd name="connsiteY124" fmla="*/ 228095 h 4939827"/>
              <a:gd name="connsiteX125" fmla="*/ 3611920 w 12192000"/>
              <a:gd name="connsiteY125" fmla="*/ 218094 h 4939827"/>
              <a:gd name="connsiteX126" fmla="*/ 3620528 w 12192000"/>
              <a:gd name="connsiteY126" fmla="*/ 218788 h 4939827"/>
              <a:gd name="connsiteX127" fmla="*/ 3620766 w 12192000"/>
              <a:gd name="connsiteY127" fmla="*/ 218511 h 4939827"/>
              <a:gd name="connsiteX128" fmla="*/ 3629977 w 12192000"/>
              <a:gd name="connsiteY128" fmla="*/ 218664 h 4939827"/>
              <a:gd name="connsiteX129" fmla="*/ 3636217 w 12192000"/>
              <a:gd name="connsiteY129" fmla="*/ 220048 h 4939827"/>
              <a:gd name="connsiteX130" fmla="*/ 3709484 w 12192000"/>
              <a:gd name="connsiteY130" fmla="*/ 186927 h 4939827"/>
              <a:gd name="connsiteX131" fmla="*/ 3761342 w 12192000"/>
              <a:gd name="connsiteY131" fmla="*/ 177474 h 4939827"/>
              <a:gd name="connsiteX132" fmla="*/ 3799748 w 12192000"/>
              <a:gd name="connsiteY132" fmla="*/ 167154 h 4939827"/>
              <a:gd name="connsiteX133" fmla="*/ 3922756 w 12192000"/>
              <a:gd name="connsiteY133" fmla="*/ 194044 h 4939827"/>
              <a:gd name="connsiteX134" fmla="*/ 4028476 w 12192000"/>
              <a:gd name="connsiteY134" fmla="*/ 223679 h 4939827"/>
              <a:gd name="connsiteX135" fmla="*/ 4191582 w 12192000"/>
              <a:gd name="connsiteY135" fmla="*/ 238952 h 4939827"/>
              <a:gd name="connsiteX136" fmla="*/ 4251024 w 12192000"/>
              <a:gd name="connsiteY136" fmla="*/ 240874 h 4939827"/>
              <a:gd name="connsiteX137" fmla="*/ 4355275 w 12192000"/>
              <a:gd name="connsiteY137" fmla="*/ 260205 h 4939827"/>
              <a:gd name="connsiteX138" fmla="*/ 4423807 w 12192000"/>
              <a:gd name="connsiteY138" fmla="*/ 270366 h 4939827"/>
              <a:gd name="connsiteX139" fmla="*/ 4558432 w 12192000"/>
              <a:gd name="connsiteY139" fmla="*/ 269194 h 4939827"/>
              <a:gd name="connsiteX140" fmla="*/ 4635061 w 12192000"/>
              <a:gd name="connsiteY140" fmla="*/ 280682 h 4939827"/>
              <a:gd name="connsiteX141" fmla="*/ 4807427 w 12192000"/>
              <a:gd name="connsiteY141" fmla="*/ 276835 h 4939827"/>
              <a:gd name="connsiteX142" fmla="*/ 5028933 w 12192000"/>
              <a:gd name="connsiteY142" fmla="*/ 183887 h 4939827"/>
              <a:gd name="connsiteX143" fmla="*/ 5093642 w 12192000"/>
              <a:gd name="connsiteY143" fmla="*/ 177214 h 4939827"/>
              <a:gd name="connsiteX144" fmla="*/ 5102642 w 12192000"/>
              <a:gd name="connsiteY144" fmla="*/ 186816 h 4939827"/>
              <a:gd name="connsiteX145" fmla="*/ 5193590 w 12192000"/>
              <a:gd name="connsiteY145" fmla="*/ 156458 h 4939827"/>
              <a:gd name="connsiteX146" fmla="*/ 5323922 w 12192000"/>
              <a:gd name="connsiteY146" fmla="*/ 146332 h 4939827"/>
              <a:gd name="connsiteX147" fmla="*/ 5421860 w 12192000"/>
              <a:gd name="connsiteY147" fmla="*/ 167298 h 4939827"/>
              <a:gd name="connsiteX148" fmla="*/ 5476948 w 12192000"/>
              <a:gd name="connsiteY148" fmla="*/ 173249 h 4939827"/>
              <a:gd name="connsiteX149" fmla="*/ 5516842 w 12192000"/>
              <a:gd name="connsiteY149" fmla="*/ 184018 h 4939827"/>
              <a:gd name="connsiteX150" fmla="*/ 5619415 w 12192000"/>
              <a:gd name="connsiteY150" fmla="*/ 176781 h 4939827"/>
              <a:gd name="connsiteX151" fmla="*/ 5789867 w 12192000"/>
              <a:gd name="connsiteY151" fmla="*/ 150304 h 4939827"/>
              <a:gd name="connsiteX152" fmla="*/ 5825953 w 12192000"/>
              <a:gd name="connsiteY152" fmla="*/ 147907 h 4939827"/>
              <a:gd name="connsiteX153" fmla="*/ 5856168 w 12192000"/>
              <a:gd name="connsiteY153" fmla="*/ 158719 h 4939827"/>
              <a:gd name="connsiteX154" fmla="*/ 5862476 w 12192000"/>
              <a:gd name="connsiteY154" fmla="*/ 172447 h 4939827"/>
              <a:gd name="connsiteX155" fmla="*/ 5882195 w 12192000"/>
              <a:gd name="connsiteY155" fmla="*/ 173195 h 4939827"/>
              <a:gd name="connsiteX156" fmla="*/ 5887271 w 12192000"/>
              <a:gd name="connsiteY156" fmla="*/ 176084 h 4939827"/>
              <a:gd name="connsiteX157" fmla="*/ 5921577 w 12192000"/>
              <a:gd name="connsiteY157" fmla="*/ 169858 h 4939827"/>
              <a:gd name="connsiteX158" fmla="*/ 5983240 w 12192000"/>
              <a:gd name="connsiteY158" fmla="*/ 152755 h 4939827"/>
              <a:gd name="connsiteX159" fmla="*/ 6152287 w 12192000"/>
              <a:gd name="connsiteY159" fmla="*/ 116736 h 4939827"/>
              <a:gd name="connsiteX160" fmla="*/ 6415830 w 12192000"/>
              <a:gd name="connsiteY160" fmla="*/ 136006 h 4939827"/>
              <a:gd name="connsiteX161" fmla="*/ 6756965 w 12192000"/>
              <a:gd name="connsiteY161" fmla="*/ 57636 h 4939827"/>
              <a:gd name="connsiteX162" fmla="*/ 6819400 w 12192000"/>
              <a:gd name="connsiteY162" fmla="*/ 30742 h 4939827"/>
              <a:gd name="connsiteX163" fmla="*/ 6986370 w 12192000"/>
              <a:gd name="connsiteY163" fmla="*/ 12659 h 4939827"/>
              <a:gd name="connsiteX164" fmla="*/ 6989536 w 12192000"/>
              <a:gd name="connsiteY164" fmla="*/ 14528 h 4939827"/>
              <a:gd name="connsiteX165" fmla="*/ 7015933 w 12192000"/>
              <a:gd name="connsiteY165" fmla="*/ 9653 h 4939827"/>
              <a:gd name="connsiteX166" fmla="*/ 7020592 w 12192000"/>
              <a:gd name="connsiteY166" fmla="*/ 1651 h 4939827"/>
              <a:gd name="connsiteX167" fmla="*/ 7025905 w 12192000"/>
              <a:gd name="connsiteY167"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52584 w 12192000"/>
              <a:gd name="connsiteY17" fmla="*/ 170181 h 4939827"/>
              <a:gd name="connsiteX18" fmla="*/ 8009534 w 12192000"/>
              <a:gd name="connsiteY18" fmla="*/ 176441 h 4939827"/>
              <a:gd name="connsiteX19" fmla="*/ 8058681 w 12192000"/>
              <a:gd name="connsiteY19" fmla="*/ 219431 h 4939827"/>
              <a:gd name="connsiteX20" fmla="*/ 8126175 w 12192000"/>
              <a:gd name="connsiteY20" fmla="*/ 240005 h 4939827"/>
              <a:gd name="connsiteX21" fmla="*/ 8166439 w 12192000"/>
              <a:gd name="connsiteY21" fmla="*/ 252699 h 4939827"/>
              <a:gd name="connsiteX22" fmla="*/ 8281371 w 12192000"/>
              <a:gd name="connsiteY22" fmla="*/ 256875 h 4939827"/>
              <a:gd name="connsiteX23" fmla="*/ 8381609 w 12192000"/>
              <a:gd name="connsiteY23" fmla="*/ 240618 h 4939827"/>
              <a:gd name="connsiteX24" fmla="*/ 8406759 w 12192000"/>
              <a:gd name="connsiteY24" fmla="*/ 232517 h 4939827"/>
              <a:gd name="connsiteX25" fmla="*/ 8426506 w 12192000"/>
              <a:gd name="connsiteY25" fmla="*/ 241842 h 4939827"/>
              <a:gd name="connsiteX26" fmla="*/ 8427949 w 12192000"/>
              <a:gd name="connsiteY26" fmla="*/ 240981 h 4939827"/>
              <a:gd name="connsiteX27" fmla="*/ 8441468 w 12192000"/>
              <a:gd name="connsiteY27" fmla="*/ 241157 h 4939827"/>
              <a:gd name="connsiteX28" fmla="*/ 8565757 w 12192000"/>
              <a:gd name="connsiteY28" fmla="*/ 255317 h 4939827"/>
              <a:gd name="connsiteX29" fmla="*/ 8573171 w 12192000"/>
              <a:gd name="connsiteY29" fmla="*/ 258426 h 4939827"/>
              <a:gd name="connsiteX30" fmla="*/ 8573548 w 12192000"/>
              <a:gd name="connsiteY30" fmla="*/ 258241 h 4939827"/>
              <a:gd name="connsiteX31" fmla="*/ 8581827 w 12192000"/>
              <a:gd name="connsiteY31" fmla="*/ 261028 h 4939827"/>
              <a:gd name="connsiteX32" fmla="*/ 8586687 w 12192000"/>
              <a:gd name="connsiteY32" fmla="*/ 264089 h 4939827"/>
              <a:gd name="connsiteX33" fmla="*/ 8601067 w 12192000"/>
              <a:gd name="connsiteY33" fmla="*/ 270114 h 4939827"/>
              <a:gd name="connsiteX34" fmla="*/ 8672650 w 12192000"/>
              <a:gd name="connsiteY34" fmla="*/ 254821 h 4939827"/>
              <a:gd name="connsiteX35" fmla="*/ 8785543 w 12192000"/>
              <a:gd name="connsiteY35" fmla="*/ 263406 h 4939827"/>
              <a:gd name="connsiteX36" fmla="*/ 8830588 w 12192000"/>
              <a:gd name="connsiteY36" fmla="*/ 265483 h 4939827"/>
              <a:gd name="connsiteX37" fmla="*/ 8905142 w 12192000"/>
              <a:gd name="connsiteY37" fmla="*/ 264958 h 4939827"/>
              <a:gd name="connsiteX38" fmla="*/ 8968582 w 12192000"/>
              <a:gd name="connsiteY38" fmla="*/ 262728 h 4939827"/>
              <a:gd name="connsiteX39" fmla="*/ 8972994 w 12192000"/>
              <a:gd name="connsiteY39" fmla="*/ 263284 h 4939827"/>
              <a:gd name="connsiteX40" fmla="*/ 9004605 w 12192000"/>
              <a:gd name="connsiteY40" fmla="*/ 258041 h 4939827"/>
              <a:gd name="connsiteX41" fmla="*/ 9016165 w 12192000"/>
              <a:gd name="connsiteY41" fmla="*/ 261258 h 4939827"/>
              <a:gd name="connsiteX42" fmla="*/ 9043297 w 12192000"/>
              <a:gd name="connsiteY42" fmla="*/ 281547 h 4939827"/>
              <a:gd name="connsiteX43" fmla="*/ 9048315 w 12192000"/>
              <a:gd name="connsiteY43" fmla="*/ 279264 h 4939827"/>
              <a:gd name="connsiteX44" fmla="*/ 9054706 w 12192000"/>
              <a:gd name="connsiteY44" fmla="*/ 278538 h 4939827"/>
              <a:gd name="connsiteX45" fmla="*/ 9070919 w 12192000"/>
              <a:gd name="connsiteY45" fmla="*/ 281810 h 4939827"/>
              <a:gd name="connsiteX46" fmla="*/ 9076813 w 12192000"/>
              <a:gd name="connsiteY46" fmla="*/ 283909 h 4939827"/>
              <a:gd name="connsiteX47" fmla="*/ 9085871 w 12192000"/>
              <a:gd name="connsiteY47" fmla="*/ 285133 h 4939827"/>
              <a:gd name="connsiteX48" fmla="*/ 9086159 w 12192000"/>
              <a:gd name="connsiteY48" fmla="*/ 284887 h 4939827"/>
              <a:gd name="connsiteX49" fmla="*/ 9134606 w 12192000"/>
              <a:gd name="connsiteY49" fmla="*/ 288168 h 4939827"/>
              <a:gd name="connsiteX50" fmla="*/ 9195590 w 12192000"/>
              <a:gd name="connsiteY50" fmla="*/ 279568 h 4939827"/>
              <a:gd name="connsiteX51" fmla="*/ 9219336 w 12192000"/>
              <a:gd name="connsiteY51" fmla="*/ 278133 h 4939827"/>
              <a:gd name="connsiteX52" fmla="*/ 9232362 w 12192000"/>
              <a:gd name="connsiteY52" fmla="*/ 275894 h 4939827"/>
              <a:gd name="connsiteX53" fmla="*/ 9233396 w 12192000"/>
              <a:gd name="connsiteY53" fmla="*/ 274803 h 4939827"/>
              <a:gd name="connsiteX54" fmla="*/ 9256213 w 12192000"/>
              <a:gd name="connsiteY54" fmla="*/ 281576 h 4939827"/>
              <a:gd name="connsiteX55" fmla="*/ 9262377 w 12192000"/>
              <a:gd name="connsiteY55" fmla="*/ 286635 h 4939827"/>
              <a:gd name="connsiteX56" fmla="*/ 9287089 w 12192000"/>
              <a:gd name="connsiteY56" fmla="*/ 303891 h 4939827"/>
              <a:gd name="connsiteX57" fmla="*/ 9371484 w 12192000"/>
              <a:gd name="connsiteY57" fmla="*/ 329634 h 4939827"/>
              <a:gd name="connsiteX58" fmla="*/ 9404829 w 12192000"/>
              <a:gd name="connsiteY58" fmla="*/ 339038 h 4939827"/>
              <a:gd name="connsiteX59" fmla="*/ 9427021 w 12192000"/>
              <a:gd name="connsiteY59" fmla="*/ 358784 h 4939827"/>
              <a:gd name="connsiteX60" fmla="*/ 9670844 w 12192000"/>
              <a:gd name="connsiteY60" fmla="*/ 405128 h 4939827"/>
              <a:gd name="connsiteX61" fmla="*/ 9816083 w 12192000"/>
              <a:gd name="connsiteY61" fmla="*/ 416573 h 4939827"/>
              <a:gd name="connsiteX62" fmla="*/ 9936741 w 12192000"/>
              <a:gd name="connsiteY62" fmla="*/ 437044 h 4939827"/>
              <a:gd name="connsiteX63" fmla="*/ 10050093 w 12192000"/>
              <a:gd name="connsiteY63" fmla="*/ 443783 h 4939827"/>
              <a:gd name="connsiteX64" fmla="*/ 10130090 w 12192000"/>
              <a:gd name="connsiteY64" fmla="*/ 459520 h 4939827"/>
              <a:gd name="connsiteX65" fmla="*/ 10173456 w 12192000"/>
              <a:gd name="connsiteY65" fmla="*/ 457749 h 4939827"/>
              <a:gd name="connsiteX66" fmla="*/ 10218232 w 12192000"/>
              <a:gd name="connsiteY66" fmla="*/ 459820 h 4939827"/>
              <a:gd name="connsiteX67" fmla="*/ 10354176 w 12192000"/>
              <a:gd name="connsiteY67" fmla="*/ 471377 h 4939827"/>
              <a:gd name="connsiteX68" fmla="*/ 10430681 w 12192000"/>
              <a:gd name="connsiteY68" fmla="*/ 481226 h 4939827"/>
              <a:gd name="connsiteX69" fmla="*/ 10478169 w 12192000"/>
              <a:gd name="connsiteY69" fmla="*/ 481774 h 4939827"/>
              <a:gd name="connsiteX70" fmla="*/ 10540907 w 12192000"/>
              <a:gd name="connsiteY70" fmla="*/ 485607 h 4939827"/>
              <a:gd name="connsiteX71" fmla="*/ 10614941 w 12192000"/>
              <a:gd name="connsiteY71" fmla="*/ 487592 h 4939827"/>
              <a:gd name="connsiteX72" fmla="*/ 10674098 w 12192000"/>
              <a:gd name="connsiteY72" fmla="*/ 521656 h 4939827"/>
              <a:gd name="connsiteX73" fmla="*/ 10874834 w 12192000"/>
              <a:gd name="connsiteY73" fmla="*/ 574867 h 4939827"/>
              <a:gd name="connsiteX74" fmla="*/ 10944981 w 12192000"/>
              <a:gd name="connsiteY74" fmla="*/ 615042 h 4939827"/>
              <a:gd name="connsiteX75" fmla="*/ 11006376 w 12192000"/>
              <a:gd name="connsiteY75" fmla="*/ 645957 h 4939827"/>
              <a:gd name="connsiteX76" fmla="*/ 11076308 w 12192000"/>
              <a:gd name="connsiteY76" fmla="*/ 675698 h 4939827"/>
              <a:gd name="connsiteX77" fmla="*/ 11148789 w 12192000"/>
              <a:gd name="connsiteY77" fmla="*/ 685041 h 4939827"/>
              <a:gd name="connsiteX78" fmla="*/ 11249129 w 12192000"/>
              <a:gd name="connsiteY78" fmla="*/ 684218 h 4939827"/>
              <a:gd name="connsiteX79" fmla="*/ 11299915 w 12192000"/>
              <a:gd name="connsiteY79" fmla="*/ 692177 h 4939827"/>
              <a:gd name="connsiteX80" fmla="*/ 11386973 w 12192000"/>
              <a:gd name="connsiteY80" fmla="*/ 708209 h 4939827"/>
              <a:gd name="connsiteX81" fmla="*/ 11500105 w 12192000"/>
              <a:gd name="connsiteY81" fmla="*/ 735014 h 4939827"/>
              <a:gd name="connsiteX82" fmla="*/ 11621735 w 12192000"/>
              <a:gd name="connsiteY82" fmla="*/ 789584 h 4939827"/>
              <a:gd name="connsiteX83" fmla="*/ 11691200 w 12192000"/>
              <a:gd name="connsiteY83" fmla="*/ 867902 h 4939827"/>
              <a:gd name="connsiteX84" fmla="*/ 11819427 w 12192000"/>
              <a:gd name="connsiteY84" fmla="*/ 911634 h 4939827"/>
              <a:gd name="connsiteX85" fmla="*/ 11969720 w 12192000"/>
              <a:gd name="connsiteY85" fmla="*/ 964737 h 4939827"/>
              <a:gd name="connsiteX86" fmla="*/ 12055766 w 12192000"/>
              <a:gd name="connsiteY86" fmla="*/ 991268 h 4939827"/>
              <a:gd name="connsiteX87" fmla="*/ 12171539 w 12192000"/>
              <a:gd name="connsiteY87" fmla="*/ 995427 h 4939827"/>
              <a:gd name="connsiteX88" fmla="*/ 12187831 w 12192000"/>
              <a:gd name="connsiteY88" fmla="*/ 996580 h 4939827"/>
              <a:gd name="connsiteX89" fmla="*/ 12192000 w 12192000"/>
              <a:gd name="connsiteY89" fmla="*/ 996726 h 4939827"/>
              <a:gd name="connsiteX90" fmla="*/ 12192000 w 12192000"/>
              <a:gd name="connsiteY90" fmla="*/ 4939827 h 4939827"/>
              <a:gd name="connsiteX91" fmla="*/ 0 w 12192000"/>
              <a:gd name="connsiteY91" fmla="*/ 4939827 h 4939827"/>
              <a:gd name="connsiteX92" fmla="*/ 0 w 12192000"/>
              <a:gd name="connsiteY92" fmla="*/ 512043 h 4939827"/>
              <a:gd name="connsiteX93" fmla="*/ 7381 w 12192000"/>
              <a:gd name="connsiteY93" fmla="*/ 512580 h 4939827"/>
              <a:gd name="connsiteX94" fmla="*/ 100029 w 12192000"/>
              <a:gd name="connsiteY94" fmla="*/ 504758 h 4939827"/>
              <a:gd name="connsiteX95" fmla="*/ 155244 w 12192000"/>
              <a:gd name="connsiteY95" fmla="*/ 525130 h 4939827"/>
              <a:gd name="connsiteX96" fmla="*/ 254366 w 12192000"/>
              <a:gd name="connsiteY96" fmla="*/ 534449 h 4939827"/>
              <a:gd name="connsiteX97" fmla="*/ 447292 w 12192000"/>
              <a:gd name="connsiteY97" fmla="*/ 542725 h 4939827"/>
              <a:gd name="connsiteX98" fmla="*/ 628105 w 12192000"/>
              <a:gd name="connsiteY98" fmla="*/ 547853 h 4939827"/>
              <a:gd name="connsiteX99" fmla="*/ 783146 w 12192000"/>
              <a:gd name="connsiteY99" fmla="*/ 591799 h 4939827"/>
              <a:gd name="connsiteX100" fmla="*/ 1043676 w 12192000"/>
              <a:gd name="connsiteY100" fmla="*/ 591887 h 4939827"/>
              <a:gd name="connsiteX101" fmla="*/ 1281816 w 12192000"/>
              <a:gd name="connsiteY101" fmla="*/ 520946 h 4939827"/>
              <a:gd name="connsiteX102" fmla="*/ 1486347 w 12192000"/>
              <a:gd name="connsiteY102" fmla="*/ 487310 h 4939827"/>
              <a:gd name="connsiteX103" fmla="*/ 1568079 w 12192000"/>
              <a:gd name="connsiteY103" fmla="*/ 462531 h 4939827"/>
              <a:gd name="connsiteX104" fmla="*/ 1622516 w 12192000"/>
              <a:gd name="connsiteY104" fmla="*/ 466058 h 4939827"/>
              <a:gd name="connsiteX105" fmla="*/ 1655457 w 12192000"/>
              <a:gd name="connsiteY105" fmla="*/ 465359 h 4939827"/>
              <a:gd name="connsiteX106" fmla="*/ 1717454 w 12192000"/>
              <a:gd name="connsiteY106" fmla="*/ 417203 h 4939827"/>
              <a:gd name="connsiteX107" fmla="*/ 1913794 w 12192000"/>
              <a:gd name="connsiteY107" fmla="*/ 365255 h 4939827"/>
              <a:gd name="connsiteX108" fmla="*/ 2129762 w 12192000"/>
              <a:gd name="connsiteY108" fmla="*/ 367832 h 4939827"/>
              <a:gd name="connsiteX109" fmla="*/ 2376970 w 12192000"/>
              <a:gd name="connsiteY109" fmla="*/ 350129 h 4939827"/>
              <a:gd name="connsiteX110" fmla="*/ 2480155 w 12192000"/>
              <a:gd name="connsiteY110" fmla="*/ 359227 h 4939827"/>
              <a:gd name="connsiteX111" fmla="*/ 2586782 w 12192000"/>
              <a:gd name="connsiteY111" fmla="*/ 339352 h 4939827"/>
              <a:gd name="connsiteX112" fmla="*/ 2654496 w 12192000"/>
              <a:gd name="connsiteY112" fmla="*/ 315431 h 4939827"/>
              <a:gd name="connsiteX113" fmla="*/ 2788947 w 12192000"/>
              <a:gd name="connsiteY113" fmla="*/ 250375 h 4939827"/>
              <a:gd name="connsiteX114" fmla="*/ 3030844 w 12192000"/>
              <a:gd name="connsiteY114" fmla="*/ 225861 h 4939827"/>
              <a:gd name="connsiteX115" fmla="*/ 3103677 w 12192000"/>
              <a:gd name="connsiteY115" fmla="*/ 209527 h 4939827"/>
              <a:gd name="connsiteX116" fmla="*/ 3126759 w 12192000"/>
              <a:gd name="connsiteY116" fmla="*/ 211226 h 4939827"/>
              <a:gd name="connsiteX117" fmla="*/ 3164020 w 12192000"/>
              <a:gd name="connsiteY117" fmla="*/ 212779 h 4939827"/>
              <a:gd name="connsiteX118" fmla="*/ 3285019 w 12192000"/>
              <a:gd name="connsiteY118" fmla="*/ 220535 h 4939827"/>
              <a:gd name="connsiteX119" fmla="*/ 3365154 w 12192000"/>
              <a:gd name="connsiteY119" fmla="*/ 226416 h 4939827"/>
              <a:gd name="connsiteX120" fmla="*/ 3367507 w 12192000"/>
              <a:gd name="connsiteY120" fmla="*/ 225416 h 4939827"/>
              <a:gd name="connsiteX121" fmla="*/ 3387567 w 12192000"/>
              <a:gd name="connsiteY121" fmla="*/ 227103 h 4939827"/>
              <a:gd name="connsiteX122" fmla="*/ 3498001 w 12192000"/>
              <a:gd name="connsiteY122" fmla="*/ 231941 h 4939827"/>
              <a:gd name="connsiteX123" fmla="*/ 3561557 w 12192000"/>
              <a:gd name="connsiteY123" fmla="*/ 228095 h 4939827"/>
              <a:gd name="connsiteX124" fmla="*/ 3611920 w 12192000"/>
              <a:gd name="connsiteY124" fmla="*/ 218094 h 4939827"/>
              <a:gd name="connsiteX125" fmla="*/ 3620528 w 12192000"/>
              <a:gd name="connsiteY125" fmla="*/ 218788 h 4939827"/>
              <a:gd name="connsiteX126" fmla="*/ 3620766 w 12192000"/>
              <a:gd name="connsiteY126" fmla="*/ 218511 h 4939827"/>
              <a:gd name="connsiteX127" fmla="*/ 3629977 w 12192000"/>
              <a:gd name="connsiteY127" fmla="*/ 218664 h 4939827"/>
              <a:gd name="connsiteX128" fmla="*/ 3636217 w 12192000"/>
              <a:gd name="connsiteY128" fmla="*/ 220048 h 4939827"/>
              <a:gd name="connsiteX129" fmla="*/ 3709484 w 12192000"/>
              <a:gd name="connsiteY129" fmla="*/ 186927 h 4939827"/>
              <a:gd name="connsiteX130" fmla="*/ 3761342 w 12192000"/>
              <a:gd name="connsiteY130" fmla="*/ 177474 h 4939827"/>
              <a:gd name="connsiteX131" fmla="*/ 3799748 w 12192000"/>
              <a:gd name="connsiteY131" fmla="*/ 167154 h 4939827"/>
              <a:gd name="connsiteX132" fmla="*/ 3922756 w 12192000"/>
              <a:gd name="connsiteY132" fmla="*/ 194044 h 4939827"/>
              <a:gd name="connsiteX133" fmla="*/ 4028476 w 12192000"/>
              <a:gd name="connsiteY133" fmla="*/ 223679 h 4939827"/>
              <a:gd name="connsiteX134" fmla="*/ 4191582 w 12192000"/>
              <a:gd name="connsiteY134" fmla="*/ 238952 h 4939827"/>
              <a:gd name="connsiteX135" fmla="*/ 4251024 w 12192000"/>
              <a:gd name="connsiteY135" fmla="*/ 240874 h 4939827"/>
              <a:gd name="connsiteX136" fmla="*/ 4355275 w 12192000"/>
              <a:gd name="connsiteY136" fmla="*/ 260205 h 4939827"/>
              <a:gd name="connsiteX137" fmla="*/ 4423807 w 12192000"/>
              <a:gd name="connsiteY137" fmla="*/ 270366 h 4939827"/>
              <a:gd name="connsiteX138" fmla="*/ 4558432 w 12192000"/>
              <a:gd name="connsiteY138" fmla="*/ 269194 h 4939827"/>
              <a:gd name="connsiteX139" fmla="*/ 4635061 w 12192000"/>
              <a:gd name="connsiteY139" fmla="*/ 280682 h 4939827"/>
              <a:gd name="connsiteX140" fmla="*/ 4807427 w 12192000"/>
              <a:gd name="connsiteY140" fmla="*/ 276835 h 4939827"/>
              <a:gd name="connsiteX141" fmla="*/ 5028933 w 12192000"/>
              <a:gd name="connsiteY141" fmla="*/ 183887 h 4939827"/>
              <a:gd name="connsiteX142" fmla="*/ 5093642 w 12192000"/>
              <a:gd name="connsiteY142" fmla="*/ 177214 h 4939827"/>
              <a:gd name="connsiteX143" fmla="*/ 5102642 w 12192000"/>
              <a:gd name="connsiteY143" fmla="*/ 186816 h 4939827"/>
              <a:gd name="connsiteX144" fmla="*/ 5193590 w 12192000"/>
              <a:gd name="connsiteY144" fmla="*/ 156458 h 4939827"/>
              <a:gd name="connsiteX145" fmla="*/ 5323922 w 12192000"/>
              <a:gd name="connsiteY145" fmla="*/ 146332 h 4939827"/>
              <a:gd name="connsiteX146" fmla="*/ 5421860 w 12192000"/>
              <a:gd name="connsiteY146" fmla="*/ 167298 h 4939827"/>
              <a:gd name="connsiteX147" fmla="*/ 5476948 w 12192000"/>
              <a:gd name="connsiteY147" fmla="*/ 173249 h 4939827"/>
              <a:gd name="connsiteX148" fmla="*/ 5516842 w 12192000"/>
              <a:gd name="connsiteY148" fmla="*/ 184018 h 4939827"/>
              <a:gd name="connsiteX149" fmla="*/ 5619415 w 12192000"/>
              <a:gd name="connsiteY149" fmla="*/ 176781 h 4939827"/>
              <a:gd name="connsiteX150" fmla="*/ 5789867 w 12192000"/>
              <a:gd name="connsiteY150" fmla="*/ 150304 h 4939827"/>
              <a:gd name="connsiteX151" fmla="*/ 5825953 w 12192000"/>
              <a:gd name="connsiteY151" fmla="*/ 147907 h 4939827"/>
              <a:gd name="connsiteX152" fmla="*/ 5856168 w 12192000"/>
              <a:gd name="connsiteY152" fmla="*/ 158719 h 4939827"/>
              <a:gd name="connsiteX153" fmla="*/ 5862476 w 12192000"/>
              <a:gd name="connsiteY153" fmla="*/ 172447 h 4939827"/>
              <a:gd name="connsiteX154" fmla="*/ 5882195 w 12192000"/>
              <a:gd name="connsiteY154" fmla="*/ 173195 h 4939827"/>
              <a:gd name="connsiteX155" fmla="*/ 5887271 w 12192000"/>
              <a:gd name="connsiteY155" fmla="*/ 176084 h 4939827"/>
              <a:gd name="connsiteX156" fmla="*/ 5921577 w 12192000"/>
              <a:gd name="connsiteY156" fmla="*/ 169858 h 4939827"/>
              <a:gd name="connsiteX157" fmla="*/ 5983240 w 12192000"/>
              <a:gd name="connsiteY157" fmla="*/ 152755 h 4939827"/>
              <a:gd name="connsiteX158" fmla="*/ 6152287 w 12192000"/>
              <a:gd name="connsiteY158" fmla="*/ 116736 h 4939827"/>
              <a:gd name="connsiteX159" fmla="*/ 6415830 w 12192000"/>
              <a:gd name="connsiteY159" fmla="*/ 136006 h 4939827"/>
              <a:gd name="connsiteX160" fmla="*/ 6756965 w 12192000"/>
              <a:gd name="connsiteY160" fmla="*/ 57636 h 4939827"/>
              <a:gd name="connsiteX161" fmla="*/ 6819400 w 12192000"/>
              <a:gd name="connsiteY161" fmla="*/ 30742 h 4939827"/>
              <a:gd name="connsiteX162" fmla="*/ 6986370 w 12192000"/>
              <a:gd name="connsiteY162" fmla="*/ 12659 h 4939827"/>
              <a:gd name="connsiteX163" fmla="*/ 6989536 w 12192000"/>
              <a:gd name="connsiteY163" fmla="*/ 14528 h 4939827"/>
              <a:gd name="connsiteX164" fmla="*/ 7015933 w 12192000"/>
              <a:gd name="connsiteY164" fmla="*/ 9653 h 4939827"/>
              <a:gd name="connsiteX165" fmla="*/ 7020592 w 12192000"/>
              <a:gd name="connsiteY165" fmla="*/ 1651 h 4939827"/>
              <a:gd name="connsiteX166" fmla="*/ 7025905 w 12192000"/>
              <a:gd name="connsiteY166"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52584 w 12192000"/>
              <a:gd name="connsiteY17" fmla="*/ 170181 h 4939827"/>
              <a:gd name="connsiteX18" fmla="*/ 8009534 w 12192000"/>
              <a:gd name="connsiteY18" fmla="*/ 176441 h 4939827"/>
              <a:gd name="connsiteX19" fmla="*/ 8058681 w 12192000"/>
              <a:gd name="connsiteY19" fmla="*/ 219431 h 4939827"/>
              <a:gd name="connsiteX20" fmla="*/ 8126175 w 12192000"/>
              <a:gd name="connsiteY20" fmla="*/ 240005 h 4939827"/>
              <a:gd name="connsiteX21" fmla="*/ 8166439 w 12192000"/>
              <a:gd name="connsiteY21" fmla="*/ 252699 h 4939827"/>
              <a:gd name="connsiteX22" fmla="*/ 8281371 w 12192000"/>
              <a:gd name="connsiteY22" fmla="*/ 256875 h 4939827"/>
              <a:gd name="connsiteX23" fmla="*/ 8381609 w 12192000"/>
              <a:gd name="connsiteY23" fmla="*/ 240618 h 4939827"/>
              <a:gd name="connsiteX24" fmla="*/ 8406759 w 12192000"/>
              <a:gd name="connsiteY24" fmla="*/ 232517 h 4939827"/>
              <a:gd name="connsiteX25" fmla="*/ 8426506 w 12192000"/>
              <a:gd name="connsiteY25" fmla="*/ 241842 h 4939827"/>
              <a:gd name="connsiteX26" fmla="*/ 8427949 w 12192000"/>
              <a:gd name="connsiteY26" fmla="*/ 240981 h 4939827"/>
              <a:gd name="connsiteX27" fmla="*/ 8441468 w 12192000"/>
              <a:gd name="connsiteY27" fmla="*/ 241157 h 4939827"/>
              <a:gd name="connsiteX28" fmla="*/ 8565757 w 12192000"/>
              <a:gd name="connsiteY28" fmla="*/ 255317 h 4939827"/>
              <a:gd name="connsiteX29" fmla="*/ 8573171 w 12192000"/>
              <a:gd name="connsiteY29" fmla="*/ 258426 h 4939827"/>
              <a:gd name="connsiteX30" fmla="*/ 8573548 w 12192000"/>
              <a:gd name="connsiteY30" fmla="*/ 258241 h 4939827"/>
              <a:gd name="connsiteX31" fmla="*/ 8581827 w 12192000"/>
              <a:gd name="connsiteY31" fmla="*/ 261028 h 4939827"/>
              <a:gd name="connsiteX32" fmla="*/ 8586687 w 12192000"/>
              <a:gd name="connsiteY32" fmla="*/ 264089 h 4939827"/>
              <a:gd name="connsiteX33" fmla="*/ 8601067 w 12192000"/>
              <a:gd name="connsiteY33" fmla="*/ 270114 h 4939827"/>
              <a:gd name="connsiteX34" fmla="*/ 8672650 w 12192000"/>
              <a:gd name="connsiteY34" fmla="*/ 254821 h 4939827"/>
              <a:gd name="connsiteX35" fmla="*/ 8785543 w 12192000"/>
              <a:gd name="connsiteY35" fmla="*/ 263406 h 4939827"/>
              <a:gd name="connsiteX36" fmla="*/ 8830588 w 12192000"/>
              <a:gd name="connsiteY36" fmla="*/ 265483 h 4939827"/>
              <a:gd name="connsiteX37" fmla="*/ 8905142 w 12192000"/>
              <a:gd name="connsiteY37" fmla="*/ 264958 h 4939827"/>
              <a:gd name="connsiteX38" fmla="*/ 8968582 w 12192000"/>
              <a:gd name="connsiteY38" fmla="*/ 262728 h 4939827"/>
              <a:gd name="connsiteX39" fmla="*/ 8972994 w 12192000"/>
              <a:gd name="connsiteY39" fmla="*/ 263284 h 4939827"/>
              <a:gd name="connsiteX40" fmla="*/ 9004605 w 12192000"/>
              <a:gd name="connsiteY40" fmla="*/ 258041 h 4939827"/>
              <a:gd name="connsiteX41" fmla="*/ 9016165 w 12192000"/>
              <a:gd name="connsiteY41" fmla="*/ 261258 h 4939827"/>
              <a:gd name="connsiteX42" fmla="*/ 9043297 w 12192000"/>
              <a:gd name="connsiteY42" fmla="*/ 281547 h 4939827"/>
              <a:gd name="connsiteX43" fmla="*/ 9048315 w 12192000"/>
              <a:gd name="connsiteY43" fmla="*/ 279264 h 4939827"/>
              <a:gd name="connsiteX44" fmla="*/ 9054706 w 12192000"/>
              <a:gd name="connsiteY44" fmla="*/ 278538 h 4939827"/>
              <a:gd name="connsiteX45" fmla="*/ 9070919 w 12192000"/>
              <a:gd name="connsiteY45" fmla="*/ 281810 h 4939827"/>
              <a:gd name="connsiteX46" fmla="*/ 9076813 w 12192000"/>
              <a:gd name="connsiteY46" fmla="*/ 283909 h 4939827"/>
              <a:gd name="connsiteX47" fmla="*/ 9085871 w 12192000"/>
              <a:gd name="connsiteY47" fmla="*/ 285133 h 4939827"/>
              <a:gd name="connsiteX48" fmla="*/ 9086159 w 12192000"/>
              <a:gd name="connsiteY48" fmla="*/ 284887 h 4939827"/>
              <a:gd name="connsiteX49" fmla="*/ 9134606 w 12192000"/>
              <a:gd name="connsiteY49" fmla="*/ 288168 h 4939827"/>
              <a:gd name="connsiteX50" fmla="*/ 9195590 w 12192000"/>
              <a:gd name="connsiteY50" fmla="*/ 279568 h 4939827"/>
              <a:gd name="connsiteX51" fmla="*/ 9219336 w 12192000"/>
              <a:gd name="connsiteY51" fmla="*/ 278133 h 4939827"/>
              <a:gd name="connsiteX52" fmla="*/ 9232362 w 12192000"/>
              <a:gd name="connsiteY52" fmla="*/ 275894 h 4939827"/>
              <a:gd name="connsiteX53" fmla="*/ 9233396 w 12192000"/>
              <a:gd name="connsiteY53" fmla="*/ 274803 h 4939827"/>
              <a:gd name="connsiteX54" fmla="*/ 9256213 w 12192000"/>
              <a:gd name="connsiteY54" fmla="*/ 281576 h 4939827"/>
              <a:gd name="connsiteX55" fmla="*/ 9262377 w 12192000"/>
              <a:gd name="connsiteY55" fmla="*/ 286635 h 4939827"/>
              <a:gd name="connsiteX56" fmla="*/ 9287089 w 12192000"/>
              <a:gd name="connsiteY56" fmla="*/ 303891 h 4939827"/>
              <a:gd name="connsiteX57" fmla="*/ 9371484 w 12192000"/>
              <a:gd name="connsiteY57" fmla="*/ 329634 h 4939827"/>
              <a:gd name="connsiteX58" fmla="*/ 9404829 w 12192000"/>
              <a:gd name="connsiteY58" fmla="*/ 339038 h 4939827"/>
              <a:gd name="connsiteX59" fmla="*/ 9427021 w 12192000"/>
              <a:gd name="connsiteY59" fmla="*/ 358784 h 4939827"/>
              <a:gd name="connsiteX60" fmla="*/ 9670844 w 12192000"/>
              <a:gd name="connsiteY60" fmla="*/ 405128 h 4939827"/>
              <a:gd name="connsiteX61" fmla="*/ 9816083 w 12192000"/>
              <a:gd name="connsiteY61" fmla="*/ 416573 h 4939827"/>
              <a:gd name="connsiteX62" fmla="*/ 9936741 w 12192000"/>
              <a:gd name="connsiteY62" fmla="*/ 437044 h 4939827"/>
              <a:gd name="connsiteX63" fmla="*/ 10050093 w 12192000"/>
              <a:gd name="connsiteY63" fmla="*/ 443783 h 4939827"/>
              <a:gd name="connsiteX64" fmla="*/ 10130090 w 12192000"/>
              <a:gd name="connsiteY64" fmla="*/ 459520 h 4939827"/>
              <a:gd name="connsiteX65" fmla="*/ 10173456 w 12192000"/>
              <a:gd name="connsiteY65" fmla="*/ 457749 h 4939827"/>
              <a:gd name="connsiteX66" fmla="*/ 10218232 w 12192000"/>
              <a:gd name="connsiteY66" fmla="*/ 459820 h 4939827"/>
              <a:gd name="connsiteX67" fmla="*/ 10354176 w 12192000"/>
              <a:gd name="connsiteY67" fmla="*/ 471377 h 4939827"/>
              <a:gd name="connsiteX68" fmla="*/ 10430681 w 12192000"/>
              <a:gd name="connsiteY68" fmla="*/ 481226 h 4939827"/>
              <a:gd name="connsiteX69" fmla="*/ 10478169 w 12192000"/>
              <a:gd name="connsiteY69" fmla="*/ 481774 h 4939827"/>
              <a:gd name="connsiteX70" fmla="*/ 10540907 w 12192000"/>
              <a:gd name="connsiteY70" fmla="*/ 485607 h 4939827"/>
              <a:gd name="connsiteX71" fmla="*/ 10614941 w 12192000"/>
              <a:gd name="connsiteY71" fmla="*/ 487592 h 4939827"/>
              <a:gd name="connsiteX72" fmla="*/ 10674098 w 12192000"/>
              <a:gd name="connsiteY72" fmla="*/ 521656 h 4939827"/>
              <a:gd name="connsiteX73" fmla="*/ 10874834 w 12192000"/>
              <a:gd name="connsiteY73" fmla="*/ 574867 h 4939827"/>
              <a:gd name="connsiteX74" fmla="*/ 10944981 w 12192000"/>
              <a:gd name="connsiteY74" fmla="*/ 615042 h 4939827"/>
              <a:gd name="connsiteX75" fmla="*/ 11006376 w 12192000"/>
              <a:gd name="connsiteY75" fmla="*/ 645957 h 4939827"/>
              <a:gd name="connsiteX76" fmla="*/ 11076308 w 12192000"/>
              <a:gd name="connsiteY76" fmla="*/ 675698 h 4939827"/>
              <a:gd name="connsiteX77" fmla="*/ 11148789 w 12192000"/>
              <a:gd name="connsiteY77" fmla="*/ 685041 h 4939827"/>
              <a:gd name="connsiteX78" fmla="*/ 11249129 w 12192000"/>
              <a:gd name="connsiteY78" fmla="*/ 684218 h 4939827"/>
              <a:gd name="connsiteX79" fmla="*/ 11299915 w 12192000"/>
              <a:gd name="connsiteY79" fmla="*/ 692177 h 4939827"/>
              <a:gd name="connsiteX80" fmla="*/ 11386973 w 12192000"/>
              <a:gd name="connsiteY80" fmla="*/ 708209 h 4939827"/>
              <a:gd name="connsiteX81" fmla="*/ 11500105 w 12192000"/>
              <a:gd name="connsiteY81" fmla="*/ 735014 h 4939827"/>
              <a:gd name="connsiteX82" fmla="*/ 11621735 w 12192000"/>
              <a:gd name="connsiteY82" fmla="*/ 789584 h 4939827"/>
              <a:gd name="connsiteX83" fmla="*/ 11691200 w 12192000"/>
              <a:gd name="connsiteY83" fmla="*/ 867902 h 4939827"/>
              <a:gd name="connsiteX84" fmla="*/ 11819427 w 12192000"/>
              <a:gd name="connsiteY84" fmla="*/ 911634 h 4939827"/>
              <a:gd name="connsiteX85" fmla="*/ 11969720 w 12192000"/>
              <a:gd name="connsiteY85" fmla="*/ 964737 h 4939827"/>
              <a:gd name="connsiteX86" fmla="*/ 12055766 w 12192000"/>
              <a:gd name="connsiteY86" fmla="*/ 991268 h 4939827"/>
              <a:gd name="connsiteX87" fmla="*/ 12171539 w 12192000"/>
              <a:gd name="connsiteY87" fmla="*/ 995427 h 4939827"/>
              <a:gd name="connsiteX88" fmla="*/ 12187831 w 12192000"/>
              <a:gd name="connsiteY88" fmla="*/ 996580 h 4939827"/>
              <a:gd name="connsiteX89" fmla="*/ 12192000 w 12192000"/>
              <a:gd name="connsiteY89" fmla="*/ 996726 h 4939827"/>
              <a:gd name="connsiteX90" fmla="*/ 12192000 w 12192000"/>
              <a:gd name="connsiteY90" fmla="*/ 4939827 h 4939827"/>
              <a:gd name="connsiteX91" fmla="*/ 0 w 12192000"/>
              <a:gd name="connsiteY91" fmla="*/ 4939827 h 4939827"/>
              <a:gd name="connsiteX92" fmla="*/ 0 w 12192000"/>
              <a:gd name="connsiteY92" fmla="*/ 512043 h 4939827"/>
              <a:gd name="connsiteX93" fmla="*/ 7381 w 12192000"/>
              <a:gd name="connsiteY93" fmla="*/ 512580 h 4939827"/>
              <a:gd name="connsiteX94" fmla="*/ 100029 w 12192000"/>
              <a:gd name="connsiteY94" fmla="*/ 504758 h 4939827"/>
              <a:gd name="connsiteX95" fmla="*/ 155244 w 12192000"/>
              <a:gd name="connsiteY95" fmla="*/ 525130 h 4939827"/>
              <a:gd name="connsiteX96" fmla="*/ 254366 w 12192000"/>
              <a:gd name="connsiteY96" fmla="*/ 534449 h 4939827"/>
              <a:gd name="connsiteX97" fmla="*/ 447292 w 12192000"/>
              <a:gd name="connsiteY97" fmla="*/ 542725 h 4939827"/>
              <a:gd name="connsiteX98" fmla="*/ 628105 w 12192000"/>
              <a:gd name="connsiteY98" fmla="*/ 547853 h 4939827"/>
              <a:gd name="connsiteX99" fmla="*/ 783146 w 12192000"/>
              <a:gd name="connsiteY99" fmla="*/ 591799 h 4939827"/>
              <a:gd name="connsiteX100" fmla="*/ 1043676 w 12192000"/>
              <a:gd name="connsiteY100" fmla="*/ 591887 h 4939827"/>
              <a:gd name="connsiteX101" fmla="*/ 1281816 w 12192000"/>
              <a:gd name="connsiteY101" fmla="*/ 520946 h 4939827"/>
              <a:gd name="connsiteX102" fmla="*/ 1486347 w 12192000"/>
              <a:gd name="connsiteY102" fmla="*/ 487310 h 4939827"/>
              <a:gd name="connsiteX103" fmla="*/ 1568079 w 12192000"/>
              <a:gd name="connsiteY103" fmla="*/ 462531 h 4939827"/>
              <a:gd name="connsiteX104" fmla="*/ 1622516 w 12192000"/>
              <a:gd name="connsiteY104" fmla="*/ 466058 h 4939827"/>
              <a:gd name="connsiteX105" fmla="*/ 1655457 w 12192000"/>
              <a:gd name="connsiteY105" fmla="*/ 465359 h 4939827"/>
              <a:gd name="connsiteX106" fmla="*/ 1717454 w 12192000"/>
              <a:gd name="connsiteY106" fmla="*/ 417203 h 4939827"/>
              <a:gd name="connsiteX107" fmla="*/ 1913794 w 12192000"/>
              <a:gd name="connsiteY107" fmla="*/ 365255 h 4939827"/>
              <a:gd name="connsiteX108" fmla="*/ 2129762 w 12192000"/>
              <a:gd name="connsiteY108" fmla="*/ 367832 h 4939827"/>
              <a:gd name="connsiteX109" fmla="*/ 2376970 w 12192000"/>
              <a:gd name="connsiteY109" fmla="*/ 350129 h 4939827"/>
              <a:gd name="connsiteX110" fmla="*/ 2480155 w 12192000"/>
              <a:gd name="connsiteY110" fmla="*/ 359227 h 4939827"/>
              <a:gd name="connsiteX111" fmla="*/ 2586782 w 12192000"/>
              <a:gd name="connsiteY111" fmla="*/ 339352 h 4939827"/>
              <a:gd name="connsiteX112" fmla="*/ 2654496 w 12192000"/>
              <a:gd name="connsiteY112" fmla="*/ 315431 h 4939827"/>
              <a:gd name="connsiteX113" fmla="*/ 2788947 w 12192000"/>
              <a:gd name="connsiteY113" fmla="*/ 250375 h 4939827"/>
              <a:gd name="connsiteX114" fmla="*/ 2965530 w 12192000"/>
              <a:gd name="connsiteY114" fmla="*/ 245958 h 4939827"/>
              <a:gd name="connsiteX115" fmla="*/ 3103677 w 12192000"/>
              <a:gd name="connsiteY115" fmla="*/ 209527 h 4939827"/>
              <a:gd name="connsiteX116" fmla="*/ 3126759 w 12192000"/>
              <a:gd name="connsiteY116" fmla="*/ 211226 h 4939827"/>
              <a:gd name="connsiteX117" fmla="*/ 3164020 w 12192000"/>
              <a:gd name="connsiteY117" fmla="*/ 212779 h 4939827"/>
              <a:gd name="connsiteX118" fmla="*/ 3285019 w 12192000"/>
              <a:gd name="connsiteY118" fmla="*/ 220535 h 4939827"/>
              <a:gd name="connsiteX119" fmla="*/ 3365154 w 12192000"/>
              <a:gd name="connsiteY119" fmla="*/ 226416 h 4939827"/>
              <a:gd name="connsiteX120" fmla="*/ 3367507 w 12192000"/>
              <a:gd name="connsiteY120" fmla="*/ 225416 h 4939827"/>
              <a:gd name="connsiteX121" fmla="*/ 3387567 w 12192000"/>
              <a:gd name="connsiteY121" fmla="*/ 227103 h 4939827"/>
              <a:gd name="connsiteX122" fmla="*/ 3498001 w 12192000"/>
              <a:gd name="connsiteY122" fmla="*/ 231941 h 4939827"/>
              <a:gd name="connsiteX123" fmla="*/ 3561557 w 12192000"/>
              <a:gd name="connsiteY123" fmla="*/ 228095 h 4939827"/>
              <a:gd name="connsiteX124" fmla="*/ 3611920 w 12192000"/>
              <a:gd name="connsiteY124" fmla="*/ 218094 h 4939827"/>
              <a:gd name="connsiteX125" fmla="*/ 3620528 w 12192000"/>
              <a:gd name="connsiteY125" fmla="*/ 218788 h 4939827"/>
              <a:gd name="connsiteX126" fmla="*/ 3620766 w 12192000"/>
              <a:gd name="connsiteY126" fmla="*/ 218511 h 4939827"/>
              <a:gd name="connsiteX127" fmla="*/ 3629977 w 12192000"/>
              <a:gd name="connsiteY127" fmla="*/ 218664 h 4939827"/>
              <a:gd name="connsiteX128" fmla="*/ 3636217 w 12192000"/>
              <a:gd name="connsiteY128" fmla="*/ 220048 h 4939827"/>
              <a:gd name="connsiteX129" fmla="*/ 3709484 w 12192000"/>
              <a:gd name="connsiteY129" fmla="*/ 186927 h 4939827"/>
              <a:gd name="connsiteX130" fmla="*/ 3761342 w 12192000"/>
              <a:gd name="connsiteY130" fmla="*/ 177474 h 4939827"/>
              <a:gd name="connsiteX131" fmla="*/ 3799748 w 12192000"/>
              <a:gd name="connsiteY131" fmla="*/ 167154 h 4939827"/>
              <a:gd name="connsiteX132" fmla="*/ 3922756 w 12192000"/>
              <a:gd name="connsiteY132" fmla="*/ 194044 h 4939827"/>
              <a:gd name="connsiteX133" fmla="*/ 4028476 w 12192000"/>
              <a:gd name="connsiteY133" fmla="*/ 223679 h 4939827"/>
              <a:gd name="connsiteX134" fmla="*/ 4191582 w 12192000"/>
              <a:gd name="connsiteY134" fmla="*/ 238952 h 4939827"/>
              <a:gd name="connsiteX135" fmla="*/ 4251024 w 12192000"/>
              <a:gd name="connsiteY135" fmla="*/ 240874 h 4939827"/>
              <a:gd name="connsiteX136" fmla="*/ 4355275 w 12192000"/>
              <a:gd name="connsiteY136" fmla="*/ 260205 h 4939827"/>
              <a:gd name="connsiteX137" fmla="*/ 4423807 w 12192000"/>
              <a:gd name="connsiteY137" fmla="*/ 270366 h 4939827"/>
              <a:gd name="connsiteX138" fmla="*/ 4558432 w 12192000"/>
              <a:gd name="connsiteY138" fmla="*/ 269194 h 4939827"/>
              <a:gd name="connsiteX139" fmla="*/ 4635061 w 12192000"/>
              <a:gd name="connsiteY139" fmla="*/ 280682 h 4939827"/>
              <a:gd name="connsiteX140" fmla="*/ 4807427 w 12192000"/>
              <a:gd name="connsiteY140" fmla="*/ 276835 h 4939827"/>
              <a:gd name="connsiteX141" fmla="*/ 5028933 w 12192000"/>
              <a:gd name="connsiteY141" fmla="*/ 183887 h 4939827"/>
              <a:gd name="connsiteX142" fmla="*/ 5093642 w 12192000"/>
              <a:gd name="connsiteY142" fmla="*/ 177214 h 4939827"/>
              <a:gd name="connsiteX143" fmla="*/ 5102642 w 12192000"/>
              <a:gd name="connsiteY143" fmla="*/ 186816 h 4939827"/>
              <a:gd name="connsiteX144" fmla="*/ 5193590 w 12192000"/>
              <a:gd name="connsiteY144" fmla="*/ 156458 h 4939827"/>
              <a:gd name="connsiteX145" fmla="*/ 5323922 w 12192000"/>
              <a:gd name="connsiteY145" fmla="*/ 146332 h 4939827"/>
              <a:gd name="connsiteX146" fmla="*/ 5421860 w 12192000"/>
              <a:gd name="connsiteY146" fmla="*/ 167298 h 4939827"/>
              <a:gd name="connsiteX147" fmla="*/ 5476948 w 12192000"/>
              <a:gd name="connsiteY147" fmla="*/ 173249 h 4939827"/>
              <a:gd name="connsiteX148" fmla="*/ 5516842 w 12192000"/>
              <a:gd name="connsiteY148" fmla="*/ 184018 h 4939827"/>
              <a:gd name="connsiteX149" fmla="*/ 5619415 w 12192000"/>
              <a:gd name="connsiteY149" fmla="*/ 176781 h 4939827"/>
              <a:gd name="connsiteX150" fmla="*/ 5789867 w 12192000"/>
              <a:gd name="connsiteY150" fmla="*/ 150304 h 4939827"/>
              <a:gd name="connsiteX151" fmla="*/ 5825953 w 12192000"/>
              <a:gd name="connsiteY151" fmla="*/ 147907 h 4939827"/>
              <a:gd name="connsiteX152" fmla="*/ 5856168 w 12192000"/>
              <a:gd name="connsiteY152" fmla="*/ 158719 h 4939827"/>
              <a:gd name="connsiteX153" fmla="*/ 5862476 w 12192000"/>
              <a:gd name="connsiteY153" fmla="*/ 172447 h 4939827"/>
              <a:gd name="connsiteX154" fmla="*/ 5882195 w 12192000"/>
              <a:gd name="connsiteY154" fmla="*/ 173195 h 4939827"/>
              <a:gd name="connsiteX155" fmla="*/ 5887271 w 12192000"/>
              <a:gd name="connsiteY155" fmla="*/ 176084 h 4939827"/>
              <a:gd name="connsiteX156" fmla="*/ 5921577 w 12192000"/>
              <a:gd name="connsiteY156" fmla="*/ 169858 h 4939827"/>
              <a:gd name="connsiteX157" fmla="*/ 5983240 w 12192000"/>
              <a:gd name="connsiteY157" fmla="*/ 152755 h 4939827"/>
              <a:gd name="connsiteX158" fmla="*/ 6152287 w 12192000"/>
              <a:gd name="connsiteY158" fmla="*/ 116736 h 4939827"/>
              <a:gd name="connsiteX159" fmla="*/ 6415830 w 12192000"/>
              <a:gd name="connsiteY159" fmla="*/ 136006 h 4939827"/>
              <a:gd name="connsiteX160" fmla="*/ 6756965 w 12192000"/>
              <a:gd name="connsiteY160" fmla="*/ 57636 h 4939827"/>
              <a:gd name="connsiteX161" fmla="*/ 6819400 w 12192000"/>
              <a:gd name="connsiteY161" fmla="*/ 30742 h 4939827"/>
              <a:gd name="connsiteX162" fmla="*/ 6986370 w 12192000"/>
              <a:gd name="connsiteY162" fmla="*/ 12659 h 4939827"/>
              <a:gd name="connsiteX163" fmla="*/ 6989536 w 12192000"/>
              <a:gd name="connsiteY163" fmla="*/ 14528 h 4939827"/>
              <a:gd name="connsiteX164" fmla="*/ 7015933 w 12192000"/>
              <a:gd name="connsiteY164" fmla="*/ 9653 h 4939827"/>
              <a:gd name="connsiteX165" fmla="*/ 7020592 w 12192000"/>
              <a:gd name="connsiteY165" fmla="*/ 1651 h 4939827"/>
              <a:gd name="connsiteX166" fmla="*/ 7025905 w 12192000"/>
              <a:gd name="connsiteY166"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52584 w 12192000"/>
              <a:gd name="connsiteY17" fmla="*/ 170181 h 4939827"/>
              <a:gd name="connsiteX18" fmla="*/ 8009534 w 12192000"/>
              <a:gd name="connsiteY18" fmla="*/ 176441 h 4939827"/>
              <a:gd name="connsiteX19" fmla="*/ 8058681 w 12192000"/>
              <a:gd name="connsiteY19" fmla="*/ 219431 h 4939827"/>
              <a:gd name="connsiteX20" fmla="*/ 8126175 w 12192000"/>
              <a:gd name="connsiteY20" fmla="*/ 240005 h 4939827"/>
              <a:gd name="connsiteX21" fmla="*/ 8166439 w 12192000"/>
              <a:gd name="connsiteY21" fmla="*/ 252699 h 4939827"/>
              <a:gd name="connsiteX22" fmla="*/ 8281371 w 12192000"/>
              <a:gd name="connsiteY22" fmla="*/ 256875 h 4939827"/>
              <a:gd name="connsiteX23" fmla="*/ 8381609 w 12192000"/>
              <a:gd name="connsiteY23" fmla="*/ 240618 h 4939827"/>
              <a:gd name="connsiteX24" fmla="*/ 8406759 w 12192000"/>
              <a:gd name="connsiteY24" fmla="*/ 232517 h 4939827"/>
              <a:gd name="connsiteX25" fmla="*/ 8426506 w 12192000"/>
              <a:gd name="connsiteY25" fmla="*/ 241842 h 4939827"/>
              <a:gd name="connsiteX26" fmla="*/ 8427949 w 12192000"/>
              <a:gd name="connsiteY26" fmla="*/ 240981 h 4939827"/>
              <a:gd name="connsiteX27" fmla="*/ 8441468 w 12192000"/>
              <a:gd name="connsiteY27" fmla="*/ 241157 h 4939827"/>
              <a:gd name="connsiteX28" fmla="*/ 8565757 w 12192000"/>
              <a:gd name="connsiteY28" fmla="*/ 255317 h 4939827"/>
              <a:gd name="connsiteX29" fmla="*/ 8573171 w 12192000"/>
              <a:gd name="connsiteY29" fmla="*/ 258426 h 4939827"/>
              <a:gd name="connsiteX30" fmla="*/ 8573548 w 12192000"/>
              <a:gd name="connsiteY30" fmla="*/ 258241 h 4939827"/>
              <a:gd name="connsiteX31" fmla="*/ 8581827 w 12192000"/>
              <a:gd name="connsiteY31" fmla="*/ 261028 h 4939827"/>
              <a:gd name="connsiteX32" fmla="*/ 8586687 w 12192000"/>
              <a:gd name="connsiteY32" fmla="*/ 264089 h 4939827"/>
              <a:gd name="connsiteX33" fmla="*/ 8601067 w 12192000"/>
              <a:gd name="connsiteY33" fmla="*/ 270114 h 4939827"/>
              <a:gd name="connsiteX34" fmla="*/ 8672650 w 12192000"/>
              <a:gd name="connsiteY34" fmla="*/ 254821 h 4939827"/>
              <a:gd name="connsiteX35" fmla="*/ 8785543 w 12192000"/>
              <a:gd name="connsiteY35" fmla="*/ 263406 h 4939827"/>
              <a:gd name="connsiteX36" fmla="*/ 8830588 w 12192000"/>
              <a:gd name="connsiteY36" fmla="*/ 265483 h 4939827"/>
              <a:gd name="connsiteX37" fmla="*/ 8905142 w 12192000"/>
              <a:gd name="connsiteY37" fmla="*/ 264958 h 4939827"/>
              <a:gd name="connsiteX38" fmla="*/ 8968582 w 12192000"/>
              <a:gd name="connsiteY38" fmla="*/ 262728 h 4939827"/>
              <a:gd name="connsiteX39" fmla="*/ 8972994 w 12192000"/>
              <a:gd name="connsiteY39" fmla="*/ 263284 h 4939827"/>
              <a:gd name="connsiteX40" fmla="*/ 9004605 w 12192000"/>
              <a:gd name="connsiteY40" fmla="*/ 258041 h 4939827"/>
              <a:gd name="connsiteX41" fmla="*/ 9016165 w 12192000"/>
              <a:gd name="connsiteY41" fmla="*/ 261258 h 4939827"/>
              <a:gd name="connsiteX42" fmla="*/ 9043297 w 12192000"/>
              <a:gd name="connsiteY42" fmla="*/ 281547 h 4939827"/>
              <a:gd name="connsiteX43" fmla="*/ 9048315 w 12192000"/>
              <a:gd name="connsiteY43" fmla="*/ 279264 h 4939827"/>
              <a:gd name="connsiteX44" fmla="*/ 9054706 w 12192000"/>
              <a:gd name="connsiteY44" fmla="*/ 278538 h 4939827"/>
              <a:gd name="connsiteX45" fmla="*/ 9070919 w 12192000"/>
              <a:gd name="connsiteY45" fmla="*/ 281810 h 4939827"/>
              <a:gd name="connsiteX46" fmla="*/ 9076813 w 12192000"/>
              <a:gd name="connsiteY46" fmla="*/ 283909 h 4939827"/>
              <a:gd name="connsiteX47" fmla="*/ 9085871 w 12192000"/>
              <a:gd name="connsiteY47" fmla="*/ 285133 h 4939827"/>
              <a:gd name="connsiteX48" fmla="*/ 9086159 w 12192000"/>
              <a:gd name="connsiteY48" fmla="*/ 284887 h 4939827"/>
              <a:gd name="connsiteX49" fmla="*/ 9134606 w 12192000"/>
              <a:gd name="connsiteY49" fmla="*/ 288168 h 4939827"/>
              <a:gd name="connsiteX50" fmla="*/ 9195590 w 12192000"/>
              <a:gd name="connsiteY50" fmla="*/ 279568 h 4939827"/>
              <a:gd name="connsiteX51" fmla="*/ 9219336 w 12192000"/>
              <a:gd name="connsiteY51" fmla="*/ 278133 h 4939827"/>
              <a:gd name="connsiteX52" fmla="*/ 9232362 w 12192000"/>
              <a:gd name="connsiteY52" fmla="*/ 275894 h 4939827"/>
              <a:gd name="connsiteX53" fmla="*/ 9233396 w 12192000"/>
              <a:gd name="connsiteY53" fmla="*/ 274803 h 4939827"/>
              <a:gd name="connsiteX54" fmla="*/ 9256213 w 12192000"/>
              <a:gd name="connsiteY54" fmla="*/ 281576 h 4939827"/>
              <a:gd name="connsiteX55" fmla="*/ 9262377 w 12192000"/>
              <a:gd name="connsiteY55" fmla="*/ 286635 h 4939827"/>
              <a:gd name="connsiteX56" fmla="*/ 9287089 w 12192000"/>
              <a:gd name="connsiteY56" fmla="*/ 303891 h 4939827"/>
              <a:gd name="connsiteX57" fmla="*/ 9371484 w 12192000"/>
              <a:gd name="connsiteY57" fmla="*/ 329634 h 4939827"/>
              <a:gd name="connsiteX58" fmla="*/ 9404829 w 12192000"/>
              <a:gd name="connsiteY58" fmla="*/ 339038 h 4939827"/>
              <a:gd name="connsiteX59" fmla="*/ 9427021 w 12192000"/>
              <a:gd name="connsiteY59" fmla="*/ 358784 h 4939827"/>
              <a:gd name="connsiteX60" fmla="*/ 9670844 w 12192000"/>
              <a:gd name="connsiteY60" fmla="*/ 405128 h 4939827"/>
              <a:gd name="connsiteX61" fmla="*/ 9816083 w 12192000"/>
              <a:gd name="connsiteY61" fmla="*/ 416573 h 4939827"/>
              <a:gd name="connsiteX62" fmla="*/ 9936741 w 12192000"/>
              <a:gd name="connsiteY62" fmla="*/ 437044 h 4939827"/>
              <a:gd name="connsiteX63" fmla="*/ 10050093 w 12192000"/>
              <a:gd name="connsiteY63" fmla="*/ 443783 h 4939827"/>
              <a:gd name="connsiteX64" fmla="*/ 10130090 w 12192000"/>
              <a:gd name="connsiteY64" fmla="*/ 459520 h 4939827"/>
              <a:gd name="connsiteX65" fmla="*/ 10173456 w 12192000"/>
              <a:gd name="connsiteY65" fmla="*/ 457749 h 4939827"/>
              <a:gd name="connsiteX66" fmla="*/ 10218232 w 12192000"/>
              <a:gd name="connsiteY66" fmla="*/ 459820 h 4939827"/>
              <a:gd name="connsiteX67" fmla="*/ 10354176 w 12192000"/>
              <a:gd name="connsiteY67" fmla="*/ 471377 h 4939827"/>
              <a:gd name="connsiteX68" fmla="*/ 10430681 w 12192000"/>
              <a:gd name="connsiteY68" fmla="*/ 481226 h 4939827"/>
              <a:gd name="connsiteX69" fmla="*/ 10478169 w 12192000"/>
              <a:gd name="connsiteY69" fmla="*/ 481774 h 4939827"/>
              <a:gd name="connsiteX70" fmla="*/ 10540907 w 12192000"/>
              <a:gd name="connsiteY70" fmla="*/ 485607 h 4939827"/>
              <a:gd name="connsiteX71" fmla="*/ 10614941 w 12192000"/>
              <a:gd name="connsiteY71" fmla="*/ 487592 h 4939827"/>
              <a:gd name="connsiteX72" fmla="*/ 10674098 w 12192000"/>
              <a:gd name="connsiteY72" fmla="*/ 521656 h 4939827"/>
              <a:gd name="connsiteX73" fmla="*/ 10874834 w 12192000"/>
              <a:gd name="connsiteY73" fmla="*/ 574867 h 4939827"/>
              <a:gd name="connsiteX74" fmla="*/ 10944981 w 12192000"/>
              <a:gd name="connsiteY74" fmla="*/ 615042 h 4939827"/>
              <a:gd name="connsiteX75" fmla="*/ 11006376 w 12192000"/>
              <a:gd name="connsiteY75" fmla="*/ 645957 h 4939827"/>
              <a:gd name="connsiteX76" fmla="*/ 11076308 w 12192000"/>
              <a:gd name="connsiteY76" fmla="*/ 675698 h 4939827"/>
              <a:gd name="connsiteX77" fmla="*/ 11148789 w 12192000"/>
              <a:gd name="connsiteY77" fmla="*/ 685041 h 4939827"/>
              <a:gd name="connsiteX78" fmla="*/ 11249129 w 12192000"/>
              <a:gd name="connsiteY78" fmla="*/ 684218 h 4939827"/>
              <a:gd name="connsiteX79" fmla="*/ 11299915 w 12192000"/>
              <a:gd name="connsiteY79" fmla="*/ 692177 h 4939827"/>
              <a:gd name="connsiteX80" fmla="*/ 11386973 w 12192000"/>
              <a:gd name="connsiteY80" fmla="*/ 708209 h 4939827"/>
              <a:gd name="connsiteX81" fmla="*/ 11500105 w 12192000"/>
              <a:gd name="connsiteY81" fmla="*/ 735014 h 4939827"/>
              <a:gd name="connsiteX82" fmla="*/ 11621735 w 12192000"/>
              <a:gd name="connsiteY82" fmla="*/ 789584 h 4939827"/>
              <a:gd name="connsiteX83" fmla="*/ 11691200 w 12192000"/>
              <a:gd name="connsiteY83" fmla="*/ 867902 h 4939827"/>
              <a:gd name="connsiteX84" fmla="*/ 11819427 w 12192000"/>
              <a:gd name="connsiteY84" fmla="*/ 911634 h 4939827"/>
              <a:gd name="connsiteX85" fmla="*/ 11969720 w 12192000"/>
              <a:gd name="connsiteY85" fmla="*/ 964737 h 4939827"/>
              <a:gd name="connsiteX86" fmla="*/ 12055766 w 12192000"/>
              <a:gd name="connsiteY86" fmla="*/ 991268 h 4939827"/>
              <a:gd name="connsiteX87" fmla="*/ 12171539 w 12192000"/>
              <a:gd name="connsiteY87" fmla="*/ 995427 h 4939827"/>
              <a:gd name="connsiteX88" fmla="*/ 12187831 w 12192000"/>
              <a:gd name="connsiteY88" fmla="*/ 996580 h 4939827"/>
              <a:gd name="connsiteX89" fmla="*/ 12192000 w 12192000"/>
              <a:gd name="connsiteY89" fmla="*/ 996726 h 4939827"/>
              <a:gd name="connsiteX90" fmla="*/ 12192000 w 12192000"/>
              <a:gd name="connsiteY90" fmla="*/ 4939827 h 4939827"/>
              <a:gd name="connsiteX91" fmla="*/ 0 w 12192000"/>
              <a:gd name="connsiteY91" fmla="*/ 4939827 h 4939827"/>
              <a:gd name="connsiteX92" fmla="*/ 0 w 12192000"/>
              <a:gd name="connsiteY92" fmla="*/ 512043 h 4939827"/>
              <a:gd name="connsiteX93" fmla="*/ 7381 w 12192000"/>
              <a:gd name="connsiteY93" fmla="*/ 512580 h 4939827"/>
              <a:gd name="connsiteX94" fmla="*/ 100029 w 12192000"/>
              <a:gd name="connsiteY94" fmla="*/ 504758 h 4939827"/>
              <a:gd name="connsiteX95" fmla="*/ 155244 w 12192000"/>
              <a:gd name="connsiteY95" fmla="*/ 525130 h 4939827"/>
              <a:gd name="connsiteX96" fmla="*/ 254366 w 12192000"/>
              <a:gd name="connsiteY96" fmla="*/ 534449 h 4939827"/>
              <a:gd name="connsiteX97" fmla="*/ 447292 w 12192000"/>
              <a:gd name="connsiteY97" fmla="*/ 542725 h 4939827"/>
              <a:gd name="connsiteX98" fmla="*/ 628105 w 12192000"/>
              <a:gd name="connsiteY98" fmla="*/ 547853 h 4939827"/>
              <a:gd name="connsiteX99" fmla="*/ 783146 w 12192000"/>
              <a:gd name="connsiteY99" fmla="*/ 591799 h 4939827"/>
              <a:gd name="connsiteX100" fmla="*/ 1043676 w 12192000"/>
              <a:gd name="connsiteY100" fmla="*/ 591887 h 4939827"/>
              <a:gd name="connsiteX101" fmla="*/ 1281816 w 12192000"/>
              <a:gd name="connsiteY101" fmla="*/ 520946 h 4939827"/>
              <a:gd name="connsiteX102" fmla="*/ 1486347 w 12192000"/>
              <a:gd name="connsiteY102" fmla="*/ 487310 h 4939827"/>
              <a:gd name="connsiteX103" fmla="*/ 1568079 w 12192000"/>
              <a:gd name="connsiteY103" fmla="*/ 462531 h 4939827"/>
              <a:gd name="connsiteX104" fmla="*/ 1622516 w 12192000"/>
              <a:gd name="connsiteY104" fmla="*/ 466058 h 4939827"/>
              <a:gd name="connsiteX105" fmla="*/ 1655457 w 12192000"/>
              <a:gd name="connsiteY105" fmla="*/ 465359 h 4939827"/>
              <a:gd name="connsiteX106" fmla="*/ 1717454 w 12192000"/>
              <a:gd name="connsiteY106" fmla="*/ 417203 h 4939827"/>
              <a:gd name="connsiteX107" fmla="*/ 1913794 w 12192000"/>
              <a:gd name="connsiteY107" fmla="*/ 365255 h 4939827"/>
              <a:gd name="connsiteX108" fmla="*/ 2129762 w 12192000"/>
              <a:gd name="connsiteY108" fmla="*/ 367832 h 4939827"/>
              <a:gd name="connsiteX109" fmla="*/ 2376970 w 12192000"/>
              <a:gd name="connsiteY109" fmla="*/ 350129 h 4939827"/>
              <a:gd name="connsiteX110" fmla="*/ 2480155 w 12192000"/>
              <a:gd name="connsiteY110" fmla="*/ 359227 h 4939827"/>
              <a:gd name="connsiteX111" fmla="*/ 2586782 w 12192000"/>
              <a:gd name="connsiteY111" fmla="*/ 339352 h 4939827"/>
              <a:gd name="connsiteX112" fmla="*/ 2654496 w 12192000"/>
              <a:gd name="connsiteY112" fmla="*/ 315431 h 4939827"/>
              <a:gd name="connsiteX113" fmla="*/ 2788947 w 12192000"/>
              <a:gd name="connsiteY113" fmla="*/ 250375 h 4939827"/>
              <a:gd name="connsiteX114" fmla="*/ 2965530 w 12192000"/>
              <a:gd name="connsiteY114" fmla="*/ 245958 h 4939827"/>
              <a:gd name="connsiteX115" fmla="*/ 3103677 w 12192000"/>
              <a:gd name="connsiteY115" fmla="*/ 209527 h 4939827"/>
              <a:gd name="connsiteX116" fmla="*/ 3126759 w 12192000"/>
              <a:gd name="connsiteY116" fmla="*/ 211226 h 4939827"/>
              <a:gd name="connsiteX117" fmla="*/ 3164020 w 12192000"/>
              <a:gd name="connsiteY117" fmla="*/ 212779 h 4939827"/>
              <a:gd name="connsiteX118" fmla="*/ 3285019 w 12192000"/>
              <a:gd name="connsiteY118" fmla="*/ 220535 h 4939827"/>
              <a:gd name="connsiteX119" fmla="*/ 3365154 w 12192000"/>
              <a:gd name="connsiteY119" fmla="*/ 226416 h 4939827"/>
              <a:gd name="connsiteX120" fmla="*/ 3367507 w 12192000"/>
              <a:gd name="connsiteY120" fmla="*/ 225416 h 4939827"/>
              <a:gd name="connsiteX121" fmla="*/ 3387567 w 12192000"/>
              <a:gd name="connsiteY121" fmla="*/ 227103 h 4939827"/>
              <a:gd name="connsiteX122" fmla="*/ 3498001 w 12192000"/>
              <a:gd name="connsiteY122" fmla="*/ 231941 h 4939827"/>
              <a:gd name="connsiteX123" fmla="*/ 3561557 w 12192000"/>
              <a:gd name="connsiteY123" fmla="*/ 228095 h 4939827"/>
              <a:gd name="connsiteX124" fmla="*/ 3611920 w 12192000"/>
              <a:gd name="connsiteY124" fmla="*/ 218094 h 4939827"/>
              <a:gd name="connsiteX125" fmla="*/ 3620528 w 12192000"/>
              <a:gd name="connsiteY125" fmla="*/ 218788 h 4939827"/>
              <a:gd name="connsiteX126" fmla="*/ 3620766 w 12192000"/>
              <a:gd name="connsiteY126" fmla="*/ 218511 h 4939827"/>
              <a:gd name="connsiteX127" fmla="*/ 3629977 w 12192000"/>
              <a:gd name="connsiteY127" fmla="*/ 218664 h 4939827"/>
              <a:gd name="connsiteX128" fmla="*/ 3636217 w 12192000"/>
              <a:gd name="connsiteY128" fmla="*/ 220048 h 4939827"/>
              <a:gd name="connsiteX129" fmla="*/ 3709484 w 12192000"/>
              <a:gd name="connsiteY129" fmla="*/ 186927 h 4939827"/>
              <a:gd name="connsiteX130" fmla="*/ 3761342 w 12192000"/>
              <a:gd name="connsiteY130" fmla="*/ 177474 h 4939827"/>
              <a:gd name="connsiteX131" fmla="*/ 3799748 w 12192000"/>
              <a:gd name="connsiteY131" fmla="*/ 167154 h 4939827"/>
              <a:gd name="connsiteX132" fmla="*/ 3922756 w 12192000"/>
              <a:gd name="connsiteY132" fmla="*/ 194044 h 4939827"/>
              <a:gd name="connsiteX133" fmla="*/ 4028476 w 12192000"/>
              <a:gd name="connsiteY133" fmla="*/ 223679 h 4939827"/>
              <a:gd name="connsiteX134" fmla="*/ 4191582 w 12192000"/>
              <a:gd name="connsiteY134" fmla="*/ 238952 h 4939827"/>
              <a:gd name="connsiteX135" fmla="*/ 4251024 w 12192000"/>
              <a:gd name="connsiteY135" fmla="*/ 240874 h 4939827"/>
              <a:gd name="connsiteX136" fmla="*/ 4355275 w 12192000"/>
              <a:gd name="connsiteY136" fmla="*/ 260205 h 4939827"/>
              <a:gd name="connsiteX137" fmla="*/ 4423807 w 12192000"/>
              <a:gd name="connsiteY137" fmla="*/ 270366 h 4939827"/>
              <a:gd name="connsiteX138" fmla="*/ 4558432 w 12192000"/>
              <a:gd name="connsiteY138" fmla="*/ 269194 h 4939827"/>
              <a:gd name="connsiteX139" fmla="*/ 4635061 w 12192000"/>
              <a:gd name="connsiteY139" fmla="*/ 280682 h 4939827"/>
              <a:gd name="connsiteX140" fmla="*/ 4807427 w 12192000"/>
              <a:gd name="connsiteY140" fmla="*/ 276835 h 4939827"/>
              <a:gd name="connsiteX141" fmla="*/ 5028933 w 12192000"/>
              <a:gd name="connsiteY141" fmla="*/ 183887 h 4939827"/>
              <a:gd name="connsiteX142" fmla="*/ 5093642 w 12192000"/>
              <a:gd name="connsiteY142" fmla="*/ 177214 h 4939827"/>
              <a:gd name="connsiteX143" fmla="*/ 5102642 w 12192000"/>
              <a:gd name="connsiteY143" fmla="*/ 186816 h 4939827"/>
              <a:gd name="connsiteX144" fmla="*/ 5193590 w 12192000"/>
              <a:gd name="connsiteY144" fmla="*/ 156458 h 4939827"/>
              <a:gd name="connsiteX145" fmla="*/ 5323922 w 12192000"/>
              <a:gd name="connsiteY145" fmla="*/ 146332 h 4939827"/>
              <a:gd name="connsiteX146" fmla="*/ 5421860 w 12192000"/>
              <a:gd name="connsiteY146" fmla="*/ 167298 h 4939827"/>
              <a:gd name="connsiteX147" fmla="*/ 5476948 w 12192000"/>
              <a:gd name="connsiteY147" fmla="*/ 173249 h 4939827"/>
              <a:gd name="connsiteX148" fmla="*/ 5516842 w 12192000"/>
              <a:gd name="connsiteY148" fmla="*/ 184018 h 4939827"/>
              <a:gd name="connsiteX149" fmla="*/ 5619415 w 12192000"/>
              <a:gd name="connsiteY149" fmla="*/ 176781 h 4939827"/>
              <a:gd name="connsiteX150" fmla="*/ 5789867 w 12192000"/>
              <a:gd name="connsiteY150" fmla="*/ 150304 h 4939827"/>
              <a:gd name="connsiteX151" fmla="*/ 5825953 w 12192000"/>
              <a:gd name="connsiteY151" fmla="*/ 147907 h 4939827"/>
              <a:gd name="connsiteX152" fmla="*/ 5856168 w 12192000"/>
              <a:gd name="connsiteY152" fmla="*/ 158719 h 4939827"/>
              <a:gd name="connsiteX153" fmla="*/ 5862476 w 12192000"/>
              <a:gd name="connsiteY153" fmla="*/ 172447 h 4939827"/>
              <a:gd name="connsiteX154" fmla="*/ 5882195 w 12192000"/>
              <a:gd name="connsiteY154" fmla="*/ 173195 h 4939827"/>
              <a:gd name="connsiteX155" fmla="*/ 5887271 w 12192000"/>
              <a:gd name="connsiteY155" fmla="*/ 176084 h 4939827"/>
              <a:gd name="connsiteX156" fmla="*/ 5921577 w 12192000"/>
              <a:gd name="connsiteY156" fmla="*/ 169858 h 4939827"/>
              <a:gd name="connsiteX157" fmla="*/ 5983240 w 12192000"/>
              <a:gd name="connsiteY157" fmla="*/ 152755 h 4939827"/>
              <a:gd name="connsiteX158" fmla="*/ 6152287 w 12192000"/>
              <a:gd name="connsiteY158" fmla="*/ 116736 h 4939827"/>
              <a:gd name="connsiteX159" fmla="*/ 6415830 w 12192000"/>
              <a:gd name="connsiteY159" fmla="*/ 136006 h 4939827"/>
              <a:gd name="connsiteX160" fmla="*/ 6756965 w 12192000"/>
              <a:gd name="connsiteY160" fmla="*/ 57636 h 4939827"/>
              <a:gd name="connsiteX161" fmla="*/ 6819400 w 12192000"/>
              <a:gd name="connsiteY161" fmla="*/ 30742 h 4939827"/>
              <a:gd name="connsiteX162" fmla="*/ 6986370 w 12192000"/>
              <a:gd name="connsiteY162" fmla="*/ 12659 h 4939827"/>
              <a:gd name="connsiteX163" fmla="*/ 6989536 w 12192000"/>
              <a:gd name="connsiteY163" fmla="*/ 14528 h 4939827"/>
              <a:gd name="connsiteX164" fmla="*/ 7015933 w 12192000"/>
              <a:gd name="connsiteY164" fmla="*/ 9653 h 4939827"/>
              <a:gd name="connsiteX165" fmla="*/ 7020592 w 12192000"/>
              <a:gd name="connsiteY165" fmla="*/ 1651 h 4939827"/>
              <a:gd name="connsiteX166" fmla="*/ 7025905 w 12192000"/>
              <a:gd name="connsiteY166"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52584 w 12192000"/>
              <a:gd name="connsiteY17" fmla="*/ 170181 h 4939827"/>
              <a:gd name="connsiteX18" fmla="*/ 8009534 w 12192000"/>
              <a:gd name="connsiteY18" fmla="*/ 176441 h 4939827"/>
              <a:gd name="connsiteX19" fmla="*/ 8058681 w 12192000"/>
              <a:gd name="connsiteY19" fmla="*/ 219431 h 4939827"/>
              <a:gd name="connsiteX20" fmla="*/ 8126175 w 12192000"/>
              <a:gd name="connsiteY20" fmla="*/ 240005 h 4939827"/>
              <a:gd name="connsiteX21" fmla="*/ 8166439 w 12192000"/>
              <a:gd name="connsiteY21" fmla="*/ 252699 h 4939827"/>
              <a:gd name="connsiteX22" fmla="*/ 8281371 w 12192000"/>
              <a:gd name="connsiteY22" fmla="*/ 256875 h 4939827"/>
              <a:gd name="connsiteX23" fmla="*/ 8381609 w 12192000"/>
              <a:gd name="connsiteY23" fmla="*/ 240618 h 4939827"/>
              <a:gd name="connsiteX24" fmla="*/ 8406759 w 12192000"/>
              <a:gd name="connsiteY24" fmla="*/ 232517 h 4939827"/>
              <a:gd name="connsiteX25" fmla="*/ 8426506 w 12192000"/>
              <a:gd name="connsiteY25" fmla="*/ 241842 h 4939827"/>
              <a:gd name="connsiteX26" fmla="*/ 8427949 w 12192000"/>
              <a:gd name="connsiteY26" fmla="*/ 240981 h 4939827"/>
              <a:gd name="connsiteX27" fmla="*/ 8441468 w 12192000"/>
              <a:gd name="connsiteY27" fmla="*/ 241157 h 4939827"/>
              <a:gd name="connsiteX28" fmla="*/ 8565757 w 12192000"/>
              <a:gd name="connsiteY28" fmla="*/ 255317 h 4939827"/>
              <a:gd name="connsiteX29" fmla="*/ 8573171 w 12192000"/>
              <a:gd name="connsiteY29" fmla="*/ 258426 h 4939827"/>
              <a:gd name="connsiteX30" fmla="*/ 8573548 w 12192000"/>
              <a:gd name="connsiteY30" fmla="*/ 258241 h 4939827"/>
              <a:gd name="connsiteX31" fmla="*/ 8581827 w 12192000"/>
              <a:gd name="connsiteY31" fmla="*/ 261028 h 4939827"/>
              <a:gd name="connsiteX32" fmla="*/ 8586687 w 12192000"/>
              <a:gd name="connsiteY32" fmla="*/ 264089 h 4939827"/>
              <a:gd name="connsiteX33" fmla="*/ 8601067 w 12192000"/>
              <a:gd name="connsiteY33" fmla="*/ 270114 h 4939827"/>
              <a:gd name="connsiteX34" fmla="*/ 8672650 w 12192000"/>
              <a:gd name="connsiteY34" fmla="*/ 254821 h 4939827"/>
              <a:gd name="connsiteX35" fmla="*/ 8785543 w 12192000"/>
              <a:gd name="connsiteY35" fmla="*/ 263406 h 4939827"/>
              <a:gd name="connsiteX36" fmla="*/ 8830588 w 12192000"/>
              <a:gd name="connsiteY36" fmla="*/ 265483 h 4939827"/>
              <a:gd name="connsiteX37" fmla="*/ 8905142 w 12192000"/>
              <a:gd name="connsiteY37" fmla="*/ 264958 h 4939827"/>
              <a:gd name="connsiteX38" fmla="*/ 8968582 w 12192000"/>
              <a:gd name="connsiteY38" fmla="*/ 262728 h 4939827"/>
              <a:gd name="connsiteX39" fmla="*/ 8972994 w 12192000"/>
              <a:gd name="connsiteY39" fmla="*/ 263284 h 4939827"/>
              <a:gd name="connsiteX40" fmla="*/ 9004605 w 12192000"/>
              <a:gd name="connsiteY40" fmla="*/ 258041 h 4939827"/>
              <a:gd name="connsiteX41" fmla="*/ 9016165 w 12192000"/>
              <a:gd name="connsiteY41" fmla="*/ 261258 h 4939827"/>
              <a:gd name="connsiteX42" fmla="*/ 9043297 w 12192000"/>
              <a:gd name="connsiteY42" fmla="*/ 281547 h 4939827"/>
              <a:gd name="connsiteX43" fmla="*/ 9048315 w 12192000"/>
              <a:gd name="connsiteY43" fmla="*/ 279264 h 4939827"/>
              <a:gd name="connsiteX44" fmla="*/ 9054706 w 12192000"/>
              <a:gd name="connsiteY44" fmla="*/ 278538 h 4939827"/>
              <a:gd name="connsiteX45" fmla="*/ 9070919 w 12192000"/>
              <a:gd name="connsiteY45" fmla="*/ 281810 h 4939827"/>
              <a:gd name="connsiteX46" fmla="*/ 9076813 w 12192000"/>
              <a:gd name="connsiteY46" fmla="*/ 283909 h 4939827"/>
              <a:gd name="connsiteX47" fmla="*/ 9085871 w 12192000"/>
              <a:gd name="connsiteY47" fmla="*/ 285133 h 4939827"/>
              <a:gd name="connsiteX48" fmla="*/ 9086159 w 12192000"/>
              <a:gd name="connsiteY48" fmla="*/ 284887 h 4939827"/>
              <a:gd name="connsiteX49" fmla="*/ 9134606 w 12192000"/>
              <a:gd name="connsiteY49" fmla="*/ 288168 h 4939827"/>
              <a:gd name="connsiteX50" fmla="*/ 9195590 w 12192000"/>
              <a:gd name="connsiteY50" fmla="*/ 279568 h 4939827"/>
              <a:gd name="connsiteX51" fmla="*/ 9219336 w 12192000"/>
              <a:gd name="connsiteY51" fmla="*/ 278133 h 4939827"/>
              <a:gd name="connsiteX52" fmla="*/ 9232362 w 12192000"/>
              <a:gd name="connsiteY52" fmla="*/ 275894 h 4939827"/>
              <a:gd name="connsiteX53" fmla="*/ 9233396 w 12192000"/>
              <a:gd name="connsiteY53" fmla="*/ 274803 h 4939827"/>
              <a:gd name="connsiteX54" fmla="*/ 9256213 w 12192000"/>
              <a:gd name="connsiteY54" fmla="*/ 281576 h 4939827"/>
              <a:gd name="connsiteX55" fmla="*/ 9262377 w 12192000"/>
              <a:gd name="connsiteY55" fmla="*/ 286635 h 4939827"/>
              <a:gd name="connsiteX56" fmla="*/ 9287089 w 12192000"/>
              <a:gd name="connsiteY56" fmla="*/ 303891 h 4939827"/>
              <a:gd name="connsiteX57" fmla="*/ 9371484 w 12192000"/>
              <a:gd name="connsiteY57" fmla="*/ 329634 h 4939827"/>
              <a:gd name="connsiteX58" fmla="*/ 9404829 w 12192000"/>
              <a:gd name="connsiteY58" fmla="*/ 339038 h 4939827"/>
              <a:gd name="connsiteX59" fmla="*/ 9427021 w 12192000"/>
              <a:gd name="connsiteY59" fmla="*/ 358784 h 4939827"/>
              <a:gd name="connsiteX60" fmla="*/ 9670844 w 12192000"/>
              <a:gd name="connsiteY60" fmla="*/ 405128 h 4939827"/>
              <a:gd name="connsiteX61" fmla="*/ 9816083 w 12192000"/>
              <a:gd name="connsiteY61" fmla="*/ 416573 h 4939827"/>
              <a:gd name="connsiteX62" fmla="*/ 9936741 w 12192000"/>
              <a:gd name="connsiteY62" fmla="*/ 437044 h 4939827"/>
              <a:gd name="connsiteX63" fmla="*/ 10050093 w 12192000"/>
              <a:gd name="connsiteY63" fmla="*/ 443783 h 4939827"/>
              <a:gd name="connsiteX64" fmla="*/ 10130090 w 12192000"/>
              <a:gd name="connsiteY64" fmla="*/ 459520 h 4939827"/>
              <a:gd name="connsiteX65" fmla="*/ 10173456 w 12192000"/>
              <a:gd name="connsiteY65" fmla="*/ 457749 h 4939827"/>
              <a:gd name="connsiteX66" fmla="*/ 10218232 w 12192000"/>
              <a:gd name="connsiteY66" fmla="*/ 459820 h 4939827"/>
              <a:gd name="connsiteX67" fmla="*/ 10354176 w 12192000"/>
              <a:gd name="connsiteY67" fmla="*/ 471377 h 4939827"/>
              <a:gd name="connsiteX68" fmla="*/ 10430681 w 12192000"/>
              <a:gd name="connsiteY68" fmla="*/ 481226 h 4939827"/>
              <a:gd name="connsiteX69" fmla="*/ 10478169 w 12192000"/>
              <a:gd name="connsiteY69" fmla="*/ 481774 h 4939827"/>
              <a:gd name="connsiteX70" fmla="*/ 10540907 w 12192000"/>
              <a:gd name="connsiteY70" fmla="*/ 485607 h 4939827"/>
              <a:gd name="connsiteX71" fmla="*/ 10614941 w 12192000"/>
              <a:gd name="connsiteY71" fmla="*/ 487592 h 4939827"/>
              <a:gd name="connsiteX72" fmla="*/ 10674098 w 12192000"/>
              <a:gd name="connsiteY72" fmla="*/ 521656 h 4939827"/>
              <a:gd name="connsiteX73" fmla="*/ 10874834 w 12192000"/>
              <a:gd name="connsiteY73" fmla="*/ 574867 h 4939827"/>
              <a:gd name="connsiteX74" fmla="*/ 10944981 w 12192000"/>
              <a:gd name="connsiteY74" fmla="*/ 615042 h 4939827"/>
              <a:gd name="connsiteX75" fmla="*/ 11006376 w 12192000"/>
              <a:gd name="connsiteY75" fmla="*/ 645957 h 4939827"/>
              <a:gd name="connsiteX76" fmla="*/ 11076308 w 12192000"/>
              <a:gd name="connsiteY76" fmla="*/ 675698 h 4939827"/>
              <a:gd name="connsiteX77" fmla="*/ 11148789 w 12192000"/>
              <a:gd name="connsiteY77" fmla="*/ 685041 h 4939827"/>
              <a:gd name="connsiteX78" fmla="*/ 11249129 w 12192000"/>
              <a:gd name="connsiteY78" fmla="*/ 684218 h 4939827"/>
              <a:gd name="connsiteX79" fmla="*/ 11299915 w 12192000"/>
              <a:gd name="connsiteY79" fmla="*/ 692177 h 4939827"/>
              <a:gd name="connsiteX80" fmla="*/ 11386973 w 12192000"/>
              <a:gd name="connsiteY80" fmla="*/ 708209 h 4939827"/>
              <a:gd name="connsiteX81" fmla="*/ 11500105 w 12192000"/>
              <a:gd name="connsiteY81" fmla="*/ 735014 h 4939827"/>
              <a:gd name="connsiteX82" fmla="*/ 11621735 w 12192000"/>
              <a:gd name="connsiteY82" fmla="*/ 789584 h 4939827"/>
              <a:gd name="connsiteX83" fmla="*/ 11691200 w 12192000"/>
              <a:gd name="connsiteY83" fmla="*/ 867902 h 4939827"/>
              <a:gd name="connsiteX84" fmla="*/ 11819427 w 12192000"/>
              <a:gd name="connsiteY84" fmla="*/ 911634 h 4939827"/>
              <a:gd name="connsiteX85" fmla="*/ 11969720 w 12192000"/>
              <a:gd name="connsiteY85" fmla="*/ 964737 h 4939827"/>
              <a:gd name="connsiteX86" fmla="*/ 12055766 w 12192000"/>
              <a:gd name="connsiteY86" fmla="*/ 991268 h 4939827"/>
              <a:gd name="connsiteX87" fmla="*/ 12171539 w 12192000"/>
              <a:gd name="connsiteY87" fmla="*/ 995427 h 4939827"/>
              <a:gd name="connsiteX88" fmla="*/ 12187831 w 12192000"/>
              <a:gd name="connsiteY88" fmla="*/ 996580 h 4939827"/>
              <a:gd name="connsiteX89" fmla="*/ 12192000 w 12192000"/>
              <a:gd name="connsiteY89" fmla="*/ 996726 h 4939827"/>
              <a:gd name="connsiteX90" fmla="*/ 12192000 w 12192000"/>
              <a:gd name="connsiteY90" fmla="*/ 4939827 h 4939827"/>
              <a:gd name="connsiteX91" fmla="*/ 0 w 12192000"/>
              <a:gd name="connsiteY91" fmla="*/ 4939827 h 4939827"/>
              <a:gd name="connsiteX92" fmla="*/ 0 w 12192000"/>
              <a:gd name="connsiteY92" fmla="*/ 512043 h 4939827"/>
              <a:gd name="connsiteX93" fmla="*/ 7381 w 12192000"/>
              <a:gd name="connsiteY93" fmla="*/ 512580 h 4939827"/>
              <a:gd name="connsiteX94" fmla="*/ 100029 w 12192000"/>
              <a:gd name="connsiteY94" fmla="*/ 504758 h 4939827"/>
              <a:gd name="connsiteX95" fmla="*/ 155244 w 12192000"/>
              <a:gd name="connsiteY95" fmla="*/ 525130 h 4939827"/>
              <a:gd name="connsiteX96" fmla="*/ 254366 w 12192000"/>
              <a:gd name="connsiteY96" fmla="*/ 534449 h 4939827"/>
              <a:gd name="connsiteX97" fmla="*/ 447292 w 12192000"/>
              <a:gd name="connsiteY97" fmla="*/ 542725 h 4939827"/>
              <a:gd name="connsiteX98" fmla="*/ 628105 w 12192000"/>
              <a:gd name="connsiteY98" fmla="*/ 547853 h 4939827"/>
              <a:gd name="connsiteX99" fmla="*/ 783146 w 12192000"/>
              <a:gd name="connsiteY99" fmla="*/ 591799 h 4939827"/>
              <a:gd name="connsiteX100" fmla="*/ 1043676 w 12192000"/>
              <a:gd name="connsiteY100" fmla="*/ 591887 h 4939827"/>
              <a:gd name="connsiteX101" fmla="*/ 1281816 w 12192000"/>
              <a:gd name="connsiteY101" fmla="*/ 520946 h 4939827"/>
              <a:gd name="connsiteX102" fmla="*/ 1486347 w 12192000"/>
              <a:gd name="connsiteY102" fmla="*/ 487310 h 4939827"/>
              <a:gd name="connsiteX103" fmla="*/ 1568079 w 12192000"/>
              <a:gd name="connsiteY103" fmla="*/ 462531 h 4939827"/>
              <a:gd name="connsiteX104" fmla="*/ 1622516 w 12192000"/>
              <a:gd name="connsiteY104" fmla="*/ 466058 h 4939827"/>
              <a:gd name="connsiteX105" fmla="*/ 1655457 w 12192000"/>
              <a:gd name="connsiteY105" fmla="*/ 465359 h 4939827"/>
              <a:gd name="connsiteX106" fmla="*/ 1717454 w 12192000"/>
              <a:gd name="connsiteY106" fmla="*/ 417203 h 4939827"/>
              <a:gd name="connsiteX107" fmla="*/ 1913794 w 12192000"/>
              <a:gd name="connsiteY107" fmla="*/ 365255 h 4939827"/>
              <a:gd name="connsiteX108" fmla="*/ 2129762 w 12192000"/>
              <a:gd name="connsiteY108" fmla="*/ 367832 h 4939827"/>
              <a:gd name="connsiteX109" fmla="*/ 2376970 w 12192000"/>
              <a:gd name="connsiteY109" fmla="*/ 350129 h 4939827"/>
              <a:gd name="connsiteX110" fmla="*/ 2480155 w 12192000"/>
              <a:gd name="connsiteY110" fmla="*/ 359227 h 4939827"/>
              <a:gd name="connsiteX111" fmla="*/ 2586782 w 12192000"/>
              <a:gd name="connsiteY111" fmla="*/ 339352 h 4939827"/>
              <a:gd name="connsiteX112" fmla="*/ 2679617 w 12192000"/>
              <a:gd name="connsiteY112" fmla="*/ 305383 h 4939827"/>
              <a:gd name="connsiteX113" fmla="*/ 2788947 w 12192000"/>
              <a:gd name="connsiteY113" fmla="*/ 250375 h 4939827"/>
              <a:gd name="connsiteX114" fmla="*/ 2965530 w 12192000"/>
              <a:gd name="connsiteY114" fmla="*/ 245958 h 4939827"/>
              <a:gd name="connsiteX115" fmla="*/ 3103677 w 12192000"/>
              <a:gd name="connsiteY115" fmla="*/ 209527 h 4939827"/>
              <a:gd name="connsiteX116" fmla="*/ 3126759 w 12192000"/>
              <a:gd name="connsiteY116" fmla="*/ 211226 h 4939827"/>
              <a:gd name="connsiteX117" fmla="*/ 3164020 w 12192000"/>
              <a:gd name="connsiteY117" fmla="*/ 212779 h 4939827"/>
              <a:gd name="connsiteX118" fmla="*/ 3285019 w 12192000"/>
              <a:gd name="connsiteY118" fmla="*/ 220535 h 4939827"/>
              <a:gd name="connsiteX119" fmla="*/ 3365154 w 12192000"/>
              <a:gd name="connsiteY119" fmla="*/ 226416 h 4939827"/>
              <a:gd name="connsiteX120" fmla="*/ 3367507 w 12192000"/>
              <a:gd name="connsiteY120" fmla="*/ 225416 h 4939827"/>
              <a:gd name="connsiteX121" fmla="*/ 3387567 w 12192000"/>
              <a:gd name="connsiteY121" fmla="*/ 227103 h 4939827"/>
              <a:gd name="connsiteX122" fmla="*/ 3498001 w 12192000"/>
              <a:gd name="connsiteY122" fmla="*/ 231941 h 4939827"/>
              <a:gd name="connsiteX123" fmla="*/ 3561557 w 12192000"/>
              <a:gd name="connsiteY123" fmla="*/ 228095 h 4939827"/>
              <a:gd name="connsiteX124" fmla="*/ 3611920 w 12192000"/>
              <a:gd name="connsiteY124" fmla="*/ 218094 h 4939827"/>
              <a:gd name="connsiteX125" fmla="*/ 3620528 w 12192000"/>
              <a:gd name="connsiteY125" fmla="*/ 218788 h 4939827"/>
              <a:gd name="connsiteX126" fmla="*/ 3620766 w 12192000"/>
              <a:gd name="connsiteY126" fmla="*/ 218511 h 4939827"/>
              <a:gd name="connsiteX127" fmla="*/ 3629977 w 12192000"/>
              <a:gd name="connsiteY127" fmla="*/ 218664 h 4939827"/>
              <a:gd name="connsiteX128" fmla="*/ 3636217 w 12192000"/>
              <a:gd name="connsiteY128" fmla="*/ 220048 h 4939827"/>
              <a:gd name="connsiteX129" fmla="*/ 3709484 w 12192000"/>
              <a:gd name="connsiteY129" fmla="*/ 186927 h 4939827"/>
              <a:gd name="connsiteX130" fmla="*/ 3761342 w 12192000"/>
              <a:gd name="connsiteY130" fmla="*/ 177474 h 4939827"/>
              <a:gd name="connsiteX131" fmla="*/ 3799748 w 12192000"/>
              <a:gd name="connsiteY131" fmla="*/ 167154 h 4939827"/>
              <a:gd name="connsiteX132" fmla="*/ 3922756 w 12192000"/>
              <a:gd name="connsiteY132" fmla="*/ 194044 h 4939827"/>
              <a:gd name="connsiteX133" fmla="*/ 4028476 w 12192000"/>
              <a:gd name="connsiteY133" fmla="*/ 223679 h 4939827"/>
              <a:gd name="connsiteX134" fmla="*/ 4191582 w 12192000"/>
              <a:gd name="connsiteY134" fmla="*/ 238952 h 4939827"/>
              <a:gd name="connsiteX135" fmla="*/ 4251024 w 12192000"/>
              <a:gd name="connsiteY135" fmla="*/ 240874 h 4939827"/>
              <a:gd name="connsiteX136" fmla="*/ 4355275 w 12192000"/>
              <a:gd name="connsiteY136" fmla="*/ 260205 h 4939827"/>
              <a:gd name="connsiteX137" fmla="*/ 4423807 w 12192000"/>
              <a:gd name="connsiteY137" fmla="*/ 270366 h 4939827"/>
              <a:gd name="connsiteX138" fmla="*/ 4558432 w 12192000"/>
              <a:gd name="connsiteY138" fmla="*/ 269194 h 4939827"/>
              <a:gd name="connsiteX139" fmla="*/ 4635061 w 12192000"/>
              <a:gd name="connsiteY139" fmla="*/ 280682 h 4939827"/>
              <a:gd name="connsiteX140" fmla="*/ 4807427 w 12192000"/>
              <a:gd name="connsiteY140" fmla="*/ 276835 h 4939827"/>
              <a:gd name="connsiteX141" fmla="*/ 5028933 w 12192000"/>
              <a:gd name="connsiteY141" fmla="*/ 183887 h 4939827"/>
              <a:gd name="connsiteX142" fmla="*/ 5093642 w 12192000"/>
              <a:gd name="connsiteY142" fmla="*/ 177214 h 4939827"/>
              <a:gd name="connsiteX143" fmla="*/ 5102642 w 12192000"/>
              <a:gd name="connsiteY143" fmla="*/ 186816 h 4939827"/>
              <a:gd name="connsiteX144" fmla="*/ 5193590 w 12192000"/>
              <a:gd name="connsiteY144" fmla="*/ 156458 h 4939827"/>
              <a:gd name="connsiteX145" fmla="*/ 5323922 w 12192000"/>
              <a:gd name="connsiteY145" fmla="*/ 146332 h 4939827"/>
              <a:gd name="connsiteX146" fmla="*/ 5421860 w 12192000"/>
              <a:gd name="connsiteY146" fmla="*/ 167298 h 4939827"/>
              <a:gd name="connsiteX147" fmla="*/ 5476948 w 12192000"/>
              <a:gd name="connsiteY147" fmla="*/ 173249 h 4939827"/>
              <a:gd name="connsiteX148" fmla="*/ 5516842 w 12192000"/>
              <a:gd name="connsiteY148" fmla="*/ 184018 h 4939827"/>
              <a:gd name="connsiteX149" fmla="*/ 5619415 w 12192000"/>
              <a:gd name="connsiteY149" fmla="*/ 176781 h 4939827"/>
              <a:gd name="connsiteX150" fmla="*/ 5789867 w 12192000"/>
              <a:gd name="connsiteY150" fmla="*/ 150304 h 4939827"/>
              <a:gd name="connsiteX151" fmla="*/ 5825953 w 12192000"/>
              <a:gd name="connsiteY151" fmla="*/ 147907 h 4939827"/>
              <a:gd name="connsiteX152" fmla="*/ 5856168 w 12192000"/>
              <a:gd name="connsiteY152" fmla="*/ 158719 h 4939827"/>
              <a:gd name="connsiteX153" fmla="*/ 5862476 w 12192000"/>
              <a:gd name="connsiteY153" fmla="*/ 172447 h 4939827"/>
              <a:gd name="connsiteX154" fmla="*/ 5882195 w 12192000"/>
              <a:gd name="connsiteY154" fmla="*/ 173195 h 4939827"/>
              <a:gd name="connsiteX155" fmla="*/ 5887271 w 12192000"/>
              <a:gd name="connsiteY155" fmla="*/ 176084 h 4939827"/>
              <a:gd name="connsiteX156" fmla="*/ 5921577 w 12192000"/>
              <a:gd name="connsiteY156" fmla="*/ 169858 h 4939827"/>
              <a:gd name="connsiteX157" fmla="*/ 5983240 w 12192000"/>
              <a:gd name="connsiteY157" fmla="*/ 152755 h 4939827"/>
              <a:gd name="connsiteX158" fmla="*/ 6152287 w 12192000"/>
              <a:gd name="connsiteY158" fmla="*/ 116736 h 4939827"/>
              <a:gd name="connsiteX159" fmla="*/ 6415830 w 12192000"/>
              <a:gd name="connsiteY159" fmla="*/ 136006 h 4939827"/>
              <a:gd name="connsiteX160" fmla="*/ 6756965 w 12192000"/>
              <a:gd name="connsiteY160" fmla="*/ 57636 h 4939827"/>
              <a:gd name="connsiteX161" fmla="*/ 6819400 w 12192000"/>
              <a:gd name="connsiteY161" fmla="*/ 30742 h 4939827"/>
              <a:gd name="connsiteX162" fmla="*/ 6986370 w 12192000"/>
              <a:gd name="connsiteY162" fmla="*/ 12659 h 4939827"/>
              <a:gd name="connsiteX163" fmla="*/ 6989536 w 12192000"/>
              <a:gd name="connsiteY163" fmla="*/ 14528 h 4939827"/>
              <a:gd name="connsiteX164" fmla="*/ 7015933 w 12192000"/>
              <a:gd name="connsiteY164" fmla="*/ 9653 h 4939827"/>
              <a:gd name="connsiteX165" fmla="*/ 7020592 w 12192000"/>
              <a:gd name="connsiteY165" fmla="*/ 1651 h 4939827"/>
              <a:gd name="connsiteX166" fmla="*/ 7025905 w 12192000"/>
              <a:gd name="connsiteY166"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52584 w 12192000"/>
              <a:gd name="connsiteY17" fmla="*/ 170181 h 4939827"/>
              <a:gd name="connsiteX18" fmla="*/ 8009534 w 12192000"/>
              <a:gd name="connsiteY18" fmla="*/ 176441 h 4939827"/>
              <a:gd name="connsiteX19" fmla="*/ 8058681 w 12192000"/>
              <a:gd name="connsiteY19" fmla="*/ 219431 h 4939827"/>
              <a:gd name="connsiteX20" fmla="*/ 8126175 w 12192000"/>
              <a:gd name="connsiteY20" fmla="*/ 240005 h 4939827"/>
              <a:gd name="connsiteX21" fmla="*/ 8166439 w 12192000"/>
              <a:gd name="connsiteY21" fmla="*/ 252699 h 4939827"/>
              <a:gd name="connsiteX22" fmla="*/ 8281371 w 12192000"/>
              <a:gd name="connsiteY22" fmla="*/ 256875 h 4939827"/>
              <a:gd name="connsiteX23" fmla="*/ 8381609 w 12192000"/>
              <a:gd name="connsiteY23" fmla="*/ 240618 h 4939827"/>
              <a:gd name="connsiteX24" fmla="*/ 8406759 w 12192000"/>
              <a:gd name="connsiteY24" fmla="*/ 232517 h 4939827"/>
              <a:gd name="connsiteX25" fmla="*/ 8426506 w 12192000"/>
              <a:gd name="connsiteY25" fmla="*/ 241842 h 4939827"/>
              <a:gd name="connsiteX26" fmla="*/ 8427949 w 12192000"/>
              <a:gd name="connsiteY26" fmla="*/ 240981 h 4939827"/>
              <a:gd name="connsiteX27" fmla="*/ 8441468 w 12192000"/>
              <a:gd name="connsiteY27" fmla="*/ 241157 h 4939827"/>
              <a:gd name="connsiteX28" fmla="*/ 8565757 w 12192000"/>
              <a:gd name="connsiteY28" fmla="*/ 255317 h 4939827"/>
              <a:gd name="connsiteX29" fmla="*/ 8573171 w 12192000"/>
              <a:gd name="connsiteY29" fmla="*/ 258426 h 4939827"/>
              <a:gd name="connsiteX30" fmla="*/ 8573548 w 12192000"/>
              <a:gd name="connsiteY30" fmla="*/ 258241 h 4939827"/>
              <a:gd name="connsiteX31" fmla="*/ 8581827 w 12192000"/>
              <a:gd name="connsiteY31" fmla="*/ 261028 h 4939827"/>
              <a:gd name="connsiteX32" fmla="*/ 8586687 w 12192000"/>
              <a:gd name="connsiteY32" fmla="*/ 264089 h 4939827"/>
              <a:gd name="connsiteX33" fmla="*/ 8601067 w 12192000"/>
              <a:gd name="connsiteY33" fmla="*/ 270114 h 4939827"/>
              <a:gd name="connsiteX34" fmla="*/ 8672650 w 12192000"/>
              <a:gd name="connsiteY34" fmla="*/ 254821 h 4939827"/>
              <a:gd name="connsiteX35" fmla="*/ 8785543 w 12192000"/>
              <a:gd name="connsiteY35" fmla="*/ 263406 h 4939827"/>
              <a:gd name="connsiteX36" fmla="*/ 8830588 w 12192000"/>
              <a:gd name="connsiteY36" fmla="*/ 265483 h 4939827"/>
              <a:gd name="connsiteX37" fmla="*/ 8905142 w 12192000"/>
              <a:gd name="connsiteY37" fmla="*/ 264958 h 4939827"/>
              <a:gd name="connsiteX38" fmla="*/ 8968582 w 12192000"/>
              <a:gd name="connsiteY38" fmla="*/ 262728 h 4939827"/>
              <a:gd name="connsiteX39" fmla="*/ 8972994 w 12192000"/>
              <a:gd name="connsiteY39" fmla="*/ 263284 h 4939827"/>
              <a:gd name="connsiteX40" fmla="*/ 9004605 w 12192000"/>
              <a:gd name="connsiteY40" fmla="*/ 258041 h 4939827"/>
              <a:gd name="connsiteX41" fmla="*/ 9016165 w 12192000"/>
              <a:gd name="connsiteY41" fmla="*/ 261258 h 4939827"/>
              <a:gd name="connsiteX42" fmla="*/ 9043297 w 12192000"/>
              <a:gd name="connsiteY42" fmla="*/ 281547 h 4939827"/>
              <a:gd name="connsiteX43" fmla="*/ 9048315 w 12192000"/>
              <a:gd name="connsiteY43" fmla="*/ 279264 h 4939827"/>
              <a:gd name="connsiteX44" fmla="*/ 9054706 w 12192000"/>
              <a:gd name="connsiteY44" fmla="*/ 278538 h 4939827"/>
              <a:gd name="connsiteX45" fmla="*/ 9070919 w 12192000"/>
              <a:gd name="connsiteY45" fmla="*/ 281810 h 4939827"/>
              <a:gd name="connsiteX46" fmla="*/ 9076813 w 12192000"/>
              <a:gd name="connsiteY46" fmla="*/ 283909 h 4939827"/>
              <a:gd name="connsiteX47" fmla="*/ 9085871 w 12192000"/>
              <a:gd name="connsiteY47" fmla="*/ 285133 h 4939827"/>
              <a:gd name="connsiteX48" fmla="*/ 9086159 w 12192000"/>
              <a:gd name="connsiteY48" fmla="*/ 284887 h 4939827"/>
              <a:gd name="connsiteX49" fmla="*/ 9134606 w 12192000"/>
              <a:gd name="connsiteY49" fmla="*/ 288168 h 4939827"/>
              <a:gd name="connsiteX50" fmla="*/ 9195590 w 12192000"/>
              <a:gd name="connsiteY50" fmla="*/ 279568 h 4939827"/>
              <a:gd name="connsiteX51" fmla="*/ 9219336 w 12192000"/>
              <a:gd name="connsiteY51" fmla="*/ 278133 h 4939827"/>
              <a:gd name="connsiteX52" fmla="*/ 9232362 w 12192000"/>
              <a:gd name="connsiteY52" fmla="*/ 275894 h 4939827"/>
              <a:gd name="connsiteX53" fmla="*/ 9233396 w 12192000"/>
              <a:gd name="connsiteY53" fmla="*/ 274803 h 4939827"/>
              <a:gd name="connsiteX54" fmla="*/ 9256213 w 12192000"/>
              <a:gd name="connsiteY54" fmla="*/ 281576 h 4939827"/>
              <a:gd name="connsiteX55" fmla="*/ 9262377 w 12192000"/>
              <a:gd name="connsiteY55" fmla="*/ 286635 h 4939827"/>
              <a:gd name="connsiteX56" fmla="*/ 9287089 w 12192000"/>
              <a:gd name="connsiteY56" fmla="*/ 303891 h 4939827"/>
              <a:gd name="connsiteX57" fmla="*/ 9371484 w 12192000"/>
              <a:gd name="connsiteY57" fmla="*/ 329634 h 4939827"/>
              <a:gd name="connsiteX58" fmla="*/ 9404829 w 12192000"/>
              <a:gd name="connsiteY58" fmla="*/ 339038 h 4939827"/>
              <a:gd name="connsiteX59" fmla="*/ 9427021 w 12192000"/>
              <a:gd name="connsiteY59" fmla="*/ 358784 h 4939827"/>
              <a:gd name="connsiteX60" fmla="*/ 9670844 w 12192000"/>
              <a:gd name="connsiteY60" fmla="*/ 405128 h 4939827"/>
              <a:gd name="connsiteX61" fmla="*/ 9816083 w 12192000"/>
              <a:gd name="connsiteY61" fmla="*/ 416573 h 4939827"/>
              <a:gd name="connsiteX62" fmla="*/ 9936741 w 12192000"/>
              <a:gd name="connsiteY62" fmla="*/ 437044 h 4939827"/>
              <a:gd name="connsiteX63" fmla="*/ 10050093 w 12192000"/>
              <a:gd name="connsiteY63" fmla="*/ 443783 h 4939827"/>
              <a:gd name="connsiteX64" fmla="*/ 10130090 w 12192000"/>
              <a:gd name="connsiteY64" fmla="*/ 459520 h 4939827"/>
              <a:gd name="connsiteX65" fmla="*/ 10173456 w 12192000"/>
              <a:gd name="connsiteY65" fmla="*/ 457749 h 4939827"/>
              <a:gd name="connsiteX66" fmla="*/ 10218232 w 12192000"/>
              <a:gd name="connsiteY66" fmla="*/ 459820 h 4939827"/>
              <a:gd name="connsiteX67" fmla="*/ 10354176 w 12192000"/>
              <a:gd name="connsiteY67" fmla="*/ 471377 h 4939827"/>
              <a:gd name="connsiteX68" fmla="*/ 10430681 w 12192000"/>
              <a:gd name="connsiteY68" fmla="*/ 481226 h 4939827"/>
              <a:gd name="connsiteX69" fmla="*/ 10478169 w 12192000"/>
              <a:gd name="connsiteY69" fmla="*/ 481774 h 4939827"/>
              <a:gd name="connsiteX70" fmla="*/ 10540907 w 12192000"/>
              <a:gd name="connsiteY70" fmla="*/ 485607 h 4939827"/>
              <a:gd name="connsiteX71" fmla="*/ 10614941 w 12192000"/>
              <a:gd name="connsiteY71" fmla="*/ 487592 h 4939827"/>
              <a:gd name="connsiteX72" fmla="*/ 10674098 w 12192000"/>
              <a:gd name="connsiteY72" fmla="*/ 521656 h 4939827"/>
              <a:gd name="connsiteX73" fmla="*/ 10874834 w 12192000"/>
              <a:gd name="connsiteY73" fmla="*/ 574867 h 4939827"/>
              <a:gd name="connsiteX74" fmla="*/ 10944981 w 12192000"/>
              <a:gd name="connsiteY74" fmla="*/ 615042 h 4939827"/>
              <a:gd name="connsiteX75" fmla="*/ 11006376 w 12192000"/>
              <a:gd name="connsiteY75" fmla="*/ 645957 h 4939827"/>
              <a:gd name="connsiteX76" fmla="*/ 11076308 w 12192000"/>
              <a:gd name="connsiteY76" fmla="*/ 675698 h 4939827"/>
              <a:gd name="connsiteX77" fmla="*/ 11148789 w 12192000"/>
              <a:gd name="connsiteY77" fmla="*/ 685041 h 4939827"/>
              <a:gd name="connsiteX78" fmla="*/ 11249129 w 12192000"/>
              <a:gd name="connsiteY78" fmla="*/ 684218 h 4939827"/>
              <a:gd name="connsiteX79" fmla="*/ 11299915 w 12192000"/>
              <a:gd name="connsiteY79" fmla="*/ 692177 h 4939827"/>
              <a:gd name="connsiteX80" fmla="*/ 11386973 w 12192000"/>
              <a:gd name="connsiteY80" fmla="*/ 708209 h 4939827"/>
              <a:gd name="connsiteX81" fmla="*/ 11500105 w 12192000"/>
              <a:gd name="connsiteY81" fmla="*/ 735014 h 4939827"/>
              <a:gd name="connsiteX82" fmla="*/ 11621735 w 12192000"/>
              <a:gd name="connsiteY82" fmla="*/ 789584 h 4939827"/>
              <a:gd name="connsiteX83" fmla="*/ 11691200 w 12192000"/>
              <a:gd name="connsiteY83" fmla="*/ 867902 h 4939827"/>
              <a:gd name="connsiteX84" fmla="*/ 11819427 w 12192000"/>
              <a:gd name="connsiteY84" fmla="*/ 911634 h 4939827"/>
              <a:gd name="connsiteX85" fmla="*/ 11969720 w 12192000"/>
              <a:gd name="connsiteY85" fmla="*/ 964737 h 4939827"/>
              <a:gd name="connsiteX86" fmla="*/ 12055766 w 12192000"/>
              <a:gd name="connsiteY86" fmla="*/ 991268 h 4939827"/>
              <a:gd name="connsiteX87" fmla="*/ 12171539 w 12192000"/>
              <a:gd name="connsiteY87" fmla="*/ 995427 h 4939827"/>
              <a:gd name="connsiteX88" fmla="*/ 12187831 w 12192000"/>
              <a:gd name="connsiteY88" fmla="*/ 996580 h 4939827"/>
              <a:gd name="connsiteX89" fmla="*/ 12192000 w 12192000"/>
              <a:gd name="connsiteY89" fmla="*/ 996726 h 4939827"/>
              <a:gd name="connsiteX90" fmla="*/ 12192000 w 12192000"/>
              <a:gd name="connsiteY90" fmla="*/ 4939827 h 4939827"/>
              <a:gd name="connsiteX91" fmla="*/ 0 w 12192000"/>
              <a:gd name="connsiteY91" fmla="*/ 4939827 h 4939827"/>
              <a:gd name="connsiteX92" fmla="*/ 0 w 12192000"/>
              <a:gd name="connsiteY92" fmla="*/ 512043 h 4939827"/>
              <a:gd name="connsiteX93" fmla="*/ 7381 w 12192000"/>
              <a:gd name="connsiteY93" fmla="*/ 512580 h 4939827"/>
              <a:gd name="connsiteX94" fmla="*/ 100029 w 12192000"/>
              <a:gd name="connsiteY94" fmla="*/ 504758 h 4939827"/>
              <a:gd name="connsiteX95" fmla="*/ 155244 w 12192000"/>
              <a:gd name="connsiteY95" fmla="*/ 525130 h 4939827"/>
              <a:gd name="connsiteX96" fmla="*/ 254366 w 12192000"/>
              <a:gd name="connsiteY96" fmla="*/ 534449 h 4939827"/>
              <a:gd name="connsiteX97" fmla="*/ 447292 w 12192000"/>
              <a:gd name="connsiteY97" fmla="*/ 542725 h 4939827"/>
              <a:gd name="connsiteX98" fmla="*/ 628105 w 12192000"/>
              <a:gd name="connsiteY98" fmla="*/ 547853 h 4939827"/>
              <a:gd name="connsiteX99" fmla="*/ 783146 w 12192000"/>
              <a:gd name="connsiteY99" fmla="*/ 591799 h 4939827"/>
              <a:gd name="connsiteX100" fmla="*/ 1043676 w 12192000"/>
              <a:gd name="connsiteY100" fmla="*/ 591887 h 4939827"/>
              <a:gd name="connsiteX101" fmla="*/ 1281816 w 12192000"/>
              <a:gd name="connsiteY101" fmla="*/ 520946 h 4939827"/>
              <a:gd name="connsiteX102" fmla="*/ 1486347 w 12192000"/>
              <a:gd name="connsiteY102" fmla="*/ 487310 h 4939827"/>
              <a:gd name="connsiteX103" fmla="*/ 1568079 w 12192000"/>
              <a:gd name="connsiteY103" fmla="*/ 462531 h 4939827"/>
              <a:gd name="connsiteX104" fmla="*/ 1622516 w 12192000"/>
              <a:gd name="connsiteY104" fmla="*/ 466058 h 4939827"/>
              <a:gd name="connsiteX105" fmla="*/ 1655457 w 12192000"/>
              <a:gd name="connsiteY105" fmla="*/ 465359 h 4939827"/>
              <a:gd name="connsiteX106" fmla="*/ 1717454 w 12192000"/>
              <a:gd name="connsiteY106" fmla="*/ 417203 h 4939827"/>
              <a:gd name="connsiteX107" fmla="*/ 1913794 w 12192000"/>
              <a:gd name="connsiteY107" fmla="*/ 365255 h 4939827"/>
              <a:gd name="connsiteX108" fmla="*/ 2129762 w 12192000"/>
              <a:gd name="connsiteY108" fmla="*/ 367832 h 4939827"/>
              <a:gd name="connsiteX109" fmla="*/ 2376970 w 12192000"/>
              <a:gd name="connsiteY109" fmla="*/ 350129 h 4939827"/>
              <a:gd name="connsiteX110" fmla="*/ 2480155 w 12192000"/>
              <a:gd name="connsiteY110" fmla="*/ 359227 h 4939827"/>
              <a:gd name="connsiteX111" fmla="*/ 2586782 w 12192000"/>
              <a:gd name="connsiteY111" fmla="*/ 339352 h 4939827"/>
              <a:gd name="connsiteX112" fmla="*/ 2679617 w 12192000"/>
              <a:gd name="connsiteY112" fmla="*/ 305383 h 4939827"/>
              <a:gd name="connsiteX113" fmla="*/ 2788947 w 12192000"/>
              <a:gd name="connsiteY113" fmla="*/ 250375 h 4939827"/>
              <a:gd name="connsiteX114" fmla="*/ 2965530 w 12192000"/>
              <a:gd name="connsiteY114" fmla="*/ 245958 h 4939827"/>
              <a:gd name="connsiteX115" fmla="*/ 3103677 w 12192000"/>
              <a:gd name="connsiteY115" fmla="*/ 209527 h 4939827"/>
              <a:gd name="connsiteX116" fmla="*/ 3126759 w 12192000"/>
              <a:gd name="connsiteY116" fmla="*/ 211226 h 4939827"/>
              <a:gd name="connsiteX117" fmla="*/ 3164020 w 12192000"/>
              <a:gd name="connsiteY117" fmla="*/ 212779 h 4939827"/>
              <a:gd name="connsiteX118" fmla="*/ 3285019 w 12192000"/>
              <a:gd name="connsiteY118" fmla="*/ 220535 h 4939827"/>
              <a:gd name="connsiteX119" fmla="*/ 3365154 w 12192000"/>
              <a:gd name="connsiteY119" fmla="*/ 226416 h 4939827"/>
              <a:gd name="connsiteX120" fmla="*/ 3367507 w 12192000"/>
              <a:gd name="connsiteY120" fmla="*/ 225416 h 4939827"/>
              <a:gd name="connsiteX121" fmla="*/ 3387567 w 12192000"/>
              <a:gd name="connsiteY121" fmla="*/ 227103 h 4939827"/>
              <a:gd name="connsiteX122" fmla="*/ 3498001 w 12192000"/>
              <a:gd name="connsiteY122" fmla="*/ 231941 h 4939827"/>
              <a:gd name="connsiteX123" fmla="*/ 3561557 w 12192000"/>
              <a:gd name="connsiteY123" fmla="*/ 228095 h 4939827"/>
              <a:gd name="connsiteX124" fmla="*/ 3611920 w 12192000"/>
              <a:gd name="connsiteY124" fmla="*/ 218094 h 4939827"/>
              <a:gd name="connsiteX125" fmla="*/ 3620528 w 12192000"/>
              <a:gd name="connsiteY125" fmla="*/ 218788 h 4939827"/>
              <a:gd name="connsiteX126" fmla="*/ 3620766 w 12192000"/>
              <a:gd name="connsiteY126" fmla="*/ 218511 h 4939827"/>
              <a:gd name="connsiteX127" fmla="*/ 3629977 w 12192000"/>
              <a:gd name="connsiteY127" fmla="*/ 218664 h 4939827"/>
              <a:gd name="connsiteX128" fmla="*/ 3636217 w 12192000"/>
              <a:gd name="connsiteY128" fmla="*/ 220048 h 4939827"/>
              <a:gd name="connsiteX129" fmla="*/ 3709484 w 12192000"/>
              <a:gd name="connsiteY129" fmla="*/ 186927 h 4939827"/>
              <a:gd name="connsiteX130" fmla="*/ 3761342 w 12192000"/>
              <a:gd name="connsiteY130" fmla="*/ 177474 h 4939827"/>
              <a:gd name="connsiteX131" fmla="*/ 3799748 w 12192000"/>
              <a:gd name="connsiteY131" fmla="*/ 167154 h 4939827"/>
              <a:gd name="connsiteX132" fmla="*/ 3922756 w 12192000"/>
              <a:gd name="connsiteY132" fmla="*/ 194044 h 4939827"/>
              <a:gd name="connsiteX133" fmla="*/ 4028476 w 12192000"/>
              <a:gd name="connsiteY133" fmla="*/ 223679 h 4939827"/>
              <a:gd name="connsiteX134" fmla="*/ 4191582 w 12192000"/>
              <a:gd name="connsiteY134" fmla="*/ 238952 h 4939827"/>
              <a:gd name="connsiteX135" fmla="*/ 4251024 w 12192000"/>
              <a:gd name="connsiteY135" fmla="*/ 240874 h 4939827"/>
              <a:gd name="connsiteX136" fmla="*/ 4355275 w 12192000"/>
              <a:gd name="connsiteY136" fmla="*/ 260205 h 4939827"/>
              <a:gd name="connsiteX137" fmla="*/ 4423807 w 12192000"/>
              <a:gd name="connsiteY137" fmla="*/ 270366 h 4939827"/>
              <a:gd name="connsiteX138" fmla="*/ 4558432 w 12192000"/>
              <a:gd name="connsiteY138" fmla="*/ 269194 h 4939827"/>
              <a:gd name="connsiteX139" fmla="*/ 4635061 w 12192000"/>
              <a:gd name="connsiteY139" fmla="*/ 280682 h 4939827"/>
              <a:gd name="connsiteX140" fmla="*/ 4807427 w 12192000"/>
              <a:gd name="connsiteY140" fmla="*/ 276835 h 4939827"/>
              <a:gd name="connsiteX141" fmla="*/ 5028933 w 12192000"/>
              <a:gd name="connsiteY141" fmla="*/ 183887 h 4939827"/>
              <a:gd name="connsiteX142" fmla="*/ 5093642 w 12192000"/>
              <a:gd name="connsiteY142" fmla="*/ 177214 h 4939827"/>
              <a:gd name="connsiteX143" fmla="*/ 5102642 w 12192000"/>
              <a:gd name="connsiteY143" fmla="*/ 186816 h 4939827"/>
              <a:gd name="connsiteX144" fmla="*/ 5193590 w 12192000"/>
              <a:gd name="connsiteY144" fmla="*/ 156458 h 4939827"/>
              <a:gd name="connsiteX145" fmla="*/ 5323922 w 12192000"/>
              <a:gd name="connsiteY145" fmla="*/ 146332 h 4939827"/>
              <a:gd name="connsiteX146" fmla="*/ 5421860 w 12192000"/>
              <a:gd name="connsiteY146" fmla="*/ 167298 h 4939827"/>
              <a:gd name="connsiteX147" fmla="*/ 5476948 w 12192000"/>
              <a:gd name="connsiteY147" fmla="*/ 173249 h 4939827"/>
              <a:gd name="connsiteX148" fmla="*/ 5516842 w 12192000"/>
              <a:gd name="connsiteY148" fmla="*/ 184018 h 4939827"/>
              <a:gd name="connsiteX149" fmla="*/ 5619415 w 12192000"/>
              <a:gd name="connsiteY149" fmla="*/ 176781 h 4939827"/>
              <a:gd name="connsiteX150" fmla="*/ 5789867 w 12192000"/>
              <a:gd name="connsiteY150" fmla="*/ 150304 h 4939827"/>
              <a:gd name="connsiteX151" fmla="*/ 5825953 w 12192000"/>
              <a:gd name="connsiteY151" fmla="*/ 147907 h 4939827"/>
              <a:gd name="connsiteX152" fmla="*/ 5856168 w 12192000"/>
              <a:gd name="connsiteY152" fmla="*/ 158719 h 4939827"/>
              <a:gd name="connsiteX153" fmla="*/ 5862476 w 12192000"/>
              <a:gd name="connsiteY153" fmla="*/ 172447 h 4939827"/>
              <a:gd name="connsiteX154" fmla="*/ 5882195 w 12192000"/>
              <a:gd name="connsiteY154" fmla="*/ 173195 h 4939827"/>
              <a:gd name="connsiteX155" fmla="*/ 5887271 w 12192000"/>
              <a:gd name="connsiteY155" fmla="*/ 176084 h 4939827"/>
              <a:gd name="connsiteX156" fmla="*/ 5921577 w 12192000"/>
              <a:gd name="connsiteY156" fmla="*/ 169858 h 4939827"/>
              <a:gd name="connsiteX157" fmla="*/ 5983240 w 12192000"/>
              <a:gd name="connsiteY157" fmla="*/ 152755 h 4939827"/>
              <a:gd name="connsiteX158" fmla="*/ 6152287 w 12192000"/>
              <a:gd name="connsiteY158" fmla="*/ 116736 h 4939827"/>
              <a:gd name="connsiteX159" fmla="*/ 6415830 w 12192000"/>
              <a:gd name="connsiteY159" fmla="*/ 136006 h 4939827"/>
              <a:gd name="connsiteX160" fmla="*/ 6756965 w 12192000"/>
              <a:gd name="connsiteY160" fmla="*/ 57636 h 4939827"/>
              <a:gd name="connsiteX161" fmla="*/ 6819400 w 12192000"/>
              <a:gd name="connsiteY161" fmla="*/ 30742 h 4939827"/>
              <a:gd name="connsiteX162" fmla="*/ 6986370 w 12192000"/>
              <a:gd name="connsiteY162" fmla="*/ 12659 h 4939827"/>
              <a:gd name="connsiteX163" fmla="*/ 6989536 w 12192000"/>
              <a:gd name="connsiteY163" fmla="*/ 14528 h 4939827"/>
              <a:gd name="connsiteX164" fmla="*/ 7015933 w 12192000"/>
              <a:gd name="connsiteY164" fmla="*/ 9653 h 4939827"/>
              <a:gd name="connsiteX165" fmla="*/ 7020592 w 12192000"/>
              <a:gd name="connsiteY165" fmla="*/ 1651 h 4939827"/>
              <a:gd name="connsiteX166" fmla="*/ 7025905 w 12192000"/>
              <a:gd name="connsiteY166"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52584 w 12192000"/>
              <a:gd name="connsiteY17" fmla="*/ 170181 h 4939827"/>
              <a:gd name="connsiteX18" fmla="*/ 8009534 w 12192000"/>
              <a:gd name="connsiteY18" fmla="*/ 176441 h 4939827"/>
              <a:gd name="connsiteX19" fmla="*/ 8058681 w 12192000"/>
              <a:gd name="connsiteY19" fmla="*/ 219431 h 4939827"/>
              <a:gd name="connsiteX20" fmla="*/ 8126175 w 12192000"/>
              <a:gd name="connsiteY20" fmla="*/ 240005 h 4939827"/>
              <a:gd name="connsiteX21" fmla="*/ 8166439 w 12192000"/>
              <a:gd name="connsiteY21" fmla="*/ 252699 h 4939827"/>
              <a:gd name="connsiteX22" fmla="*/ 8281371 w 12192000"/>
              <a:gd name="connsiteY22" fmla="*/ 256875 h 4939827"/>
              <a:gd name="connsiteX23" fmla="*/ 8381609 w 12192000"/>
              <a:gd name="connsiteY23" fmla="*/ 240618 h 4939827"/>
              <a:gd name="connsiteX24" fmla="*/ 8406759 w 12192000"/>
              <a:gd name="connsiteY24" fmla="*/ 232517 h 4939827"/>
              <a:gd name="connsiteX25" fmla="*/ 8426506 w 12192000"/>
              <a:gd name="connsiteY25" fmla="*/ 241842 h 4939827"/>
              <a:gd name="connsiteX26" fmla="*/ 8427949 w 12192000"/>
              <a:gd name="connsiteY26" fmla="*/ 240981 h 4939827"/>
              <a:gd name="connsiteX27" fmla="*/ 8441468 w 12192000"/>
              <a:gd name="connsiteY27" fmla="*/ 241157 h 4939827"/>
              <a:gd name="connsiteX28" fmla="*/ 8565757 w 12192000"/>
              <a:gd name="connsiteY28" fmla="*/ 255317 h 4939827"/>
              <a:gd name="connsiteX29" fmla="*/ 8573171 w 12192000"/>
              <a:gd name="connsiteY29" fmla="*/ 258426 h 4939827"/>
              <a:gd name="connsiteX30" fmla="*/ 8573548 w 12192000"/>
              <a:gd name="connsiteY30" fmla="*/ 258241 h 4939827"/>
              <a:gd name="connsiteX31" fmla="*/ 8581827 w 12192000"/>
              <a:gd name="connsiteY31" fmla="*/ 261028 h 4939827"/>
              <a:gd name="connsiteX32" fmla="*/ 8586687 w 12192000"/>
              <a:gd name="connsiteY32" fmla="*/ 264089 h 4939827"/>
              <a:gd name="connsiteX33" fmla="*/ 8601067 w 12192000"/>
              <a:gd name="connsiteY33" fmla="*/ 270114 h 4939827"/>
              <a:gd name="connsiteX34" fmla="*/ 8672650 w 12192000"/>
              <a:gd name="connsiteY34" fmla="*/ 254821 h 4939827"/>
              <a:gd name="connsiteX35" fmla="*/ 8785543 w 12192000"/>
              <a:gd name="connsiteY35" fmla="*/ 263406 h 4939827"/>
              <a:gd name="connsiteX36" fmla="*/ 8830588 w 12192000"/>
              <a:gd name="connsiteY36" fmla="*/ 265483 h 4939827"/>
              <a:gd name="connsiteX37" fmla="*/ 8905142 w 12192000"/>
              <a:gd name="connsiteY37" fmla="*/ 264958 h 4939827"/>
              <a:gd name="connsiteX38" fmla="*/ 8968582 w 12192000"/>
              <a:gd name="connsiteY38" fmla="*/ 262728 h 4939827"/>
              <a:gd name="connsiteX39" fmla="*/ 8972994 w 12192000"/>
              <a:gd name="connsiteY39" fmla="*/ 263284 h 4939827"/>
              <a:gd name="connsiteX40" fmla="*/ 9004605 w 12192000"/>
              <a:gd name="connsiteY40" fmla="*/ 258041 h 4939827"/>
              <a:gd name="connsiteX41" fmla="*/ 9016165 w 12192000"/>
              <a:gd name="connsiteY41" fmla="*/ 261258 h 4939827"/>
              <a:gd name="connsiteX42" fmla="*/ 9043297 w 12192000"/>
              <a:gd name="connsiteY42" fmla="*/ 281547 h 4939827"/>
              <a:gd name="connsiteX43" fmla="*/ 9048315 w 12192000"/>
              <a:gd name="connsiteY43" fmla="*/ 279264 h 4939827"/>
              <a:gd name="connsiteX44" fmla="*/ 9054706 w 12192000"/>
              <a:gd name="connsiteY44" fmla="*/ 278538 h 4939827"/>
              <a:gd name="connsiteX45" fmla="*/ 9070919 w 12192000"/>
              <a:gd name="connsiteY45" fmla="*/ 281810 h 4939827"/>
              <a:gd name="connsiteX46" fmla="*/ 9076813 w 12192000"/>
              <a:gd name="connsiteY46" fmla="*/ 283909 h 4939827"/>
              <a:gd name="connsiteX47" fmla="*/ 9085871 w 12192000"/>
              <a:gd name="connsiteY47" fmla="*/ 285133 h 4939827"/>
              <a:gd name="connsiteX48" fmla="*/ 9086159 w 12192000"/>
              <a:gd name="connsiteY48" fmla="*/ 284887 h 4939827"/>
              <a:gd name="connsiteX49" fmla="*/ 9134606 w 12192000"/>
              <a:gd name="connsiteY49" fmla="*/ 288168 h 4939827"/>
              <a:gd name="connsiteX50" fmla="*/ 9195590 w 12192000"/>
              <a:gd name="connsiteY50" fmla="*/ 279568 h 4939827"/>
              <a:gd name="connsiteX51" fmla="*/ 9219336 w 12192000"/>
              <a:gd name="connsiteY51" fmla="*/ 278133 h 4939827"/>
              <a:gd name="connsiteX52" fmla="*/ 9232362 w 12192000"/>
              <a:gd name="connsiteY52" fmla="*/ 275894 h 4939827"/>
              <a:gd name="connsiteX53" fmla="*/ 9233396 w 12192000"/>
              <a:gd name="connsiteY53" fmla="*/ 274803 h 4939827"/>
              <a:gd name="connsiteX54" fmla="*/ 9256213 w 12192000"/>
              <a:gd name="connsiteY54" fmla="*/ 281576 h 4939827"/>
              <a:gd name="connsiteX55" fmla="*/ 9262377 w 12192000"/>
              <a:gd name="connsiteY55" fmla="*/ 286635 h 4939827"/>
              <a:gd name="connsiteX56" fmla="*/ 9287089 w 12192000"/>
              <a:gd name="connsiteY56" fmla="*/ 303891 h 4939827"/>
              <a:gd name="connsiteX57" fmla="*/ 9371484 w 12192000"/>
              <a:gd name="connsiteY57" fmla="*/ 329634 h 4939827"/>
              <a:gd name="connsiteX58" fmla="*/ 9404829 w 12192000"/>
              <a:gd name="connsiteY58" fmla="*/ 339038 h 4939827"/>
              <a:gd name="connsiteX59" fmla="*/ 9427021 w 12192000"/>
              <a:gd name="connsiteY59" fmla="*/ 358784 h 4939827"/>
              <a:gd name="connsiteX60" fmla="*/ 9670844 w 12192000"/>
              <a:gd name="connsiteY60" fmla="*/ 405128 h 4939827"/>
              <a:gd name="connsiteX61" fmla="*/ 9816083 w 12192000"/>
              <a:gd name="connsiteY61" fmla="*/ 416573 h 4939827"/>
              <a:gd name="connsiteX62" fmla="*/ 9936741 w 12192000"/>
              <a:gd name="connsiteY62" fmla="*/ 437044 h 4939827"/>
              <a:gd name="connsiteX63" fmla="*/ 10050093 w 12192000"/>
              <a:gd name="connsiteY63" fmla="*/ 443783 h 4939827"/>
              <a:gd name="connsiteX64" fmla="*/ 10130090 w 12192000"/>
              <a:gd name="connsiteY64" fmla="*/ 459520 h 4939827"/>
              <a:gd name="connsiteX65" fmla="*/ 10173456 w 12192000"/>
              <a:gd name="connsiteY65" fmla="*/ 457749 h 4939827"/>
              <a:gd name="connsiteX66" fmla="*/ 10218232 w 12192000"/>
              <a:gd name="connsiteY66" fmla="*/ 459820 h 4939827"/>
              <a:gd name="connsiteX67" fmla="*/ 10354176 w 12192000"/>
              <a:gd name="connsiteY67" fmla="*/ 471377 h 4939827"/>
              <a:gd name="connsiteX68" fmla="*/ 10430681 w 12192000"/>
              <a:gd name="connsiteY68" fmla="*/ 481226 h 4939827"/>
              <a:gd name="connsiteX69" fmla="*/ 10478169 w 12192000"/>
              <a:gd name="connsiteY69" fmla="*/ 481774 h 4939827"/>
              <a:gd name="connsiteX70" fmla="*/ 10540907 w 12192000"/>
              <a:gd name="connsiteY70" fmla="*/ 485607 h 4939827"/>
              <a:gd name="connsiteX71" fmla="*/ 10614941 w 12192000"/>
              <a:gd name="connsiteY71" fmla="*/ 487592 h 4939827"/>
              <a:gd name="connsiteX72" fmla="*/ 10674098 w 12192000"/>
              <a:gd name="connsiteY72" fmla="*/ 521656 h 4939827"/>
              <a:gd name="connsiteX73" fmla="*/ 10874834 w 12192000"/>
              <a:gd name="connsiteY73" fmla="*/ 574867 h 4939827"/>
              <a:gd name="connsiteX74" fmla="*/ 10944981 w 12192000"/>
              <a:gd name="connsiteY74" fmla="*/ 615042 h 4939827"/>
              <a:gd name="connsiteX75" fmla="*/ 11006376 w 12192000"/>
              <a:gd name="connsiteY75" fmla="*/ 645957 h 4939827"/>
              <a:gd name="connsiteX76" fmla="*/ 11076308 w 12192000"/>
              <a:gd name="connsiteY76" fmla="*/ 675698 h 4939827"/>
              <a:gd name="connsiteX77" fmla="*/ 11148789 w 12192000"/>
              <a:gd name="connsiteY77" fmla="*/ 685041 h 4939827"/>
              <a:gd name="connsiteX78" fmla="*/ 11249129 w 12192000"/>
              <a:gd name="connsiteY78" fmla="*/ 684218 h 4939827"/>
              <a:gd name="connsiteX79" fmla="*/ 11299915 w 12192000"/>
              <a:gd name="connsiteY79" fmla="*/ 692177 h 4939827"/>
              <a:gd name="connsiteX80" fmla="*/ 11386973 w 12192000"/>
              <a:gd name="connsiteY80" fmla="*/ 708209 h 4939827"/>
              <a:gd name="connsiteX81" fmla="*/ 11500105 w 12192000"/>
              <a:gd name="connsiteY81" fmla="*/ 735014 h 4939827"/>
              <a:gd name="connsiteX82" fmla="*/ 11621735 w 12192000"/>
              <a:gd name="connsiteY82" fmla="*/ 789584 h 4939827"/>
              <a:gd name="connsiteX83" fmla="*/ 11691200 w 12192000"/>
              <a:gd name="connsiteY83" fmla="*/ 867902 h 4939827"/>
              <a:gd name="connsiteX84" fmla="*/ 11819427 w 12192000"/>
              <a:gd name="connsiteY84" fmla="*/ 911634 h 4939827"/>
              <a:gd name="connsiteX85" fmla="*/ 11969720 w 12192000"/>
              <a:gd name="connsiteY85" fmla="*/ 964737 h 4939827"/>
              <a:gd name="connsiteX86" fmla="*/ 12055766 w 12192000"/>
              <a:gd name="connsiteY86" fmla="*/ 991268 h 4939827"/>
              <a:gd name="connsiteX87" fmla="*/ 12171539 w 12192000"/>
              <a:gd name="connsiteY87" fmla="*/ 995427 h 4939827"/>
              <a:gd name="connsiteX88" fmla="*/ 12187831 w 12192000"/>
              <a:gd name="connsiteY88" fmla="*/ 996580 h 4939827"/>
              <a:gd name="connsiteX89" fmla="*/ 12192000 w 12192000"/>
              <a:gd name="connsiteY89" fmla="*/ 996726 h 4939827"/>
              <a:gd name="connsiteX90" fmla="*/ 12192000 w 12192000"/>
              <a:gd name="connsiteY90" fmla="*/ 4939827 h 4939827"/>
              <a:gd name="connsiteX91" fmla="*/ 0 w 12192000"/>
              <a:gd name="connsiteY91" fmla="*/ 4939827 h 4939827"/>
              <a:gd name="connsiteX92" fmla="*/ 0 w 12192000"/>
              <a:gd name="connsiteY92" fmla="*/ 512043 h 4939827"/>
              <a:gd name="connsiteX93" fmla="*/ 7381 w 12192000"/>
              <a:gd name="connsiteY93" fmla="*/ 512580 h 4939827"/>
              <a:gd name="connsiteX94" fmla="*/ 100029 w 12192000"/>
              <a:gd name="connsiteY94" fmla="*/ 504758 h 4939827"/>
              <a:gd name="connsiteX95" fmla="*/ 155244 w 12192000"/>
              <a:gd name="connsiteY95" fmla="*/ 525130 h 4939827"/>
              <a:gd name="connsiteX96" fmla="*/ 254366 w 12192000"/>
              <a:gd name="connsiteY96" fmla="*/ 534449 h 4939827"/>
              <a:gd name="connsiteX97" fmla="*/ 447292 w 12192000"/>
              <a:gd name="connsiteY97" fmla="*/ 542725 h 4939827"/>
              <a:gd name="connsiteX98" fmla="*/ 628105 w 12192000"/>
              <a:gd name="connsiteY98" fmla="*/ 547853 h 4939827"/>
              <a:gd name="connsiteX99" fmla="*/ 783146 w 12192000"/>
              <a:gd name="connsiteY99" fmla="*/ 591799 h 4939827"/>
              <a:gd name="connsiteX100" fmla="*/ 1043676 w 12192000"/>
              <a:gd name="connsiteY100" fmla="*/ 591887 h 4939827"/>
              <a:gd name="connsiteX101" fmla="*/ 1281816 w 12192000"/>
              <a:gd name="connsiteY101" fmla="*/ 520946 h 4939827"/>
              <a:gd name="connsiteX102" fmla="*/ 1486347 w 12192000"/>
              <a:gd name="connsiteY102" fmla="*/ 487310 h 4939827"/>
              <a:gd name="connsiteX103" fmla="*/ 1568079 w 12192000"/>
              <a:gd name="connsiteY103" fmla="*/ 462531 h 4939827"/>
              <a:gd name="connsiteX104" fmla="*/ 1622516 w 12192000"/>
              <a:gd name="connsiteY104" fmla="*/ 466058 h 4939827"/>
              <a:gd name="connsiteX105" fmla="*/ 1655457 w 12192000"/>
              <a:gd name="connsiteY105" fmla="*/ 465359 h 4939827"/>
              <a:gd name="connsiteX106" fmla="*/ 1717454 w 12192000"/>
              <a:gd name="connsiteY106" fmla="*/ 417203 h 4939827"/>
              <a:gd name="connsiteX107" fmla="*/ 1913794 w 12192000"/>
              <a:gd name="connsiteY107" fmla="*/ 365255 h 4939827"/>
              <a:gd name="connsiteX108" fmla="*/ 2129762 w 12192000"/>
              <a:gd name="connsiteY108" fmla="*/ 367832 h 4939827"/>
              <a:gd name="connsiteX109" fmla="*/ 2376970 w 12192000"/>
              <a:gd name="connsiteY109" fmla="*/ 350129 h 4939827"/>
              <a:gd name="connsiteX110" fmla="*/ 2480155 w 12192000"/>
              <a:gd name="connsiteY110" fmla="*/ 359227 h 4939827"/>
              <a:gd name="connsiteX111" fmla="*/ 2586782 w 12192000"/>
              <a:gd name="connsiteY111" fmla="*/ 339352 h 4939827"/>
              <a:gd name="connsiteX112" fmla="*/ 2679617 w 12192000"/>
              <a:gd name="connsiteY112" fmla="*/ 305383 h 4939827"/>
              <a:gd name="connsiteX113" fmla="*/ 2788947 w 12192000"/>
              <a:gd name="connsiteY113" fmla="*/ 250375 h 4939827"/>
              <a:gd name="connsiteX114" fmla="*/ 2965530 w 12192000"/>
              <a:gd name="connsiteY114" fmla="*/ 245958 h 4939827"/>
              <a:gd name="connsiteX115" fmla="*/ 3103677 w 12192000"/>
              <a:gd name="connsiteY115" fmla="*/ 209527 h 4939827"/>
              <a:gd name="connsiteX116" fmla="*/ 3126759 w 12192000"/>
              <a:gd name="connsiteY116" fmla="*/ 211226 h 4939827"/>
              <a:gd name="connsiteX117" fmla="*/ 3164020 w 12192000"/>
              <a:gd name="connsiteY117" fmla="*/ 212779 h 4939827"/>
              <a:gd name="connsiteX118" fmla="*/ 3285019 w 12192000"/>
              <a:gd name="connsiteY118" fmla="*/ 220535 h 4939827"/>
              <a:gd name="connsiteX119" fmla="*/ 3365154 w 12192000"/>
              <a:gd name="connsiteY119" fmla="*/ 226416 h 4939827"/>
              <a:gd name="connsiteX120" fmla="*/ 3367507 w 12192000"/>
              <a:gd name="connsiteY120" fmla="*/ 225416 h 4939827"/>
              <a:gd name="connsiteX121" fmla="*/ 3387567 w 12192000"/>
              <a:gd name="connsiteY121" fmla="*/ 227103 h 4939827"/>
              <a:gd name="connsiteX122" fmla="*/ 3498001 w 12192000"/>
              <a:gd name="connsiteY122" fmla="*/ 231941 h 4939827"/>
              <a:gd name="connsiteX123" fmla="*/ 3561557 w 12192000"/>
              <a:gd name="connsiteY123" fmla="*/ 228095 h 4939827"/>
              <a:gd name="connsiteX124" fmla="*/ 3611920 w 12192000"/>
              <a:gd name="connsiteY124" fmla="*/ 218094 h 4939827"/>
              <a:gd name="connsiteX125" fmla="*/ 3620528 w 12192000"/>
              <a:gd name="connsiteY125" fmla="*/ 218788 h 4939827"/>
              <a:gd name="connsiteX126" fmla="*/ 3620766 w 12192000"/>
              <a:gd name="connsiteY126" fmla="*/ 218511 h 4939827"/>
              <a:gd name="connsiteX127" fmla="*/ 3629977 w 12192000"/>
              <a:gd name="connsiteY127" fmla="*/ 218664 h 4939827"/>
              <a:gd name="connsiteX128" fmla="*/ 3636217 w 12192000"/>
              <a:gd name="connsiteY128" fmla="*/ 220048 h 4939827"/>
              <a:gd name="connsiteX129" fmla="*/ 3709484 w 12192000"/>
              <a:gd name="connsiteY129" fmla="*/ 186927 h 4939827"/>
              <a:gd name="connsiteX130" fmla="*/ 3761342 w 12192000"/>
              <a:gd name="connsiteY130" fmla="*/ 177474 h 4939827"/>
              <a:gd name="connsiteX131" fmla="*/ 3799748 w 12192000"/>
              <a:gd name="connsiteY131" fmla="*/ 167154 h 4939827"/>
              <a:gd name="connsiteX132" fmla="*/ 3922756 w 12192000"/>
              <a:gd name="connsiteY132" fmla="*/ 194044 h 4939827"/>
              <a:gd name="connsiteX133" fmla="*/ 4028476 w 12192000"/>
              <a:gd name="connsiteY133" fmla="*/ 223679 h 4939827"/>
              <a:gd name="connsiteX134" fmla="*/ 4191582 w 12192000"/>
              <a:gd name="connsiteY134" fmla="*/ 238952 h 4939827"/>
              <a:gd name="connsiteX135" fmla="*/ 4251024 w 12192000"/>
              <a:gd name="connsiteY135" fmla="*/ 240874 h 4939827"/>
              <a:gd name="connsiteX136" fmla="*/ 4355275 w 12192000"/>
              <a:gd name="connsiteY136" fmla="*/ 260205 h 4939827"/>
              <a:gd name="connsiteX137" fmla="*/ 4423807 w 12192000"/>
              <a:gd name="connsiteY137" fmla="*/ 270366 h 4939827"/>
              <a:gd name="connsiteX138" fmla="*/ 4558432 w 12192000"/>
              <a:gd name="connsiteY138" fmla="*/ 269194 h 4939827"/>
              <a:gd name="connsiteX139" fmla="*/ 4635061 w 12192000"/>
              <a:gd name="connsiteY139" fmla="*/ 280682 h 4939827"/>
              <a:gd name="connsiteX140" fmla="*/ 4807427 w 12192000"/>
              <a:gd name="connsiteY140" fmla="*/ 276835 h 4939827"/>
              <a:gd name="connsiteX141" fmla="*/ 5028933 w 12192000"/>
              <a:gd name="connsiteY141" fmla="*/ 183887 h 4939827"/>
              <a:gd name="connsiteX142" fmla="*/ 5093642 w 12192000"/>
              <a:gd name="connsiteY142" fmla="*/ 177214 h 4939827"/>
              <a:gd name="connsiteX143" fmla="*/ 5102642 w 12192000"/>
              <a:gd name="connsiteY143" fmla="*/ 186816 h 4939827"/>
              <a:gd name="connsiteX144" fmla="*/ 5193590 w 12192000"/>
              <a:gd name="connsiteY144" fmla="*/ 156458 h 4939827"/>
              <a:gd name="connsiteX145" fmla="*/ 5323922 w 12192000"/>
              <a:gd name="connsiteY145" fmla="*/ 146332 h 4939827"/>
              <a:gd name="connsiteX146" fmla="*/ 5421860 w 12192000"/>
              <a:gd name="connsiteY146" fmla="*/ 167298 h 4939827"/>
              <a:gd name="connsiteX147" fmla="*/ 5476948 w 12192000"/>
              <a:gd name="connsiteY147" fmla="*/ 173249 h 4939827"/>
              <a:gd name="connsiteX148" fmla="*/ 5516842 w 12192000"/>
              <a:gd name="connsiteY148" fmla="*/ 184018 h 4939827"/>
              <a:gd name="connsiteX149" fmla="*/ 5619415 w 12192000"/>
              <a:gd name="connsiteY149" fmla="*/ 176781 h 4939827"/>
              <a:gd name="connsiteX150" fmla="*/ 5789867 w 12192000"/>
              <a:gd name="connsiteY150" fmla="*/ 150304 h 4939827"/>
              <a:gd name="connsiteX151" fmla="*/ 5825953 w 12192000"/>
              <a:gd name="connsiteY151" fmla="*/ 147907 h 4939827"/>
              <a:gd name="connsiteX152" fmla="*/ 5856168 w 12192000"/>
              <a:gd name="connsiteY152" fmla="*/ 158719 h 4939827"/>
              <a:gd name="connsiteX153" fmla="*/ 5862476 w 12192000"/>
              <a:gd name="connsiteY153" fmla="*/ 172447 h 4939827"/>
              <a:gd name="connsiteX154" fmla="*/ 5882195 w 12192000"/>
              <a:gd name="connsiteY154" fmla="*/ 173195 h 4939827"/>
              <a:gd name="connsiteX155" fmla="*/ 5887271 w 12192000"/>
              <a:gd name="connsiteY155" fmla="*/ 176084 h 4939827"/>
              <a:gd name="connsiteX156" fmla="*/ 5921577 w 12192000"/>
              <a:gd name="connsiteY156" fmla="*/ 169858 h 4939827"/>
              <a:gd name="connsiteX157" fmla="*/ 5983240 w 12192000"/>
              <a:gd name="connsiteY157" fmla="*/ 152755 h 4939827"/>
              <a:gd name="connsiteX158" fmla="*/ 6152287 w 12192000"/>
              <a:gd name="connsiteY158" fmla="*/ 116736 h 4939827"/>
              <a:gd name="connsiteX159" fmla="*/ 6415830 w 12192000"/>
              <a:gd name="connsiteY159" fmla="*/ 136006 h 4939827"/>
              <a:gd name="connsiteX160" fmla="*/ 6756965 w 12192000"/>
              <a:gd name="connsiteY160" fmla="*/ 57636 h 4939827"/>
              <a:gd name="connsiteX161" fmla="*/ 6819400 w 12192000"/>
              <a:gd name="connsiteY161" fmla="*/ 30742 h 4939827"/>
              <a:gd name="connsiteX162" fmla="*/ 6986370 w 12192000"/>
              <a:gd name="connsiteY162" fmla="*/ 12659 h 4939827"/>
              <a:gd name="connsiteX163" fmla="*/ 6989536 w 12192000"/>
              <a:gd name="connsiteY163" fmla="*/ 14528 h 4939827"/>
              <a:gd name="connsiteX164" fmla="*/ 7015933 w 12192000"/>
              <a:gd name="connsiteY164" fmla="*/ 9653 h 4939827"/>
              <a:gd name="connsiteX165" fmla="*/ 7020592 w 12192000"/>
              <a:gd name="connsiteY165" fmla="*/ 1651 h 4939827"/>
              <a:gd name="connsiteX166" fmla="*/ 7025905 w 12192000"/>
              <a:gd name="connsiteY166"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52584 w 12192000"/>
              <a:gd name="connsiteY17" fmla="*/ 170181 h 4939827"/>
              <a:gd name="connsiteX18" fmla="*/ 8009534 w 12192000"/>
              <a:gd name="connsiteY18" fmla="*/ 176441 h 4939827"/>
              <a:gd name="connsiteX19" fmla="*/ 8058681 w 12192000"/>
              <a:gd name="connsiteY19" fmla="*/ 219431 h 4939827"/>
              <a:gd name="connsiteX20" fmla="*/ 8126175 w 12192000"/>
              <a:gd name="connsiteY20" fmla="*/ 240005 h 4939827"/>
              <a:gd name="connsiteX21" fmla="*/ 8166439 w 12192000"/>
              <a:gd name="connsiteY21" fmla="*/ 252699 h 4939827"/>
              <a:gd name="connsiteX22" fmla="*/ 8281371 w 12192000"/>
              <a:gd name="connsiteY22" fmla="*/ 256875 h 4939827"/>
              <a:gd name="connsiteX23" fmla="*/ 8381609 w 12192000"/>
              <a:gd name="connsiteY23" fmla="*/ 240618 h 4939827"/>
              <a:gd name="connsiteX24" fmla="*/ 8406759 w 12192000"/>
              <a:gd name="connsiteY24" fmla="*/ 232517 h 4939827"/>
              <a:gd name="connsiteX25" fmla="*/ 8426506 w 12192000"/>
              <a:gd name="connsiteY25" fmla="*/ 241842 h 4939827"/>
              <a:gd name="connsiteX26" fmla="*/ 8427949 w 12192000"/>
              <a:gd name="connsiteY26" fmla="*/ 240981 h 4939827"/>
              <a:gd name="connsiteX27" fmla="*/ 8441468 w 12192000"/>
              <a:gd name="connsiteY27" fmla="*/ 241157 h 4939827"/>
              <a:gd name="connsiteX28" fmla="*/ 8565757 w 12192000"/>
              <a:gd name="connsiteY28" fmla="*/ 255317 h 4939827"/>
              <a:gd name="connsiteX29" fmla="*/ 8573171 w 12192000"/>
              <a:gd name="connsiteY29" fmla="*/ 258426 h 4939827"/>
              <a:gd name="connsiteX30" fmla="*/ 8573548 w 12192000"/>
              <a:gd name="connsiteY30" fmla="*/ 258241 h 4939827"/>
              <a:gd name="connsiteX31" fmla="*/ 8581827 w 12192000"/>
              <a:gd name="connsiteY31" fmla="*/ 261028 h 4939827"/>
              <a:gd name="connsiteX32" fmla="*/ 8586687 w 12192000"/>
              <a:gd name="connsiteY32" fmla="*/ 264089 h 4939827"/>
              <a:gd name="connsiteX33" fmla="*/ 8601067 w 12192000"/>
              <a:gd name="connsiteY33" fmla="*/ 270114 h 4939827"/>
              <a:gd name="connsiteX34" fmla="*/ 8672650 w 12192000"/>
              <a:gd name="connsiteY34" fmla="*/ 254821 h 4939827"/>
              <a:gd name="connsiteX35" fmla="*/ 8785543 w 12192000"/>
              <a:gd name="connsiteY35" fmla="*/ 263406 h 4939827"/>
              <a:gd name="connsiteX36" fmla="*/ 8830588 w 12192000"/>
              <a:gd name="connsiteY36" fmla="*/ 265483 h 4939827"/>
              <a:gd name="connsiteX37" fmla="*/ 8905142 w 12192000"/>
              <a:gd name="connsiteY37" fmla="*/ 264958 h 4939827"/>
              <a:gd name="connsiteX38" fmla="*/ 8968582 w 12192000"/>
              <a:gd name="connsiteY38" fmla="*/ 262728 h 4939827"/>
              <a:gd name="connsiteX39" fmla="*/ 8972994 w 12192000"/>
              <a:gd name="connsiteY39" fmla="*/ 263284 h 4939827"/>
              <a:gd name="connsiteX40" fmla="*/ 9004605 w 12192000"/>
              <a:gd name="connsiteY40" fmla="*/ 258041 h 4939827"/>
              <a:gd name="connsiteX41" fmla="*/ 9016165 w 12192000"/>
              <a:gd name="connsiteY41" fmla="*/ 261258 h 4939827"/>
              <a:gd name="connsiteX42" fmla="*/ 9043297 w 12192000"/>
              <a:gd name="connsiteY42" fmla="*/ 281547 h 4939827"/>
              <a:gd name="connsiteX43" fmla="*/ 9048315 w 12192000"/>
              <a:gd name="connsiteY43" fmla="*/ 279264 h 4939827"/>
              <a:gd name="connsiteX44" fmla="*/ 9054706 w 12192000"/>
              <a:gd name="connsiteY44" fmla="*/ 278538 h 4939827"/>
              <a:gd name="connsiteX45" fmla="*/ 9070919 w 12192000"/>
              <a:gd name="connsiteY45" fmla="*/ 281810 h 4939827"/>
              <a:gd name="connsiteX46" fmla="*/ 9076813 w 12192000"/>
              <a:gd name="connsiteY46" fmla="*/ 283909 h 4939827"/>
              <a:gd name="connsiteX47" fmla="*/ 9085871 w 12192000"/>
              <a:gd name="connsiteY47" fmla="*/ 285133 h 4939827"/>
              <a:gd name="connsiteX48" fmla="*/ 9086159 w 12192000"/>
              <a:gd name="connsiteY48" fmla="*/ 284887 h 4939827"/>
              <a:gd name="connsiteX49" fmla="*/ 9134606 w 12192000"/>
              <a:gd name="connsiteY49" fmla="*/ 288168 h 4939827"/>
              <a:gd name="connsiteX50" fmla="*/ 9195590 w 12192000"/>
              <a:gd name="connsiteY50" fmla="*/ 279568 h 4939827"/>
              <a:gd name="connsiteX51" fmla="*/ 9219336 w 12192000"/>
              <a:gd name="connsiteY51" fmla="*/ 278133 h 4939827"/>
              <a:gd name="connsiteX52" fmla="*/ 9232362 w 12192000"/>
              <a:gd name="connsiteY52" fmla="*/ 275894 h 4939827"/>
              <a:gd name="connsiteX53" fmla="*/ 9233396 w 12192000"/>
              <a:gd name="connsiteY53" fmla="*/ 274803 h 4939827"/>
              <a:gd name="connsiteX54" fmla="*/ 9256213 w 12192000"/>
              <a:gd name="connsiteY54" fmla="*/ 281576 h 4939827"/>
              <a:gd name="connsiteX55" fmla="*/ 9262377 w 12192000"/>
              <a:gd name="connsiteY55" fmla="*/ 286635 h 4939827"/>
              <a:gd name="connsiteX56" fmla="*/ 9287089 w 12192000"/>
              <a:gd name="connsiteY56" fmla="*/ 303891 h 4939827"/>
              <a:gd name="connsiteX57" fmla="*/ 9371484 w 12192000"/>
              <a:gd name="connsiteY57" fmla="*/ 329634 h 4939827"/>
              <a:gd name="connsiteX58" fmla="*/ 9404829 w 12192000"/>
              <a:gd name="connsiteY58" fmla="*/ 339038 h 4939827"/>
              <a:gd name="connsiteX59" fmla="*/ 9427021 w 12192000"/>
              <a:gd name="connsiteY59" fmla="*/ 358784 h 4939827"/>
              <a:gd name="connsiteX60" fmla="*/ 9670844 w 12192000"/>
              <a:gd name="connsiteY60" fmla="*/ 405128 h 4939827"/>
              <a:gd name="connsiteX61" fmla="*/ 9816083 w 12192000"/>
              <a:gd name="connsiteY61" fmla="*/ 416573 h 4939827"/>
              <a:gd name="connsiteX62" fmla="*/ 9936741 w 12192000"/>
              <a:gd name="connsiteY62" fmla="*/ 437044 h 4939827"/>
              <a:gd name="connsiteX63" fmla="*/ 10050093 w 12192000"/>
              <a:gd name="connsiteY63" fmla="*/ 443783 h 4939827"/>
              <a:gd name="connsiteX64" fmla="*/ 10130090 w 12192000"/>
              <a:gd name="connsiteY64" fmla="*/ 459520 h 4939827"/>
              <a:gd name="connsiteX65" fmla="*/ 10173456 w 12192000"/>
              <a:gd name="connsiteY65" fmla="*/ 457749 h 4939827"/>
              <a:gd name="connsiteX66" fmla="*/ 10218232 w 12192000"/>
              <a:gd name="connsiteY66" fmla="*/ 459820 h 4939827"/>
              <a:gd name="connsiteX67" fmla="*/ 10354176 w 12192000"/>
              <a:gd name="connsiteY67" fmla="*/ 471377 h 4939827"/>
              <a:gd name="connsiteX68" fmla="*/ 10430681 w 12192000"/>
              <a:gd name="connsiteY68" fmla="*/ 481226 h 4939827"/>
              <a:gd name="connsiteX69" fmla="*/ 10478169 w 12192000"/>
              <a:gd name="connsiteY69" fmla="*/ 481774 h 4939827"/>
              <a:gd name="connsiteX70" fmla="*/ 10540907 w 12192000"/>
              <a:gd name="connsiteY70" fmla="*/ 485607 h 4939827"/>
              <a:gd name="connsiteX71" fmla="*/ 10614941 w 12192000"/>
              <a:gd name="connsiteY71" fmla="*/ 487592 h 4939827"/>
              <a:gd name="connsiteX72" fmla="*/ 10674098 w 12192000"/>
              <a:gd name="connsiteY72" fmla="*/ 521656 h 4939827"/>
              <a:gd name="connsiteX73" fmla="*/ 10874834 w 12192000"/>
              <a:gd name="connsiteY73" fmla="*/ 574867 h 4939827"/>
              <a:gd name="connsiteX74" fmla="*/ 10944981 w 12192000"/>
              <a:gd name="connsiteY74" fmla="*/ 615042 h 4939827"/>
              <a:gd name="connsiteX75" fmla="*/ 11006376 w 12192000"/>
              <a:gd name="connsiteY75" fmla="*/ 645957 h 4939827"/>
              <a:gd name="connsiteX76" fmla="*/ 11076308 w 12192000"/>
              <a:gd name="connsiteY76" fmla="*/ 675698 h 4939827"/>
              <a:gd name="connsiteX77" fmla="*/ 11148789 w 12192000"/>
              <a:gd name="connsiteY77" fmla="*/ 685041 h 4939827"/>
              <a:gd name="connsiteX78" fmla="*/ 11249129 w 12192000"/>
              <a:gd name="connsiteY78" fmla="*/ 684218 h 4939827"/>
              <a:gd name="connsiteX79" fmla="*/ 11299915 w 12192000"/>
              <a:gd name="connsiteY79" fmla="*/ 692177 h 4939827"/>
              <a:gd name="connsiteX80" fmla="*/ 11386973 w 12192000"/>
              <a:gd name="connsiteY80" fmla="*/ 708209 h 4939827"/>
              <a:gd name="connsiteX81" fmla="*/ 11500105 w 12192000"/>
              <a:gd name="connsiteY81" fmla="*/ 735014 h 4939827"/>
              <a:gd name="connsiteX82" fmla="*/ 11621735 w 12192000"/>
              <a:gd name="connsiteY82" fmla="*/ 789584 h 4939827"/>
              <a:gd name="connsiteX83" fmla="*/ 11691200 w 12192000"/>
              <a:gd name="connsiteY83" fmla="*/ 867902 h 4939827"/>
              <a:gd name="connsiteX84" fmla="*/ 11819427 w 12192000"/>
              <a:gd name="connsiteY84" fmla="*/ 911634 h 4939827"/>
              <a:gd name="connsiteX85" fmla="*/ 11969720 w 12192000"/>
              <a:gd name="connsiteY85" fmla="*/ 964737 h 4939827"/>
              <a:gd name="connsiteX86" fmla="*/ 12055766 w 12192000"/>
              <a:gd name="connsiteY86" fmla="*/ 991268 h 4939827"/>
              <a:gd name="connsiteX87" fmla="*/ 12171539 w 12192000"/>
              <a:gd name="connsiteY87" fmla="*/ 995427 h 4939827"/>
              <a:gd name="connsiteX88" fmla="*/ 12187831 w 12192000"/>
              <a:gd name="connsiteY88" fmla="*/ 996580 h 4939827"/>
              <a:gd name="connsiteX89" fmla="*/ 12192000 w 12192000"/>
              <a:gd name="connsiteY89" fmla="*/ 996726 h 4939827"/>
              <a:gd name="connsiteX90" fmla="*/ 12192000 w 12192000"/>
              <a:gd name="connsiteY90" fmla="*/ 4939827 h 4939827"/>
              <a:gd name="connsiteX91" fmla="*/ 0 w 12192000"/>
              <a:gd name="connsiteY91" fmla="*/ 4939827 h 4939827"/>
              <a:gd name="connsiteX92" fmla="*/ 0 w 12192000"/>
              <a:gd name="connsiteY92" fmla="*/ 512043 h 4939827"/>
              <a:gd name="connsiteX93" fmla="*/ 7381 w 12192000"/>
              <a:gd name="connsiteY93" fmla="*/ 512580 h 4939827"/>
              <a:gd name="connsiteX94" fmla="*/ 100029 w 12192000"/>
              <a:gd name="connsiteY94" fmla="*/ 504758 h 4939827"/>
              <a:gd name="connsiteX95" fmla="*/ 155244 w 12192000"/>
              <a:gd name="connsiteY95" fmla="*/ 525130 h 4939827"/>
              <a:gd name="connsiteX96" fmla="*/ 254366 w 12192000"/>
              <a:gd name="connsiteY96" fmla="*/ 534449 h 4939827"/>
              <a:gd name="connsiteX97" fmla="*/ 447292 w 12192000"/>
              <a:gd name="connsiteY97" fmla="*/ 542725 h 4939827"/>
              <a:gd name="connsiteX98" fmla="*/ 628105 w 12192000"/>
              <a:gd name="connsiteY98" fmla="*/ 547853 h 4939827"/>
              <a:gd name="connsiteX99" fmla="*/ 783146 w 12192000"/>
              <a:gd name="connsiteY99" fmla="*/ 591799 h 4939827"/>
              <a:gd name="connsiteX100" fmla="*/ 1043676 w 12192000"/>
              <a:gd name="connsiteY100" fmla="*/ 591887 h 4939827"/>
              <a:gd name="connsiteX101" fmla="*/ 1281816 w 12192000"/>
              <a:gd name="connsiteY101" fmla="*/ 520946 h 4939827"/>
              <a:gd name="connsiteX102" fmla="*/ 1486347 w 12192000"/>
              <a:gd name="connsiteY102" fmla="*/ 487310 h 4939827"/>
              <a:gd name="connsiteX103" fmla="*/ 1568079 w 12192000"/>
              <a:gd name="connsiteY103" fmla="*/ 462531 h 4939827"/>
              <a:gd name="connsiteX104" fmla="*/ 1622516 w 12192000"/>
              <a:gd name="connsiteY104" fmla="*/ 466058 h 4939827"/>
              <a:gd name="connsiteX105" fmla="*/ 1655457 w 12192000"/>
              <a:gd name="connsiteY105" fmla="*/ 465359 h 4939827"/>
              <a:gd name="connsiteX106" fmla="*/ 1717454 w 12192000"/>
              <a:gd name="connsiteY106" fmla="*/ 417203 h 4939827"/>
              <a:gd name="connsiteX107" fmla="*/ 1913794 w 12192000"/>
              <a:gd name="connsiteY107" fmla="*/ 365255 h 4939827"/>
              <a:gd name="connsiteX108" fmla="*/ 2129762 w 12192000"/>
              <a:gd name="connsiteY108" fmla="*/ 367832 h 4939827"/>
              <a:gd name="connsiteX109" fmla="*/ 2376970 w 12192000"/>
              <a:gd name="connsiteY109" fmla="*/ 350129 h 4939827"/>
              <a:gd name="connsiteX110" fmla="*/ 2480155 w 12192000"/>
              <a:gd name="connsiteY110" fmla="*/ 359227 h 4939827"/>
              <a:gd name="connsiteX111" fmla="*/ 2586782 w 12192000"/>
              <a:gd name="connsiteY111" fmla="*/ 339352 h 4939827"/>
              <a:gd name="connsiteX112" fmla="*/ 2679617 w 12192000"/>
              <a:gd name="connsiteY112" fmla="*/ 305383 h 4939827"/>
              <a:gd name="connsiteX113" fmla="*/ 2788947 w 12192000"/>
              <a:gd name="connsiteY113" fmla="*/ 250375 h 4939827"/>
              <a:gd name="connsiteX114" fmla="*/ 2965530 w 12192000"/>
              <a:gd name="connsiteY114" fmla="*/ 245958 h 4939827"/>
              <a:gd name="connsiteX115" fmla="*/ 3103677 w 12192000"/>
              <a:gd name="connsiteY115" fmla="*/ 209527 h 4939827"/>
              <a:gd name="connsiteX116" fmla="*/ 3126759 w 12192000"/>
              <a:gd name="connsiteY116" fmla="*/ 211226 h 4939827"/>
              <a:gd name="connsiteX117" fmla="*/ 3164020 w 12192000"/>
              <a:gd name="connsiteY117" fmla="*/ 212779 h 4939827"/>
              <a:gd name="connsiteX118" fmla="*/ 3285019 w 12192000"/>
              <a:gd name="connsiteY118" fmla="*/ 220535 h 4939827"/>
              <a:gd name="connsiteX119" fmla="*/ 3365154 w 12192000"/>
              <a:gd name="connsiteY119" fmla="*/ 226416 h 4939827"/>
              <a:gd name="connsiteX120" fmla="*/ 3367507 w 12192000"/>
              <a:gd name="connsiteY120" fmla="*/ 225416 h 4939827"/>
              <a:gd name="connsiteX121" fmla="*/ 3387567 w 12192000"/>
              <a:gd name="connsiteY121" fmla="*/ 227103 h 4939827"/>
              <a:gd name="connsiteX122" fmla="*/ 3498001 w 12192000"/>
              <a:gd name="connsiteY122" fmla="*/ 231941 h 4939827"/>
              <a:gd name="connsiteX123" fmla="*/ 3561557 w 12192000"/>
              <a:gd name="connsiteY123" fmla="*/ 228095 h 4939827"/>
              <a:gd name="connsiteX124" fmla="*/ 3611920 w 12192000"/>
              <a:gd name="connsiteY124" fmla="*/ 218094 h 4939827"/>
              <a:gd name="connsiteX125" fmla="*/ 3620528 w 12192000"/>
              <a:gd name="connsiteY125" fmla="*/ 218788 h 4939827"/>
              <a:gd name="connsiteX126" fmla="*/ 3620766 w 12192000"/>
              <a:gd name="connsiteY126" fmla="*/ 218511 h 4939827"/>
              <a:gd name="connsiteX127" fmla="*/ 3629977 w 12192000"/>
              <a:gd name="connsiteY127" fmla="*/ 218664 h 4939827"/>
              <a:gd name="connsiteX128" fmla="*/ 3636217 w 12192000"/>
              <a:gd name="connsiteY128" fmla="*/ 220048 h 4939827"/>
              <a:gd name="connsiteX129" fmla="*/ 3709484 w 12192000"/>
              <a:gd name="connsiteY129" fmla="*/ 186927 h 4939827"/>
              <a:gd name="connsiteX130" fmla="*/ 3761342 w 12192000"/>
              <a:gd name="connsiteY130" fmla="*/ 177474 h 4939827"/>
              <a:gd name="connsiteX131" fmla="*/ 3799748 w 12192000"/>
              <a:gd name="connsiteY131" fmla="*/ 167154 h 4939827"/>
              <a:gd name="connsiteX132" fmla="*/ 3922756 w 12192000"/>
              <a:gd name="connsiteY132" fmla="*/ 194044 h 4939827"/>
              <a:gd name="connsiteX133" fmla="*/ 4028476 w 12192000"/>
              <a:gd name="connsiteY133" fmla="*/ 223679 h 4939827"/>
              <a:gd name="connsiteX134" fmla="*/ 4191582 w 12192000"/>
              <a:gd name="connsiteY134" fmla="*/ 238952 h 4939827"/>
              <a:gd name="connsiteX135" fmla="*/ 4251024 w 12192000"/>
              <a:gd name="connsiteY135" fmla="*/ 240874 h 4939827"/>
              <a:gd name="connsiteX136" fmla="*/ 4355275 w 12192000"/>
              <a:gd name="connsiteY136" fmla="*/ 260205 h 4939827"/>
              <a:gd name="connsiteX137" fmla="*/ 4423807 w 12192000"/>
              <a:gd name="connsiteY137" fmla="*/ 270366 h 4939827"/>
              <a:gd name="connsiteX138" fmla="*/ 4558432 w 12192000"/>
              <a:gd name="connsiteY138" fmla="*/ 269194 h 4939827"/>
              <a:gd name="connsiteX139" fmla="*/ 4635061 w 12192000"/>
              <a:gd name="connsiteY139" fmla="*/ 280682 h 4939827"/>
              <a:gd name="connsiteX140" fmla="*/ 4807427 w 12192000"/>
              <a:gd name="connsiteY140" fmla="*/ 276835 h 4939827"/>
              <a:gd name="connsiteX141" fmla="*/ 5028933 w 12192000"/>
              <a:gd name="connsiteY141" fmla="*/ 183887 h 4939827"/>
              <a:gd name="connsiteX142" fmla="*/ 5093642 w 12192000"/>
              <a:gd name="connsiteY142" fmla="*/ 177214 h 4939827"/>
              <a:gd name="connsiteX143" fmla="*/ 5102642 w 12192000"/>
              <a:gd name="connsiteY143" fmla="*/ 186816 h 4939827"/>
              <a:gd name="connsiteX144" fmla="*/ 5193590 w 12192000"/>
              <a:gd name="connsiteY144" fmla="*/ 156458 h 4939827"/>
              <a:gd name="connsiteX145" fmla="*/ 5323922 w 12192000"/>
              <a:gd name="connsiteY145" fmla="*/ 146332 h 4939827"/>
              <a:gd name="connsiteX146" fmla="*/ 5421860 w 12192000"/>
              <a:gd name="connsiteY146" fmla="*/ 167298 h 4939827"/>
              <a:gd name="connsiteX147" fmla="*/ 5476948 w 12192000"/>
              <a:gd name="connsiteY147" fmla="*/ 173249 h 4939827"/>
              <a:gd name="connsiteX148" fmla="*/ 5516842 w 12192000"/>
              <a:gd name="connsiteY148" fmla="*/ 184018 h 4939827"/>
              <a:gd name="connsiteX149" fmla="*/ 5619415 w 12192000"/>
              <a:gd name="connsiteY149" fmla="*/ 176781 h 4939827"/>
              <a:gd name="connsiteX150" fmla="*/ 5789867 w 12192000"/>
              <a:gd name="connsiteY150" fmla="*/ 150304 h 4939827"/>
              <a:gd name="connsiteX151" fmla="*/ 5825953 w 12192000"/>
              <a:gd name="connsiteY151" fmla="*/ 147907 h 4939827"/>
              <a:gd name="connsiteX152" fmla="*/ 5856168 w 12192000"/>
              <a:gd name="connsiteY152" fmla="*/ 158719 h 4939827"/>
              <a:gd name="connsiteX153" fmla="*/ 5862476 w 12192000"/>
              <a:gd name="connsiteY153" fmla="*/ 172447 h 4939827"/>
              <a:gd name="connsiteX154" fmla="*/ 5882195 w 12192000"/>
              <a:gd name="connsiteY154" fmla="*/ 173195 h 4939827"/>
              <a:gd name="connsiteX155" fmla="*/ 5887271 w 12192000"/>
              <a:gd name="connsiteY155" fmla="*/ 176084 h 4939827"/>
              <a:gd name="connsiteX156" fmla="*/ 5921577 w 12192000"/>
              <a:gd name="connsiteY156" fmla="*/ 169858 h 4939827"/>
              <a:gd name="connsiteX157" fmla="*/ 5983240 w 12192000"/>
              <a:gd name="connsiteY157" fmla="*/ 152755 h 4939827"/>
              <a:gd name="connsiteX158" fmla="*/ 6152287 w 12192000"/>
              <a:gd name="connsiteY158" fmla="*/ 116736 h 4939827"/>
              <a:gd name="connsiteX159" fmla="*/ 6415830 w 12192000"/>
              <a:gd name="connsiteY159" fmla="*/ 136006 h 4939827"/>
              <a:gd name="connsiteX160" fmla="*/ 6756965 w 12192000"/>
              <a:gd name="connsiteY160" fmla="*/ 57636 h 4939827"/>
              <a:gd name="connsiteX161" fmla="*/ 6819400 w 12192000"/>
              <a:gd name="connsiteY161" fmla="*/ 30742 h 4939827"/>
              <a:gd name="connsiteX162" fmla="*/ 6986370 w 12192000"/>
              <a:gd name="connsiteY162" fmla="*/ 12659 h 4939827"/>
              <a:gd name="connsiteX163" fmla="*/ 6989536 w 12192000"/>
              <a:gd name="connsiteY163" fmla="*/ 14528 h 4939827"/>
              <a:gd name="connsiteX164" fmla="*/ 7015933 w 12192000"/>
              <a:gd name="connsiteY164" fmla="*/ 9653 h 4939827"/>
              <a:gd name="connsiteX165" fmla="*/ 7020592 w 12192000"/>
              <a:gd name="connsiteY165" fmla="*/ 1651 h 4939827"/>
              <a:gd name="connsiteX166" fmla="*/ 7025905 w 12192000"/>
              <a:gd name="connsiteY166"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52584 w 12192000"/>
              <a:gd name="connsiteY17" fmla="*/ 170181 h 4939827"/>
              <a:gd name="connsiteX18" fmla="*/ 8009534 w 12192000"/>
              <a:gd name="connsiteY18" fmla="*/ 176441 h 4939827"/>
              <a:gd name="connsiteX19" fmla="*/ 8058681 w 12192000"/>
              <a:gd name="connsiteY19" fmla="*/ 219431 h 4939827"/>
              <a:gd name="connsiteX20" fmla="*/ 8126175 w 12192000"/>
              <a:gd name="connsiteY20" fmla="*/ 240005 h 4939827"/>
              <a:gd name="connsiteX21" fmla="*/ 8166439 w 12192000"/>
              <a:gd name="connsiteY21" fmla="*/ 252699 h 4939827"/>
              <a:gd name="connsiteX22" fmla="*/ 8281371 w 12192000"/>
              <a:gd name="connsiteY22" fmla="*/ 256875 h 4939827"/>
              <a:gd name="connsiteX23" fmla="*/ 8381609 w 12192000"/>
              <a:gd name="connsiteY23" fmla="*/ 240618 h 4939827"/>
              <a:gd name="connsiteX24" fmla="*/ 8406759 w 12192000"/>
              <a:gd name="connsiteY24" fmla="*/ 232517 h 4939827"/>
              <a:gd name="connsiteX25" fmla="*/ 8426506 w 12192000"/>
              <a:gd name="connsiteY25" fmla="*/ 241842 h 4939827"/>
              <a:gd name="connsiteX26" fmla="*/ 8427949 w 12192000"/>
              <a:gd name="connsiteY26" fmla="*/ 240981 h 4939827"/>
              <a:gd name="connsiteX27" fmla="*/ 8441468 w 12192000"/>
              <a:gd name="connsiteY27" fmla="*/ 241157 h 4939827"/>
              <a:gd name="connsiteX28" fmla="*/ 8565757 w 12192000"/>
              <a:gd name="connsiteY28" fmla="*/ 255317 h 4939827"/>
              <a:gd name="connsiteX29" fmla="*/ 8573171 w 12192000"/>
              <a:gd name="connsiteY29" fmla="*/ 258426 h 4939827"/>
              <a:gd name="connsiteX30" fmla="*/ 8573548 w 12192000"/>
              <a:gd name="connsiteY30" fmla="*/ 258241 h 4939827"/>
              <a:gd name="connsiteX31" fmla="*/ 8581827 w 12192000"/>
              <a:gd name="connsiteY31" fmla="*/ 261028 h 4939827"/>
              <a:gd name="connsiteX32" fmla="*/ 8586687 w 12192000"/>
              <a:gd name="connsiteY32" fmla="*/ 264089 h 4939827"/>
              <a:gd name="connsiteX33" fmla="*/ 8601067 w 12192000"/>
              <a:gd name="connsiteY33" fmla="*/ 270114 h 4939827"/>
              <a:gd name="connsiteX34" fmla="*/ 8672650 w 12192000"/>
              <a:gd name="connsiteY34" fmla="*/ 254821 h 4939827"/>
              <a:gd name="connsiteX35" fmla="*/ 8785543 w 12192000"/>
              <a:gd name="connsiteY35" fmla="*/ 263406 h 4939827"/>
              <a:gd name="connsiteX36" fmla="*/ 8830588 w 12192000"/>
              <a:gd name="connsiteY36" fmla="*/ 265483 h 4939827"/>
              <a:gd name="connsiteX37" fmla="*/ 8905142 w 12192000"/>
              <a:gd name="connsiteY37" fmla="*/ 264958 h 4939827"/>
              <a:gd name="connsiteX38" fmla="*/ 8968582 w 12192000"/>
              <a:gd name="connsiteY38" fmla="*/ 262728 h 4939827"/>
              <a:gd name="connsiteX39" fmla="*/ 8972994 w 12192000"/>
              <a:gd name="connsiteY39" fmla="*/ 263284 h 4939827"/>
              <a:gd name="connsiteX40" fmla="*/ 9004605 w 12192000"/>
              <a:gd name="connsiteY40" fmla="*/ 258041 h 4939827"/>
              <a:gd name="connsiteX41" fmla="*/ 9016165 w 12192000"/>
              <a:gd name="connsiteY41" fmla="*/ 261258 h 4939827"/>
              <a:gd name="connsiteX42" fmla="*/ 9043297 w 12192000"/>
              <a:gd name="connsiteY42" fmla="*/ 281547 h 4939827"/>
              <a:gd name="connsiteX43" fmla="*/ 9048315 w 12192000"/>
              <a:gd name="connsiteY43" fmla="*/ 279264 h 4939827"/>
              <a:gd name="connsiteX44" fmla="*/ 9054706 w 12192000"/>
              <a:gd name="connsiteY44" fmla="*/ 278538 h 4939827"/>
              <a:gd name="connsiteX45" fmla="*/ 9070919 w 12192000"/>
              <a:gd name="connsiteY45" fmla="*/ 281810 h 4939827"/>
              <a:gd name="connsiteX46" fmla="*/ 9076813 w 12192000"/>
              <a:gd name="connsiteY46" fmla="*/ 283909 h 4939827"/>
              <a:gd name="connsiteX47" fmla="*/ 9085871 w 12192000"/>
              <a:gd name="connsiteY47" fmla="*/ 285133 h 4939827"/>
              <a:gd name="connsiteX48" fmla="*/ 9086159 w 12192000"/>
              <a:gd name="connsiteY48" fmla="*/ 284887 h 4939827"/>
              <a:gd name="connsiteX49" fmla="*/ 9134606 w 12192000"/>
              <a:gd name="connsiteY49" fmla="*/ 288168 h 4939827"/>
              <a:gd name="connsiteX50" fmla="*/ 9195590 w 12192000"/>
              <a:gd name="connsiteY50" fmla="*/ 279568 h 4939827"/>
              <a:gd name="connsiteX51" fmla="*/ 9219336 w 12192000"/>
              <a:gd name="connsiteY51" fmla="*/ 278133 h 4939827"/>
              <a:gd name="connsiteX52" fmla="*/ 9232362 w 12192000"/>
              <a:gd name="connsiteY52" fmla="*/ 275894 h 4939827"/>
              <a:gd name="connsiteX53" fmla="*/ 9233396 w 12192000"/>
              <a:gd name="connsiteY53" fmla="*/ 274803 h 4939827"/>
              <a:gd name="connsiteX54" fmla="*/ 9256213 w 12192000"/>
              <a:gd name="connsiteY54" fmla="*/ 281576 h 4939827"/>
              <a:gd name="connsiteX55" fmla="*/ 9287089 w 12192000"/>
              <a:gd name="connsiteY55" fmla="*/ 303891 h 4939827"/>
              <a:gd name="connsiteX56" fmla="*/ 9371484 w 12192000"/>
              <a:gd name="connsiteY56" fmla="*/ 329634 h 4939827"/>
              <a:gd name="connsiteX57" fmla="*/ 9404829 w 12192000"/>
              <a:gd name="connsiteY57" fmla="*/ 339038 h 4939827"/>
              <a:gd name="connsiteX58" fmla="*/ 9427021 w 12192000"/>
              <a:gd name="connsiteY58" fmla="*/ 358784 h 4939827"/>
              <a:gd name="connsiteX59" fmla="*/ 9670844 w 12192000"/>
              <a:gd name="connsiteY59" fmla="*/ 405128 h 4939827"/>
              <a:gd name="connsiteX60" fmla="*/ 9816083 w 12192000"/>
              <a:gd name="connsiteY60" fmla="*/ 416573 h 4939827"/>
              <a:gd name="connsiteX61" fmla="*/ 9936741 w 12192000"/>
              <a:gd name="connsiteY61" fmla="*/ 437044 h 4939827"/>
              <a:gd name="connsiteX62" fmla="*/ 10050093 w 12192000"/>
              <a:gd name="connsiteY62" fmla="*/ 443783 h 4939827"/>
              <a:gd name="connsiteX63" fmla="*/ 10130090 w 12192000"/>
              <a:gd name="connsiteY63" fmla="*/ 459520 h 4939827"/>
              <a:gd name="connsiteX64" fmla="*/ 10173456 w 12192000"/>
              <a:gd name="connsiteY64" fmla="*/ 457749 h 4939827"/>
              <a:gd name="connsiteX65" fmla="*/ 10218232 w 12192000"/>
              <a:gd name="connsiteY65" fmla="*/ 459820 h 4939827"/>
              <a:gd name="connsiteX66" fmla="*/ 10354176 w 12192000"/>
              <a:gd name="connsiteY66" fmla="*/ 471377 h 4939827"/>
              <a:gd name="connsiteX67" fmla="*/ 10430681 w 12192000"/>
              <a:gd name="connsiteY67" fmla="*/ 481226 h 4939827"/>
              <a:gd name="connsiteX68" fmla="*/ 10478169 w 12192000"/>
              <a:gd name="connsiteY68" fmla="*/ 481774 h 4939827"/>
              <a:gd name="connsiteX69" fmla="*/ 10540907 w 12192000"/>
              <a:gd name="connsiteY69" fmla="*/ 485607 h 4939827"/>
              <a:gd name="connsiteX70" fmla="*/ 10614941 w 12192000"/>
              <a:gd name="connsiteY70" fmla="*/ 487592 h 4939827"/>
              <a:gd name="connsiteX71" fmla="*/ 10674098 w 12192000"/>
              <a:gd name="connsiteY71" fmla="*/ 521656 h 4939827"/>
              <a:gd name="connsiteX72" fmla="*/ 10874834 w 12192000"/>
              <a:gd name="connsiteY72" fmla="*/ 574867 h 4939827"/>
              <a:gd name="connsiteX73" fmla="*/ 10944981 w 12192000"/>
              <a:gd name="connsiteY73" fmla="*/ 615042 h 4939827"/>
              <a:gd name="connsiteX74" fmla="*/ 11006376 w 12192000"/>
              <a:gd name="connsiteY74" fmla="*/ 645957 h 4939827"/>
              <a:gd name="connsiteX75" fmla="*/ 11076308 w 12192000"/>
              <a:gd name="connsiteY75" fmla="*/ 675698 h 4939827"/>
              <a:gd name="connsiteX76" fmla="*/ 11148789 w 12192000"/>
              <a:gd name="connsiteY76" fmla="*/ 685041 h 4939827"/>
              <a:gd name="connsiteX77" fmla="*/ 11249129 w 12192000"/>
              <a:gd name="connsiteY77" fmla="*/ 684218 h 4939827"/>
              <a:gd name="connsiteX78" fmla="*/ 11299915 w 12192000"/>
              <a:gd name="connsiteY78" fmla="*/ 692177 h 4939827"/>
              <a:gd name="connsiteX79" fmla="*/ 11386973 w 12192000"/>
              <a:gd name="connsiteY79" fmla="*/ 708209 h 4939827"/>
              <a:gd name="connsiteX80" fmla="*/ 11500105 w 12192000"/>
              <a:gd name="connsiteY80" fmla="*/ 735014 h 4939827"/>
              <a:gd name="connsiteX81" fmla="*/ 11621735 w 12192000"/>
              <a:gd name="connsiteY81" fmla="*/ 789584 h 4939827"/>
              <a:gd name="connsiteX82" fmla="*/ 11691200 w 12192000"/>
              <a:gd name="connsiteY82" fmla="*/ 867902 h 4939827"/>
              <a:gd name="connsiteX83" fmla="*/ 11819427 w 12192000"/>
              <a:gd name="connsiteY83" fmla="*/ 911634 h 4939827"/>
              <a:gd name="connsiteX84" fmla="*/ 11969720 w 12192000"/>
              <a:gd name="connsiteY84" fmla="*/ 964737 h 4939827"/>
              <a:gd name="connsiteX85" fmla="*/ 12055766 w 12192000"/>
              <a:gd name="connsiteY85" fmla="*/ 991268 h 4939827"/>
              <a:gd name="connsiteX86" fmla="*/ 12171539 w 12192000"/>
              <a:gd name="connsiteY86" fmla="*/ 995427 h 4939827"/>
              <a:gd name="connsiteX87" fmla="*/ 12187831 w 12192000"/>
              <a:gd name="connsiteY87" fmla="*/ 996580 h 4939827"/>
              <a:gd name="connsiteX88" fmla="*/ 12192000 w 12192000"/>
              <a:gd name="connsiteY88" fmla="*/ 996726 h 4939827"/>
              <a:gd name="connsiteX89" fmla="*/ 12192000 w 12192000"/>
              <a:gd name="connsiteY89" fmla="*/ 4939827 h 4939827"/>
              <a:gd name="connsiteX90" fmla="*/ 0 w 12192000"/>
              <a:gd name="connsiteY90" fmla="*/ 4939827 h 4939827"/>
              <a:gd name="connsiteX91" fmla="*/ 0 w 12192000"/>
              <a:gd name="connsiteY91" fmla="*/ 512043 h 4939827"/>
              <a:gd name="connsiteX92" fmla="*/ 7381 w 12192000"/>
              <a:gd name="connsiteY92" fmla="*/ 512580 h 4939827"/>
              <a:gd name="connsiteX93" fmla="*/ 100029 w 12192000"/>
              <a:gd name="connsiteY93" fmla="*/ 504758 h 4939827"/>
              <a:gd name="connsiteX94" fmla="*/ 155244 w 12192000"/>
              <a:gd name="connsiteY94" fmla="*/ 525130 h 4939827"/>
              <a:gd name="connsiteX95" fmla="*/ 254366 w 12192000"/>
              <a:gd name="connsiteY95" fmla="*/ 534449 h 4939827"/>
              <a:gd name="connsiteX96" fmla="*/ 447292 w 12192000"/>
              <a:gd name="connsiteY96" fmla="*/ 542725 h 4939827"/>
              <a:gd name="connsiteX97" fmla="*/ 628105 w 12192000"/>
              <a:gd name="connsiteY97" fmla="*/ 547853 h 4939827"/>
              <a:gd name="connsiteX98" fmla="*/ 783146 w 12192000"/>
              <a:gd name="connsiteY98" fmla="*/ 591799 h 4939827"/>
              <a:gd name="connsiteX99" fmla="*/ 1043676 w 12192000"/>
              <a:gd name="connsiteY99" fmla="*/ 591887 h 4939827"/>
              <a:gd name="connsiteX100" fmla="*/ 1281816 w 12192000"/>
              <a:gd name="connsiteY100" fmla="*/ 520946 h 4939827"/>
              <a:gd name="connsiteX101" fmla="*/ 1486347 w 12192000"/>
              <a:gd name="connsiteY101" fmla="*/ 487310 h 4939827"/>
              <a:gd name="connsiteX102" fmla="*/ 1568079 w 12192000"/>
              <a:gd name="connsiteY102" fmla="*/ 462531 h 4939827"/>
              <a:gd name="connsiteX103" fmla="*/ 1622516 w 12192000"/>
              <a:gd name="connsiteY103" fmla="*/ 466058 h 4939827"/>
              <a:gd name="connsiteX104" fmla="*/ 1655457 w 12192000"/>
              <a:gd name="connsiteY104" fmla="*/ 465359 h 4939827"/>
              <a:gd name="connsiteX105" fmla="*/ 1717454 w 12192000"/>
              <a:gd name="connsiteY105" fmla="*/ 417203 h 4939827"/>
              <a:gd name="connsiteX106" fmla="*/ 1913794 w 12192000"/>
              <a:gd name="connsiteY106" fmla="*/ 365255 h 4939827"/>
              <a:gd name="connsiteX107" fmla="*/ 2129762 w 12192000"/>
              <a:gd name="connsiteY107" fmla="*/ 367832 h 4939827"/>
              <a:gd name="connsiteX108" fmla="*/ 2376970 w 12192000"/>
              <a:gd name="connsiteY108" fmla="*/ 350129 h 4939827"/>
              <a:gd name="connsiteX109" fmla="*/ 2480155 w 12192000"/>
              <a:gd name="connsiteY109" fmla="*/ 359227 h 4939827"/>
              <a:gd name="connsiteX110" fmla="*/ 2586782 w 12192000"/>
              <a:gd name="connsiteY110" fmla="*/ 339352 h 4939827"/>
              <a:gd name="connsiteX111" fmla="*/ 2679617 w 12192000"/>
              <a:gd name="connsiteY111" fmla="*/ 305383 h 4939827"/>
              <a:gd name="connsiteX112" fmla="*/ 2788947 w 12192000"/>
              <a:gd name="connsiteY112" fmla="*/ 250375 h 4939827"/>
              <a:gd name="connsiteX113" fmla="*/ 2965530 w 12192000"/>
              <a:gd name="connsiteY113" fmla="*/ 245958 h 4939827"/>
              <a:gd name="connsiteX114" fmla="*/ 3103677 w 12192000"/>
              <a:gd name="connsiteY114" fmla="*/ 209527 h 4939827"/>
              <a:gd name="connsiteX115" fmla="*/ 3126759 w 12192000"/>
              <a:gd name="connsiteY115" fmla="*/ 211226 h 4939827"/>
              <a:gd name="connsiteX116" fmla="*/ 3164020 w 12192000"/>
              <a:gd name="connsiteY116" fmla="*/ 212779 h 4939827"/>
              <a:gd name="connsiteX117" fmla="*/ 3285019 w 12192000"/>
              <a:gd name="connsiteY117" fmla="*/ 220535 h 4939827"/>
              <a:gd name="connsiteX118" fmla="*/ 3365154 w 12192000"/>
              <a:gd name="connsiteY118" fmla="*/ 226416 h 4939827"/>
              <a:gd name="connsiteX119" fmla="*/ 3367507 w 12192000"/>
              <a:gd name="connsiteY119" fmla="*/ 225416 h 4939827"/>
              <a:gd name="connsiteX120" fmla="*/ 3387567 w 12192000"/>
              <a:gd name="connsiteY120" fmla="*/ 227103 h 4939827"/>
              <a:gd name="connsiteX121" fmla="*/ 3498001 w 12192000"/>
              <a:gd name="connsiteY121" fmla="*/ 231941 h 4939827"/>
              <a:gd name="connsiteX122" fmla="*/ 3561557 w 12192000"/>
              <a:gd name="connsiteY122" fmla="*/ 228095 h 4939827"/>
              <a:gd name="connsiteX123" fmla="*/ 3611920 w 12192000"/>
              <a:gd name="connsiteY123" fmla="*/ 218094 h 4939827"/>
              <a:gd name="connsiteX124" fmla="*/ 3620528 w 12192000"/>
              <a:gd name="connsiteY124" fmla="*/ 218788 h 4939827"/>
              <a:gd name="connsiteX125" fmla="*/ 3620766 w 12192000"/>
              <a:gd name="connsiteY125" fmla="*/ 218511 h 4939827"/>
              <a:gd name="connsiteX126" fmla="*/ 3629977 w 12192000"/>
              <a:gd name="connsiteY126" fmla="*/ 218664 h 4939827"/>
              <a:gd name="connsiteX127" fmla="*/ 3636217 w 12192000"/>
              <a:gd name="connsiteY127" fmla="*/ 220048 h 4939827"/>
              <a:gd name="connsiteX128" fmla="*/ 3709484 w 12192000"/>
              <a:gd name="connsiteY128" fmla="*/ 186927 h 4939827"/>
              <a:gd name="connsiteX129" fmla="*/ 3761342 w 12192000"/>
              <a:gd name="connsiteY129" fmla="*/ 177474 h 4939827"/>
              <a:gd name="connsiteX130" fmla="*/ 3799748 w 12192000"/>
              <a:gd name="connsiteY130" fmla="*/ 167154 h 4939827"/>
              <a:gd name="connsiteX131" fmla="*/ 3922756 w 12192000"/>
              <a:gd name="connsiteY131" fmla="*/ 194044 h 4939827"/>
              <a:gd name="connsiteX132" fmla="*/ 4028476 w 12192000"/>
              <a:gd name="connsiteY132" fmla="*/ 223679 h 4939827"/>
              <a:gd name="connsiteX133" fmla="*/ 4191582 w 12192000"/>
              <a:gd name="connsiteY133" fmla="*/ 238952 h 4939827"/>
              <a:gd name="connsiteX134" fmla="*/ 4251024 w 12192000"/>
              <a:gd name="connsiteY134" fmla="*/ 240874 h 4939827"/>
              <a:gd name="connsiteX135" fmla="*/ 4355275 w 12192000"/>
              <a:gd name="connsiteY135" fmla="*/ 260205 h 4939827"/>
              <a:gd name="connsiteX136" fmla="*/ 4423807 w 12192000"/>
              <a:gd name="connsiteY136" fmla="*/ 270366 h 4939827"/>
              <a:gd name="connsiteX137" fmla="*/ 4558432 w 12192000"/>
              <a:gd name="connsiteY137" fmla="*/ 269194 h 4939827"/>
              <a:gd name="connsiteX138" fmla="*/ 4635061 w 12192000"/>
              <a:gd name="connsiteY138" fmla="*/ 280682 h 4939827"/>
              <a:gd name="connsiteX139" fmla="*/ 4807427 w 12192000"/>
              <a:gd name="connsiteY139" fmla="*/ 276835 h 4939827"/>
              <a:gd name="connsiteX140" fmla="*/ 5028933 w 12192000"/>
              <a:gd name="connsiteY140" fmla="*/ 183887 h 4939827"/>
              <a:gd name="connsiteX141" fmla="*/ 5093642 w 12192000"/>
              <a:gd name="connsiteY141" fmla="*/ 177214 h 4939827"/>
              <a:gd name="connsiteX142" fmla="*/ 5102642 w 12192000"/>
              <a:gd name="connsiteY142" fmla="*/ 186816 h 4939827"/>
              <a:gd name="connsiteX143" fmla="*/ 5193590 w 12192000"/>
              <a:gd name="connsiteY143" fmla="*/ 156458 h 4939827"/>
              <a:gd name="connsiteX144" fmla="*/ 5323922 w 12192000"/>
              <a:gd name="connsiteY144" fmla="*/ 146332 h 4939827"/>
              <a:gd name="connsiteX145" fmla="*/ 5421860 w 12192000"/>
              <a:gd name="connsiteY145" fmla="*/ 167298 h 4939827"/>
              <a:gd name="connsiteX146" fmla="*/ 5476948 w 12192000"/>
              <a:gd name="connsiteY146" fmla="*/ 173249 h 4939827"/>
              <a:gd name="connsiteX147" fmla="*/ 5516842 w 12192000"/>
              <a:gd name="connsiteY147" fmla="*/ 184018 h 4939827"/>
              <a:gd name="connsiteX148" fmla="*/ 5619415 w 12192000"/>
              <a:gd name="connsiteY148" fmla="*/ 176781 h 4939827"/>
              <a:gd name="connsiteX149" fmla="*/ 5789867 w 12192000"/>
              <a:gd name="connsiteY149" fmla="*/ 150304 h 4939827"/>
              <a:gd name="connsiteX150" fmla="*/ 5825953 w 12192000"/>
              <a:gd name="connsiteY150" fmla="*/ 147907 h 4939827"/>
              <a:gd name="connsiteX151" fmla="*/ 5856168 w 12192000"/>
              <a:gd name="connsiteY151" fmla="*/ 158719 h 4939827"/>
              <a:gd name="connsiteX152" fmla="*/ 5862476 w 12192000"/>
              <a:gd name="connsiteY152" fmla="*/ 172447 h 4939827"/>
              <a:gd name="connsiteX153" fmla="*/ 5882195 w 12192000"/>
              <a:gd name="connsiteY153" fmla="*/ 173195 h 4939827"/>
              <a:gd name="connsiteX154" fmla="*/ 5887271 w 12192000"/>
              <a:gd name="connsiteY154" fmla="*/ 176084 h 4939827"/>
              <a:gd name="connsiteX155" fmla="*/ 5921577 w 12192000"/>
              <a:gd name="connsiteY155" fmla="*/ 169858 h 4939827"/>
              <a:gd name="connsiteX156" fmla="*/ 5983240 w 12192000"/>
              <a:gd name="connsiteY156" fmla="*/ 152755 h 4939827"/>
              <a:gd name="connsiteX157" fmla="*/ 6152287 w 12192000"/>
              <a:gd name="connsiteY157" fmla="*/ 116736 h 4939827"/>
              <a:gd name="connsiteX158" fmla="*/ 6415830 w 12192000"/>
              <a:gd name="connsiteY158" fmla="*/ 136006 h 4939827"/>
              <a:gd name="connsiteX159" fmla="*/ 6756965 w 12192000"/>
              <a:gd name="connsiteY159" fmla="*/ 57636 h 4939827"/>
              <a:gd name="connsiteX160" fmla="*/ 6819400 w 12192000"/>
              <a:gd name="connsiteY160" fmla="*/ 30742 h 4939827"/>
              <a:gd name="connsiteX161" fmla="*/ 6986370 w 12192000"/>
              <a:gd name="connsiteY161" fmla="*/ 12659 h 4939827"/>
              <a:gd name="connsiteX162" fmla="*/ 6989536 w 12192000"/>
              <a:gd name="connsiteY162" fmla="*/ 14528 h 4939827"/>
              <a:gd name="connsiteX163" fmla="*/ 7015933 w 12192000"/>
              <a:gd name="connsiteY163" fmla="*/ 9653 h 4939827"/>
              <a:gd name="connsiteX164" fmla="*/ 7020592 w 12192000"/>
              <a:gd name="connsiteY164" fmla="*/ 1651 h 4939827"/>
              <a:gd name="connsiteX165" fmla="*/ 7025905 w 12192000"/>
              <a:gd name="connsiteY165"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52584 w 12192000"/>
              <a:gd name="connsiteY17" fmla="*/ 170181 h 4939827"/>
              <a:gd name="connsiteX18" fmla="*/ 8009534 w 12192000"/>
              <a:gd name="connsiteY18" fmla="*/ 176441 h 4939827"/>
              <a:gd name="connsiteX19" fmla="*/ 8058681 w 12192000"/>
              <a:gd name="connsiteY19" fmla="*/ 219431 h 4939827"/>
              <a:gd name="connsiteX20" fmla="*/ 8126175 w 12192000"/>
              <a:gd name="connsiteY20" fmla="*/ 240005 h 4939827"/>
              <a:gd name="connsiteX21" fmla="*/ 8166439 w 12192000"/>
              <a:gd name="connsiteY21" fmla="*/ 252699 h 4939827"/>
              <a:gd name="connsiteX22" fmla="*/ 8281371 w 12192000"/>
              <a:gd name="connsiteY22" fmla="*/ 256875 h 4939827"/>
              <a:gd name="connsiteX23" fmla="*/ 8381609 w 12192000"/>
              <a:gd name="connsiteY23" fmla="*/ 240618 h 4939827"/>
              <a:gd name="connsiteX24" fmla="*/ 8406759 w 12192000"/>
              <a:gd name="connsiteY24" fmla="*/ 232517 h 4939827"/>
              <a:gd name="connsiteX25" fmla="*/ 8426506 w 12192000"/>
              <a:gd name="connsiteY25" fmla="*/ 241842 h 4939827"/>
              <a:gd name="connsiteX26" fmla="*/ 8427949 w 12192000"/>
              <a:gd name="connsiteY26" fmla="*/ 240981 h 4939827"/>
              <a:gd name="connsiteX27" fmla="*/ 8441468 w 12192000"/>
              <a:gd name="connsiteY27" fmla="*/ 241157 h 4939827"/>
              <a:gd name="connsiteX28" fmla="*/ 8565757 w 12192000"/>
              <a:gd name="connsiteY28" fmla="*/ 255317 h 4939827"/>
              <a:gd name="connsiteX29" fmla="*/ 8573171 w 12192000"/>
              <a:gd name="connsiteY29" fmla="*/ 258426 h 4939827"/>
              <a:gd name="connsiteX30" fmla="*/ 8573548 w 12192000"/>
              <a:gd name="connsiteY30" fmla="*/ 258241 h 4939827"/>
              <a:gd name="connsiteX31" fmla="*/ 8581827 w 12192000"/>
              <a:gd name="connsiteY31" fmla="*/ 261028 h 4939827"/>
              <a:gd name="connsiteX32" fmla="*/ 8586687 w 12192000"/>
              <a:gd name="connsiteY32" fmla="*/ 264089 h 4939827"/>
              <a:gd name="connsiteX33" fmla="*/ 8601067 w 12192000"/>
              <a:gd name="connsiteY33" fmla="*/ 270114 h 4939827"/>
              <a:gd name="connsiteX34" fmla="*/ 8672650 w 12192000"/>
              <a:gd name="connsiteY34" fmla="*/ 254821 h 4939827"/>
              <a:gd name="connsiteX35" fmla="*/ 8785543 w 12192000"/>
              <a:gd name="connsiteY35" fmla="*/ 263406 h 4939827"/>
              <a:gd name="connsiteX36" fmla="*/ 8830588 w 12192000"/>
              <a:gd name="connsiteY36" fmla="*/ 265483 h 4939827"/>
              <a:gd name="connsiteX37" fmla="*/ 8905142 w 12192000"/>
              <a:gd name="connsiteY37" fmla="*/ 264958 h 4939827"/>
              <a:gd name="connsiteX38" fmla="*/ 8968582 w 12192000"/>
              <a:gd name="connsiteY38" fmla="*/ 262728 h 4939827"/>
              <a:gd name="connsiteX39" fmla="*/ 8972994 w 12192000"/>
              <a:gd name="connsiteY39" fmla="*/ 263284 h 4939827"/>
              <a:gd name="connsiteX40" fmla="*/ 9004605 w 12192000"/>
              <a:gd name="connsiteY40" fmla="*/ 258041 h 4939827"/>
              <a:gd name="connsiteX41" fmla="*/ 9016165 w 12192000"/>
              <a:gd name="connsiteY41" fmla="*/ 261258 h 4939827"/>
              <a:gd name="connsiteX42" fmla="*/ 9043297 w 12192000"/>
              <a:gd name="connsiteY42" fmla="*/ 281547 h 4939827"/>
              <a:gd name="connsiteX43" fmla="*/ 9048315 w 12192000"/>
              <a:gd name="connsiteY43" fmla="*/ 279264 h 4939827"/>
              <a:gd name="connsiteX44" fmla="*/ 9054706 w 12192000"/>
              <a:gd name="connsiteY44" fmla="*/ 278538 h 4939827"/>
              <a:gd name="connsiteX45" fmla="*/ 9070919 w 12192000"/>
              <a:gd name="connsiteY45" fmla="*/ 281810 h 4939827"/>
              <a:gd name="connsiteX46" fmla="*/ 9076813 w 12192000"/>
              <a:gd name="connsiteY46" fmla="*/ 283909 h 4939827"/>
              <a:gd name="connsiteX47" fmla="*/ 9085871 w 12192000"/>
              <a:gd name="connsiteY47" fmla="*/ 285133 h 4939827"/>
              <a:gd name="connsiteX48" fmla="*/ 9086159 w 12192000"/>
              <a:gd name="connsiteY48" fmla="*/ 284887 h 4939827"/>
              <a:gd name="connsiteX49" fmla="*/ 9134606 w 12192000"/>
              <a:gd name="connsiteY49" fmla="*/ 288168 h 4939827"/>
              <a:gd name="connsiteX50" fmla="*/ 9195590 w 12192000"/>
              <a:gd name="connsiteY50" fmla="*/ 279568 h 4939827"/>
              <a:gd name="connsiteX51" fmla="*/ 9219336 w 12192000"/>
              <a:gd name="connsiteY51" fmla="*/ 278133 h 4939827"/>
              <a:gd name="connsiteX52" fmla="*/ 9232362 w 12192000"/>
              <a:gd name="connsiteY52" fmla="*/ 275894 h 4939827"/>
              <a:gd name="connsiteX53" fmla="*/ 9233396 w 12192000"/>
              <a:gd name="connsiteY53" fmla="*/ 274803 h 4939827"/>
              <a:gd name="connsiteX54" fmla="*/ 9256213 w 12192000"/>
              <a:gd name="connsiteY54" fmla="*/ 281576 h 4939827"/>
              <a:gd name="connsiteX55" fmla="*/ 9371484 w 12192000"/>
              <a:gd name="connsiteY55" fmla="*/ 329634 h 4939827"/>
              <a:gd name="connsiteX56" fmla="*/ 9404829 w 12192000"/>
              <a:gd name="connsiteY56" fmla="*/ 339038 h 4939827"/>
              <a:gd name="connsiteX57" fmla="*/ 9427021 w 12192000"/>
              <a:gd name="connsiteY57" fmla="*/ 358784 h 4939827"/>
              <a:gd name="connsiteX58" fmla="*/ 9670844 w 12192000"/>
              <a:gd name="connsiteY58" fmla="*/ 405128 h 4939827"/>
              <a:gd name="connsiteX59" fmla="*/ 9816083 w 12192000"/>
              <a:gd name="connsiteY59" fmla="*/ 416573 h 4939827"/>
              <a:gd name="connsiteX60" fmla="*/ 9936741 w 12192000"/>
              <a:gd name="connsiteY60" fmla="*/ 437044 h 4939827"/>
              <a:gd name="connsiteX61" fmla="*/ 10050093 w 12192000"/>
              <a:gd name="connsiteY61" fmla="*/ 443783 h 4939827"/>
              <a:gd name="connsiteX62" fmla="*/ 10130090 w 12192000"/>
              <a:gd name="connsiteY62" fmla="*/ 459520 h 4939827"/>
              <a:gd name="connsiteX63" fmla="*/ 10173456 w 12192000"/>
              <a:gd name="connsiteY63" fmla="*/ 457749 h 4939827"/>
              <a:gd name="connsiteX64" fmla="*/ 10218232 w 12192000"/>
              <a:gd name="connsiteY64" fmla="*/ 459820 h 4939827"/>
              <a:gd name="connsiteX65" fmla="*/ 10354176 w 12192000"/>
              <a:gd name="connsiteY65" fmla="*/ 471377 h 4939827"/>
              <a:gd name="connsiteX66" fmla="*/ 10430681 w 12192000"/>
              <a:gd name="connsiteY66" fmla="*/ 481226 h 4939827"/>
              <a:gd name="connsiteX67" fmla="*/ 10478169 w 12192000"/>
              <a:gd name="connsiteY67" fmla="*/ 481774 h 4939827"/>
              <a:gd name="connsiteX68" fmla="*/ 10540907 w 12192000"/>
              <a:gd name="connsiteY68" fmla="*/ 485607 h 4939827"/>
              <a:gd name="connsiteX69" fmla="*/ 10614941 w 12192000"/>
              <a:gd name="connsiteY69" fmla="*/ 487592 h 4939827"/>
              <a:gd name="connsiteX70" fmla="*/ 10674098 w 12192000"/>
              <a:gd name="connsiteY70" fmla="*/ 521656 h 4939827"/>
              <a:gd name="connsiteX71" fmla="*/ 10874834 w 12192000"/>
              <a:gd name="connsiteY71" fmla="*/ 574867 h 4939827"/>
              <a:gd name="connsiteX72" fmla="*/ 10944981 w 12192000"/>
              <a:gd name="connsiteY72" fmla="*/ 615042 h 4939827"/>
              <a:gd name="connsiteX73" fmla="*/ 11006376 w 12192000"/>
              <a:gd name="connsiteY73" fmla="*/ 645957 h 4939827"/>
              <a:gd name="connsiteX74" fmla="*/ 11076308 w 12192000"/>
              <a:gd name="connsiteY74" fmla="*/ 675698 h 4939827"/>
              <a:gd name="connsiteX75" fmla="*/ 11148789 w 12192000"/>
              <a:gd name="connsiteY75" fmla="*/ 685041 h 4939827"/>
              <a:gd name="connsiteX76" fmla="*/ 11249129 w 12192000"/>
              <a:gd name="connsiteY76" fmla="*/ 684218 h 4939827"/>
              <a:gd name="connsiteX77" fmla="*/ 11299915 w 12192000"/>
              <a:gd name="connsiteY77" fmla="*/ 692177 h 4939827"/>
              <a:gd name="connsiteX78" fmla="*/ 11386973 w 12192000"/>
              <a:gd name="connsiteY78" fmla="*/ 708209 h 4939827"/>
              <a:gd name="connsiteX79" fmla="*/ 11500105 w 12192000"/>
              <a:gd name="connsiteY79" fmla="*/ 735014 h 4939827"/>
              <a:gd name="connsiteX80" fmla="*/ 11621735 w 12192000"/>
              <a:gd name="connsiteY80" fmla="*/ 789584 h 4939827"/>
              <a:gd name="connsiteX81" fmla="*/ 11691200 w 12192000"/>
              <a:gd name="connsiteY81" fmla="*/ 867902 h 4939827"/>
              <a:gd name="connsiteX82" fmla="*/ 11819427 w 12192000"/>
              <a:gd name="connsiteY82" fmla="*/ 911634 h 4939827"/>
              <a:gd name="connsiteX83" fmla="*/ 11969720 w 12192000"/>
              <a:gd name="connsiteY83" fmla="*/ 964737 h 4939827"/>
              <a:gd name="connsiteX84" fmla="*/ 12055766 w 12192000"/>
              <a:gd name="connsiteY84" fmla="*/ 991268 h 4939827"/>
              <a:gd name="connsiteX85" fmla="*/ 12171539 w 12192000"/>
              <a:gd name="connsiteY85" fmla="*/ 995427 h 4939827"/>
              <a:gd name="connsiteX86" fmla="*/ 12187831 w 12192000"/>
              <a:gd name="connsiteY86" fmla="*/ 996580 h 4939827"/>
              <a:gd name="connsiteX87" fmla="*/ 12192000 w 12192000"/>
              <a:gd name="connsiteY87" fmla="*/ 996726 h 4939827"/>
              <a:gd name="connsiteX88" fmla="*/ 12192000 w 12192000"/>
              <a:gd name="connsiteY88" fmla="*/ 4939827 h 4939827"/>
              <a:gd name="connsiteX89" fmla="*/ 0 w 12192000"/>
              <a:gd name="connsiteY89" fmla="*/ 4939827 h 4939827"/>
              <a:gd name="connsiteX90" fmla="*/ 0 w 12192000"/>
              <a:gd name="connsiteY90" fmla="*/ 512043 h 4939827"/>
              <a:gd name="connsiteX91" fmla="*/ 7381 w 12192000"/>
              <a:gd name="connsiteY91" fmla="*/ 512580 h 4939827"/>
              <a:gd name="connsiteX92" fmla="*/ 100029 w 12192000"/>
              <a:gd name="connsiteY92" fmla="*/ 504758 h 4939827"/>
              <a:gd name="connsiteX93" fmla="*/ 155244 w 12192000"/>
              <a:gd name="connsiteY93" fmla="*/ 525130 h 4939827"/>
              <a:gd name="connsiteX94" fmla="*/ 254366 w 12192000"/>
              <a:gd name="connsiteY94" fmla="*/ 534449 h 4939827"/>
              <a:gd name="connsiteX95" fmla="*/ 447292 w 12192000"/>
              <a:gd name="connsiteY95" fmla="*/ 542725 h 4939827"/>
              <a:gd name="connsiteX96" fmla="*/ 628105 w 12192000"/>
              <a:gd name="connsiteY96" fmla="*/ 547853 h 4939827"/>
              <a:gd name="connsiteX97" fmla="*/ 783146 w 12192000"/>
              <a:gd name="connsiteY97" fmla="*/ 591799 h 4939827"/>
              <a:gd name="connsiteX98" fmla="*/ 1043676 w 12192000"/>
              <a:gd name="connsiteY98" fmla="*/ 591887 h 4939827"/>
              <a:gd name="connsiteX99" fmla="*/ 1281816 w 12192000"/>
              <a:gd name="connsiteY99" fmla="*/ 520946 h 4939827"/>
              <a:gd name="connsiteX100" fmla="*/ 1486347 w 12192000"/>
              <a:gd name="connsiteY100" fmla="*/ 487310 h 4939827"/>
              <a:gd name="connsiteX101" fmla="*/ 1568079 w 12192000"/>
              <a:gd name="connsiteY101" fmla="*/ 462531 h 4939827"/>
              <a:gd name="connsiteX102" fmla="*/ 1622516 w 12192000"/>
              <a:gd name="connsiteY102" fmla="*/ 466058 h 4939827"/>
              <a:gd name="connsiteX103" fmla="*/ 1655457 w 12192000"/>
              <a:gd name="connsiteY103" fmla="*/ 465359 h 4939827"/>
              <a:gd name="connsiteX104" fmla="*/ 1717454 w 12192000"/>
              <a:gd name="connsiteY104" fmla="*/ 417203 h 4939827"/>
              <a:gd name="connsiteX105" fmla="*/ 1913794 w 12192000"/>
              <a:gd name="connsiteY105" fmla="*/ 365255 h 4939827"/>
              <a:gd name="connsiteX106" fmla="*/ 2129762 w 12192000"/>
              <a:gd name="connsiteY106" fmla="*/ 367832 h 4939827"/>
              <a:gd name="connsiteX107" fmla="*/ 2376970 w 12192000"/>
              <a:gd name="connsiteY107" fmla="*/ 350129 h 4939827"/>
              <a:gd name="connsiteX108" fmla="*/ 2480155 w 12192000"/>
              <a:gd name="connsiteY108" fmla="*/ 359227 h 4939827"/>
              <a:gd name="connsiteX109" fmla="*/ 2586782 w 12192000"/>
              <a:gd name="connsiteY109" fmla="*/ 339352 h 4939827"/>
              <a:gd name="connsiteX110" fmla="*/ 2679617 w 12192000"/>
              <a:gd name="connsiteY110" fmla="*/ 305383 h 4939827"/>
              <a:gd name="connsiteX111" fmla="*/ 2788947 w 12192000"/>
              <a:gd name="connsiteY111" fmla="*/ 250375 h 4939827"/>
              <a:gd name="connsiteX112" fmla="*/ 2965530 w 12192000"/>
              <a:gd name="connsiteY112" fmla="*/ 245958 h 4939827"/>
              <a:gd name="connsiteX113" fmla="*/ 3103677 w 12192000"/>
              <a:gd name="connsiteY113" fmla="*/ 209527 h 4939827"/>
              <a:gd name="connsiteX114" fmla="*/ 3126759 w 12192000"/>
              <a:gd name="connsiteY114" fmla="*/ 211226 h 4939827"/>
              <a:gd name="connsiteX115" fmla="*/ 3164020 w 12192000"/>
              <a:gd name="connsiteY115" fmla="*/ 212779 h 4939827"/>
              <a:gd name="connsiteX116" fmla="*/ 3285019 w 12192000"/>
              <a:gd name="connsiteY116" fmla="*/ 220535 h 4939827"/>
              <a:gd name="connsiteX117" fmla="*/ 3365154 w 12192000"/>
              <a:gd name="connsiteY117" fmla="*/ 226416 h 4939827"/>
              <a:gd name="connsiteX118" fmla="*/ 3367507 w 12192000"/>
              <a:gd name="connsiteY118" fmla="*/ 225416 h 4939827"/>
              <a:gd name="connsiteX119" fmla="*/ 3387567 w 12192000"/>
              <a:gd name="connsiteY119" fmla="*/ 227103 h 4939827"/>
              <a:gd name="connsiteX120" fmla="*/ 3498001 w 12192000"/>
              <a:gd name="connsiteY120" fmla="*/ 231941 h 4939827"/>
              <a:gd name="connsiteX121" fmla="*/ 3561557 w 12192000"/>
              <a:gd name="connsiteY121" fmla="*/ 228095 h 4939827"/>
              <a:gd name="connsiteX122" fmla="*/ 3611920 w 12192000"/>
              <a:gd name="connsiteY122" fmla="*/ 218094 h 4939827"/>
              <a:gd name="connsiteX123" fmla="*/ 3620528 w 12192000"/>
              <a:gd name="connsiteY123" fmla="*/ 218788 h 4939827"/>
              <a:gd name="connsiteX124" fmla="*/ 3620766 w 12192000"/>
              <a:gd name="connsiteY124" fmla="*/ 218511 h 4939827"/>
              <a:gd name="connsiteX125" fmla="*/ 3629977 w 12192000"/>
              <a:gd name="connsiteY125" fmla="*/ 218664 h 4939827"/>
              <a:gd name="connsiteX126" fmla="*/ 3636217 w 12192000"/>
              <a:gd name="connsiteY126" fmla="*/ 220048 h 4939827"/>
              <a:gd name="connsiteX127" fmla="*/ 3709484 w 12192000"/>
              <a:gd name="connsiteY127" fmla="*/ 186927 h 4939827"/>
              <a:gd name="connsiteX128" fmla="*/ 3761342 w 12192000"/>
              <a:gd name="connsiteY128" fmla="*/ 177474 h 4939827"/>
              <a:gd name="connsiteX129" fmla="*/ 3799748 w 12192000"/>
              <a:gd name="connsiteY129" fmla="*/ 167154 h 4939827"/>
              <a:gd name="connsiteX130" fmla="*/ 3922756 w 12192000"/>
              <a:gd name="connsiteY130" fmla="*/ 194044 h 4939827"/>
              <a:gd name="connsiteX131" fmla="*/ 4028476 w 12192000"/>
              <a:gd name="connsiteY131" fmla="*/ 223679 h 4939827"/>
              <a:gd name="connsiteX132" fmla="*/ 4191582 w 12192000"/>
              <a:gd name="connsiteY132" fmla="*/ 238952 h 4939827"/>
              <a:gd name="connsiteX133" fmla="*/ 4251024 w 12192000"/>
              <a:gd name="connsiteY133" fmla="*/ 240874 h 4939827"/>
              <a:gd name="connsiteX134" fmla="*/ 4355275 w 12192000"/>
              <a:gd name="connsiteY134" fmla="*/ 260205 h 4939827"/>
              <a:gd name="connsiteX135" fmla="*/ 4423807 w 12192000"/>
              <a:gd name="connsiteY135" fmla="*/ 270366 h 4939827"/>
              <a:gd name="connsiteX136" fmla="*/ 4558432 w 12192000"/>
              <a:gd name="connsiteY136" fmla="*/ 269194 h 4939827"/>
              <a:gd name="connsiteX137" fmla="*/ 4635061 w 12192000"/>
              <a:gd name="connsiteY137" fmla="*/ 280682 h 4939827"/>
              <a:gd name="connsiteX138" fmla="*/ 4807427 w 12192000"/>
              <a:gd name="connsiteY138" fmla="*/ 276835 h 4939827"/>
              <a:gd name="connsiteX139" fmla="*/ 5028933 w 12192000"/>
              <a:gd name="connsiteY139" fmla="*/ 183887 h 4939827"/>
              <a:gd name="connsiteX140" fmla="*/ 5093642 w 12192000"/>
              <a:gd name="connsiteY140" fmla="*/ 177214 h 4939827"/>
              <a:gd name="connsiteX141" fmla="*/ 5102642 w 12192000"/>
              <a:gd name="connsiteY141" fmla="*/ 186816 h 4939827"/>
              <a:gd name="connsiteX142" fmla="*/ 5193590 w 12192000"/>
              <a:gd name="connsiteY142" fmla="*/ 156458 h 4939827"/>
              <a:gd name="connsiteX143" fmla="*/ 5323922 w 12192000"/>
              <a:gd name="connsiteY143" fmla="*/ 146332 h 4939827"/>
              <a:gd name="connsiteX144" fmla="*/ 5421860 w 12192000"/>
              <a:gd name="connsiteY144" fmla="*/ 167298 h 4939827"/>
              <a:gd name="connsiteX145" fmla="*/ 5476948 w 12192000"/>
              <a:gd name="connsiteY145" fmla="*/ 173249 h 4939827"/>
              <a:gd name="connsiteX146" fmla="*/ 5516842 w 12192000"/>
              <a:gd name="connsiteY146" fmla="*/ 184018 h 4939827"/>
              <a:gd name="connsiteX147" fmla="*/ 5619415 w 12192000"/>
              <a:gd name="connsiteY147" fmla="*/ 176781 h 4939827"/>
              <a:gd name="connsiteX148" fmla="*/ 5789867 w 12192000"/>
              <a:gd name="connsiteY148" fmla="*/ 150304 h 4939827"/>
              <a:gd name="connsiteX149" fmla="*/ 5825953 w 12192000"/>
              <a:gd name="connsiteY149" fmla="*/ 147907 h 4939827"/>
              <a:gd name="connsiteX150" fmla="*/ 5856168 w 12192000"/>
              <a:gd name="connsiteY150" fmla="*/ 158719 h 4939827"/>
              <a:gd name="connsiteX151" fmla="*/ 5862476 w 12192000"/>
              <a:gd name="connsiteY151" fmla="*/ 172447 h 4939827"/>
              <a:gd name="connsiteX152" fmla="*/ 5882195 w 12192000"/>
              <a:gd name="connsiteY152" fmla="*/ 173195 h 4939827"/>
              <a:gd name="connsiteX153" fmla="*/ 5887271 w 12192000"/>
              <a:gd name="connsiteY153" fmla="*/ 176084 h 4939827"/>
              <a:gd name="connsiteX154" fmla="*/ 5921577 w 12192000"/>
              <a:gd name="connsiteY154" fmla="*/ 169858 h 4939827"/>
              <a:gd name="connsiteX155" fmla="*/ 5983240 w 12192000"/>
              <a:gd name="connsiteY155" fmla="*/ 152755 h 4939827"/>
              <a:gd name="connsiteX156" fmla="*/ 6152287 w 12192000"/>
              <a:gd name="connsiteY156" fmla="*/ 116736 h 4939827"/>
              <a:gd name="connsiteX157" fmla="*/ 6415830 w 12192000"/>
              <a:gd name="connsiteY157" fmla="*/ 136006 h 4939827"/>
              <a:gd name="connsiteX158" fmla="*/ 6756965 w 12192000"/>
              <a:gd name="connsiteY158" fmla="*/ 57636 h 4939827"/>
              <a:gd name="connsiteX159" fmla="*/ 6819400 w 12192000"/>
              <a:gd name="connsiteY159" fmla="*/ 30742 h 4939827"/>
              <a:gd name="connsiteX160" fmla="*/ 6986370 w 12192000"/>
              <a:gd name="connsiteY160" fmla="*/ 12659 h 4939827"/>
              <a:gd name="connsiteX161" fmla="*/ 6989536 w 12192000"/>
              <a:gd name="connsiteY161" fmla="*/ 14528 h 4939827"/>
              <a:gd name="connsiteX162" fmla="*/ 7015933 w 12192000"/>
              <a:gd name="connsiteY162" fmla="*/ 9653 h 4939827"/>
              <a:gd name="connsiteX163" fmla="*/ 7020592 w 12192000"/>
              <a:gd name="connsiteY163" fmla="*/ 1651 h 4939827"/>
              <a:gd name="connsiteX164" fmla="*/ 7025905 w 12192000"/>
              <a:gd name="connsiteY164"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732750 w 12192000"/>
              <a:gd name="connsiteY13" fmla="*/ 145456 h 4939827"/>
              <a:gd name="connsiteX14" fmla="*/ 7785900 w 12192000"/>
              <a:gd name="connsiteY14" fmla="*/ 154493 h 4939827"/>
              <a:gd name="connsiteX15" fmla="*/ 7877301 w 12192000"/>
              <a:gd name="connsiteY15" fmla="*/ 186153 h 4939827"/>
              <a:gd name="connsiteX16" fmla="*/ 7952584 w 12192000"/>
              <a:gd name="connsiteY16" fmla="*/ 170181 h 4939827"/>
              <a:gd name="connsiteX17" fmla="*/ 8009534 w 12192000"/>
              <a:gd name="connsiteY17" fmla="*/ 176441 h 4939827"/>
              <a:gd name="connsiteX18" fmla="*/ 8058681 w 12192000"/>
              <a:gd name="connsiteY18" fmla="*/ 219431 h 4939827"/>
              <a:gd name="connsiteX19" fmla="*/ 8126175 w 12192000"/>
              <a:gd name="connsiteY19" fmla="*/ 240005 h 4939827"/>
              <a:gd name="connsiteX20" fmla="*/ 8166439 w 12192000"/>
              <a:gd name="connsiteY20" fmla="*/ 252699 h 4939827"/>
              <a:gd name="connsiteX21" fmla="*/ 8281371 w 12192000"/>
              <a:gd name="connsiteY21" fmla="*/ 256875 h 4939827"/>
              <a:gd name="connsiteX22" fmla="*/ 8381609 w 12192000"/>
              <a:gd name="connsiteY22" fmla="*/ 240618 h 4939827"/>
              <a:gd name="connsiteX23" fmla="*/ 8406759 w 12192000"/>
              <a:gd name="connsiteY23" fmla="*/ 232517 h 4939827"/>
              <a:gd name="connsiteX24" fmla="*/ 8426506 w 12192000"/>
              <a:gd name="connsiteY24" fmla="*/ 241842 h 4939827"/>
              <a:gd name="connsiteX25" fmla="*/ 8427949 w 12192000"/>
              <a:gd name="connsiteY25" fmla="*/ 240981 h 4939827"/>
              <a:gd name="connsiteX26" fmla="*/ 8441468 w 12192000"/>
              <a:gd name="connsiteY26" fmla="*/ 241157 h 4939827"/>
              <a:gd name="connsiteX27" fmla="*/ 8565757 w 12192000"/>
              <a:gd name="connsiteY27" fmla="*/ 255317 h 4939827"/>
              <a:gd name="connsiteX28" fmla="*/ 8573171 w 12192000"/>
              <a:gd name="connsiteY28" fmla="*/ 258426 h 4939827"/>
              <a:gd name="connsiteX29" fmla="*/ 8573548 w 12192000"/>
              <a:gd name="connsiteY29" fmla="*/ 258241 h 4939827"/>
              <a:gd name="connsiteX30" fmla="*/ 8581827 w 12192000"/>
              <a:gd name="connsiteY30" fmla="*/ 261028 h 4939827"/>
              <a:gd name="connsiteX31" fmla="*/ 8586687 w 12192000"/>
              <a:gd name="connsiteY31" fmla="*/ 264089 h 4939827"/>
              <a:gd name="connsiteX32" fmla="*/ 8601067 w 12192000"/>
              <a:gd name="connsiteY32" fmla="*/ 270114 h 4939827"/>
              <a:gd name="connsiteX33" fmla="*/ 8672650 w 12192000"/>
              <a:gd name="connsiteY33" fmla="*/ 254821 h 4939827"/>
              <a:gd name="connsiteX34" fmla="*/ 8785543 w 12192000"/>
              <a:gd name="connsiteY34" fmla="*/ 263406 h 4939827"/>
              <a:gd name="connsiteX35" fmla="*/ 8830588 w 12192000"/>
              <a:gd name="connsiteY35" fmla="*/ 265483 h 4939827"/>
              <a:gd name="connsiteX36" fmla="*/ 8905142 w 12192000"/>
              <a:gd name="connsiteY36" fmla="*/ 264958 h 4939827"/>
              <a:gd name="connsiteX37" fmla="*/ 8968582 w 12192000"/>
              <a:gd name="connsiteY37" fmla="*/ 262728 h 4939827"/>
              <a:gd name="connsiteX38" fmla="*/ 8972994 w 12192000"/>
              <a:gd name="connsiteY38" fmla="*/ 263284 h 4939827"/>
              <a:gd name="connsiteX39" fmla="*/ 9004605 w 12192000"/>
              <a:gd name="connsiteY39" fmla="*/ 258041 h 4939827"/>
              <a:gd name="connsiteX40" fmla="*/ 9016165 w 12192000"/>
              <a:gd name="connsiteY40" fmla="*/ 261258 h 4939827"/>
              <a:gd name="connsiteX41" fmla="*/ 9043297 w 12192000"/>
              <a:gd name="connsiteY41" fmla="*/ 281547 h 4939827"/>
              <a:gd name="connsiteX42" fmla="*/ 9048315 w 12192000"/>
              <a:gd name="connsiteY42" fmla="*/ 279264 h 4939827"/>
              <a:gd name="connsiteX43" fmla="*/ 9054706 w 12192000"/>
              <a:gd name="connsiteY43" fmla="*/ 278538 h 4939827"/>
              <a:gd name="connsiteX44" fmla="*/ 9070919 w 12192000"/>
              <a:gd name="connsiteY44" fmla="*/ 281810 h 4939827"/>
              <a:gd name="connsiteX45" fmla="*/ 9076813 w 12192000"/>
              <a:gd name="connsiteY45" fmla="*/ 283909 h 4939827"/>
              <a:gd name="connsiteX46" fmla="*/ 9085871 w 12192000"/>
              <a:gd name="connsiteY46" fmla="*/ 285133 h 4939827"/>
              <a:gd name="connsiteX47" fmla="*/ 9086159 w 12192000"/>
              <a:gd name="connsiteY47" fmla="*/ 284887 h 4939827"/>
              <a:gd name="connsiteX48" fmla="*/ 9134606 w 12192000"/>
              <a:gd name="connsiteY48" fmla="*/ 288168 h 4939827"/>
              <a:gd name="connsiteX49" fmla="*/ 9195590 w 12192000"/>
              <a:gd name="connsiteY49" fmla="*/ 279568 h 4939827"/>
              <a:gd name="connsiteX50" fmla="*/ 9219336 w 12192000"/>
              <a:gd name="connsiteY50" fmla="*/ 278133 h 4939827"/>
              <a:gd name="connsiteX51" fmla="*/ 9232362 w 12192000"/>
              <a:gd name="connsiteY51" fmla="*/ 275894 h 4939827"/>
              <a:gd name="connsiteX52" fmla="*/ 9233396 w 12192000"/>
              <a:gd name="connsiteY52" fmla="*/ 274803 h 4939827"/>
              <a:gd name="connsiteX53" fmla="*/ 9256213 w 12192000"/>
              <a:gd name="connsiteY53" fmla="*/ 281576 h 4939827"/>
              <a:gd name="connsiteX54" fmla="*/ 9371484 w 12192000"/>
              <a:gd name="connsiteY54" fmla="*/ 329634 h 4939827"/>
              <a:gd name="connsiteX55" fmla="*/ 9404829 w 12192000"/>
              <a:gd name="connsiteY55" fmla="*/ 339038 h 4939827"/>
              <a:gd name="connsiteX56" fmla="*/ 9427021 w 12192000"/>
              <a:gd name="connsiteY56" fmla="*/ 358784 h 4939827"/>
              <a:gd name="connsiteX57" fmla="*/ 9670844 w 12192000"/>
              <a:gd name="connsiteY57" fmla="*/ 405128 h 4939827"/>
              <a:gd name="connsiteX58" fmla="*/ 9816083 w 12192000"/>
              <a:gd name="connsiteY58" fmla="*/ 416573 h 4939827"/>
              <a:gd name="connsiteX59" fmla="*/ 9936741 w 12192000"/>
              <a:gd name="connsiteY59" fmla="*/ 437044 h 4939827"/>
              <a:gd name="connsiteX60" fmla="*/ 10050093 w 12192000"/>
              <a:gd name="connsiteY60" fmla="*/ 443783 h 4939827"/>
              <a:gd name="connsiteX61" fmla="*/ 10130090 w 12192000"/>
              <a:gd name="connsiteY61" fmla="*/ 459520 h 4939827"/>
              <a:gd name="connsiteX62" fmla="*/ 10173456 w 12192000"/>
              <a:gd name="connsiteY62" fmla="*/ 457749 h 4939827"/>
              <a:gd name="connsiteX63" fmla="*/ 10218232 w 12192000"/>
              <a:gd name="connsiteY63" fmla="*/ 459820 h 4939827"/>
              <a:gd name="connsiteX64" fmla="*/ 10354176 w 12192000"/>
              <a:gd name="connsiteY64" fmla="*/ 471377 h 4939827"/>
              <a:gd name="connsiteX65" fmla="*/ 10430681 w 12192000"/>
              <a:gd name="connsiteY65" fmla="*/ 481226 h 4939827"/>
              <a:gd name="connsiteX66" fmla="*/ 10478169 w 12192000"/>
              <a:gd name="connsiteY66" fmla="*/ 481774 h 4939827"/>
              <a:gd name="connsiteX67" fmla="*/ 10540907 w 12192000"/>
              <a:gd name="connsiteY67" fmla="*/ 485607 h 4939827"/>
              <a:gd name="connsiteX68" fmla="*/ 10614941 w 12192000"/>
              <a:gd name="connsiteY68" fmla="*/ 487592 h 4939827"/>
              <a:gd name="connsiteX69" fmla="*/ 10674098 w 12192000"/>
              <a:gd name="connsiteY69" fmla="*/ 521656 h 4939827"/>
              <a:gd name="connsiteX70" fmla="*/ 10874834 w 12192000"/>
              <a:gd name="connsiteY70" fmla="*/ 574867 h 4939827"/>
              <a:gd name="connsiteX71" fmla="*/ 10944981 w 12192000"/>
              <a:gd name="connsiteY71" fmla="*/ 615042 h 4939827"/>
              <a:gd name="connsiteX72" fmla="*/ 11006376 w 12192000"/>
              <a:gd name="connsiteY72" fmla="*/ 645957 h 4939827"/>
              <a:gd name="connsiteX73" fmla="*/ 11076308 w 12192000"/>
              <a:gd name="connsiteY73" fmla="*/ 675698 h 4939827"/>
              <a:gd name="connsiteX74" fmla="*/ 11148789 w 12192000"/>
              <a:gd name="connsiteY74" fmla="*/ 685041 h 4939827"/>
              <a:gd name="connsiteX75" fmla="*/ 11249129 w 12192000"/>
              <a:gd name="connsiteY75" fmla="*/ 684218 h 4939827"/>
              <a:gd name="connsiteX76" fmla="*/ 11299915 w 12192000"/>
              <a:gd name="connsiteY76" fmla="*/ 692177 h 4939827"/>
              <a:gd name="connsiteX77" fmla="*/ 11386973 w 12192000"/>
              <a:gd name="connsiteY77" fmla="*/ 708209 h 4939827"/>
              <a:gd name="connsiteX78" fmla="*/ 11500105 w 12192000"/>
              <a:gd name="connsiteY78" fmla="*/ 735014 h 4939827"/>
              <a:gd name="connsiteX79" fmla="*/ 11621735 w 12192000"/>
              <a:gd name="connsiteY79" fmla="*/ 789584 h 4939827"/>
              <a:gd name="connsiteX80" fmla="*/ 11691200 w 12192000"/>
              <a:gd name="connsiteY80" fmla="*/ 867902 h 4939827"/>
              <a:gd name="connsiteX81" fmla="*/ 11819427 w 12192000"/>
              <a:gd name="connsiteY81" fmla="*/ 911634 h 4939827"/>
              <a:gd name="connsiteX82" fmla="*/ 11969720 w 12192000"/>
              <a:gd name="connsiteY82" fmla="*/ 964737 h 4939827"/>
              <a:gd name="connsiteX83" fmla="*/ 12055766 w 12192000"/>
              <a:gd name="connsiteY83" fmla="*/ 991268 h 4939827"/>
              <a:gd name="connsiteX84" fmla="*/ 12171539 w 12192000"/>
              <a:gd name="connsiteY84" fmla="*/ 995427 h 4939827"/>
              <a:gd name="connsiteX85" fmla="*/ 12187831 w 12192000"/>
              <a:gd name="connsiteY85" fmla="*/ 996580 h 4939827"/>
              <a:gd name="connsiteX86" fmla="*/ 12192000 w 12192000"/>
              <a:gd name="connsiteY86" fmla="*/ 996726 h 4939827"/>
              <a:gd name="connsiteX87" fmla="*/ 12192000 w 12192000"/>
              <a:gd name="connsiteY87" fmla="*/ 4939827 h 4939827"/>
              <a:gd name="connsiteX88" fmla="*/ 0 w 12192000"/>
              <a:gd name="connsiteY88" fmla="*/ 4939827 h 4939827"/>
              <a:gd name="connsiteX89" fmla="*/ 0 w 12192000"/>
              <a:gd name="connsiteY89" fmla="*/ 512043 h 4939827"/>
              <a:gd name="connsiteX90" fmla="*/ 7381 w 12192000"/>
              <a:gd name="connsiteY90" fmla="*/ 512580 h 4939827"/>
              <a:gd name="connsiteX91" fmla="*/ 100029 w 12192000"/>
              <a:gd name="connsiteY91" fmla="*/ 504758 h 4939827"/>
              <a:gd name="connsiteX92" fmla="*/ 155244 w 12192000"/>
              <a:gd name="connsiteY92" fmla="*/ 525130 h 4939827"/>
              <a:gd name="connsiteX93" fmla="*/ 254366 w 12192000"/>
              <a:gd name="connsiteY93" fmla="*/ 534449 h 4939827"/>
              <a:gd name="connsiteX94" fmla="*/ 447292 w 12192000"/>
              <a:gd name="connsiteY94" fmla="*/ 542725 h 4939827"/>
              <a:gd name="connsiteX95" fmla="*/ 628105 w 12192000"/>
              <a:gd name="connsiteY95" fmla="*/ 547853 h 4939827"/>
              <a:gd name="connsiteX96" fmla="*/ 783146 w 12192000"/>
              <a:gd name="connsiteY96" fmla="*/ 591799 h 4939827"/>
              <a:gd name="connsiteX97" fmla="*/ 1043676 w 12192000"/>
              <a:gd name="connsiteY97" fmla="*/ 591887 h 4939827"/>
              <a:gd name="connsiteX98" fmla="*/ 1281816 w 12192000"/>
              <a:gd name="connsiteY98" fmla="*/ 520946 h 4939827"/>
              <a:gd name="connsiteX99" fmla="*/ 1486347 w 12192000"/>
              <a:gd name="connsiteY99" fmla="*/ 487310 h 4939827"/>
              <a:gd name="connsiteX100" fmla="*/ 1568079 w 12192000"/>
              <a:gd name="connsiteY100" fmla="*/ 462531 h 4939827"/>
              <a:gd name="connsiteX101" fmla="*/ 1622516 w 12192000"/>
              <a:gd name="connsiteY101" fmla="*/ 466058 h 4939827"/>
              <a:gd name="connsiteX102" fmla="*/ 1655457 w 12192000"/>
              <a:gd name="connsiteY102" fmla="*/ 465359 h 4939827"/>
              <a:gd name="connsiteX103" fmla="*/ 1717454 w 12192000"/>
              <a:gd name="connsiteY103" fmla="*/ 417203 h 4939827"/>
              <a:gd name="connsiteX104" fmla="*/ 1913794 w 12192000"/>
              <a:gd name="connsiteY104" fmla="*/ 365255 h 4939827"/>
              <a:gd name="connsiteX105" fmla="*/ 2129762 w 12192000"/>
              <a:gd name="connsiteY105" fmla="*/ 367832 h 4939827"/>
              <a:gd name="connsiteX106" fmla="*/ 2376970 w 12192000"/>
              <a:gd name="connsiteY106" fmla="*/ 350129 h 4939827"/>
              <a:gd name="connsiteX107" fmla="*/ 2480155 w 12192000"/>
              <a:gd name="connsiteY107" fmla="*/ 359227 h 4939827"/>
              <a:gd name="connsiteX108" fmla="*/ 2586782 w 12192000"/>
              <a:gd name="connsiteY108" fmla="*/ 339352 h 4939827"/>
              <a:gd name="connsiteX109" fmla="*/ 2679617 w 12192000"/>
              <a:gd name="connsiteY109" fmla="*/ 305383 h 4939827"/>
              <a:gd name="connsiteX110" fmla="*/ 2788947 w 12192000"/>
              <a:gd name="connsiteY110" fmla="*/ 250375 h 4939827"/>
              <a:gd name="connsiteX111" fmla="*/ 2965530 w 12192000"/>
              <a:gd name="connsiteY111" fmla="*/ 245958 h 4939827"/>
              <a:gd name="connsiteX112" fmla="*/ 3103677 w 12192000"/>
              <a:gd name="connsiteY112" fmla="*/ 209527 h 4939827"/>
              <a:gd name="connsiteX113" fmla="*/ 3126759 w 12192000"/>
              <a:gd name="connsiteY113" fmla="*/ 211226 h 4939827"/>
              <a:gd name="connsiteX114" fmla="*/ 3164020 w 12192000"/>
              <a:gd name="connsiteY114" fmla="*/ 212779 h 4939827"/>
              <a:gd name="connsiteX115" fmla="*/ 3285019 w 12192000"/>
              <a:gd name="connsiteY115" fmla="*/ 220535 h 4939827"/>
              <a:gd name="connsiteX116" fmla="*/ 3365154 w 12192000"/>
              <a:gd name="connsiteY116" fmla="*/ 226416 h 4939827"/>
              <a:gd name="connsiteX117" fmla="*/ 3367507 w 12192000"/>
              <a:gd name="connsiteY117" fmla="*/ 225416 h 4939827"/>
              <a:gd name="connsiteX118" fmla="*/ 3387567 w 12192000"/>
              <a:gd name="connsiteY118" fmla="*/ 227103 h 4939827"/>
              <a:gd name="connsiteX119" fmla="*/ 3498001 w 12192000"/>
              <a:gd name="connsiteY119" fmla="*/ 231941 h 4939827"/>
              <a:gd name="connsiteX120" fmla="*/ 3561557 w 12192000"/>
              <a:gd name="connsiteY120" fmla="*/ 228095 h 4939827"/>
              <a:gd name="connsiteX121" fmla="*/ 3611920 w 12192000"/>
              <a:gd name="connsiteY121" fmla="*/ 218094 h 4939827"/>
              <a:gd name="connsiteX122" fmla="*/ 3620528 w 12192000"/>
              <a:gd name="connsiteY122" fmla="*/ 218788 h 4939827"/>
              <a:gd name="connsiteX123" fmla="*/ 3620766 w 12192000"/>
              <a:gd name="connsiteY123" fmla="*/ 218511 h 4939827"/>
              <a:gd name="connsiteX124" fmla="*/ 3629977 w 12192000"/>
              <a:gd name="connsiteY124" fmla="*/ 218664 h 4939827"/>
              <a:gd name="connsiteX125" fmla="*/ 3636217 w 12192000"/>
              <a:gd name="connsiteY125" fmla="*/ 220048 h 4939827"/>
              <a:gd name="connsiteX126" fmla="*/ 3709484 w 12192000"/>
              <a:gd name="connsiteY126" fmla="*/ 186927 h 4939827"/>
              <a:gd name="connsiteX127" fmla="*/ 3761342 w 12192000"/>
              <a:gd name="connsiteY127" fmla="*/ 177474 h 4939827"/>
              <a:gd name="connsiteX128" fmla="*/ 3799748 w 12192000"/>
              <a:gd name="connsiteY128" fmla="*/ 167154 h 4939827"/>
              <a:gd name="connsiteX129" fmla="*/ 3922756 w 12192000"/>
              <a:gd name="connsiteY129" fmla="*/ 194044 h 4939827"/>
              <a:gd name="connsiteX130" fmla="*/ 4028476 w 12192000"/>
              <a:gd name="connsiteY130" fmla="*/ 223679 h 4939827"/>
              <a:gd name="connsiteX131" fmla="*/ 4191582 w 12192000"/>
              <a:gd name="connsiteY131" fmla="*/ 238952 h 4939827"/>
              <a:gd name="connsiteX132" fmla="*/ 4251024 w 12192000"/>
              <a:gd name="connsiteY132" fmla="*/ 240874 h 4939827"/>
              <a:gd name="connsiteX133" fmla="*/ 4355275 w 12192000"/>
              <a:gd name="connsiteY133" fmla="*/ 260205 h 4939827"/>
              <a:gd name="connsiteX134" fmla="*/ 4423807 w 12192000"/>
              <a:gd name="connsiteY134" fmla="*/ 270366 h 4939827"/>
              <a:gd name="connsiteX135" fmla="*/ 4558432 w 12192000"/>
              <a:gd name="connsiteY135" fmla="*/ 269194 h 4939827"/>
              <a:gd name="connsiteX136" fmla="*/ 4635061 w 12192000"/>
              <a:gd name="connsiteY136" fmla="*/ 280682 h 4939827"/>
              <a:gd name="connsiteX137" fmla="*/ 4807427 w 12192000"/>
              <a:gd name="connsiteY137" fmla="*/ 276835 h 4939827"/>
              <a:gd name="connsiteX138" fmla="*/ 5028933 w 12192000"/>
              <a:gd name="connsiteY138" fmla="*/ 183887 h 4939827"/>
              <a:gd name="connsiteX139" fmla="*/ 5093642 w 12192000"/>
              <a:gd name="connsiteY139" fmla="*/ 177214 h 4939827"/>
              <a:gd name="connsiteX140" fmla="*/ 5102642 w 12192000"/>
              <a:gd name="connsiteY140" fmla="*/ 186816 h 4939827"/>
              <a:gd name="connsiteX141" fmla="*/ 5193590 w 12192000"/>
              <a:gd name="connsiteY141" fmla="*/ 156458 h 4939827"/>
              <a:gd name="connsiteX142" fmla="*/ 5323922 w 12192000"/>
              <a:gd name="connsiteY142" fmla="*/ 146332 h 4939827"/>
              <a:gd name="connsiteX143" fmla="*/ 5421860 w 12192000"/>
              <a:gd name="connsiteY143" fmla="*/ 167298 h 4939827"/>
              <a:gd name="connsiteX144" fmla="*/ 5476948 w 12192000"/>
              <a:gd name="connsiteY144" fmla="*/ 173249 h 4939827"/>
              <a:gd name="connsiteX145" fmla="*/ 5516842 w 12192000"/>
              <a:gd name="connsiteY145" fmla="*/ 184018 h 4939827"/>
              <a:gd name="connsiteX146" fmla="*/ 5619415 w 12192000"/>
              <a:gd name="connsiteY146" fmla="*/ 176781 h 4939827"/>
              <a:gd name="connsiteX147" fmla="*/ 5789867 w 12192000"/>
              <a:gd name="connsiteY147" fmla="*/ 150304 h 4939827"/>
              <a:gd name="connsiteX148" fmla="*/ 5825953 w 12192000"/>
              <a:gd name="connsiteY148" fmla="*/ 147907 h 4939827"/>
              <a:gd name="connsiteX149" fmla="*/ 5856168 w 12192000"/>
              <a:gd name="connsiteY149" fmla="*/ 158719 h 4939827"/>
              <a:gd name="connsiteX150" fmla="*/ 5862476 w 12192000"/>
              <a:gd name="connsiteY150" fmla="*/ 172447 h 4939827"/>
              <a:gd name="connsiteX151" fmla="*/ 5882195 w 12192000"/>
              <a:gd name="connsiteY151" fmla="*/ 173195 h 4939827"/>
              <a:gd name="connsiteX152" fmla="*/ 5887271 w 12192000"/>
              <a:gd name="connsiteY152" fmla="*/ 176084 h 4939827"/>
              <a:gd name="connsiteX153" fmla="*/ 5921577 w 12192000"/>
              <a:gd name="connsiteY153" fmla="*/ 169858 h 4939827"/>
              <a:gd name="connsiteX154" fmla="*/ 5983240 w 12192000"/>
              <a:gd name="connsiteY154" fmla="*/ 152755 h 4939827"/>
              <a:gd name="connsiteX155" fmla="*/ 6152287 w 12192000"/>
              <a:gd name="connsiteY155" fmla="*/ 116736 h 4939827"/>
              <a:gd name="connsiteX156" fmla="*/ 6415830 w 12192000"/>
              <a:gd name="connsiteY156" fmla="*/ 136006 h 4939827"/>
              <a:gd name="connsiteX157" fmla="*/ 6756965 w 12192000"/>
              <a:gd name="connsiteY157" fmla="*/ 57636 h 4939827"/>
              <a:gd name="connsiteX158" fmla="*/ 6819400 w 12192000"/>
              <a:gd name="connsiteY158" fmla="*/ 30742 h 4939827"/>
              <a:gd name="connsiteX159" fmla="*/ 6986370 w 12192000"/>
              <a:gd name="connsiteY159" fmla="*/ 12659 h 4939827"/>
              <a:gd name="connsiteX160" fmla="*/ 6989536 w 12192000"/>
              <a:gd name="connsiteY160" fmla="*/ 14528 h 4939827"/>
              <a:gd name="connsiteX161" fmla="*/ 7015933 w 12192000"/>
              <a:gd name="connsiteY161" fmla="*/ 9653 h 4939827"/>
              <a:gd name="connsiteX162" fmla="*/ 7020592 w 12192000"/>
              <a:gd name="connsiteY162" fmla="*/ 1651 h 4939827"/>
              <a:gd name="connsiteX163" fmla="*/ 7025905 w 12192000"/>
              <a:gd name="connsiteY163"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732750 w 12192000"/>
              <a:gd name="connsiteY13" fmla="*/ 145456 h 4939827"/>
              <a:gd name="connsiteX14" fmla="*/ 7785900 w 12192000"/>
              <a:gd name="connsiteY14" fmla="*/ 154493 h 4939827"/>
              <a:gd name="connsiteX15" fmla="*/ 7952584 w 12192000"/>
              <a:gd name="connsiteY15" fmla="*/ 170181 h 4939827"/>
              <a:gd name="connsiteX16" fmla="*/ 8009534 w 12192000"/>
              <a:gd name="connsiteY16" fmla="*/ 176441 h 4939827"/>
              <a:gd name="connsiteX17" fmla="*/ 8058681 w 12192000"/>
              <a:gd name="connsiteY17" fmla="*/ 219431 h 4939827"/>
              <a:gd name="connsiteX18" fmla="*/ 8126175 w 12192000"/>
              <a:gd name="connsiteY18" fmla="*/ 240005 h 4939827"/>
              <a:gd name="connsiteX19" fmla="*/ 8166439 w 12192000"/>
              <a:gd name="connsiteY19" fmla="*/ 252699 h 4939827"/>
              <a:gd name="connsiteX20" fmla="*/ 8281371 w 12192000"/>
              <a:gd name="connsiteY20" fmla="*/ 256875 h 4939827"/>
              <a:gd name="connsiteX21" fmla="*/ 8381609 w 12192000"/>
              <a:gd name="connsiteY21" fmla="*/ 240618 h 4939827"/>
              <a:gd name="connsiteX22" fmla="*/ 8406759 w 12192000"/>
              <a:gd name="connsiteY22" fmla="*/ 232517 h 4939827"/>
              <a:gd name="connsiteX23" fmla="*/ 8426506 w 12192000"/>
              <a:gd name="connsiteY23" fmla="*/ 241842 h 4939827"/>
              <a:gd name="connsiteX24" fmla="*/ 8427949 w 12192000"/>
              <a:gd name="connsiteY24" fmla="*/ 240981 h 4939827"/>
              <a:gd name="connsiteX25" fmla="*/ 8441468 w 12192000"/>
              <a:gd name="connsiteY25" fmla="*/ 241157 h 4939827"/>
              <a:gd name="connsiteX26" fmla="*/ 8565757 w 12192000"/>
              <a:gd name="connsiteY26" fmla="*/ 255317 h 4939827"/>
              <a:gd name="connsiteX27" fmla="*/ 8573171 w 12192000"/>
              <a:gd name="connsiteY27" fmla="*/ 258426 h 4939827"/>
              <a:gd name="connsiteX28" fmla="*/ 8573548 w 12192000"/>
              <a:gd name="connsiteY28" fmla="*/ 258241 h 4939827"/>
              <a:gd name="connsiteX29" fmla="*/ 8581827 w 12192000"/>
              <a:gd name="connsiteY29" fmla="*/ 261028 h 4939827"/>
              <a:gd name="connsiteX30" fmla="*/ 8586687 w 12192000"/>
              <a:gd name="connsiteY30" fmla="*/ 264089 h 4939827"/>
              <a:gd name="connsiteX31" fmla="*/ 8601067 w 12192000"/>
              <a:gd name="connsiteY31" fmla="*/ 270114 h 4939827"/>
              <a:gd name="connsiteX32" fmla="*/ 8672650 w 12192000"/>
              <a:gd name="connsiteY32" fmla="*/ 254821 h 4939827"/>
              <a:gd name="connsiteX33" fmla="*/ 8785543 w 12192000"/>
              <a:gd name="connsiteY33" fmla="*/ 263406 h 4939827"/>
              <a:gd name="connsiteX34" fmla="*/ 8830588 w 12192000"/>
              <a:gd name="connsiteY34" fmla="*/ 265483 h 4939827"/>
              <a:gd name="connsiteX35" fmla="*/ 8905142 w 12192000"/>
              <a:gd name="connsiteY35" fmla="*/ 264958 h 4939827"/>
              <a:gd name="connsiteX36" fmla="*/ 8968582 w 12192000"/>
              <a:gd name="connsiteY36" fmla="*/ 262728 h 4939827"/>
              <a:gd name="connsiteX37" fmla="*/ 8972994 w 12192000"/>
              <a:gd name="connsiteY37" fmla="*/ 263284 h 4939827"/>
              <a:gd name="connsiteX38" fmla="*/ 9004605 w 12192000"/>
              <a:gd name="connsiteY38" fmla="*/ 258041 h 4939827"/>
              <a:gd name="connsiteX39" fmla="*/ 9016165 w 12192000"/>
              <a:gd name="connsiteY39" fmla="*/ 261258 h 4939827"/>
              <a:gd name="connsiteX40" fmla="*/ 9043297 w 12192000"/>
              <a:gd name="connsiteY40" fmla="*/ 281547 h 4939827"/>
              <a:gd name="connsiteX41" fmla="*/ 9048315 w 12192000"/>
              <a:gd name="connsiteY41" fmla="*/ 279264 h 4939827"/>
              <a:gd name="connsiteX42" fmla="*/ 9054706 w 12192000"/>
              <a:gd name="connsiteY42" fmla="*/ 278538 h 4939827"/>
              <a:gd name="connsiteX43" fmla="*/ 9070919 w 12192000"/>
              <a:gd name="connsiteY43" fmla="*/ 281810 h 4939827"/>
              <a:gd name="connsiteX44" fmla="*/ 9076813 w 12192000"/>
              <a:gd name="connsiteY44" fmla="*/ 283909 h 4939827"/>
              <a:gd name="connsiteX45" fmla="*/ 9085871 w 12192000"/>
              <a:gd name="connsiteY45" fmla="*/ 285133 h 4939827"/>
              <a:gd name="connsiteX46" fmla="*/ 9086159 w 12192000"/>
              <a:gd name="connsiteY46" fmla="*/ 284887 h 4939827"/>
              <a:gd name="connsiteX47" fmla="*/ 9134606 w 12192000"/>
              <a:gd name="connsiteY47" fmla="*/ 288168 h 4939827"/>
              <a:gd name="connsiteX48" fmla="*/ 9195590 w 12192000"/>
              <a:gd name="connsiteY48" fmla="*/ 279568 h 4939827"/>
              <a:gd name="connsiteX49" fmla="*/ 9219336 w 12192000"/>
              <a:gd name="connsiteY49" fmla="*/ 278133 h 4939827"/>
              <a:gd name="connsiteX50" fmla="*/ 9232362 w 12192000"/>
              <a:gd name="connsiteY50" fmla="*/ 275894 h 4939827"/>
              <a:gd name="connsiteX51" fmla="*/ 9233396 w 12192000"/>
              <a:gd name="connsiteY51" fmla="*/ 274803 h 4939827"/>
              <a:gd name="connsiteX52" fmla="*/ 9256213 w 12192000"/>
              <a:gd name="connsiteY52" fmla="*/ 281576 h 4939827"/>
              <a:gd name="connsiteX53" fmla="*/ 9371484 w 12192000"/>
              <a:gd name="connsiteY53" fmla="*/ 329634 h 4939827"/>
              <a:gd name="connsiteX54" fmla="*/ 9404829 w 12192000"/>
              <a:gd name="connsiteY54" fmla="*/ 339038 h 4939827"/>
              <a:gd name="connsiteX55" fmla="*/ 9427021 w 12192000"/>
              <a:gd name="connsiteY55" fmla="*/ 358784 h 4939827"/>
              <a:gd name="connsiteX56" fmla="*/ 9670844 w 12192000"/>
              <a:gd name="connsiteY56" fmla="*/ 405128 h 4939827"/>
              <a:gd name="connsiteX57" fmla="*/ 9816083 w 12192000"/>
              <a:gd name="connsiteY57" fmla="*/ 416573 h 4939827"/>
              <a:gd name="connsiteX58" fmla="*/ 9936741 w 12192000"/>
              <a:gd name="connsiteY58" fmla="*/ 437044 h 4939827"/>
              <a:gd name="connsiteX59" fmla="*/ 10050093 w 12192000"/>
              <a:gd name="connsiteY59" fmla="*/ 443783 h 4939827"/>
              <a:gd name="connsiteX60" fmla="*/ 10130090 w 12192000"/>
              <a:gd name="connsiteY60" fmla="*/ 459520 h 4939827"/>
              <a:gd name="connsiteX61" fmla="*/ 10173456 w 12192000"/>
              <a:gd name="connsiteY61" fmla="*/ 457749 h 4939827"/>
              <a:gd name="connsiteX62" fmla="*/ 10218232 w 12192000"/>
              <a:gd name="connsiteY62" fmla="*/ 459820 h 4939827"/>
              <a:gd name="connsiteX63" fmla="*/ 10354176 w 12192000"/>
              <a:gd name="connsiteY63" fmla="*/ 471377 h 4939827"/>
              <a:gd name="connsiteX64" fmla="*/ 10430681 w 12192000"/>
              <a:gd name="connsiteY64" fmla="*/ 481226 h 4939827"/>
              <a:gd name="connsiteX65" fmla="*/ 10478169 w 12192000"/>
              <a:gd name="connsiteY65" fmla="*/ 481774 h 4939827"/>
              <a:gd name="connsiteX66" fmla="*/ 10540907 w 12192000"/>
              <a:gd name="connsiteY66" fmla="*/ 485607 h 4939827"/>
              <a:gd name="connsiteX67" fmla="*/ 10614941 w 12192000"/>
              <a:gd name="connsiteY67" fmla="*/ 487592 h 4939827"/>
              <a:gd name="connsiteX68" fmla="*/ 10674098 w 12192000"/>
              <a:gd name="connsiteY68" fmla="*/ 521656 h 4939827"/>
              <a:gd name="connsiteX69" fmla="*/ 10874834 w 12192000"/>
              <a:gd name="connsiteY69" fmla="*/ 574867 h 4939827"/>
              <a:gd name="connsiteX70" fmla="*/ 10944981 w 12192000"/>
              <a:gd name="connsiteY70" fmla="*/ 615042 h 4939827"/>
              <a:gd name="connsiteX71" fmla="*/ 11006376 w 12192000"/>
              <a:gd name="connsiteY71" fmla="*/ 645957 h 4939827"/>
              <a:gd name="connsiteX72" fmla="*/ 11076308 w 12192000"/>
              <a:gd name="connsiteY72" fmla="*/ 675698 h 4939827"/>
              <a:gd name="connsiteX73" fmla="*/ 11148789 w 12192000"/>
              <a:gd name="connsiteY73" fmla="*/ 685041 h 4939827"/>
              <a:gd name="connsiteX74" fmla="*/ 11249129 w 12192000"/>
              <a:gd name="connsiteY74" fmla="*/ 684218 h 4939827"/>
              <a:gd name="connsiteX75" fmla="*/ 11299915 w 12192000"/>
              <a:gd name="connsiteY75" fmla="*/ 692177 h 4939827"/>
              <a:gd name="connsiteX76" fmla="*/ 11386973 w 12192000"/>
              <a:gd name="connsiteY76" fmla="*/ 708209 h 4939827"/>
              <a:gd name="connsiteX77" fmla="*/ 11500105 w 12192000"/>
              <a:gd name="connsiteY77" fmla="*/ 735014 h 4939827"/>
              <a:gd name="connsiteX78" fmla="*/ 11621735 w 12192000"/>
              <a:gd name="connsiteY78" fmla="*/ 789584 h 4939827"/>
              <a:gd name="connsiteX79" fmla="*/ 11691200 w 12192000"/>
              <a:gd name="connsiteY79" fmla="*/ 867902 h 4939827"/>
              <a:gd name="connsiteX80" fmla="*/ 11819427 w 12192000"/>
              <a:gd name="connsiteY80" fmla="*/ 911634 h 4939827"/>
              <a:gd name="connsiteX81" fmla="*/ 11969720 w 12192000"/>
              <a:gd name="connsiteY81" fmla="*/ 964737 h 4939827"/>
              <a:gd name="connsiteX82" fmla="*/ 12055766 w 12192000"/>
              <a:gd name="connsiteY82" fmla="*/ 991268 h 4939827"/>
              <a:gd name="connsiteX83" fmla="*/ 12171539 w 12192000"/>
              <a:gd name="connsiteY83" fmla="*/ 995427 h 4939827"/>
              <a:gd name="connsiteX84" fmla="*/ 12187831 w 12192000"/>
              <a:gd name="connsiteY84" fmla="*/ 996580 h 4939827"/>
              <a:gd name="connsiteX85" fmla="*/ 12192000 w 12192000"/>
              <a:gd name="connsiteY85" fmla="*/ 996726 h 4939827"/>
              <a:gd name="connsiteX86" fmla="*/ 12192000 w 12192000"/>
              <a:gd name="connsiteY86" fmla="*/ 4939827 h 4939827"/>
              <a:gd name="connsiteX87" fmla="*/ 0 w 12192000"/>
              <a:gd name="connsiteY87" fmla="*/ 4939827 h 4939827"/>
              <a:gd name="connsiteX88" fmla="*/ 0 w 12192000"/>
              <a:gd name="connsiteY88" fmla="*/ 512043 h 4939827"/>
              <a:gd name="connsiteX89" fmla="*/ 7381 w 12192000"/>
              <a:gd name="connsiteY89" fmla="*/ 512580 h 4939827"/>
              <a:gd name="connsiteX90" fmla="*/ 100029 w 12192000"/>
              <a:gd name="connsiteY90" fmla="*/ 504758 h 4939827"/>
              <a:gd name="connsiteX91" fmla="*/ 155244 w 12192000"/>
              <a:gd name="connsiteY91" fmla="*/ 525130 h 4939827"/>
              <a:gd name="connsiteX92" fmla="*/ 254366 w 12192000"/>
              <a:gd name="connsiteY92" fmla="*/ 534449 h 4939827"/>
              <a:gd name="connsiteX93" fmla="*/ 447292 w 12192000"/>
              <a:gd name="connsiteY93" fmla="*/ 542725 h 4939827"/>
              <a:gd name="connsiteX94" fmla="*/ 628105 w 12192000"/>
              <a:gd name="connsiteY94" fmla="*/ 547853 h 4939827"/>
              <a:gd name="connsiteX95" fmla="*/ 783146 w 12192000"/>
              <a:gd name="connsiteY95" fmla="*/ 591799 h 4939827"/>
              <a:gd name="connsiteX96" fmla="*/ 1043676 w 12192000"/>
              <a:gd name="connsiteY96" fmla="*/ 591887 h 4939827"/>
              <a:gd name="connsiteX97" fmla="*/ 1281816 w 12192000"/>
              <a:gd name="connsiteY97" fmla="*/ 520946 h 4939827"/>
              <a:gd name="connsiteX98" fmla="*/ 1486347 w 12192000"/>
              <a:gd name="connsiteY98" fmla="*/ 487310 h 4939827"/>
              <a:gd name="connsiteX99" fmla="*/ 1568079 w 12192000"/>
              <a:gd name="connsiteY99" fmla="*/ 462531 h 4939827"/>
              <a:gd name="connsiteX100" fmla="*/ 1622516 w 12192000"/>
              <a:gd name="connsiteY100" fmla="*/ 466058 h 4939827"/>
              <a:gd name="connsiteX101" fmla="*/ 1655457 w 12192000"/>
              <a:gd name="connsiteY101" fmla="*/ 465359 h 4939827"/>
              <a:gd name="connsiteX102" fmla="*/ 1717454 w 12192000"/>
              <a:gd name="connsiteY102" fmla="*/ 417203 h 4939827"/>
              <a:gd name="connsiteX103" fmla="*/ 1913794 w 12192000"/>
              <a:gd name="connsiteY103" fmla="*/ 365255 h 4939827"/>
              <a:gd name="connsiteX104" fmla="*/ 2129762 w 12192000"/>
              <a:gd name="connsiteY104" fmla="*/ 367832 h 4939827"/>
              <a:gd name="connsiteX105" fmla="*/ 2376970 w 12192000"/>
              <a:gd name="connsiteY105" fmla="*/ 350129 h 4939827"/>
              <a:gd name="connsiteX106" fmla="*/ 2480155 w 12192000"/>
              <a:gd name="connsiteY106" fmla="*/ 359227 h 4939827"/>
              <a:gd name="connsiteX107" fmla="*/ 2586782 w 12192000"/>
              <a:gd name="connsiteY107" fmla="*/ 339352 h 4939827"/>
              <a:gd name="connsiteX108" fmla="*/ 2679617 w 12192000"/>
              <a:gd name="connsiteY108" fmla="*/ 305383 h 4939827"/>
              <a:gd name="connsiteX109" fmla="*/ 2788947 w 12192000"/>
              <a:gd name="connsiteY109" fmla="*/ 250375 h 4939827"/>
              <a:gd name="connsiteX110" fmla="*/ 2965530 w 12192000"/>
              <a:gd name="connsiteY110" fmla="*/ 245958 h 4939827"/>
              <a:gd name="connsiteX111" fmla="*/ 3103677 w 12192000"/>
              <a:gd name="connsiteY111" fmla="*/ 209527 h 4939827"/>
              <a:gd name="connsiteX112" fmla="*/ 3126759 w 12192000"/>
              <a:gd name="connsiteY112" fmla="*/ 211226 h 4939827"/>
              <a:gd name="connsiteX113" fmla="*/ 3164020 w 12192000"/>
              <a:gd name="connsiteY113" fmla="*/ 212779 h 4939827"/>
              <a:gd name="connsiteX114" fmla="*/ 3285019 w 12192000"/>
              <a:gd name="connsiteY114" fmla="*/ 220535 h 4939827"/>
              <a:gd name="connsiteX115" fmla="*/ 3365154 w 12192000"/>
              <a:gd name="connsiteY115" fmla="*/ 226416 h 4939827"/>
              <a:gd name="connsiteX116" fmla="*/ 3367507 w 12192000"/>
              <a:gd name="connsiteY116" fmla="*/ 225416 h 4939827"/>
              <a:gd name="connsiteX117" fmla="*/ 3387567 w 12192000"/>
              <a:gd name="connsiteY117" fmla="*/ 227103 h 4939827"/>
              <a:gd name="connsiteX118" fmla="*/ 3498001 w 12192000"/>
              <a:gd name="connsiteY118" fmla="*/ 231941 h 4939827"/>
              <a:gd name="connsiteX119" fmla="*/ 3561557 w 12192000"/>
              <a:gd name="connsiteY119" fmla="*/ 228095 h 4939827"/>
              <a:gd name="connsiteX120" fmla="*/ 3611920 w 12192000"/>
              <a:gd name="connsiteY120" fmla="*/ 218094 h 4939827"/>
              <a:gd name="connsiteX121" fmla="*/ 3620528 w 12192000"/>
              <a:gd name="connsiteY121" fmla="*/ 218788 h 4939827"/>
              <a:gd name="connsiteX122" fmla="*/ 3620766 w 12192000"/>
              <a:gd name="connsiteY122" fmla="*/ 218511 h 4939827"/>
              <a:gd name="connsiteX123" fmla="*/ 3629977 w 12192000"/>
              <a:gd name="connsiteY123" fmla="*/ 218664 h 4939827"/>
              <a:gd name="connsiteX124" fmla="*/ 3636217 w 12192000"/>
              <a:gd name="connsiteY124" fmla="*/ 220048 h 4939827"/>
              <a:gd name="connsiteX125" fmla="*/ 3709484 w 12192000"/>
              <a:gd name="connsiteY125" fmla="*/ 186927 h 4939827"/>
              <a:gd name="connsiteX126" fmla="*/ 3761342 w 12192000"/>
              <a:gd name="connsiteY126" fmla="*/ 177474 h 4939827"/>
              <a:gd name="connsiteX127" fmla="*/ 3799748 w 12192000"/>
              <a:gd name="connsiteY127" fmla="*/ 167154 h 4939827"/>
              <a:gd name="connsiteX128" fmla="*/ 3922756 w 12192000"/>
              <a:gd name="connsiteY128" fmla="*/ 194044 h 4939827"/>
              <a:gd name="connsiteX129" fmla="*/ 4028476 w 12192000"/>
              <a:gd name="connsiteY129" fmla="*/ 223679 h 4939827"/>
              <a:gd name="connsiteX130" fmla="*/ 4191582 w 12192000"/>
              <a:gd name="connsiteY130" fmla="*/ 238952 h 4939827"/>
              <a:gd name="connsiteX131" fmla="*/ 4251024 w 12192000"/>
              <a:gd name="connsiteY131" fmla="*/ 240874 h 4939827"/>
              <a:gd name="connsiteX132" fmla="*/ 4355275 w 12192000"/>
              <a:gd name="connsiteY132" fmla="*/ 260205 h 4939827"/>
              <a:gd name="connsiteX133" fmla="*/ 4423807 w 12192000"/>
              <a:gd name="connsiteY133" fmla="*/ 270366 h 4939827"/>
              <a:gd name="connsiteX134" fmla="*/ 4558432 w 12192000"/>
              <a:gd name="connsiteY134" fmla="*/ 269194 h 4939827"/>
              <a:gd name="connsiteX135" fmla="*/ 4635061 w 12192000"/>
              <a:gd name="connsiteY135" fmla="*/ 280682 h 4939827"/>
              <a:gd name="connsiteX136" fmla="*/ 4807427 w 12192000"/>
              <a:gd name="connsiteY136" fmla="*/ 276835 h 4939827"/>
              <a:gd name="connsiteX137" fmla="*/ 5028933 w 12192000"/>
              <a:gd name="connsiteY137" fmla="*/ 183887 h 4939827"/>
              <a:gd name="connsiteX138" fmla="*/ 5093642 w 12192000"/>
              <a:gd name="connsiteY138" fmla="*/ 177214 h 4939827"/>
              <a:gd name="connsiteX139" fmla="*/ 5102642 w 12192000"/>
              <a:gd name="connsiteY139" fmla="*/ 186816 h 4939827"/>
              <a:gd name="connsiteX140" fmla="*/ 5193590 w 12192000"/>
              <a:gd name="connsiteY140" fmla="*/ 156458 h 4939827"/>
              <a:gd name="connsiteX141" fmla="*/ 5323922 w 12192000"/>
              <a:gd name="connsiteY141" fmla="*/ 146332 h 4939827"/>
              <a:gd name="connsiteX142" fmla="*/ 5421860 w 12192000"/>
              <a:gd name="connsiteY142" fmla="*/ 167298 h 4939827"/>
              <a:gd name="connsiteX143" fmla="*/ 5476948 w 12192000"/>
              <a:gd name="connsiteY143" fmla="*/ 173249 h 4939827"/>
              <a:gd name="connsiteX144" fmla="*/ 5516842 w 12192000"/>
              <a:gd name="connsiteY144" fmla="*/ 184018 h 4939827"/>
              <a:gd name="connsiteX145" fmla="*/ 5619415 w 12192000"/>
              <a:gd name="connsiteY145" fmla="*/ 176781 h 4939827"/>
              <a:gd name="connsiteX146" fmla="*/ 5789867 w 12192000"/>
              <a:gd name="connsiteY146" fmla="*/ 150304 h 4939827"/>
              <a:gd name="connsiteX147" fmla="*/ 5825953 w 12192000"/>
              <a:gd name="connsiteY147" fmla="*/ 147907 h 4939827"/>
              <a:gd name="connsiteX148" fmla="*/ 5856168 w 12192000"/>
              <a:gd name="connsiteY148" fmla="*/ 158719 h 4939827"/>
              <a:gd name="connsiteX149" fmla="*/ 5862476 w 12192000"/>
              <a:gd name="connsiteY149" fmla="*/ 172447 h 4939827"/>
              <a:gd name="connsiteX150" fmla="*/ 5882195 w 12192000"/>
              <a:gd name="connsiteY150" fmla="*/ 173195 h 4939827"/>
              <a:gd name="connsiteX151" fmla="*/ 5887271 w 12192000"/>
              <a:gd name="connsiteY151" fmla="*/ 176084 h 4939827"/>
              <a:gd name="connsiteX152" fmla="*/ 5921577 w 12192000"/>
              <a:gd name="connsiteY152" fmla="*/ 169858 h 4939827"/>
              <a:gd name="connsiteX153" fmla="*/ 5983240 w 12192000"/>
              <a:gd name="connsiteY153" fmla="*/ 152755 h 4939827"/>
              <a:gd name="connsiteX154" fmla="*/ 6152287 w 12192000"/>
              <a:gd name="connsiteY154" fmla="*/ 116736 h 4939827"/>
              <a:gd name="connsiteX155" fmla="*/ 6415830 w 12192000"/>
              <a:gd name="connsiteY155" fmla="*/ 136006 h 4939827"/>
              <a:gd name="connsiteX156" fmla="*/ 6756965 w 12192000"/>
              <a:gd name="connsiteY156" fmla="*/ 57636 h 4939827"/>
              <a:gd name="connsiteX157" fmla="*/ 6819400 w 12192000"/>
              <a:gd name="connsiteY157" fmla="*/ 30742 h 4939827"/>
              <a:gd name="connsiteX158" fmla="*/ 6986370 w 12192000"/>
              <a:gd name="connsiteY158" fmla="*/ 12659 h 4939827"/>
              <a:gd name="connsiteX159" fmla="*/ 6989536 w 12192000"/>
              <a:gd name="connsiteY159" fmla="*/ 14528 h 4939827"/>
              <a:gd name="connsiteX160" fmla="*/ 7015933 w 12192000"/>
              <a:gd name="connsiteY160" fmla="*/ 9653 h 4939827"/>
              <a:gd name="connsiteX161" fmla="*/ 7020592 w 12192000"/>
              <a:gd name="connsiteY161" fmla="*/ 1651 h 4939827"/>
              <a:gd name="connsiteX162" fmla="*/ 7025905 w 12192000"/>
              <a:gd name="connsiteY162"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732750 w 12192000"/>
              <a:gd name="connsiteY13" fmla="*/ 145456 h 4939827"/>
              <a:gd name="connsiteX14" fmla="*/ 7785900 w 12192000"/>
              <a:gd name="connsiteY14" fmla="*/ 154493 h 4939827"/>
              <a:gd name="connsiteX15" fmla="*/ 7952584 w 12192000"/>
              <a:gd name="connsiteY15" fmla="*/ 170181 h 4939827"/>
              <a:gd name="connsiteX16" fmla="*/ 8009534 w 12192000"/>
              <a:gd name="connsiteY16" fmla="*/ 176441 h 4939827"/>
              <a:gd name="connsiteX17" fmla="*/ 8058681 w 12192000"/>
              <a:gd name="connsiteY17" fmla="*/ 219431 h 4939827"/>
              <a:gd name="connsiteX18" fmla="*/ 8126175 w 12192000"/>
              <a:gd name="connsiteY18" fmla="*/ 240005 h 4939827"/>
              <a:gd name="connsiteX19" fmla="*/ 8166439 w 12192000"/>
              <a:gd name="connsiteY19" fmla="*/ 252699 h 4939827"/>
              <a:gd name="connsiteX20" fmla="*/ 8281371 w 12192000"/>
              <a:gd name="connsiteY20" fmla="*/ 256875 h 4939827"/>
              <a:gd name="connsiteX21" fmla="*/ 8381609 w 12192000"/>
              <a:gd name="connsiteY21" fmla="*/ 240618 h 4939827"/>
              <a:gd name="connsiteX22" fmla="*/ 8406759 w 12192000"/>
              <a:gd name="connsiteY22" fmla="*/ 232517 h 4939827"/>
              <a:gd name="connsiteX23" fmla="*/ 8426506 w 12192000"/>
              <a:gd name="connsiteY23" fmla="*/ 241842 h 4939827"/>
              <a:gd name="connsiteX24" fmla="*/ 8427949 w 12192000"/>
              <a:gd name="connsiteY24" fmla="*/ 240981 h 4939827"/>
              <a:gd name="connsiteX25" fmla="*/ 8441468 w 12192000"/>
              <a:gd name="connsiteY25" fmla="*/ 241157 h 4939827"/>
              <a:gd name="connsiteX26" fmla="*/ 8565757 w 12192000"/>
              <a:gd name="connsiteY26" fmla="*/ 255317 h 4939827"/>
              <a:gd name="connsiteX27" fmla="*/ 8573171 w 12192000"/>
              <a:gd name="connsiteY27" fmla="*/ 258426 h 4939827"/>
              <a:gd name="connsiteX28" fmla="*/ 8573548 w 12192000"/>
              <a:gd name="connsiteY28" fmla="*/ 258241 h 4939827"/>
              <a:gd name="connsiteX29" fmla="*/ 8581827 w 12192000"/>
              <a:gd name="connsiteY29" fmla="*/ 261028 h 4939827"/>
              <a:gd name="connsiteX30" fmla="*/ 8586687 w 12192000"/>
              <a:gd name="connsiteY30" fmla="*/ 264089 h 4939827"/>
              <a:gd name="connsiteX31" fmla="*/ 8601067 w 12192000"/>
              <a:gd name="connsiteY31" fmla="*/ 270114 h 4939827"/>
              <a:gd name="connsiteX32" fmla="*/ 8672650 w 12192000"/>
              <a:gd name="connsiteY32" fmla="*/ 254821 h 4939827"/>
              <a:gd name="connsiteX33" fmla="*/ 8785543 w 12192000"/>
              <a:gd name="connsiteY33" fmla="*/ 263406 h 4939827"/>
              <a:gd name="connsiteX34" fmla="*/ 8830588 w 12192000"/>
              <a:gd name="connsiteY34" fmla="*/ 265483 h 4939827"/>
              <a:gd name="connsiteX35" fmla="*/ 8905142 w 12192000"/>
              <a:gd name="connsiteY35" fmla="*/ 264958 h 4939827"/>
              <a:gd name="connsiteX36" fmla="*/ 8968582 w 12192000"/>
              <a:gd name="connsiteY36" fmla="*/ 262728 h 4939827"/>
              <a:gd name="connsiteX37" fmla="*/ 8972994 w 12192000"/>
              <a:gd name="connsiteY37" fmla="*/ 263284 h 4939827"/>
              <a:gd name="connsiteX38" fmla="*/ 9004605 w 12192000"/>
              <a:gd name="connsiteY38" fmla="*/ 258041 h 4939827"/>
              <a:gd name="connsiteX39" fmla="*/ 9016165 w 12192000"/>
              <a:gd name="connsiteY39" fmla="*/ 261258 h 4939827"/>
              <a:gd name="connsiteX40" fmla="*/ 9043297 w 12192000"/>
              <a:gd name="connsiteY40" fmla="*/ 281547 h 4939827"/>
              <a:gd name="connsiteX41" fmla="*/ 9048315 w 12192000"/>
              <a:gd name="connsiteY41" fmla="*/ 279264 h 4939827"/>
              <a:gd name="connsiteX42" fmla="*/ 9054706 w 12192000"/>
              <a:gd name="connsiteY42" fmla="*/ 278538 h 4939827"/>
              <a:gd name="connsiteX43" fmla="*/ 9070919 w 12192000"/>
              <a:gd name="connsiteY43" fmla="*/ 281810 h 4939827"/>
              <a:gd name="connsiteX44" fmla="*/ 9076813 w 12192000"/>
              <a:gd name="connsiteY44" fmla="*/ 283909 h 4939827"/>
              <a:gd name="connsiteX45" fmla="*/ 9085871 w 12192000"/>
              <a:gd name="connsiteY45" fmla="*/ 285133 h 4939827"/>
              <a:gd name="connsiteX46" fmla="*/ 9086159 w 12192000"/>
              <a:gd name="connsiteY46" fmla="*/ 284887 h 4939827"/>
              <a:gd name="connsiteX47" fmla="*/ 9134606 w 12192000"/>
              <a:gd name="connsiteY47" fmla="*/ 288168 h 4939827"/>
              <a:gd name="connsiteX48" fmla="*/ 9195590 w 12192000"/>
              <a:gd name="connsiteY48" fmla="*/ 279568 h 4939827"/>
              <a:gd name="connsiteX49" fmla="*/ 9219336 w 12192000"/>
              <a:gd name="connsiteY49" fmla="*/ 278133 h 4939827"/>
              <a:gd name="connsiteX50" fmla="*/ 9232362 w 12192000"/>
              <a:gd name="connsiteY50" fmla="*/ 275894 h 4939827"/>
              <a:gd name="connsiteX51" fmla="*/ 9233396 w 12192000"/>
              <a:gd name="connsiteY51" fmla="*/ 274803 h 4939827"/>
              <a:gd name="connsiteX52" fmla="*/ 9256213 w 12192000"/>
              <a:gd name="connsiteY52" fmla="*/ 281576 h 4939827"/>
              <a:gd name="connsiteX53" fmla="*/ 9371484 w 12192000"/>
              <a:gd name="connsiteY53" fmla="*/ 329634 h 4939827"/>
              <a:gd name="connsiteX54" fmla="*/ 9404829 w 12192000"/>
              <a:gd name="connsiteY54" fmla="*/ 339038 h 4939827"/>
              <a:gd name="connsiteX55" fmla="*/ 9427021 w 12192000"/>
              <a:gd name="connsiteY55" fmla="*/ 358784 h 4939827"/>
              <a:gd name="connsiteX56" fmla="*/ 9670844 w 12192000"/>
              <a:gd name="connsiteY56" fmla="*/ 405128 h 4939827"/>
              <a:gd name="connsiteX57" fmla="*/ 9816083 w 12192000"/>
              <a:gd name="connsiteY57" fmla="*/ 416573 h 4939827"/>
              <a:gd name="connsiteX58" fmla="*/ 9936741 w 12192000"/>
              <a:gd name="connsiteY58" fmla="*/ 437044 h 4939827"/>
              <a:gd name="connsiteX59" fmla="*/ 10050093 w 12192000"/>
              <a:gd name="connsiteY59" fmla="*/ 443783 h 4939827"/>
              <a:gd name="connsiteX60" fmla="*/ 10130090 w 12192000"/>
              <a:gd name="connsiteY60" fmla="*/ 459520 h 4939827"/>
              <a:gd name="connsiteX61" fmla="*/ 10173456 w 12192000"/>
              <a:gd name="connsiteY61" fmla="*/ 457749 h 4939827"/>
              <a:gd name="connsiteX62" fmla="*/ 10218232 w 12192000"/>
              <a:gd name="connsiteY62" fmla="*/ 459820 h 4939827"/>
              <a:gd name="connsiteX63" fmla="*/ 10354176 w 12192000"/>
              <a:gd name="connsiteY63" fmla="*/ 471377 h 4939827"/>
              <a:gd name="connsiteX64" fmla="*/ 10430681 w 12192000"/>
              <a:gd name="connsiteY64" fmla="*/ 481226 h 4939827"/>
              <a:gd name="connsiteX65" fmla="*/ 10478169 w 12192000"/>
              <a:gd name="connsiteY65" fmla="*/ 481774 h 4939827"/>
              <a:gd name="connsiteX66" fmla="*/ 10540907 w 12192000"/>
              <a:gd name="connsiteY66" fmla="*/ 485607 h 4939827"/>
              <a:gd name="connsiteX67" fmla="*/ 10614941 w 12192000"/>
              <a:gd name="connsiteY67" fmla="*/ 487592 h 4939827"/>
              <a:gd name="connsiteX68" fmla="*/ 10674098 w 12192000"/>
              <a:gd name="connsiteY68" fmla="*/ 521656 h 4939827"/>
              <a:gd name="connsiteX69" fmla="*/ 10874834 w 12192000"/>
              <a:gd name="connsiteY69" fmla="*/ 574867 h 4939827"/>
              <a:gd name="connsiteX70" fmla="*/ 10944981 w 12192000"/>
              <a:gd name="connsiteY70" fmla="*/ 615042 h 4939827"/>
              <a:gd name="connsiteX71" fmla="*/ 11006376 w 12192000"/>
              <a:gd name="connsiteY71" fmla="*/ 645957 h 4939827"/>
              <a:gd name="connsiteX72" fmla="*/ 11076308 w 12192000"/>
              <a:gd name="connsiteY72" fmla="*/ 675698 h 4939827"/>
              <a:gd name="connsiteX73" fmla="*/ 11148789 w 12192000"/>
              <a:gd name="connsiteY73" fmla="*/ 685041 h 4939827"/>
              <a:gd name="connsiteX74" fmla="*/ 11249129 w 12192000"/>
              <a:gd name="connsiteY74" fmla="*/ 684218 h 4939827"/>
              <a:gd name="connsiteX75" fmla="*/ 11299915 w 12192000"/>
              <a:gd name="connsiteY75" fmla="*/ 692177 h 4939827"/>
              <a:gd name="connsiteX76" fmla="*/ 11386973 w 12192000"/>
              <a:gd name="connsiteY76" fmla="*/ 708209 h 4939827"/>
              <a:gd name="connsiteX77" fmla="*/ 11500105 w 12192000"/>
              <a:gd name="connsiteY77" fmla="*/ 735014 h 4939827"/>
              <a:gd name="connsiteX78" fmla="*/ 11621735 w 12192000"/>
              <a:gd name="connsiteY78" fmla="*/ 789584 h 4939827"/>
              <a:gd name="connsiteX79" fmla="*/ 11691200 w 12192000"/>
              <a:gd name="connsiteY79" fmla="*/ 867902 h 4939827"/>
              <a:gd name="connsiteX80" fmla="*/ 11819427 w 12192000"/>
              <a:gd name="connsiteY80" fmla="*/ 911634 h 4939827"/>
              <a:gd name="connsiteX81" fmla="*/ 11969720 w 12192000"/>
              <a:gd name="connsiteY81" fmla="*/ 964737 h 4939827"/>
              <a:gd name="connsiteX82" fmla="*/ 12055766 w 12192000"/>
              <a:gd name="connsiteY82" fmla="*/ 991268 h 4939827"/>
              <a:gd name="connsiteX83" fmla="*/ 12171539 w 12192000"/>
              <a:gd name="connsiteY83" fmla="*/ 995427 h 4939827"/>
              <a:gd name="connsiteX84" fmla="*/ 12187831 w 12192000"/>
              <a:gd name="connsiteY84" fmla="*/ 996580 h 4939827"/>
              <a:gd name="connsiteX85" fmla="*/ 12192000 w 12192000"/>
              <a:gd name="connsiteY85" fmla="*/ 996726 h 4939827"/>
              <a:gd name="connsiteX86" fmla="*/ 12192000 w 12192000"/>
              <a:gd name="connsiteY86" fmla="*/ 4939827 h 4939827"/>
              <a:gd name="connsiteX87" fmla="*/ 0 w 12192000"/>
              <a:gd name="connsiteY87" fmla="*/ 4939827 h 4939827"/>
              <a:gd name="connsiteX88" fmla="*/ 0 w 12192000"/>
              <a:gd name="connsiteY88" fmla="*/ 512043 h 4939827"/>
              <a:gd name="connsiteX89" fmla="*/ 7381 w 12192000"/>
              <a:gd name="connsiteY89" fmla="*/ 512580 h 4939827"/>
              <a:gd name="connsiteX90" fmla="*/ 100029 w 12192000"/>
              <a:gd name="connsiteY90" fmla="*/ 504758 h 4939827"/>
              <a:gd name="connsiteX91" fmla="*/ 155244 w 12192000"/>
              <a:gd name="connsiteY91" fmla="*/ 525130 h 4939827"/>
              <a:gd name="connsiteX92" fmla="*/ 254366 w 12192000"/>
              <a:gd name="connsiteY92" fmla="*/ 534449 h 4939827"/>
              <a:gd name="connsiteX93" fmla="*/ 447292 w 12192000"/>
              <a:gd name="connsiteY93" fmla="*/ 542725 h 4939827"/>
              <a:gd name="connsiteX94" fmla="*/ 628105 w 12192000"/>
              <a:gd name="connsiteY94" fmla="*/ 547853 h 4939827"/>
              <a:gd name="connsiteX95" fmla="*/ 783146 w 12192000"/>
              <a:gd name="connsiteY95" fmla="*/ 591799 h 4939827"/>
              <a:gd name="connsiteX96" fmla="*/ 1043676 w 12192000"/>
              <a:gd name="connsiteY96" fmla="*/ 591887 h 4939827"/>
              <a:gd name="connsiteX97" fmla="*/ 1281816 w 12192000"/>
              <a:gd name="connsiteY97" fmla="*/ 520946 h 4939827"/>
              <a:gd name="connsiteX98" fmla="*/ 1486347 w 12192000"/>
              <a:gd name="connsiteY98" fmla="*/ 487310 h 4939827"/>
              <a:gd name="connsiteX99" fmla="*/ 1568079 w 12192000"/>
              <a:gd name="connsiteY99" fmla="*/ 462531 h 4939827"/>
              <a:gd name="connsiteX100" fmla="*/ 1622516 w 12192000"/>
              <a:gd name="connsiteY100" fmla="*/ 466058 h 4939827"/>
              <a:gd name="connsiteX101" fmla="*/ 1655457 w 12192000"/>
              <a:gd name="connsiteY101" fmla="*/ 465359 h 4939827"/>
              <a:gd name="connsiteX102" fmla="*/ 1717454 w 12192000"/>
              <a:gd name="connsiteY102" fmla="*/ 417203 h 4939827"/>
              <a:gd name="connsiteX103" fmla="*/ 1913794 w 12192000"/>
              <a:gd name="connsiteY103" fmla="*/ 365255 h 4939827"/>
              <a:gd name="connsiteX104" fmla="*/ 2129762 w 12192000"/>
              <a:gd name="connsiteY104" fmla="*/ 367832 h 4939827"/>
              <a:gd name="connsiteX105" fmla="*/ 2376970 w 12192000"/>
              <a:gd name="connsiteY105" fmla="*/ 350129 h 4939827"/>
              <a:gd name="connsiteX106" fmla="*/ 2480155 w 12192000"/>
              <a:gd name="connsiteY106" fmla="*/ 359227 h 4939827"/>
              <a:gd name="connsiteX107" fmla="*/ 2586782 w 12192000"/>
              <a:gd name="connsiteY107" fmla="*/ 339352 h 4939827"/>
              <a:gd name="connsiteX108" fmla="*/ 2679617 w 12192000"/>
              <a:gd name="connsiteY108" fmla="*/ 305383 h 4939827"/>
              <a:gd name="connsiteX109" fmla="*/ 2788947 w 12192000"/>
              <a:gd name="connsiteY109" fmla="*/ 250375 h 4939827"/>
              <a:gd name="connsiteX110" fmla="*/ 2965530 w 12192000"/>
              <a:gd name="connsiteY110" fmla="*/ 245958 h 4939827"/>
              <a:gd name="connsiteX111" fmla="*/ 3103677 w 12192000"/>
              <a:gd name="connsiteY111" fmla="*/ 209527 h 4939827"/>
              <a:gd name="connsiteX112" fmla="*/ 3126759 w 12192000"/>
              <a:gd name="connsiteY112" fmla="*/ 211226 h 4939827"/>
              <a:gd name="connsiteX113" fmla="*/ 3164020 w 12192000"/>
              <a:gd name="connsiteY113" fmla="*/ 212779 h 4939827"/>
              <a:gd name="connsiteX114" fmla="*/ 3285019 w 12192000"/>
              <a:gd name="connsiteY114" fmla="*/ 220535 h 4939827"/>
              <a:gd name="connsiteX115" fmla="*/ 3365154 w 12192000"/>
              <a:gd name="connsiteY115" fmla="*/ 226416 h 4939827"/>
              <a:gd name="connsiteX116" fmla="*/ 3367507 w 12192000"/>
              <a:gd name="connsiteY116" fmla="*/ 225416 h 4939827"/>
              <a:gd name="connsiteX117" fmla="*/ 3387567 w 12192000"/>
              <a:gd name="connsiteY117" fmla="*/ 227103 h 4939827"/>
              <a:gd name="connsiteX118" fmla="*/ 3498001 w 12192000"/>
              <a:gd name="connsiteY118" fmla="*/ 231941 h 4939827"/>
              <a:gd name="connsiteX119" fmla="*/ 3561557 w 12192000"/>
              <a:gd name="connsiteY119" fmla="*/ 228095 h 4939827"/>
              <a:gd name="connsiteX120" fmla="*/ 3611920 w 12192000"/>
              <a:gd name="connsiteY120" fmla="*/ 218094 h 4939827"/>
              <a:gd name="connsiteX121" fmla="*/ 3620528 w 12192000"/>
              <a:gd name="connsiteY121" fmla="*/ 218788 h 4939827"/>
              <a:gd name="connsiteX122" fmla="*/ 3620766 w 12192000"/>
              <a:gd name="connsiteY122" fmla="*/ 218511 h 4939827"/>
              <a:gd name="connsiteX123" fmla="*/ 3629977 w 12192000"/>
              <a:gd name="connsiteY123" fmla="*/ 218664 h 4939827"/>
              <a:gd name="connsiteX124" fmla="*/ 3636217 w 12192000"/>
              <a:gd name="connsiteY124" fmla="*/ 220048 h 4939827"/>
              <a:gd name="connsiteX125" fmla="*/ 3709484 w 12192000"/>
              <a:gd name="connsiteY125" fmla="*/ 186927 h 4939827"/>
              <a:gd name="connsiteX126" fmla="*/ 3761342 w 12192000"/>
              <a:gd name="connsiteY126" fmla="*/ 177474 h 4939827"/>
              <a:gd name="connsiteX127" fmla="*/ 3799748 w 12192000"/>
              <a:gd name="connsiteY127" fmla="*/ 167154 h 4939827"/>
              <a:gd name="connsiteX128" fmla="*/ 3922756 w 12192000"/>
              <a:gd name="connsiteY128" fmla="*/ 194044 h 4939827"/>
              <a:gd name="connsiteX129" fmla="*/ 4028476 w 12192000"/>
              <a:gd name="connsiteY129" fmla="*/ 223679 h 4939827"/>
              <a:gd name="connsiteX130" fmla="*/ 4191582 w 12192000"/>
              <a:gd name="connsiteY130" fmla="*/ 238952 h 4939827"/>
              <a:gd name="connsiteX131" fmla="*/ 4251024 w 12192000"/>
              <a:gd name="connsiteY131" fmla="*/ 240874 h 4939827"/>
              <a:gd name="connsiteX132" fmla="*/ 4355275 w 12192000"/>
              <a:gd name="connsiteY132" fmla="*/ 260205 h 4939827"/>
              <a:gd name="connsiteX133" fmla="*/ 4423807 w 12192000"/>
              <a:gd name="connsiteY133" fmla="*/ 270366 h 4939827"/>
              <a:gd name="connsiteX134" fmla="*/ 4558432 w 12192000"/>
              <a:gd name="connsiteY134" fmla="*/ 269194 h 4939827"/>
              <a:gd name="connsiteX135" fmla="*/ 4635061 w 12192000"/>
              <a:gd name="connsiteY135" fmla="*/ 280682 h 4939827"/>
              <a:gd name="connsiteX136" fmla="*/ 4807427 w 12192000"/>
              <a:gd name="connsiteY136" fmla="*/ 276835 h 4939827"/>
              <a:gd name="connsiteX137" fmla="*/ 5028933 w 12192000"/>
              <a:gd name="connsiteY137" fmla="*/ 183887 h 4939827"/>
              <a:gd name="connsiteX138" fmla="*/ 5093642 w 12192000"/>
              <a:gd name="connsiteY138" fmla="*/ 177214 h 4939827"/>
              <a:gd name="connsiteX139" fmla="*/ 5102642 w 12192000"/>
              <a:gd name="connsiteY139" fmla="*/ 186816 h 4939827"/>
              <a:gd name="connsiteX140" fmla="*/ 5193590 w 12192000"/>
              <a:gd name="connsiteY140" fmla="*/ 156458 h 4939827"/>
              <a:gd name="connsiteX141" fmla="*/ 5323922 w 12192000"/>
              <a:gd name="connsiteY141" fmla="*/ 146332 h 4939827"/>
              <a:gd name="connsiteX142" fmla="*/ 5421860 w 12192000"/>
              <a:gd name="connsiteY142" fmla="*/ 167298 h 4939827"/>
              <a:gd name="connsiteX143" fmla="*/ 5476948 w 12192000"/>
              <a:gd name="connsiteY143" fmla="*/ 173249 h 4939827"/>
              <a:gd name="connsiteX144" fmla="*/ 5516842 w 12192000"/>
              <a:gd name="connsiteY144" fmla="*/ 184018 h 4939827"/>
              <a:gd name="connsiteX145" fmla="*/ 5619415 w 12192000"/>
              <a:gd name="connsiteY145" fmla="*/ 176781 h 4939827"/>
              <a:gd name="connsiteX146" fmla="*/ 5789867 w 12192000"/>
              <a:gd name="connsiteY146" fmla="*/ 150304 h 4939827"/>
              <a:gd name="connsiteX147" fmla="*/ 5825953 w 12192000"/>
              <a:gd name="connsiteY147" fmla="*/ 147907 h 4939827"/>
              <a:gd name="connsiteX148" fmla="*/ 5856168 w 12192000"/>
              <a:gd name="connsiteY148" fmla="*/ 158719 h 4939827"/>
              <a:gd name="connsiteX149" fmla="*/ 5862476 w 12192000"/>
              <a:gd name="connsiteY149" fmla="*/ 172447 h 4939827"/>
              <a:gd name="connsiteX150" fmla="*/ 5882195 w 12192000"/>
              <a:gd name="connsiteY150" fmla="*/ 173195 h 4939827"/>
              <a:gd name="connsiteX151" fmla="*/ 5887271 w 12192000"/>
              <a:gd name="connsiteY151" fmla="*/ 176084 h 4939827"/>
              <a:gd name="connsiteX152" fmla="*/ 5921577 w 12192000"/>
              <a:gd name="connsiteY152" fmla="*/ 169858 h 4939827"/>
              <a:gd name="connsiteX153" fmla="*/ 5983240 w 12192000"/>
              <a:gd name="connsiteY153" fmla="*/ 152755 h 4939827"/>
              <a:gd name="connsiteX154" fmla="*/ 6415830 w 12192000"/>
              <a:gd name="connsiteY154" fmla="*/ 136006 h 4939827"/>
              <a:gd name="connsiteX155" fmla="*/ 6756965 w 12192000"/>
              <a:gd name="connsiteY155" fmla="*/ 57636 h 4939827"/>
              <a:gd name="connsiteX156" fmla="*/ 6819400 w 12192000"/>
              <a:gd name="connsiteY156" fmla="*/ 30742 h 4939827"/>
              <a:gd name="connsiteX157" fmla="*/ 6986370 w 12192000"/>
              <a:gd name="connsiteY157" fmla="*/ 12659 h 4939827"/>
              <a:gd name="connsiteX158" fmla="*/ 6989536 w 12192000"/>
              <a:gd name="connsiteY158" fmla="*/ 14528 h 4939827"/>
              <a:gd name="connsiteX159" fmla="*/ 7015933 w 12192000"/>
              <a:gd name="connsiteY159" fmla="*/ 9653 h 4939827"/>
              <a:gd name="connsiteX160" fmla="*/ 7020592 w 12192000"/>
              <a:gd name="connsiteY160" fmla="*/ 1651 h 4939827"/>
              <a:gd name="connsiteX161" fmla="*/ 7025905 w 12192000"/>
              <a:gd name="connsiteY161"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732750 w 12192000"/>
              <a:gd name="connsiteY13" fmla="*/ 145456 h 4939827"/>
              <a:gd name="connsiteX14" fmla="*/ 7785900 w 12192000"/>
              <a:gd name="connsiteY14" fmla="*/ 154493 h 4939827"/>
              <a:gd name="connsiteX15" fmla="*/ 7952584 w 12192000"/>
              <a:gd name="connsiteY15" fmla="*/ 170181 h 4939827"/>
              <a:gd name="connsiteX16" fmla="*/ 8009534 w 12192000"/>
              <a:gd name="connsiteY16" fmla="*/ 176441 h 4939827"/>
              <a:gd name="connsiteX17" fmla="*/ 8058681 w 12192000"/>
              <a:gd name="connsiteY17" fmla="*/ 219431 h 4939827"/>
              <a:gd name="connsiteX18" fmla="*/ 8126175 w 12192000"/>
              <a:gd name="connsiteY18" fmla="*/ 240005 h 4939827"/>
              <a:gd name="connsiteX19" fmla="*/ 8166439 w 12192000"/>
              <a:gd name="connsiteY19" fmla="*/ 252699 h 4939827"/>
              <a:gd name="connsiteX20" fmla="*/ 8281371 w 12192000"/>
              <a:gd name="connsiteY20" fmla="*/ 256875 h 4939827"/>
              <a:gd name="connsiteX21" fmla="*/ 8381609 w 12192000"/>
              <a:gd name="connsiteY21" fmla="*/ 240618 h 4939827"/>
              <a:gd name="connsiteX22" fmla="*/ 8406759 w 12192000"/>
              <a:gd name="connsiteY22" fmla="*/ 232517 h 4939827"/>
              <a:gd name="connsiteX23" fmla="*/ 8426506 w 12192000"/>
              <a:gd name="connsiteY23" fmla="*/ 241842 h 4939827"/>
              <a:gd name="connsiteX24" fmla="*/ 8427949 w 12192000"/>
              <a:gd name="connsiteY24" fmla="*/ 240981 h 4939827"/>
              <a:gd name="connsiteX25" fmla="*/ 8441468 w 12192000"/>
              <a:gd name="connsiteY25" fmla="*/ 241157 h 4939827"/>
              <a:gd name="connsiteX26" fmla="*/ 8565757 w 12192000"/>
              <a:gd name="connsiteY26" fmla="*/ 255317 h 4939827"/>
              <a:gd name="connsiteX27" fmla="*/ 8573171 w 12192000"/>
              <a:gd name="connsiteY27" fmla="*/ 258426 h 4939827"/>
              <a:gd name="connsiteX28" fmla="*/ 8573548 w 12192000"/>
              <a:gd name="connsiteY28" fmla="*/ 258241 h 4939827"/>
              <a:gd name="connsiteX29" fmla="*/ 8581827 w 12192000"/>
              <a:gd name="connsiteY29" fmla="*/ 261028 h 4939827"/>
              <a:gd name="connsiteX30" fmla="*/ 8586687 w 12192000"/>
              <a:gd name="connsiteY30" fmla="*/ 264089 h 4939827"/>
              <a:gd name="connsiteX31" fmla="*/ 8601067 w 12192000"/>
              <a:gd name="connsiteY31" fmla="*/ 270114 h 4939827"/>
              <a:gd name="connsiteX32" fmla="*/ 8672650 w 12192000"/>
              <a:gd name="connsiteY32" fmla="*/ 254821 h 4939827"/>
              <a:gd name="connsiteX33" fmla="*/ 8785543 w 12192000"/>
              <a:gd name="connsiteY33" fmla="*/ 263406 h 4939827"/>
              <a:gd name="connsiteX34" fmla="*/ 8830588 w 12192000"/>
              <a:gd name="connsiteY34" fmla="*/ 265483 h 4939827"/>
              <a:gd name="connsiteX35" fmla="*/ 8905142 w 12192000"/>
              <a:gd name="connsiteY35" fmla="*/ 264958 h 4939827"/>
              <a:gd name="connsiteX36" fmla="*/ 8968582 w 12192000"/>
              <a:gd name="connsiteY36" fmla="*/ 262728 h 4939827"/>
              <a:gd name="connsiteX37" fmla="*/ 8972994 w 12192000"/>
              <a:gd name="connsiteY37" fmla="*/ 263284 h 4939827"/>
              <a:gd name="connsiteX38" fmla="*/ 9004605 w 12192000"/>
              <a:gd name="connsiteY38" fmla="*/ 258041 h 4939827"/>
              <a:gd name="connsiteX39" fmla="*/ 9016165 w 12192000"/>
              <a:gd name="connsiteY39" fmla="*/ 261258 h 4939827"/>
              <a:gd name="connsiteX40" fmla="*/ 9043297 w 12192000"/>
              <a:gd name="connsiteY40" fmla="*/ 281547 h 4939827"/>
              <a:gd name="connsiteX41" fmla="*/ 9048315 w 12192000"/>
              <a:gd name="connsiteY41" fmla="*/ 279264 h 4939827"/>
              <a:gd name="connsiteX42" fmla="*/ 9054706 w 12192000"/>
              <a:gd name="connsiteY42" fmla="*/ 278538 h 4939827"/>
              <a:gd name="connsiteX43" fmla="*/ 9070919 w 12192000"/>
              <a:gd name="connsiteY43" fmla="*/ 281810 h 4939827"/>
              <a:gd name="connsiteX44" fmla="*/ 9076813 w 12192000"/>
              <a:gd name="connsiteY44" fmla="*/ 283909 h 4939827"/>
              <a:gd name="connsiteX45" fmla="*/ 9085871 w 12192000"/>
              <a:gd name="connsiteY45" fmla="*/ 285133 h 4939827"/>
              <a:gd name="connsiteX46" fmla="*/ 9086159 w 12192000"/>
              <a:gd name="connsiteY46" fmla="*/ 284887 h 4939827"/>
              <a:gd name="connsiteX47" fmla="*/ 9134606 w 12192000"/>
              <a:gd name="connsiteY47" fmla="*/ 288168 h 4939827"/>
              <a:gd name="connsiteX48" fmla="*/ 9195590 w 12192000"/>
              <a:gd name="connsiteY48" fmla="*/ 279568 h 4939827"/>
              <a:gd name="connsiteX49" fmla="*/ 9219336 w 12192000"/>
              <a:gd name="connsiteY49" fmla="*/ 278133 h 4939827"/>
              <a:gd name="connsiteX50" fmla="*/ 9232362 w 12192000"/>
              <a:gd name="connsiteY50" fmla="*/ 275894 h 4939827"/>
              <a:gd name="connsiteX51" fmla="*/ 9233396 w 12192000"/>
              <a:gd name="connsiteY51" fmla="*/ 274803 h 4939827"/>
              <a:gd name="connsiteX52" fmla="*/ 9256213 w 12192000"/>
              <a:gd name="connsiteY52" fmla="*/ 281576 h 4939827"/>
              <a:gd name="connsiteX53" fmla="*/ 9371484 w 12192000"/>
              <a:gd name="connsiteY53" fmla="*/ 329634 h 4939827"/>
              <a:gd name="connsiteX54" fmla="*/ 9404829 w 12192000"/>
              <a:gd name="connsiteY54" fmla="*/ 339038 h 4939827"/>
              <a:gd name="connsiteX55" fmla="*/ 9427021 w 12192000"/>
              <a:gd name="connsiteY55" fmla="*/ 358784 h 4939827"/>
              <a:gd name="connsiteX56" fmla="*/ 9670844 w 12192000"/>
              <a:gd name="connsiteY56" fmla="*/ 405128 h 4939827"/>
              <a:gd name="connsiteX57" fmla="*/ 9816083 w 12192000"/>
              <a:gd name="connsiteY57" fmla="*/ 416573 h 4939827"/>
              <a:gd name="connsiteX58" fmla="*/ 9936741 w 12192000"/>
              <a:gd name="connsiteY58" fmla="*/ 437044 h 4939827"/>
              <a:gd name="connsiteX59" fmla="*/ 10050093 w 12192000"/>
              <a:gd name="connsiteY59" fmla="*/ 443783 h 4939827"/>
              <a:gd name="connsiteX60" fmla="*/ 10130090 w 12192000"/>
              <a:gd name="connsiteY60" fmla="*/ 459520 h 4939827"/>
              <a:gd name="connsiteX61" fmla="*/ 10173456 w 12192000"/>
              <a:gd name="connsiteY61" fmla="*/ 457749 h 4939827"/>
              <a:gd name="connsiteX62" fmla="*/ 10218232 w 12192000"/>
              <a:gd name="connsiteY62" fmla="*/ 459820 h 4939827"/>
              <a:gd name="connsiteX63" fmla="*/ 10354176 w 12192000"/>
              <a:gd name="connsiteY63" fmla="*/ 471377 h 4939827"/>
              <a:gd name="connsiteX64" fmla="*/ 10430681 w 12192000"/>
              <a:gd name="connsiteY64" fmla="*/ 481226 h 4939827"/>
              <a:gd name="connsiteX65" fmla="*/ 10478169 w 12192000"/>
              <a:gd name="connsiteY65" fmla="*/ 481774 h 4939827"/>
              <a:gd name="connsiteX66" fmla="*/ 10540907 w 12192000"/>
              <a:gd name="connsiteY66" fmla="*/ 485607 h 4939827"/>
              <a:gd name="connsiteX67" fmla="*/ 10614941 w 12192000"/>
              <a:gd name="connsiteY67" fmla="*/ 487592 h 4939827"/>
              <a:gd name="connsiteX68" fmla="*/ 10674098 w 12192000"/>
              <a:gd name="connsiteY68" fmla="*/ 521656 h 4939827"/>
              <a:gd name="connsiteX69" fmla="*/ 10874834 w 12192000"/>
              <a:gd name="connsiteY69" fmla="*/ 574867 h 4939827"/>
              <a:gd name="connsiteX70" fmla="*/ 10944981 w 12192000"/>
              <a:gd name="connsiteY70" fmla="*/ 615042 h 4939827"/>
              <a:gd name="connsiteX71" fmla="*/ 11006376 w 12192000"/>
              <a:gd name="connsiteY71" fmla="*/ 645957 h 4939827"/>
              <a:gd name="connsiteX72" fmla="*/ 11076308 w 12192000"/>
              <a:gd name="connsiteY72" fmla="*/ 675698 h 4939827"/>
              <a:gd name="connsiteX73" fmla="*/ 11148789 w 12192000"/>
              <a:gd name="connsiteY73" fmla="*/ 685041 h 4939827"/>
              <a:gd name="connsiteX74" fmla="*/ 11249129 w 12192000"/>
              <a:gd name="connsiteY74" fmla="*/ 684218 h 4939827"/>
              <a:gd name="connsiteX75" fmla="*/ 11299915 w 12192000"/>
              <a:gd name="connsiteY75" fmla="*/ 692177 h 4939827"/>
              <a:gd name="connsiteX76" fmla="*/ 11386973 w 12192000"/>
              <a:gd name="connsiteY76" fmla="*/ 708209 h 4939827"/>
              <a:gd name="connsiteX77" fmla="*/ 11500105 w 12192000"/>
              <a:gd name="connsiteY77" fmla="*/ 735014 h 4939827"/>
              <a:gd name="connsiteX78" fmla="*/ 11621735 w 12192000"/>
              <a:gd name="connsiteY78" fmla="*/ 789584 h 4939827"/>
              <a:gd name="connsiteX79" fmla="*/ 11691200 w 12192000"/>
              <a:gd name="connsiteY79" fmla="*/ 867902 h 4939827"/>
              <a:gd name="connsiteX80" fmla="*/ 11819427 w 12192000"/>
              <a:gd name="connsiteY80" fmla="*/ 911634 h 4939827"/>
              <a:gd name="connsiteX81" fmla="*/ 11969720 w 12192000"/>
              <a:gd name="connsiteY81" fmla="*/ 964737 h 4939827"/>
              <a:gd name="connsiteX82" fmla="*/ 12055766 w 12192000"/>
              <a:gd name="connsiteY82" fmla="*/ 991268 h 4939827"/>
              <a:gd name="connsiteX83" fmla="*/ 12171539 w 12192000"/>
              <a:gd name="connsiteY83" fmla="*/ 995427 h 4939827"/>
              <a:gd name="connsiteX84" fmla="*/ 12187831 w 12192000"/>
              <a:gd name="connsiteY84" fmla="*/ 996580 h 4939827"/>
              <a:gd name="connsiteX85" fmla="*/ 12192000 w 12192000"/>
              <a:gd name="connsiteY85" fmla="*/ 996726 h 4939827"/>
              <a:gd name="connsiteX86" fmla="*/ 12192000 w 12192000"/>
              <a:gd name="connsiteY86" fmla="*/ 4939827 h 4939827"/>
              <a:gd name="connsiteX87" fmla="*/ 0 w 12192000"/>
              <a:gd name="connsiteY87" fmla="*/ 4939827 h 4939827"/>
              <a:gd name="connsiteX88" fmla="*/ 0 w 12192000"/>
              <a:gd name="connsiteY88" fmla="*/ 512043 h 4939827"/>
              <a:gd name="connsiteX89" fmla="*/ 7381 w 12192000"/>
              <a:gd name="connsiteY89" fmla="*/ 512580 h 4939827"/>
              <a:gd name="connsiteX90" fmla="*/ 100029 w 12192000"/>
              <a:gd name="connsiteY90" fmla="*/ 504758 h 4939827"/>
              <a:gd name="connsiteX91" fmla="*/ 155244 w 12192000"/>
              <a:gd name="connsiteY91" fmla="*/ 525130 h 4939827"/>
              <a:gd name="connsiteX92" fmla="*/ 254366 w 12192000"/>
              <a:gd name="connsiteY92" fmla="*/ 534449 h 4939827"/>
              <a:gd name="connsiteX93" fmla="*/ 447292 w 12192000"/>
              <a:gd name="connsiteY93" fmla="*/ 542725 h 4939827"/>
              <a:gd name="connsiteX94" fmla="*/ 628105 w 12192000"/>
              <a:gd name="connsiteY94" fmla="*/ 547853 h 4939827"/>
              <a:gd name="connsiteX95" fmla="*/ 783146 w 12192000"/>
              <a:gd name="connsiteY95" fmla="*/ 591799 h 4939827"/>
              <a:gd name="connsiteX96" fmla="*/ 1043676 w 12192000"/>
              <a:gd name="connsiteY96" fmla="*/ 591887 h 4939827"/>
              <a:gd name="connsiteX97" fmla="*/ 1281816 w 12192000"/>
              <a:gd name="connsiteY97" fmla="*/ 520946 h 4939827"/>
              <a:gd name="connsiteX98" fmla="*/ 1486347 w 12192000"/>
              <a:gd name="connsiteY98" fmla="*/ 487310 h 4939827"/>
              <a:gd name="connsiteX99" fmla="*/ 1568079 w 12192000"/>
              <a:gd name="connsiteY99" fmla="*/ 462531 h 4939827"/>
              <a:gd name="connsiteX100" fmla="*/ 1622516 w 12192000"/>
              <a:gd name="connsiteY100" fmla="*/ 466058 h 4939827"/>
              <a:gd name="connsiteX101" fmla="*/ 1655457 w 12192000"/>
              <a:gd name="connsiteY101" fmla="*/ 465359 h 4939827"/>
              <a:gd name="connsiteX102" fmla="*/ 1717454 w 12192000"/>
              <a:gd name="connsiteY102" fmla="*/ 417203 h 4939827"/>
              <a:gd name="connsiteX103" fmla="*/ 1913794 w 12192000"/>
              <a:gd name="connsiteY103" fmla="*/ 365255 h 4939827"/>
              <a:gd name="connsiteX104" fmla="*/ 2129762 w 12192000"/>
              <a:gd name="connsiteY104" fmla="*/ 367832 h 4939827"/>
              <a:gd name="connsiteX105" fmla="*/ 2376970 w 12192000"/>
              <a:gd name="connsiteY105" fmla="*/ 350129 h 4939827"/>
              <a:gd name="connsiteX106" fmla="*/ 2480155 w 12192000"/>
              <a:gd name="connsiteY106" fmla="*/ 359227 h 4939827"/>
              <a:gd name="connsiteX107" fmla="*/ 2586782 w 12192000"/>
              <a:gd name="connsiteY107" fmla="*/ 339352 h 4939827"/>
              <a:gd name="connsiteX108" fmla="*/ 2679617 w 12192000"/>
              <a:gd name="connsiteY108" fmla="*/ 305383 h 4939827"/>
              <a:gd name="connsiteX109" fmla="*/ 2788947 w 12192000"/>
              <a:gd name="connsiteY109" fmla="*/ 250375 h 4939827"/>
              <a:gd name="connsiteX110" fmla="*/ 2965530 w 12192000"/>
              <a:gd name="connsiteY110" fmla="*/ 245958 h 4939827"/>
              <a:gd name="connsiteX111" fmla="*/ 3103677 w 12192000"/>
              <a:gd name="connsiteY111" fmla="*/ 209527 h 4939827"/>
              <a:gd name="connsiteX112" fmla="*/ 3126759 w 12192000"/>
              <a:gd name="connsiteY112" fmla="*/ 211226 h 4939827"/>
              <a:gd name="connsiteX113" fmla="*/ 3164020 w 12192000"/>
              <a:gd name="connsiteY113" fmla="*/ 212779 h 4939827"/>
              <a:gd name="connsiteX114" fmla="*/ 3285019 w 12192000"/>
              <a:gd name="connsiteY114" fmla="*/ 220535 h 4939827"/>
              <a:gd name="connsiteX115" fmla="*/ 3365154 w 12192000"/>
              <a:gd name="connsiteY115" fmla="*/ 226416 h 4939827"/>
              <a:gd name="connsiteX116" fmla="*/ 3367507 w 12192000"/>
              <a:gd name="connsiteY116" fmla="*/ 225416 h 4939827"/>
              <a:gd name="connsiteX117" fmla="*/ 3387567 w 12192000"/>
              <a:gd name="connsiteY117" fmla="*/ 227103 h 4939827"/>
              <a:gd name="connsiteX118" fmla="*/ 3498001 w 12192000"/>
              <a:gd name="connsiteY118" fmla="*/ 231941 h 4939827"/>
              <a:gd name="connsiteX119" fmla="*/ 3561557 w 12192000"/>
              <a:gd name="connsiteY119" fmla="*/ 228095 h 4939827"/>
              <a:gd name="connsiteX120" fmla="*/ 3611920 w 12192000"/>
              <a:gd name="connsiteY120" fmla="*/ 218094 h 4939827"/>
              <a:gd name="connsiteX121" fmla="*/ 3620528 w 12192000"/>
              <a:gd name="connsiteY121" fmla="*/ 218788 h 4939827"/>
              <a:gd name="connsiteX122" fmla="*/ 3620766 w 12192000"/>
              <a:gd name="connsiteY122" fmla="*/ 218511 h 4939827"/>
              <a:gd name="connsiteX123" fmla="*/ 3629977 w 12192000"/>
              <a:gd name="connsiteY123" fmla="*/ 218664 h 4939827"/>
              <a:gd name="connsiteX124" fmla="*/ 3636217 w 12192000"/>
              <a:gd name="connsiteY124" fmla="*/ 220048 h 4939827"/>
              <a:gd name="connsiteX125" fmla="*/ 3709484 w 12192000"/>
              <a:gd name="connsiteY125" fmla="*/ 186927 h 4939827"/>
              <a:gd name="connsiteX126" fmla="*/ 3761342 w 12192000"/>
              <a:gd name="connsiteY126" fmla="*/ 177474 h 4939827"/>
              <a:gd name="connsiteX127" fmla="*/ 3799748 w 12192000"/>
              <a:gd name="connsiteY127" fmla="*/ 167154 h 4939827"/>
              <a:gd name="connsiteX128" fmla="*/ 3922756 w 12192000"/>
              <a:gd name="connsiteY128" fmla="*/ 194044 h 4939827"/>
              <a:gd name="connsiteX129" fmla="*/ 4028476 w 12192000"/>
              <a:gd name="connsiteY129" fmla="*/ 223679 h 4939827"/>
              <a:gd name="connsiteX130" fmla="*/ 4191582 w 12192000"/>
              <a:gd name="connsiteY130" fmla="*/ 238952 h 4939827"/>
              <a:gd name="connsiteX131" fmla="*/ 4251024 w 12192000"/>
              <a:gd name="connsiteY131" fmla="*/ 240874 h 4939827"/>
              <a:gd name="connsiteX132" fmla="*/ 4355275 w 12192000"/>
              <a:gd name="connsiteY132" fmla="*/ 260205 h 4939827"/>
              <a:gd name="connsiteX133" fmla="*/ 4423807 w 12192000"/>
              <a:gd name="connsiteY133" fmla="*/ 270366 h 4939827"/>
              <a:gd name="connsiteX134" fmla="*/ 4558432 w 12192000"/>
              <a:gd name="connsiteY134" fmla="*/ 269194 h 4939827"/>
              <a:gd name="connsiteX135" fmla="*/ 4635061 w 12192000"/>
              <a:gd name="connsiteY135" fmla="*/ 280682 h 4939827"/>
              <a:gd name="connsiteX136" fmla="*/ 4807427 w 12192000"/>
              <a:gd name="connsiteY136" fmla="*/ 276835 h 4939827"/>
              <a:gd name="connsiteX137" fmla="*/ 5028933 w 12192000"/>
              <a:gd name="connsiteY137" fmla="*/ 183887 h 4939827"/>
              <a:gd name="connsiteX138" fmla="*/ 5093642 w 12192000"/>
              <a:gd name="connsiteY138" fmla="*/ 177214 h 4939827"/>
              <a:gd name="connsiteX139" fmla="*/ 5102642 w 12192000"/>
              <a:gd name="connsiteY139" fmla="*/ 186816 h 4939827"/>
              <a:gd name="connsiteX140" fmla="*/ 5193590 w 12192000"/>
              <a:gd name="connsiteY140" fmla="*/ 156458 h 4939827"/>
              <a:gd name="connsiteX141" fmla="*/ 5323922 w 12192000"/>
              <a:gd name="connsiteY141" fmla="*/ 146332 h 4939827"/>
              <a:gd name="connsiteX142" fmla="*/ 5421860 w 12192000"/>
              <a:gd name="connsiteY142" fmla="*/ 167298 h 4939827"/>
              <a:gd name="connsiteX143" fmla="*/ 5476948 w 12192000"/>
              <a:gd name="connsiteY143" fmla="*/ 173249 h 4939827"/>
              <a:gd name="connsiteX144" fmla="*/ 5516842 w 12192000"/>
              <a:gd name="connsiteY144" fmla="*/ 184018 h 4939827"/>
              <a:gd name="connsiteX145" fmla="*/ 5619415 w 12192000"/>
              <a:gd name="connsiteY145" fmla="*/ 176781 h 4939827"/>
              <a:gd name="connsiteX146" fmla="*/ 5789867 w 12192000"/>
              <a:gd name="connsiteY146" fmla="*/ 150304 h 4939827"/>
              <a:gd name="connsiteX147" fmla="*/ 5825953 w 12192000"/>
              <a:gd name="connsiteY147" fmla="*/ 147907 h 4939827"/>
              <a:gd name="connsiteX148" fmla="*/ 5856168 w 12192000"/>
              <a:gd name="connsiteY148" fmla="*/ 158719 h 4939827"/>
              <a:gd name="connsiteX149" fmla="*/ 5862476 w 12192000"/>
              <a:gd name="connsiteY149" fmla="*/ 172447 h 4939827"/>
              <a:gd name="connsiteX150" fmla="*/ 5882195 w 12192000"/>
              <a:gd name="connsiteY150" fmla="*/ 173195 h 4939827"/>
              <a:gd name="connsiteX151" fmla="*/ 5887271 w 12192000"/>
              <a:gd name="connsiteY151" fmla="*/ 176084 h 4939827"/>
              <a:gd name="connsiteX152" fmla="*/ 5921577 w 12192000"/>
              <a:gd name="connsiteY152" fmla="*/ 169858 h 4939827"/>
              <a:gd name="connsiteX153" fmla="*/ 6184207 w 12192000"/>
              <a:gd name="connsiteY153" fmla="*/ 132658 h 4939827"/>
              <a:gd name="connsiteX154" fmla="*/ 6415830 w 12192000"/>
              <a:gd name="connsiteY154" fmla="*/ 136006 h 4939827"/>
              <a:gd name="connsiteX155" fmla="*/ 6756965 w 12192000"/>
              <a:gd name="connsiteY155" fmla="*/ 57636 h 4939827"/>
              <a:gd name="connsiteX156" fmla="*/ 6819400 w 12192000"/>
              <a:gd name="connsiteY156" fmla="*/ 30742 h 4939827"/>
              <a:gd name="connsiteX157" fmla="*/ 6986370 w 12192000"/>
              <a:gd name="connsiteY157" fmla="*/ 12659 h 4939827"/>
              <a:gd name="connsiteX158" fmla="*/ 6989536 w 12192000"/>
              <a:gd name="connsiteY158" fmla="*/ 14528 h 4939827"/>
              <a:gd name="connsiteX159" fmla="*/ 7015933 w 12192000"/>
              <a:gd name="connsiteY159" fmla="*/ 9653 h 4939827"/>
              <a:gd name="connsiteX160" fmla="*/ 7020592 w 12192000"/>
              <a:gd name="connsiteY160" fmla="*/ 1651 h 4939827"/>
              <a:gd name="connsiteX161" fmla="*/ 7025905 w 12192000"/>
              <a:gd name="connsiteY161"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732750 w 12192000"/>
              <a:gd name="connsiteY13" fmla="*/ 145456 h 4939827"/>
              <a:gd name="connsiteX14" fmla="*/ 7785900 w 12192000"/>
              <a:gd name="connsiteY14" fmla="*/ 154493 h 4939827"/>
              <a:gd name="connsiteX15" fmla="*/ 7952584 w 12192000"/>
              <a:gd name="connsiteY15" fmla="*/ 170181 h 4939827"/>
              <a:gd name="connsiteX16" fmla="*/ 8009534 w 12192000"/>
              <a:gd name="connsiteY16" fmla="*/ 176441 h 4939827"/>
              <a:gd name="connsiteX17" fmla="*/ 8058681 w 12192000"/>
              <a:gd name="connsiteY17" fmla="*/ 219431 h 4939827"/>
              <a:gd name="connsiteX18" fmla="*/ 8126175 w 12192000"/>
              <a:gd name="connsiteY18" fmla="*/ 240005 h 4939827"/>
              <a:gd name="connsiteX19" fmla="*/ 8166439 w 12192000"/>
              <a:gd name="connsiteY19" fmla="*/ 252699 h 4939827"/>
              <a:gd name="connsiteX20" fmla="*/ 8281371 w 12192000"/>
              <a:gd name="connsiteY20" fmla="*/ 256875 h 4939827"/>
              <a:gd name="connsiteX21" fmla="*/ 8381609 w 12192000"/>
              <a:gd name="connsiteY21" fmla="*/ 240618 h 4939827"/>
              <a:gd name="connsiteX22" fmla="*/ 8406759 w 12192000"/>
              <a:gd name="connsiteY22" fmla="*/ 232517 h 4939827"/>
              <a:gd name="connsiteX23" fmla="*/ 8426506 w 12192000"/>
              <a:gd name="connsiteY23" fmla="*/ 241842 h 4939827"/>
              <a:gd name="connsiteX24" fmla="*/ 8427949 w 12192000"/>
              <a:gd name="connsiteY24" fmla="*/ 240981 h 4939827"/>
              <a:gd name="connsiteX25" fmla="*/ 8441468 w 12192000"/>
              <a:gd name="connsiteY25" fmla="*/ 241157 h 4939827"/>
              <a:gd name="connsiteX26" fmla="*/ 8565757 w 12192000"/>
              <a:gd name="connsiteY26" fmla="*/ 255317 h 4939827"/>
              <a:gd name="connsiteX27" fmla="*/ 8573171 w 12192000"/>
              <a:gd name="connsiteY27" fmla="*/ 258426 h 4939827"/>
              <a:gd name="connsiteX28" fmla="*/ 8573548 w 12192000"/>
              <a:gd name="connsiteY28" fmla="*/ 258241 h 4939827"/>
              <a:gd name="connsiteX29" fmla="*/ 8581827 w 12192000"/>
              <a:gd name="connsiteY29" fmla="*/ 261028 h 4939827"/>
              <a:gd name="connsiteX30" fmla="*/ 8586687 w 12192000"/>
              <a:gd name="connsiteY30" fmla="*/ 264089 h 4939827"/>
              <a:gd name="connsiteX31" fmla="*/ 8601067 w 12192000"/>
              <a:gd name="connsiteY31" fmla="*/ 270114 h 4939827"/>
              <a:gd name="connsiteX32" fmla="*/ 8672650 w 12192000"/>
              <a:gd name="connsiteY32" fmla="*/ 254821 h 4939827"/>
              <a:gd name="connsiteX33" fmla="*/ 8785543 w 12192000"/>
              <a:gd name="connsiteY33" fmla="*/ 263406 h 4939827"/>
              <a:gd name="connsiteX34" fmla="*/ 8830588 w 12192000"/>
              <a:gd name="connsiteY34" fmla="*/ 265483 h 4939827"/>
              <a:gd name="connsiteX35" fmla="*/ 8905142 w 12192000"/>
              <a:gd name="connsiteY35" fmla="*/ 264958 h 4939827"/>
              <a:gd name="connsiteX36" fmla="*/ 8968582 w 12192000"/>
              <a:gd name="connsiteY36" fmla="*/ 262728 h 4939827"/>
              <a:gd name="connsiteX37" fmla="*/ 8972994 w 12192000"/>
              <a:gd name="connsiteY37" fmla="*/ 263284 h 4939827"/>
              <a:gd name="connsiteX38" fmla="*/ 9004605 w 12192000"/>
              <a:gd name="connsiteY38" fmla="*/ 258041 h 4939827"/>
              <a:gd name="connsiteX39" fmla="*/ 9016165 w 12192000"/>
              <a:gd name="connsiteY39" fmla="*/ 261258 h 4939827"/>
              <a:gd name="connsiteX40" fmla="*/ 9043297 w 12192000"/>
              <a:gd name="connsiteY40" fmla="*/ 281547 h 4939827"/>
              <a:gd name="connsiteX41" fmla="*/ 9048315 w 12192000"/>
              <a:gd name="connsiteY41" fmla="*/ 279264 h 4939827"/>
              <a:gd name="connsiteX42" fmla="*/ 9054706 w 12192000"/>
              <a:gd name="connsiteY42" fmla="*/ 278538 h 4939827"/>
              <a:gd name="connsiteX43" fmla="*/ 9070919 w 12192000"/>
              <a:gd name="connsiteY43" fmla="*/ 281810 h 4939827"/>
              <a:gd name="connsiteX44" fmla="*/ 9076813 w 12192000"/>
              <a:gd name="connsiteY44" fmla="*/ 283909 h 4939827"/>
              <a:gd name="connsiteX45" fmla="*/ 9085871 w 12192000"/>
              <a:gd name="connsiteY45" fmla="*/ 285133 h 4939827"/>
              <a:gd name="connsiteX46" fmla="*/ 9086159 w 12192000"/>
              <a:gd name="connsiteY46" fmla="*/ 284887 h 4939827"/>
              <a:gd name="connsiteX47" fmla="*/ 9134606 w 12192000"/>
              <a:gd name="connsiteY47" fmla="*/ 288168 h 4939827"/>
              <a:gd name="connsiteX48" fmla="*/ 9195590 w 12192000"/>
              <a:gd name="connsiteY48" fmla="*/ 279568 h 4939827"/>
              <a:gd name="connsiteX49" fmla="*/ 9219336 w 12192000"/>
              <a:gd name="connsiteY49" fmla="*/ 278133 h 4939827"/>
              <a:gd name="connsiteX50" fmla="*/ 9232362 w 12192000"/>
              <a:gd name="connsiteY50" fmla="*/ 275894 h 4939827"/>
              <a:gd name="connsiteX51" fmla="*/ 9233396 w 12192000"/>
              <a:gd name="connsiteY51" fmla="*/ 274803 h 4939827"/>
              <a:gd name="connsiteX52" fmla="*/ 9256213 w 12192000"/>
              <a:gd name="connsiteY52" fmla="*/ 281576 h 4939827"/>
              <a:gd name="connsiteX53" fmla="*/ 9371484 w 12192000"/>
              <a:gd name="connsiteY53" fmla="*/ 329634 h 4939827"/>
              <a:gd name="connsiteX54" fmla="*/ 9404829 w 12192000"/>
              <a:gd name="connsiteY54" fmla="*/ 339038 h 4939827"/>
              <a:gd name="connsiteX55" fmla="*/ 9427021 w 12192000"/>
              <a:gd name="connsiteY55" fmla="*/ 358784 h 4939827"/>
              <a:gd name="connsiteX56" fmla="*/ 9670844 w 12192000"/>
              <a:gd name="connsiteY56" fmla="*/ 405128 h 4939827"/>
              <a:gd name="connsiteX57" fmla="*/ 9816083 w 12192000"/>
              <a:gd name="connsiteY57" fmla="*/ 416573 h 4939827"/>
              <a:gd name="connsiteX58" fmla="*/ 9936741 w 12192000"/>
              <a:gd name="connsiteY58" fmla="*/ 437044 h 4939827"/>
              <a:gd name="connsiteX59" fmla="*/ 10050093 w 12192000"/>
              <a:gd name="connsiteY59" fmla="*/ 443783 h 4939827"/>
              <a:gd name="connsiteX60" fmla="*/ 10130090 w 12192000"/>
              <a:gd name="connsiteY60" fmla="*/ 459520 h 4939827"/>
              <a:gd name="connsiteX61" fmla="*/ 10173456 w 12192000"/>
              <a:gd name="connsiteY61" fmla="*/ 457749 h 4939827"/>
              <a:gd name="connsiteX62" fmla="*/ 10218232 w 12192000"/>
              <a:gd name="connsiteY62" fmla="*/ 459820 h 4939827"/>
              <a:gd name="connsiteX63" fmla="*/ 10354176 w 12192000"/>
              <a:gd name="connsiteY63" fmla="*/ 471377 h 4939827"/>
              <a:gd name="connsiteX64" fmla="*/ 10430681 w 12192000"/>
              <a:gd name="connsiteY64" fmla="*/ 481226 h 4939827"/>
              <a:gd name="connsiteX65" fmla="*/ 10478169 w 12192000"/>
              <a:gd name="connsiteY65" fmla="*/ 481774 h 4939827"/>
              <a:gd name="connsiteX66" fmla="*/ 10540907 w 12192000"/>
              <a:gd name="connsiteY66" fmla="*/ 485607 h 4939827"/>
              <a:gd name="connsiteX67" fmla="*/ 10614941 w 12192000"/>
              <a:gd name="connsiteY67" fmla="*/ 487592 h 4939827"/>
              <a:gd name="connsiteX68" fmla="*/ 10674098 w 12192000"/>
              <a:gd name="connsiteY68" fmla="*/ 521656 h 4939827"/>
              <a:gd name="connsiteX69" fmla="*/ 10874834 w 12192000"/>
              <a:gd name="connsiteY69" fmla="*/ 574867 h 4939827"/>
              <a:gd name="connsiteX70" fmla="*/ 10944981 w 12192000"/>
              <a:gd name="connsiteY70" fmla="*/ 615042 h 4939827"/>
              <a:gd name="connsiteX71" fmla="*/ 11006376 w 12192000"/>
              <a:gd name="connsiteY71" fmla="*/ 645957 h 4939827"/>
              <a:gd name="connsiteX72" fmla="*/ 11076308 w 12192000"/>
              <a:gd name="connsiteY72" fmla="*/ 675698 h 4939827"/>
              <a:gd name="connsiteX73" fmla="*/ 11148789 w 12192000"/>
              <a:gd name="connsiteY73" fmla="*/ 685041 h 4939827"/>
              <a:gd name="connsiteX74" fmla="*/ 11249129 w 12192000"/>
              <a:gd name="connsiteY74" fmla="*/ 684218 h 4939827"/>
              <a:gd name="connsiteX75" fmla="*/ 11299915 w 12192000"/>
              <a:gd name="connsiteY75" fmla="*/ 692177 h 4939827"/>
              <a:gd name="connsiteX76" fmla="*/ 11386973 w 12192000"/>
              <a:gd name="connsiteY76" fmla="*/ 708209 h 4939827"/>
              <a:gd name="connsiteX77" fmla="*/ 11500105 w 12192000"/>
              <a:gd name="connsiteY77" fmla="*/ 735014 h 4939827"/>
              <a:gd name="connsiteX78" fmla="*/ 11621735 w 12192000"/>
              <a:gd name="connsiteY78" fmla="*/ 789584 h 4939827"/>
              <a:gd name="connsiteX79" fmla="*/ 11691200 w 12192000"/>
              <a:gd name="connsiteY79" fmla="*/ 867902 h 4939827"/>
              <a:gd name="connsiteX80" fmla="*/ 11819427 w 12192000"/>
              <a:gd name="connsiteY80" fmla="*/ 911634 h 4939827"/>
              <a:gd name="connsiteX81" fmla="*/ 11969720 w 12192000"/>
              <a:gd name="connsiteY81" fmla="*/ 964737 h 4939827"/>
              <a:gd name="connsiteX82" fmla="*/ 12055766 w 12192000"/>
              <a:gd name="connsiteY82" fmla="*/ 991268 h 4939827"/>
              <a:gd name="connsiteX83" fmla="*/ 12171539 w 12192000"/>
              <a:gd name="connsiteY83" fmla="*/ 995427 h 4939827"/>
              <a:gd name="connsiteX84" fmla="*/ 12187831 w 12192000"/>
              <a:gd name="connsiteY84" fmla="*/ 996580 h 4939827"/>
              <a:gd name="connsiteX85" fmla="*/ 12192000 w 12192000"/>
              <a:gd name="connsiteY85" fmla="*/ 996726 h 4939827"/>
              <a:gd name="connsiteX86" fmla="*/ 12192000 w 12192000"/>
              <a:gd name="connsiteY86" fmla="*/ 4939827 h 4939827"/>
              <a:gd name="connsiteX87" fmla="*/ 0 w 12192000"/>
              <a:gd name="connsiteY87" fmla="*/ 4939827 h 4939827"/>
              <a:gd name="connsiteX88" fmla="*/ 0 w 12192000"/>
              <a:gd name="connsiteY88" fmla="*/ 512043 h 4939827"/>
              <a:gd name="connsiteX89" fmla="*/ 7381 w 12192000"/>
              <a:gd name="connsiteY89" fmla="*/ 512580 h 4939827"/>
              <a:gd name="connsiteX90" fmla="*/ 100029 w 12192000"/>
              <a:gd name="connsiteY90" fmla="*/ 504758 h 4939827"/>
              <a:gd name="connsiteX91" fmla="*/ 155244 w 12192000"/>
              <a:gd name="connsiteY91" fmla="*/ 525130 h 4939827"/>
              <a:gd name="connsiteX92" fmla="*/ 254366 w 12192000"/>
              <a:gd name="connsiteY92" fmla="*/ 534449 h 4939827"/>
              <a:gd name="connsiteX93" fmla="*/ 447292 w 12192000"/>
              <a:gd name="connsiteY93" fmla="*/ 542725 h 4939827"/>
              <a:gd name="connsiteX94" fmla="*/ 628105 w 12192000"/>
              <a:gd name="connsiteY94" fmla="*/ 547853 h 4939827"/>
              <a:gd name="connsiteX95" fmla="*/ 783146 w 12192000"/>
              <a:gd name="connsiteY95" fmla="*/ 591799 h 4939827"/>
              <a:gd name="connsiteX96" fmla="*/ 1043676 w 12192000"/>
              <a:gd name="connsiteY96" fmla="*/ 591887 h 4939827"/>
              <a:gd name="connsiteX97" fmla="*/ 1281816 w 12192000"/>
              <a:gd name="connsiteY97" fmla="*/ 520946 h 4939827"/>
              <a:gd name="connsiteX98" fmla="*/ 1486347 w 12192000"/>
              <a:gd name="connsiteY98" fmla="*/ 487310 h 4939827"/>
              <a:gd name="connsiteX99" fmla="*/ 1568079 w 12192000"/>
              <a:gd name="connsiteY99" fmla="*/ 462531 h 4939827"/>
              <a:gd name="connsiteX100" fmla="*/ 1622516 w 12192000"/>
              <a:gd name="connsiteY100" fmla="*/ 466058 h 4939827"/>
              <a:gd name="connsiteX101" fmla="*/ 1655457 w 12192000"/>
              <a:gd name="connsiteY101" fmla="*/ 465359 h 4939827"/>
              <a:gd name="connsiteX102" fmla="*/ 1717454 w 12192000"/>
              <a:gd name="connsiteY102" fmla="*/ 417203 h 4939827"/>
              <a:gd name="connsiteX103" fmla="*/ 1913794 w 12192000"/>
              <a:gd name="connsiteY103" fmla="*/ 365255 h 4939827"/>
              <a:gd name="connsiteX104" fmla="*/ 2129762 w 12192000"/>
              <a:gd name="connsiteY104" fmla="*/ 367832 h 4939827"/>
              <a:gd name="connsiteX105" fmla="*/ 2376970 w 12192000"/>
              <a:gd name="connsiteY105" fmla="*/ 350129 h 4939827"/>
              <a:gd name="connsiteX106" fmla="*/ 2480155 w 12192000"/>
              <a:gd name="connsiteY106" fmla="*/ 359227 h 4939827"/>
              <a:gd name="connsiteX107" fmla="*/ 2586782 w 12192000"/>
              <a:gd name="connsiteY107" fmla="*/ 339352 h 4939827"/>
              <a:gd name="connsiteX108" fmla="*/ 2679617 w 12192000"/>
              <a:gd name="connsiteY108" fmla="*/ 305383 h 4939827"/>
              <a:gd name="connsiteX109" fmla="*/ 2788947 w 12192000"/>
              <a:gd name="connsiteY109" fmla="*/ 250375 h 4939827"/>
              <a:gd name="connsiteX110" fmla="*/ 2965530 w 12192000"/>
              <a:gd name="connsiteY110" fmla="*/ 245958 h 4939827"/>
              <a:gd name="connsiteX111" fmla="*/ 3103677 w 12192000"/>
              <a:gd name="connsiteY111" fmla="*/ 209527 h 4939827"/>
              <a:gd name="connsiteX112" fmla="*/ 3126759 w 12192000"/>
              <a:gd name="connsiteY112" fmla="*/ 211226 h 4939827"/>
              <a:gd name="connsiteX113" fmla="*/ 3164020 w 12192000"/>
              <a:gd name="connsiteY113" fmla="*/ 212779 h 4939827"/>
              <a:gd name="connsiteX114" fmla="*/ 3285019 w 12192000"/>
              <a:gd name="connsiteY114" fmla="*/ 220535 h 4939827"/>
              <a:gd name="connsiteX115" fmla="*/ 3365154 w 12192000"/>
              <a:gd name="connsiteY115" fmla="*/ 226416 h 4939827"/>
              <a:gd name="connsiteX116" fmla="*/ 3367507 w 12192000"/>
              <a:gd name="connsiteY116" fmla="*/ 225416 h 4939827"/>
              <a:gd name="connsiteX117" fmla="*/ 3387567 w 12192000"/>
              <a:gd name="connsiteY117" fmla="*/ 227103 h 4939827"/>
              <a:gd name="connsiteX118" fmla="*/ 3498001 w 12192000"/>
              <a:gd name="connsiteY118" fmla="*/ 231941 h 4939827"/>
              <a:gd name="connsiteX119" fmla="*/ 3561557 w 12192000"/>
              <a:gd name="connsiteY119" fmla="*/ 228095 h 4939827"/>
              <a:gd name="connsiteX120" fmla="*/ 3611920 w 12192000"/>
              <a:gd name="connsiteY120" fmla="*/ 218094 h 4939827"/>
              <a:gd name="connsiteX121" fmla="*/ 3620528 w 12192000"/>
              <a:gd name="connsiteY121" fmla="*/ 218788 h 4939827"/>
              <a:gd name="connsiteX122" fmla="*/ 3620766 w 12192000"/>
              <a:gd name="connsiteY122" fmla="*/ 218511 h 4939827"/>
              <a:gd name="connsiteX123" fmla="*/ 3629977 w 12192000"/>
              <a:gd name="connsiteY123" fmla="*/ 218664 h 4939827"/>
              <a:gd name="connsiteX124" fmla="*/ 3636217 w 12192000"/>
              <a:gd name="connsiteY124" fmla="*/ 220048 h 4939827"/>
              <a:gd name="connsiteX125" fmla="*/ 3709484 w 12192000"/>
              <a:gd name="connsiteY125" fmla="*/ 186927 h 4939827"/>
              <a:gd name="connsiteX126" fmla="*/ 3761342 w 12192000"/>
              <a:gd name="connsiteY126" fmla="*/ 177474 h 4939827"/>
              <a:gd name="connsiteX127" fmla="*/ 3799748 w 12192000"/>
              <a:gd name="connsiteY127" fmla="*/ 167154 h 4939827"/>
              <a:gd name="connsiteX128" fmla="*/ 3922756 w 12192000"/>
              <a:gd name="connsiteY128" fmla="*/ 194044 h 4939827"/>
              <a:gd name="connsiteX129" fmla="*/ 4028476 w 12192000"/>
              <a:gd name="connsiteY129" fmla="*/ 223679 h 4939827"/>
              <a:gd name="connsiteX130" fmla="*/ 4191582 w 12192000"/>
              <a:gd name="connsiteY130" fmla="*/ 238952 h 4939827"/>
              <a:gd name="connsiteX131" fmla="*/ 4251024 w 12192000"/>
              <a:gd name="connsiteY131" fmla="*/ 240874 h 4939827"/>
              <a:gd name="connsiteX132" fmla="*/ 4355275 w 12192000"/>
              <a:gd name="connsiteY132" fmla="*/ 260205 h 4939827"/>
              <a:gd name="connsiteX133" fmla="*/ 4423807 w 12192000"/>
              <a:gd name="connsiteY133" fmla="*/ 270366 h 4939827"/>
              <a:gd name="connsiteX134" fmla="*/ 4558432 w 12192000"/>
              <a:gd name="connsiteY134" fmla="*/ 269194 h 4939827"/>
              <a:gd name="connsiteX135" fmla="*/ 4635061 w 12192000"/>
              <a:gd name="connsiteY135" fmla="*/ 280682 h 4939827"/>
              <a:gd name="connsiteX136" fmla="*/ 4807427 w 12192000"/>
              <a:gd name="connsiteY136" fmla="*/ 276835 h 4939827"/>
              <a:gd name="connsiteX137" fmla="*/ 5028933 w 12192000"/>
              <a:gd name="connsiteY137" fmla="*/ 183887 h 4939827"/>
              <a:gd name="connsiteX138" fmla="*/ 5093642 w 12192000"/>
              <a:gd name="connsiteY138" fmla="*/ 177214 h 4939827"/>
              <a:gd name="connsiteX139" fmla="*/ 5102642 w 12192000"/>
              <a:gd name="connsiteY139" fmla="*/ 186816 h 4939827"/>
              <a:gd name="connsiteX140" fmla="*/ 5193590 w 12192000"/>
              <a:gd name="connsiteY140" fmla="*/ 156458 h 4939827"/>
              <a:gd name="connsiteX141" fmla="*/ 5323922 w 12192000"/>
              <a:gd name="connsiteY141" fmla="*/ 146332 h 4939827"/>
              <a:gd name="connsiteX142" fmla="*/ 5421860 w 12192000"/>
              <a:gd name="connsiteY142" fmla="*/ 167298 h 4939827"/>
              <a:gd name="connsiteX143" fmla="*/ 5476948 w 12192000"/>
              <a:gd name="connsiteY143" fmla="*/ 173249 h 4939827"/>
              <a:gd name="connsiteX144" fmla="*/ 5516842 w 12192000"/>
              <a:gd name="connsiteY144" fmla="*/ 184018 h 4939827"/>
              <a:gd name="connsiteX145" fmla="*/ 5619415 w 12192000"/>
              <a:gd name="connsiteY145" fmla="*/ 176781 h 4939827"/>
              <a:gd name="connsiteX146" fmla="*/ 5789867 w 12192000"/>
              <a:gd name="connsiteY146" fmla="*/ 150304 h 4939827"/>
              <a:gd name="connsiteX147" fmla="*/ 5825953 w 12192000"/>
              <a:gd name="connsiteY147" fmla="*/ 147907 h 4939827"/>
              <a:gd name="connsiteX148" fmla="*/ 5856168 w 12192000"/>
              <a:gd name="connsiteY148" fmla="*/ 158719 h 4939827"/>
              <a:gd name="connsiteX149" fmla="*/ 5862476 w 12192000"/>
              <a:gd name="connsiteY149" fmla="*/ 172447 h 4939827"/>
              <a:gd name="connsiteX150" fmla="*/ 5882195 w 12192000"/>
              <a:gd name="connsiteY150" fmla="*/ 173195 h 4939827"/>
              <a:gd name="connsiteX151" fmla="*/ 5887271 w 12192000"/>
              <a:gd name="connsiteY151" fmla="*/ 176084 h 4939827"/>
              <a:gd name="connsiteX152" fmla="*/ 5921577 w 12192000"/>
              <a:gd name="connsiteY152" fmla="*/ 169858 h 4939827"/>
              <a:gd name="connsiteX153" fmla="*/ 6184207 w 12192000"/>
              <a:gd name="connsiteY153" fmla="*/ 132658 h 4939827"/>
              <a:gd name="connsiteX154" fmla="*/ 6415830 w 12192000"/>
              <a:gd name="connsiteY154" fmla="*/ 136006 h 4939827"/>
              <a:gd name="connsiteX155" fmla="*/ 6756965 w 12192000"/>
              <a:gd name="connsiteY155" fmla="*/ 57636 h 4939827"/>
              <a:gd name="connsiteX156" fmla="*/ 6819400 w 12192000"/>
              <a:gd name="connsiteY156" fmla="*/ 30742 h 4939827"/>
              <a:gd name="connsiteX157" fmla="*/ 6986370 w 12192000"/>
              <a:gd name="connsiteY157" fmla="*/ 12659 h 4939827"/>
              <a:gd name="connsiteX158" fmla="*/ 6989536 w 12192000"/>
              <a:gd name="connsiteY158" fmla="*/ 14528 h 4939827"/>
              <a:gd name="connsiteX159" fmla="*/ 7015933 w 12192000"/>
              <a:gd name="connsiteY159" fmla="*/ 9653 h 4939827"/>
              <a:gd name="connsiteX160" fmla="*/ 7020592 w 12192000"/>
              <a:gd name="connsiteY160" fmla="*/ 1651 h 4939827"/>
              <a:gd name="connsiteX161" fmla="*/ 7025905 w 12192000"/>
              <a:gd name="connsiteY161"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732750 w 12192000"/>
              <a:gd name="connsiteY13" fmla="*/ 145456 h 4939827"/>
              <a:gd name="connsiteX14" fmla="*/ 7785900 w 12192000"/>
              <a:gd name="connsiteY14" fmla="*/ 154493 h 4939827"/>
              <a:gd name="connsiteX15" fmla="*/ 7952584 w 12192000"/>
              <a:gd name="connsiteY15" fmla="*/ 170181 h 4939827"/>
              <a:gd name="connsiteX16" fmla="*/ 8009534 w 12192000"/>
              <a:gd name="connsiteY16" fmla="*/ 176441 h 4939827"/>
              <a:gd name="connsiteX17" fmla="*/ 8058681 w 12192000"/>
              <a:gd name="connsiteY17" fmla="*/ 219431 h 4939827"/>
              <a:gd name="connsiteX18" fmla="*/ 8126175 w 12192000"/>
              <a:gd name="connsiteY18" fmla="*/ 240005 h 4939827"/>
              <a:gd name="connsiteX19" fmla="*/ 8166439 w 12192000"/>
              <a:gd name="connsiteY19" fmla="*/ 252699 h 4939827"/>
              <a:gd name="connsiteX20" fmla="*/ 8281371 w 12192000"/>
              <a:gd name="connsiteY20" fmla="*/ 256875 h 4939827"/>
              <a:gd name="connsiteX21" fmla="*/ 8381609 w 12192000"/>
              <a:gd name="connsiteY21" fmla="*/ 240618 h 4939827"/>
              <a:gd name="connsiteX22" fmla="*/ 8406759 w 12192000"/>
              <a:gd name="connsiteY22" fmla="*/ 232517 h 4939827"/>
              <a:gd name="connsiteX23" fmla="*/ 8426506 w 12192000"/>
              <a:gd name="connsiteY23" fmla="*/ 241842 h 4939827"/>
              <a:gd name="connsiteX24" fmla="*/ 8427949 w 12192000"/>
              <a:gd name="connsiteY24" fmla="*/ 240981 h 4939827"/>
              <a:gd name="connsiteX25" fmla="*/ 8441468 w 12192000"/>
              <a:gd name="connsiteY25" fmla="*/ 241157 h 4939827"/>
              <a:gd name="connsiteX26" fmla="*/ 8565757 w 12192000"/>
              <a:gd name="connsiteY26" fmla="*/ 255317 h 4939827"/>
              <a:gd name="connsiteX27" fmla="*/ 8573171 w 12192000"/>
              <a:gd name="connsiteY27" fmla="*/ 258426 h 4939827"/>
              <a:gd name="connsiteX28" fmla="*/ 8573548 w 12192000"/>
              <a:gd name="connsiteY28" fmla="*/ 258241 h 4939827"/>
              <a:gd name="connsiteX29" fmla="*/ 8581827 w 12192000"/>
              <a:gd name="connsiteY29" fmla="*/ 261028 h 4939827"/>
              <a:gd name="connsiteX30" fmla="*/ 8586687 w 12192000"/>
              <a:gd name="connsiteY30" fmla="*/ 264089 h 4939827"/>
              <a:gd name="connsiteX31" fmla="*/ 8601067 w 12192000"/>
              <a:gd name="connsiteY31" fmla="*/ 270114 h 4939827"/>
              <a:gd name="connsiteX32" fmla="*/ 8672650 w 12192000"/>
              <a:gd name="connsiteY32" fmla="*/ 254821 h 4939827"/>
              <a:gd name="connsiteX33" fmla="*/ 8785543 w 12192000"/>
              <a:gd name="connsiteY33" fmla="*/ 263406 h 4939827"/>
              <a:gd name="connsiteX34" fmla="*/ 8830588 w 12192000"/>
              <a:gd name="connsiteY34" fmla="*/ 265483 h 4939827"/>
              <a:gd name="connsiteX35" fmla="*/ 8905142 w 12192000"/>
              <a:gd name="connsiteY35" fmla="*/ 264958 h 4939827"/>
              <a:gd name="connsiteX36" fmla="*/ 8968582 w 12192000"/>
              <a:gd name="connsiteY36" fmla="*/ 262728 h 4939827"/>
              <a:gd name="connsiteX37" fmla="*/ 8972994 w 12192000"/>
              <a:gd name="connsiteY37" fmla="*/ 263284 h 4939827"/>
              <a:gd name="connsiteX38" fmla="*/ 9004605 w 12192000"/>
              <a:gd name="connsiteY38" fmla="*/ 258041 h 4939827"/>
              <a:gd name="connsiteX39" fmla="*/ 9016165 w 12192000"/>
              <a:gd name="connsiteY39" fmla="*/ 261258 h 4939827"/>
              <a:gd name="connsiteX40" fmla="*/ 9043297 w 12192000"/>
              <a:gd name="connsiteY40" fmla="*/ 281547 h 4939827"/>
              <a:gd name="connsiteX41" fmla="*/ 9048315 w 12192000"/>
              <a:gd name="connsiteY41" fmla="*/ 279264 h 4939827"/>
              <a:gd name="connsiteX42" fmla="*/ 9054706 w 12192000"/>
              <a:gd name="connsiteY42" fmla="*/ 278538 h 4939827"/>
              <a:gd name="connsiteX43" fmla="*/ 9070919 w 12192000"/>
              <a:gd name="connsiteY43" fmla="*/ 281810 h 4939827"/>
              <a:gd name="connsiteX44" fmla="*/ 9076813 w 12192000"/>
              <a:gd name="connsiteY44" fmla="*/ 283909 h 4939827"/>
              <a:gd name="connsiteX45" fmla="*/ 9085871 w 12192000"/>
              <a:gd name="connsiteY45" fmla="*/ 285133 h 4939827"/>
              <a:gd name="connsiteX46" fmla="*/ 9086159 w 12192000"/>
              <a:gd name="connsiteY46" fmla="*/ 284887 h 4939827"/>
              <a:gd name="connsiteX47" fmla="*/ 9134606 w 12192000"/>
              <a:gd name="connsiteY47" fmla="*/ 288168 h 4939827"/>
              <a:gd name="connsiteX48" fmla="*/ 9195590 w 12192000"/>
              <a:gd name="connsiteY48" fmla="*/ 279568 h 4939827"/>
              <a:gd name="connsiteX49" fmla="*/ 9219336 w 12192000"/>
              <a:gd name="connsiteY49" fmla="*/ 278133 h 4939827"/>
              <a:gd name="connsiteX50" fmla="*/ 9232362 w 12192000"/>
              <a:gd name="connsiteY50" fmla="*/ 275894 h 4939827"/>
              <a:gd name="connsiteX51" fmla="*/ 9233396 w 12192000"/>
              <a:gd name="connsiteY51" fmla="*/ 274803 h 4939827"/>
              <a:gd name="connsiteX52" fmla="*/ 9256213 w 12192000"/>
              <a:gd name="connsiteY52" fmla="*/ 281576 h 4939827"/>
              <a:gd name="connsiteX53" fmla="*/ 9371484 w 12192000"/>
              <a:gd name="connsiteY53" fmla="*/ 329634 h 4939827"/>
              <a:gd name="connsiteX54" fmla="*/ 9404829 w 12192000"/>
              <a:gd name="connsiteY54" fmla="*/ 339038 h 4939827"/>
              <a:gd name="connsiteX55" fmla="*/ 9427021 w 12192000"/>
              <a:gd name="connsiteY55" fmla="*/ 358784 h 4939827"/>
              <a:gd name="connsiteX56" fmla="*/ 9670844 w 12192000"/>
              <a:gd name="connsiteY56" fmla="*/ 405128 h 4939827"/>
              <a:gd name="connsiteX57" fmla="*/ 9816083 w 12192000"/>
              <a:gd name="connsiteY57" fmla="*/ 416573 h 4939827"/>
              <a:gd name="connsiteX58" fmla="*/ 9936741 w 12192000"/>
              <a:gd name="connsiteY58" fmla="*/ 437044 h 4939827"/>
              <a:gd name="connsiteX59" fmla="*/ 10050093 w 12192000"/>
              <a:gd name="connsiteY59" fmla="*/ 443783 h 4939827"/>
              <a:gd name="connsiteX60" fmla="*/ 10130090 w 12192000"/>
              <a:gd name="connsiteY60" fmla="*/ 459520 h 4939827"/>
              <a:gd name="connsiteX61" fmla="*/ 10173456 w 12192000"/>
              <a:gd name="connsiteY61" fmla="*/ 457749 h 4939827"/>
              <a:gd name="connsiteX62" fmla="*/ 10218232 w 12192000"/>
              <a:gd name="connsiteY62" fmla="*/ 459820 h 4939827"/>
              <a:gd name="connsiteX63" fmla="*/ 10354176 w 12192000"/>
              <a:gd name="connsiteY63" fmla="*/ 471377 h 4939827"/>
              <a:gd name="connsiteX64" fmla="*/ 10430681 w 12192000"/>
              <a:gd name="connsiteY64" fmla="*/ 481226 h 4939827"/>
              <a:gd name="connsiteX65" fmla="*/ 10478169 w 12192000"/>
              <a:gd name="connsiteY65" fmla="*/ 481774 h 4939827"/>
              <a:gd name="connsiteX66" fmla="*/ 10540907 w 12192000"/>
              <a:gd name="connsiteY66" fmla="*/ 485607 h 4939827"/>
              <a:gd name="connsiteX67" fmla="*/ 10614941 w 12192000"/>
              <a:gd name="connsiteY67" fmla="*/ 487592 h 4939827"/>
              <a:gd name="connsiteX68" fmla="*/ 10674098 w 12192000"/>
              <a:gd name="connsiteY68" fmla="*/ 521656 h 4939827"/>
              <a:gd name="connsiteX69" fmla="*/ 10874834 w 12192000"/>
              <a:gd name="connsiteY69" fmla="*/ 574867 h 4939827"/>
              <a:gd name="connsiteX70" fmla="*/ 10944981 w 12192000"/>
              <a:gd name="connsiteY70" fmla="*/ 615042 h 4939827"/>
              <a:gd name="connsiteX71" fmla="*/ 11006376 w 12192000"/>
              <a:gd name="connsiteY71" fmla="*/ 645957 h 4939827"/>
              <a:gd name="connsiteX72" fmla="*/ 11076308 w 12192000"/>
              <a:gd name="connsiteY72" fmla="*/ 675698 h 4939827"/>
              <a:gd name="connsiteX73" fmla="*/ 11148789 w 12192000"/>
              <a:gd name="connsiteY73" fmla="*/ 685041 h 4939827"/>
              <a:gd name="connsiteX74" fmla="*/ 11249129 w 12192000"/>
              <a:gd name="connsiteY74" fmla="*/ 684218 h 4939827"/>
              <a:gd name="connsiteX75" fmla="*/ 11299915 w 12192000"/>
              <a:gd name="connsiteY75" fmla="*/ 692177 h 4939827"/>
              <a:gd name="connsiteX76" fmla="*/ 11386973 w 12192000"/>
              <a:gd name="connsiteY76" fmla="*/ 708209 h 4939827"/>
              <a:gd name="connsiteX77" fmla="*/ 11500105 w 12192000"/>
              <a:gd name="connsiteY77" fmla="*/ 735014 h 4939827"/>
              <a:gd name="connsiteX78" fmla="*/ 11621735 w 12192000"/>
              <a:gd name="connsiteY78" fmla="*/ 789584 h 4939827"/>
              <a:gd name="connsiteX79" fmla="*/ 11691200 w 12192000"/>
              <a:gd name="connsiteY79" fmla="*/ 867902 h 4939827"/>
              <a:gd name="connsiteX80" fmla="*/ 11819427 w 12192000"/>
              <a:gd name="connsiteY80" fmla="*/ 911634 h 4939827"/>
              <a:gd name="connsiteX81" fmla="*/ 11969720 w 12192000"/>
              <a:gd name="connsiteY81" fmla="*/ 964737 h 4939827"/>
              <a:gd name="connsiteX82" fmla="*/ 12055766 w 12192000"/>
              <a:gd name="connsiteY82" fmla="*/ 991268 h 4939827"/>
              <a:gd name="connsiteX83" fmla="*/ 12171539 w 12192000"/>
              <a:gd name="connsiteY83" fmla="*/ 995427 h 4939827"/>
              <a:gd name="connsiteX84" fmla="*/ 12187831 w 12192000"/>
              <a:gd name="connsiteY84" fmla="*/ 996580 h 4939827"/>
              <a:gd name="connsiteX85" fmla="*/ 12192000 w 12192000"/>
              <a:gd name="connsiteY85" fmla="*/ 996726 h 4939827"/>
              <a:gd name="connsiteX86" fmla="*/ 12192000 w 12192000"/>
              <a:gd name="connsiteY86" fmla="*/ 4939827 h 4939827"/>
              <a:gd name="connsiteX87" fmla="*/ 0 w 12192000"/>
              <a:gd name="connsiteY87" fmla="*/ 4939827 h 4939827"/>
              <a:gd name="connsiteX88" fmla="*/ 0 w 12192000"/>
              <a:gd name="connsiteY88" fmla="*/ 512043 h 4939827"/>
              <a:gd name="connsiteX89" fmla="*/ 7381 w 12192000"/>
              <a:gd name="connsiteY89" fmla="*/ 512580 h 4939827"/>
              <a:gd name="connsiteX90" fmla="*/ 100029 w 12192000"/>
              <a:gd name="connsiteY90" fmla="*/ 504758 h 4939827"/>
              <a:gd name="connsiteX91" fmla="*/ 155244 w 12192000"/>
              <a:gd name="connsiteY91" fmla="*/ 525130 h 4939827"/>
              <a:gd name="connsiteX92" fmla="*/ 254366 w 12192000"/>
              <a:gd name="connsiteY92" fmla="*/ 534449 h 4939827"/>
              <a:gd name="connsiteX93" fmla="*/ 447292 w 12192000"/>
              <a:gd name="connsiteY93" fmla="*/ 542725 h 4939827"/>
              <a:gd name="connsiteX94" fmla="*/ 628105 w 12192000"/>
              <a:gd name="connsiteY94" fmla="*/ 547853 h 4939827"/>
              <a:gd name="connsiteX95" fmla="*/ 783146 w 12192000"/>
              <a:gd name="connsiteY95" fmla="*/ 591799 h 4939827"/>
              <a:gd name="connsiteX96" fmla="*/ 1043676 w 12192000"/>
              <a:gd name="connsiteY96" fmla="*/ 591887 h 4939827"/>
              <a:gd name="connsiteX97" fmla="*/ 1281816 w 12192000"/>
              <a:gd name="connsiteY97" fmla="*/ 520946 h 4939827"/>
              <a:gd name="connsiteX98" fmla="*/ 1486347 w 12192000"/>
              <a:gd name="connsiteY98" fmla="*/ 487310 h 4939827"/>
              <a:gd name="connsiteX99" fmla="*/ 1568079 w 12192000"/>
              <a:gd name="connsiteY99" fmla="*/ 462531 h 4939827"/>
              <a:gd name="connsiteX100" fmla="*/ 1622516 w 12192000"/>
              <a:gd name="connsiteY100" fmla="*/ 466058 h 4939827"/>
              <a:gd name="connsiteX101" fmla="*/ 1655457 w 12192000"/>
              <a:gd name="connsiteY101" fmla="*/ 465359 h 4939827"/>
              <a:gd name="connsiteX102" fmla="*/ 1717454 w 12192000"/>
              <a:gd name="connsiteY102" fmla="*/ 417203 h 4939827"/>
              <a:gd name="connsiteX103" fmla="*/ 1913794 w 12192000"/>
              <a:gd name="connsiteY103" fmla="*/ 365255 h 4939827"/>
              <a:gd name="connsiteX104" fmla="*/ 2129762 w 12192000"/>
              <a:gd name="connsiteY104" fmla="*/ 367832 h 4939827"/>
              <a:gd name="connsiteX105" fmla="*/ 2376970 w 12192000"/>
              <a:gd name="connsiteY105" fmla="*/ 350129 h 4939827"/>
              <a:gd name="connsiteX106" fmla="*/ 2480155 w 12192000"/>
              <a:gd name="connsiteY106" fmla="*/ 359227 h 4939827"/>
              <a:gd name="connsiteX107" fmla="*/ 2586782 w 12192000"/>
              <a:gd name="connsiteY107" fmla="*/ 339352 h 4939827"/>
              <a:gd name="connsiteX108" fmla="*/ 2679617 w 12192000"/>
              <a:gd name="connsiteY108" fmla="*/ 305383 h 4939827"/>
              <a:gd name="connsiteX109" fmla="*/ 2788947 w 12192000"/>
              <a:gd name="connsiteY109" fmla="*/ 250375 h 4939827"/>
              <a:gd name="connsiteX110" fmla="*/ 2965530 w 12192000"/>
              <a:gd name="connsiteY110" fmla="*/ 245958 h 4939827"/>
              <a:gd name="connsiteX111" fmla="*/ 3103677 w 12192000"/>
              <a:gd name="connsiteY111" fmla="*/ 209527 h 4939827"/>
              <a:gd name="connsiteX112" fmla="*/ 3126759 w 12192000"/>
              <a:gd name="connsiteY112" fmla="*/ 211226 h 4939827"/>
              <a:gd name="connsiteX113" fmla="*/ 3164020 w 12192000"/>
              <a:gd name="connsiteY113" fmla="*/ 212779 h 4939827"/>
              <a:gd name="connsiteX114" fmla="*/ 3285019 w 12192000"/>
              <a:gd name="connsiteY114" fmla="*/ 220535 h 4939827"/>
              <a:gd name="connsiteX115" fmla="*/ 3365154 w 12192000"/>
              <a:gd name="connsiteY115" fmla="*/ 226416 h 4939827"/>
              <a:gd name="connsiteX116" fmla="*/ 3367507 w 12192000"/>
              <a:gd name="connsiteY116" fmla="*/ 225416 h 4939827"/>
              <a:gd name="connsiteX117" fmla="*/ 3387567 w 12192000"/>
              <a:gd name="connsiteY117" fmla="*/ 227103 h 4939827"/>
              <a:gd name="connsiteX118" fmla="*/ 3498001 w 12192000"/>
              <a:gd name="connsiteY118" fmla="*/ 231941 h 4939827"/>
              <a:gd name="connsiteX119" fmla="*/ 3561557 w 12192000"/>
              <a:gd name="connsiteY119" fmla="*/ 228095 h 4939827"/>
              <a:gd name="connsiteX120" fmla="*/ 3611920 w 12192000"/>
              <a:gd name="connsiteY120" fmla="*/ 218094 h 4939827"/>
              <a:gd name="connsiteX121" fmla="*/ 3620528 w 12192000"/>
              <a:gd name="connsiteY121" fmla="*/ 218788 h 4939827"/>
              <a:gd name="connsiteX122" fmla="*/ 3620766 w 12192000"/>
              <a:gd name="connsiteY122" fmla="*/ 218511 h 4939827"/>
              <a:gd name="connsiteX123" fmla="*/ 3629977 w 12192000"/>
              <a:gd name="connsiteY123" fmla="*/ 218664 h 4939827"/>
              <a:gd name="connsiteX124" fmla="*/ 3636217 w 12192000"/>
              <a:gd name="connsiteY124" fmla="*/ 220048 h 4939827"/>
              <a:gd name="connsiteX125" fmla="*/ 3709484 w 12192000"/>
              <a:gd name="connsiteY125" fmla="*/ 186927 h 4939827"/>
              <a:gd name="connsiteX126" fmla="*/ 3761342 w 12192000"/>
              <a:gd name="connsiteY126" fmla="*/ 177474 h 4939827"/>
              <a:gd name="connsiteX127" fmla="*/ 3799748 w 12192000"/>
              <a:gd name="connsiteY127" fmla="*/ 167154 h 4939827"/>
              <a:gd name="connsiteX128" fmla="*/ 3922756 w 12192000"/>
              <a:gd name="connsiteY128" fmla="*/ 194044 h 4939827"/>
              <a:gd name="connsiteX129" fmla="*/ 4028476 w 12192000"/>
              <a:gd name="connsiteY129" fmla="*/ 223679 h 4939827"/>
              <a:gd name="connsiteX130" fmla="*/ 4191582 w 12192000"/>
              <a:gd name="connsiteY130" fmla="*/ 238952 h 4939827"/>
              <a:gd name="connsiteX131" fmla="*/ 4251024 w 12192000"/>
              <a:gd name="connsiteY131" fmla="*/ 240874 h 4939827"/>
              <a:gd name="connsiteX132" fmla="*/ 4355275 w 12192000"/>
              <a:gd name="connsiteY132" fmla="*/ 260205 h 4939827"/>
              <a:gd name="connsiteX133" fmla="*/ 4423807 w 12192000"/>
              <a:gd name="connsiteY133" fmla="*/ 270366 h 4939827"/>
              <a:gd name="connsiteX134" fmla="*/ 4558432 w 12192000"/>
              <a:gd name="connsiteY134" fmla="*/ 269194 h 4939827"/>
              <a:gd name="connsiteX135" fmla="*/ 4635061 w 12192000"/>
              <a:gd name="connsiteY135" fmla="*/ 280682 h 4939827"/>
              <a:gd name="connsiteX136" fmla="*/ 4807427 w 12192000"/>
              <a:gd name="connsiteY136" fmla="*/ 276835 h 4939827"/>
              <a:gd name="connsiteX137" fmla="*/ 5028933 w 12192000"/>
              <a:gd name="connsiteY137" fmla="*/ 183887 h 4939827"/>
              <a:gd name="connsiteX138" fmla="*/ 5093642 w 12192000"/>
              <a:gd name="connsiteY138" fmla="*/ 177214 h 4939827"/>
              <a:gd name="connsiteX139" fmla="*/ 5102642 w 12192000"/>
              <a:gd name="connsiteY139" fmla="*/ 186816 h 4939827"/>
              <a:gd name="connsiteX140" fmla="*/ 5193590 w 12192000"/>
              <a:gd name="connsiteY140" fmla="*/ 156458 h 4939827"/>
              <a:gd name="connsiteX141" fmla="*/ 5323922 w 12192000"/>
              <a:gd name="connsiteY141" fmla="*/ 146332 h 4939827"/>
              <a:gd name="connsiteX142" fmla="*/ 5421860 w 12192000"/>
              <a:gd name="connsiteY142" fmla="*/ 167298 h 4939827"/>
              <a:gd name="connsiteX143" fmla="*/ 5476948 w 12192000"/>
              <a:gd name="connsiteY143" fmla="*/ 173249 h 4939827"/>
              <a:gd name="connsiteX144" fmla="*/ 5516842 w 12192000"/>
              <a:gd name="connsiteY144" fmla="*/ 184018 h 4939827"/>
              <a:gd name="connsiteX145" fmla="*/ 5619415 w 12192000"/>
              <a:gd name="connsiteY145" fmla="*/ 176781 h 4939827"/>
              <a:gd name="connsiteX146" fmla="*/ 5789867 w 12192000"/>
              <a:gd name="connsiteY146" fmla="*/ 150304 h 4939827"/>
              <a:gd name="connsiteX147" fmla="*/ 5825953 w 12192000"/>
              <a:gd name="connsiteY147" fmla="*/ 147907 h 4939827"/>
              <a:gd name="connsiteX148" fmla="*/ 5856168 w 12192000"/>
              <a:gd name="connsiteY148" fmla="*/ 158719 h 4939827"/>
              <a:gd name="connsiteX149" fmla="*/ 5862476 w 12192000"/>
              <a:gd name="connsiteY149" fmla="*/ 172447 h 4939827"/>
              <a:gd name="connsiteX150" fmla="*/ 5882195 w 12192000"/>
              <a:gd name="connsiteY150" fmla="*/ 173195 h 4939827"/>
              <a:gd name="connsiteX151" fmla="*/ 5887271 w 12192000"/>
              <a:gd name="connsiteY151" fmla="*/ 176084 h 4939827"/>
              <a:gd name="connsiteX152" fmla="*/ 6001964 w 12192000"/>
              <a:gd name="connsiteY152" fmla="*/ 154786 h 4939827"/>
              <a:gd name="connsiteX153" fmla="*/ 6184207 w 12192000"/>
              <a:gd name="connsiteY153" fmla="*/ 132658 h 4939827"/>
              <a:gd name="connsiteX154" fmla="*/ 6415830 w 12192000"/>
              <a:gd name="connsiteY154" fmla="*/ 136006 h 4939827"/>
              <a:gd name="connsiteX155" fmla="*/ 6756965 w 12192000"/>
              <a:gd name="connsiteY155" fmla="*/ 57636 h 4939827"/>
              <a:gd name="connsiteX156" fmla="*/ 6819400 w 12192000"/>
              <a:gd name="connsiteY156" fmla="*/ 30742 h 4939827"/>
              <a:gd name="connsiteX157" fmla="*/ 6986370 w 12192000"/>
              <a:gd name="connsiteY157" fmla="*/ 12659 h 4939827"/>
              <a:gd name="connsiteX158" fmla="*/ 6989536 w 12192000"/>
              <a:gd name="connsiteY158" fmla="*/ 14528 h 4939827"/>
              <a:gd name="connsiteX159" fmla="*/ 7015933 w 12192000"/>
              <a:gd name="connsiteY159" fmla="*/ 9653 h 4939827"/>
              <a:gd name="connsiteX160" fmla="*/ 7020592 w 12192000"/>
              <a:gd name="connsiteY160" fmla="*/ 1651 h 4939827"/>
              <a:gd name="connsiteX161" fmla="*/ 7025905 w 12192000"/>
              <a:gd name="connsiteY161"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732750 w 12192000"/>
              <a:gd name="connsiteY13" fmla="*/ 145456 h 4939827"/>
              <a:gd name="connsiteX14" fmla="*/ 7785900 w 12192000"/>
              <a:gd name="connsiteY14" fmla="*/ 154493 h 4939827"/>
              <a:gd name="connsiteX15" fmla="*/ 7952584 w 12192000"/>
              <a:gd name="connsiteY15" fmla="*/ 170181 h 4939827"/>
              <a:gd name="connsiteX16" fmla="*/ 8009534 w 12192000"/>
              <a:gd name="connsiteY16" fmla="*/ 176441 h 4939827"/>
              <a:gd name="connsiteX17" fmla="*/ 8058681 w 12192000"/>
              <a:gd name="connsiteY17" fmla="*/ 219431 h 4939827"/>
              <a:gd name="connsiteX18" fmla="*/ 8126175 w 12192000"/>
              <a:gd name="connsiteY18" fmla="*/ 240005 h 4939827"/>
              <a:gd name="connsiteX19" fmla="*/ 8166439 w 12192000"/>
              <a:gd name="connsiteY19" fmla="*/ 252699 h 4939827"/>
              <a:gd name="connsiteX20" fmla="*/ 8281371 w 12192000"/>
              <a:gd name="connsiteY20" fmla="*/ 256875 h 4939827"/>
              <a:gd name="connsiteX21" fmla="*/ 8381609 w 12192000"/>
              <a:gd name="connsiteY21" fmla="*/ 240618 h 4939827"/>
              <a:gd name="connsiteX22" fmla="*/ 8406759 w 12192000"/>
              <a:gd name="connsiteY22" fmla="*/ 232517 h 4939827"/>
              <a:gd name="connsiteX23" fmla="*/ 8426506 w 12192000"/>
              <a:gd name="connsiteY23" fmla="*/ 241842 h 4939827"/>
              <a:gd name="connsiteX24" fmla="*/ 8427949 w 12192000"/>
              <a:gd name="connsiteY24" fmla="*/ 240981 h 4939827"/>
              <a:gd name="connsiteX25" fmla="*/ 8441468 w 12192000"/>
              <a:gd name="connsiteY25" fmla="*/ 241157 h 4939827"/>
              <a:gd name="connsiteX26" fmla="*/ 8565757 w 12192000"/>
              <a:gd name="connsiteY26" fmla="*/ 255317 h 4939827"/>
              <a:gd name="connsiteX27" fmla="*/ 8573171 w 12192000"/>
              <a:gd name="connsiteY27" fmla="*/ 258426 h 4939827"/>
              <a:gd name="connsiteX28" fmla="*/ 8573548 w 12192000"/>
              <a:gd name="connsiteY28" fmla="*/ 258241 h 4939827"/>
              <a:gd name="connsiteX29" fmla="*/ 8581827 w 12192000"/>
              <a:gd name="connsiteY29" fmla="*/ 261028 h 4939827"/>
              <a:gd name="connsiteX30" fmla="*/ 8586687 w 12192000"/>
              <a:gd name="connsiteY30" fmla="*/ 264089 h 4939827"/>
              <a:gd name="connsiteX31" fmla="*/ 8601067 w 12192000"/>
              <a:gd name="connsiteY31" fmla="*/ 270114 h 4939827"/>
              <a:gd name="connsiteX32" fmla="*/ 8672650 w 12192000"/>
              <a:gd name="connsiteY32" fmla="*/ 254821 h 4939827"/>
              <a:gd name="connsiteX33" fmla="*/ 8785543 w 12192000"/>
              <a:gd name="connsiteY33" fmla="*/ 263406 h 4939827"/>
              <a:gd name="connsiteX34" fmla="*/ 8830588 w 12192000"/>
              <a:gd name="connsiteY34" fmla="*/ 265483 h 4939827"/>
              <a:gd name="connsiteX35" fmla="*/ 8905142 w 12192000"/>
              <a:gd name="connsiteY35" fmla="*/ 264958 h 4939827"/>
              <a:gd name="connsiteX36" fmla="*/ 8968582 w 12192000"/>
              <a:gd name="connsiteY36" fmla="*/ 262728 h 4939827"/>
              <a:gd name="connsiteX37" fmla="*/ 8972994 w 12192000"/>
              <a:gd name="connsiteY37" fmla="*/ 263284 h 4939827"/>
              <a:gd name="connsiteX38" fmla="*/ 9004605 w 12192000"/>
              <a:gd name="connsiteY38" fmla="*/ 258041 h 4939827"/>
              <a:gd name="connsiteX39" fmla="*/ 9016165 w 12192000"/>
              <a:gd name="connsiteY39" fmla="*/ 261258 h 4939827"/>
              <a:gd name="connsiteX40" fmla="*/ 9043297 w 12192000"/>
              <a:gd name="connsiteY40" fmla="*/ 281547 h 4939827"/>
              <a:gd name="connsiteX41" fmla="*/ 9048315 w 12192000"/>
              <a:gd name="connsiteY41" fmla="*/ 279264 h 4939827"/>
              <a:gd name="connsiteX42" fmla="*/ 9054706 w 12192000"/>
              <a:gd name="connsiteY42" fmla="*/ 278538 h 4939827"/>
              <a:gd name="connsiteX43" fmla="*/ 9070919 w 12192000"/>
              <a:gd name="connsiteY43" fmla="*/ 281810 h 4939827"/>
              <a:gd name="connsiteX44" fmla="*/ 9076813 w 12192000"/>
              <a:gd name="connsiteY44" fmla="*/ 283909 h 4939827"/>
              <a:gd name="connsiteX45" fmla="*/ 9085871 w 12192000"/>
              <a:gd name="connsiteY45" fmla="*/ 285133 h 4939827"/>
              <a:gd name="connsiteX46" fmla="*/ 9086159 w 12192000"/>
              <a:gd name="connsiteY46" fmla="*/ 284887 h 4939827"/>
              <a:gd name="connsiteX47" fmla="*/ 9134606 w 12192000"/>
              <a:gd name="connsiteY47" fmla="*/ 288168 h 4939827"/>
              <a:gd name="connsiteX48" fmla="*/ 9195590 w 12192000"/>
              <a:gd name="connsiteY48" fmla="*/ 279568 h 4939827"/>
              <a:gd name="connsiteX49" fmla="*/ 9219336 w 12192000"/>
              <a:gd name="connsiteY49" fmla="*/ 278133 h 4939827"/>
              <a:gd name="connsiteX50" fmla="*/ 9232362 w 12192000"/>
              <a:gd name="connsiteY50" fmla="*/ 275894 h 4939827"/>
              <a:gd name="connsiteX51" fmla="*/ 9233396 w 12192000"/>
              <a:gd name="connsiteY51" fmla="*/ 274803 h 4939827"/>
              <a:gd name="connsiteX52" fmla="*/ 9256213 w 12192000"/>
              <a:gd name="connsiteY52" fmla="*/ 281576 h 4939827"/>
              <a:gd name="connsiteX53" fmla="*/ 9371484 w 12192000"/>
              <a:gd name="connsiteY53" fmla="*/ 329634 h 4939827"/>
              <a:gd name="connsiteX54" fmla="*/ 9404829 w 12192000"/>
              <a:gd name="connsiteY54" fmla="*/ 339038 h 4939827"/>
              <a:gd name="connsiteX55" fmla="*/ 9427021 w 12192000"/>
              <a:gd name="connsiteY55" fmla="*/ 358784 h 4939827"/>
              <a:gd name="connsiteX56" fmla="*/ 9670844 w 12192000"/>
              <a:gd name="connsiteY56" fmla="*/ 405128 h 4939827"/>
              <a:gd name="connsiteX57" fmla="*/ 9816083 w 12192000"/>
              <a:gd name="connsiteY57" fmla="*/ 416573 h 4939827"/>
              <a:gd name="connsiteX58" fmla="*/ 9936741 w 12192000"/>
              <a:gd name="connsiteY58" fmla="*/ 437044 h 4939827"/>
              <a:gd name="connsiteX59" fmla="*/ 10050093 w 12192000"/>
              <a:gd name="connsiteY59" fmla="*/ 443783 h 4939827"/>
              <a:gd name="connsiteX60" fmla="*/ 10130090 w 12192000"/>
              <a:gd name="connsiteY60" fmla="*/ 459520 h 4939827"/>
              <a:gd name="connsiteX61" fmla="*/ 10173456 w 12192000"/>
              <a:gd name="connsiteY61" fmla="*/ 457749 h 4939827"/>
              <a:gd name="connsiteX62" fmla="*/ 10218232 w 12192000"/>
              <a:gd name="connsiteY62" fmla="*/ 459820 h 4939827"/>
              <a:gd name="connsiteX63" fmla="*/ 10354176 w 12192000"/>
              <a:gd name="connsiteY63" fmla="*/ 471377 h 4939827"/>
              <a:gd name="connsiteX64" fmla="*/ 10430681 w 12192000"/>
              <a:gd name="connsiteY64" fmla="*/ 481226 h 4939827"/>
              <a:gd name="connsiteX65" fmla="*/ 10478169 w 12192000"/>
              <a:gd name="connsiteY65" fmla="*/ 481774 h 4939827"/>
              <a:gd name="connsiteX66" fmla="*/ 10540907 w 12192000"/>
              <a:gd name="connsiteY66" fmla="*/ 485607 h 4939827"/>
              <a:gd name="connsiteX67" fmla="*/ 10614941 w 12192000"/>
              <a:gd name="connsiteY67" fmla="*/ 487592 h 4939827"/>
              <a:gd name="connsiteX68" fmla="*/ 10674098 w 12192000"/>
              <a:gd name="connsiteY68" fmla="*/ 521656 h 4939827"/>
              <a:gd name="connsiteX69" fmla="*/ 10874834 w 12192000"/>
              <a:gd name="connsiteY69" fmla="*/ 574867 h 4939827"/>
              <a:gd name="connsiteX70" fmla="*/ 10944981 w 12192000"/>
              <a:gd name="connsiteY70" fmla="*/ 615042 h 4939827"/>
              <a:gd name="connsiteX71" fmla="*/ 11006376 w 12192000"/>
              <a:gd name="connsiteY71" fmla="*/ 645957 h 4939827"/>
              <a:gd name="connsiteX72" fmla="*/ 11076308 w 12192000"/>
              <a:gd name="connsiteY72" fmla="*/ 675698 h 4939827"/>
              <a:gd name="connsiteX73" fmla="*/ 11148789 w 12192000"/>
              <a:gd name="connsiteY73" fmla="*/ 685041 h 4939827"/>
              <a:gd name="connsiteX74" fmla="*/ 11249129 w 12192000"/>
              <a:gd name="connsiteY74" fmla="*/ 684218 h 4939827"/>
              <a:gd name="connsiteX75" fmla="*/ 11299915 w 12192000"/>
              <a:gd name="connsiteY75" fmla="*/ 692177 h 4939827"/>
              <a:gd name="connsiteX76" fmla="*/ 11386973 w 12192000"/>
              <a:gd name="connsiteY76" fmla="*/ 708209 h 4939827"/>
              <a:gd name="connsiteX77" fmla="*/ 11500105 w 12192000"/>
              <a:gd name="connsiteY77" fmla="*/ 735014 h 4939827"/>
              <a:gd name="connsiteX78" fmla="*/ 11621735 w 12192000"/>
              <a:gd name="connsiteY78" fmla="*/ 789584 h 4939827"/>
              <a:gd name="connsiteX79" fmla="*/ 11691200 w 12192000"/>
              <a:gd name="connsiteY79" fmla="*/ 867902 h 4939827"/>
              <a:gd name="connsiteX80" fmla="*/ 11819427 w 12192000"/>
              <a:gd name="connsiteY80" fmla="*/ 911634 h 4939827"/>
              <a:gd name="connsiteX81" fmla="*/ 11969720 w 12192000"/>
              <a:gd name="connsiteY81" fmla="*/ 964737 h 4939827"/>
              <a:gd name="connsiteX82" fmla="*/ 12055766 w 12192000"/>
              <a:gd name="connsiteY82" fmla="*/ 991268 h 4939827"/>
              <a:gd name="connsiteX83" fmla="*/ 12171539 w 12192000"/>
              <a:gd name="connsiteY83" fmla="*/ 995427 h 4939827"/>
              <a:gd name="connsiteX84" fmla="*/ 12187831 w 12192000"/>
              <a:gd name="connsiteY84" fmla="*/ 996580 h 4939827"/>
              <a:gd name="connsiteX85" fmla="*/ 12192000 w 12192000"/>
              <a:gd name="connsiteY85" fmla="*/ 996726 h 4939827"/>
              <a:gd name="connsiteX86" fmla="*/ 12192000 w 12192000"/>
              <a:gd name="connsiteY86" fmla="*/ 4939827 h 4939827"/>
              <a:gd name="connsiteX87" fmla="*/ 0 w 12192000"/>
              <a:gd name="connsiteY87" fmla="*/ 4939827 h 4939827"/>
              <a:gd name="connsiteX88" fmla="*/ 0 w 12192000"/>
              <a:gd name="connsiteY88" fmla="*/ 512043 h 4939827"/>
              <a:gd name="connsiteX89" fmla="*/ 7381 w 12192000"/>
              <a:gd name="connsiteY89" fmla="*/ 512580 h 4939827"/>
              <a:gd name="connsiteX90" fmla="*/ 100029 w 12192000"/>
              <a:gd name="connsiteY90" fmla="*/ 504758 h 4939827"/>
              <a:gd name="connsiteX91" fmla="*/ 155244 w 12192000"/>
              <a:gd name="connsiteY91" fmla="*/ 525130 h 4939827"/>
              <a:gd name="connsiteX92" fmla="*/ 254366 w 12192000"/>
              <a:gd name="connsiteY92" fmla="*/ 534449 h 4939827"/>
              <a:gd name="connsiteX93" fmla="*/ 447292 w 12192000"/>
              <a:gd name="connsiteY93" fmla="*/ 542725 h 4939827"/>
              <a:gd name="connsiteX94" fmla="*/ 628105 w 12192000"/>
              <a:gd name="connsiteY94" fmla="*/ 547853 h 4939827"/>
              <a:gd name="connsiteX95" fmla="*/ 783146 w 12192000"/>
              <a:gd name="connsiteY95" fmla="*/ 591799 h 4939827"/>
              <a:gd name="connsiteX96" fmla="*/ 1043676 w 12192000"/>
              <a:gd name="connsiteY96" fmla="*/ 591887 h 4939827"/>
              <a:gd name="connsiteX97" fmla="*/ 1281816 w 12192000"/>
              <a:gd name="connsiteY97" fmla="*/ 520946 h 4939827"/>
              <a:gd name="connsiteX98" fmla="*/ 1486347 w 12192000"/>
              <a:gd name="connsiteY98" fmla="*/ 487310 h 4939827"/>
              <a:gd name="connsiteX99" fmla="*/ 1568079 w 12192000"/>
              <a:gd name="connsiteY99" fmla="*/ 462531 h 4939827"/>
              <a:gd name="connsiteX100" fmla="*/ 1622516 w 12192000"/>
              <a:gd name="connsiteY100" fmla="*/ 466058 h 4939827"/>
              <a:gd name="connsiteX101" fmla="*/ 1655457 w 12192000"/>
              <a:gd name="connsiteY101" fmla="*/ 465359 h 4939827"/>
              <a:gd name="connsiteX102" fmla="*/ 1717454 w 12192000"/>
              <a:gd name="connsiteY102" fmla="*/ 417203 h 4939827"/>
              <a:gd name="connsiteX103" fmla="*/ 1913794 w 12192000"/>
              <a:gd name="connsiteY103" fmla="*/ 365255 h 4939827"/>
              <a:gd name="connsiteX104" fmla="*/ 2129762 w 12192000"/>
              <a:gd name="connsiteY104" fmla="*/ 367832 h 4939827"/>
              <a:gd name="connsiteX105" fmla="*/ 2376970 w 12192000"/>
              <a:gd name="connsiteY105" fmla="*/ 350129 h 4939827"/>
              <a:gd name="connsiteX106" fmla="*/ 2480155 w 12192000"/>
              <a:gd name="connsiteY106" fmla="*/ 359227 h 4939827"/>
              <a:gd name="connsiteX107" fmla="*/ 2586782 w 12192000"/>
              <a:gd name="connsiteY107" fmla="*/ 339352 h 4939827"/>
              <a:gd name="connsiteX108" fmla="*/ 2679617 w 12192000"/>
              <a:gd name="connsiteY108" fmla="*/ 305383 h 4939827"/>
              <a:gd name="connsiteX109" fmla="*/ 2788947 w 12192000"/>
              <a:gd name="connsiteY109" fmla="*/ 250375 h 4939827"/>
              <a:gd name="connsiteX110" fmla="*/ 2965530 w 12192000"/>
              <a:gd name="connsiteY110" fmla="*/ 245958 h 4939827"/>
              <a:gd name="connsiteX111" fmla="*/ 3103677 w 12192000"/>
              <a:gd name="connsiteY111" fmla="*/ 209527 h 4939827"/>
              <a:gd name="connsiteX112" fmla="*/ 3126759 w 12192000"/>
              <a:gd name="connsiteY112" fmla="*/ 211226 h 4939827"/>
              <a:gd name="connsiteX113" fmla="*/ 3164020 w 12192000"/>
              <a:gd name="connsiteY113" fmla="*/ 212779 h 4939827"/>
              <a:gd name="connsiteX114" fmla="*/ 3285019 w 12192000"/>
              <a:gd name="connsiteY114" fmla="*/ 220535 h 4939827"/>
              <a:gd name="connsiteX115" fmla="*/ 3365154 w 12192000"/>
              <a:gd name="connsiteY115" fmla="*/ 226416 h 4939827"/>
              <a:gd name="connsiteX116" fmla="*/ 3367507 w 12192000"/>
              <a:gd name="connsiteY116" fmla="*/ 225416 h 4939827"/>
              <a:gd name="connsiteX117" fmla="*/ 3387567 w 12192000"/>
              <a:gd name="connsiteY117" fmla="*/ 227103 h 4939827"/>
              <a:gd name="connsiteX118" fmla="*/ 3498001 w 12192000"/>
              <a:gd name="connsiteY118" fmla="*/ 231941 h 4939827"/>
              <a:gd name="connsiteX119" fmla="*/ 3561557 w 12192000"/>
              <a:gd name="connsiteY119" fmla="*/ 228095 h 4939827"/>
              <a:gd name="connsiteX120" fmla="*/ 3611920 w 12192000"/>
              <a:gd name="connsiteY120" fmla="*/ 218094 h 4939827"/>
              <a:gd name="connsiteX121" fmla="*/ 3620528 w 12192000"/>
              <a:gd name="connsiteY121" fmla="*/ 218788 h 4939827"/>
              <a:gd name="connsiteX122" fmla="*/ 3620766 w 12192000"/>
              <a:gd name="connsiteY122" fmla="*/ 218511 h 4939827"/>
              <a:gd name="connsiteX123" fmla="*/ 3629977 w 12192000"/>
              <a:gd name="connsiteY123" fmla="*/ 218664 h 4939827"/>
              <a:gd name="connsiteX124" fmla="*/ 3636217 w 12192000"/>
              <a:gd name="connsiteY124" fmla="*/ 220048 h 4939827"/>
              <a:gd name="connsiteX125" fmla="*/ 3709484 w 12192000"/>
              <a:gd name="connsiteY125" fmla="*/ 186927 h 4939827"/>
              <a:gd name="connsiteX126" fmla="*/ 3761342 w 12192000"/>
              <a:gd name="connsiteY126" fmla="*/ 177474 h 4939827"/>
              <a:gd name="connsiteX127" fmla="*/ 3799748 w 12192000"/>
              <a:gd name="connsiteY127" fmla="*/ 167154 h 4939827"/>
              <a:gd name="connsiteX128" fmla="*/ 3922756 w 12192000"/>
              <a:gd name="connsiteY128" fmla="*/ 194044 h 4939827"/>
              <a:gd name="connsiteX129" fmla="*/ 4028476 w 12192000"/>
              <a:gd name="connsiteY129" fmla="*/ 223679 h 4939827"/>
              <a:gd name="connsiteX130" fmla="*/ 4191582 w 12192000"/>
              <a:gd name="connsiteY130" fmla="*/ 238952 h 4939827"/>
              <a:gd name="connsiteX131" fmla="*/ 4251024 w 12192000"/>
              <a:gd name="connsiteY131" fmla="*/ 240874 h 4939827"/>
              <a:gd name="connsiteX132" fmla="*/ 4355275 w 12192000"/>
              <a:gd name="connsiteY132" fmla="*/ 260205 h 4939827"/>
              <a:gd name="connsiteX133" fmla="*/ 4423807 w 12192000"/>
              <a:gd name="connsiteY133" fmla="*/ 270366 h 4939827"/>
              <a:gd name="connsiteX134" fmla="*/ 4558432 w 12192000"/>
              <a:gd name="connsiteY134" fmla="*/ 269194 h 4939827"/>
              <a:gd name="connsiteX135" fmla="*/ 4635061 w 12192000"/>
              <a:gd name="connsiteY135" fmla="*/ 280682 h 4939827"/>
              <a:gd name="connsiteX136" fmla="*/ 4807427 w 12192000"/>
              <a:gd name="connsiteY136" fmla="*/ 276835 h 4939827"/>
              <a:gd name="connsiteX137" fmla="*/ 5028933 w 12192000"/>
              <a:gd name="connsiteY137" fmla="*/ 183887 h 4939827"/>
              <a:gd name="connsiteX138" fmla="*/ 5093642 w 12192000"/>
              <a:gd name="connsiteY138" fmla="*/ 177214 h 4939827"/>
              <a:gd name="connsiteX139" fmla="*/ 5102642 w 12192000"/>
              <a:gd name="connsiteY139" fmla="*/ 186816 h 4939827"/>
              <a:gd name="connsiteX140" fmla="*/ 5193590 w 12192000"/>
              <a:gd name="connsiteY140" fmla="*/ 156458 h 4939827"/>
              <a:gd name="connsiteX141" fmla="*/ 5323922 w 12192000"/>
              <a:gd name="connsiteY141" fmla="*/ 146332 h 4939827"/>
              <a:gd name="connsiteX142" fmla="*/ 5421860 w 12192000"/>
              <a:gd name="connsiteY142" fmla="*/ 167298 h 4939827"/>
              <a:gd name="connsiteX143" fmla="*/ 5476948 w 12192000"/>
              <a:gd name="connsiteY143" fmla="*/ 173249 h 4939827"/>
              <a:gd name="connsiteX144" fmla="*/ 5516842 w 12192000"/>
              <a:gd name="connsiteY144" fmla="*/ 184018 h 4939827"/>
              <a:gd name="connsiteX145" fmla="*/ 5619415 w 12192000"/>
              <a:gd name="connsiteY145" fmla="*/ 176781 h 4939827"/>
              <a:gd name="connsiteX146" fmla="*/ 5789867 w 12192000"/>
              <a:gd name="connsiteY146" fmla="*/ 150304 h 4939827"/>
              <a:gd name="connsiteX147" fmla="*/ 5825953 w 12192000"/>
              <a:gd name="connsiteY147" fmla="*/ 147907 h 4939827"/>
              <a:gd name="connsiteX148" fmla="*/ 5856168 w 12192000"/>
              <a:gd name="connsiteY148" fmla="*/ 158719 h 4939827"/>
              <a:gd name="connsiteX149" fmla="*/ 5862476 w 12192000"/>
              <a:gd name="connsiteY149" fmla="*/ 172447 h 4939827"/>
              <a:gd name="connsiteX150" fmla="*/ 5882195 w 12192000"/>
              <a:gd name="connsiteY150" fmla="*/ 173195 h 4939827"/>
              <a:gd name="connsiteX151" fmla="*/ 5887271 w 12192000"/>
              <a:gd name="connsiteY151" fmla="*/ 176084 h 4939827"/>
              <a:gd name="connsiteX152" fmla="*/ 6001964 w 12192000"/>
              <a:gd name="connsiteY152" fmla="*/ 154786 h 4939827"/>
              <a:gd name="connsiteX153" fmla="*/ 6184207 w 12192000"/>
              <a:gd name="connsiteY153" fmla="*/ 132658 h 4939827"/>
              <a:gd name="connsiteX154" fmla="*/ 6415830 w 12192000"/>
              <a:gd name="connsiteY154" fmla="*/ 136006 h 4939827"/>
              <a:gd name="connsiteX155" fmla="*/ 6756965 w 12192000"/>
              <a:gd name="connsiteY155" fmla="*/ 57636 h 4939827"/>
              <a:gd name="connsiteX156" fmla="*/ 6819400 w 12192000"/>
              <a:gd name="connsiteY156" fmla="*/ 30742 h 4939827"/>
              <a:gd name="connsiteX157" fmla="*/ 6986370 w 12192000"/>
              <a:gd name="connsiteY157" fmla="*/ 12659 h 4939827"/>
              <a:gd name="connsiteX158" fmla="*/ 6989536 w 12192000"/>
              <a:gd name="connsiteY158" fmla="*/ 14528 h 4939827"/>
              <a:gd name="connsiteX159" fmla="*/ 7015933 w 12192000"/>
              <a:gd name="connsiteY159" fmla="*/ 9653 h 4939827"/>
              <a:gd name="connsiteX160" fmla="*/ 7020592 w 12192000"/>
              <a:gd name="connsiteY160" fmla="*/ 1651 h 4939827"/>
              <a:gd name="connsiteX161" fmla="*/ 7025905 w 12192000"/>
              <a:gd name="connsiteY161"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732750 w 12192000"/>
              <a:gd name="connsiteY13" fmla="*/ 145456 h 4939827"/>
              <a:gd name="connsiteX14" fmla="*/ 7785900 w 12192000"/>
              <a:gd name="connsiteY14" fmla="*/ 154493 h 4939827"/>
              <a:gd name="connsiteX15" fmla="*/ 7952584 w 12192000"/>
              <a:gd name="connsiteY15" fmla="*/ 170181 h 4939827"/>
              <a:gd name="connsiteX16" fmla="*/ 8009534 w 12192000"/>
              <a:gd name="connsiteY16" fmla="*/ 176441 h 4939827"/>
              <a:gd name="connsiteX17" fmla="*/ 8058681 w 12192000"/>
              <a:gd name="connsiteY17" fmla="*/ 219431 h 4939827"/>
              <a:gd name="connsiteX18" fmla="*/ 8126175 w 12192000"/>
              <a:gd name="connsiteY18" fmla="*/ 240005 h 4939827"/>
              <a:gd name="connsiteX19" fmla="*/ 8166439 w 12192000"/>
              <a:gd name="connsiteY19" fmla="*/ 252699 h 4939827"/>
              <a:gd name="connsiteX20" fmla="*/ 8281371 w 12192000"/>
              <a:gd name="connsiteY20" fmla="*/ 256875 h 4939827"/>
              <a:gd name="connsiteX21" fmla="*/ 8381609 w 12192000"/>
              <a:gd name="connsiteY21" fmla="*/ 240618 h 4939827"/>
              <a:gd name="connsiteX22" fmla="*/ 8406759 w 12192000"/>
              <a:gd name="connsiteY22" fmla="*/ 232517 h 4939827"/>
              <a:gd name="connsiteX23" fmla="*/ 8426506 w 12192000"/>
              <a:gd name="connsiteY23" fmla="*/ 241842 h 4939827"/>
              <a:gd name="connsiteX24" fmla="*/ 8427949 w 12192000"/>
              <a:gd name="connsiteY24" fmla="*/ 240981 h 4939827"/>
              <a:gd name="connsiteX25" fmla="*/ 8441468 w 12192000"/>
              <a:gd name="connsiteY25" fmla="*/ 241157 h 4939827"/>
              <a:gd name="connsiteX26" fmla="*/ 8565757 w 12192000"/>
              <a:gd name="connsiteY26" fmla="*/ 255317 h 4939827"/>
              <a:gd name="connsiteX27" fmla="*/ 8573171 w 12192000"/>
              <a:gd name="connsiteY27" fmla="*/ 258426 h 4939827"/>
              <a:gd name="connsiteX28" fmla="*/ 8573548 w 12192000"/>
              <a:gd name="connsiteY28" fmla="*/ 258241 h 4939827"/>
              <a:gd name="connsiteX29" fmla="*/ 8581827 w 12192000"/>
              <a:gd name="connsiteY29" fmla="*/ 261028 h 4939827"/>
              <a:gd name="connsiteX30" fmla="*/ 8586687 w 12192000"/>
              <a:gd name="connsiteY30" fmla="*/ 264089 h 4939827"/>
              <a:gd name="connsiteX31" fmla="*/ 8601067 w 12192000"/>
              <a:gd name="connsiteY31" fmla="*/ 270114 h 4939827"/>
              <a:gd name="connsiteX32" fmla="*/ 8672650 w 12192000"/>
              <a:gd name="connsiteY32" fmla="*/ 254821 h 4939827"/>
              <a:gd name="connsiteX33" fmla="*/ 8785543 w 12192000"/>
              <a:gd name="connsiteY33" fmla="*/ 263406 h 4939827"/>
              <a:gd name="connsiteX34" fmla="*/ 8830588 w 12192000"/>
              <a:gd name="connsiteY34" fmla="*/ 265483 h 4939827"/>
              <a:gd name="connsiteX35" fmla="*/ 8905142 w 12192000"/>
              <a:gd name="connsiteY35" fmla="*/ 264958 h 4939827"/>
              <a:gd name="connsiteX36" fmla="*/ 8968582 w 12192000"/>
              <a:gd name="connsiteY36" fmla="*/ 262728 h 4939827"/>
              <a:gd name="connsiteX37" fmla="*/ 8972994 w 12192000"/>
              <a:gd name="connsiteY37" fmla="*/ 263284 h 4939827"/>
              <a:gd name="connsiteX38" fmla="*/ 9004605 w 12192000"/>
              <a:gd name="connsiteY38" fmla="*/ 258041 h 4939827"/>
              <a:gd name="connsiteX39" fmla="*/ 9016165 w 12192000"/>
              <a:gd name="connsiteY39" fmla="*/ 261258 h 4939827"/>
              <a:gd name="connsiteX40" fmla="*/ 9043297 w 12192000"/>
              <a:gd name="connsiteY40" fmla="*/ 281547 h 4939827"/>
              <a:gd name="connsiteX41" fmla="*/ 9048315 w 12192000"/>
              <a:gd name="connsiteY41" fmla="*/ 279264 h 4939827"/>
              <a:gd name="connsiteX42" fmla="*/ 9054706 w 12192000"/>
              <a:gd name="connsiteY42" fmla="*/ 278538 h 4939827"/>
              <a:gd name="connsiteX43" fmla="*/ 9070919 w 12192000"/>
              <a:gd name="connsiteY43" fmla="*/ 281810 h 4939827"/>
              <a:gd name="connsiteX44" fmla="*/ 9076813 w 12192000"/>
              <a:gd name="connsiteY44" fmla="*/ 283909 h 4939827"/>
              <a:gd name="connsiteX45" fmla="*/ 9085871 w 12192000"/>
              <a:gd name="connsiteY45" fmla="*/ 285133 h 4939827"/>
              <a:gd name="connsiteX46" fmla="*/ 9086159 w 12192000"/>
              <a:gd name="connsiteY46" fmla="*/ 284887 h 4939827"/>
              <a:gd name="connsiteX47" fmla="*/ 9134606 w 12192000"/>
              <a:gd name="connsiteY47" fmla="*/ 288168 h 4939827"/>
              <a:gd name="connsiteX48" fmla="*/ 9195590 w 12192000"/>
              <a:gd name="connsiteY48" fmla="*/ 279568 h 4939827"/>
              <a:gd name="connsiteX49" fmla="*/ 9219336 w 12192000"/>
              <a:gd name="connsiteY49" fmla="*/ 278133 h 4939827"/>
              <a:gd name="connsiteX50" fmla="*/ 9232362 w 12192000"/>
              <a:gd name="connsiteY50" fmla="*/ 275894 h 4939827"/>
              <a:gd name="connsiteX51" fmla="*/ 9233396 w 12192000"/>
              <a:gd name="connsiteY51" fmla="*/ 274803 h 4939827"/>
              <a:gd name="connsiteX52" fmla="*/ 9256213 w 12192000"/>
              <a:gd name="connsiteY52" fmla="*/ 281576 h 4939827"/>
              <a:gd name="connsiteX53" fmla="*/ 9371484 w 12192000"/>
              <a:gd name="connsiteY53" fmla="*/ 329634 h 4939827"/>
              <a:gd name="connsiteX54" fmla="*/ 9404829 w 12192000"/>
              <a:gd name="connsiteY54" fmla="*/ 339038 h 4939827"/>
              <a:gd name="connsiteX55" fmla="*/ 9427021 w 12192000"/>
              <a:gd name="connsiteY55" fmla="*/ 358784 h 4939827"/>
              <a:gd name="connsiteX56" fmla="*/ 9670844 w 12192000"/>
              <a:gd name="connsiteY56" fmla="*/ 405128 h 4939827"/>
              <a:gd name="connsiteX57" fmla="*/ 9816083 w 12192000"/>
              <a:gd name="connsiteY57" fmla="*/ 416573 h 4939827"/>
              <a:gd name="connsiteX58" fmla="*/ 9936741 w 12192000"/>
              <a:gd name="connsiteY58" fmla="*/ 437044 h 4939827"/>
              <a:gd name="connsiteX59" fmla="*/ 10050093 w 12192000"/>
              <a:gd name="connsiteY59" fmla="*/ 443783 h 4939827"/>
              <a:gd name="connsiteX60" fmla="*/ 10130090 w 12192000"/>
              <a:gd name="connsiteY60" fmla="*/ 459520 h 4939827"/>
              <a:gd name="connsiteX61" fmla="*/ 10173456 w 12192000"/>
              <a:gd name="connsiteY61" fmla="*/ 457749 h 4939827"/>
              <a:gd name="connsiteX62" fmla="*/ 10218232 w 12192000"/>
              <a:gd name="connsiteY62" fmla="*/ 459820 h 4939827"/>
              <a:gd name="connsiteX63" fmla="*/ 10354176 w 12192000"/>
              <a:gd name="connsiteY63" fmla="*/ 471377 h 4939827"/>
              <a:gd name="connsiteX64" fmla="*/ 10430681 w 12192000"/>
              <a:gd name="connsiteY64" fmla="*/ 481226 h 4939827"/>
              <a:gd name="connsiteX65" fmla="*/ 10478169 w 12192000"/>
              <a:gd name="connsiteY65" fmla="*/ 481774 h 4939827"/>
              <a:gd name="connsiteX66" fmla="*/ 10540907 w 12192000"/>
              <a:gd name="connsiteY66" fmla="*/ 485607 h 4939827"/>
              <a:gd name="connsiteX67" fmla="*/ 10614941 w 12192000"/>
              <a:gd name="connsiteY67" fmla="*/ 487592 h 4939827"/>
              <a:gd name="connsiteX68" fmla="*/ 10674098 w 12192000"/>
              <a:gd name="connsiteY68" fmla="*/ 521656 h 4939827"/>
              <a:gd name="connsiteX69" fmla="*/ 10874834 w 12192000"/>
              <a:gd name="connsiteY69" fmla="*/ 574867 h 4939827"/>
              <a:gd name="connsiteX70" fmla="*/ 10944981 w 12192000"/>
              <a:gd name="connsiteY70" fmla="*/ 615042 h 4939827"/>
              <a:gd name="connsiteX71" fmla="*/ 11006376 w 12192000"/>
              <a:gd name="connsiteY71" fmla="*/ 645957 h 4939827"/>
              <a:gd name="connsiteX72" fmla="*/ 11076308 w 12192000"/>
              <a:gd name="connsiteY72" fmla="*/ 675698 h 4939827"/>
              <a:gd name="connsiteX73" fmla="*/ 11148789 w 12192000"/>
              <a:gd name="connsiteY73" fmla="*/ 685041 h 4939827"/>
              <a:gd name="connsiteX74" fmla="*/ 11249129 w 12192000"/>
              <a:gd name="connsiteY74" fmla="*/ 684218 h 4939827"/>
              <a:gd name="connsiteX75" fmla="*/ 11299915 w 12192000"/>
              <a:gd name="connsiteY75" fmla="*/ 692177 h 4939827"/>
              <a:gd name="connsiteX76" fmla="*/ 11386973 w 12192000"/>
              <a:gd name="connsiteY76" fmla="*/ 708209 h 4939827"/>
              <a:gd name="connsiteX77" fmla="*/ 11500105 w 12192000"/>
              <a:gd name="connsiteY77" fmla="*/ 735014 h 4939827"/>
              <a:gd name="connsiteX78" fmla="*/ 11621735 w 12192000"/>
              <a:gd name="connsiteY78" fmla="*/ 789584 h 4939827"/>
              <a:gd name="connsiteX79" fmla="*/ 11691200 w 12192000"/>
              <a:gd name="connsiteY79" fmla="*/ 867902 h 4939827"/>
              <a:gd name="connsiteX80" fmla="*/ 11819427 w 12192000"/>
              <a:gd name="connsiteY80" fmla="*/ 911634 h 4939827"/>
              <a:gd name="connsiteX81" fmla="*/ 11969720 w 12192000"/>
              <a:gd name="connsiteY81" fmla="*/ 964737 h 4939827"/>
              <a:gd name="connsiteX82" fmla="*/ 12055766 w 12192000"/>
              <a:gd name="connsiteY82" fmla="*/ 991268 h 4939827"/>
              <a:gd name="connsiteX83" fmla="*/ 12171539 w 12192000"/>
              <a:gd name="connsiteY83" fmla="*/ 995427 h 4939827"/>
              <a:gd name="connsiteX84" fmla="*/ 12187831 w 12192000"/>
              <a:gd name="connsiteY84" fmla="*/ 996580 h 4939827"/>
              <a:gd name="connsiteX85" fmla="*/ 12192000 w 12192000"/>
              <a:gd name="connsiteY85" fmla="*/ 996726 h 4939827"/>
              <a:gd name="connsiteX86" fmla="*/ 12192000 w 12192000"/>
              <a:gd name="connsiteY86" fmla="*/ 4939827 h 4939827"/>
              <a:gd name="connsiteX87" fmla="*/ 0 w 12192000"/>
              <a:gd name="connsiteY87" fmla="*/ 4939827 h 4939827"/>
              <a:gd name="connsiteX88" fmla="*/ 0 w 12192000"/>
              <a:gd name="connsiteY88" fmla="*/ 512043 h 4939827"/>
              <a:gd name="connsiteX89" fmla="*/ 7381 w 12192000"/>
              <a:gd name="connsiteY89" fmla="*/ 512580 h 4939827"/>
              <a:gd name="connsiteX90" fmla="*/ 100029 w 12192000"/>
              <a:gd name="connsiteY90" fmla="*/ 504758 h 4939827"/>
              <a:gd name="connsiteX91" fmla="*/ 155244 w 12192000"/>
              <a:gd name="connsiteY91" fmla="*/ 525130 h 4939827"/>
              <a:gd name="connsiteX92" fmla="*/ 254366 w 12192000"/>
              <a:gd name="connsiteY92" fmla="*/ 534449 h 4939827"/>
              <a:gd name="connsiteX93" fmla="*/ 447292 w 12192000"/>
              <a:gd name="connsiteY93" fmla="*/ 542725 h 4939827"/>
              <a:gd name="connsiteX94" fmla="*/ 628105 w 12192000"/>
              <a:gd name="connsiteY94" fmla="*/ 547853 h 4939827"/>
              <a:gd name="connsiteX95" fmla="*/ 783146 w 12192000"/>
              <a:gd name="connsiteY95" fmla="*/ 591799 h 4939827"/>
              <a:gd name="connsiteX96" fmla="*/ 1043676 w 12192000"/>
              <a:gd name="connsiteY96" fmla="*/ 591887 h 4939827"/>
              <a:gd name="connsiteX97" fmla="*/ 1281816 w 12192000"/>
              <a:gd name="connsiteY97" fmla="*/ 520946 h 4939827"/>
              <a:gd name="connsiteX98" fmla="*/ 1486347 w 12192000"/>
              <a:gd name="connsiteY98" fmla="*/ 487310 h 4939827"/>
              <a:gd name="connsiteX99" fmla="*/ 1568079 w 12192000"/>
              <a:gd name="connsiteY99" fmla="*/ 462531 h 4939827"/>
              <a:gd name="connsiteX100" fmla="*/ 1622516 w 12192000"/>
              <a:gd name="connsiteY100" fmla="*/ 466058 h 4939827"/>
              <a:gd name="connsiteX101" fmla="*/ 1655457 w 12192000"/>
              <a:gd name="connsiteY101" fmla="*/ 465359 h 4939827"/>
              <a:gd name="connsiteX102" fmla="*/ 1717454 w 12192000"/>
              <a:gd name="connsiteY102" fmla="*/ 417203 h 4939827"/>
              <a:gd name="connsiteX103" fmla="*/ 1913794 w 12192000"/>
              <a:gd name="connsiteY103" fmla="*/ 365255 h 4939827"/>
              <a:gd name="connsiteX104" fmla="*/ 2129762 w 12192000"/>
              <a:gd name="connsiteY104" fmla="*/ 367832 h 4939827"/>
              <a:gd name="connsiteX105" fmla="*/ 2376970 w 12192000"/>
              <a:gd name="connsiteY105" fmla="*/ 350129 h 4939827"/>
              <a:gd name="connsiteX106" fmla="*/ 2480155 w 12192000"/>
              <a:gd name="connsiteY106" fmla="*/ 359227 h 4939827"/>
              <a:gd name="connsiteX107" fmla="*/ 2586782 w 12192000"/>
              <a:gd name="connsiteY107" fmla="*/ 339352 h 4939827"/>
              <a:gd name="connsiteX108" fmla="*/ 2679617 w 12192000"/>
              <a:gd name="connsiteY108" fmla="*/ 305383 h 4939827"/>
              <a:gd name="connsiteX109" fmla="*/ 2788947 w 12192000"/>
              <a:gd name="connsiteY109" fmla="*/ 250375 h 4939827"/>
              <a:gd name="connsiteX110" fmla="*/ 2965530 w 12192000"/>
              <a:gd name="connsiteY110" fmla="*/ 245958 h 4939827"/>
              <a:gd name="connsiteX111" fmla="*/ 3103677 w 12192000"/>
              <a:gd name="connsiteY111" fmla="*/ 209527 h 4939827"/>
              <a:gd name="connsiteX112" fmla="*/ 3126759 w 12192000"/>
              <a:gd name="connsiteY112" fmla="*/ 211226 h 4939827"/>
              <a:gd name="connsiteX113" fmla="*/ 3164020 w 12192000"/>
              <a:gd name="connsiteY113" fmla="*/ 212779 h 4939827"/>
              <a:gd name="connsiteX114" fmla="*/ 3285019 w 12192000"/>
              <a:gd name="connsiteY114" fmla="*/ 220535 h 4939827"/>
              <a:gd name="connsiteX115" fmla="*/ 3365154 w 12192000"/>
              <a:gd name="connsiteY115" fmla="*/ 226416 h 4939827"/>
              <a:gd name="connsiteX116" fmla="*/ 3367507 w 12192000"/>
              <a:gd name="connsiteY116" fmla="*/ 225416 h 4939827"/>
              <a:gd name="connsiteX117" fmla="*/ 3387567 w 12192000"/>
              <a:gd name="connsiteY117" fmla="*/ 227103 h 4939827"/>
              <a:gd name="connsiteX118" fmla="*/ 3498001 w 12192000"/>
              <a:gd name="connsiteY118" fmla="*/ 231941 h 4939827"/>
              <a:gd name="connsiteX119" fmla="*/ 3561557 w 12192000"/>
              <a:gd name="connsiteY119" fmla="*/ 228095 h 4939827"/>
              <a:gd name="connsiteX120" fmla="*/ 3611920 w 12192000"/>
              <a:gd name="connsiteY120" fmla="*/ 218094 h 4939827"/>
              <a:gd name="connsiteX121" fmla="*/ 3620528 w 12192000"/>
              <a:gd name="connsiteY121" fmla="*/ 218788 h 4939827"/>
              <a:gd name="connsiteX122" fmla="*/ 3620766 w 12192000"/>
              <a:gd name="connsiteY122" fmla="*/ 218511 h 4939827"/>
              <a:gd name="connsiteX123" fmla="*/ 3629977 w 12192000"/>
              <a:gd name="connsiteY123" fmla="*/ 218664 h 4939827"/>
              <a:gd name="connsiteX124" fmla="*/ 3636217 w 12192000"/>
              <a:gd name="connsiteY124" fmla="*/ 220048 h 4939827"/>
              <a:gd name="connsiteX125" fmla="*/ 3709484 w 12192000"/>
              <a:gd name="connsiteY125" fmla="*/ 186927 h 4939827"/>
              <a:gd name="connsiteX126" fmla="*/ 3761342 w 12192000"/>
              <a:gd name="connsiteY126" fmla="*/ 177474 h 4939827"/>
              <a:gd name="connsiteX127" fmla="*/ 3799748 w 12192000"/>
              <a:gd name="connsiteY127" fmla="*/ 167154 h 4939827"/>
              <a:gd name="connsiteX128" fmla="*/ 3922756 w 12192000"/>
              <a:gd name="connsiteY128" fmla="*/ 194044 h 4939827"/>
              <a:gd name="connsiteX129" fmla="*/ 4028476 w 12192000"/>
              <a:gd name="connsiteY129" fmla="*/ 223679 h 4939827"/>
              <a:gd name="connsiteX130" fmla="*/ 4191582 w 12192000"/>
              <a:gd name="connsiteY130" fmla="*/ 238952 h 4939827"/>
              <a:gd name="connsiteX131" fmla="*/ 4251024 w 12192000"/>
              <a:gd name="connsiteY131" fmla="*/ 240874 h 4939827"/>
              <a:gd name="connsiteX132" fmla="*/ 4355275 w 12192000"/>
              <a:gd name="connsiteY132" fmla="*/ 260205 h 4939827"/>
              <a:gd name="connsiteX133" fmla="*/ 4423807 w 12192000"/>
              <a:gd name="connsiteY133" fmla="*/ 270366 h 4939827"/>
              <a:gd name="connsiteX134" fmla="*/ 4558432 w 12192000"/>
              <a:gd name="connsiteY134" fmla="*/ 269194 h 4939827"/>
              <a:gd name="connsiteX135" fmla="*/ 4635061 w 12192000"/>
              <a:gd name="connsiteY135" fmla="*/ 280682 h 4939827"/>
              <a:gd name="connsiteX136" fmla="*/ 4807427 w 12192000"/>
              <a:gd name="connsiteY136" fmla="*/ 276835 h 4939827"/>
              <a:gd name="connsiteX137" fmla="*/ 5028933 w 12192000"/>
              <a:gd name="connsiteY137" fmla="*/ 183887 h 4939827"/>
              <a:gd name="connsiteX138" fmla="*/ 5093642 w 12192000"/>
              <a:gd name="connsiteY138" fmla="*/ 177214 h 4939827"/>
              <a:gd name="connsiteX139" fmla="*/ 5102642 w 12192000"/>
              <a:gd name="connsiteY139" fmla="*/ 186816 h 4939827"/>
              <a:gd name="connsiteX140" fmla="*/ 5193590 w 12192000"/>
              <a:gd name="connsiteY140" fmla="*/ 156458 h 4939827"/>
              <a:gd name="connsiteX141" fmla="*/ 5323922 w 12192000"/>
              <a:gd name="connsiteY141" fmla="*/ 146332 h 4939827"/>
              <a:gd name="connsiteX142" fmla="*/ 5421860 w 12192000"/>
              <a:gd name="connsiteY142" fmla="*/ 167298 h 4939827"/>
              <a:gd name="connsiteX143" fmla="*/ 5476948 w 12192000"/>
              <a:gd name="connsiteY143" fmla="*/ 173249 h 4939827"/>
              <a:gd name="connsiteX144" fmla="*/ 5516842 w 12192000"/>
              <a:gd name="connsiteY144" fmla="*/ 184018 h 4939827"/>
              <a:gd name="connsiteX145" fmla="*/ 5619415 w 12192000"/>
              <a:gd name="connsiteY145" fmla="*/ 176781 h 4939827"/>
              <a:gd name="connsiteX146" fmla="*/ 5789867 w 12192000"/>
              <a:gd name="connsiteY146" fmla="*/ 150304 h 4939827"/>
              <a:gd name="connsiteX147" fmla="*/ 5825953 w 12192000"/>
              <a:gd name="connsiteY147" fmla="*/ 147907 h 4939827"/>
              <a:gd name="connsiteX148" fmla="*/ 5856168 w 12192000"/>
              <a:gd name="connsiteY148" fmla="*/ 158719 h 4939827"/>
              <a:gd name="connsiteX149" fmla="*/ 5862476 w 12192000"/>
              <a:gd name="connsiteY149" fmla="*/ 172447 h 4939827"/>
              <a:gd name="connsiteX150" fmla="*/ 5882195 w 12192000"/>
              <a:gd name="connsiteY150" fmla="*/ 173195 h 4939827"/>
              <a:gd name="connsiteX151" fmla="*/ 5952585 w 12192000"/>
              <a:gd name="connsiteY151" fmla="*/ 161012 h 4939827"/>
              <a:gd name="connsiteX152" fmla="*/ 6001964 w 12192000"/>
              <a:gd name="connsiteY152" fmla="*/ 154786 h 4939827"/>
              <a:gd name="connsiteX153" fmla="*/ 6184207 w 12192000"/>
              <a:gd name="connsiteY153" fmla="*/ 132658 h 4939827"/>
              <a:gd name="connsiteX154" fmla="*/ 6415830 w 12192000"/>
              <a:gd name="connsiteY154" fmla="*/ 136006 h 4939827"/>
              <a:gd name="connsiteX155" fmla="*/ 6756965 w 12192000"/>
              <a:gd name="connsiteY155" fmla="*/ 57636 h 4939827"/>
              <a:gd name="connsiteX156" fmla="*/ 6819400 w 12192000"/>
              <a:gd name="connsiteY156" fmla="*/ 30742 h 4939827"/>
              <a:gd name="connsiteX157" fmla="*/ 6986370 w 12192000"/>
              <a:gd name="connsiteY157" fmla="*/ 12659 h 4939827"/>
              <a:gd name="connsiteX158" fmla="*/ 6989536 w 12192000"/>
              <a:gd name="connsiteY158" fmla="*/ 14528 h 4939827"/>
              <a:gd name="connsiteX159" fmla="*/ 7015933 w 12192000"/>
              <a:gd name="connsiteY159" fmla="*/ 9653 h 4939827"/>
              <a:gd name="connsiteX160" fmla="*/ 7020592 w 12192000"/>
              <a:gd name="connsiteY160" fmla="*/ 1651 h 4939827"/>
              <a:gd name="connsiteX161" fmla="*/ 7025905 w 12192000"/>
              <a:gd name="connsiteY161"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732750 w 12192000"/>
              <a:gd name="connsiteY13" fmla="*/ 145456 h 4939827"/>
              <a:gd name="connsiteX14" fmla="*/ 7785900 w 12192000"/>
              <a:gd name="connsiteY14" fmla="*/ 154493 h 4939827"/>
              <a:gd name="connsiteX15" fmla="*/ 7952584 w 12192000"/>
              <a:gd name="connsiteY15" fmla="*/ 170181 h 4939827"/>
              <a:gd name="connsiteX16" fmla="*/ 8009534 w 12192000"/>
              <a:gd name="connsiteY16" fmla="*/ 176441 h 4939827"/>
              <a:gd name="connsiteX17" fmla="*/ 8058681 w 12192000"/>
              <a:gd name="connsiteY17" fmla="*/ 219431 h 4939827"/>
              <a:gd name="connsiteX18" fmla="*/ 8126175 w 12192000"/>
              <a:gd name="connsiteY18" fmla="*/ 240005 h 4939827"/>
              <a:gd name="connsiteX19" fmla="*/ 8166439 w 12192000"/>
              <a:gd name="connsiteY19" fmla="*/ 252699 h 4939827"/>
              <a:gd name="connsiteX20" fmla="*/ 8281371 w 12192000"/>
              <a:gd name="connsiteY20" fmla="*/ 256875 h 4939827"/>
              <a:gd name="connsiteX21" fmla="*/ 8381609 w 12192000"/>
              <a:gd name="connsiteY21" fmla="*/ 240618 h 4939827"/>
              <a:gd name="connsiteX22" fmla="*/ 8406759 w 12192000"/>
              <a:gd name="connsiteY22" fmla="*/ 232517 h 4939827"/>
              <a:gd name="connsiteX23" fmla="*/ 8426506 w 12192000"/>
              <a:gd name="connsiteY23" fmla="*/ 241842 h 4939827"/>
              <a:gd name="connsiteX24" fmla="*/ 8427949 w 12192000"/>
              <a:gd name="connsiteY24" fmla="*/ 240981 h 4939827"/>
              <a:gd name="connsiteX25" fmla="*/ 8441468 w 12192000"/>
              <a:gd name="connsiteY25" fmla="*/ 241157 h 4939827"/>
              <a:gd name="connsiteX26" fmla="*/ 8565757 w 12192000"/>
              <a:gd name="connsiteY26" fmla="*/ 255317 h 4939827"/>
              <a:gd name="connsiteX27" fmla="*/ 8573171 w 12192000"/>
              <a:gd name="connsiteY27" fmla="*/ 258426 h 4939827"/>
              <a:gd name="connsiteX28" fmla="*/ 8573548 w 12192000"/>
              <a:gd name="connsiteY28" fmla="*/ 258241 h 4939827"/>
              <a:gd name="connsiteX29" fmla="*/ 8581827 w 12192000"/>
              <a:gd name="connsiteY29" fmla="*/ 261028 h 4939827"/>
              <a:gd name="connsiteX30" fmla="*/ 8586687 w 12192000"/>
              <a:gd name="connsiteY30" fmla="*/ 264089 h 4939827"/>
              <a:gd name="connsiteX31" fmla="*/ 8601067 w 12192000"/>
              <a:gd name="connsiteY31" fmla="*/ 270114 h 4939827"/>
              <a:gd name="connsiteX32" fmla="*/ 8672650 w 12192000"/>
              <a:gd name="connsiteY32" fmla="*/ 254821 h 4939827"/>
              <a:gd name="connsiteX33" fmla="*/ 8785543 w 12192000"/>
              <a:gd name="connsiteY33" fmla="*/ 263406 h 4939827"/>
              <a:gd name="connsiteX34" fmla="*/ 8830588 w 12192000"/>
              <a:gd name="connsiteY34" fmla="*/ 265483 h 4939827"/>
              <a:gd name="connsiteX35" fmla="*/ 8905142 w 12192000"/>
              <a:gd name="connsiteY35" fmla="*/ 264958 h 4939827"/>
              <a:gd name="connsiteX36" fmla="*/ 8968582 w 12192000"/>
              <a:gd name="connsiteY36" fmla="*/ 262728 h 4939827"/>
              <a:gd name="connsiteX37" fmla="*/ 8972994 w 12192000"/>
              <a:gd name="connsiteY37" fmla="*/ 263284 h 4939827"/>
              <a:gd name="connsiteX38" fmla="*/ 9004605 w 12192000"/>
              <a:gd name="connsiteY38" fmla="*/ 258041 h 4939827"/>
              <a:gd name="connsiteX39" fmla="*/ 9016165 w 12192000"/>
              <a:gd name="connsiteY39" fmla="*/ 261258 h 4939827"/>
              <a:gd name="connsiteX40" fmla="*/ 9043297 w 12192000"/>
              <a:gd name="connsiteY40" fmla="*/ 281547 h 4939827"/>
              <a:gd name="connsiteX41" fmla="*/ 9048315 w 12192000"/>
              <a:gd name="connsiteY41" fmla="*/ 279264 h 4939827"/>
              <a:gd name="connsiteX42" fmla="*/ 9054706 w 12192000"/>
              <a:gd name="connsiteY42" fmla="*/ 278538 h 4939827"/>
              <a:gd name="connsiteX43" fmla="*/ 9070919 w 12192000"/>
              <a:gd name="connsiteY43" fmla="*/ 281810 h 4939827"/>
              <a:gd name="connsiteX44" fmla="*/ 9076813 w 12192000"/>
              <a:gd name="connsiteY44" fmla="*/ 283909 h 4939827"/>
              <a:gd name="connsiteX45" fmla="*/ 9085871 w 12192000"/>
              <a:gd name="connsiteY45" fmla="*/ 285133 h 4939827"/>
              <a:gd name="connsiteX46" fmla="*/ 9086159 w 12192000"/>
              <a:gd name="connsiteY46" fmla="*/ 284887 h 4939827"/>
              <a:gd name="connsiteX47" fmla="*/ 9134606 w 12192000"/>
              <a:gd name="connsiteY47" fmla="*/ 288168 h 4939827"/>
              <a:gd name="connsiteX48" fmla="*/ 9195590 w 12192000"/>
              <a:gd name="connsiteY48" fmla="*/ 279568 h 4939827"/>
              <a:gd name="connsiteX49" fmla="*/ 9219336 w 12192000"/>
              <a:gd name="connsiteY49" fmla="*/ 278133 h 4939827"/>
              <a:gd name="connsiteX50" fmla="*/ 9232362 w 12192000"/>
              <a:gd name="connsiteY50" fmla="*/ 275894 h 4939827"/>
              <a:gd name="connsiteX51" fmla="*/ 9233396 w 12192000"/>
              <a:gd name="connsiteY51" fmla="*/ 274803 h 4939827"/>
              <a:gd name="connsiteX52" fmla="*/ 9256213 w 12192000"/>
              <a:gd name="connsiteY52" fmla="*/ 281576 h 4939827"/>
              <a:gd name="connsiteX53" fmla="*/ 9371484 w 12192000"/>
              <a:gd name="connsiteY53" fmla="*/ 329634 h 4939827"/>
              <a:gd name="connsiteX54" fmla="*/ 9404829 w 12192000"/>
              <a:gd name="connsiteY54" fmla="*/ 339038 h 4939827"/>
              <a:gd name="connsiteX55" fmla="*/ 9427021 w 12192000"/>
              <a:gd name="connsiteY55" fmla="*/ 358784 h 4939827"/>
              <a:gd name="connsiteX56" fmla="*/ 9670844 w 12192000"/>
              <a:gd name="connsiteY56" fmla="*/ 405128 h 4939827"/>
              <a:gd name="connsiteX57" fmla="*/ 9816083 w 12192000"/>
              <a:gd name="connsiteY57" fmla="*/ 416573 h 4939827"/>
              <a:gd name="connsiteX58" fmla="*/ 9936741 w 12192000"/>
              <a:gd name="connsiteY58" fmla="*/ 437044 h 4939827"/>
              <a:gd name="connsiteX59" fmla="*/ 10050093 w 12192000"/>
              <a:gd name="connsiteY59" fmla="*/ 443783 h 4939827"/>
              <a:gd name="connsiteX60" fmla="*/ 10130090 w 12192000"/>
              <a:gd name="connsiteY60" fmla="*/ 459520 h 4939827"/>
              <a:gd name="connsiteX61" fmla="*/ 10173456 w 12192000"/>
              <a:gd name="connsiteY61" fmla="*/ 457749 h 4939827"/>
              <a:gd name="connsiteX62" fmla="*/ 10218232 w 12192000"/>
              <a:gd name="connsiteY62" fmla="*/ 459820 h 4939827"/>
              <a:gd name="connsiteX63" fmla="*/ 10354176 w 12192000"/>
              <a:gd name="connsiteY63" fmla="*/ 471377 h 4939827"/>
              <a:gd name="connsiteX64" fmla="*/ 10430681 w 12192000"/>
              <a:gd name="connsiteY64" fmla="*/ 481226 h 4939827"/>
              <a:gd name="connsiteX65" fmla="*/ 10478169 w 12192000"/>
              <a:gd name="connsiteY65" fmla="*/ 481774 h 4939827"/>
              <a:gd name="connsiteX66" fmla="*/ 10540907 w 12192000"/>
              <a:gd name="connsiteY66" fmla="*/ 485607 h 4939827"/>
              <a:gd name="connsiteX67" fmla="*/ 10614941 w 12192000"/>
              <a:gd name="connsiteY67" fmla="*/ 487592 h 4939827"/>
              <a:gd name="connsiteX68" fmla="*/ 10674098 w 12192000"/>
              <a:gd name="connsiteY68" fmla="*/ 521656 h 4939827"/>
              <a:gd name="connsiteX69" fmla="*/ 10874834 w 12192000"/>
              <a:gd name="connsiteY69" fmla="*/ 574867 h 4939827"/>
              <a:gd name="connsiteX70" fmla="*/ 10944981 w 12192000"/>
              <a:gd name="connsiteY70" fmla="*/ 615042 h 4939827"/>
              <a:gd name="connsiteX71" fmla="*/ 11006376 w 12192000"/>
              <a:gd name="connsiteY71" fmla="*/ 645957 h 4939827"/>
              <a:gd name="connsiteX72" fmla="*/ 11076308 w 12192000"/>
              <a:gd name="connsiteY72" fmla="*/ 675698 h 4939827"/>
              <a:gd name="connsiteX73" fmla="*/ 11148789 w 12192000"/>
              <a:gd name="connsiteY73" fmla="*/ 685041 h 4939827"/>
              <a:gd name="connsiteX74" fmla="*/ 11249129 w 12192000"/>
              <a:gd name="connsiteY74" fmla="*/ 684218 h 4939827"/>
              <a:gd name="connsiteX75" fmla="*/ 11299915 w 12192000"/>
              <a:gd name="connsiteY75" fmla="*/ 692177 h 4939827"/>
              <a:gd name="connsiteX76" fmla="*/ 11386973 w 12192000"/>
              <a:gd name="connsiteY76" fmla="*/ 708209 h 4939827"/>
              <a:gd name="connsiteX77" fmla="*/ 11500105 w 12192000"/>
              <a:gd name="connsiteY77" fmla="*/ 735014 h 4939827"/>
              <a:gd name="connsiteX78" fmla="*/ 11621735 w 12192000"/>
              <a:gd name="connsiteY78" fmla="*/ 789584 h 4939827"/>
              <a:gd name="connsiteX79" fmla="*/ 11691200 w 12192000"/>
              <a:gd name="connsiteY79" fmla="*/ 867902 h 4939827"/>
              <a:gd name="connsiteX80" fmla="*/ 11819427 w 12192000"/>
              <a:gd name="connsiteY80" fmla="*/ 911634 h 4939827"/>
              <a:gd name="connsiteX81" fmla="*/ 11969720 w 12192000"/>
              <a:gd name="connsiteY81" fmla="*/ 964737 h 4939827"/>
              <a:gd name="connsiteX82" fmla="*/ 12055766 w 12192000"/>
              <a:gd name="connsiteY82" fmla="*/ 991268 h 4939827"/>
              <a:gd name="connsiteX83" fmla="*/ 12171539 w 12192000"/>
              <a:gd name="connsiteY83" fmla="*/ 995427 h 4939827"/>
              <a:gd name="connsiteX84" fmla="*/ 12187831 w 12192000"/>
              <a:gd name="connsiteY84" fmla="*/ 996580 h 4939827"/>
              <a:gd name="connsiteX85" fmla="*/ 12192000 w 12192000"/>
              <a:gd name="connsiteY85" fmla="*/ 996726 h 4939827"/>
              <a:gd name="connsiteX86" fmla="*/ 12192000 w 12192000"/>
              <a:gd name="connsiteY86" fmla="*/ 4939827 h 4939827"/>
              <a:gd name="connsiteX87" fmla="*/ 0 w 12192000"/>
              <a:gd name="connsiteY87" fmla="*/ 4939827 h 4939827"/>
              <a:gd name="connsiteX88" fmla="*/ 0 w 12192000"/>
              <a:gd name="connsiteY88" fmla="*/ 512043 h 4939827"/>
              <a:gd name="connsiteX89" fmla="*/ 7381 w 12192000"/>
              <a:gd name="connsiteY89" fmla="*/ 512580 h 4939827"/>
              <a:gd name="connsiteX90" fmla="*/ 100029 w 12192000"/>
              <a:gd name="connsiteY90" fmla="*/ 504758 h 4939827"/>
              <a:gd name="connsiteX91" fmla="*/ 155244 w 12192000"/>
              <a:gd name="connsiteY91" fmla="*/ 525130 h 4939827"/>
              <a:gd name="connsiteX92" fmla="*/ 254366 w 12192000"/>
              <a:gd name="connsiteY92" fmla="*/ 534449 h 4939827"/>
              <a:gd name="connsiteX93" fmla="*/ 447292 w 12192000"/>
              <a:gd name="connsiteY93" fmla="*/ 542725 h 4939827"/>
              <a:gd name="connsiteX94" fmla="*/ 628105 w 12192000"/>
              <a:gd name="connsiteY94" fmla="*/ 547853 h 4939827"/>
              <a:gd name="connsiteX95" fmla="*/ 783146 w 12192000"/>
              <a:gd name="connsiteY95" fmla="*/ 591799 h 4939827"/>
              <a:gd name="connsiteX96" fmla="*/ 1043676 w 12192000"/>
              <a:gd name="connsiteY96" fmla="*/ 591887 h 4939827"/>
              <a:gd name="connsiteX97" fmla="*/ 1281816 w 12192000"/>
              <a:gd name="connsiteY97" fmla="*/ 520946 h 4939827"/>
              <a:gd name="connsiteX98" fmla="*/ 1486347 w 12192000"/>
              <a:gd name="connsiteY98" fmla="*/ 487310 h 4939827"/>
              <a:gd name="connsiteX99" fmla="*/ 1568079 w 12192000"/>
              <a:gd name="connsiteY99" fmla="*/ 462531 h 4939827"/>
              <a:gd name="connsiteX100" fmla="*/ 1622516 w 12192000"/>
              <a:gd name="connsiteY100" fmla="*/ 466058 h 4939827"/>
              <a:gd name="connsiteX101" fmla="*/ 1655457 w 12192000"/>
              <a:gd name="connsiteY101" fmla="*/ 465359 h 4939827"/>
              <a:gd name="connsiteX102" fmla="*/ 1717454 w 12192000"/>
              <a:gd name="connsiteY102" fmla="*/ 417203 h 4939827"/>
              <a:gd name="connsiteX103" fmla="*/ 1913794 w 12192000"/>
              <a:gd name="connsiteY103" fmla="*/ 365255 h 4939827"/>
              <a:gd name="connsiteX104" fmla="*/ 2129762 w 12192000"/>
              <a:gd name="connsiteY104" fmla="*/ 367832 h 4939827"/>
              <a:gd name="connsiteX105" fmla="*/ 2376970 w 12192000"/>
              <a:gd name="connsiteY105" fmla="*/ 350129 h 4939827"/>
              <a:gd name="connsiteX106" fmla="*/ 2480155 w 12192000"/>
              <a:gd name="connsiteY106" fmla="*/ 359227 h 4939827"/>
              <a:gd name="connsiteX107" fmla="*/ 2586782 w 12192000"/>
              <a:gd name="connsiteY107" fmla="*/ 339352 h 4939827"/>
              <a:gd name="connsiteX108" fmla="*/ 2679617 w 12192000"/>
              <a:gd name="connsiteY108" fmla="*/ 305383 h 4939827"/>
              <a:gd name="connsiteX109" fmla="*/ 2788947 w 12192000"/>
              <a:gd name="connsiteY109" fmla="*/ 250375 h 4939827"/>
              <a:gd name="connsiteX110" fmla="*/ 2965530 w 12192000"/>
              <a:gd name="connsiteY110" fmla="*/ 245958 h 4939827"/>
              <a:gd name="connsiteX111" fmla="*/ 3103677 w 12192000"/>
              <a:gd name="connsiteY111" fmla="*/ 209527 h 4939827"/>
              <a:gd name="connsiteX112" fmla="*/ 3126759 w 12192000"/>
              <a:gd name="connsiteY112" fmla="*/ 211226 h 4939827"/>
              <a:gd name="connsiteX113" fmla="*/ 3164020 w 12192000"/>
              <a:gd name="connsiteY113" fmla="*/ 212779 h 4939827"/>
              <a:gd name="connsiteX114" fmla="*/ 3285019 w 12192000"/>
              <a:gd name="connsiteY114" fmla="*/ 220535 h 4939827"/>
              <a:gd name="connsiteX115" fmla="*/ 3365154 w 12192000"/>
              <a:gd name="connsiteY115" fmla="*/ 226416 h 4939827"/>
              <a:gd name="connsiteX116" fmla="*/ 3367507 w 12192000"/>
              <a:gd name="connsiteY116" fmla="*/ 225416 h 4939827"/>
              <a:gd name="connsiteX117" fmla="*/ 3387567 w 12192000"/>
              <a:gd name="connsiteY117" fmla="*/ 227103 h 4939827"/>
              <a:gd name="connsiteX118" fmla="*/ 3498001 w 12192000"/>
              <a:gd name="connsiteY118" fmla="*/ 231941 h 4939827"/>
              <a:gd name="connsiteX119" fmla="*/ 3561557 w 12192000"/>
              <a:gd name="connsiteY119" fmla="*/ 228095 h 4939827"/>
              <a:gd name="connsiteX120" fmla="*/ 3611920 w 12192000"/>
              <a:gd name="connsiteY120" fmla="*/ 218094 h 4939827"/>
              <a:gd name="connsiteX121" fmla="*/ 3620528 w 12192000"/>
              <a:gd name="connsiteY121" fmla="*/ 218788 h 4939827"/>
              <a:gd name="connsiteX122" fmla="*/ 3620766 w 12192000"/>
              <a:gd name="connsiteY122" fmla="*/ 218511 h 4939827"/>
              <a:gd name="connsiteX123" fmla="*/ 3629977 w 12192000"/>
              <a:gd name="connsiteY123" fmla="*/ 218664 h 4939827"/>
              <a:gd name="connsiteX124" fmla="*/ 3636217 w 12192000"/>
              <a:gd name="connsiteY124" fmla="*/ 220048 h 4939827"/>
              <a:gd name="connsiteX125" fmla="*/ 3709484 w 12192000"/>
              <a:gd name="connsiteY125" fmla="*/ 186927 h 4939827"/>
              <a:gd name="connsiteX126" fmla="*/ 3761342 w 12192000"/>
              <a:gd name="connsiteY126" fmla="*/ 177474 h 4939827"/>
              <a:gd name="connsiteX127" fmla="*/ 3799748 w 12192000"/>
              <a:gd name="connsiteY127" fmla="*/ 167154 h 4939827"/>
              <a:gd name="connsiteX128" fmla="*/ 3922756 w 12192000"/>
              <a:gd name="connsiteY128" fmla="*/ 194044 h 4939827"/>
              <a:gd name="connsiteX129" fmla="*/ 4028476 w 12192000"/>
              <a:gd name="connsiteY129" fmla="*/ 223679 h 4939827"/>
              <a:gd name="connsiteX130" fmla="*/ 4191582 w 12192000"/>
              <a:gd name="connsiteY130" fmla="*/ 238952 h 4939827"/>
              <a:gd name="connsiteX131" fmla="*/ 4251024 w 12192000"/>
              <a:gd name="connsiteY131" fmla="*/ 240874 h 4939827"/>
              <a:gd name="connsiteX132" fmla="*/ 4355275 w 12192000"/>
              <a:gd name="connsiteY132" fmla="*/ 260205 h 4939827"/>
              <a:gd name="connsiteX133" fmla="*/ 4423807 w 12192000"/>
              <a:gd name="connsiteY133" fmla="*/ 270366 h 4939827"/>
              <a:gd name="connsiteX134" fmla="*/ 4558432 w 12192000"/>
              <a:gd name="connsiteY134" fmla="*/ 269194 h 4939827"/>
              <a:gd name="connsiteX135" fmla="*/ 4635061 w 12192000"/>
              <a:gd name="connsiteY135" fmla="*/ 280682 h 4939827"/>
              <a:gd name="connsiteX136" fmla="*/ 4807427 w 12192000"/>
              <a:gd name="connsiteY136" fmla="*/ 276835 h 4939827"/>
              <a:gd name="connsiteX137" fmla="*/ 5028933 w 12192000"/>
              <a:gd name="connsiteY137" fmla="*/ 183887 h 4939827"/>
              <a:gd name="connsiteX138" fmla="*/ 5093642 w 12192000"/>
              <a:gd name="connsiteY138" fmla="*/ 177214 h 4939827"/>
              <a:gd name="connsiteX139" fmla="*/ 5102642 w 12192000"/>
              <a:gd name="connsiteY139" fmla="*/ 186816 h 4939827"/>
              <a:gd name="connsiteX140" fmla="*/ 5193590 w 12192000"/>
              <a:gd name="connsiteY140" fmla="*/ 156458 h 4939827"/>
              <a:gd name="connsiteX141" fmla="*/ 5323922 w 12192000"/>
              <a:gd name="connsiteY141" fmla="*/ 146332 h 4939827"/>
              <a:gd name="connsiteX142" fmla="*/ 5421860 w 12192000"/>
              <a:gd name="connsiteY142" fmla="*/ 167298 h 4939827"/>
              <a:gd name="connsiteX143" fmla="*/ 5476948 w 12192000"/>
              <a:gd name="connsiteY143" fmla="*/ 173249 h 4939827"/>
              <a:gd name="connsiteX144" fmla="*/ 5516842 w 12192000"/>
              <a:gd name="connsiteY144" fmla="*/ 184018 h 4939827"/>
              <a:gd name="connsiteX145" fmla="*/ 5619415 w 12192000"/>
              <a:gd name="connsiteY145" fmla="*/ 176781 h 4939827"/>
              <a:gd name="connsiteX146" fmla="*/ 5789867 w 12192000"/>
              <a:gd name="connsiteY146" fmla="*/ 150304 h 4939827"/>
              <a:gd name="connsiteX147" fmla="*/ 5825953 w 12192000"/>
              <a:gd name="connsiteY147" fmla="*/ 147907 h 4939827"/>
              <a:gd name="connsiteX148" fmla="*/ 5856168 w 12192000"/>
              <a:gd name="connsiteY148" fmla="*/ 158719 h 4939827"/>
              <a:gd name="connsiteX149" fmla="*/ 5862476 w 12192000"/>
              <a:gd name="connsiteY149" fmla="*/ 172447 h 4939827"/>
              <a:gd name="connsiteX150" fmla="*/ 5882195 w 12192000"/>
              <a:gd name="connsiteY150" fmla="*/ 173195 h 4939827"/>
              <a:gd name="connsiteX151" fmla="*/ 5952585 w 12192000"/>
              <a:gd name="connsiteY151" fmla="*/ 161012 h 4939827"/>
              <a:gd name="connsiteX152" fmla="*/ 6001964 w 12192000"/>
              <a:gd name="connsiteY152" fmla="*/ 154786 h 4939827"/>
              <a:gd name="connsiteX153" fmla="*/ 6184207 w 12192000"/>
              <a:gd name="connsiteY153" fmla="*/ 132658 h 4939827"/>
              <a:gd name="connsiteX154" fmla="*/ 6415830 w 12192000"/>
              <a:gd name="connsiteY154" fmla="*/ 136006 h 4939827"/>
              <a:gd name="connsiteX155" fmla="*/ 6756965 w 12192000"/>
              <a:gd name="connsiteY155" fmla="*/ 57636 h 4939827"/>
              <a:gd name="connsiteX156" fmla="*/ 6819400 w 12192000"/>
              <a:gd name="connsiteY156" fmla="*/ 30742 h 4939827"/>
              <a:gd name="connsiteX157" fmla="*/ 6986370 w 12192000"/>
              <a:gd name="connsiteY157" fmla="*/ 12659 h 4939827"/>
              <a:gd name="connsiteX158" fmla="*/ 6989536 w 12192000"/>
              <a:gd name="connsiteY158" fmla="*/ 14528 h 4939827"/>
              <a:gd name="connsiteX159" fmla="*/ 7015933 w 12192000"/>
              <a:gd name="connsiteY159" fmla="*/ 9653 h 4939827"/>
              <a:gd name="connsiteX160" fmla="*/ 7020592 w 12192000"/>
              <a:gd name="connsiteY160" fmla="*/ 1651 h 4939827"/>
              <a:gd name="connsiteX161" fmla="*/ 7025905 w 12192000"/>
              <a:gd name="connsiteY161"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732750 w 12192000"/>
              <a:gd name="connsiteY13" fmla="*/ 145456 h 4939827"/>
              <a:gd name="connsiteX14" fmla="*/ 7785900 w 12192000"/>
              <a:gd name="connsiteY14" fmla="*/ 154493 h 4939827"/>
              <a:gd name="connsiteX15" fmla="*/ 7952584 w 12192000"/>
              <a:gd name="connsiteY15" fmla="*/ 170181 h 4939827"/>
              <a:gd name="connsiteX16" fmla="*/ 8009534 w 12192000"/>
              <a:gd name="connsiteY16" fmla="*/ 176441 h 4939827"/>
              <a:gd name="connsiteX17" fmla="*/ 8058681 w 12192000"/>
              <a:gd name="connsiteY17" fmla="*/ 219431 h 4939827"/>
              <a:gd name="connsiteX18" fmla="*/ 8126175 w 12192000"/>
              <a:gd name="connsiteY18" fmla="*/ 240005 h 4939827"/>
              <a:gd name="connsiteX19" fmla="*/ 8166439 w 12192000"/>
              <a:gd name="connsiteY19" fmla="*/ 252699 h 4939827"/>
              <a:gd name="connsiteX20" fmla="*/ 8281371 w 12192000"/>
              <a:gd name="connsiteY20" fmla="*/ 256875 h 4939827"/>
              <a:gd name="connsiteX21" fmla="*/ 8381609 w 12192000"/>
              <a:gd name="connsiteY21" fmla="*/ 240618 h 4939827"/>
              <a:gd name="connsiteX22" fmla="*/ 8406759 w 12192000"/>
              <a:gd name="connsiteY22" fmla="*/ 232517 h 4939827"/>
              <a:gd name="connsiteX23" fmla="*/ 8426506 w 12192000"/>
              <a:gd name="connsiteY23" fmla="*/ 241842 h 4939827"/>
              <a:gd name="connsiteX24" fmla="*/ 8427949 w 12192000"/>
              <a:gd name="connsiteY24" fmla="*/ 240981 h 4939827"/>
              <a:gd name="connsiteX25" fmla="*/ 8441468 w 12192000"/>
              <a:gd name="connsiteY25" fmla="*/ 241157 h 4939827"/>
              <a:gd name="connsiteX26" fmla="*/ 8565757 w 12192000"/>
              <a:gd name="connsiteY26" fmla="*/ 255317 h 4939827"/>
              <a:gd name="connsiteX27" fmla="*/ 8573171 w 12192000"/>
              <a:gd name="connsiteY27" fmla="*/ 258426 h 4939827"/>
              <a:gd name="connsiteX28" fmla="*/ 8573548 w 12192000"/>
              <a:gd name="connsiteY28" fmla="*/ 258241 h 4939827"/>
              <a:gd name="connsiteX29" fmla="*/ 8581827 w 12192000"/>
              <a:gd name="connsiteY29" fmla="*/ 261028 h 4939827"/>
              <a:gd name="connsiteX30" fmla="*/ 8586687 w 12192000"/>
              <a:gd name="connsiteY30" fmla="*/ 264089 h 4939827"/>
              <a:gd name="connsiteX31" fmla="*/ 8672650 w 12192000"/>
              <a:gd name="connsiteY31" fmla="*/ 254821 h 4939827"/>
              <a:gd name="connsiteX32" fmla="*/ 8785543 w 12192000"/>
              <a:gd name="connsiteY32" fmla="*/ 263406 h 4939827"/>
              <a:gd name="connsiteX33" fmla="*/ 8830588 w 12192000"/>
              <a:gd name="connsiteY33" fmla="*/ 265483 h 4939827"/>
              <a:gd name="connsiteX34" fmla="*/ 8905142 w 12192000"/>
              <a:gd name="connsiteY34" fmla="*/ 264958 h 4939827"/>
              <a:gd name="connsiteX35" fmla="*/ 8968582 w 12192000"/>
              <a:gd name="connsiteY35" fmla="*/ 262728 h 4939827"/>
              <a:gd name="connsiteX36" fmla="*/ 8972994 w 12192000"/>
              <a:gd name="connsiteY36" fmla="*/ 263284 h 4939827"/>
              <a:gd name="connsiteX37" fmla="*/ 9004605 w 12192000"/>
              <a:gd name="connsiteY37" fmla="*/ 258041 h 4939827"/>
              <a:gd name="connsiteX38" fmla="*/ 9016165 w 12192000"/>
              <a:gd name="connsiteY38" fmla="*/ 261258 h 4939827"/>
              <a:gd name="connsiteX39" fmla="*/ 9043297 w 12192000"/>
              <a:gd name="connsiteY39" fmla="*/ 281547 h 4939827"/>
              <a:gd name="connsiteX40" fmla="*/ 9048315 w 12192000"/>
              <a:gd name="connsiteY40" fmla="*/ 279264 h 4939827"/>
              <a:gd name="connsiteX41" fmla="*/ 9054706 w 12192000"/>
              <a:gd name="connsiteY41" fmla="*/ 278538 h 4939827"/>
              <a:gd name="connsiteX42" fmla="*/ 9070919 w 12192000"/>
              <a:gd name="connsiteY42" fmla="*/ 281810 h 4939827"/>
              <a:gd name="connsiteX43" fmla="*/ 9076813 w 12192000"/>
              <a:gd name="connsiteY43" fmla="*/ 283909 h 4939827"/>
              <a:gd name="connsiteX44" fmla="*/ 9085871 w 12192000"/>
              <a:gd name="connsiteY44" fmla="*/ 285133 h 4939827"/>
              <a:gd name="connsiteX45" fmla="*/ 9086159 w 12192000"/>
              <a:gd name="connsiteY45" fmla="*/ 284887 h 4939827"/>
              <a:gd name="connsiteX46" fmla="*/ 9134606 w 12192000"/>
              <a:gd name="connsiteY46" fmla="*/ 288168 h 4939827"/>
              <a:gd name="connsiteX47" fmla="*/ 9195590 w 12192000"/>
              <a:gd name="connsiteY47" fmla="*/ 279568 h 4939827"/>
              <a:gd name="connsiteX48" fmla="*/ 9219336 w 12192000"/>
              <a:gd name="connsiteY48" fmla="*/ 278133 h 4939827"/>
              <a:gd name="connsiteX49" fmla="*/ 9232362 w 12192000"/>
              <a:gd name="connsiteY49" fmla="*/ 275894 h 4939827"/>
              <a:gd name="connsiteX50" fmla="*/ 9233396 w 12192000"/>
              <a:gd name="connsiteY50" fmla="*/ 274803 h 4939827"/>
              <a:gd name="connsiteX51" fmla="*/ 9256213 w 12192000"/>
              <a:gd name="connsiteY51" fmla="*/ 281576 h 4939827"/>
              <a:gd name="connsiteX52" fmla="*/ 9371484 w 12192000"/>
              <a:gd name="connsiteY52" fmla="*/ 329634 h 4939827"/>
              <a:gd name="connsiteX53" fmla="*/ 9404829 w 12192000"/>
              <a:gd name="connsiteY53" fmla="*/ 339038 h 4939827"/>
              <a:gd name="connsiteX54" fmla="*/ 9427021 w 12192000"/>
              <a:gd name="connsiteY54" fmla="*/ 358784 h 4939827"/>
              <a:gd name="connsiteX55" fmla="*/ 9670844 w 12192000"/>
              <a:gd name="connsiteY55" fmla="*/ 405128 h 4939827"/>
              <a:gd name="connsiteX56" fmla="*/ 9816083 w 12192000"/>
              <a:gd name="connsiteY56" fmla="*/ 416573 h 4939827"/>
              <a:gd name="connsiteX57" fmla="*/ 9936741 w 12192000"/>
              <a:gd name="connsiteY57" fmla="*/ 437044 h 4939827"/>
              <a:gd name="connsiteX58" fmla="*/ 10050093 w 12192000"/>
              <a:gd name="connsiteY58" fmla="*/ 443783 h 4939827"/>
              <a:gd name="connsiteX59" fmla="*/ 10130090 w 12192000"/>
              <a:gd name="connsiteY59" fmla="*/ 459520 h 4939827"/>
              <a:gd name="connsiteX60" fmla="*/ 10173456 w 12192000"/>
              <a:gd name="connsiteY60" fmla="*/ 457749 h 4939827"/>
              <a:gd name="connsiteX61" fmla="*/ 10218232 w 12192000"/>
              <a:gd name="connsiteY61" fmla="*/ 459820 h 4939827"/>
              <a:gd name="connsiteX62" fmla="*/ 10354176 w 12192000"/>
              <a:gd name="connsiteY62" fmla="*/ 471377 h 4939827"/>
              <a:gd name="connsiteX63" fmla="*/ 10430681 w 12192000"/>
              <a:gd name="connsiteY63" fmla="*/ 481226 h 4939827"/>
              <a:gd name="connsiteX64" fmla="*/ 10478169 w 12192000"/>
              <a:gd name="connsiteY64" fmla="*/ 481774 h 4939827"/>
              <a:gd name="connsiteX65" fmla="*/ 10540907 w 12192000"/>
              <a:gd name="connsiteY65" fmla="*/ 485607 h 4939827"/>
              <a:gd name="connsiteX66" fmla="*/ 10614941 w 12192000"/>
              <a:gd name="connsiteY66" fmla="*/ 487592 h 4939827"/>
              <a:gd name="connsiteX67" fmla="*/ 10674098 w 12192000"/>
              <a:gd name="connsiteY67" fmla="*/ 521656 h 4939827"/>
              <a:gd name="connsiteX68" fmla="*/ 10874834 w 12192000"/>
              <a:gd name="connsiteY68" fmla="*/ 574867 h 4939827"/>
              <a:gd name="connsiteX69" fmla="*/ 10944981 w 12192000"/>
              <a:gd name="connsiteY69" fmla="*/ 615042 h 4939827"/>
              <a:gd name="connsiteX70" fmla="*/ 11006376 w 12192000"/>
              <a:gd name="connsiteY70" fmla="*/ 645957 h 4939827"/>
              <a:gd name="connsiteX71" fmla="*/ 11076308 w 12192000"/>
              <a:gd name="connsiteY71" fmla="*/ 675698 h 4939827"/>
              <a:gd name="connsiteX72" fmla="*/ 11148789 w 12192000"/>
              <a:gd name="connsiteY72" fmla="*/ 685041 h 4939827"/>
              <a:gd name="connsiteX73" fmla="*/ 11249129 w 12192000"/>
              <a:gd name="connsiteY73" fmla="*/ 684218 h 4939827"/>
              <a:gd name="connsiteX74" fmla="*/ 11299915 w 12192000"/>
              <a:gd name="connsiteY74" fmla="*/ 692177 h 4939827"/>
              <a:gd name="connsiteX75" fmla="*/ 11386973 w 12192000"/>
              <a:gd name="connsiteY75" fmla="*/ 708209 h 4939827"/>
              <a:gd name="connsiteX76" fmla="*/ 11500105 w 12192000"/>
              <a:gd name="connsiteY76" fmla="*/ 735014 h 4939827"/>
              <a:gd name="connsiteX77" fmla="*/ 11621735 w 12192000"/>
              <a:gd name="connsiteY77" fmla="*/ 789584 h 4939827"/>
              <a:gd name="connsiteX78" fmla="*/ 11691200 w 12192000"/>
              <a:gd name="connsiteY78" fmla="*/ 867902 h 4939827"/>
              <a:gd name="connsiteX79" fmla="*/ 11819427 w 12192000"/>
              <a:gd name="connsiteY79" fmla="*/ 911634 h 4939827"/>
              <a:gd name="connsiteX80" fmla="*/ 11969720 w 12192000"/>
              <a:gd name="connsiteY80" fmla="*/ 964737 h 4939827"/>
              <a:gd name="connsiteX81" fmla="*/ 12055766 w 12192000"/>
              <a:gd name="connsiteY81" fmla="*/ 991268 h 4939827"/>
              <a:gd name="connsiteX82" fmla="*/ 12171539 w 12192000"/>
              <a:gd name="connsiteY82" fmla="*/ 995427 h 4939827"/>
              <a:gd name="connsiteX83" fmla="*/ 12187831 w 12192000"/>
              <a:gd name="connsiteY83" fmla="*/ 996580 h 4939827"/>
              <a:gd name="connsiteX84" fmla="*/ 12192000 w 12192000"/>
              <a:gd name="connsiteY84" fmla="*/ 996726 h 4939827"/>
              <a:gd name="connsiteX85" fmla="*/ 12192000 w 12192000"/>
              <a:gd name="connsiteY85" fmla="*/ 4939827 h 4939827"/>
              <a:gd name="connsiteX86" fmla="*/ 0 w 12192000"/>
              <a:gd name="connsiteY86" fmla="*/ 4939827 h 4939827"/>
              <a:gd name="connsiteX87" fmla="*/ 0 w 12192000"/>
              <a:gd name="connsiteY87" fmla="*/ 512043 h 4939827"/>
              <a:gd name="connsiteX88" fmla="*/ 7381 w 12192000"/>
              <a:gd name="connsiteY88" fmla="*/ 512580 h 4939827"/>
              <a:gd name="connsiteX89" fmla="*/ 100029 w 12192000"/>
              <a:gd name="connsiteY89" fmla="*/ 504758 h 4939827"/>
              <a:gd name="connsiteX90" fmla="*/ 155244 w 12192000"/>
              <a:gd name="connsiteY90" fmla="*/ 525130 h 4939827"/>
              <a:gd name="connsiteX91" fmla="*/ 254366 w 12192000"/>
              <a:gd name="connsiteY91" fmla="*/ 534449 h 4939827"/>
              <a:gd name="connsiteX92" fmla="*/ 447292 w 12192000"/>
              <a:gd name="connsiteY92" fmla="*/ 542725 h 4939827"/>
              <a:gd name="connsiteX93" fmla="*/ 628105 w 12192000"/>
              <a:gd name="connsiteY93" fmla="*/ 547853 h 4939827"/>
              <a:gd name="connsiteX94" fmla="*/ 783146 w 12192000"/>
              <a:gd name="connsiteY94" fmla="*/ 591799 h 4939827"/>
              <a:gd name="connsiteX95" fmla="*/ 1043676 w 12192000"/>
              <a:gd name="connsiteY95" fmla="*/ 591887 h 4939827"/>
              <a:gd name="connsiteX96" fmla="*/ 1281816 w 12192000"/>
              <a:gd name="connsiteY96" fmla="*/ 520946 h 4939827"/>
              <a:gd name="connsiteX97" fmla="*/ 1486347 w 12192000"/>
              <a:gd name="connsiteY97" fmla="*/ 487310 h 4939827"/>
              <a:gd name="connsiteX98" fmla="*/ 1568079 w 12192000"/>
              <a:gd name="connsiteY98" fmla="*/ 462531 h 4939827"/>
              <a:gd name="connsiteX99" fmla="*/ 1622516 w 12192000"/>
              <a:gd name="connsiteY99" fmla="*/ 466058 h 4939827"/>
              <a:gd name="connsiteX100" fmla="*/ 1655457 w 12192000"/>
              <a:gd name="connsiteY100" fmla="*/ 465359 h 4939827"/>
              <a:gd name="connsiteX101" fmla="*/ 1717454 w 12192000"/>
              <a:gd name="connsiteY101" fmla="*/ 417203 h 4939827"/>
              <a:gd name="connsiteX102" fmla="*/ 1913794 w 12192000"/>
              <a:gd name="connsiteY102" fmla="*/ 365255 h 4939827"/>
              <a:gd name="connsiteX103" fmla="*/ 2129762 w 12192000"/>
              <a:gd name="connsiteY103" fmla="*/ 367832 h 4939827"/>
              <a:gd name="connsiteX104" fmla="*/ 2376970 w 12192000"/>
              <a:gd name="connsiteY104" fmla="*/ 350129 h 4939827"/>
              <a:gd name="connsiteX105" fmla="*/ 2480155 w 12192000"/>
              <a:gd name="connsiteY105" fmla="*/ 359227 h 4939827"/>
              <a:gd name="connsiteX106" fmla="*/ 2586782 w 12192000"/>
              <a:gd name="connsiteY106" fmla="*/ 339352 h 4939827"/>
              <a:gd name="connsiteX107" fmla="*/ 2679617 w 12192000"/>
              <a:gd name="connsiteY107" fmla="*/ 305383 h 4939827"/>
              <a:gd name="connsiteX108" fmla="*/ 2788947 w 12192000"/>
              <a:gd name="connsiteY108" fmla="*/ 250375 h 4939827"/>
              <a:gd name="connsiteX109" fmla="*/ 2965530 w 12192000"/>
              <a:gd name="connsiteY109" fmla="*/ 245958 h 4939827"/>
              <a:gd name="connsiteX110" fmla="*/ 3103677 w 12192000"/>
              <a:gd name="connsiteY110" fmla="*/ 209527 h 4939827"/>
              <a:gd name="connsiteX111" fmla="*/ 3126759 w 12192000"/>
              <a:gd name="connsiteY111" fmla="*/ 211226 h 4939827"/>
              <a:gd name="connsiteX112" fmla="*/ 3164020 w 12192000"/>
              <a:gd name="connsiteY112" fmla="*/ 212779 h 4939827"/>
              <a:gd name="connsiteX113" fmla="*/ 3285019 w 12192000"/>
              <a:gd name="connsiteY113" fmla="*/ 220535 h 4939827"/>
              <a:gd name="connsiteX114" fmla="*/ 3365154 w 12192000"/>
              <a:gd name="connsiteY114" fmla="*/ 226416 h 4939827"/>
              <a:gd name="connsiteX115" fmla="*/ 3367507 w 12192000"/>
              <a:gd name="connsiteY115" fmla="*/ 225416 h 4939827"/>
              <a:gd name="connsiteX116" fmla="*/ 3387567 w 12192000"/>
              <a:gd name="connsiteY116" fmla="*/ 227103 h 4939827"/>
              <a:gd name="connsiteX117" fmla="*/ 3498001 w 12192000"/>
              <a:gd name="connsiteY117" fmla="*/ 231941 h 4939827"/>
              <a:gd name="connsiteX118" fmla="*/ 3561557 w 12192000"/>
              <a:gd name="connsiteY118" fmla="*/ 228095 h 4939827"/>
              <a:gd name="connsiteX119" fmla="*/ 3611920 w 12192000"/>
              <a:gd name="connsiteY119" fmla="*/ 218094 h 4939827"/>
              <a:gd name="connsiteX120" fmla="*/ 3620528 w 12192000"/>
              <a:gd name="connsiteY120" fmla="*/ 218788 h 4939827"/>
              <a:gd name="connsiteX121" fmla="*/ 3620766 w 12192000"/>
              <a:gd name="connsiteY121" fmla="*/ 218511 h 4939827"/>
              <a:gd name="connsiteX122" fmla="*/ 3629977 w 12192000"/>
              <a:gd name="connsiteY122" fmla="*/ 218664 h 4939827"/>
              <a:gd name="connsiteX123" fmla="*/ 3636217 w 12192000"/>
              <a:gd name="connsiteY123" fmla="*/ 220048 h 4939827"/>
              <a:gd name="connsiteX124" fmla="*/ 3709484 w 12192000"/>
              <a:gd name="connsiteY124" fmla="*/ 186927 h 4939827"/>
              <a:gd name="connsiteX125" fmla="*/ 3761342 w 12192000"/>
              <a:gd name="connsiteY125" fmla="*/ 177474 h 4939827"/>
              <a:gd name="connsiteX126" fmla="*/ 3799748 w 12192000"/>
              <a:gd name="connsiteY126" fmla="*/ 167154 h 4939827"/>
              <a:gd name="connsiteX127" fmla="*/ 3922756 w 12192000"/>
              <a:gd name="connsiteY127" fmla="*/ 194044 h 4939827"/>
              <a:gd name="connsiteX128" fmla="*/ 4028476 w 12192000"/>
              <a:gd name="connsiteY128" fmla="*/ 223679 h 4939827"/>
              <a:gd name="connsiteX129" fmla="*/ 4191582 w 12192000"/>
              <a:gd name="connsiteY129" fmla="*/ 238952 h 4939827"/>
              <a:gd name="connsiteX130" fmla="*/ 4251024 w 12192000"/>
              <a:gd name="connsiteY130" fmla="*/ 240874 h 4939827"/>
              <a:gd name="connsiteX131" fmla="*/ 4355275 w 12192000"/>
              <a:gd name="connsiteY131" fmla="*/ 260205 h 4939827"/>
              <a:gd name="connsiteX132" fmla="*/ 4423807 w 12192000"/>
              <a:gd name="connsiteY132" fmla="*/ 270366 h 4939827"/>
              <a:gd name="connsiteX133" fmla="*/ 4558432 w 12192000"/>
              <a:gd name="connsiteY133" fmla="*/ 269194 h 4939827"/>
              <a:gd name="connsiteX134" fmla="*/ 4635061 w 12192000"/>
              <a:gd name="connsiteY134" fmla="*/ 280682 h 4939827"/>
              <a:gd name="connsiteX135" fmla="*/ 4807427 w 12192000"/>
              <a:gd name="connsiteY135" fmla="*/ 276835 h 4939827"/>
              <a:gd name="connsiteX136" fmla="*/ 5028933 w 12192000"/>
              <a:gd name="connsiteY136" fmla="*/ 183887 h 4939827"/>
              <a:gd name="connsiteX137" fmla="*/ 5093642 w 12192000"/>
              <a:gd name="connsiteY137" fmla="*/ 177214 h 4939827"/>
              <a:gd name="connsiteX138" fmla="*/ 5102642 w 12192000"/>
              <a:gd name="connsiteY138" fmla="*/ 186816 h 4939827"/>
              <a:gd name="connsiteX139" fmla="*/ 5193590 w 12192000"/>
              <a:gd name="connsiteY139" fmla="*/ 156458 h 4939827"/>
              <a:gd name="connsiteX140" fmla="*/ 5323922 w 12192000"/>
              <a:gd name="connsiteY140" fmla="*/ 146332 h 4939827"/>
              <a:gd name="connsiteX141" fmla="*/ 5421860 w 12192000"/>
              <a:gd name="connsiteY141" fmla="*/ 167298 h 4939827"/>
              <a:gd name="connsiteX142" fmla="*/ 5476948 w 12192000"/>
              <a:gd name="connsiteY142" fmla="*/ 173249 h 4939827"/>
              <a:gd name="connsiteX143" fmla="*/ 5516842 w 12192000"/>
              <a:gd name="connsiteY143" fmla="*/ 184018 h 4939827"/>
              <a:gd name="connsiteX144" fmla="*/ 5619415 w 12192000"/>
              <a:gd name="connsiteY144" fmla="*/ 176781 h 4939827"/>
              <a:gd name="connsiteX145" fmla="*/ 5789867 w 12192000"/>
              <a:gd name="connsiteY145" fmla="*/ 150304 h 4939827"/>
              <a:gd name="connsiteX146" fmla="*/ 5825953 w 12192000"/>
              <a:gd name="connsiteY146" fmla="*/ 147907 h 4939827"/>
              <a:gd name="connsiteX147" fmla="*/ 5856168 w 12192000"/>
              <a:gd name="connsiteY147" fmla="*/ 158719 h 4939827"/>
              <a:gd name="connsiteX148" fmla="*/ 5862476 w 12192000"/>
              <a:gd name="connsiteY148" fmla="*/ 172447 h 4939827"/>
              <a:gd name="connsiteX149" fmla="*/ 5882195 w 12192000"/>
              <a:gd name="connsiteY149" fmla="*/ 173195 h 4939827"/>
              <a:gd name="connsiteX150" fmla="*/ 5952585 w 12192000"/>
              <a:gd name="connsiteY150" fmla="*/ 161012 h 4939827"/>
              <a:gd name="connsiteX151" fmla="*/ 6001964 w 12192000"/>
              <a:gd name="connsiteY151" fmla="*/ 154786 h 4939827"/>
              <a:gd name="connsiteX152" fmla="*/ 6184207 w 12192000"/>
              <a:gd name="connsiteY152" fmla="*/ 132658 h 4939827"/>
              <a:gd name="connsiteX153" fmla="*/ 6415830 w 12192000"/>
              <a:gd name="connsiteY153" fmla="*/ 136006 h 4939827"/>
              <a:gd name="connsiteX154" fmla="*/ 6756965 w 12192000"/>
              <a:gd name="connsiteY154" fmla="*/ 57636 h 4939827"/>
              <a:gd name="connsiteX155" fmla="*/ 6819400 w 12192000"/>
              <a:gd name="connsiteY155" fmla="*/ 30742 h 4939827"/>
              <a:gd name="connsiteX156" fmla="*/ 6986370 w 12192000"/>
              <a:gd name="connsiteY156" fmla="*/ 12659 h 4939827"/>
              <a:gd name="connsiteX157" fmla="*/ 6989536 w 12192000"/>
              <a:gd name="connsiteY157" fmla="*/ 14528 h 4939827"/>
              <a:gd name="connsiteX158" fmla="*/ 7015933 w 12192000"/>
              <a:gd name="connsiteY158" fmla="*/ 9653 h 4939827"/>
              <a:gd name="connsiteX159" fmla="*/ 7020592 w 12192000"/>
              <a:gd name="connsiteY159" fmla="*/ 1651 h 4939827"/>
              <a:gd name="connsiteX160" fmla="*/ 7025905 w 12192000"/>
              <a:gd name="connsiteY160"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732750 w 12192000"/>
              <a:gd name="connsiteY13" fmla="*/ 145456 h 4939827"/>
              <a:gd name="connsiteX14" fmla="*/ 7785900 w 12192000"/>
              <a:gd name="connsiteY14" fmla="*/ 154493 h 4939827"/>
              <a:gd name="connsiteX15" fmla="*/ 7952584 w 12192000"/>
              <a:gd name="connsiteY15" fmla="*/ 170181 h 4939827"/>
              <a:gd name="connsiteX16" fmla="*/ 8009534 w 12192000"/>
              <a:gd name="connsiteY16" fmla="*/ 176441 h 4939827"/>
              <a:gd name="connsiteX17" fmla="*/ 8058681 w 12192000"/>
              <a:gd name="connsiteY17" fmla="*/ 219431 h 4939827"/>
              <a:gd name="connsiteX18" fmla="*/ 8126175 w 12192000"/>
              <a:gd name="connsiteY18" fmla="*/ 240005 h 4939827"/>
              <a:gd name="connsiteX19" fmla="*/ 8166439 w 12192000"/>
              <a:gd name="connsiteY19" fmla="*/ 252699 h 4939827"/>
              <a:gd name="connsiteX20" fmla="*/ 8281371 w 12192000"/>
              <a:gd name="connsiteY20" fmla="*/ 256875 h 4939827"/>
              <a:gd name="connsiteX21" fmla="*/ 8381609 w 12192000"/>
              <a:gd name="connsiteY21" fmla="*/ 240618 h 4939827"/>
              <a:gd name="connsiteX22" fmla="*/ 8406759 w 12192000"/>
              <a:gd name="connsiteY22" fmla="*/ 232517 h 4939827"/>
              <a:gd name="connsiteX23" fmla="*/ 8426506 w 12192000"/>
              <a:gd name="connsiteY23" fmla="*/ 241842 h 4939827"/>
              <a:gd name="connsiteX24" fmla="*/ 8427949 w 12192000"/>
              <a:gd name="connsiteY24" fmla="*/ 240981 h 4939827"/>
              <a:gd name="connsiteX25" fmla="*/ 8441468 w 12192000"/>
              <a:gd name="connsiteY25" fmla="*/ 241157 h 4939827"/>
              <a:gd name="connsiteX26" fmla="*/ 8565757 w 12192000"/>
              <a:gd name="connsiteY26" fmla="*/ 255317 h 4939827"/>
              <a:gd name="connsiteX27" fmla="*/ 8573171 w 12192000"/>
              <a:gd name="connsiteY27" fmla="*/ 258426 h 4939827"/>
              <a:gd name="connsiteX28" fmla="*/ 8573548 w 12192000"/>
              <a:gd name="connsiteY28" fmla="*/ 258241 h 4939827"/>
              <a:gd name="connsiteX29" fmla="*/ 8581827 w 12192000"/>
              <a:gd name="connsiteY29" fmla="*/ 261028 h 4939827"/>
              <a:gd name="connsiteX30" fmla="*/ 8586687 w 12192000"/>
              <a:gd name="connsiteY30" fmla="*/ 264089 h 4939827"/>
              <a:gd name="connsiteX31" fmla="*/ 8672650 w 12192000"/>
              <a:gd name="connsiteY31" fmla="*/ 254821 h 4939827"/>
              <a:gd name="connsiteX32" fmla="*/ 8785543 w 12192000"/>
              <a:gd name="connsiteY32" fmla="*/ 263406 h 4939827"/>
              <a:gd name="connsiteX33" fmla="*/ 8830588 w 12192000"/>
              <a:gd name="connsiteY33" fmla="*/ 265483 h 4939827"/>
              <a:gd name="connsiteX34" fmla="*/ 8905142 w 12192000"/>
              <a:gd name="connsiteY34" fmla="*/ 264958 h 4939827"/>
              <a:gd name="connsiteX35" fmla="*/ 8968582 w 12192000"/>
              <a:gd name="connsiteY35" fmla="*/ 262728 h 4939827"/>
              <a:gd name="connsiteX36" fmla="*/ 8972994 w 12192000"/>
              <a:gd name="connsiteY36" fmla="*/ 263284 h 4939827"/>
              <a:gd name="connsiteX37" fmla="*/ 9004605 w 12192000"/>
              <a:gd name="connsiteY37" fmla="*/ 258041 h 4939827"/>
              <a:gd name="connsiteX38" fmla="*/ 9016165 w 12192000"/>
              <a:gd name="connsiteY38" fmla="*/ 261258 h 4939827"/>
              <a:gd name="connsiteX39" fmla="*/ 9043297 w 12192000"/>
              <a:gd name="connsiteY39" fmla="*/ 281547 h 4939827"/>
              <a:gd name="connsiteX40" fmla="*/ 9048315 w 12192000"/>
              <a:gd name="connsiteY40" fmla="*/ 279264 h 4939827"/>
              <a:gd name="connsiteX41" fmla="*/ 9054706 w 12192000"/>
              <a:gd name="connsiteY41" fmla="*/ 278538 h 4939827"/>
              <a:gd name="connsiteX42" fmla="*/ 9070919 w 12192000"/>
              <a:gd name="connsiteY42" fmla="*/ 281810 h 4939827"/>
              <a:gd name="connsiteX43" fmla="*/ 9076813 w 12192000"/>
              <a:gd name="connsiteY43" fmla="*/ 283909 h 4939827"/>
              <a:gd name="connsiteX44" fmla="*/ 9085871 w 12192000"/>
              <a:gd name="connsiteY44" fmla="*/ 285133 h 4939827"/>
              <a:gd name="connsiteX45" fmla="*/ 9086159 w 12192000"/>
              <a:gd name="connsiteY45" fmla="*/ 284887 h 4939827"/>
              <a:gd name="connsiteX46" fmla="*/ 9134606 w 12192000"/>
              <a:gd name="connsiteY46" fmla="*/ 288168 h 4939827"/>
              <a:gd name="connsiteX47" fmla="*/ 9195590 w 12192000"/>
              <a:gd name="connsiteY47" fmla="*/ 279568 h 4939827"/>
              <a:gd name="connsiteX48" fmla="*/ 9219336 w 12192000"/>
              <a:gd name="connsiteY48" fmla="*/ 278133 h 4939827"/>
              <a:gd name="connsiteX49" fmla="*/ 9232362 w 12192000"/>
              <a:gd name="connsiteY49" fmla="*/ 275894 h 4939827"/>
              <a:gd name="connsiteX50" fmla="*/ 9233396 w 12192000"/>
              <a:gd name="connsiteY50" fmla="*/ 274803 h 4939827"/>
              <a:gd name="connsiteX51" fmla="*/ 9371484 w 12192000"/>
              <a:gd name="connsiteY51" fmla="*/ 329634 h 4939827"/>
              <a:gd name="connsiteX52" fmla="*/ 9404829 w 12192000"/>
              <a:gd name="connsiteY52" fmla="*/ 339038 h 4939827"/>
              <a:gd name="connsiteX53" fmla="*/ 9427021 w 12192000"/>
              <a:gd name="connsiteY53" fmla="*/ 358784 h 4939827"/>
              <a:gd name="connsiteX54" fmla="*/ 9670844 w 12192000"/>
              <a:gd name="connsiteY54" fmla="*/ 405128 h 4939827"/>
              <a:gd name="connsiteX55" fmla="*/ 9816083 w 12192000"/>
              <a:gd name="connsiteY55" fmla="*/ 416573 h 4939827"/>
              <a:gd name="connsiteX56" fmla="*/ 9936741 w 12192000"/>
              <a:gd name="connsiteY56" fmla="*/ 437044 h 4939827"/>
              <a:gd name="connsiteX57" fmla="*/ 10050093 w 12192000"/>
              <a:gd name="connsiteY57" fmla="*/ 443783 h 4939827"/>
              <a:gd name="connsiteX58" fmla="*/ 10130090 w 12192000"/>
              <a:gd name="connsiteY58" fmla="*/ 459520 h 4939827"/>
              <a:gd name="connsiteX59" fmla="*/ 10173456 w 12192000"/>
              <a:gd name="connsiteY59" fmla="*/ 457749 h 4939827"/>
              <a:gd name="connsiteX60" fmla="*/ 10218232 w 12192000"/>
              <a:gd name="connsiteY60" fmla="*/ 459820 h 4939827"/>
              <a:gd name="connsiteX61" fmla="*/ 10354176 w 12192000"/>
              <a:gd name="connsiteY61" fmla="*/ 471377 h 4939827"/>
              <a:gd name="connsiteX62" fmla="*/ 10430681 w 12192000"/>
              <a:gd name="connsiteY62" fmla="*/ 481226 h 4939827"/>
              <a:gd name="connsiteX63" fmla="*/ 10478169 w 12192000"/>
              <a:gd name="connsiteY63" fmla="*/ 481774 h 4939827"/>
              <a:gd name="connsiteX64" fmla="*/ 10540907 w 12192000"/>
              <a:gd name="connsiteY64" fmla="*/ 485607 h 4939827"/>
              <a:gd name="connsiteX65" fmla="*/ 10614941 w 12192000"/>
              <a:gd name="connsiteY65" fmla="*/ 487592 h 4939827"/>
              <a:gd name="connsiteX66" fmla="*/ 10674098 w 12192000"/>
              <a:gd name="connsiteY66" fmla="*/ 521656 h 4939827"/>
              <a:gd name="connsiteX67" fmla="*/ 10874834 w 12192000"/>
              <a:gd name="connsiteY67" fmla="*/ 574867 h 4939827"/>
              <a:gd name="connsiteX68" fmla="*/ 10944981 w 12192000"/>
              <a:gd name="connsiteY68" fmla="*/ 615042 h 4939827"/>
              <a:gd name="connsiteX69" fmla="*/ 11006376 w 12192000"/>
              <a:gd name="connsiteY69" fmla="*/ 645957 h 4939827"/>
              <a:gd name="connsiteX70" fmla="*/ 11076308 w 12192000"/>
              <a:gd name="connsiteY70" fmla="*/ 675698 h 4939827"/>
              <a:gd name="connsiteX71" fmla="*/ 11148789 w 12192000"/>
              <a:gd name="connsiteY71" fmla="*/ 685041 h 4939827"/>
              <a:gd name="connsiteX72" fmla="*/ 11249129 w 12192000"/>
              <a:gd name="connsiteY72" fmla="*/ 684218 h 4939827"/>
              <a:gd name="connsiteX73" fmla="*/ 11299915 w 12192000"/>
              <a:gd name="connsiteY73" fmla="*/ 692177 h 4939827"/>
              <a:gd name="connsiteX74" fmla="*/ 11386973 w 12192000"/>
              <a:gd name="connsiteY74" fmla="*/ 708209 h 4939827"/>
              <a:gd name="connsiteX75" fmla="*/ 11500105 w 12192000"/>
              <a:gd name="connsiteY75" fmla="*/ 735014 h 4939827"/>
              <a:gd name="connsiteX76" fmla="*/ 11621735 w 12192000"/>
              <a:gd name="connsiteY76" fmla="*/ 789584 h 4939827"/>
              <a:gd name="connsiteX77" fmla="*/ 11691200 w 12192000"/>
              <a:gd name="connsiteY77" fmla="*/ 867902 h 4939827"/>
              <a:gd name="connsiteX78" fmla="*/ 11819427 w 12192000"/>
              <a:gd name="connsiteY78" fmla="*/ 911634 h 4939827"/>
              <a:gd name="connsiteX79" fmla="*/ 11969720 w 12192000"/>
              <a:gd name="connsiteY79" fmla="*/ 964737 h 4939827"/>
              <a:gd name="connsiteX80" fmla="*/ 12055766 w 12192000"/>
              <a:gd name="connsiteY80" fmla="*/ 991268 h 4939827"/>
              <a:gd name="connsiteX81" fmla="*/ 12171539 w 12192000"/>
              <a:gd name="connsiteY81" fmla="*/ 995427 h 4939827"/>
              <a:gd name="connsiteX82" fmla="*/ 12187831 w 12192000"/>
              <a:gd name="connsiteY82" fmla="*/ 996580 h 4939827"/>
              <a:gd name="connsiteX83" fmla="*/ 12192000 w 12192000"/>
              <a:gd name="connsiteY83" fmla="*/ 996726 h 4939827"/>
              <a:gd name="connsiteX84" fmla="*/ 12192000 w 12192000"/>
              <a:gd name="connsiteY84" fmla="*/ 4939827 h 4939827"/>
              <a:gd name="connsiteX85" fmla="*/ 0 w 12192000"/>
              <a:gd name="connsiteY85" fmla="*/ 4939827 h 4939827"/>
              <a:gd name="connsiteX86" fmla="*/ 0 w 12192000"/>
              <a:gd name="connsiteY86" fmla="*/ 512043 h 4939827"/>
              <a:gd name="connsiteX87" fmla="*/ 7381 w 12192000"/>
              <a:gd name="connsiteY87" fmla="*/ 512580 h 4939827"/>
              <a:gd name="connsiteX88" fmla="*/ 100029 w 12192000"/>
              <a:gd name="connsiteY88" fmla="*/ 504758 h 4939827"/>
              <a:gd name="connsiteX89" fmla="*/ 155244 w 12192000"/>
              <a:gd name="connsiteY89" fmla="*/ 525130 h 4939827"/>
              <a:gd name="connsiteX90" fmla="*/ 254366 w 12192000"/>
              <a:gd name="connsiteY90" fmla="*/ 534449 h 4939827"/>
              <a:gd name="connsiteX91" fmla="*/ 447292 w 12192000"/>
              <a:gd name="connsiteY91" fmla="*/ 542725 h 4939827"/>
              <a:gd name="connsiteX92" fmla="*/ 628105 w 12192000"/>
              <a:gd name="connsiteY92" fmla="*/ 547853 h 4939827"/>
              <a:gd name="connsiteX93" fmla="*/ 783146 w 12192000"/>
              <a:gd name="connsiteY93" fmla="*/ 591799 h 4939827"/>
              <a:gd name="connsiteX94" fmla="*/ 1043676 w 12192000"/>
              <a:gd name="connsiteY94" fmla="*/ 591887 h 4939827"/>
              <a:gd name="connsiteX95" fmla="*/ 1281816 w 12192000"/>
              <a:gd name="connsiteY95" fmla="*/ 520946 h 4939827"/>
              <a:gd name="connsiteX96" fmla="*/ 1486347 w 12192000"/>
              <a:gd name="connsiteY96" fmla="*/ 487310 h 4939827"/>
              <a:gd name="connsiteX97" fmla="*/ 1568079 w 12192000"/>
              <a:gd name="connsiteY97" fmla="*/ 462531 h 4939827"/>
              <a:gd name="connsiteX98" fmla="*/ 1622516 w 12192000"/>
              <a:gd name="connsiteY98" fmla="*/ 466058 h 4939827"/>
              <a:gd name="connsiteX99" fmla="*/ 1655457 w 12192000"/>
              <a:gd name="connsiteY99" fmla="*/ 465359 h 4939827"/>
              <a:gd name="connsiteX100" fmla="*/ 1717454 w 12192000"/>
              <a:gd name="connsiteY100" fmla="*/ 417203 h 4939827"/>
              <a:gd name="connsiteX101" fmla="*/ 1913794 w 12192000"/>
              <a:gd name="connsiteY101" fmla="*/ 365255 h 4939827"/>
              <a:gd name="connsiteX102" fmla="*/ 2129762 w 12192000"/>
              <a:gd name="connsiteY102" fmla="*/ 367832 h 4939827"/>
              <a:gd name="connsiteX103" fmla="*/ 2376970 w 12192000"/>
              <a:gd name="connsiteY103" fmla="*/ 350129 h 4939827"/>
              <a:gd name="connsiteX104" fmla="*/ 2480155 w 12192000"/>
              <a:gd name="connsiteY104" fmla="*/ 359227 h 4939827"/>
              <a:gd name="connsiteX105" fmla="*/ 2586782 w 12192000"/>
              <a:gd name="connsiteY105" fmla="*/ 339352 h 4939827"/>
              <a:gd name="connsiteX106" fmla="*/ 2679617 w 12192000"/>
              <a:gd name="connsiteY106" fmla="*/ 305383 h 4939827"/>
              <a:gd name="connsiteX107" fmla="*/ 2788947 w 12192000"/>
              <a:gd name="connsiteY107" fmla="*/ 250375 h 4939827"/>
              <a:gd name="connsiteX108" fmla="*/ 2965530 w 12192000"/>
              <a:gd name="connsiteY108" fmla="*/ 245958 h 4939827"/>
              <a:gd name="connsiteX109" fmla="*/ 3103677 w 12192000"/>
              <a:gd name="connsiteY109" fmla="*/ 209527 h 4939827"/>
              <a:gd name="connsiteX110" fmla="*/ 3126759 w 12192000"/>
              <a:gd name="connsiteY110" fmla="*/ 211226 h 4939827"/>
              <a:gd name="connsiteX111" fmla="*/ 3164020 w 12192000"/>
              <a:gd name="connsiteY111" fmla="*/ 212779 h 4939827"/>
              <a:gd name="connsiteX112" fmla="*/ 3285019 w 12192000"/>
              <a:gd name="connsiteY112" fmla="*/ 220535 h 4939827"/>
              <a:gd name="connsiteX113" fmla="*/ 3365154 w 12192000"/>
              <a:gd name="connsiteY113" fmla="*/ 226416 h 4939827"/>
              <a:gd name="connsiteX114" fmla="*/ 3367507 w 12192000"/>
              <a:gd name="connsiteY114" fmla="*/ 225416 h 4939827"/>
              <a:gd name="connsiteX115" fmla="*/ 3387567 w 12192000"/>
              <a:gd name="connsiteY115" fmla="*/ 227103 h 4939827"/>
              <a:gd name="connsiteX116" fmla="*/ 3498001 w 12192000"/>
              <a:gd name="connsiteY116" fmla="*/ 231941 h 4939827"/>
              <a:gd name="connsiteX117" fmla="*/ 3561557 w 12192000"/>
              <a:gd name="connsiteY117" fmla="*/ 228095 h 4939827"/>
              <a:gd name="connsiteX118" fmla="*/ 3611920 w 12192000"/>
              <a:gd name="connsiteY118" fmla="*/ 218094 h 4939827"/>
              <a:gd name="connsiteX119" fmla="*/ 3620528 w 12192000"/>
              <a:gd name="connsiteY119" fmla="*/ 218788 h 4939827"/>
              <a:gd name="connsiteX120" fmla="*/ 3620766 w 12192000"/>
              <a:gd name="connsiteY120" fmla="*/ 218511 h 4939827"/>
              <a:gd name="connsiteX121" fmla="*/ 3629977 w 12192000"/>
              <a:gd name="connsiteY121" fmla="*/ 218664 h 4939827"/>
              <a:gd name="connsiteX122" fmla="*/ 3636217 w 12192000"/>
              <a:gd name="connsiteY122" fmla="*/ 220048 h 4939827"/>
              <a:gd name="connsiteX123" fmla="*/ 3709484 w 12192000"/>
              <a:gd name="connsiteY123" fmla="*/ 186927 h 4939827"/>
              <a:gd name="connsiteX124" fmla="*/ 3761342 w 12192000"/>
              <a:gd name="connsiteY124" fmla="*/ 177474 h 4939827"/>
              <a:gd name="connsiteX125" fmla="*/ 3799748 w 12192000"/>
              <a:gd name="connsiteY125" fmla="*/ 167154 h 4939827"/>
              <a:gd name="connsiteX126" fmla="*/ 3922756 w 12192000"/>
              <a:gd name="connsiteY126" fmla="*/ 194044 h 4939827"/>
              <a:gd name="connsiteX127" fmla="*/ 4028476 w 12192000"/>
              <a:gd name="connsiteY127" fmla="*/ 223679 h 4939827"/>
              <a:gd name="connsiteX128" fmla="*/ 4191582 w 12192000"/>
              <a:gd name="connsiteY128" fmla="*/ 238952 h 4939827"/>
              <a:gd name="connsiteX129" fmla="*/ 4251024 w 12192000"/>
              <a:gd name="connsiteY129" fmla="*/ 240874 h 4939827"/>
              <a:gd name="connsiteX130" fmla="*/ 4355275 w 12192000"/>
              <a:gd name="connsiteY130" fmla="*/ 260205 h 4939827"/>
              <a:gd name="connsiteX131" fmla="*/ 4423807 w 12192000"/>
              <a:gd name="connsiteY131" fmla="*/ 270366 h 4939827"/>
              <a:gd name="connsiteX132" fmla="*/ 4558432 w 12192000"/>
              <a:gd name="connsiteY132" fmla="*/ 269194 h 4939827"/>
              <a:gd name="connsiteX133" fmla="*/ 4635061 w 12192000"/>
              <a:gd name="connsiteY133" fmla="*/ 280682 h 4939827"/>
              <a:gd name="connsiteX134" fmla="*/ 4807427 w 12192000"/>
              <a:gd name="connsiteY134" fmla="*/ 276835 h 4939827"/>
              <a:gd name="connsiteX135" fmla="*/ 5028933 w 12192000"/>
              <a:gd name="connsiteY135" fmla="*/ 183887 h 4939827"/>
              <a:gd name="connsiteX136" fmla="*/ 5093642 w 12192000"/>
              <a:gd name="connsiteY136" fmla="*/ 177214 h 4939827"/>
              <a:gd name="connsiteX137" fmla="*/ 5102642 w 12192000"/>
              <a:gd name="connsiteY137" fmla="*/ 186816 h 4939827"/>
              <a:gd name="connsiteX138" fmla="*/ 5193590 w 12192000"/>
              <a:gd name="connsiteY138" fmla="*/ 156458 h 4939827"/>
              <a:gd name="connsiteX139" fmla="*/ 5323922 w 12192000"/>
              <a:gd name="connsiteY139" fmla="*/ 146332 h 4939827"/>
              <a:gd name="connsiteX140" fmla="*/ 5421860 w 12192000"/>
              <a:gd name="connsiteY140" fmla="*/ 167298 h 4939827"/>
              <a:gd name="connsiteX141" fmla="*/ 5476948 w 12192000"/>
              <a:gd name="connsiteY141" fmla="*/ 173249 h 4939827"/>
              <a:gd name="connsiteX142" fmla="*/ 5516842 w 12192000"/>
              <a:gd name="connsiteY142" fmla="*/ 184018 h 4939827"/>
              <a:gd name="connsiteX143" fmla="*/ 5619415 w 12192000"/>
              <a:gd name="connsiteY143" fmla="*/ 176781 h 4939827"/>
              <a:gd name="connsiteX144" fmla="*/ 5789867 w 12192000"/>
              <a:gd name="connsiteY144" fmla="*/ 150304 h 4939827"/>
              <a:gd name="connsiteX145" fmla="*/ 5825953 w 12192000"/>
              <a:gd name="connsiteY145" fmla="*/ 147907 h 4939827"/>
              <a:gd name="connsiteX146" fmla="*/ 5856168 w 12192000"/>
              <a:gd name="connsiteY146" fmla="*/ 158719 h 4939827"/>
              <a:gd name="connsiteX147" fmla="*/ 5862476 w 12192000"/>
              <a:gd name="connsiteY147" fmla="*/ 172447 h 4939827"/>
              <a:gd name="connsiteX148" fmla="*/ 5882195 w 12192000"/>
              <a:gd name="connsiteY148" fmla="*/ 173195 h 4939827"/>
              <a:gd name="connsiteX149" fmla="*/ 5952585 w 12192000"/>
              <a:gd name="connsiteY149" fmla="*/ 161012 h 4939827"/>
              <a:gd name="connsiteX150" fmla="*/ 6001964 w 12192000"/>
              <a:gd name="connsiteY150" fmla="*/ 154786 h 4939827"/>
              <a:gd name="connsiteX151" fmla="*/ 6184207 w 12192000"/>
              <a:gd name="connsiteY151" fmla="*/ 132658 h 4939827"/>
              <a:gd name="connsiteX152" fmla="*/ 6415830 w 12192000"/>
              <a:gd name="connsiteY152" fmla="*/ 136006 h 4939827"/>
              <a:gd name="connsiteX153" fmla="*/ 6756965 w 12192000"/>
              <a:gd name="connsiteY153" fmla="*/ 57636 h 4939827"/>
              <a:gd name="connsiteX154" fmla="*/ 6819400 w 12192000"/>
              <a:gd name="connsiteY154" fmla="*/ 30742 h 4939827"/>
              <a:gd name="connsiteX155" fmla="*/ 6986370 w 12192000"/>
              <a:gd name="connsiteY155" fmla="*/ 12659 h 4939827"/>
              <a:gd name="connsiteX156" fmla="*/ 6989536 w 12192000"/>
              <a:gd name="connsiteY156" fmla="*/ 14528 h 4939827"/>
              <a:gd name="connsiteX157" fmla="*/ 7015933 w 12192000"/>
              <a:gd name="connsiteY157" fmla="*/ 9653 h 4939827"/>
              <a:gd name="connsiteX158" fmla="*/ 7020592 w 12192000"/>
              <a:gd name="connsiteY158" fmla="*/ 1651 h 4939827"/>
              <a:gd name="connsiteX159" fmla="*/ 7025905 w 12192000"/>
              <a:gd name="connsiteY159"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732750 w 12192000"/>
              <a:gd name="connsiteY13" fmla="*/ 145456 h 4939827"/>
              <a:gd name="connsiteX14" fmla="*/ 7785900 w 12192000"/>
              <a:gd name="connsiteY14" fmla="*/ 154493 h 4939827"/>
              <a:gd name="connsiteX15" fmla="*/ 7952584 w 12192000"/>
              <a:gd name="connsiteY15" fmla="*/ 170181 h 4939827"/>
              <a:gd name="connsiteX16" fmla="*/ 8009534 w 12192000"/>
              <a:gd name="connsiteY16" fmla="*/ 176441 h 4939827"/>
              <a:gd name="connsiteX17" fmla="*/ 8058681 w 12192000"/>
              <a:gd name="connsiteY17" fmla="*/ 219431 h 4939827"/>
              <a:gd name="connsiteX18" fmla="*/ 8126175 w 12192000"/>
              <a:gd name="connsiteY18" fmla="*/ 240005 h 4939827"/>
              <a:gd name="connsiteX19" fmla="*/ 8166439 w 12192000"/>
              <a:gd name="connsiteY19" fmla="*/ 252699 h 4939827"/>
              <a:gd name="connsiteX20" fmla="*/ 8281371 w 12192000"/>
              <a:gd name="connsiteY20" fmla="*/ 256875 h 4939827"/>
              <a:gd name="connsiteX21" fmla="*/ 8381609 w 12192000"/>
              <a:gd name="connsiteY21" fmla="*/ 240618 h 4939827"/>
              <a:gd name="connsiteX22" fmla="*/ 8406759 w 12192000"/>
              <a:gd name="connsiteY22" fmla="*/ 232517 h 4939827"/>
              <a:gd name="connsiteX23" fmla="*/ 8426506 w 12192000"/>
              <a:gd name="connsiteY23" fmla="*/ 241842 h 4939827"/>
              <a:gd name="connsiteX24" fmla="*/ 8427949 w 12192000"/>
              <a:gd name="connsiteY24" fmla="*/ 240981 h 4939827"/>
              <a:gd name="connsiteX25" fmla="*/ 8441468 w 12192000"/>
              <a:gd name="connsiteY25" fmla="*/ 241157 h 4939827"/>
              <a:gd name="connsiteX26" fmla="*/ 8565757 w 12192000"/>
              <a:gd name="connsiteY26" fmla="*/ 255317 h 4939827"/>
              <a:gd name="connsiteX27" fmla="*/ 8573171 w 12192000"/>
              <a:gd name="connsiteY27" fmla="*/ 258426 h 4939827"/>
              <a:gd name="connsiteX28" fmla="*/ 8573548 w 12192000"/>
              <a:gd name="connsiteY28" fmla="*/ 258241 h 4939827"/>
              <a:gd name="connsiteX29" fmla="*/ 8581827 w 12192000"/>
              <a:gd name="connsiteY29" fmla="*/ 261028 h 4939827"/>
              <a:gd name="connsiteX30" fmla="*/ 8586687 w 12192000"/>
              <a:gd name="connsiteY30" fmla="*/ 264089 h 4939827"/>
              <a:gd name="connsiteX31" fmla="*/ 8672650 w 12192000"/>
              <a:gd name="connsiteY31" fmla="*/ 254821 h 4939827"/>
              <a:gd name="connsiteX32" fmla="*/ 8785543 w 12192000"/>
              <a:gd name="connsiteY32" fmla="*/ 263406 h 4939827"/>
              <a:gd name="connsiteX33" fmla="*/ 8830588 w 12192000"/>
              <a:gd name="connsiteY33" fmla="*/ 265483 h 4939827"/>
              <a:gd name="connsiteX34" fmla="*/ 8905142 w 12192000"/>
              <a:gd name="connsiteY34" fmla="*/ 264958 h 4939827"/>
              <a:gd name="connsiteX35" fmla="*/ 8968582 w 12192000"/>
              <a:gd name="connsiteY35" fmla="*/ 262728 h 4939827"/>
              <a:gd name="connsiteX36" fmla="*/ 8972994 w 12192000"/>
              <a:gd name="connsiteY36" fmla="*/ 263284 h 4939827"/>
              <a:gd name="connsiteX37" fmla="*/ 9004605 w 12192000"/>
              <a:gd name="connsiteY37" fmla="*/ 258041 h 4939827"/>
              <a:gd name="connsiteX38" fmla="*/ 9016165 w 12192000"/>
              <a:gd name="connsiteY38" fmla="*/ 261258 h 4939827"/>
              <a:gd name="connsiteX39" fmla="*/ 9043297 w 12192000"/>
              <a:gd name="connsiteY39" fmla="*/ 281547 h 4939827"/>
              <a:gd name="connsiteX40" fmla="*/ 9048315 w 12192000"/>
              <a:gd name="connsiteY40" fmla="*/ 279264 h 4939827"/>
              <a:gd name="connsiteX41" fmla="*/ 9054706 w 12192000"/>
              <a:gd name="connsiteY41" fmla="*/ 278538 h 4939827"/>
              <a:gd name="connsiteX42" fmla="*/ 9070919 w 12192000"/>
              <a:gd name="connsiteY42" fmla="*/ 281810 h 4939827"/>
              <a:gd name="connsiteX43" fmla="*/ 9076813 w 12192000"/>
              <a:gd name="connsiteY43" fmla="*/ 283909 h 4939827"/>
              <a:gd name="connsiteX44" fmla="*/ 9085871 w 12192000"/>
              <a:gd name="connsiteY44" fmla="*/ 285133 h 4939827"/>
              <a:gd name="connsiteX45" fmla="*/ 9086159 w 12192000"/>
              <a:gd name="connsiteY45" fmla="*/ 284887 h 4939827"/>
              <a:gd name="connsiteX46" fmla="*/ 9134606 w 12192000"/>
              <a:gd name="connsiteY46" fmla="*/ 288168 h 4939827"/>
              <a:gd name="connsiteX47" fmla="*/ 9195590 w 12192000"/>
              <a:gd name="connsiteY47" fmla="*/ 279568 h 4939827"/>
              <a:gd name="connsiteX48" fmla="*/ 9219336 w 12192000"/>
              <a:gd name="connsiteY48" fmla="*/ 278133 h 4939827"/>
              <a:gd name="connsiteX49" fmla="*/ 9232362 w 12192000"/>
              <a:gd name="connsiteY49" fmla="*/ 275894 h 4939827"/>
              <a:gd name="connsiteX50" fmla="*/ 9283638 w 12192000"/>
              <a:gd name="connsiteY50" fmla="*/ 299924 h 4939827"/>
              <a:gd name="connsiteX51" fmla="*/ 9371484 w 12192000"/>
              <a:gd name="connsiteY51" fmla="*/ 329634 h 4939827"/>
              <a:gd name="connsiteX52" fmla="*/ 9404829 w 12192000"/>
              <a:gd name="connsiteY52" fmla="*/ 339038 h 4939827"/>
              <a:gd name="connsiteX53" fmla="*/ 9427021 w 12192000"/>
              <a:gd name="connsiteY53" fmla="*/ 358784 h 4939827"/>
              <a:gd name="connsiteX54" fmla="*/ 9670844 w 12192000"/>
              <a:gd name="connsiteY54" fmla="*/ 405128 h 4939827"/>
              <a:gd name="connsiteX55" fmla="*/ 9816083 w 12192000"/>
              <a:gd name="connsiteY55" fmla="*/ 416573 h 4939827"/>
              <a:gd name="connsiteX56" fmla="*/ 9936741 w 12192000"/>
              <a:gd name="connsiteY56" fmla="*/ 437044 h 4939827"/>
              <a:gd name="connsiteX57" fmla="*/ 10050093 w 12192000"/>
              <a:gd name="connsiteY57" fmla="*/ 443783 h 4939827"/>
              <a:gd name="connsiteX58" fmla="*/ 10130090 w 12192000"/>
              <a:gd name="connsiteY58" fmla="*/ 459520 h 4939827"/>
              <a:gd name="connsiteX59" fmla="*/ 10173456 w 12192000"/>
              <a:gd name="connsiteY59" fmla="*/ 457749 h 4939827"/>
              <a:gd name="connsiteX60" fmla="*/ 10218232 w 12192000"/>
              <a:gd name="connsiteY60" fmla="*/ 459820 h 4939827"/>
              <a:gd name="connsiteX61" fmla="*/ 10354176 w 12192000"/>
              <a:gd name="connsiteY61" fmla="*/ 471377 h 4939827"/>
              <a:gd name="connsiteX62" fmla="*/ 10430681 w 12192000"/>
              <a:gd name="connsiteY62" fmla="*/ 481226 h 4939827"/>
              <a:gd name="connsiteX63" fmla="*/ 10478169 w 12192000"/>
              <a:gd name="connsiteY63" fmla="*/ 481774 h 4939827"/>
              <a:gd name="connsiteX64" fmla="*/ 10540907 w 12192000"/>
              <a:gd name="connsiteY64" fmla="*/ 485607 h 4939827"/>
              <a:gd name="connsiteX65" fmla="*/ 10614941 w 12192000"/>
              <a:gd name="connsiteY65" fmla="*/ 487592 h 4939827"/>
              <a:gd name="connsiteX66" fmla="*/ 10674098 w 12192000"/>
              <a:gd name="connsiteY66" fmla="*/ 521656 h 4939827"/>
              <a:gd name="connsiteX67" fmla="*/ 10874834 w 12192000"/>
              <a:gd name="connsiteY67" fmla="*/ 574867 h 4939827"/>
              <a:gd name="connsiteX68" fmla="*/ 10944981 w 12192000"/>
              <a:gd name="connsiteY68" fmla="*/ 615042 h 4939827"/>
              <a:gd name="connsiteX69" fmla="*/ 11006376 w 12192000"/>
              <a:gd name="connsiteY69" fmla="*/ 645957 h 4939827"/>
              <a:gd name="connsiteX70" fmla="*/ 11076308 w 12192000"/>
              <a:gd name="connsiteY70" fmla="*/ 675698 h 4939827"/>
              <a:gd name="connsiteX71" fmla="*/ 11148789 w 12192000"/>
              <a:gd name="connsiteY71" fmla="*/ 685041 h 4939827"/>
              <a:gd name="connsiteX72" fmla="*/ 11249129 w 12192000"/>
              <a:gd name="connsiteY72" fmla="*/ 684218 h 4939827"/>
              <a:gd name="connsiteX73" fmla="*/ 11299915 w 12192000"/>
              <a:gd name="connsiteY73" fmla="*/ 692177 h 4939827"/>
              <a:gd name="connsiteX74" fmla="*/ 11386973 w 12192000"/>
              <a:gd name="connsiteY74" fmla="*/ 708209 h 4939827"/>
              <a:gd name="connsiteX75" fmla="*/ 11500105 w 12192000"/>
              <a:gd name="connsiteY75" fmla="*/ 735014 h 4939827"/>
              <a:gd name="connsiteX76" fmla="*/ 11621735 w 12192000"/>
              <a:gd name="connsiteY76" fmla="*/ 789584 h 4939827"/>
              <a:gd name="connsiteX77" fmla="*/ 11691200 w 12192000"/>
              <a:gd name="connsiteY77" fmla="*/ 867902 h 4939827"/>
              <a:gd name="connsiteX78" fmla="*/ 11819427 w 12192000"/>
              <a:gd name="connsiteY78" fmla="*/ 911634 h 4939827"/>
              <a:gd name="connsiteX79" fmla="*/ 11969720 w 12192000"/>
              <a:gd name="connsiteY79" fmla="*/ 964737 h 4939827"/>
              <a:gd name="connsiteX80" fmla="*/ 12055766 w 12192000"/>
              <a:gd name="connsiteY80" fmla="*/ 991268 h 4939827"/>
              <a:gd name="connsiteX81" fmla="*/ 12171539 w 12192000"/>
              <a:gd name="connsiteY81" fmla="*/ 995427 h 4939827"/>
              <a:gd name="connsiteX82" fmla="*/ 12187831 w 12192000"/>
              <a:gd name="connsiteY82" fmla="*/ 996580 h 4939827"/>
              <a:gd name="connsiteX83" fmla="*/ 12192000 w 12192000"/>
              <a:gd name="connsiteY83" fmla="*/ 996726 h 4939827"/>
              <a:gd name="connsiteX84" fmla="*/ 12192000 w 12192000"/>
              <a:gd name="connsiteY84" fmla="*/ 4939827 h 4939827"/>
              <a:gd name="connsiteX85" fmla="*/ 0 w 12192000"/>
              <a:gd name="connsiteY85" fmla="*/ 4939827 h 4939827"/>
              <a:gd name="connsiteX86" fmla="*/ 0 w 12192000"/>
              <a:gd name="connsiteY86" fmla="*/ 512043 h 4939827"/>
              <a:gd name="connsiteX87" fmla="*/ 7381 w 12192000"/>
              <a:gd name="connsiteY87" fmla="*/ 512580 h 4939827"/>
              <a:gd name="connsiteX88" fmla="*/ 100029 w 12192000"/>
              <a:gd name="connsiteY88" fmla="*/ 504758 h 4939827"/>
              <a:gd name="connsiteX89" fmla="*/ 155244 w 12192000"/>
              <a:gd name="connsiteY89" fmla="*/ 525130 h 4939827"/>
              <a:gd name="connsiteX90" fmla="*/ 254366 w 12192000"/>
              <a:gd name="connsiteY90" fmla="*/ 534449 h 4939827"/>
              <a:gd name="connsiteX91" fmla="*/ 447292 w 12192000"/>
              <a:gd name="connsiteY91" fmla="*/ 542725 h 4939827"/>
              <a:gd name="connsiteX92" fmla="*/ 628105 w 12192000"/>
              <a:gd name="connsiteY92" fmla="*/ 547853 h 4939827"/>
              <a:gd name="connsiteX93" fmla="*/ 783146 w 12192000"/>
              <a:gd name="connsiteY93" fmla="*/ 591799 h 4939827"/>
              <a:gd name="connsiteX94" fmla="*/ 1043676 w 12192000"/>
              <a:gd name="connsiteY94" fmla="*/ 591887 h 4939827"/>
              <a:gd name="connsiteX95" fmla="*/ 1281816 w 12192000"/>
              <a:gd name="connsiteY95" fmla="*/ 520946 h 4939827"/>
              <a:gd name="connsiteX96" fmla="*/ 1486347 w 12192000"/>
              <a:gd name="connsiteY96" fmla="*/ 487310 h 4939827"/>
              <a:gd name="connsiteX97" fmla="*/ 1568079 w 12192000"/>
              <a:gd name="connsiteY97" fmla="*/ 462531 h 4939827"/>
              <a:gd name="connsiteX98" fmla="*/ 1622516 w 12192000"/>
              <a:gd name="connsiteY98" fmla="*/ 466058 h 4939827"/>
              <a:gd name="connsiteX99" fmla="*/ 1655457 w 12192000"/>
              <a:gd name="connsiteY99" fmla="*/ 465359 h 4939827"/>
              <a:gd name="connsiteX100" fmla="*/ 1717454 w 12192000"/>
              <a:gd name="connsiteY100" fmla="*/ 417203 h 4939827"/>
              <a:gd name="connsiteX101" fmla="*/ 1913794 w 12192000"/>
              <a:gd name="connsiteY101" fmla="*/ 365255 h 4939827"/>
              <a:gd name="connsiteX102" fmla="*/ 2129762 w 12192000"/>
              <a:gd name="connsiteY102" fmla="*/ 367832 h 4939827"/>
              <a:gd name="connsiteX103" fmla="*/ 2376970 w 12192000"/>
              <a:gd name="connsiteY103" fmla="*/ 350129 h 4939827"/>
              <a:gd name="connsiteX104" fmla="*/ 2480155 w 12192000"/>
              <a:gd name="connsiteY104" fmla="*/ 359227 h 4939827"/>
              <a:gd name="connsiteX105" fmla="*/ 2586782 w 12192000"/>
              <a:gd name="connsiteY105" fmla="*/ 339352 h 4939827"/>
              <a:gd name="connsiteX106" fmla="*/ 2679617 w 12192000"/>
              <a:gd name="connsiteY106" fmla="*/ 305383 h 4939827"/>
              <a:gd name="connsiteX107" fmla="*/ 2788947 w 12192000"/>
              <a:gd name="connsiteY107" fmla="*/ 250375 h 4939827"/>
              <a:gd name="connsiteX108" fmla="*/ 2965530 w 12192000"/>
              <a:gd name="connsiteY108" fmla="*/ 245958 h 4939827"/>
              <a:gd name="connsiteX109" fmla="*/ 3103677 w 12192000"/>
              <a:gd name="connsiteY109" fmla="*/ 209527 h 4939827"/>
              <a:gd name="connsiteX110" fmla="*/ 3126759 w 12192000"/>
              <a:gd name="connsiteY110" fmla="*/ 211226 h 4939827"/>
              <a:gd name="connsiteX111" fmla="*/ 3164020 w 12192000"/>
              <a:gd name="connsiteY111" fmla="*/ 212779 h 4939827"/>
              <a:gd name="connsiteX112" fmla="*/ 3285019 w 12192000"/>
              <a:gd name="connsiteY112" fmla="*/ 220535 h 4939827"/>
              <a:gd name="connsiteX113" fmla="*/ 3365154 w 12192000"/>
              <a:gd name="connsiteY113" fmla="*/ 226416 h 4939827"/>
              <a:gd name="connsiteX114" fmla="*/ 3367507 w 12192000"/>
              <a:gd name="connsiteY114" fmla="*/ 225416 h 4939827"/>
              <a:gd name="connsiteX115" fmla="*/ 3387567 w 12192000"/>
              <a:gd name="connsiteY115" fmla="*/ 227103 h 4939827"/>
              <a:gd name="connsiteX116" fmla="*/ 3498001 w 12192000"/>
              <a:gd name="connsiteY116" fmla="*/ 231941 h 4939827"/>
              <a:gd name="connsiteX117" fmla="*/ 3561557 w 12192000"/>
              <a:gd name="connsiteY117" fmla="*/ 228095 h 4939827"/>
              <a:gd name="connsiteX118" fmla="*/ 3611920 w 12192000"/>
              <a:gd name="connsiteY118" fmla="*/ 218094 h 4939827"/>
              <a:gd name="connsiteX119" fmla="*/ 3620528 w 12192000"/>
              <a:gd name="connsiteY119" fmla="*/ 218788 h 4939827"/>
              <a:gd name="connsiteX120" fmla="*/ 3620766 w 12192000"/>
              <a:gd name="connsiteY120" fmla="*/ 218511 h 4939827"/>
              <a:gd name="connsiteX121" fmla="*/ 3629977 w 12192000"/>
              <a:gd name="connsiteY121" fmla="*/ 218664 h 4939827"/>
              <a:gd name="connsiteX122" fmla="*/ 3636217 w 12192000"/>
              <a:gd name="connsiteY122" fmla="*/ 220048 h 4939827"/>
              <a:gd name="connsiteX123" fmla="*/ 3709484 w 12192000"/>
              <a:gd name="connsiteY123" fmla="*/ 186927 h 4939827"/>
              <a:gd name="connsiteX124" fmla="*/ 3761342 w 12192000"/>
              <a:gd name="connsiteY124" fmla="*/ 177474 h 4939827"/>
              <a:gd name="connsiteX125" fmla="*/ 3799748 w 12192000"/>
              <a:gd name="connsiteY125" fmla="*/ 167154 h 4939827"/>
              <a:gd name="connsiteX126" fmla="*/ 3922756 w 12192000"/>
              <a:gd name="connsiteY126" fmla="*/ 194044 h 4939827"/>
              <a:gd name="connsiteX127" fmla="*/ 4028476 w 12192000"/>
              <a:gd name="connsiteY127" fmla="*/ 223679 h 4939827"/>
              <a:gd name="connsiteX128" fmla="*/ 4191582 w 12192000"/>
              <a:gd name="connsiteY128" fmla="*/ 238952 h 4939827"/>
              <a:gd name="connsiteX129" fmla="*/ 4251024 w 12192000"/>
              <a:gd name="connsiteY129" fmla="*/ 240874 h 4939827"/>
              <a:gd name="connsiteX130" fmla="*/ 4355275 w 12192000"/>
              <a:gd name="connsiteY130" fmla="*/ 260205 h 4939827"/>
              <a:gd name="connsiteX131" fmla="*/ 4423807 w 12192000"/>
              <a:gd name="connsiteY131" fmla="*/ 270366 h 4939827"/>
              <a:gd name="connsiteX132" fmla="*/ 4558432 w 12192000"/>
              <a:gd name="connsiteY132" fmla="*/ 269194 h 4939827"/>
              <a:gd name="connsiteX133" fmla="*/ 4635061 w 12192000"/>
              <a:gd name="connsiteY133" fmla="*/ 280682 h 4939827"/>
              <a:gd name="connsiteX134" fmla="*/ 4807427 w 12192000"/>
              <a:gd name="connsiteY134" fmla="*/ 276835 h 4939827"/>
              <a:gd name="connsiteX135" fmla="*/ 5028933 w 12192000"/>
              <a:gd name="connsiteY135" fmla="*/ 183887 h 4939827"/>
              <a:gd name="connsiteX136" fmla="*/ 5093642 w 12192000"/>
              <a:gd name="connsiteY136" fmla="*/ 177214 h 4939827"/>
              <a:gd name="connsiteX137" fmla="*/ 5102642 w 12192000"/>
              <a:gd name="connsiteY137" fmla="*/ 186816 h 4939827"/>
              <a:gd name="connsiteX138" fmla="*/ 5193590 w 12192000"/>
              <a:gd name="connsiteY138" fmla="*/ 156458 h 4939827"/>
              <a:gd name="connsiteX139" fmla="*/ 5323922 w 12192000"/>
              <a:gd name="connsiteY139" fmla="*/ 146332 h 4939827"/>
              <a:gd name="connsiteX140" fmla="*/ 5421860 w 12192000"/>
              <a:gd name="connsiteY140" fmla="*/ 167298 h 4939827"/>
              <a:gd name="connsiteX141" fmla="*/ 5476948 w 12192000"/>
              <a:gd name="connsiteY141" fmla="*/ 173249 h 4939827"/>
              <a:gd name="connsiteX142" fmla="*/ 5516842 w 12192000"/>
              <a:gd name="connsiteY142" fmla="*/ 184018 h 4939827"/>
              <a:gd name="connsiteX143" fmla="*/ 5619415 w 12192000"/>
              <a:gd name="connsiteY143" fmla="*/ 176781 h 4939827"/>
              <a:gd name="connsiteX144" fmla="*/ 5789867 w 12192000"/>
              <a:gd name="connsiteY144" fmla="*/ 150304 h 4939827"/>
              <a:gd name="connsiteX145" fmla="*/ 5825953 w 12192000"/>
              <a:gd name="connsiteY145" fmla="*/ 147907 h 4939827"/>
              <a:gd name="connsiteX146" fmla="*/ 5856168 w 12192000"/>
              <a:gd name="connsiteY146" fmla="*/ 158719 h 4939827"/>
              <a:gd name="connsiteX147" fmla="*/ 5862476 w 12192000"/>
              <a:gd name="connsiteY147" fmla="*/ 172447 h 4939827"/>
              <a:gd name="connsiteX148" fmla="*/ 5882195 w 12192000"/>
              <a:gd name="connsiteY148" fmla="*/ 173195 h 4939827"/>
              <a:gd name="connsiteX149" fmla="*/ 5952585 w 12192000"/>
              <a:gd name="connsiteY149" fmla="*/ 161012 h 4939827"/>
              <a:gd name="connsiteX150" fmla="*/ 6001964 w 12192000"/>
              <a:gd name="connsiteY150" fmla="*/ 154786 h 4939827"/>
              <a:gd name="connsiteX151" fmla="*/ 6184207 w 12192000"/>
              <a:gd name="connsiteY151" fmla="*/ 132658 h 4939827"/>
              <a:gd name="connsiteX152" fmla="*/ 6415830 w 12192000"/>
              <a:gd name="connsiteY152" fmla="*/ 136006 h 4939827"/>
              <a:gd name="connsiteX153" fmla="*/ 6756965 w 12192000"/>
              <a:gd name="connsiteY153" fmla="*/ 57636 h 4939827"/>
              <a:gd name="connsiteX154" fmla="*/ 6819400 w 12192000"/>
              <a:gd name="connsiteY154" fmla="*/ 30742 h 4939827"/>
              <a:gd name="connsiteX155" fmla="*/ 6986370 w 12192000"/>
              <a:gd name="connsiteY155" fmla="*/ 12659 h 4939827"/>
              <a:gd name="connsiteX156" fmla="*/ 6989536 w 12192000"/>
              <a:gd name="connsiteY156" fmla="*/ 14528 h 4939827"/>
              <a:gd name="connsiteX157" fmla="*/ 7015933 w 12192000"/>
              <a:gd name="connsiteY157" fmla="*/ 9653 h 4939827"/>
              <a:gd name="connsiteX158" fmla="*/ 7020592 w 12192000"/>
              <a:gd name="connsiteY158" fmla="*/ 1651 h 4939827"/>
              <a:gd name="connsiteX159" fmla="*/ 7025905 w 12192000"/>
              <a:gd name="connsiteY159"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732750 w 12192000"/>
              <a:gd name="connsiteY13" fmla="*/ 145456 h 4939827"/>
              <a:gd name="connsiteX14" fmla="*/ 7785900 w 12192000"/>
              <a:gd name="connsiteY14" fmla="*/ 154493 h 4939827"/>
              <a:gd name="connsiteX15" fmla="*/ 7952584 w 12192000"/>
              <a:gd name="connsiteY15" fmla="*/ 170181 h 4939827"/>
              <a:gd name="connsiteX16" fmla="*/ 8009534 w 12192000"/>
              <a:gd name="connsiteY16" fmla="*/ 176441 h 4939827"/>
              <a:gd name="connsiteX17" fmla="*/ 8058681 w 12192000"/>
              <a:gd name="connsiteY17" fmla="*/ 219431 h 4939827"/>
              <a:gd name="connsiteX18" fmla="*/ 8126175 w 12192000"/>
              <a:gd name="connsiteY18" fmla="*/ 240005 h 4939827"/>
              <a:gd name="connsiteX19" fmla="*/ 8166439 w 12192000"/>
              <a:gd name="connsiteY19" fmla="*/ 252699 h 4939827"/>
              <a:gd name="connsiteX20" fmla="*/ 8281371 w 12192000"/>
              <a:gd name="connsiteY20" fmla="*/ 256875 h 4939827"/>
              <a:gd name="connsiteX21" fmla="*/ 8381609 w 12192000"/>
              <a:gd name="connsiteY21" fmla="*/ 240618 h 4939827"/>
              <a:gd name="connsiteX22" fmla="*/ 8406759 w 12192000"/>
              <a:gd name="connsiteY22" fmla="*/ 232517 h 4939827"/>
              <a:gd name="connsiteX23" fmla="*/ 8426506 w 12192000"/>
              <a:gd name="connsiteY23" fmla="*/ 241842 h 4939827"/>
              <a:gd name="connsiteX24" fmla="*/ 8427949 w 12192000"/>
              <a:gd name="connsiteY24" fmla="*/ 240981 h 4939827"/>
              <a:gd name="connsiteX25" fmla="*/ 8441468 w 12192000"/>
              <a:gd name="connsiteY25" fmla="*/ 241157 h 4939827"/>
              <a:gd name="connsiteX26" fmla="*/ 8565757 w 12192000"/>
              <a:gd name="connsiteY26" fmla="*/ 255317 h 4939827"/>
              <a:gd name="connsiteX27" fmla="*/ 8573171 w 12192000"/>
              <a:gd name="connsiteY27" fmla="*/ 258426 h 4939827"/>
              <a:gd name="connsiteX28" fmla="*/ 8573548 w 12192000"/>
              <a:gd name="connsiteY28" fmla="*/ 258241 h 4939827"/>
              <a:gd name="connsiteX29" fmla="*/ 8581827 w 12192000"/>
              <a:gd name="connsiteY29" fmla="*/ 261028 h 4939827"/>
              <a:gd name="connsiteX30" fmla="*/ 8672650 w 12192000"/>
              <a:gd name="connsiteY30" fmla="*/ 254821 h 4939827"/>
              <a:gd name="connsiteX31" fmla="*/ 8785543 w 12192000"/>
              <a:gd name="connsiteY31" fmla="*/ 263406 h 4939827"/>
              <a:gd name="connsiteX32" fmla="*/ 8830588 w 12192000"/>
              <a:gd name="connsiteY32" fmla="*/ 265483 h 4939827"/>
              <a:gd name="connsiteX33" fmla="*/ 8905142 w 12192000"/>
              <a:gd name="connsiteY33" fmla="*/ 264958 h 4939827"/>
              <a:gd name="connsiteX34" fmla="*/ 8968582 w 12192000"/>
              <a:gd name="connsiteY34" fmla="*/ 262728 h 4939827"/>
              <a:gd name="connsiteX35" fmla="*/ 8972994 w 12192000"/>
              <a:gd name="connsiteY35" fmla="*/ 263284 h 4939827"/>
              <a:gd name="connsiteX36" fmla="*/ 9004605 w 12192000"/>
              <a:gd name="connsiteY36" fmla="*/ 258041 h 4939827"/>
              <a:gd name="connsiteX37" fmla="*/ 9016165 w 12192000"/>
              <a:gd name="connsiteY37" fmla="*/ 261258 h 4939827"/>
              <a:gd name="connsiteX38" fmla="*/ 9043297 w 12192000"/>
              <a:gd name="connsiteY38" fmla="*/ 281547 h 4939827"/>
              <a:gd name="connsiteX39" fmla="*/ 9048315 w 12192000"/>
              <a:gd name="connsiteY39" fmla="*/ 279264 h 4939827"/>
              <a:gd name="connsiteX40" fmla="*/ 9054706 w 12192000"/>
              <a:gd name="connsiteY40" fmla="*/ 278538 h 4939827"/>
              <a:gd name="connsiteX41" fmla="*/ 9070919 w 12192000"/>
              <a:gd name="connsiteY41" fmla="*/ 281810 h 4939827"/>
              <a:gd name="connsiteX42" fmla="*/ 9076813 w 12192000"/>
              <a:gd name="connsiteY42" fmla="*/ 283909 h 4939827"/>
              <a:gd name="connsiteX43" fmla="*/ 9085871 w 12192000"/>
              <a:gd name="connsiteY43" fmla="*/ 285133 h 4939827"/>
              <a:gd name="connsiteX44" fmla="*/ 9086159 w 12192000"/>
              <a:gd name="connsiteY44" fmla="*/ 284887 h 4939827"/>
              <a:gd name="connsiteX45" fmla="*/ 9134606 w 12192000"/>
              <a:gd name="connsiteY45" fmla="*/ 288168 h 4939827"/>
              <a:gd name="connsiteX46" fmla="*/ 9195590 w 12192000"/>
              <a:gd name="connsiteY46" fmla="*/ 279568 h 4939827"/>
              <a:gd name="connsiteX47" fmla="*/ 9219336 w 12192000"/>
              <a:gd name="connsiteY47" fmla="*/ 278133 h 4939827"/>
              <a:gd name="connsiteX48" fmla="*/ 9232362 w 12192000"/>
              <a:gd name="connsiteY48" fmla="*/ 275894 h 4939827"/>
              <a:gd name="connsiteX49" fmla="*/ 9283638 w 12192000"/>
              <a:gd name="connsiteY49" fmla="*/ 299924 h 4939827"/>
              <a:gd name="connsiteX50" fmla="*/ 9371484 w 12192000"/>
              <a:gd name="connsiteY50" fmla="*/ 329634 h 4939827"/>
              <a:gd name="connsiteX51" fmla="*/ 9404829 w 12192000"/>
              <a:gd name="connsiteY51" fmla="*/ 339038 h 4939827"/>
              <a:gd name="connsiteX52" fmla="*/ 9427021 w 12192000"/>
              <a:gd name="connsiteY52" fmla="*/ 358784 h 4939827"/>
              <a:gd name="connsiteX53" fmla="*/ 9670844 w 12192000"/>
              <a:gd name="connsiteY53" fmla="*/ 405128 h 4939827"/>
              <a:gd name="connsiteX54" fmla="*/ 9816083 w 12192000"/>
              <a:gd name="connsiteY54" fmla="*/ 416573 h 4939827"/>
              <a:gd name="connsiteX55" fmla="*/ 9936741 w 12192000"/>
              <a:gd name="connsiteY55" fmla="*/ 437044 h 4939827"/>
              <a:gd name="connsiteX56" fmla="*/ 10050093 w 12192000"/>
              <a:gd name="connsiteY56" fmla="*/ 443783 h 4939827"/>
              <a:gd name="connsiteX57" fmla="*/ 10130090 w 12192000"/>
              <a:gd name="connsiteY57" fmla="*/ 459520 h 4939827"/>
              <a:gd name="connsiteX58" fmla="*/ 10173456 w 12192000"/>
              <a:gd name="connsiteY58" fmla="*/ 457749 h 4939827"/>
              <a:gd name="connsiteX59" fmla="*/ 10218232 w 12192000"/>
              <a:gd name="connsiteY59" fmla="*/ 459820 h 4939827"/>
              <a:gd name="connsiteX60" fmla="*/ 10354176 w 12192000"/>
              <a:gd name="connsiteY60" fmla="*/ 471377 h 4939827"/>
              <a:gd name="connsiteX61" fmla="*/ 10430681 w 12192000"/>
              <a:gd name="connsiteY61" fmla="*/ 481226 h 4939827"/>
              <a:gd name="connsiteX62" fmla="*/ 10478169 w 12192000"/>
              <a:gd name="connsiteY62" fmla="*/ 481774 h 4939827"/>
              <a:gd name="connsiteX63" fmla="*/ 10540907 w 12192000"/>
              <a:gd name="connsiteY63" fmla="*/ 485607 h 4939827"/>
              <a:gd name="connsiteX64" fmla="*/ 10614941 w 12192000"/>
              <a:gd name="connsiteY64" fmla="*/ 487592 h 4939827"/>
              <a:gd name="connsiteX65" fmla="*/ 10674098 w 12192000"/>
              <a:gd name="connsiteY65" fmla="*/ 521656 h 4939827"/>
              <a:gd name="connsiteX66" fmla="*/ 10874834 w 12192000"/>
              <a:gd name="connsiteY66" fmla="*/ 574867 h 4939827"/>
              <a:gd name="connsiteX67" fmla="*/ 10944981 w 12192000"/>
              <a:gd name="connsiteY67" fmla="*/ 615042 h 4939827"/>
              <a:gd name="connsiteX68" fmla="*/ 11006376 w 12192000"/>
              <a:gd name="connsiteY68" fmla="*/ 645957 h 4939827"/>
              <a:gd name="connsiteX69" fmla="*/ 11076308 w 12192000"/>
              <a:gd name="connsiteY69" fmla="*/ 675698 h 4939827"/>
              <a:gd name="connsiteX70" fmla="*/ 11148789 w 12192000"/>
              <a:gd name="connsiteY70" fmla="*/ 685041 h 4939827"/>
              <a:gd name="connsiteX71" fmla="*/ 11249129 w 12192000"/>
              <a:gd name="connsiteY71" fmla="*/ 684218 h 4939827"/>
              <a:gd name="connsiteX72" fmla="*/ 11299915 w 12192000"/>
              <a:gd name="connsiteY72" fmla="*/ 692177 h 4939827"/>
              <a:gd name="connsiteX73" fmla="*/ 11386973 w 12192000"/>
              <a:gd name="connsiteY73" fmla="*/ 708209 h 4939827"/>
              <a:gd name="connsiteX74" fmla="*/ 11500105 w 12192000"/>
              <a:gd name="connsiteY74" fmla="*/ 735014 h 4939827"/>
              <a:gd name="connsiteX75" fmla="*/ 11621735 w 12192000"/>
              <a:gd name="connsiteY75" fmla="*/ 789584 h 4939827"/>
              <a:gd name="connsiteX76" fmla="*/ 11691200 w 12192000"/>
              <a:gd name="connsiteY76" fmla="*/ 867902 h 4939827"/>
              <a:gd name="connsiteX77" fmla="*/ 11819427 w 12192000"/>
              <a:gd name="connsiteY77" fmla="*/ 911634 h 4939827"/>
              <a:gd name="connsiteX78" fmla="*/ 11969720 w 12192000"/>
              <a:gd name="connsiteY78" fmla="*/ 964737 h 4939827"/>
              <a:gd name="connsiteX79" fmla="*/ 12055766 w 12192000"/>
              <a:gd name="connsiteY79" fmla="*/ 991268 h 4939827"/>
              <a:gd name="connsiteX80" fmla="*/ 12171539 w 12192000"/>
              <a:gd name="connsiteY80" fmla="*/ 995427 h 4939827"/>
              <a:gd name="connsiteX81" fmla="*/ 12187831 w 12192000"/>
              <a:gd name="connsiteY81" fmla="*/ 996580 h 4939827"/>
              <a:gd name="connsiteX82" fmla="*/ 12192000 w 12192000"/>
              <a:gd name="connsiteY82" fmla="*/ 996726 h 4939827"/>
              <a:gd name="connsiteX83" fmla="*/ 12192000 w 12192000"/>
              <a:gd name="connsiteY83" fmla="*/ 4939827 h 4939827"/>
              <a:gd name="connsiteX84" fmla="*/ 0 w 12192000"/>
              <a:gd name="connsiteY84" fmla="*/ 4939827 h 4939827"/>
              <a:gd name="connsiteX85" fmla="*/ 0 w 12192000"/>
              <a:gd name="connsiteY85" fmla="*/ 512043 h 4939827"/>
              <a:gd name="connsiteX86" fmla="*/ 7381 w 12192000"/>
              <a:gd name="connsiteY86" fmla="*/ 512580 h 4939827"/>
              <a:gd name="connsiteX87" fmla="*/ 100029 w 12192000"/>
              <a:gd name="connsiteY87" fmla="*/ 504758 h 4939827"/>
              <a:gd name="connsiteX88" fmla="*/ 155244 w 12192000"/>
              <a:gd name="connsiteY88" fmla="*/ 525130 h 4939827"/>
              <a:gd name="connsiteX89" fmla="*/ 254366 w 12192000"/>
              <a:gd name="connsiteY89" fmla="*/ 534449 h 4939827"/>
              <a:gd name="connsiteX90" fmla="*/ 447292 w 12192000"/>
              <a:gd name="connsiteY90" fmla="*/ 542725 h 4939827"/>
              <a:gd name="connsiteX91" fmla="*/ 628105 w 12192000"/>
              <a:gd name="connsiteY91" fmla="*/ 547853 h 4939827"/>
              <a:gd name="connsiteX92" fmla="*/ 783146 w 12192000"/>
              <a:gd name="connsiteY92" fmla="*/ 591799 h 4939827"/>
              <a:gd name="connsiteX93" fmla="*/ 1043676 w 12192000"/>
              <a:gd name="connsiteY93" fmla="*/ 591887 h 4939827"/>
              <a:gd name="connsiteX94" fmla="*/ 1281816 w 12192000"/>
              <a:gd name="connsiteY94" fmla="*/ 520946 h 4939827"/>
              <a:gd name="connsiteX95" fmla="*/ 1486347 w 12192000"/>
              <a:gd name="connsiteY95" fmla="*/ 487310 h 4939827"/>
              <a:gd name="connsiteX96" fmla="*/ 1568079 w 12192000"/>
              <a:gd name="connsiteY96" fmla="*/ 462531 h 4939827"/>
              <a:gd name="connsiteX97" fmla="*/ 1622516 w 12192000"/>
              <a:gd name="connsiteY97" fmla="*/ 466058 h 4939827"/>
              <a:gd name="connsiteX98" fmla="*/ 1655457 w 12192000"/>
              <a:gd name="connsiteY98" fmla="*/ 465359 h 4939827"/>
              <a:gd name="connsiteX99" fmla="*/ 1717454 w 12192000"/>
              <a:gd name="connsiteY99" fmla="*/ 417203 h 4939827"/>
              <a:gd name="connsiteX100" fmla="*/ 1913794 w 12192000"/>
              <a:gd name="connsiteY100" fmla="*/ 365255 h 4939827"/>
              <a:gd name="connsiteX101" fmla="*/ 2129762 w 12192000"/>
              <a:gd name="connsiteY101" fmla="*/ 367832 h 4939827"/>
              <a:gd name="connsiteX102" fmla="*/ 2376970 w 12192000"/>
              <a:gd name="connsiteY102" fmla="*/ 350129 h 4939827"/>
              <a:gd name="connsiteX103" fmla="*/ 2480155 w 12192000"/>
              <a:gd name="connsiteY103" fmla="*/ 359227 h 4939827"/>
              <a:gd name="connsiteX104" fmla="*/ 2586782 w 12192000"/>
              <a:gd name="connsiteY104" fmla="*/ 339352 h 4939827"/>
              <a:gd name="connsiteX105" fmla="*/ 2679617 w 12192000"/>
              <a:gd name="connsiteY105" fmla="*/ 305383 h 4939827"/>
              <a:gd name="connsiteX106" fmla="*/ 2788947 w 12192000"/>
              <a:gd name="connsiteY106" fmla="*/ 250375 h 4939827"/>
              <a:gd name="connsiteX107" fmla="*/ 2965530 w 12192000"/>
              <a:gd name="connsiteY107" fmla="*/ 245958 h 4939827"/>
              <a:gd name="connsiteX108" fmla="*/ 3103677 w 12192000"/>
              <a:gd name="connsiteY108" fmla="*/ 209527 h 4939827"/>
              <a:gd name="connsiteX109" fmla="*/ 3126759 w 12192000"/>
              <a:gd name="connsiteY109" fmla="*/ 211226 h 4939827"/>
              <a:gd name="connsiteX110" fmla="*/ 3164020 w 12192000"/>
              <a:gd name="connsiteY110" fmla="*/ 212779 h 4939827"/>
              <a:gd name="connsiteX111" fmla="*/ 3285019 w 12192000"/>
              <a:gd name="connsiteY111" fmla="*/ 220535 h 4939827"/>
              <a:gd name="connsiteX112" fmla="*/ 3365154 w 12192000"/>
              <a:gd name="connsiteY112" fmla="*/ 226416 h 4939827"/>
              <a:gd name="connsiteX113" fmla="*/ 3367507 w 12192000"/>
              <a:gd name="connsiteY113" fmla="*/ 225416 h 4939827"/>
              <a:gd name="connsiteX114" fmla="*/ 3387567 w 12192000"/>
              <a:gd name="connsiteY114" fmla="*/ 227103 h 4939827"/>
              <a:gd name="connsiteX115" fmla="*/ 3498001 w 12192000"/>
              <a:gd name="connsiteY115" fmla="*/ 231941 h 4939827"/>
              <a:gd name="connsiteX116" fmla="*/ 3561557 w 12192000"/>
              <a:gd name="connsiteY116" fmla="*/ 228095 h 4939827"/>
              <a:gd name="connsiteX117" fmla="*/ 3611920 w 12192000"/>
              <a:gd name="connsiteY117" fmla="*/ 218094 h 4939827"/>
              <a:gd name="connsiteX118" fmla="*/ 3620528 w 12192000"/>
              <a:gd name="connsiteY118" fmla="*/ 218788 h 4939827"/>
              <a:gd name="connsiteX119" fmla="*/ 3620766 w 12192000"/>
              <a:gd name="connsiteY119" fmla="*/ 218511 h 4939827"/>
              <a:gd name="connsiteX120" fmla="*/ 3629977 w 12192000"/>
              <a:gd name="connsiteY120" fmla="*/ 218664 h 4939827"/>
              <a:gd name="connsiteX121" fmla="*/ 3636217 w 12192000"/>
              <a:gd name="connsiteY121" fmla="*/ 220048 h 4939827"/>
              <a:gd name="connsiteX122" fmla="*/ 3709484 w 12192000"/>
              <a:gd name="connsiteY122" fmla="*/ 186927 h 4939827"/>
              <a:gd name="connsiteX123" fmla="*/ 3761342 w 12192000"/>
              <a:gd name="connsiteY123" fmla="*/ 177474 h 4939827"/>
              <a:gd name="connsiteX124" fmla="*/ 3799748 w 12192000"/>
              <a:gd name="connsiteY124" fmla="*/ 167154 h 4939827"/>
              <a:gd name="connsiteX125" fmla="*/ 3922756 w 12192000"/>
              <a:gd name="connsiteY125" fmla="*/ 194044 h 4939827"/>
              <a:gd name="connsiteX126" fmla="*/ 4028476 w 12192000"/>
              <a:gd name="connsiteY126" fmla="*/ 223679 h 4939827"/>
              <a:gd name="connsiteX127" fmla="*/ 4191582 w 12192000"/>
              <a:gd name="connsiteY127" fmla="*/ 238952 h 4939827"/>
              <a:gd name="connsiteX128" fmla="*/ 4251024 w 12192000"/>
              <a:gd name="connsiteY128" fmla="*/ 240874 h 4939827"/>
              <a:gd name="connsiteX129" fmla="*/ 4355275 w 12192000"/>
              <a:gd name="connsiteY129" fmla="*/ 260205 h 4939827"/>
              <a:gd name="connsiteX130" fmla="*/ 4423807 w 12192000"/>
              <a:gd name="connsiteY130" fmla="*/ 270366 h 4939827"/>
              <a:gd name="connsiteX131" fmla="*/ 4558432 w 12192000"/>
              <a:gd name="connsiteY131" fmla="*/ 269194 h 4939827"/>
              <a:gd name="connsiteX132" fmla="*/ 4635061 w 12192000"/>
              <a:gd name="connsiteY132" fmla="*/ 280682 h 4939827"/>
              <a:gd name="connsiteX133" fmla="*/ 4807427 w 12192000"/>
              <a:gd name="connsiteY133" fmla="*/ 276835 h 4939827"/>
              <a:gd name="connsiteX134" fmla="*/ 5028933 w 12192000"/>
              <a:gd name="connsiteY134" fmla="*/ 183887 h 4939827"/>
              <a:gd name="connsiteX135" fmla="*/ 5093642 w 12192000"/>
              <a:gd name="connsiteY135" fmla="*/ 177214 h 4939827"/>
              <a:gd name="connsiteX136" fmla="*/ 5102642 w 12192000"/>
              <a:gd name="connsiteY136" fmla="*/ 186816 h 4939827"/>
              <a:gd name="connsiteX137" fmla="*/ 5193590 w 12192000"/>
              <a:gd name="connsiteY137" fmla="*/ 156458 h 4939827"/>
              <a:gd name="connsiteX138" fmla="*/ 5323922 w 12192000"/>
              <a:gd name="connsiteY138" fmla="*/ 146332 h 4939827"/>
              <a:gd name="connsiteX139" fmla="*/ 5421860 w 12192000"/>
              <a:gd name="connsiteY139" fmla="*/ 167298 h 4939827"/>
              <a:gd name="connsiteX140" fmla="*/ 5476948 w 12192000"/>
              <a:gd name="connsiteY140" fmla="*/ 173249 h 4939827"/>
              <a:gd name="connsiteX141" fmla="*/ 5516842 w 12192000"/>
              <a:gd name="connsiteY141" fmla="*/ 184018 h 4939827"/>
              <a:gd name="connsiteX142" fmla="*/ 5619415 w 12192000"/>
              <a:gd name="connsiteY142" fmla="*/ 176781 h 4939827"/>
              <a:gd name="connsiteX143" fmla="*/ 5789867 w 12192000"/>
              <a:gd name="connsiteY143" fmla="*/ 150304 h 4939827"/>
              <a:gd name="connsiteX144" fmla="*/ 5825953 w 12192000"/>
              <a:gd name="connsiteY144" fmla="*/ 147907 h 4939827"/>
              <a:gd name="connsiteX145" fmla="*/ 5856168 w 12192000"/>
              <a:gd name="connsiteY145" fmla="*/ 158719 h 4939827"/>
              <a:gd name="connsiteX146" fmla="*/ 5862476 w 12192000"/>
              <a:gd name="connsiteY146" fmla="*/ 172447 h 4939827"/>
              <a:gd name="connsiteX147" fmla="*/ 5882195 w 12192000"/>
              <a:gd name="connsiteY147" fmla="*/ 173195 h 4939827"/>
              <a:gd name="connsiteX148" fmla="*/ 5952585 w 12192000"/>
              <a:gd name="connsiteY148" fmla="*/ 161012 h 4939827"/>
              <a:gd name="connsiteX149" fmla="*/ 6001964 w 12192000"/>
              <a:gd name="connsiteY149" fmla="*/ 154786 h 4939827"/>
              <a:gd name="connsiteX150" fmla="*/ 6184207 w 12192000"/>
              <a:gd name="connsiteY150" fmla="*/ 132658 h 4939827"/>
              <a:gd name="connsiteX151" fmla="*/ 6415830 w 12192000"/>
              <a:gd name="connsiteY151" fmla="*/ 136006 h 4939827"/>
              <a:gd name="connsiteX152" fmla="*/ 6756965 w 12192000"/>
              <a:gd name="connsiteY152" fmla="*/ 57636 h 4939827"/>
              <a:gd name="connsiteX153" fmla="*/ 6819400 w 12192000"/>
              <a:gd name="connsiteY153" fmla="*/ 30742 h 4939827"/>
              <a:gd name="connsiteX154" fmla="*/ 6986370 w 12192000"/>
              <a:gd name="connsiteY154" fmla="*/ 12659 h 4939827"/>
              <a:gd name="connsiteX155" fmla="*/ 6989536 w 12192000"/>
              <a:gd name="connsiteY155" fmla="*/ 14528 h 4939827"/>
              <a:gd name="connsiteX156" fmla="*/ 7015933 w 12192000"/>
              <a:gd name="connsiteY156" fmla="*/ 9653 h 4939827"/>
              <a:gd name="connsiteX157" fmla="*/ 7020592 w 12192000"/>
              <a:gd name="connsiteY157" fmla="*/ 1651 h 4939827"/>
              <a:gd name="connsiteX158" fmla="*/ 7025905 w 12192000"/>
              <a:gd name="connsiteY158"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732750 w 12192000"/>
              <a:gd name="connsiteY13" fmla="*/ 145456 h 4939827"/>
              <a:gd name="connsiteX14" fmla="*/ 7785900 w 12192000"/>
              <a:gd name="connsiteY14" fmla="*/ 154493 h 4939827"/>
              <a:gd name="connsiteX15" fmla="*/ 7952584 w 12192000"/>
              <a:gd name="connsiteY15" fmla="*/ 170181 h 4939827"/>
              <a:gd name="connsiteX16" fmla="*/ 8009534 w 12192000"/>
              <a:gd name="connsiteY16" fmla="*/ 176441 h 4939827"/>
              <a:gd name="connsiteX17" fmla="*/ 8058681 w 12192000"/>
              <a:gd name="connsiteY17" fmla="*/ 219431 h 4939827"/>
              <a:gd name="connsiteX18" fmla="*/ 8126175 w 12192000"/>
              <a:gd name="connsiteY18" fmla="*/ 240005 h 4939827"/>
              <a:gd name="connsiteX19" fmla="*/ 8166439 w 12192000"/>
              <a:gd name="connsiteY19" fmla="*/ 252699 h 4939827"/>
              <a:gd name="connsiteX20" fmla="*/ 8281371 w 12192000"/>
              <a:gd name="connsiteY20" fmla="*/ 256875 h 4939827"/>
              <a:gd name="connsiteX21" fmla="*/ 8381609 w 12192000"/>
              <a:gd name="connsiteY21" fmla="*/ 240618 h 4939827"/>
              <a:gd name="connsiteX22" fmla="*/ 8406759 w 12192000"/>
              <a:gd name="connsiteY22" fmla="*/ 232517 h 4939827"/>
              <a:gd name="connsiteX23" fmla="*/ 8426506 w 12192000"/>
              <a:gd name="connsiteY23" fmla="*/ 241842 h 4939827"/>
              <a:gd name="connsiteX24" fmla="*/ 8427949 w 12192000"/>
              <a:gd name="connsiteY24" fmla="*/ 240981 h 4939827"/>
              <a:gd name="connsiteX25" fmla="*/ 8441468 w 12192000"/>
              <a:gd name="connsiteY25" fmla="*/ 241157 h 4939827"/>
              <a:gd name="connsiteX26" fmla="*/ 8565757 w 12192000"/>
              <a:gd name="connsiteY26" fmla="*/ 255317 h 4939827"/>
              <a:gd name="connsiteX27" fmla="*/ 8573171 w 12192000"/>
              <a:gd name="connsiteY27" fmla="*/ 258426 h 4939827"/>
              <a:gd name="connsiteX28" fmla="*/ 8573548 w 12192000"/>
              <a:gd name="connsiteY28" fmla="*/ 258241 h 4939827"/>
              <a:gd name="connsiteX29" fmla="*/ 8622021 w 12192000"/>
              <a:gd name="connsiteY29" fmla="*/ 261028 h 4939827"/>
              <a:gd name="connsiteX30" fmla="*/ 8672650 w 12192000"/>
              <a:gd name="connsiteY30" fmla="*/ 254821 h 4939827"/>
              <a:gd name="connsiteX31" fmla="*/ 8785543 w 12192000"/>
              <a:gd name="connsiteY31" fmla="*/ 263406 h 4939827"/>
              <a:gd name="connsiteX32" fmla="*/ 8830588 w 12192000"/>
              <a:gd name="connsiteY32" fmla="*/ 265483 h 4939827"/>
              <a:gd name="connsiteX33" fmla="*/ 8905142 w 12192000"/>
              <a:gd name="connsiteY33" fmla="*/ 264958 h 4939827"/>
              <a:gd name="connsiteX34" fmla="*/ 8968582 w 12192000"/>
              <a:gd name="connsiteY34" fmla="*/ 262728 h 4939827"/>
              <a:gd name="connsiteX35" fmla="*/ 8972994 w 12192000"/>
              <a:gd name="connsiteY35" fmla="*/ 263284 h 4939827"/>
              <a:gd name="connsiteX36" fmla="*/ 9004605 w 12192000"/>
              <a:gd name="connsiteY36" fmla="*/ 258041 h 4939827"/>
              <a:gd name="connsiteX37" fmla="*/ 9016165 w 12192000"/>
              <a:gd name="connsiteY37" fmla="*/ 261258 h 4939827"/>
              <a:gd name="connsiteX38" fmla="*/ 9043297 w 12192000"/>
              <a:gd name="connsiteY38" fmla="*/ 281547 h 4939827"/>
              <a:gd name="connsiteX39" fmla="*/ 9048315 w 12192000"/>
              <a:gd name="connsiteY39" fmla="*/ 279264 h 4939827"/>
              <a:gd name="connsiteX40" fmla="*/ 9054706 w 12192000"/>
              <a:gd name="connsiteY40" fmla="*/ 278538 h 4939827"/>
              <a:gd name="connsiteX41" fmla="*/ 9070919 w 12192000"/>
              <a:gd name="connsiteY41" fmla="*/ 281810 h 4939827"/>
              <a:gd name="connsiteX42" fmla="*/ 9076813 w 12192000"/>
              <a:gd name="connsiteY42" fmla="*/ 283909 h 4939827"/>
              <a:gd name="connsiteX43" fmla="*/ 9085871 w 12192000"/>
              <a:gd name="connsiteY43" fmla="*/ 285133 h 4939827"/>
              <a:gd name="connsiteX44" fmla="*/ 9086159 w 12192000"/>
              <a:gd name="connsiteY44" fmla="*/ 284887 h 4939827"/>
              <a:gd name="connsiteX45" fmla="*/ 9134606 w 12192000"/>
              <a:gd name="connsiteY45" fmla="*/ 288168 h 4939827"/>
              <a:gd name="connsiteX46" fmla="*/ 9195590 w 12192000"/>
              <a:gd name="connsiteY46" fmla="*/ 279568 h 4939827"/>
              <a:gd name="connsiteX47" fmla="*/ 9219336 w 12192000"/>
              <a:gd name="connsiteY47" fmla="*/ 278133 h 4939827"/>
              <a:gd name="connsiteX48" fmla="*/ 9232362 w 12192000"/>
              <a:gd name="connsiteY48" fmla="*/ 275894 h 4939827"/>
              <a:gd name="connsiteX49" fmla="*/ 9283638 w 12192000"/>
              <a:gd name="connsiteY49" fmla="*/ 299924 h 4939827"/>
              <a:gd name="connsiteX50" fmla="*/ 9371484 w 12192000"/>
              <a:gd name="connsiteY50" fmla="*/ 329634 h 4939827"/>
              <a:gd name="connsiteX51" fmla="*/ 9404829 w 12192000"/>
              <a:gd name="connsiteY51" fmla="*/ 339038 h 4939827"/>
              <a:gd name="connsiteX52" fmla="*/ 9427021 w 12192000"/>
              <a:gd name="connsiteY52" fmla="*/ 358784 h 4939827"/>
              <a:gd name="connsiteX53" fmla="*/ 9670844 w 12192000"/>
              <a:gd name="connsiteY53" fmla="*/ 405128 h 4939827"/>
              <a:gd name="connsiteX54" fmla="*/ 9816083 w 12192000"/>
              <a:gd name="connsiteY54" fmla="*/ 416573 h 4939827"/>
              <a:gd name="connsiteX55" fmla="*/ 9936741 w 12192000"/>
              <a:gd name="connsiteY55" fmla="*/ 437044 h 4939827"/>
              <a:gd name="connsiteX56" fmla="*/ 10050093 w 12192000"/>
              <a:gd name="connsiteY56" fmla="*/ 443783 h 4939827"/>
              <a:gd name="connsiteX57" fmla="*/ 10130090 w 12192000"/>
              <a:gd name="connsiteY57" fmla="*/ 459520 h 4939827"/>
              <a:gd name="connsiteX58" fmla="*/ 10173456 w 12192000"/>
              <a:gd name="connsiteY58" fmla="*/ 457749 h 4939827"/>
              <a:gd name="connsiteX59" fmla="*/ 10218232 w 12192000"/>
              <a:gd name="connsiteY59" fmla="*/ 459820 h 4939827"/>
              <a:gd name="connsiteX60" fmla="*/ 10354176 w 12192000"/>
              <a:gd name="connsiteY60" fmla="*/ 471377 h 4939827"/>
              <a:gd name="connsiteX61" fmla="*/ 10430681 w 12192000"/>
              <a:gd name="connsiteY61" fmla="*/ 481226 h 4939827"/>
              <a:gd name="connsiteX62" fmla="*/ 10478169 w 12192000"/>
              <a:gd name="connsiteY62" fmla="*/ 481774 h 4939827"/>
              <a:gd name="connsiteX63" fmla="*/ 10540907 w 12192000"/>
              <a:gd name="connsiteY63" fmla="*/ 485607 h 4939827"/>
              <a:gd name="connsiteX64" fmla="*/ 10614941 w 12192000"/>
              <a:gd name="connsiteY64" fmla="*/ 487592 h 4939827"/>
              <a:gd name="connsiteX65" fmla="*/ 10674098 w 12192000"/>
              <a:gd name="connsiteY65" fmla="*/ 521656 h 4939827"/>
              <a:gd name="connsiteX66" fmla="*/ 10874834 w 12192000"/>
              <a:gd name="connsiteY66" fmla="*/ 574867 h 4939827"/>
              <a:gd name="connsiteX67" fmla="*/ 10944981 w 12192000"/>
              <a:gd name="connsiteY67" fmla="*/ 615042 h 4939827"/>
              <a:gd name="connsiteX68" fmla="*/ 11006376 w 12192000"/>
              <a:gd name="connsiteY68" fmla="*/ 645957 h 4939827"/>
              <a:gd name="connsiteX69" fmla="*/ 11076308 w 12192000"/>
              <a:gd name="connsiteY69" fmla="*/ 675698 h 4939827"/>
              <a:gd name="connsiteX70" fmla="*/ 11148789 w 12192000"/>
              <a:gd name="connsiteY70" fmla="*/ 685041 h 4939827"/>
              <a:gd name="connsiteX71" fmla="*/ 11249129 w 12192000"/>
              <a:gd name="connsiteY71" fmla="*/ 684218 h 4939827"/>
              <a:gd name="connsiteX72" fmla="*/ 11299915 w 12192000"/>
              <a:gd name="connsiteY72" fmla="*/ 692177 h 4939827"/>
              <a:gd name="connsiteX73" fmla="*/ 11386973 w 12192000"/>
              <a:gd name="connsiteY73" fmla="*/ 708209 h 4939827"/>
              <a:gd name="connsiteX74" fmla="*/ 11500105 w 12192000"/>
              <a:gd name="connsiteY74" fmla="*/ 735014 h 4939827"/>
              <a:gd name="connsiteX75" fmla="*/ 11621735 w 12192000"/>
              <a:gd name="connsiteY75" fmla="*/ 789584 h 4939827"/>
              <a:gd name="connsiteX76" fmla="*/ 11691200 w 12192000"/>
              <a:gd name="connsiteY76" fmla="*/ 867902 h 4939827"/>
              <a:gd name="connsiteX77" fmla="*/ 11819427 w 12192000"/>
              <a:gd name="connsiteY77" fmla="*/ 911634 h 4939827"/>
              <a:gd name="connsiteX78" fmla="*/ 11969720 w 12192000"/>
              <a:gd name="connsiteY78" fmla="*/ 964737 h 4939827"/>
              <a:gd name="connsiteX79" fmla="*/ 12055766 w 12192000"/>
              <a:gd name="connsiteY79" fmla="*/ 991268 h 4939827"/>
              <a:gd name="connsiteX80" fmla="*/ 12171539 w 12192000"/>
              <a:gd name="connsiteY80" fmla="*/ 995427 h 4939827"/>
              <a:gd name="connsiteX81" fmla="*/ 12187831 w 12192000"/>
              <a:gd name="connsiteY81" fmla="*/ 996580 h 4939827"/>
              <a:gd name="connsiteX82" fmla="*/ 12192000 w 12192000"/>
              <a:gd name="connsiteY82" fmla="*/ 996726 h 4939827"/>
              <a:gd name="connsiteX83" fmla="*/ 12192000 w 12192000"/>
              <a:gd name="connsiteY83" fmla="*/ 4939827 h 4939827"/>
              <a:gd name="connsiteX84" fmla="*/ 0 w 12192000"/>
              <a:gd name="connsiteY84" fmla="*/ 4939827 h 4939827"/>
              <a:gd name="connsiteX85" fmla="*/ 0 w 12192000"/>
              <a:gd name="connsiteY85" fmla="*/ 512043 h 4939827"/>
              <a:gd name="connsiteX86" fmla="*/ 7381 w 12192000"/>
              <a:gd name="connsiteY86" fmla="*/ 512580 h 4939827"/>
              <a:gd name="connsiteX87" fmla="*/ 100029 w 12192000"/>
              <a:gd name="connsiteY87" fmla="*/ 504758 h 4939827"/>
              <a:gd name="connsiteX88" fmla="*/ 155244 w 12192000"/>
              <a:gd name="connsiteY88" fmla="*/ 525130 h 4939827"/>
              <a:gd name="connsiteX89" fmla="*/ 254366 w 12192000"/>
              <a:gd name="connsiteY89" fmla="*/ 534449 h 4939827"/>
              <a:gd name="connsiteX90" fmla="*/ 447292 w 12192000"/>
              <a:gd name="connsiteY90" fmla="*/ 542725 h 4939827"/>
              <a:gd name="connsiteX91" fmla="*/ 628105 w 12192000"/>
              <a:gd name="connsiteY91" fmla="*/ 547853 h 4939827"/>
              <a:gd name="connsiteX92" fmla="*/ 783146 w 12192000"/>
              <a:gd name="connsiteY92" fmla="*/ 591799 h 4939827"/>
              <a:gd name="connsiteX93" fmla="*/ 1043676 w 12192000"/>
              <a:gd name="connsiteY93" fmla="*/ 591887 h 4939827"/>
              <a:gd name="connsiteX94" fmla="*/ 1281816 w 12192000"/>
              <a:gd name="connsiteY94" fmla="*/ 520946 h 4939827"/>
              <a:gd name="connsiteX95" fmla="*/ 1486347 w 12192000"/>
              <a:gd name="connsiteY95" fmla="*/ 487310 h 4939827"/>
              <a:gd name="connsiteX96" fmla="*/ 1568079 w 12192000"/>
              <a:gd name="connsiteY96" fmla="*/ 462531 h 4939827"/>
              <a:gd name="connsiteX97" fmla="*/ 1622516 w 12192000"/>
              <a:gd name="connsiteY97" fmla="*/ 466058 h 4939827"/>
              <a:gd name="connsiteX98" fmla="*/ 1655457 w 12192000"/>
              <a:gd name="connsiteY98" fmla="*/ 465359 h 4939827"/>
              <a:gd name="connsiteX99" fmla="*/ 1717454 w 12192000"/>
              <a:gd name="connsiteY99" fmla="*/ 417203 h 4939827"/>
              <a:gd name="connsiteX100" fmla="*/ 1913794 w 12192000"/>
              <a:gd name="connsiteY100" fmla="*/ 365255 h 4939827"/>
              <a:gd name="connsiteX101" fmla="*/ 2129762 w 12192000"/>
              <a:gd name="connsiteY101" fmla="*/ 367832 h 4939827"/>
              <a:gd name="connsiteX102" fmla="*/ 2376970 w 12192000"/>
              <a:gd name="connsiteY102" fmla="*/ 350129 h 4939827"/>
              <a:gd name="connsiteX103" fmla="*/ 2480155 w 12192000"/>
              <a:gd name="connsiteY103" fmla="*/ 359227 h 4939827"/>
              <a:gd name="connsiteX104" fmla="*/ 2586782 w 12192000"/>
              <a:gd name="connsiteY104" fmla="*/ 339352 h 4939827"/>
              <a:gd name="connsiteX105" fmla="*/ 2679617 w 12192000"/>
              <a:gd name="connsiteY105" fmla="*/ 305383 h 4939827"/>
              <a:gd name="connsiteX106" fmla="*/ 2788947 w 12192000"/>
              <a:gd name="connsiteY106" fmla="*/ 250375 h 4939827"/>
              <a:gd name="connsiteX107" fmla="*/ 2965530 w 12192000"/>
              <a:gd name="connsiteY107" fmla="*/ 245958 h 4939827"/>
              <a:gd name="connsiteX108" fmla="*/ 3103677 w 12192000"/>
              <a:gd name="connsiteY108" fmla="*/ 209527 h 4939827"/>
              <a:gd name="connsiteX109" fmla="*/ 3126759 w 12192000"/>
              <a:gd name="connsiteY109" fmla="*/ 211226 h 4939827"/>
              <a:gd name="connsiteX110" fmla="*/ 3164020 w 12192000"/>
              <a:gd name="connsiteY110" fmla="*/ 212779 h 4939827"/>
              <a:gd name="connsiteX111" fmla="*/ 3285019 w 12192000"/>
              <a:gd name="connsiteY111" fmla="*/ 220535 h 4939827"/>
              <a:gd name="connsiteX112" fmla="*/ 3365154 w 12192000"/>
              <a:gd name="connsiteY112" fmla="*/ 226416 h 4939827"/>
              <a:gd name="connsiteX113" fmla="*/ 3367507 w 12192000"/>
              <a:gd name="connsiteY113" fmla="*/ 225416 h 4939827"/>
              <a:gd name="connsiteX114" fmla="*/ 3387567 w 12192000"/>
              <a:gd name="connsiteY114" fmla="*/ 227103 h 4939827"/>
              <a:gd name="connsiteX115" fmla="*/ 3498001 w 12192000"/>
              <a:gd name="connsiteY115" fmla="*/ 231941 h 4939827"/>
              <a:gd name="connsiteX116" fmla="*/ 3561557 w 12192000"/>
              <a:gd name="connsiteY116" fmla="*/ 228095 h 4939827"/>
              <a:gd name="connsiteX117" fmla="*/ 3611920 w 12192000"/>
              <a:gd name="connsiteY117" fmla="*/ 218094 h 4939827"/>
              <a:gd name="connsiteX118" fmla="*/ 3620528 w 12192000"/>
              <a:gd name="connsiteY118" fmla="*/ 218788 h 4939827"/>
              <a:gd name="connsiteX119" fmla="*/ 3620766 w 12192000"/>
              <a:gd name="connsiteY119" fmla="*/ 218511 h 4939827"/>
              <a:gd name="connsiteX120" fmla="*/ 3629977 w 12192000"/>
              <a:gd name="connsiteY120" fmla="*/ 218664 h 4939827"/>
              <a:gd name="connsiteX121" fmla="*/ 3636217 w 12192000"/>
              <a:gd name="connsiteY121" fmla="*/ 220048 h 4939827"/>
              <a:gd name="connsiteX122" fmla="*/ 3709484 w 12192000"/>
              <a:gd name="connsiteY122" fmla="*/ 186927 h 4939827"/>
              <a:gd name="connsiteX123" fmla="*/ 3761342 w 12192000"/>
              <a:gd name="connsiteY123" fmla="*/ 177474 h 4939827"/>
              <a:gd name="connsiteX124" fmla="*/ 3799748 w 12192000"/>
              <a:gd name="connsiteY124" fmla="*/ 167154 h 4939827"/>
              <a:gd name="connsiteX125" fmla="*/ 3922756 w 12192000"/>
              <a:gd name="connsiteY125" fmla="*/ 194044 h 4939827"/>
              <a:gd name="connsiteX126" fmla="*/ 4028476 w 12192000"/>
              <a:gd name="connsiteY126" fmla="*/ 223679 h 4939827"/>
              <a:gd name="connsiteX127" fmla="*/ 4191582 w 12192000"/>
              <a:gd name="connsiteY127" fmla="*/ 238952 h 4939827"/>
              <a:gd name="connsiteX128" fmla="*/ 4251024 w 12192000"/>
              <a:gd name="connsiteY128" fmla="*/ 240874 h 4939827"/>
              <a:gd name="connsiteX129" fmla="*/ 4355275 w 12192000"/>
              <a:gd name="connsiteY129" fmla="*/ 260205 h 4939827"/>
              <a:gd name="connsiteX130" fmla="*/ 4423807 w 12192000"/>
              <a:gd name="connsiteY130" fmla="*/ 270366 h 4939827"/>
              <a:gd name="connsiteX131" fmla="*/ 4558432 w 12192000"/>
              <a:gd name="connsiteY131" fmla="*/ 269194 h 4939827"/>
              <a:gd name="connsiteX132" fmla="*/ 4635061 w 12192000"/>
              <a:gd name="connsiteY132" fmla="*/ 280682 h 4939827"/>
              <a:gd name="connsiteX133" fmla="*/ 4807427 w 12192000"/>
              <a:gd name="connsiteY133" fmla="*/ 276835 h 4939827"/>
              <a:gd name="connsiteX134" fmla="*/ 5028933 w 12192000"/>
              <a:gd name="connsiteY134" fmla="*/ 183887 h 4939827"/>
              <a:gd name="connsiteX135" fmla="*/ 5093642 w 12192000"/>
              <a:gd name="connsiteY135" fmla="*/ 177214 h 4939827"/>
              <a:gd name="connsiteX136" fmla="*/ 5102642 w 12192000"/>
              <a:gd name="connsiteY136" fmla="*/ 186816 h 4939827"/>
              <a:gd name="connsiteX137" fmla="*/ 5193590 w 12192000"/>
              <a:gd name="connsiteY137" fmla="*/ 156458 h 4939827"/>
              <a:gd name="connsiteX138" fmla="*/ 5323922 w 12192000"/>
              <a:gd name="connsiteY138" fmla="*/ 146332 h 4939827"/>
              <a:gd name="connsiteX139" fmla="*/ 5421860 w 12192000"/>
              <a:gd name="connsiteY139" fmla="*/ 167298 h 4939827"/>
              <a:gd name="connsiteX140" fmla="*/ 5476948 w 12192000"/>
              <a:gd name="connsiteY140" fmla="*/ 173249 h 4939827"/>
              <a:gd name="connsiteX141" fmla="*/ 5516842 w 12192000"/>
              <a:gd name="connsiteY141" fmla="*/ 184018 h 4939827"/>
              <a:gd name="connsiteX142" fmla="*/ 5619415 w 12192000"/>
              <a:gd name="connsiteY142" fmla="*/ 176781 h 4939827"/>
              <a:gd name="connsiteX143" fmla="*/ 5789867 w 12192000"/>
              <a:gd name="connsiteY143" fmla="*/ 150304 h 4939827"/>
              <a:gd name="connsiteX144" fmla="*/ 5825953 w 12192000"/>
              <a:gd name="connsiteY144" fmla="*/ 147907 h 4939827"/>
              <a:gd name="connsiteX145" fmla="*/ 5856168 w 12192000"/>
              <a:gd name="connsiteY145" fmla="*/ 158719 h 4939827"/>
              <a:gd name="connsiteX146" fmla="*/ 5862476 w 12192000"/>
              <a:gd name="connsiteY146" fmla="*/ 172447 h 4939827"/>
              <a:gd name="connsiteX147" fmla="*/ 5882195 w 12192000"/>
              <a:gd name="connsiteY147" fmla="*/ 173195 h 4939827"/>
              <a:gd name="connsiteX148" fmla="*/ 5952585 w 12192000"/>
              <a:gd name="connsiteY148" fmla="*/ 161012 h 4939827"/>
              <a:gd name="connsiteX149" fmla="*/ 6001964 w 12192000"/>
              <a:gd name="connsiteY149" fmla="*/ 154786 h 4939827"/>
              <a:gd name="connsiteX150" fmla="*/ 6184207 w 12192000"/>
              <a:gd name="connsiteY150" fmla="*/ 132658 h 4939827"/>
              <a:gd name="connsiteX151" fmla="*/ 6415830 w 12192000"/>
              <a:gd name="connsiteY151" fmla="*/ 136006 h 4939827"/>
              <a:gd name="connsiteX152" fmla="*/ 6756965 w 12192000"/>
              <a:gd name="connsiteY152" fmla="*/ 57636 h 4939827"/>
              <a:gd name="connsiteX153" fmla="*/ 6819400 w 12192000"/>
              <a:gd name="connsiteY153" fmla="*/ 30742 h 4939827"/>
              <a:gd name="connsiteX154" fmla="*/ 6986370 w 12192000"/>
              <a:gd name="connsiteY154" fmla="*/ 12659 h 4939827"/>
              <a:gd name="connsiteX155" fmla="*/ 6989536 w 12192000"/>
              <a:gd name="connsiteY155" fmla="*/ 14528 h 4939827"/>
              <a:gd name="connsiteX156" fmla="*/ 7015933 w 12192000"/>
              <a:gd name="connsiteY156" fmla="*/ 9653 h 4939827"/>
              <a:gd name="connsiteX157" fmla="*/ 7020592 w 12192000"/>
              <a:gd name="connsiteY157" fmla="*/ 1651 h 4939827"/>
              <a:gd name="connsiteX158" fmla="*/ 7025905 w 12192000"/>
              <a:gd name="connsiteY158"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732750 w 12192000"/>
              <a:gd name="connsiteY13" fmla="*/ 145456 h 4939827"/>
              <a:gd name="connsiteX14" fmla="*/ 7785900 w 12192000"/>
              <a:gd name="connsiteY14" fmla="*/ 154493 h 4939827"/>
              <a:gd name="connsiteX15" fmla="*/ 7952584 w 12192000"/>
              <a:gd name="connsiteY15" fmla="*/ 170181 h 4939827"/>
              <a:gd name="connsiteX16" fmla="*/ 8009534 w 12192000"/>
              <a:gd name="connsiteY16" fmla="*/ 176441 h 4939827"/>
              <a:gd name="connsiteX17" fmla="*/ 8058681 w 12192000"/>
              <a:gd name="connsiteY17" fmla="*/ 219431 h 4939827"/>
              <a:gd name="connsiteX18" fmla="*/ 8126175 w 12192000"/>
              <a:gd name="connsiteY18" fmla="*/ 240005 h 4939827"/>
              <a:gd name="connsiteX19" fmla="*/ 8281371 w 12192000"/>
              <a:gd name="connsiteY19" fmla="*/ 256875 h 4939827"/>
              <a:gd name="connsiteX20" fmla="*/ 8381609 w 12192000"/>
              <a:gd name="connsiteY20" fmla="*/ 240618 h 4939827"/>
              <a:gd name="connsiteX21" fmla="*/ 8406759 w 12192000"/>
              <a:gd name="connsiteY21" fmla="*/ 232517 h 4939827"/>
              <a:gd name="connsiteX22" fmla="*/ 8426506 w 12192000"/>
              <a:gd name="connsiteY22" fmla="*/ 241842 h 4939827"/>
              <a:gd name="connsiteX23" fmla="*/ 8427949 w 12192000"/>
              <a:gd name="connsiteY23" fmla="*/ 240981 h 4939827"/>
              <a:gd name="connsiteX24" fmla="*/ 8441468 w 12192000"/>
              <a:gd name="connsiteY24" fmla="*/ 241157 h 4939827"/>
              <a:gd name="connsiteX25" fmla="*/ 8565757 w 12192000"/>
              <a:gd name="connsiteY25" fmla="*/ 255317 h 4939827"/>
              <a:gd name="connsiteX26" fmla="*/ 8573171 w 12192000"/>
              <a:gd name="connsiteY26" fmla="*/ 258426 h 4939827"/>
              <a:gd name="connsiteX27" fmla="*/ 8573548 w 12192000"/>
              <a:gd name="connsiteY27" fmla="*/ 258241 h 4939827"/>
              <a:gd name="connsiteX28" fmla="*/ 8622021 w 12192000"/>
              <a:gd name="connsiteY28" fmla="*/ 261028 h 4939827"/>
              <a:gd name="connsiteX29" fmla="*/ 8672650 w 12192000"/>
              <a:gd name="connsiteY29" fmla="*/ 254821 h 4939827"/>
              <a:gd name="connsiteX30" fmla="*/ 8785543 w 12192000"/>
              <a:gd name="connsiteY30" fmla="*/ 263406 h 4939827"/>
              <a:gd name="connsiteX31" fmla="*/ 8830588 w 12192000"/>
              <a:gd name="connsiteY31" fmla="*/ 265483 h 4939827"/>
              <a:gd name="connsiteX32" fmla="*/ 8905142 w 12192000"/>
              <a:gd name="connsiteY32" fmla="*/ 264958 h 4939827"/>
              <a:gd name="connsiteX33" fmla="*/ 8968582 w 12192000"/>
              <a:gd name="connsiteY33" fmla="*/ 262728 h 4939827"/>
              <a:gd name="connsiteX34" fmla="*/ 8972994 w 12192000"/>
              <a:gd name="connsiteY34" fmla="*/ 263284 h 4939827"/>
              <a:gd name="connsiteX35" fmla="*/ 9004605 w 12192000"/>
              <a:gd name="connsiteY35" fmla="*/ 258041 h 4939827"/>
              <a:gd name="connsiteX36" fmla="*/ 9016165 w 12192000"/>
              <a:gd name="connsiteY36" fmla="*/ 261258 h 4939827"/>
              <a:gd name="connsiteX37" fmla="*/ 9043297 w 12192000"/>
              <a:gd name="connsiteY37" fmla="*/ 281547 h 4939827"/>
              <a:gd name="connsiteX38" fmla="*/ 9048315 w 12192000"/>
              <a:gd name="connsiteY38" fmla="*/ 279264 h 4939827"/>
              <a:gd name="connsiteX39" fmla="*/ 9054706 w 12192000"/>
              <a:gd name="connsiteY39" fmla="*/ 278538 h 4939827"/>
              <a:gd name="connsiteX40" fmla="*/ 9070919 w 12192000"/>
              <a:gd name="connsiteY40" fmla="*/ 281810 h 4939827"/>
              <a:gd name="connsiteX41" fmla="*/ 9076813 w 12192000"/>
              <a:gd name="connsiteY41" fmla="*/ 283909 h 4939827"/>
              <a:gd name="connsiteX42" fmla="*/ 9085871 w 12192000"/>
              <a:gd name="connsiteY42" fmla="*/ 285133 h 4939827"/>
              <a:gd name="connsiteX43" fmla="*/ 9086159 w 12192000"/>
              <a:gd name="connsiteY43" fmla="*/ 284887 h 4939827"/>
              <a:gd name="connsiteX44" fmla="*/ 9134606 w 12192000"/>
              <a:gd name="connsiteY44" fmla="*/ 288168 h 4939827"/>
              <a:gd name="connsiteX45" fmla="*/ 9195590 w 12192000"/>
              <a:gd name="connsiteY45" fmla="*/ 279568 h 4939827"/>
              <a:gd name="connsiteX46" fmla="*/ 9219336 w 12192000"/>
              <a:gd name="connsiteY46" fmla="*/ 278133 h 4939827"/>
              <a:gd name="connsiteX47" fmla="*/ 9232362 w 12192000"/>
              <a:gd name="connsiteY47" fmla="*/ 275894 h 4939827"/>
              <a:gd name="connsiteX48" fmla="*/ 9283638 w 12192000"/>
              <a:gd name="connsiteY48" fmla="*/ 299924 h 4939827"/>
              <a:gd name="connsiteX49" fmla="*/ 9371484 w 12192000"/>
              <a:gd name="connsiteY49" fmla="*/ 329634 h 4939827"/>
              <a:gd name="connsiteX50" fmla="*/ 9404829 w 12192000"/>
              <a:gd name="connsiteY50" fmla="*/ 339038 h 4939827"/>
              <a:gd name="connsiteX51" fmla="*/ 9427021 w 12192000"/>
              <a:gd name="connsiteY51" fmla="*/ 358784 h 4939827"/>
              <a:gd name="connsiteX52" fmla="*/ 9670844 w 12192000"/>
              <a:gd name="connsiteY52" fmla="*/ 405128 h 4939827"/>
              <a:gd name="connsiteX53" fmla="*/ 9816083 w 12192000"/>
              <a:gd name="connsiteY53" fmla="*/ 416573 h 4939827"/>
              <a:gd name="connsiteX54" fmla="*/ 9936741 w 12192000"/>
              <a:gd name="connsiteY54" fmla="*/ 437044 h 4939827"/>
              <a:gd name="connsiteX55" fmla="*/ 10050093 w 12192000"/>
              <a:gd name="connsiteY55" fmla="*/ 443783 h 4939827"/>
              <a:gd name="connsiteX56" fmla="*/ 10130090 w 12192000"/>
              <a:gd name="connsiteY56" fmla="*/ 459520 h 4939827"/>
              <a:gd name="connsiteX57" fmla="*/ 10173456 w 12192000"/>
              <a:gd name="connsiteY57" fmla="*/ 457749 h 4939827"/>
              <a:gd name="connsiteX58" fmla="*/ 10218232 w 12192000"/>
              <a:gd name="connsiteY58" fmla="*/ 459820 h 4939827"/>
              <a:gd name="connsiteX59" fmla="*/ 10354176 w 12192000"/>
              <a:gd name="connsiteY59" fmla="*/ 471377 h 4939827"/>
              <a:gd name="connsiteX60" fmla="*/ 10430681 w 12192000"/>
              <a:gd name="connsiteY60" fmla="*/ 481226 h 4939827"/>
              <a:gd name="connsiteX61" fmla="*/ 10478169 w 12192000"/>
              <a:gd name="connsiteY61" fmla="*/ 481774 h 4939827"/>
              <a:gd name="connsiteX62" fmla="*/ 10540907 w 12192000"/>
              <a:gd name="connsiteY62" fmla="*/ 485607 h 4939827"/>
              <a:gd name="connsiteX63" fmla="*/ 10614941 w 12192000"/>
              <a:gd name="connsiteY63" fmla="*/ 487592 h 4939827"/>
              <a:gd name="connsiteX64" fmla="*/ 10674098 w 12192000"/>
              <a:gd name="connsiteY64" fmla="*/ 521656 h 4939827"/>
              <a:gd name="connsiteX65" fmla="*/ 10874834 w 12192000"/>
              <a:gd name="connsiteY65" fmla="*/ 574867 h 4939827"/>
              <a:gd name="connsiteX66" fmla="*/ 10944981 w 12192000"/>
              <a:gd name="connsiteY66" fmla="*/ 615042 h 4939827"/>
              <a:gd name="connsiteX67" fmla="*/ 11006376 w 12192000"/>
              <a:gd name="connsiteY67" fmla="*/ 645957 h 4939827"/>
              <a:gd name="connsiteX68" fmla="*/ 11076308 w 12192000"/>
              <a:gd name="connsiteY68" fmla="*/ 675698 h 4939827"/>
              <a:gd name="connsiteX69" fmla="*/ 11148789 w 12192000"/>
              <a:gd name="connsiteY69" fmla="*/ 685041 h 4939827"/>
              <a:gd name="connsiteX70" fmla="*/ 11249129 w 12192000"/>
              <a:gd name="connsiteY70" fmla="*/ 684218 h 4939827"/>
              <a:gd name="connsiteX71" fmla="*/ 11299915 w 12192000"/>
              <a:gd name="connsiteY71" fmla="*/ 692177 h 4939827"/>
              <a:gd name="connsiteX72" fmla="*/ 11386973 w 12192000"/>
              <a:gd name="connsiteY72" fmla="*/ 708209 h 4939827"/>
              <a:gd name="connsiteX73" fmla="*/ 11500105 w 12192000"/>
              <a:gd name="connsiteY73" fmla="*/ 735014 h 4939827"/>
              <a:gd name="connsiteX74" fmla="*/ 11621735 w 12192000"/>
              <a:gd name="connsiteY74" fmla="*/ 789584 h 4939827"/>
              <a:gd name="connsiteX75" fmla="*/ 11691200 w 12192000"/>
              <a:gd name="connsiteY75" fmla="*/ 867902 h 4939827"/>
              <a:gd name="connsiteX76" fmla="*/ 11819427 w 12192000"/>
              <a:gd name="connsiteY76" fmla="*/ 911634 h 4939827"/>
              <a:gd name="connsiteX77" fmla="*/ 11969720 w 12192000"/>
              <a:gd name="connsiteY77" fmla="*/ 964737 h 4939827"/>
              <a:gd name="connsiteX78" fmla="*/ 12055766 w 12192000"/>
              <a:gd name="connsiteY78" fmla="*/ 991268 h 4939827"/>
              <a:gd name="connsiteX79" fmla="*/ 12171539 w 12192000"/>
              <a:gd name="connsiteY79" fmla="*/ 995427 h 4939827"/>
              <a:gd name="connsiteX80" fmla="*/ 12187831 w 12192000"/>
              <a:gd name="connsiteY80" fmla="*/ 996580 h 4939827"/>
              <a:gd name="connsiteX81" fmla="*/ 12192000 w 12192000"/>
              <a:gd name="connsiteY81" fmla="*/ 996726 h 4939827"/>
              <a:gd name="connsiteX82" fmla="*/ 12192000 w 12192000"/>
              <a:gd name="connsiteY82" fmla="*/ 4939827 h 4939827"/>
              <a:gd name="connsiteX83" fmla="*/ 0 w 12192000"/>
              <a:gd name="connsiteY83" fmla="*/ 4939827 h 4939827"/>
              <a:gd name="connsiteX84" fmla="*/ 0 w 12192000"/>
              <a:gd name="connsiteY84" fmla="*/ 512043 h 4939827"/>
              <a:gd name="connsiteX85" fmla="*/ 7381 w 12192000"/>
              <a:gd name="connsiteY85" fmla="*/ 512580 h 4939827"/>
              <a:gd name="connsiteX86" fmla="*/ 100029 w 12192000"/>
              <a:gd name="connsiteY86" fmla="*/ 504758 h 4939827"/>
              <a:gd name="connsiteX87" fmla="*/ 155244 w 12192000"/>
              <a:gd name="connsiteY87" fmla="*/ 525130 h 4939827"/>
              <a:gd name="connsiteX88" fmla="*/ 254366 w 12192000"/>
              <a:gd name="connsiteY88" fmla="*/ 534449 h 4939827"/>
              <a:gd name="connsiteX89" fmla="*/ 447292 w 12192000"/>
              <a:gd name="connsiteY89" fmla="*/ 542725 h 4939827"/>
              <a:gd name="connsiteX90" fmla="*/ 628105 w 12192000"/>
              <a:gd name="connsiteY90" fmla="*/ 547853 h 4939827"/>
              <a:gd name="connsiteX91" fmla="*/ 783146 w 12192000"/>
              <a:gd name="connsiteY91" fmla="*/ 591799 h 4939827"/>
              <a:gd name="connsiteX92" fmla="*/ 1043676 w 12192000"/>
              <a:gd name="connsiteY92" fmla="*/ 591887 h 4939827"/>
              <a:gd name="connsiteX93" fmla="*/ 1281816 w 12192000"/>
              <a:gd name="connsiteY93" fmla="*/ 520946 h 4939827"/>
              <a:gd name="connsiteX94" fmla="*/ 1486347 w 12192000"/>
              <a:gd name="connsiteY94" fmla="*/ 487310 h 4939827"/>
              <a:gd name="connsiteX95" fmla="*/ 1568079 w 12192000"/>
              <a:gd name="connsiteY95" fmla="*/ 462531 h 4939827"/>
              <a:gd name="connsiteX96" fmla="*/ 1622516 w 12192000"/>
              <a:gd name="connsiteY96" fmla="*/ 466058 h 4939827"/>
              <a:gd name="connsiteX97" fmla="*/ 1655457 w 12192000"/>
              <a:gd name="connsiteY97" fmla="*/ 465359 h 4939827"/>
              <a:gd name="connsiteX98" fmla="*/ 1717454 w 12192000"/>
              <a:gd name="connsiteY98" fmla="*/ 417203 h 4939827"/>
              <a:gd name="connsiteX99" fmla="*/ 1913794 w 12192000"/>
              <a:gd name="connsiteY99" fmla="*/ 365255 h 4939827"/>
              <a:gd name="connsiteX100" fmla="*/ 2129762 w 12192000"/>
              <a:gd name="connsiteY100" fmla="*/ 367832 h 4939827"/>
              <a:gd name="connsiteX101" fmla="*/ 2376970 w 12192000"/>
              <a:gd name="connsiteY101" fmla="*/ 350129 h 4939827"/>
              <a:gd name="connsiteX102" fmla="*/ 2480155 w 12192000"/>
              <a:gd name="connsiteY102" fmla="*/ 359227 h 4939827"/>
              <a:gd name="connsiteX103" fmla="*/ 2586782 w 12192000"/>
              <a:gd name="connsiteY103" fmla="*/ 339352 h 4939827"/>
              <a:gd name="connsiteX104" fmla="*/ 2679617 w 12192000"/>
              <a:gd name="connsiteY104" fmla="*/ 305383 h 4939827"/>
              <a:gd name="connsiteX105" fmla="*/ 2788947 w 12192000"/>
              <a:gd name="connsiteY105" fmla="*/ 250375 h 4939827"/>
              <a:gd name="connsiteX106" fmla="*/ 2965530 w 12192000"/>
              <a:gd name="connsiteY106" fmla="*/ 245958 h 4939827"/>
              <a:gd name="connsiteX107" fmla="*/ 3103677 w 12192000"/>
              <a:gd name="connsiteY107" fmla="*/ 209527 h 4939827"/>
              <a:gd name="connsiteX108" fmla="*/ 3126759 w 12192000"/>
              <a:gd name="connsiteY108" fmla="*/ 211226 h 4939827"/>
              <a:gd name="connsiteX109" fmla="*/ 3164020 w 12192000"/>
              <a:gd name="connsiteY109" fmla="*/ 212779 h 4939827"/>
              <a:gd name="connsiteX110" fmla="*/ 3285019 w 12192000"/>
              <a:gd name="connsiteY110" fmla="*/ 220535 h 4939827"/>
              <a:gd name="connsiteX111" fmla="*/ 3365154 w 12192000"/>
              <a:gd name="connsiteY111" fmla="*/ 226416 h 4939827"/>
              <a:gd name="connsiteX112" fmla="*/ 3367507 w 12192000"/>
              <a:gd name="connsiteY112" fmla="*/ 225416 h 4939827"/>
              <a:gd name="connsiteX113" fmla="*/ 3387567 w 12192000"/>
              <a:gd name="connsiteY113" fmla="*/ 227103 h 4939827"/>
              <a:gd name="connsiteX114" fmla="*/ 3498001 w 12192000"/>
              <a:gd name="connsiteY114" fmla="*/ 231941 h 4939827"/>
              <a:gd name="connsiteX115" fmla="*/ 3561557 w 12192000"/>
              <a:gd name="connsiteY115" fmla="*/ 228095 h 4939827"/>
              <a:gd name="connsiteX116" fmla="*/ 3611920 w 12192000"/>
              <a:gd name="connsiteY116" fmla="*/ 218094 h 4939827"/>
              <a:gd name="connsiteX117" fmla="*/ 3620528 w 12192000"/>
              <a:gd name="connsiteY117" fmla="*/ 218788 h 4939827"/>
              <a:gd name="connsiteX118" fmla="*/ 3620766 w 12192000"/>
              <a:gd name="connsiteY118" fmla="*/ 218511 h 4939827"/>
              <a:gd name="connsiteX119" fmla="*/ 3629977 w 12192000"/>
              <a:gd name="connsiteY119" fmla="*/ 218664 h 4939827"/>
              <a:gd name="connsiteX120" fmla="*/ 3636217 w 12192000"/>
              <a:gd name="connsiteY120" fmla="*/ 220048 h 4939827"/>
              <a:gd name="connsiteX121" fmla="*/ 3709484 w 12192000"/>
              <a:gd name="connsiteY121" fmla="*/ 186927 h 4939827"/>
              <a:gd name="connsiteX122" fmla="*/ 3761342 w 12192000"/>
              <a:gd name="connsiteY122" fmla="*/ 177474 h 4939827"/>
              <a:gd name="connsiteX123" fmla="*/ 3799748 w 12192000"/>
              <a:gd name="connsiteY123" fmla="*/ 167154 h 4939827"/>
              <a:gd name="connsiteX124" fmla="*/ 3922756 w 12192000"/>
              <a:gd name="connsiteY124" fmla="*/ 194044 h 4939827"/>
              <a:gd name="connsiteX125" fmla="*/ 4028476 w 12192000"/>
              <a:gd name="connsiteY125" fmla="*/ 223679 h 4939827"/>
              <a:gd name="connsiteX126" fmla="*/ 4191582 w 12192000"/>
              <a:gd name="connsiteY126" fmla="*/ 238952 h 4939827"/>
              <a:gd name="connsiteX127" fmla="*/ 4251024 w 12192000"/>
              <a:gd name="connsiteY127" fmla="*/ 240874 h 4939827"/>
              <a:gd name="connsiteX128" fmla="*/ 4355275 w 12192000"/>
              <a:gd name="connsiteY128" fmla="*/ 260205 h 4939827"/>
              <a:gd name="connsiteX129" fmla="*/ 4423807 w 12192000"/>
              <a:gd name="connsiteY129" fmla="*/ 270366 h 4939827"/>
              <a:gd name="connsiteX130" fmla="*/ 4558432 w 12192000"/>
              <a:gd name="connsiteY130" fmla="*/ 269194 h 4939827"/>
              <a:gd name="connsiteX131" fmla="*/ 4635061 w 12192000"/>
              <a:gd name="connsiteY131" fmla="*/ 280682 h 4939827"/>
              <a:gd name="connsiteX132" fmla="*/ 4807427 w 12192000"/>
              <a:gd name="connsiteY132" fmla="*/ 276835 h 4939827"/>
              <a:gd name="connsiteX133" fmla="*/ 5028933 w 12192000"/>
              <a:gd name="connsiteY133" fmla="*/ 183887 h 4939827"/>
              <a:gd name="connsiteX134" fmla="*/ 5093642 w 12192000"/>
              <a:gd name="connsiteY134" fmla="*/ 177214 h 4939827"/>
              <a:gd name="connsiteX135" fmla="*/ 5102642 w 12192000"/>
              <a:gd name="connsiteY135" fmla="*/ 186816 h 4939827"/>
              <a:gd name="connsiteX136" fmla="*/ 5193590 w 12192000"/>
              <a:gd name="connsiteY136" fmla="*/ 156458 h 4939827"/>
              <a:gd name="connsiteX137" fmla="*/ 5323922 w 12192000"/>
              <a:gd name="connsiteY137" fmla="*/ 146332 h 4939827"/>
              <a:gd name="connsiteX138" fmla="*/ 5421860 w 12192000"/>
              <a:gd name="connsiteY138" fmla="*/ 167298 h 4939827"/>
              <a:gd name="connsiteX139" fmla="*/ 5476948 w 12192000"/>
              <a:gd name="connsiteY139" fmla="*/ 173249 h 4939827"/>
              <a:gd name="connsiteX140" fmla="*/ 5516842 w 12192000"/>
              <a:gd name="connsiteY140" fmla="*/ 184018 h 4939827"/>
              <a:gd name="connsiteX141" fmla="*/ 5619415 w 12192000"/>
              <a:gd name="connsiteY141" fmla="*/ 176781 h 4939827"/>
              <a:gd name="connsiteX142" fmla="*/ 5789867 w 12192000"/>
              <a:gd name="connsiteY142" fmla="*/ 150304 h 4939827"/>
              <a:gd name="connsiteX143" fmla="*/ 5825953 w 12192000"/>
              <a:gd name="connsiteY143" fmla="*/ 147907 h 4939827"/>
              <a:gd name="connsiteX144" fmla="*/ 5856168 w 12192000"/>
              <a:gd name="connsiteY144" fmla="*/ 158719 h 4939827"/>
              <a:gd name="connsiteX145" fmla="*/ 5862476 w 12192000"/>
              <a:gd name="connsiteY145" fmla="*/ 172447 h 4939827"/>
              <a:gd name="connsiteX146" fmla="*/ 5882195 w 12192000"/>
              <a:gd name="connsiteY146" fmla="*/ 173195 h 4939827"/>
              <a:gd name="connsiteX147" fmla="*/ 5952585 w 12192000"/>
              <a:gd name="connsiteY147" fmla="*/ 161012 h 4939827"/>
              <a:gd name="connsiteX148" fmla="*/ 6001964 w 12192000"/>
              <a:gd name="connsiteY148" fmla="*/ 154786 h 4939827"/>
              <a:gd name="connsiteX149" fmla="*/ 6184207 w 12192000"/>
              <a:gd name="connsiteY149" fmla="*/ 132658 h 4939827"/>
              <a:gd name="connsiteX150" fmla="*/ 6415830 w 12192000"/>
              <a:gd name="connsiteY150" fmla="*/ 136006 h 4939827"/>
              <a:gd name="connsiteX151" fmla="*/ 6756965 w 12192000"/>
              <a:gd name="connsiteY151" fmla="*/ 57636 h 4939827"/>
              <a:gd name="connsiteX152" fmla="*/ 6819400 w 12192000"/>
              <a:gd name="connsiteY152" fmla="*/ 30742 h 4939827"/>
              <a:gd name="connsiteX153" fmla="*/ 6986370 w 12192000"/>
              <a:gd name="connsiteY153" fmla="*/ 12659 h 4939827"/>
              <a:gd name="connsiteX154" fmla="*/ 6989536 w 12192000"/>
              <a:gd name="connsiteY154" fmla="*/ 14528 h 4939827"/>
              <a:gd name="connsiteX155" fmla="*/ 7015933 w 12192000"/>
              <a:gd name="connsiteY155" fmla="*/ 9653 h 4939827"/>
              <a:gd name="connsiteX156" fmla="*/ 7020592 w 12192000"/>
              <a:gd name="connsiteY156" fmla="*/ 1651 h 4939827"/>
              <a:gd name="connsiteX157" fmla="*/ 7025905 w 12192000"/>
              <a:gd name="connsiteY157"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732750 w 12192000"/>
              <a:gd name="connsiteY13" fmla="*/ 145456 h 4939827"/>
              <a:gd name="connsiteX14" fmla="*/ 7785900 w 12192000"/>
              <a:gd name="connsiteY14" fmla="*/ 154493 h 4939827"/>
              <a:gd name="connsiteX15" fmla="*/ 7952584 w 12192000"/>
              <a:gd name="connsiteY15" fmla="*/ 170181 h 4939827"/>
              <a:gd name="connsiteX16" fmla="*/ 8058681 w 12192000"/>
              <a:gd name="connsiteY16" fmla="*/ 219431 h 4939827"/>
              <a:gd name="connsiteX17" fmla="*/ 8126175 w 12192000"/>
              <a:gd name="connsiteY17" fmla="*/ 240005 h 4939827"/>
              <a:gd name="connsiteX18" fmla="*/ 8281371 w 12192000"/>
              <a:gd name="connsiteY18" fmla="*/ 256875 h 4939827"/>
              <a:gd name="connsiteX19" fmla="*/ 8381609 w 12192000"/>
              <a:gd name="connsiteY19" fmla="*/ 240618 h 4939827"/>
              <a:gd name="connsiteX20" fmla="*/ 8406759 w 12192000"/>
              <a:gd name="connsiteY20" fmla="*/ 232517 h 4939827"/>
              <a:gd name="connsiteX21" fmla="*/ 8426506 w 12192000"/>
              <a:gd name="connsiteY21" fmla="*/ 241842 h 4939827"/>
              <a:gd name="connsiteX22" fmla="*/ 8427949 w 12192000"/>
              <a:gd name="connsiteY22" fmla="*/ 240981 h 4939827"/>
              <a:gd name="connsiteX23" fmla="*/ 8441468 w 12192000"/>
              <a:gd name="connsiteY23" fmla="*/ 241157 h 4939827"/>
              <a:gd name="connsiteX24" fmla="*/ 8565757 w 12192000"/>
              <a:gd name="connsiteY24" fmla="*/ 255317 h 4939827"/>
              <a:gd name="connsiteX25" fmla="*/ 8573171 w 12192000"/>
              <a:gd name="connsiteY25" fmla="*/ 258426 h 4939827"/>
              <a:gd name="connsiteX26" fmla="*/ 8573548 w 12192000"/>
              <a:gd name="connsiteY26" fmla="*/ 258241 h 4939827"/>
              <a:gd name="connsiteX27" fmla="*/ 8622021 w 12192000"/>
              <a:gd name="connsiteY27" fmla="*/ 261028 h 4939827"/>
              <a:gd name="connsiteX28" fmla="*/ 8672650 w 12192000"/>
              <a:gd name="connsiteY28" fmla="*/ 254821 h 4939827"/>
              <a:gd name="connsiteX29" fmla="*/ 8785543 w 12192000"/>
              <a:gd name="connsiteY29" fmla="*/ 263406 h 4939827"/>
              <a:gd name="connsiteX30" fmla="*/ 8830588 w 12192000"/>
              <a:gd name="connsiteY30" fmla="*/ 265483 h 4939827"/>
              <a:gd name="connsiteX31" fmla="*/ 8905142 w 12192000"/>
              <a:gd name="connsiteY31" fmla="*/ 264958 h 4939827"/>
              <a:gd name="connsiteX32" fmla="*/ 8968582 w 12192000"/>
              <a:gd name="connsiteY32" fmla="*/ 262728 h 4939827"/>
              <a:gd name="connsiteX33" fmla="*/ 8972994 w 12192000"/>
              <a:gd name="connsiteY33" fmla="*/ 263284 h 4939827"/>
              <a:gd name="connsiteX34" fmla="*/ 9004605 w 12192000"/>
              <a:gd name="connsiteY34" fmla="*/ 258041 h 4939827"/>
              <a:gd name="connsiteX35" fmla="*/ 9016165 w 12192000"/>
              <a:gd name="connsiteY35" fmla="*/ 261258 h 4939827"/>
              <a:gd name="connsiteX36" fmla="*/ 9043297 w 12192000"/>
              <a:gd name="connsiteY36" fmla="*/ 281547 h 4939827"/>
              <a:gd name="connsiteX37" fmla="*/ 9048315 w 12192000"/>
              <a:gd name="connsiteY37" fmla="*/ 279264 h 4939827"/>
              <a:gd name="connsiteX38" fmla="*/ 9054706 w 12192000"/>
              <a:gd name="connsiteY38" fmla="*/ 278538 h 4939827"/>
              <a:gd name="connsiteX39" fmla="*/ 9070919 w 12192000"/>
              <a:gd name="connsiteY39" fmla="*/ 281810 h 4939827"/>
              <a:gd name="connsiteX40" fmla="*/ 9076813 w 12192000"/>
              <a:gd name="connsiteY40" fmla="*/ 283909 h 4939827"/>
              <a:gd name="connsiteX41" fmla="*/ 9085871 w 12192000"/>
              <a:gd name="connsiteY41" fmla="*/ 285133 h 4939827"/>
              <a:gd name="connsiteX42" fmla="*/ 9086159 w 12192000"/>
              <a:gd name="connsiteY42" fmla="*/ 284887 h 4939827"/>
              <a:gd name="connsiteX43" fmla="*/ 9134606 w 12192000"/>
              <a:gd name="connsiteY43" fmla="*/ 288168 h 4939827"/>
              <a:gd name="connsiteX44" fmla="*/ 9195590 w 12192000"/>
              <a:gd name="connsiteY44" fmla="*/ 279568 h 4939827"/>
              <a:gd name="connsiteX45" fmla="*/ 9219336 w 12192000"/>
              <a:gd name="connsiteY45" fmla="*/ 278133 h 4939827"/>
              <a:gd name="connsiteX46" fmla="*/ 9232362 w 12192000"/>
              <a:gd name="connsiteY46" fmla="*/ 275894 h 4939827"/>
              <a:gd name="connsiteX47" fmla="*/ 9283638 w 12192000"/>
              <a:gd name="connsiteY47" fmla="*/ 299924 h 4939827"/>
              <a:gd name="connsiteX48" fmla="*/ 9371484 w 12192000"/>
              <a:gd name="connsiteY48" fmla="*/ 329634 h 4939827"/>
              <a:gd name="connsiteX49" fmla="*/ 9404829 w 12192000"/>
              <a:gd name="connsiteY49" fmla="*/ 339038 h 4939827"/>
              <a:gd name="connsiteX50" fmla="*/ 9427021 w 12192000"/>
              <a:gd name="connsiteY50" fmla="*/ 358784 h 4939827"/>
              <a:gd name="connsiteX51" fmla="*/ 9670844 w 12192000"/>
              <a:gd name="connsiteY51" fmla="*/ 405128 h 4939827"/>
              <a:gd name="connsiteX52" fmla="*/ 9816083 w 12192000"/>
              <a:gd name="connsiteY52" fmla="*/ 416573 h 4939827"/>
              <a:gd name="connsiteX53" fmla="*/ 9936741 w 12192000"/>
              <a:gd name="connsiteY53" fmla="*/ 437044 h 4939827"/>
              <a:gd name="connsiteX54" fmla="*/ 10050093 w 12192000"/>
              <a:gd name="connsiteY54" fmla="*/ 443783 h 4939827"/>
              <a:gd name="connsiteX55" fmla="*/ 10130090 w 12192000"/>
              <a:gd name="connsiteY55" fmla="*/ 459520 h 4939827"/>
              <a:gd name="connsiteX56" fmla="*/ 10173456 w 12192000"/>
              <a:gd name="connsiteY56" fmla="*/ 457749 h 4939827"/>
              <a:gd name="connsiteX57" fmla="*/ 10218232 w 12192000"/>
              <a:gd name="connsiteY57" fmla="*/ 459820 h 4939827"/>
              <a:gd name="connsiteX58" fmla="*/ 10354176 w 12192000"/>
              <a:gd name="connsiteY58" fmla="*/ 471377 h 4939827"/>
              <a:gd name="connsiteX59" fmla="*/ 10430681 w 12192000"/>
              <a:gd name="connsiteY59" fmla="*/ 481226 h 4939827"/>
              <a:gd name="connsiteX60" fmla="*/ 10478169 w 12192000"/>
              <a:gd name="connsiteY60" fmla="*/ 481774 h 4939827"/>
              <a:gd name="connsiteX61" fmla="*/ 10540907 w 12192000"/>
              <a:gd name="connsiteY61" fmla="*/ 485607 h 4939827"/>
              <a:gd name="connsiteX62" fmla="*/ 10614941 w 12192000"/>
              <a:gd name="connsiteY62" fmla="*/ 487592 h 4939827"/>
              <a:gd name="connsiteX63" fmla="*/ 10674098 w 12192000"/>
              <a:gd name="connsiteY63" fmla="*/ 521656 h 4939827"/>
              <a:gd name="connsiteX64" fmla="*/ 10874834 w 12192000"/>
              <a:gd name="connsiteY64" fmla="*/ 574867 h 4939827"/>
              <a:gd name="connsiteX65" fmla="*/ 10944981 w 12192000"/>
              <a:gd name="connsiteY65" fmla="*/ 615042 h 4939827"/>
              <a:gd name="connsiteX66" fmla="*/ 11006376 w 12192000"/>
              <a:gd name="connsiteY66" fmla="*/ 645957 h 4939827"/>
              <a:gd name="connsiteX67" fmla="*/ 11076308 w 12192000"/>
              <a:gd name="connsiteY67" fmla="*/ 675698 h 4939827"/>
              <a:gd name="connsiteX68" fmla="*/ 11148789 w 12192000"/>
              <a:gd name="connsiteY68" fmla="*/ 685041 h 4939827"/>
              <a:gd name="connsiteX69" fmla="*/ 11249129 w 12192000"/>
              <a:gd name="connsiteY69" fmla="*/ 684218 h 4939827"/>
              <a:gd name="connsiteX70" fmla="*/ 11299915 w 12192000"/>
              <a:gd name="connsiteY70" fmla="*/ 692177 h 4939827"/>
              <a:gd name="connsiteX71" fmla="*/ 11386973 w 12192000"/>
              <a:gd name="connsiteY71" fmla="*/ 708209 h 4939827"/>
              <a:gd name="connsiteX72" fmla="*/ 11500105 w 12192000"/>
              <a:gd name="connsiteY72" fmla="*/ 735014 h 4939827"/>
              <a:gd name="connsiteX73" fmla="*/ 11621735 w 12192000"/>
              <a:gd name="connsiteY73" fmla="*/ 789584 h 4939827"/>
              <a:gd name="connsiteX74" fmla="*/ 11691200 w 12192000"/>
              <a:gd name="connsiteY74" fmla="*/ 867902 h 4939827"/>
              <a:gd name="connsiteX75" fmla="*/ 11819427 w 12192000"/>
              <a:gd name="connsiteY75" fmla="*/ 911634 h 4939827"/>
              <a:gd name="connsiteX76" fmla="*/ 11969720 w 12192000"/>
              <a:gd name="connsiteY76" fmla="*/ 964737 h 4939827"/>
              <a:gd name="connsiteX77" fmla="*/ 12055766 w 12192000"/>
              <a:gd name="connsiteY77" fmla="*/ 991268 h 4939827"/>
              <a:gd name="connsiteX78" fmla="*/ 12171539 w 12192000"/>
              <a:gd name="connsiteY78" fmla="*/ 995427 h 4939827"/>
              <a:gd name="connsiteX79" fmla="*/ 12187831 w 12192000"/>
              <a:gd name="connsiteY79" fmla="*/ 996580 h 4939827"/>
              <a:gd name="connsiteX80" fmla="*/ 12192000 w 12192000"/>
              <a:gd name="connsiteY80" fmla="*/ 996726 h 4939827"/>
              <a:gd name="connsiteX81" fmla="*/ 12192000 w 12192000"/>
              <a:gd name="connsiteY81" fmla="*/ 4939827 h 4939827"/>
              <a:gd name="connsiteX82" fmla="*/ 0 w 12192000"/>
              <a:gd name="connsiteY82" fmla="*/ 4939827 h 4939827"/>
              <a:gd name="connsiteX83" fmla="*/ 0 w 12192000"/>
              <a:gd name="connsiteY83" fmla="*/ 512043 h 4939827"/>
              <a:gd name="connsiteX84" fmla="*/ 7381 w 12192000"/>
              <a:gd name="connsiteY84" fmla="*/ 512580 h 4939827"/>
              <a:gd name="connsiteX85" fmla="*/ 100029 w 12192000"/>
              <a:gd name="connsiteY85" fmla="*/ 504758 h 4939827"/>
              <a:gd name="connsiteX86" fmla="*/ 155244 w 12192000"/>
              <a:gd name="connsiteY86" fmla="*/ 525130 h 4939827"/>
              <a:gd name="connsiteX87" fmla="*/ 254366 w 12192000"/>
              <a:gd name="connsiteY87" fmla="*/ 534449 h 4939827"/>
              <a:gd name="connsiteX88" fmla="*/ 447292 w 12192000"/>
              <a:gd name="connsiteY88" fmla="*/ 542725 h 4939827"/>
              <a:gd name="connsiteX89" fmla="*/ 628105 w 12192000"/>
              <a:gd name="connsiteY89" fmla="*/ 547853 h 4939827"/>
              <a:gd name="connsiteX90" fmla="*/ 783146 w 12192000"/>
              <a:gd name="connsiteY90" fmla="*/ 591799 h 4939827"/>
              <a:gd name="connsiteX91" fmla="*/ 1043676 w 12192000"/>
              <a:gd name="connsiteY91" fmla="*/ 591887 h 4939827"/>
              <a:gd name="connsiteX92" fmla="*/ 1281816 w 12192000"/>
              <a:gd name="connsiteY92" fmla="*/ 520946 h 4939827"/>
              <a:gd name="connsiteX93" fmla="*/ 1486347 w 12192000"/>
              <a:gd name="connsiteY93" fmla="*/ 487310 h 4939827"/>
              <a:gd name="connsiteX94" fmla="*/ 1568079 w 12192000"/>
              <a:gd name="connsiteY94" fmla="*/ 462531 h 4939827"/>
              <a:gd name="connsiteX95" fmla="*/ 1622516 w 12192000"/>
              <a:gd name="connsiteY95" fmla="*/ 466058 h 4939827"/>
              <a:gd name="connsiteX96" fmla="*/ 1655457 w 12192000"/>
              <a:gd name="connsiteY96" fmla="*/ 465359 h 4939827"/>
              <a:gd name="connsiteX97" fmla="*/ 1717454 w 12192000"/>
              <a:gd name="connsiteY97" fmla="*/ 417203 h 4939827"/>
              <a:gd name="connsiteX98" fmla="*/ 1913794 w 12192000"/>
              <a:gd name="connsiteY98" fmla="*/ 365255 h 4939827"/>
              <a:gd name="connsiteX99" fmla="*/ 2129762 w 12192000"/>
              <a:gd name="connsiteY99" fmla="*/ 367832 h 4939827"/>
              <a:gd name="connsiteX100" fmla="*/ 2376970 w 12192000"/>
              <a:gd name="connsiteY100" fmla="*/ 350129 h 4939827"/>
              <a:gd name="connsiteX101" fmla="*/ 2480155 w 12192000"/>
              <a:gd name="connsiteY101" fmla="*/ 359227 h 4939827"/>
              <a:gd name="connsiteX102" fmla="*/ 2586782 w 12192000"/>
              <a:gd name="connsiteY102" fmla="*/ 339352 h 4939827"/>
              <a:gd name="connsiteX103" fmla="*/ 2679617 w 12192000"/>
              <a:gd name="connsiteY103" fmla="*/ 305383 h 4939827"/>
              <a:gd name="connsiteX104" fmla="*/ 2788947 w 12192000"/>
              <a:gd name="connsiteY104" fmla="*/ 250375 h 4939827"/>
              <a:gd name="connsiteX105" fmla="*/ 2965530 w 12192000"/>
              <a:gd name="connsiteY105" fmla="*/ 245958 h 4939827"/>
              <a:gd name="connsiteX106" fmla="*/ 3103677 w 12192000"/>
              <a:gd name="connsiteY106" fmla="*/ 209527 h 4939827"/>
              <a:gd name="connsiteX107" fmla="*/ 3126759 w 12192000"/>
              <a:gd name="connsiteY107" fmla="*/ 211226 h 4939827"/>
              <a:gd name="connsiteX108" fmla="*/ 3164020 w 12192000"/>
              <a:gd name="connsiteY108" fmla="*/ 212779 h 4939827"/>
              <a:gd name="connsiteX109" fmla="*/ 3285019 w 12192000"/>
              <a:gd name="connsiteY109" fmla="*/ 220535 h 4939827"/>
              <a:gd name="connsiteX110" fmla="*/ 3365154 w 12192000"/>
              <a:gd name="connsiteY110" fmla="*/ 226416 h 4939827"/>
              <a:gd name="connsiteX111" fmla="*/ 3367507 w 12192000"/>
              <a:gd name="connsiteY111" fmla="*/ 225416 h 4939827"/>
              <a:gd name="connsiteX112" fmla="*/ 3387567 w 12192000"/>
              <a:gd name="connsiteY112" fmla="*/ 227103 h 4939827"/>
              <a:gd name="connsiteX113" fmla="*/ 3498001 w 12192000"/>
              <a:gd name="connsiteY113" fmla="*/ 231941 h 4939827"/>
              <a:gd name="connsiteX114" fmla="*/ 3561557 w 12192000"/>
              <a:gd name="connsiteY114" fmla="*/ 228095 h 4939827"/>
              <a:gd name="connsiteX115" fmla="*/ 3611920 w 12192000"/>
              <a:gd name="connsiteY115" fmla="*/ 218094 h 4939827"/>
              <a:gd name="connsiteX116" fmla="*/ 3620528 w 12192000"/>
              <a:gd name="connsiteY116" fmla="*/ 218788 h 4939827"/>
              <a:gd name="connsiteX117" fmla="*/ 3620766 w 12192000"/>
              <a:gd name="connsiteY117" fmla="*/ 218511 h 4939827"/>
              <a:gd name="connsiteX118" fmla="*/ 3629977 w 12192000"/>
              <a:gd name="connsiteY118" fmla="*/ 218664 h 4939827"/>
              <a:gd name="connsiteX119" fmla="*/ 3636217 w 12192000"/>
              <a:gd name="connsiteY119" fmla="*/ 220048 h 4939827"/>
              <a:gd name="connsiteX120" fmla="*/ 3709484 w 12192000"/>
              <a:gd name="connsiteY120" fmla="*/ 186927 h 4939827"/>
              <a:gd name="connsiteX121" fmla="*/ 3761342 w 12192000"/>
              <a:gd name="connsiteY121" fmla="*/ 177474 h 4939827"/>
              <a:gd name="connsiteX122" fmla="*/ 3799748 w 12192000"/>
              <a:gd name="connsiteY122" fmla="*/ 167154 h 4939827"/>
              <a:gd name="connsiteX123" fmla="*/ 3922756 w 12192000"/>
              <a:gd name="connsiteY123" fmla="*/ 194044 h 4939827"/>
              <a:gd name="connsiteX124" fmla="*/ 4028476 w 12192000"/>
              <a:gd name="connsiteY124" fmla="*/ 223679 h 4939827"/>
              <a:gd name="connsiteX125" fmla="*/ 4191582 w 12192000"/>
              <a:gd name="connsiteY125" fmla="*/ 238952 h 4939827"/>
              <a:gd name="connsiteX126" fmla="*/ 4251024 w 12192000"/>
              <a:gd name="connsiteY126" fmla="*/ 240874 h 4939827"/>
              <a:gd name="connsiteX127" fmla="*/ 4355275 w 12192000"/>
              <a:gd name="connsiteY127" fmla="*/ 260205 h 4939827"/>
              <a:gd name="connsiteX128" fmla="*/ 4423807 w 12192000"/>
              <a:gd name="connsiteY128" fmla="*/ 270366 h 4939827"/>
              <a:gd name="connsiteX129" fmla="*/ 4558432 w 12192000"/>
              <a:gd name="connsiteY129" fmla="*/ 269194 h 4939827"/>
              <a:gd name="connsiteX130" fmla="*/ 4635061 w 12192000"/>
              <a:gd name="connsiteY130" fmla="*/ 280682 h 4939827"/>
              <a:gd name="connsiteX131" fmla="*/ 4807427 w 12192000"/>
              <a:gd name="connsiteY131" fmla="*/ 276835 h 4939827"/>
              <a:gd name="connsiteX132" fmla="*/ 5028933 w 12192000"/>
              <a:gd name="connsiteY132" fmla="*/ 183887 h 4939827"/>
              <a:gd name="connsiteX133" fmla="*/ 5093642 w 12192000"/>
              <a:gd name="connsiteY133" fmla="*/ 177214 h 4939827"/>
              <a:gd name="connsiteX134" fmla="*/ 5102642 w 12192000"/>
              <a:gd name="connsiteY134" fmla="*/ 186816 h 4939827"/>
              <a:gd name="connsiteX135" fmla="*/ 5193590 w 12192000"/>
              <a:gd name="connsiteY135" fmla="*/ 156458 h 4939827"/>
              <a:gd name="connsiteX136" fmla="*/ 5323922 w 12192000"/>
              <a:gd name="connsiteY136" fmla="*/ 146332 h 4939827"/>
              <a:gd name="connsiteX137" fmla="*/ 5421860 w 12192000"/>
              <a:gd name="connsiteY137" fmla="*/ 167298 h 4939827"/>
              <a:gd name="connsiteX138" fmla="*/ 5476948 w 12192000"/>
              <a:gd name="connsiteY138" fmla="*/ 173249 h 4939827"/>
              <a:gd name="connsiteX139" fmla="*/ 5516842 w 12192000"/>
              <a:gd name="connsiteY139" fmla="*/ 184018 h 4939827"/>
              <a:gd name="connsiteX140" fmla="*/ 5619415 w 12192000"/>
              <a:gd name="connsiteY140" fmla="*/ 176781 h 4939827"/>
              <a:gd name="connsiteX141" fmla="*/ 5789867 w 12192000"/>
              <a:gd name="connsiteY141" fmla="*/ 150304 h 4939827"/>
              <a:gd name="connsiteX142" fmla="*/ 5825953 w 12192000"/>
              <a:gd name="connsiteY142" fmla="*/ 147907 h 4939827"/>
              <a:gd name="connsiteX143" fmla="*/ 5856168 w 12192000"/>
              <a:gd name="connsiteY143" fmla="*/ 158719 h 4939827"/>
              <a:gd name="connsiteX144" fmla="*/ 5862476 w 12192000"/>
              <a:gd name="connsiteY144" fmla="*/ 172447 h 4939827"/>
              <a:gd name="connsiteX145" fmla="*/ 5882195 w 12192000"/>
              <a:gd name="connsiteY145" fmla="*/ 173195 h 4939827"/>
              <a:gd name="connsiteX146" fmla="*/ 5952585 w 12192000"/>
              <a:gd name="connsiteY146" fmla="*/ 161012 h 4939827"/>
              <a:gd name="connsiteX147" fmla="*/ 6001964 w 12192000"/>
              <a:gd name="connsiteY147" fmla="*/ 154786 h 4939827"/>
              <a:gd name="connsiteX148" fmla="*/ 6184207 w 12192000"/>
              <a:gd name="connsiteY148" fmla="*/ 132658 h 4939827"/>
              <a:gd name="connsiteX149" fmla="*/ 6415830 w 12192000"/>
              <a:gd name="connsiteY149" fmla="*/ 136006 h 4939827"/>
              <a:gd name="connsiteX150" fmla="*/ 6756965 w 12192000"/>
              <a:gd name="connsiteY150" fmla="*/ 57636 h 4939827"/>
              <a:gd name="connsiteX151" fmla="*/ 6819400 w 12192000"/>
              <a:gd name="connsiteY151" fmla="*/ 30742 h 4939827"/>
              <a:gd name="connsiteX152" fmla="*/ 6986370 w 12192000"/>
              <a:gd name="connsiteY152" fmla="*/ 12659 h 4939827"/>
              <a:gd name="connsiteX153" fmla="*/ 6989536 w 12192000"/>
              <a:gd name="connsiteY153" fmla="*/ 14528 h 4939827"/>
              <a:gd name="connsiteX154" fmla="*/ 7015933 w 12192000"/>
              <a:gd name="connsiteY154" fmla="*/ 9653 h 4939827"/>
              <a:gd name="connsiteX155" fmla="*/ 7020592 w 12192000"/>
              <a:gd name="connsiteY155" fmla="*/ 1651 h 4939827"/>
              <a:gd name="connsiteX156" fmla="*/ 7025905 w 12192000"/>
              <a:gd name="connsiteY156" fmla="*/ 0 h 4939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Lst>
            <a:rect l="l" t="t" r="r" b="b"/>
            <a:pathLst>
              <a:path w="12192000" h="4939827">
                <a:moveTo>
                  <a:pt x="7025905" y="0"/>
                </a:moveTo>
                <a:lnTo>
                  <a:pt x="7032579" y="2808"/>
                </a:lnTo>
                <a:cubicBezTo>
                  <a:pt x="7044119" y="6590"/>
                  <a:pt x="7059062" y="10207"/>
                  <a:pt x="7079505" y="12971"/>
                </a:cubicBezTo>
                <a:cubicBezTo>
                  <a:pt x="7111522" y="10537"/>
                  <a:pt x="7122591" y="11519"/>
                  <a:pt x="7158791" y="12462"/>
                </a:cubicBezTo>
                <a:lnTo>
                  <a:pt x="7233338" y="24846"/>
                </a:lnTo>
                <a:cubicBezTo>
                  <a:pt x="7247177" y="23787"/>
                  <a:pt x="7254856" y="25962"/>
                  <a:pt x="7259791" y="29557"/>
                </a:cubicBezTo>
                <a:lnTo>
                  <a:pt x="7263923" y="35029"/>
                </a:lnTo>
                <a:lnTo>
                  <a:pt x="7281549" y="39654"/>
                </a:lnTo>
                <a:lnTo>
                  <a:pt x="7374735" y="65326"/>
                </a:lnTo>
                <a:lnTo>
                  <a:pt x="7376078" y="63849"/>
                </a:lnTo>
                <a:lnTo>
                  <a:pt x="7402026" y="60308"/>
                </a:lnTo>
                <a:lnTo>
                  <a:pt x="7415091" y="77403"/>
                </a:lnTo>
                <a:cubicBezTo>
                  <a:pt x="7421672" y="79965"/>
                  <a:pt x="7475806" y="92960"/>
                  <a:pt x="7488682" y="83440"/>
                </a:cubicBezTo>
                <a:cubicBezTo>
                  <a:pt x="7541625" y="94782"/>
                  <a:pt x="7683214" y="133614"/>
                  <a:pt x="7732750" y="145456"/>
                </a:cubicBezTo>
                <a:cubicBezTo>
                  <a:pt x="7748318" y="162765"/>
                  <a:pt x="7764581" y="171696"/>
                  <a:pt x="7785900" y="154493"/>
                </a:cubicBezTo>
                <a:cubicBezTo>
                  <a:pt x="7822539" y="158614"/>
                  <a:pt x="7915312" y="166523"/>
                  <a:pt x="7952584" y="170181"/>
                </a:cubicBezTo>
                <a:cubicBezTo>
                  <a:pt x="7998047" y="181004"/>
                  <a:pt x="8029749" y="207794"/>
                  <a:pt x="8058681" y="219431"/>
                </a:cubicBezTo>
                <a:cubicBezTo>
                  <a:pt x="8095466" y="185885"/>
                  <a:pt x="8090835" y="241759"/>
                  <a:pt x="8126175" y="240005"/>
                </a:cubicBezTo>
                <a:cubicBezTo>
                  <a:pt x="8163290" y="246246"/>
                  <a:pt x="8238799" y="256773"/>
                  <a:pt x="8281371" y="256875"/>
                </a:cubicBezTo>
                <a:cubicBezTo>
                  <a:pt x="8313651" y="251026"/>
                  <a:pt x="8346882" y="248570"/>
                  <a:pt x="8381609" y="240618"/>
                </a:cubicBezTo>
                <a:lnTo>
                  <a:pt x="8406759" y="232517"/>
                </a:lnTo>
                <a:lnTo>
                  <a:pt x="8426506" y="241842"/>
                </a:lnTo>
                <a:lnTo>
                  <a:pt x="8427949" y="240981"/>
                </a:lnTo>
                <a:cubicBezTo>
                  <a:pt x="8431925" y="239458"/>
                  <a:pt x="8436260" y="239096"/>
                  <a:pt x="8441468" y="241157"/>
                </a:cubicBezTo>
                <a:lnTo>
                  <a:pt x="8565757" y="255317"/>
                </a:lnTo>
                <a:lnTo>
                  <a:pt x="8573171" y="258426"/>
                </a:lnTo>
                <a:lnTo>
                  <a:pt x="8573548" y="258241"/>
                </a:lnTo>
                <a:cubicBezTo>
                  <a:pt x="8575650" y="258391"/>
                  <a:pt x="8618469" y="259217"/>
                  <a:pt x="8622021" y="261028"/>
                </a:cubicBezTo>
                <a:lnTo>
                  <a:pt x="8672650" y="254821"/>
                </a:lnTo>
                <a:cubicBezTo>
                  <a:pt x="8716151" y="260353"/>
                  <a:pt x="8748971" y="243487"/>
                  <a:pt x="8785543" y="263406"/>
                </a:cubicBezTo>
                <a:cubicBezTo>
                  <a:pt x="8826293" y="268498"/>
                  <a:pt x="8797654" y="254573"/>
                  <a:pt x="8830588" y="265483"/>
                </a:cubicBezTo>
                <a:cubicBezTo>
                  <a:pt x="8849202" y="267272"/>
                  <a:pt x="8877544" y="266277"/>
                  <a:pt x="8905142" y="264958"/>
                </a:cubicBezTo>
                <a:lnTo>
                  <a:pt x="8968582" y="262728"/>
                </a:lnTo>
                <a:lnTo>
                  <a:pt x="8972994" y="263284"/>
                </a:lnTo>
                <a:lnTo>
                  <a:pt x="9004605" y="258041"/>
                </a:lnTo>
                <a:lnTo>
                  <a:pt x="9016165" y="261258"/>
                </a:lnTo>
                <a:cubicBezTo>
                  <a:pt x="9028775" y="267579"/>
                  <a:pt x="9039083" y="277488"/>
                  <a:pt x="9043297" y="281547"/>
                </a:cubicBezTo>
                <a:lnTo>
                  <a:pt x="9048315" y="279264"/>
                </a:lnTo>
                <a:lnTo>
                  <a:pt x="9054706" y="278538"/>
                </a:lnTo>
                <a:lnTo>
                  <a:pt x="9070919" y="281810"/>
                </a:lnTo>
                <a:lnTo>
                  <a:pt x="9076813" y="283909"/>
                </a:lnTo>
                <a:cubicBezTo>
                  <a:pt x="9080948" y="285030"/>
                  <a:pt x="9083794" y="285362"/>
                  <a:pt x="9085871" y="285133"/>
                </a:cubicBezTo>
                <a:lnTo>
                  <a:pt x="9086159" y="284887"/>
                </a:lnTo>
                <a:lnTo>
                  <a:pt x="9134606" y="288168"/>
                </a:lnTo>
                <a:cubicBezTo>
                  <a:pt x="9149441" y="274272"/>
                  <a:pt x="9194106" y="309414"/>
                  <a:pt x="9195590" y="279568"/>
                </a:cubicBezTo>
                <a:cubicBezTo>
                  <a:pt x="9212898" y="284479"/>
                  <a:pt x="9220866" y="298055"/>
                  <a:pt x="9219336" y="278133"/>
                </a:cubicBezTo>
                <a:cubicBezTo>
                  <a:pt x="9225159" y="279201"/>
                  <a:pt x="9229164" y="278078"/>
                  <a:pt x="9232362" y="275894"/>
                </a:cubicBezTo>
                <a:lnTo>
                  <a:pt x="9283638" y="299924"/>
                </a:lnTo>
                <a:lnTo>
                  <a:pt x="9371484" y="329634"/>
                </a:lnTo>
                <a:lnTo>
                  <a:pt x="9404829" y="339038"/>
                </a:lnTo>
                <a:lnTo>
                  <a:pt x="9427021" y="358784"/>
                </a:lnTo>
                <a:cubicBezTo>
                  <a:pt x="9500124" y="364086"/>
                  <a:pt x="9604652" y="390635"/>
                  <a:pt x="9670844" y="405128"/>
                </a:cubicBezTo>
                <a:cubicBezTo>
                  <a:pt x="9688531" y="417998"/>
                  <a:pt x="9762277" y="426463"/>
                  <a:pt x="9816083" y="416573"/>
                </a:cubicBezTo>
                <a:lnTo>
                  <a:pt x="9936741" y="437044"/>
                </a:lnTo>
                <a:cubicBezTo>
                  <a:pt x="9978091" y="447025"/>
                  <a:pt x="10008641" y="443705"/>
                  <a:pt x="10050093" y="443783"/>
                </a:cubicBezTo>
                <a:cubicBezTo>
                  <a:pt x="10074709" y="448779"/>
                  <a:pt x="10088915" y="449258"/>
                  <a:pt x="10130090" y="459520"/>
                </a:cubicBezTo>
                <a:cubicBezTo>
                  <a:pt x="10137791" y="458564"/>
                  <a:pt x="10165777" y="459877"/>
                  <a:pt x="10173456" y="457749"/>
                </a:cubicBezTo>
                <a:lnTo>
                  <a:pt x="10218232" y="459820"/>
                </a:lnTo>
                <a:lnTo>
                  <a:pt x="10354176" y="471377"/>
                </a:lnTo>
                <a:cubicBezTo>
                  <a:pt x="10367946" y="478917"/>
                  <a:pt x="10417270" y="488110"/>
                  <a:pt x="10430681" y="481226"/>
                </a:cubicBezTo>
                <a:cubicBezTo>
                  <a:pt x="10441804" y="481366"/>
                  <a:pt x="10469025" y="490181"/>
                  <a:pt x="10478169" y="481774"/>
                </a:cubicBezTo>
                <a:cubicBezTo>
                  <a:pt x="10503830" y="488972"/>
                  <a:pt x="10531359" y="489751"/>
                  <a:pt x="10540907" y="485607"/>
                </a:cubicBezTo>
                <a:cubicBezTo>
                  <a:pt x="10569054" y="475472"/>
                  <a:pt x="10590882" y="489185"/>
                  <a:pt x="10614941" y="487592"/>
                </a:cubicBezTo>
                <a:cubicBezTo>
                  <a:pt x="10654657" y="492458"/>
                  <a:pt x="10645652" y="516778"/>
                  <a:pt x="10674098" y="521656"/>
                </a:cubicBezTo>
                <a:cubicBezTo>
                  <a:pt x="10737163" y="537583"/>
                  <a:pt x="10829686" y="559302"/>
                  <a:pt x="10874834" y="574867"/>
                </a:cubicBezTo>
                <a:cubicBezTo>
                  <a:pt x="10919981" y="590432"/>
                  <a:pt x="10878682" y="577481"/>
                  <a:pt x="10944981" y="615042"/>
                </a:cubicBezTo>
                <a:cubicBezTo>
                  <a:pt x="10976235" y="616974"/>
                  <a:pt x="10982969" y="648568"/>
                  <a:pt x="11006376" y="645957"/>
                </a:cubicBezTo>
                <a:cubicBezTo>
                  <a:pt x="11005343" y="630631"/>
                  <a:pt x="11047577" y="676048"/>
                  <a:pt x="11076308" y="675698"/>
                </a:cubicBezTo>
                <a:cubicBezTo>
                  <a:pt x="11093142" y="677175"/>
                  <a:pt x="11131116" y="681348"/>
                  <a:pt x="11148789" y="685041"/>
                </a:cubicBezTo>
                <a:cubicBezTo>
                  <a:pt x="11177310" y="688243"/>
                  <a:pt x="11217768" y="714725"/>
                  <a:pt x="11249129" y="684218"/>
                </a:cubicBezTo>
                <a:cubicBezTo>
                  <a:pt x="11276269" y="697037"/>
                  <a:pt x="11257432" y="693670"/>
                  <a:pt x="11299915" y="692177"/>
                </a:cubicBezTo>
                <a:cubicBezTo>
                  <a:pt x="11314401" y="703224"/>
                  <a:pt x="11371412" y="714421"/>
                  <a:pt x="11386973" y="708209"/>
                </a:cubicBezTo>
                <a:cubicBezTo>
                  <a:pt x="11425657" y="716286"/>
                  <a:pt x="11454555" y="715485"/>
                  <a:pt x="11500105" y="735014"/>
                </a:cubicBezTo>
                <a:cubicBezTo>
                  <a:pt x="11545172" y="751781"/>
                  <a:pt x="11573053" y="787789"/>
                  <a:pt x="11621735" y="789584"/>
                </a:cubicBezTo>
                <a:lnTo>
                  <a:pt x="11691200" y="867902"/>
                </a:lnTo>
                <a:cubicBezTo>
                  <a:pt x="11734106" y="911360"/>
                  <a:pt x="11773008" y="895495"/>
                  <a:pt x="11819427" y="911634"/>
                </a:cubicBezTo>
                <a:lnTo>
                  <a:pt x="11969720" y="964737"/>
                </a:lnTo>
                <a:cubicBezTo>
                  <a:pt x="12009110" y="978008"/>
                  <a:pt x="12010206" y="989588"/>
                  <a:pt x="12055766" y="991268"/>
                </a:cubicBezTo>
                <a:cubicBezTo>
                  <a:pt x="12105723" y="1003445"/>
                  <a:pt x="12068493" y="1020292"/>
                  <a:pt x="12171539" y="995427"/>
                </a:cubicBezTo>
                <a:cubicBezTo>
                  <a:pt x="12174929" y="995822"/>
                  <a:pt x="12180763" y="996228"/>
                  <a:pt x="12187831" y="996580"/>
                </a:cubicBezTo>
                <a:lnTo>
                  <a:pt x="12192000" y="996726"/>
                </a:lnTo>
                <a:lnTo>
                  <a:pt x="12192000" y="4939827"/>
                </a:lnTo>
                <a:lnTo>
                  <a:pt x="0" y="4939827"/>
                </a:lnTo>
                <a:lnTo>
                  <a:pt x="0" y="512043"/>
                </a:lnTo>
                <a:lnTo>
                  <a:pt x="7381" y="512580"/>
                </a:lnTo>
                <a:cubicBezTo>
                  <a:pt x="39359" y="514524"/>
                  <a:pt x="72732" y="514144"/>
                  <a:pt x="100029" y="504758"/>
                </a:cubicBezTo>
                <a:cubicBezTo>
                  <a:pt x="115935" y="525779"/>
                  <a:pt x="143126" y="489229"/>
                  <a:pt x="155244" y="525130"/>
                </a:cubicBezTo>
                <a:cubicBezTo>
                  <a:pt x="173881" y="522487"/>
                  <a:pt x="242791" y="514086"/>
                  <a:pt x="254366" y="534449"/>
                </a:cubicBezTo>
                <a:cubicBezTo>
                  <a:pt x="303041" y="537382"/>
                  <a:pt x="380161" y="541650"/>
                  <a:pt x="447292" y="542725"/>
                </a:cubicBezTo>
                <a:cubicBezTo>
                  <a:pt x="530282" y="553078"/>
                  <a:pt x="572130" y="539673"/>
                  <a:pt x="628105" y="547853"/>
                </a:cubicBezTo>
                <a:cubicBezTo>
                  <a:pt x="661608" y="509671"/>
                  <a:pt x="746152" y="605137"/>
                  <a:pt x="783146" y="591799"/>
                </a:cubicBezTo>
                <a:cubicBezTo>
                  <a:pt x="862499" y="590113"/>
                  <a:pt x="949481" y="579142"/>
                  <a:pt x="1043676" y="591887"/>
                </a:cubicBezTo>
                <a:cubicBezTo>
                  <a:pt x="1120353" y="576991"/>
                  <a:pt x="1172004" y="553592"/>
                  <a:pt x="1281816" y="520946"/>
                </a:cubicBezTo>
                <a:cubicBezTo>
                  <a:pt x="1339915" y="511282"/>
                  <a:pt x="1459480" y="554579"/>
                  <a:pt x="1486347" y="487310"/>
                </a:cubicBezTo>
                <a:cubicBezTo>
                  <a:pt x="1507765" y="532008"/>
                  <a:pt x="1539168" y="465954"/>
                  <a:pt x="1568079" y="462531"/>
                </a:cubicBezTo>
                <a:cubicBezTo>
                  <a:pt x="1587821" y="491525"/>
                  <a:pt x="1601468" y="469316"/>
                  <a:pt x="1622516" y="466058"/>
                </a:cubicBezTo>
                <a:cubicBezTo>
                  <a:pt x="1630056" y="483510"/>
                  <a:pt x="1647504" y="484261"/>
                  <a:pt x="1655457" y="465359"/>
                </a:cubicBezTo>
                <a:cubicBezTo>
                  <a:pt x="1651800" y="419723"/>
                  <a:pt x="1709718" y="447719"/>
                  <a:pt x="1717454" y="417203"/>
                </a:cubicBezTo>
                <a:cubicBezTo>
                  <a:pt x="1753115" y="414011"/>
                  <a:pt x="1882851" y="412376"/>
                  <a:pt x="1913794" y="365255"/>
                </a:cubicBezTo>
                <a:cubicBezTo>
                  <a:pt x="2001060" y="361067"/>
                  <a:pt x="2099559" y="366414"/>
                  <a:pt x="2129762" y="367832"/>
                </a:cubicBezTo>
                <a:cubicBezTo>
                  <a:pt x="2215380" y="355065"/>
                  <a:pt x="2248807" y="343296"/>
                  <a:pt x="2376970" y="350129"/>
                </a:cubicBezTo>
                <a:cubicBezTo>
                  <a:pt x="2393251" y="360463"/>
                  <a:pt x="2473371" y="379419"/>
                  <a:pt x="2480155" y="359227"/>
                </a:cubicBezTo>
                <a:cubicBezTo>
                  <a:pt x="2520060" y="359505"/>
                  <a:pt x="2561270" y="311415"/>
                  <a:pt x="2586782" y="339352"/>
                </a:cubicBezTo>
                <a:cubicBezTo>
                  <a:pt x="2585230" y="294982"/>
                  <a:pt x="2653633" y="316689"/>
                  <a:pt x="2679617" y="305383"/>
                </a:cubicBezTo>
                <a:cubicBezTo>
                  <a:pt x="2721434" y="266011"/>
                  <a:pt x="2746765" y="276002"/>
                  <a:pt x="2788947" y="250375"/>
                </a:cubicBezTo>
                <a:cubicBezTo>
                  <a:pt x="2851672" y="235447"/>
                  <a:pt x="2913075" y="252766"/>
                  <a:pt x="2965530" y="245958"/>
                </a:cubicBezTo>
                <a:cubicBezTo>
                  <a:pt x="3001911" y="238336"/>
                  <a:pt x="3090203" y="217828"/>
                  <a:pt x="3103677" y="209527"/>
                </a:cubicBezTo>
                <a:lnTo>
                  <a:pt x="3126759" y="211226"/>
                </a:lnTo>
                <a:cubicBezTo>
                  <a:pt x="3136908" y="211889"/>
                  <a:pt x="3148903" y="212490"/>
                  <a:pt x="3164020" y="212779"/>
                </a:cubicBezTo>
                <a:cubicBezTo>
                  <a:pt x="3225474" y="210084"/>
                  <a:pt x="3231859" y="218227"/>
                  <a:pt x="3285019" y="220535"/>
                </a:cubicBezTo>
                <a:cubicBezTo>
                  <a:pt x="3318541" y="222809"/>
                  <a:pt x="3359787" y="223898"/>
                  <a:pt x="3365154" y="226416"/>
                </a:cubicBezTo>
                <a:lnTo>
                  <a:pt x="3367507" y="225416"/>
                </a:lnTo>
                <a:cubicBezTo>
                  <a:pt x="3377583" y="223667"/>
                  <a:pt x="3383502" y="224760"/>
                  <a:pt x="3387567" y="227103"/>
                </a:cubicBezTo>
                <a:lnTo>
                  <a:pt x="3498001" y="231941"/>
                </a:lnTo>
                <a:cubicBezTo>
                  <a:pt x="3513569" y="226158"/>
                  <a:pt x="3539132" y="232525"/>
                  <a:pt x="3561557" y="228095"/>
                </a:cubicBezTo>
                <a:cubicBezTo>
                  <a:pt x="3574944" y="230843"/>
                  <a:pt x="3597426" y="216287"/>
                  <a:pt x="3611920" y="218094"/>
                </a:cubicBezTo>
                <a:lnTo>
                  <a:pt x="3620528" y="218788"/>
                </a:lnTo>
                <a:lnTo>
                  <a:pt x="3620766" y="218511"/>
                </a:lnTo>
                <a:cubicBezTo>
                  <a:pt x="3622780" y="218042"/>
                  <a:pt x="3625663" y="218038"/>
                  <a:pt x="3629977" y="218664"/>
                </a:cubicBezTo>
                <a:lnTo>
                  <a:pt x="3636217" y="220048"/>
                </a:lnTo>
                <a:lnTo>
                  <a:pt x="3709484" y="186927"/>
                </a:lnTo>
                <a:cubicBezTo>
                  <a:pt x="3731015" y="183190"/>
                  <a:pt x="3745790" y="180810"/>
                  <a:pt x="3761342" y="177474"/>
                </a:cubicBezTo>
                <a:lnTo>
                  <a:pt x="3799748" y="167154"/>
                </a:lnTo>
                <a:lnTo>
                  <a:pt x="3922756" y="194044"/>
                </a:lnTo>
                <a:cubicBezTo>
                  <a:pt x="3960877" y="203465"/>
                  <a:pt x="3965250" y="215357"/>
                  <a:pt x="4028476" y="223679"/>
                </a:cubicBezTo>
                <a:cubicBezTo>
                  <a:pt x="4088751" y="228019"/>
                  <a:pt x="4139112" y="248870"/>
                  <a:pt x="4191582" y="238952"/>
                </a:cubicBezTo>
                <a:cubicBezTo>
                  <a:pt x="4210842" y="254091"/>
                  <a:pt x="4229809" y="260810"/>
                  <a:pt x="4251024" y="240874"/>
                </a:cubicBezTo>
                <a:cubicBezTo>
                  <a:pt x="4306627" y="250935"/>
                  <a:pt x="4317066" y="281625"/>
                  <a:pt x="4355275" y="260205"/>
                </a:cubicBezTo>
                <a:cubicBezTo>
                  <a:pt x="4390577" y="327090"/>
                  <a:pt x="4385658" y="272111"/>
                  <a:pt x="4423807" y="270366"/>
                </a:cubicBezTo>
                <a:cubicBezTo>
                  <a:pt x="4457666" y="271864"/>
                  <a:pt x="4523223" y="267475"/>
                  <a:pt x="4558432" y="269194"/>
                </a:cubicBezTo>
                <a:cubicBezTo>
                  <a:pt x="4594553" y="230955"/>
                  <a:pt x="4596517" y="287120"/>
                  <a:pt x="4635061" y="280682"/>
                </a:cubicBezTo>
                <a:cubicBezTo>
                  <a:pt x="4676560" y="281955"/>
                  <a:pt x="4741782" y="292968"/>
                  <a:pt x="4807427" y="276835"/>
                </a:cubicBezTo>
                <a:cubicBezTo>
                  <a:pt x="4876769" y="256626"/>
                  <a:pt x="4951997" y="249407"/>
                  <a:pt x="5028933" y="183887"/>
                </a:cubicBezTo>
                <a:cubicBezTo>
                  <a:pt x="5044713" y="164149"/>
                  <a:pt x="5073685" y="161161"/>
                  <a:pt x="5093642" y="177214"/>
                </a:cubicBezTo>
                <a:cubicBezTo>
                  <a:pt x="5097077" y="179978"/>
                  <a:pt x="5100108" y="183212"/>
                  <a:pt x="5102642" y="186816"/>
                </a:cubicBezTo>
                <a:cubicBezTo>
                  <a:pt x="5150234" y="139156"/>
                  <a:pt x="5169674" y="190314"/>
                  <a:pt x="5193590" y="156458"/>
                </a:cubicBezTo>
                <a:cubicBezTo>
                  <a:pt x="5257854" y="151722"/>
                  <a:pt x="5301917" y="175841"/>
                  <a:pt x="5323922" y="146332"/>
                </a:cubicBezTo>
                <a:cubicBezTo>
                  <a:pt x="5355266" y="153538"/>
                  <a:pt x="5392601" y="198271"/>
                  <a:pt x="5421860" y="167298"/>
                </a:cubicBezTo>
                <a:cubicBezTo>
                  <a:pt x="5420630" y="196364"/>
                  <a:pt x="5461576" y="151467"/>
                  <a:pt x="5476948" y="173249"/>
                </a:cubicBezTo>
                <a:cubicBezTo>
                  <a:pt x="5487334" y="191763"/>
                  <a:pt x="5502178" y="182456"/>
                  <a:pt x="5516842" y="184018"/>
                </a:cubicBezTo>
                <a:cubicBezTo>
                  <a:pt x="5533140" y="200158"/>
                  <a:pt x="5599828" y="189750"/>
                  <a:pt x="5619415" y="176781"/>
                </a:cubicBezTo>
                <a:cubicBezTo>
                  <a:pt x="5690073" y="168499"/>
                  <a:pt x="5748631" y="186964"/>
                  <a:pt x="5789867" y="150304"/>
                </a:cubicBezTo>
                <a:cubicBezTo>
                  <a:pt x="5802836" y="146282"/>
                  <a:pt x="5814753" y="145947"/>
                  <a:pt x="5825953" y="147907"/>
                </a:cubicBezTo>
                <a:lnTo>
                  <a:pt x="5856168" y="158719"/>
                </a:lnTo>
                <a:lnTo>
                  <a:pt x="5862476" y="172447"/>
                </a:lnTo>
                <a:lnTo>
                  <a:pt x="5882195" y="173195"/>
                </a:lnTo>
                <a:lnTo>
                  <a:pt x="5952585" y="161012"/>
                </a:lnTo>
                <a:cubicBezTo>
                  <a:pt x="5962273" y="166588"/>
                  <a:pt x="5992020" y="151579"/>
                  <a:pt x="6001964" y="154786"/>
                </a:cubicBezTo>
                <a:cubicBezTo>
                  <a:pt x="6061748" y="122178"/>
                  <a:pt x="6101539" y="131534"/>
                  <a:pt x="6184207" y="132658"/>
                </a:cubicBezTo>
                <a:cubicBezTo>
                  <a:pt x="6266582" y="127016"/>
                  <a:pt x="6286876" y="151859"/>
                  <a:pt x="6415830" y="136006"/>
                </a:cubicBezTo>
                <a:cubicBezTo>
                  <a:pt x="6563502" y="116945"/>
                  <a:pt x="6684679" y="79367"/>
                  <a:pt x="6756965" y="57636"/>
                </a:cubicBezTo>
                <a:cubicBezTo>
                  <a:pt x="6761544" y="48663"/>
                  <a:pt x="6812642" y="36519"/>
                  <a:pt x="6819400" y="30742"/>
                </a:cubicBezTo>
                <a:lnTo>
                  <a:pt x="6986370" y="12659"/>
                </a:lnTo>
                <a:lnTo>
                  <a:pt x="6989536" y="14528"/>
                </a:lnTo>
                <a:cubicBezTo>
                  <a:pt x="7002946" y="17364"/>
                  <a:pt x="7010700" y="14716"/>
                  <a:pt x="7015933" y="9653"/>
                </a:cubicBezTo>
                <a:lnTo>
                  <a:pt x="7020592" y="1651"/>
                </a:lnTo>
                <a:lnTo>
                  <a:pt x="7025905" y="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7BAE9BA5-3B09-3079-3FB8-6E12C491DA9F}"/>
              </a:ext>
            </a:extLst>
          </p:cNvPr>
          <p:cNvSpPr>
            <a:spLocks noGrp="1"/>
          </p:cNvSpPr>
          <p:nvPr>
            <p:ph type="title"/>
          </p:nvPr>
        </p:nvSpPr>
        <p:spPr>
          <a:xfrm>
            <a:off x="1165692" y="5588367"/>
            <a:ext cx="9859618" cy="642797"/>
          </a:xfrm>
        </p:spPr>
        <p:txBody>
          <a:bodyPr vert="horz" lIns="91440" tIns="45720" rIns="91440" bIns="45720" rtlCol="0" anchor="b">
            <a:normAutofit/>
          </a:bodyPr>
          <a:lstStyle/>
          <a:p>
            <a:pPr algn="ctr"/>
            <a:r>
              <a:rPr lang="en-US" sz="3600" kern="1200" dirty="0">
                <a:solidFill>
                  <a:schemeClr val="tx1"/>
                </a:solidFill>
                <a:latin typeface="+mj-lt"/>
                <a:ea typeface="+mj-ea"/>
                <a:cs typeface="+mj-cs"/>
              </a:rPr>
              <a:t>Eligibility</a:t>
            </a:r>
          </a:p>
        </p:txBody>
      </p:sp>
      <p:sp>
        <p:nvSpPr>
          <p:cNvPr id="13" name="Freeform: Shape 12">
            <a:extLst>
              <a:ext uri="{FF2B5EF4-FFF2-40B4-BE49-F238E27FC236}">
                <a16:creationId xmlns:a16="http://schemas.microsoft.com/office/drawing/2014/main" id="{3389D0BC-BA1D-4360-88F9-D9ECCBDAB5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17950" y="647758"/>
            <a:ext cx="8355105" cy="4392652"/>
          </a:xfrm>
          <a:custGeom>
            <a:avLst/>
            <a:gdLst>
              <a:gd name="connsiteX0" fmla="*/ 0 w 2400300"/>
              <a:gd name="connsiteY0" fmla="*/ 0 h 2400300"/>
              <a:gd name="connsiteX1" fmla="*/ 2400300 w 2400300"/>
              <a:gd name="connsiteY1" fmla="*/ 0 h 2400300"/>
              <a:gd name="connsiteX2" fmla="*/ 2400300 w 2400300"/>
              <a:gd name="connsiteY2" fmla="*/ 2400300 h 2400300"/>
              <a:gd name="connsiteX3" fmla="*/ 0 w 2400300"/>
              <a:gd name="connsiteY3" fmla="*/ 2400300 h 2400300"/>
            </a:gdLst>
            <a:ahLst/>
            <a:cxnLst>
              <a:cxn ang="0">
                <a:pos x="connsiteX0" y="connsiteY0"/>
              </a:cxn>
              <a:cxn ang="0">
                <a:pos x="connsiteX1" y="connsiteY1"/>
              </a:cxn>
              <a:cxn ang="0">
                <a:pos x="connsiteX2" y="connsiteY2"/>
              </a:cxn>
              <a:cxn ang="0">
                <a:pos x="connsiteX3" y="connsiteY3"/>
              </a:cxn>
            </a:cxnLst>
            <a:rect l="l" t="t" r="r" b="b"/>
            <a:pathLst>
              <a:path w="2400300" h="2400300">
                <a:moveTo>
                  <a:pt x="0" y="0"/>
                </a:moveTo>
                <a:lnTo>
                  <a:pt x="2400300" y="0"/>
                </a:lnTo>
                <a:lnTo>
                  <a:pt x="2400300" y="2400300"/>
                </a:lnTo>
                <a:lnTo>
                  <a:pt x="0" y="2400300"/>
                </a:lnTo>
                <a:close/>
              </a:path>
            </a:pathLst>
          </a:custGeom>
          <a:solidFill>
            <a:srgbClr val="FFFFFF"/>
          </a:solidFill>
          <a:ln>
            <a:noFill/>
          </a:ln>
          <a:effectLst>
            <a:outerShdw blurRad="50800" dist="12700" dir="3000000" algn="tl" rotWithShape="0">
              <a:prstClr val="black">
                <a:alpha val="27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4" name="Online Media 3" title="Eligibility">
            <a:hlinkClick r:id="" action="ppaction://media"/>
            <a:extLst>
              <a:ext uri="{FF2B5EF4-FFF2-40B4-BE49-F238E27FC236}">
                <a16:creationId xmlns:a16="http://schemas.microsoft.com/office/drawing/2014/main" id="{A4F7CAA1-9D06-DDB2-9B17-A33BEE61F8EC}"/>
              </a:ext>
            </a:extLst>
          </p:cNvPr>
          <p:cNvPicPr>
            <a:picLocks noGrp="1" noRot="1" noChangeAspect="1"/>
          </p:cNvPicPr>
          <p:nvPr>
            <p:ph idx="1"/>
            <a:videoFile r:link="rId1"/>
          </p:nvPr>
        </p:nvPicPr>
        <p:blipFill>
          <a:blip r:embed="rId3"/>
          <a:stretch>
            <a:fillRect/>
          </a:stretch>
        </p:blipFill>
        <p:spPr>
          <a:xfrm>
            <a:off x="1270000" y="726637"/>
            <a:ext cx="9003054" cy="4392652"/>
          </a:xfrm>
          <a:prstGeom prst="rect">
            <a:avLst/>
          </a:prstGeom>
        </p:spPr>
      </p:pic>
    </p:spTree>
    <p:extLst>
      <p:ext uri="{BB962C8B-B14F-4D97-AF65-F5344CB8AC3E}">
        <p14:creationId xmlns:p14="http://schemas.microsoft.com/office/powerpoint/2010/main" val="2873838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DA718D0-4865-4629-8134-44F68D41D5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65167ED7-6315-43AB-B1B6-C326D5FD8F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11" name="Rectangle 10">
              <a:extLst>
                <a:ext uri="{FF2B5EF4-FFF2-40B4-BE49-F238E27FC236}">
                  <a16:creationId xmlns:a16="http://schemas.microsoft.com/office/drawing/2014/main" id="{EF4D8839-FB03-487D-ACC8-8BFEDD4FE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0EF75023-9A3B-42FC-B704-61A8F7BE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4" name="Rectangle 13">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2C54B6F-8836-77FC-ECD9-EF383788F774}"/>
              </a:ext>
            </a:extLst>
          </p:cNvPr>
          <p:cNvSpPr>
            <a:spLocks noGrp="1"/>
          </p:cNvSpPr>
          <p:nvPr>
            <p:ph type="title"/>
          </p:nvPr>
        </p:nvSpPr>
        <p:spPr>
          <a:xfrm>
            <a:off x="1210516" y="983841"/>
            <a:ext cx="9849751" cy="1349671"/>
          </a:xfrm>
        </p:spPr>
        <p:txBody>
          <a:bodyPr anchor="b">
            <a:normAutofit/>
          </a:bodyPr>
          <a:lstStyle/>
          <a:p>
            <a:r>
              <a:rPr lang="en-US" sz="5400" dirty="0"/>
              <a:t>Services</a:t>
            </a:r>
          </a:p>
        </p:txBody>
      </p:sp>
      <p:sp>
        <p:nvSpPr>
          <p:cNvPr id="3" name="Content Placeholder 2">
            <a:extLst>
              <a:ext uri="{FF2B5EF4-FFF2-40B4-BE49-F238E27FC236}">
                <a16:creationId xmlns:a16="http://schemas.microsoft.com/office/drawing/2014/main" id="{7428BFAE-695F-17A8-EF22-A16BE2B483DF}"/>
              </a:ext>
            </a:extLst>
          </p:cNvPr>
          <p:cNvSpPr>
            <a:spLocks noGrp="1"/>
          </p:cNvSpPr>
          <p:nvPr>
            <p:ph idx="1"/>
          </p:nvPr>
        </p:nvSpPr>
        <p:spPr>
          <a:xfrm>
            <a:off x="1347313" y="2333512"/>
            <a:ext cx="9849751" cy="3060309"/>
          </a:xfrm>
        </p:spPr>
        <p:txBody>
          <a:bodyPr anchor="ctr">
            <a:normAutofit/>
          </a:bodyPr>
          <a:lstStyle/>
          <a:p>
            <a:r>
              <a:rPr lang="en-US" sz="2000" dirty="0"/>
              <a:t>OPWDD services and supports can help your child live in a home of your choosing, find employment and other meaningful activities, build relationships in the community, and support their health.</a:t>
            </a:r>
          </a:p>
          <a:p>
            <a:r>
              <a:rPr lang="en-US" sz="2000" dirty="0"/>
              <a:t>OPWDD offers an array of supports and services providing different levels of assistance. </a:t>
            </a:r>
          </a:p>
        </p:txBody>
      </p:sp>
    </p:spTree>
    <p:extLst>
      <p:ext uri="{BB962C8B-B14F-4D97-AF65-F5344CB8AC3E}">
        <p14:creationId xmlns:p14="http://schemas.microsoft.com/office/powerpoint/2010/main" val="6282488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DA718D0-4865-4629-8134-44F68D41D5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65167ED7-6315-43AB-B1B6-C326D5FD8F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11" name="Rectangle 10">
              <a:extLst>
                <a:ext uri="{FF2B5EF4-FFF2-40B4-BE49-F238E27FC236}">
                  <a16:creationId xmlns:a16="http://schemas.microsoft.com/office/drawing/2014/main" id="{EF4D8839-FB03-487D-ACC8-8BFEDD4FE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0EF75023-9A3B-42FC-B704-61A8F7BE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4" name="Rectangle 13">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F0E6E7D-D819-CC97-810D-4C300311AB35}"/>
              </a:ext>
            </a:extLst>
          </p:cNvPr>
          <p:cNvSpPr>
            <a:spLocks noGrp="1"/>
          </p:cNvSpPr>
          <p:nvPr>
            <p:ph type="title"/>
          </p:nvPr>
        </p:nvSpPr>
        <p:spPr>
          <a:xfrm>
            <a:off x="1106599" y="247501"/>
            <a:ext cx="9849751" cy="1349671"/>
          </a:xfrm>
        </p:spPr>
        <p:txBody>
          <a:bodyPr anchor="b">
            <a:normAutofit/>
          </a:bodyPr>
          <a:lstStyle/>
          <a:p>
            <a:r>
              <a:rPr lang="en-US" sz="5400" dirty="0"/>
              <a:t>Services</a:t>
            </a:r>
          </a:p>
        </p:txBody>
      </p:sp>
      <p:pic>
        <p:nvPicPr>
          <p:cNvPr id="4" name="Online Media 3" title="OPWDD Services">
            <a:hlinkClick r:id="" action="ppaction://media"/>
            <a:extLst>
              <a:ext uri="{FF2B5EF4-FFF2-40B4-BE49-F238E27FC236}">
                <a16:creationId xmlns:a16="http://schemas.microsoft.com/office/drawing/2014/main" id="{2E70CB7C-8DB5-6980-802B-002D3E41EB5C}"/>
              </a:ext>
            </a:extLst>
          </p:cNvPr>
          <p:cNvPicPr>
            <a:picLocks noGrp="1" noRot="1" noChangeAspect="1"/>
          </p:cNvPicPr>
          <p:nvPr>
            <p:ph idx="1"/>
            <a:videoFile r:link="rId1"/>
          </p:nvPr>
        </p:nvPicPr>
        <p:blipFill>
          <a:blip r:embed="rId3"/>
          <a:stretch>
            <a:fillRect/>
          </a:stretch>
        </p:blipFill>
        <p:spPr>
          <a:xfrm>
            <a:off x="1625599" y="1657908"/>
            <a:ext cx="8940800" cy="4090990"/>
          </a:xfrm>
          <a:prstGeom prst="rect">
            <a:avLst/>
          </a:prstGeom>
        </p:spPr>
      </p:pic>
    </p:spTree>
    <p:extLst>
      <p:ext uri="{BB962C8B-B14F-4D97-AF65-F5344CB8AC3E}">
        <p14:creationId xmlns:p14="http://schemas.microsoft.com/office/powerpoint/2010/main" val="3906828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20F6A88-C74A-3FF1-CF3A-E2C38B251303}"/>
              </a:ext>
            </a:extLst>
          </p:cNvPr>
          <p:cNvSpPr>
            <a:spLocks noGrp="1"/>
          </p:cNvSpPr>
          <p:nvPr>
            <p:ph type="title"/>
          </p:nvPr>
        </p:nvSpPr>
        <p:spPr>
          <a:xfrm>
            <a:off x="808638" y="386930"/>
            <a:ext cx="9236700" cy="1188950"/>
          </a:xfrm>
        </p:spPr>
        <p:txBody>
          <a:bodyPr anchor="b">
            <a:normAutofit/>
          </a:bodyPr>
          <a:lstStyle/>
          <a:p>
            <a:r>
              <a:rPr lang="en-US" sz="5400" dirty="0"/>
              <a:t>Examples of Types of Services</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8FBE6C57-EB1B-468E-4947-F299D69CE2E7}"/>
              </a:ext>
            </a:extLst>
          </p:cNvPr>
          <p:cNvSpPr>
            <a:spLocks noGrp="1"/>
          </p:cNvSpPr>
          <p:nvPr>
            <p:ph idx="1"/>
          </p:nvPr>
        </p:nvSpPr>
        <p:spPr>
          <a:xfrm>
            <a:off x="793660" y="2599509"/>
            <a:ext cx="10143668" cy="3435531"/>
          </a:xfrm>
        </p:spPr>
        <p:txBody>
          <a:bodyPr anchor="ctr">
            <a:normAutofit/>
          </a:bodyPr>
          <a:lstStyle/>
          <a:p>
            <a:r>
              <a:rPr lang="en-US" sz="2400" dirty="0"/>
              <a:t>Help to live independently in the community with rent subsidies, community habilitation and other services </a:t>
            </a:r>
          </a:p>
          <a:p>
            <a:r>
              <a:rPr lang="en-US" sz="2400" dirty="0"/>
              <a:t>Help for your family to support your child in the family home with respite and family support services </a:t>
            </a:r>
          </a:p>
          <a:p>
            <a:r>
              <a:rPr lang="en-US" sz="2400" dirty="0"/>
              <a:t>Help with employment training and support, volunteer opportunities and other types of community activities you choose</a:t>
            </a:r>
          </a:p>
          <a:p>
            <a:r>
              <a:rPr lang="en-US" sz="2400" dirty="0"/>
              <a:t>Intensive residential and day services, if needed</a:t>
            </a:r>
          </a:p>
        </p:txBody>
      </p:sp>
    </p:spTree>
    <p:extLst>
      <p:ext uri="{BB962C8B-B14F-4D97-AF65-F5344CB8AC3E}">
        <p14:creationId xmlns:p14="http://schemas.microsoft.com/office/powerpoint/2010/main" val="10208784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9A724DBA-D2D9-471E-8ED7-2015DDD950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itle 1">
            <a:extLst>
              <a:ext uri="{FF2B5EF4-FFF2-40B4-BE49-F238E27FC236}">
                <a16:creationId xmlns:a16="http://schemas.microsoft.com/office/drawing/2014/main" id="{D5733B40-456C-8ABA-3E56-40FB687DF4D5}"/>
              </a:ext>
            </a:extLst>
          </p:cNvPr>
          <p:cNvSpPr>
            <a:spLocks noGrp="1"/>
          </p:cNvSpPr>
          <p:nvPr>
            <p:ph type="title"/>
          </p:nvPr>
        </p:nvSpPr>
        <p:spPr>
          <a:xfrm>
            <a:off x="7239014" y="525982"/>
            <a:ext cx="4282983" cy="1200361"/>
          </a:xfrm>
        </p:spPr>
        <p:txBody>
          <a:bodyPr vert="horz" lIns="91440" tIns="45720" rIns="91440" bIns="45720" rtlCol="0" anchor="b">
            <a:normAutofit/>
          </a:bodyPr>
          <a:lstStyle/>
          <a:p>
            <a:pPr algn="ctr"/>
            <a:r>
              <a:rPr lang="en-US" sz="3600" kern="1200" dirty="0">
                <a:solidFill>
                  <a:schemeClr val="tx1"/>
                </a:solidFill>
                <a:latin typeface="+mj-lt"/>
                <a:ea typeface="+mj-ea"/>
                <a:cs typeface="+mj-cs"/>
              </a:rPr>
              <a:t>Employment and Day Services</a:t>
            </a:r>
          </a:p>
        </p:txBody>
      </p:sp>
      <p:sp>
        <p:nvSpPr>
          <p:cNvPr id="19" name="Rectangle 18">
            <a:extLst>
              <a:ext uri="{FF2B5EF4-FFF2-40B4-BE49-F238E27FC236}">
                <a16:creationId xmlns:a16="http://schemas.microsoft.com/office/drawing/2014/main" id="{08980754-6F4B-43C9-B9BE-127B6BED65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546413" y="215201"/>
            <a:ext cx="740664" cy="1183349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0234" y="354959"/>
            <a:ext cx="6184973" cy="591521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Online Media 4" title="Employment Services">
            <a:hlinkClick r:id="" action="ppaction://media"/>
            <a:extLst>
              <a:ext uri="{FF2B5EF4-FFF2-40B4-BE49-F238E27FC236}">
                <a16:creationId xmlns:a16="http://schemas.microsoft.com/office/drawing/2014/main" id="{52414A41-2450-E270-630B-0353C2EC3974}"/>
              </a:ext>
            </a:extLst>
          </p:cNvPr>
          <p:cNvPicPr>
            <a:picLocks noRot="1" noChangeAspect="1"/>
          </p:cNvPicPr>
          <p:nvPr>
            <a:videoFile r:link="rId1"/>
          </p:nvPr>
        </p:nvPicPr>
        <p:blipFill>
          <a:blip r:embed="rId3"/>
          <a:stretch>
            <a:fillRect/>
          </a:stretch>
        </p:blipFill>
        <p:spPr>
          <a:xfrm>
            <a:off x="576244" y="1722650"/>
            <a:ext cx="5628018" cy="3179830"/>
          </a:xfrm>
          <a:prstGeom prst="rect">
            <a:avLst/>
          </a:prstGeom>
        </p:spPr>
      </p:pic>
      <p:sp>
        <p:nvSpPr>
          <p:cNvPr id="16" name="Rectangle 15">
            <a:extLst>
              <a:ext uri="{FF2B5EF4-FFF2-40B4-BE49-F238E27FC236}">
                <a16:creationId xmlns:a16="http://schemas.microsoft.com/office/drawing/2014/main" id="{169CC832-2974-4E8D-90ED-3E2941BA73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277786" y="1944913"/>
            <a:ext cx="402336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 Placeholder 3">
            <a:extLst>
              <a:ext uri="{FF2B5EF4-FFF2-40B4-BE49-F238E27FC236}">
                <a16:creationId xmlns:a16="http://schemas.microsoft.com/office/drawing/2014/main" id="{F96A7E2F-D1CE-54A5-0910-8CE2E9C793EF}"/>
              </a:ext>
            </a:extLst>
          </p:cNvPr>
          <p:cNvSpPr>
            <a:spLocks noGrp="1"/>
          </p:cNvSpPr>
          <p:nvPr>
            <p:ph type="body" sz="half" idx="2"/>
          </p:nvPr>
        </p:nvSpPr>
        <p:spPr>
          <a:xfrm>
            <a:off x="7239012" y="2031101"/>
            <a:ext cx="4282984" cy="3511943"/>
          </a:xfrm>
        </p:spPr>
        <p:txBody>
          <a:bodyPr vert="horz" lIns="91440" tIns="45720" rIns="91440" bIns="45720" rtlCol="0" anchor="ctr">
            <a:normAutofit/>
          </a:bodyPr>
          <a:lstStyle/>
          <a:p>
            <a:r>
              <a:rPr lang="en-US" sz="1800" dirty="0"/>
              <a:t>OPWDD values the abilities and talents each person contributes and supports people with developmental disabilities in preparing for working and volunteering in integrated community settings. In addition, OPWDD provides supports and services for individuals so that they can participate in community activities that interest them. Individuals who participate in day services can also participate in employment services.	</a:t>
            </a:r>
          </a:p>
          <a:p>
            <a:pPr indent="-228600">
              <a:buFont typeface="Arial" panose="020B0604020202020204" pitchFamily="34" charset="0"/>
              <a:buChar char="•"/>
            </a:pPr>
            <a:endParaRPr lang="en-US" sz="1800" dirty="0"/>
          </a:p>
        </p:txBody>
      </p:sp>
      <p:sp>
        <p:nvSpPr>
          <p:cNvPr id="18" name="Rectangle 17">
            <a:extLst>
              <a:ext uri="{FF2B5EF4-FFF2-40B4-BE49-F238E27FC236}">
                <a16:creationId xmlns:a16="http://schemas.microsoft.com/office/drawing/2014/main" id="{55222F96-971A-4F90-B841-6BAB416C7A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677179" y="6053360"/>
            <a:ext cx="740664" cy="15412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247180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BD7C2D5-DEE4-4ECB-851E-2D31D2F4673D}"/>
              </a:ext>
            </a:extLst>
          </p:cNvPr>
          <p:cNvSpPr>
            <a:spLocks noGrp="1"/>
          </p:cNvSpPr>
          <p:nvPr>
            <p:ph type="title"/>
          </p:nvPr>
        </p:nvSpPr>
        <p:spPr>
          <a:xfrm>
            <a:off x="963017" y="525847"/>
            <a:ext cx="9236700" cy="1188950"/>
          </a:xfrm>
        </p:spPr>
        <p:txBody>
          <a:bodyPr anchor="b">
            <a:normAutofit/>
          </a:bodyPr>
          <a:lstStyle/>
          <a:p>
            <a:r>
              <a:rPr lang="en-US" sz="5400" dirty="0"/>
              <a:t>Prevocational Services</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86F28D11-8089-7ACB-2A3C-64B4C30855A0}"/>
              </a:ext>
            </a:extLst>
          </p:cNvPr>
          <p:cNvSpPr>
            <a:spLocks noGrp="1"/>
          </p:cNvSpPr>
          <p:nvPr>
            <p:ph idx="1"/>
          </p:nvPr>
        </p:nvSpPr>
        <p:spPr>
          <a:xfrm>
            <a:off x="367212" y="2240644"/>
            <a:ext cx="10808275" cy="4007716"/>
          </a:xfrm>
        </p:spPr>
        <p:txBody>
          <a:bodyPr anchor="ctr">
            <a:normAutofit/>
          </a:bodyPr>
          <a:lstStyle/>
          <a:p>
            <a:pPr marL="0" indent="0">
              <a:buNone/>
            </a:pPr>
            <a:r>
              <a:rPr lang="en-US" sz="1600" dirty="0"/>
              <a:t>OPWDD prevocational services offer people with developmental disabilities an opportunity for career exploration and volunteer experiences to identify their skills, abilities and interests.</a:t>
            </a:r>
          </a:p>
          <a:p>
            <a:pPr marL="0" indent="0">
              <a:buNone/>
            </a:pPr>
            <a:endParaRPr lang="en-US" sz="1600" dirty="0"/>
          </a:p>
          <a:p>
            <a:r>
              <a:rPr lang="en-US" sz="1600" b="1" dirty="0"/>
              <a:t>Pathway to Employment </a:t>
            </a:r>
            <a:r>
              <a:rPr lang="en-US" sz="1600" dirty="0"/>
              <a:t>is a time-limited service that helps your child develop a plan for employment success using Person-Centered Planning to identify their job interests and goals, try various jobs to determine which tasks and work atmosphere they like best, and learn work-related social and communications skills. The outcome of this service is a Career and Vocational Plan that identifies the next step in their path to employment.</a:t>
            </a:r>
          </a:p>
          <a:p>
            <a:r>
              <a:rPr lang="en-US" sz="1600" dirty="0"/>
              <a:t> You may be eligible for Pathway to Employment if you are receiving day habilitation or community prevocational services, or are a student leaving high school, or someone who is interested in creating a career and vocational plan.</a:t>
            </a:r>
          </a:p>
          <a:p>
            <a:r>
              <a:rPr lang="en-US" sz="1600" b="1" dirty="0"/>
              <a:t>Community Prevocational Services: </a:t>
            </a:r>
            <a:r>
              <a:rPr lang="en-US" sz="1600" dirty="0"/>
              <a:t>help people with developmental disabilities learn social and communication skills related to work as well as other work-related skills such as task completion, time management, problem solving, following directions and safety skills that will increase their independence in the community.</a:t>
            </a:r>
            <a:endParaRPr lang="en-US" sz="2400" dirty="0"/>
          </a:p>
        </p:txBody>
      </p:sp>
    </p:spTree>
    <p:extLst>
      <p:ext uri="{BB962C8B-B14F-4D97-AF65-F5344CB8AC3E}">
        <p14:creationId xmlns:p14="http://schemas.microsoft.com/office/powerpoint/2010/main" val="8728027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DA718D0-4865-4629-8134-44F68D41D5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65167ED7-6315-43AB-B1B6-C326D5FD8F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11" name="Rectangle 10">
              <a:extLst>
                <a:ext uri="{FF2B5EF4-FFF2-40B4-BE49-F238E27FC236}">
                  <a16:creationId xmlns:a16="http://schemas.microsoft.com/office/drawing/2014/main" id="{EF4D8839-FB03-487D-ACC8-8BFEDD4FE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0EF75023-9A3B-42FC-B704-61A8F7BE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4" name="Rectangle 13">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8C88E0C-E5DF-336F-3E84-EE0EEBE0BAB5}"/>
              </a:ext>
            </a:extLst>
          </p:cNvPr>
          <p:cNvSpPr>
            <a:spLocks noGrp="1"/>
          </p:cNvSpPr>
          <p:nvPr>
            <p:ph type="title"/>
          </p:nvPr>
        </p:nvSpPr>
        <p:spPr>
          <a:xfrm>
            <a:off x="853120" y="998345"/>
            <a:ext cx="9849751" cy="806851"/>
          </a:xfrm>
        </p:spPr>
        <p:txBody>
          <a:bodyPr anchor="b">
            <a:normAutofit fontScale="90000"/>
          </a:bodyPr>
          <a:lstStyle/>
          <a:p>
            <a:r>
              <a:rPr lang="en-US" sz="5400" dirty="0"/>
              <a:t>Employment Services</a:t>
            </a:r>
          </a:p>
        </p:txBody>
      </p:sp>
      <p:sp>
        <p:nvSpPr>
          <p:cNvPr id="3" name="Content Placeholder 2">
            <a:extLst>
              <a:ext uri="{FF2B5EF4-FFF2-40B4-BE49-F238E27FC236}">
                <a16:creationId xmlns:a16="http://schemas.microsoft.com/office/drawing/2014/main" id="{0D07230E-E6DB-79D8-1028-035026DF8D09}"/>
              </a:ext>
            </a:extLst>
          </p:cNvPr>
          <p:cNvSpPr>
            <a:spLocks noGrp="1"/>
          </p:cNvSpPr>
          <p:nvPr>
            <p:ph idx="1"/>
          </p:nvPr>
        </p:nvSpPr>
        <p:spPr>
          <a:xfrm>
            <a:off x="853119" y="1604580"/>
            <a:ext cx="9849751" cy="4205049"/>
          </a:xfrm>
        </p:spPr>
        <p:txBody>
          <a:bodyPr anchor="ctr">
            <a:normAutofit/>
          </a:bodyPr>
          <a:lstStyle/>
          <a:p>
            <a:r>
              <a:rPr lang="en-US" sz="1600" dirty="0"/>
              <a:t>OPWDD employment services can help people with developmental disabilities obtain and maintain competitive employment.</a:t>
            </a:r>
          </a:p>
          <a:p>
            <a:r>
              <a:rPr lang="en-US" sz="1600" b="1" dirty="0"/>
              <a:t>Supported Employment (SEMP) </a:t>
            </a:r>
            <a:r>
              <a:rPr lang="en-US" sz="1600" dirty="0"/>
              <a:t>supports people in getting and keeping paid competitive jobs in the community. Once a person-centered career plan is developed through Pathway to Employment, Community Prevocational Services or another method, OPWDD service provider agencies offer job development services. OPWDD service provider agencies also offer services to assist with maintaining employment. These services include helping the individual adapt to the workplace, retraining when job requirements change, and travel training. </a:t>
            </a:r>
          </a:p>
          <a:p>
            <a:r>
              <a:rPr lang="en-US" sz="1600" b="1" dirty="0"/>
              <a:t>The Employment Training Program (ETP) </a:t>
            </a:r>
            <a:r>
              <a:rPr lang="en-US" sz="1600" dirty="0"/>
              <a:t>offers people an opportunity to work in a paid internship in a community business. ETP participants receive enhanced job coaching and attend job readiness classes that cover topics like conflict resolution and how to dress for work.</a:t>
            </a:r>
          </a:p>
        </p:txBody>
      </p:sp>
    </p:spTree>
    <p:extLst>
      <p:ext uri="{BB962C8B-B14F-4D97-AF65-F5344CB8AC3E}">
        <p14:creationId xmlns:p14="http://schemas.microsoft.com/office/powerpoint/2010/main" val="36104898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8" name="Group 17">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9" name="Rectangle 18">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138E272-EFE5-21F4-0E07-FC674FC2CFE9}"/>
              </a:ext>
            </a:extLst>
          </p:cNvPr>
          <p:cNvSpPr>
            <a:spLocks noGrp="1"/>
          </p:cNvSpPr>
          <p:nvPr>
            <p:ph type="title"/>
          </p:nvPr>
        </p:nvSpPr>
        <p:spPr>
          <a:xfrm>
            <a:off x="1043631" y="809898"/>
            <a:ext cx="9942716" cy="1554480"/>
          </a:xfrm>
        </p:spPr>
        <p:txBody>
          <a:bodyPr anchor="ctr">
            <a:normAutofit/>
          </a:bodyPr>
          <a:lstStyle/>
          <a:p>
            <a:r>
              <a:rPr lang="en-US" sz="4800" dirty="0"/>
              <a:t>Day Services</a:t>
            </a:r>
          </a:p>
        </p:txBody>
      </p:sp>
      <p:sp>
        <p:nvSpPr>
          <p:cNvPr id="3" name="Content Placeholder 2">
            <a:extLst>
              <a:ext uri="{FF2B5EF4-FFF2-40B4-BE49-F238E27FC236}">
                <a16:creationId xmlns:a16="http://schemas.microsoft.com/office/drawing/2014/main" id="{31644646-0453-E9EC-EE96-DC5304B9863E}"/>
              </a:ext>
            </a:extLst>
          </p:cNvPr>
          <p:cNvSpPr>
            <a:spLocks noGrp="1"/>
          </p:cNvSpPr>
          <p:nvPr>
            <p:ph idx="1"/>
          </p:nvPr>
        </p:nvSpPr>
        <p:spPr>
          <a:xfrm>
            <a:off x="535670" y="2411949"/>
            <a:ext cx="10818130" cy="4054234"/>
          </a:xfrm>
        </p:spPr>
        <p:txBody>
          <a:bodyPr anchor="ctr">
            <a:normAutofit/>
          </a:bodyPr>
          <a:lstStyle/>
          <a:p>
            <a:r>
              <a:rPr lang="en-US" sz="1600" b="1" dirty="0"/>
              <a:t>Community Habilitation (CH): </a:t>
            </a:r>
            <a:r>
              <a:rPr lang="en-US" sz="1600" dirty="0"/>
              <a:t>helps people who live independently or at home with family learn about and experience community-based activities. Community Habilitation is a service available at home and in the community. It can be either self-directed or agency sponsored. Community Habilitation staff help the person learn and keep the skills they need to live safely and more independently, maintain or improve their health, work toward other personal goals, meet people and make and keep friends, take part in community activities, and be part of their community. </a:t>
            </a:r>
          </a:p>
          <a:p>
            <a:r>
              <a:rPr lang="en-US" sz="1600" b="1" dirty="0"/>
              <a:t>Day Habilitation: </a:t>
            </a:r>
            <a:r>
              <a:rPr lang="en-US" sz="1600" dirty="0"/>
              <a:t>services help people learn and keep the skills they need to live safely and more independently, participate in community activities, identify interests, develop talents and skills, make and keep friends, learn basic life skills, and be a valued member of the community. Day Habilitation activities take place at a set location or within the community </a:t>
            </a:r>
          </a:p>
          <a:p>
            <a:r>
              <a:rPr lang="en-US" sz="1600" b="1" dirty="0"/>
              <a:t>Respite</a:t>
            </a:r>
            <a:r>
              <a:rPr lang="en-US" sz="1600" dirty="0"/>
              <a:t> services help families who care for their loved ones in the family home, even if the individuals have more serious health issues or more challenging behavioral needs. These services give caregivers needed breaks. The kinds and locations of respite service available include in-home, camp, recreational and site-based. </a:t>
            </a:r>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96779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3009A34-716B-A601-B9E3-DF29DD9CBF9D}"/>
              </a:ext>
            </a:extLst>
          </p:cNvPr>
          <p:cNvSpPr>
            <a:spLocks noGrp="1"/>
          </p:cNvSpPr>
          <p:nvPr>
            <p:ph type="title"/>
          </p:nvPr>
        </p:nvSpPr>
        <p:spPr>
          <a:xfrm>
            <a:off x="808638" y="386930"/>
            <a:ext cx="9236700" cy="1188950"/>
          </a:xfrm>
        </p:spPr>
        <p:txBody>
          <a:bodyPr anchor="b">
            <a:normAutofit/>
          </a:bodyPr>
          <a:lstStyle/>
          <a:p>
            <a:r>
              <a:rPr lang="en-US" sz="5400" dirty="0"/>
              <a:t>Agenda	</a:t>
            </a:r>
          </a:p>
        </p:txBody>
      </p:sp>
      <p:grpSp>
        <p:nvGrpSpPr>
          <p:cNvPr id="30" name="Group 2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31" name="Rectangle 3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3" name="Rectangle 32">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35" name="Content Placeholder 2">
            <a:extLst>
              <a:ext uri="{FF2B5EF4-FFF2-40B4-BE49-F238E27FC236}">
                <a16:creationId xmlns:a16="http://schemas.microsoft.com/office/drawing/2014/main" id="{8B7AA1EC-B317-B7C7-4A13-BC560A694EE4}"/>
              </a:ext>
            </a:extLst>
          </p:cNvPr>
          <p:cNvGraphicFramePr>
            <a:graphicFrameLocks noGrp="1"/>
          </p:cNvGraphicFramePr>
          <p:nvPr>
            <p:ph idx="1"/>
            <p:extLst>
              <p:ext uri="{D42A27DB-BD31-4B8C-83A1-F6EECF244321}">
                <p14:modId xmlns:p14="http://schemas.microsoft.com/office/powerpoint/2010/main" val="1352230362"/>
              </p:ext>
            </p:extLst>
          </p:nvPr>
        </p:nvGraphicFramePr>
        <p:xfrm>
          <a:off x="655461" y="2446974"/>
          <a:ext cx="10143668" cy="38319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993371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00D7460-B603-8F60-5B21-8C651EEAF867}"/>
              </a:ext>
            </a:extLst>
          </p:cNvPr>
          <p:cNvSpPr>
            <a:spLocks noGrp="1"/>
          </p:cNvSpPr>
          <p:nvPr>
            <p:ph type="title"/>
          </p:nvPr>
        </p:nvSpPr>
        <p:spPr>
          <a:xfrm>
            <a:off x="808638" y="386930"/>
            <a:ext cx="9236700" cy="1188950"/>
          </a:xfrm>
        </p:spPr>
        <p:txBody>
          <a:bodyPr anchor="b">
            <a:normAutofit/>
          </a:bodyPr>
          <a:lstStyle/>
          <a:p>
            <a:r>
              <a:rPr lang="en-US" sz="5400" dirty="0"/>
              <a:t>Family Services</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62E81C37-BBEB-F12E-1A8B-F3CBDD800E40}"/>
              </a:ext>
            </a:extLst>
          </p:cNvPr>
          <p:cNvSpPr>
            <a:spLocks noGrp="1"/>
          </p:cNvSpPr>
          <p:nvPr>
            <p:ph idx="1"/>
          </p:nvPr>
        </p:nvSpPr>
        <p:spPr>
          <a:xfrm>
            <a:off x="793660" y="2386941"/>
            <a:ext cx="10143668" cy="3648100"/>
          </a:xfrm>
        </p:spPr>
        <p:txBody>
          <a:bodyPr anchor="ctr">
            <a:noAutofit/>
          </a:bodyPr>
          <a:lstStyle/>
          <a:p>
            <a:pPr marL="0" indent="0">
              <a:lnSpc>
                <a:spcPct val="100000"/>
              </a:lnSpc>
              <a:spcBef>
                <a:spcPts val="0"/>
              </a:spcBef>
              <a:buNone/>
            </a:pPr>
            <a:r>
              <a:rPr lang="en-US" sz="1600" b="1" i="1" dirty="0"/>
              <a:t>Family Support Services help families who care for their loved ones at home. These services can provide needed breaks to caregivers, provide training and moral support, recreational and social activities, sibling services, parent-to-parent networking and support in times of crisis</a:t>
            </a:r>
            <a:r>
              <a:rPr lang="en-US" sz="1600" b="1" dirty="0"/>
              <a:t>. </a:t>
            </a:r>
          </a:p>
          <a:p>
            <a:pPr marL="0" indent="0">
              <a:lnSpc>
                <a:spcPct val="100000"/>
              </a:lnSpc>
              <a:spcBef>
                <a:spcPts val="0"/>
              </a:spcBef>
              <a:buNone/>
            </a:pPr>
            <a:endParaRPr lang="en-US" sz="1600" b="1" dirty="0"/>
          </a:p>
          <a:p>
            <a:pPr marL="0" indent="0">
              <a:lnSpc>
                <a:spcPct val="100000"/>
              </a:lnSpc>
              <a:spcBef>
                <a:spcPts val="0"/>
              </a:spcBef>
              <a:buNone/>
            </a:pPr>
            <a:r>
              <a:rPr lang="en-US" sz="1600" dirty="0"/>
              <a:t>Services include:</a:t>
            </a:r>
          </a:p>
          <a:p>
            <a:pPr>
              <a:lnSpc>
                <a:spcPct val="100000"/>
              </a:lnSpc>
              <a:spcBef>
                <a:spcPts val="0"/>
              </a:spcBef>
            </a:pPr>
            <a:r>
              <a:rPr lang="en-US" sz="1600" dirty="0"/>
              <a:t>Respite</a:t>
            </a:r>
          </a:p>
          <a:p>
            <a:pPr>
              <a:lnSpc>
                <a:spcPct val="100000"/>
              </a:lnSpc>
              <a:spcBef>
                <a:spcPts val="0"/>
              </a:spcBef>
            </a:pPr>
            <a:r>
              <a:rPr lang="en-US" sz="1600" dirty="0"/>
              <a:t>Family member training</a:t>
            </a:r>
          </a:p>
          <a:p>
            <a:pPr>
              <a:lnSpc>
                <a:spcPct val="100000"/>
              </a:lnSpc>
              <a:spcBef>
                <a:spcPts val="0"/>
              </a:spcBef>
            </a:pPr>
            <a:r>
              <a:rPr lang="en-US" sz="1600" dirty="0"/>
              <a:t>Support groups</a:t>
            </a:r>
          </a:p>
          <a:p>
            <a:pPr>
              <a:lnSpc>
                <a:spcPct val="100000"/>
              </a:lnSpc>
              <a:spcBef>
                <a:spcPts val="0"/>
              </a:spcBef>
            </a:pPr>
            <a:r>
              <a:rPr lang="en-US" sz="1600" dirty="0"/>
              <a:t>Training in how to manage challenging behaviors</a:t>
            </a:r>
          </a:p>
          <a:p>
            <a:pPr>
              <a:lnSpc>
                <a:spcPct val="100000"/>
              </a:lnSpc>
              <a:spcBef>
                <a:spcPts val="0"/>
              </a:spcBef>
            </a:pPr>
            <a:r>
              <a:rPr lang="en-US" sz="1600" dirty="0"/>
              <a:t>Reimbursement</a:t>
            </a:r>
          </a:p>
          <a:p>
            <a:pPr>
              <a:lnSpc>
                <a:spcPct val="100000"/>
              </a:lnSpc>
              <a:spcBef>
                <a:spcPts val="0"/>
              </a:spcBef>
            </a:pPr>
            <a:r>
              <a:rPr lang="en-US" sz="1600" dirty="0"/>
              <a:t>Parent-to-parent networking</a:t>
            </a:r>
          </a:p>
          <a:p>
            <a:pPr>
              <a:lnSpc>
                <a:spcPct val="100000"/>
              </a:lnSpc>
              <a:spcBef>
                <a:spcPts val="0"/>
              </a:spcBef>
            </a:pPr>
            <a:r>
              <a:rPr lang="en-US" sz="1600" dirty="0"/>
              <a:t>Information and referral</a:t>
            </a:r>
          </a:p>
          <a:p>
            <a:pPr>
              <a:lnSpc>
                <a:spcPct val="100000"/>
              </a:lnSpc>
              <a:spcBef>
                <a:spcPts val="0"/>
              </a:spcBef>
            </a:pPr>
            <a:r>
              <a:rPr lang="en-US" sz="1600" dirty="0"/>
              <a:t>Sibling services</a:t>
            </a:r>
          </a:p>
          <a:p>
            <a:pPr>
              <a:lnSpc>
                <a:spcPct val="100000"/>
              </a:lnSpc>
              <a:spcBef>
                <a:spcPts val="0"/>
              </a:spcBef>
            </a:pPr>
            <a:r>
              <a:rPr lang="en-US" sz="1600" dirty="0"/>
              <a:t>After-school programs</a:t>
            </a:r>
          </a:p>
          <a:p>
            <a:pPr>
              <a:lnSpc>
                <a:spcPct val="100000"/>
              </a:lnSpc>
              <a:spcBef>
                <a:spcPts val="0"/>
              </a:spcBef>
            </a:pPr>
            <a:r>
              <a:rPr lang="en-US" sz="1600" dirty="0"/>
              <a:t>Recreation/social activities </a:t>
            </a:r>
          </a:p>
        </p:txBody>
      </p:sp>
    </p:spTree>
    <p:extLst>
      <p:ext uri="{BB962C8B-B14F-4D97-AF65-F5344CB8AC3E}">
        <p14:creationId xmlns:p14="http://schemas.microsoft.com/office/powerpoint/2010/main" val="15122227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73B50D2-C17A-2F46-67D7-FB867684715F}"/>
              </a:ext>
            </a:extLst>
          </p:cNvPr>
          <p:cNvSpPr>
            <a:spLocks noGrp="1"/>
          </p:cNvSpPr>
          <p:nvPr>
            <p:ph type="title"/>
          </p:nvPr>
        </p:nvSpPr>
        <p:spPr>
          <a:xfrm>
            <a:off x="1043631" y="809898"/>
            <a:ext cx="9942716" cy="1554480"/>
          </a:xfrm>
        </p:spPr>
        <p:txBody>
          <a:bodyPr anchor="ctr">
            <a:normAutofit/>
          </a:bodyPr>
          <a:lstStyle/>
          <a:p>
            <a:r>
              <a:rPr lang="en-US" sz="4800" dirty="0"/>
              <a:t>Care Management</a:t>
            </a:r>
          </a:p>
        </p:txBody>
      </p:sp>
      <p:sp>
        <p:nvSpPr>
          <p:cNvPr id="3" name="Content Placeholder 2">
            <a:extLst>
              <a:ext uri="{FF2B5EF4-FFF2-40B4-BE49-F238E27FC236}">
                <a16:creationId xmlns:a16="http://schemas.microsoft.com/office/drawing/2014/main" id="{5EC5BCE3-E56C-742E-82FB-E6D6F6337A34}"/>
              </a:ext>
            </a:extLst>
          </p:cNvPr>
          <p:cNvSpPr>
            <a:spLocks noGrp="1"/>
          </p:cNvSpPr>
          <p:nvPr>
            <p:ph idx="1"/>
          </p:nvPr>
        </p:nvSpPr>
        <p:spPr>
          <a:xfrm>
            <a:off x="1043631" y="2787602"/>
            <a:ext cx="9941319" cy="3124658"/>
          </a:xfrm>
        </p:spPr>
        <p:txBody>
          <a:bodyPr anchor="ctr">
            <a:normAutofit/>
          </a:bodyPr>
          <a:lstStyle/>
          <a:p>
            <a:r>
              <a:rPr lang="en-US" sz="2000" dirty="0"/>
              <a:t>Care management is the service that helps you and your family get the services and supports your child needs. Care management is provided by Care Managers who work for Care Coordination Organizations (CCOs), organizations that were formed by developmental disability service providers (and are staffed by Care Managers with training and experience in the field of developmental disabilities). Your Care Manager will coordinate a variety of healthcare, wellness and developmental disabilities services to meet your child’s needs.</a:t>
            </a:r>
          </a:p>
          <a:p>
            <a:r>
              <a:rPr lang="en-US" sz="2000" dirty="0"/>
              <a:t>Your CCO will help you with the OPWDD eligibility determination process, the Level of Care Eligibility Determination process and the process of enrolling in Medicaid.</a:t>
            </a:r>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81883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79A7CF-01AF-4178-9369-94E0C90EB0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780EFAF-4051-3F0A-2658-55448D5B484C}"/>
              </a:ext>
            </a:extLst>
          </p:cNvPr>
          <p:cNvSpPr>
            <a:spLocks noGrp="1"/>
          </p:cNvSpPr>
          <p:nvPr>
            <p:ph type="title"/>
          </p:nvPr>
        </p:nvSpPr>
        <p:spPr>
          <a:xfrm>
            <a:off x="9267909" y="2023110"/>
            <a:ext cx="2469624" cy="2846070"/>
          </a:xfrm>
        </p:spPr>
        <p:txBody>
          <a:bodyPr vert="horz" lIns="91440" tIns="45720" rIns="91440" bIns="45720" rtlCol="0" anchor="ctr">
            <a:normAutofit/>
          </a:bodyPr>
          <a:lstStyle/>
          <a:p>
            <a:r>
              <a:rPr lang="en-US" sz="3400" kern="1200" dirty="0">
                <a:solidFill>
                  <a:schemeClr val="tx1"/>
                </a:solidFill>
                <a:latin typeface="+mj-lt"/>
                <a:ea typeface="+mj-ea"/>
                <a:cs typeface="+mj-cs"/>
              </a:rPr>
              <a:t>Care Management Explanation</a:t>
            </a:r>
          </a:p>
        </p:txBody>
      </p:sp>
      <p:sp>
        <p:nvSpPr>
          <p:cNvPr id="11" name="Rectangle 10">
            <a:extLst>
              <a:ext uri="{FF2B5EF4-FFF2-40B4-BE49-F238E27FC236}">
                <a16:creationId xmlns:a16="http://schemas.microsoft.com/office/drawing/2014/main" id="{99413ED5-9ED4-4772-BCE4-2BCAE6B12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433973" y="-827233"/>
            <a:ext cx="1715478" cy="858342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04357C93-F0CB-4A1C-8F77-4E90637898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2085" y="664308"/>
            <a:ext cx="8082632" cy="5600340"/>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Online Media 3" title="OPWDD Care Management">
            <a:hlinkClick r:id="" action="ppaction://media"/>
            <a:extLst>
              <a:ext uri="{FF2B5EF4-FFF2-40B4-BE49-F238E27FC236}">
                <a16:creationId xmlns:a16="http://schemas.microsoft.com/office/drawing/2014/main" id="{A15D6C19-2740-CEC7-7E91-6D6C8818517C}"/>
              </a:ext>
            </a:extLst>
          </p:cNvPr>
          <p:cNvPicPr>
            <a:picLocks noGrp="1" noRot="1" noChangeAspect="1"/>
          </p:cNvPicPr>
          <p:nvPr>
            <p:ph idx="1"/>
            <a:videoFile r:link="rId1"/>
          </p:nvPr>
        </p:nvPicPr>
        <p:blipFill>
          <a:blip r:embed="rId3"/>
          <a:stretch>
            <a:fillRect/>
          </a:stretch>
        </p:blipFill>
        <p:spPr>
          <a:xfrm>
            <a:off x="545238" y="1315132"/>
            <a:ext cx="7608304" cy="4298691"/>
          </a:xfrm>
          <a:prstGeom prst="rect">
            <a:avLst/>
          </a:prstGeom>
        </p:spPr>
      </p:pic>
      <p:sp>
        <p:nvSpPr>
          <p:cNvPr id="15" name="Rectangle 14">
            <a:extLst>
              <a:ext uri="{FF2B5EF4-FFF2-40B4-BE49-F238E27FC236}">
                <a16:creationId xmlns:a16="http://schemas.microsoft.com/office/drawing/2014/main" id="{90F533E9-6690-41A8-A372-4C6C622D02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950447" y="3392097"/>
            <a:ext cx="1719072"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227856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descr="Close-up of a metal bar&#10;&#10;Description automatically generated">
            <a:extLst>
              <a:ext uri="{FF2B5EF4-FFF2-40B4-BE49-F238E27FC236}">
                <a16:creationId xmlns:a16="http://schemas.microsoft.com/office/drawing/2014/main" id="{91B2542B-A094-9A08-18E6-2D741A7C5F2C}"/>
              </a:ext>
            </a:extLst>
          </p:cNvPr>
          <p:cNvPicPr>
            <a:picLocks noChangeAspect="1"/>
          </p:cNvPicPr>
          <p:nvPr/>
        </p:nvPicPr>
        <p:blipFill>
          <a:blip r:embed="rId2">
            <a:duotone>
              <a:schemeClr val="bg2">
                <a:shade val="45000"/>
                <a:satMod val="135000"/>
              </a:schemeClr>
              <a:prstClr val="white"/>
            </a:duotone>
          </a:blip>
          <a:srcRect t="8607" b="7124"/>
          <a:stretch/>
        </p:blipFill>
        <p:spPr>
          <a:xfrm>
            <a:off x="20" y="10"/>
            <a:ext cx="12191980" cy="6857990"/>
          </a:xfrm>
          <a:prstGeom prst="rect">
            <a:avLst/>
          </a:prstGeom>
        </p:spPr>
      </p:pic>
      <p:sp>
        <p:nvSpPr>
          <p:cNvPr id="10" name="Rectangle 9">
            <a:extLst>
              <a:ext uri="{FF2B5EF4-FFF2-40B4-BE49-F238E27FC236}">
                <a16:creationId xmlns:a16="http://schemas.microsoft.com/office/drawing/2014/main" id="{B50AB553-2A96-4A92-96F2-93548E096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bg2">
                  <a:alpha val="68000"/>
                </a:schemeClr>
              </a:gs>
              <a:gs pos="85000">
                <a:schemeClr val="bg2">
                  <a:alpha val="97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12476C3-A0A6-BF03-FC08-869BA4CF05BA}"/>
              </a:ext>
            </a:extLst>
          </p:cNvPr>
          <p:cNvSpPr>
            <a:spLocks noGrp="1"/>
          </p:cNvSpPr>
          <p:nvPr>
            <p:ph type="title"/>
          </p:nvPr>
        </p:nvSpPr>
        <p:spPr>
          <a:xfrm>
            <a:off x="838200" y="365125"/>
            <a:ext cx="10515600" cy="1325563"/>
          </a:xfrm>
        </p:spPr>
        <p:txBody>
          <a:bodyPr>
            <a:normAutofit/>
          </a:bodyPr>
          <a:lstStyle/>
          <a:p>
            <a:r>
              <a:rPr lang="en-US" dirty="0"/>
              <a:t>Assessment </a:t>
            </a:r>
          </a:p>
        </p:txBody>
      </p:sp>
      <p:graphicFrame>
        <p:nvGraphicFramePr>
          <p:cNvPr id="5" name="Content Placeholder 2">
            <a:extLst>
              <a:ext uri="{FF2B5EF4-FFF2-40B4-BE49-F238E27FC236}">
                <a16:creationId xmlns:a16="http://schemas.microsoft.com/office/drawing/2014/main" id="{BB03DFC3-E482-9492-C2FF-35DF503F0494}"/>
              </a:ext>
            </a:extLst>
          </p:cNvPr>
          <p:cNvGraphicFramePr>
            <a:graphicFrameLocks noGrp="1"/>
          </p:cNvGraphicFramePr>
          <p:nvPr>
            <p:ph idx="1"/>
            <p:extLst>
              <p:ext uri="{D42A27DB-BD31-4B8C-83A1-F6EECF244321}">
                <p14:modId xmlns:p14="http://schemas.microsoft.com/office/powerpoint/2010/main" val="389870569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480479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E91F5CA-B392-444C-88E3-BF5BAAEBDE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DFCA2118-59A2-4310-A4B2-F2CBA821E8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940492"/>
            <a:ext cx="12192000" cy="1924333"/>
          </a:xfrm>
          <a:custGeom>
            <a:avLst/>
            <a:gdLst>
              <a:gd name="connsiteX0" fmla="*/ 6189199 w 12192000"/>
              <a:gd name="connsiteY0" fmla="*/ 588 h 1924333"/>
              <a:gd name="connsiteX1" fmla="*/ 6207079 w 12192000"/>
              <a:gd name="connsiteY1" fmla="*/ 2850 h 1924333"/>
              <a:gd name="connsiteX2" fmla="*/ 6285610 w 12192000"/>
              <a:gd name="connsiteY2" fmla="*/ 18131 h 1924333"/>
              <a:gd name="connsiteX3" fmla="*/ 6378008 w 12192000"/>
              <a:gd name="connsiteY3" fmla="*/ 24625 h 1924333"/>
              <a:gd name="connsiteX4" fmla="*/ 6466340 w 12192000"/>
              <a:gd name="connsiteY4" fmla="*/ 21366 h 1924333"/>
              <a:gd name="connsiteX5" fmla="*/ 6553334 w 12192000"/>
              <a:gd name="connsiteY5" fmla="*/ 35307 h 1924333"/>
              <a:gd name="connsiteX6" fmla="*/ 6626068 w 12192000"/>
              <a:gd name="connsiteY6" fmla="*/ 58045 h 1924333"/>
              <a:gd name="connsiteX7" fmla="*/ 6692303 w 12192000"/>
              <a:gd name="connsiteY7" fmla="*/ 91487 h 1924333"/>
              <a:gd name="connsiteX8" fmla="*/ 6733670 w 12192000"/>
              <a:gd name="connsiteY8" fmla="*/ 118130 h 1924333"/>
              <a:gd name="connsiteX9" fmla="*/ 6798016 w 12192000"/>
              <a:gd name="connsiteY9" fmla="*/ 112271 h 1924333"/>
              <a:gd name="connsiteX10" fmla="*/ 6801081 w 12192000"/>
              <a:gd name="connsiteY10" fmla="*/ 114963 h 1924333"/>
              <a:gd name="connsiteX11" fmla="*/ 6819351 w 12192000"/>
              <a:gd name="connsiteY11" fmla="*/ 128825 h 1924333"/>
              <a:gd name="connsiteX12" fmla="*/ 6852732 w 12192000"/>
              <a:gd name="connsiteY12" fmla="*/ 123321 h 1924333"/>
              <a:gd name="connsiteX13" fmla="*/ 6865247 w 12192000"/>
              <a:gd name="connsiteY13" fmla="*/ 128836 h 1924333"/>
              <a:gd name="connsiteX14" fmla="*/ 6905517 w 12192000"/>
              <a:gd name="connsiteY14" fmla="*/ 129265 h 1924333"/>
              <a:gd name="connsiteX15" fmla="*/ 6950286 w 12192000"/>
              <a:gd name="connsiteY15" fmla="*/ 150104 h 1924333"/>
              <a:gd name="connsiteX16" fmla="*/ 7003442 w 12192000"/>
              <a:gd name="connsiteY16" fmla="*/ 136136 h 1924333"/>
              <a:gd name="connsiteX17" fmla="*/ 7160047 w 12192000"/>
              <a:gd name="connsiteY17" fmla="*/ 166721 h 1924333"/>
              <a:gd name="connsiteX18" fmla="*/ 7325604 w 12192000"/>
              <a:gd name="connsiteY18" fmla="*/ 215867 h 1924333"/>
              <a:gd name="connsiteX19" fmla="*/ 7540522 w 12192000"/>
              <a:gd name="connsiteY19" fmla="*/ 239374 h 1924333"/>
              <a:gd name="connsiteX20" fmla="*/ 7612071 w 12192000"/>
              <a:gd name="connsiteY20" fmla="*/ 229553 h 1924333"/>
              <a:gd name="connsiteX21" fmla="*/ 7651995 w 12192000"/>
              <a:gd name="connsiteY21" fmla="*/ 244567 h 1924333"/>
              <a:gd name="connsiteX22" fmla="*/ 7725761 w 12192000"/>
              <a:gd name="connsiteY22" fmla="*/ 258638 h 1924333"/>
              <a:gd name="connsiteX23" fmla="*/ 7823038 w 12192000"/>
              <a:gd name="connsiteY23" fmla="*/ 287078 h 1924333"/>
              <a:gd name="connsiteX24" fmla="*/ 7866405 w 12192000"/>
              <a:gd name="connsiteY24" fmla="*/ 287288 h 1924333"/>
              <a:gd name="connsiteX25" fmla="*/ 7875021 w 12192000"/>
              <a:gd name="connsiteY25" fmla="*/ 288224 h 1924333"/>
              <a:gd name="connsiteX26" fmla="*/ 7875146 w 12192000"/>
              <a:gd name="connsiteY26" fmla="*/ 288614 h 1924333"/>
              <a:gd name="connsiteX27" fmla="*/ 7907443 w 12192000"/>
              <a:gd name="connsiteY27" fmla="*/ 291752 h 1924333"/>
              <a:gd name="connsiteX28" fmla="*/ 7912892 w 12192000"/>
              <a:gd name="connsiteY28" fmla="*/ 294833 h 1924333"/>
              <a:gd name="connsiteX29" fmla="*/ 7946345 w 12192000"/>
              <a:gd name="connsiteY29" fmla="*/ 319359 h 1924333"/>
              <a:gd name="connsiteX30" fmla="*/ 8021238 w 12192000"/>
              <a:gd name="connsiteY30" fmla="*/ 315159 h 1924333"/>
              <a:gd name="connsiteX31" fmla="*/ 8094697 w 12192000"/>
              <a:gd name="connsiteY31" fmla="*/ 351819 h 1924333"/>
              <a:gd name="connsiteX32" fmla="*/ 8155208 w 12192000"/>
              <a:gd name="connsiteY32" fmla="*/ 371168 h 1924333"/>
              <a:gd name="connsiteX33" fmla="*/ 8248472 w 12192000"/>
              <a:gd name="connsiteY33" fmla="*/ 400489 h 1924333"/>
              <a:gd name="connsiteX34" fmla="*/ 8300068 w 12192000"/>
              <a:gd name="connsiteY34" fmla="*/ 405531 h 1924333"/>
              <a:gd name="connsiteX35" fmla="*/ 8356293 w 12192000"/>
              <a:gd name="connsiteY35" fmla="*/ 403328 h 1924333"/>
              <a:gd name="connsiteX36" fmla="*/ 8475838 w 12192000"/>
              <a:gd name="connsiteY36" fmla="*/ 435524 h 1924333"/>
              <a:gd name="connsiteX37" fmla="*/ 8575216 w 12192000"/>
              <a:gd name="connsiteY37" fmla="*/ 450198 h 1924333"/>
              <a:gd name="connsiteX38" fmla="*/ 8588650 w 12192000"/>
              <a:gd name="connsiteY38" fmla="*/ 447070 h 1924333"/>
              <a:gd name="connsiteX39" fmla="*/ 8612184 w 12192000"/>
              <a:gd name="connsiteY39" fmla="*/ 439577 h 1924333"/>
              <a:gd name="connsiteX40" fmla="*/ 8630713 w 12192000"/>
              <a:gd name="connsiteY40" fmla="*/ 433015 h 1924333"/>
              <a:gd name="connsiteX41" fmla="*/ 8704240 w 12192000"/>
              <a:gd name="connsiteY41" fmla="*/ 422865 h 1924333"/>
              <a:gd name="connsiteX42" fmla="*/ 8829513 w 12192000"/>
              <a:gd name="connsiteY42" fmla="*/ 429389 h 1924333"/>
              <a:gd name="connsiteX43" fmla="*/ 9083651 w 12192000"/>
              <a:gd name="connsiteY43" fmla="*/ 390744 h 1924333"/>
              <a:gd name="connsiteX44" fmla="*/ 9371402 w 12192000"/>
              <a:gd name="connsiteY44" fmla="*/ 371809 h 1924333"/>
              <a:gd name="connsiteX45" fmla="*/ 9429586 w 12192000"/>
              <a:gd name="connsiteY45" fmla="*/ 369213 h 1924333"/>
              <a:gd name="connsiteX46" fmla="*/ 9489757 w 12192000"/>
              <a:gd name="connsiteY46" fmla="*/ 377814 h 1924333"/>
              <a:gd name="connsiteX47" fmla="*/ 9516954 w 12192000"/>
              <a:gd name="connsiteY47" fmla="*/ 376991 h 1924333"/>
              <a:gd name="connsiteX48" fmla="*/ 9645588 w 12192000"/>
              <a:gd name="connsiteY48" fmla="*/ 363590 h 1924333"/>
              <a:gd name="connsiteX49" fmla="*/ 9722896 w 12192000"/>
              <a:gd name="connsiteY49" fmla="*/ 360983 h 1924333"/>
              <a:gd name="connsiteX50" fmla="*/ 9752803 w 12192000"/>
              <a:gd name="connsiteY50" fmla="*/ 368492 h 1924333"/>
              <a:gd name="connsiteX51" fmla="*/ 9890305 w 12192000"/>
              <a:gd name="connsiteY51" fmla="*/ 380736 h 1924333"/>
              <a:gd name="connsiteX52" fmla="*/ 9939767 w 12192000"/>
              <a:gd name="connsiteY52" fmla="*/ 377776 h 1924333"/>
              <a:gd name="connsiteX53" fmla="*/ 9944355 w 12192000"/>
              <a:gd name="connsiteY53" fmla="*/ 377352 h 1924333"/>
              <a:gd name="connsiteX54" fmla="*/ 9953719 w 12192000"/>
              <a:gd name="connsiteY54" fmla="*/ 375642 h 1924333"/>
              <a:gd name="connsiteX55" fmla="*/ 9955809 w 12192000"/>
              <a:gd name="connsiteY55" fmla="*/ 376294 h 1924333"/>
              <a:gd name="connsiteX56" fmla="*/ 10032710 w 12192000"/>
              <a:gd name="connsiteY56" fmla="*/ 394940 h 1924333"/>
              <a:gd name="connsiteX57" fmla="*/ 10049925 w 12192000"/>
              <a:gd name="connsiteY57" fmla="*/ 404971 h 1924333"/>
              <a:gd name="connsiteX58" fmla="*/ 10112671 w 12192000"/>
              <a:gd name="connsiteY58" fmla="*/ 414549 h 1924333"/>
              <a:gd name="connsiteX59" fmla="*/ 10170853 w 12192000"/>
              <a:gd name="connsiteY59" fmla="*/ 435168 h 1924333"/>
              <a:gd name="connsiteX60" fmla="*/ 10290184 w 12192000"/>
              <a:gd name="connsiteY60" fmla="*/ 448123 h 1924333"/>
              <a:gd name="connsiteX61" fmla="*/ 10320158 w 12192000"/>
              <a:gd name="connsiteY61" fmla="*/ 458352 h 1924333"/>
              <a:gd name="connsiteX62" fmla="*/ 10321815 w 12192000"/>
              <a:gd name="connsiteY62" fmla="*/ 463087 h 1924333"/>
              <a:gd name="connsiteX63" fmla="*/ 10373742 w 12192000"/>
              <a:gd name="connsiteY63" fmla="*/ 464538 h 1924333"/>
              <a:gd name="connsiteX64" fmla="*/ 10428532 w 12192000"/>
              <a:gd name="connsiteY64" fmla="*/ 492504 h 1924333"/>
              <a:gd name="connsiteX65" fmla="*/ 10466490 w 12192000"/>
              <a:gd name="connsiteY65" fmla="*/ 517759 h 1924333"/>
              <a:gd name="connsiteX66" fmla="*/ 10466675 w 12192000"/>
              <a:gd name="connsiteY66" fmla="*/ 522076 h 1924333"/>
              <a:gd name="connsiteX67" fmla="*/ 10470309 w 12192000"/>
              <a:gd name="connsiteY67" fmla="*/ 522792 h 1924333"/>
              <a:gd name="connsiteX68" fmla="*/ 10474138 w 12192000"/>
              <a:gd name="connsiteY68" fmla="*/ 519761 h 1924333"/>
              <a:gd name="connsiteX69" fmla="*/ 10501100 w 12192000"/>
              <a:gd name="connsiteY69" fmla="*/ 528263 h 1924333"/>
              <a:gd name="connsiteX70" fmla="*/ 10502395 w 12192000"/>
              <a:gd name="connsiteY70" fmla="*/ 536393 h 1924333"/>
              <a:gd name="connsiteX71" fmla="*/ 10689496 w 12192000"/>
              <a:gd name="connsiteY71" fmla="*/ 560233 h 1924333"/>
              <a:gd name="connsiteX72" fmla="*/ 10788736 w 12192000"/>
              <a:gd name="connsiteY72" fmla="*/ 613188 h 1924333"/>
              <a:gd name="connsiteX73" fmla="*/ 10819747 w 12192000"/>
              <a:gd name="connsiteY73" fmla="*/ 621351 h 1924333"/>
              <a:gd name="connsiteX74" fmla="*/ 10864632 w 12192000"/>
              <a:gd name="connsiteY74" fmla="*/ 644858 h 1924333"/>
              <a:gd name="connsiteX75" fmla="*/ 10929407 w 12192000"/>
              <a:gd name="connsiteY75" fmla="*/ 652945 h 1924333"/>
              <a:gd name="connsiteX76" fmla="*/ 10979412 w 12192000"/>
              <a:gd name="connsiteY76" fmla="*/ 654217 h 1924333"/>
              <a:gd name="connsiteX77" fmla="*/ 11006959 w 12192000"/>
              <a:gd name="connsiteY77" fmla="*/ 657017 h 1924333"/>
              <a:gd name="connsiteX78" fmla="*/ 11077038 w 12192000"/>
              <a:gd name="connsiteY78" fmla="*/ 668487 h 1924333"/>
              <a:gd name="connsiteX79" fmla="*/ 11157850 w 12192000"/>
              <a:gd name="connsiteY79" fmla="*/ 693164 h 1924333"/>
              <a:gd name="connsiteX80" fmla="*/ 11175276 w 12192000"/>
              <a:gd name="connsiteY80" fmla="*/ 697243 h 1924333"/>
              <a:gd name="connsiteX81" fmla="*/ 11191131 w 12192000"/>
              <a:gd name="connsiteY81" fmla="*/ 696085 h 1924333"/>
              <a:gd name="connsiteX82" fmla="*/ 11195573 w 12192000"/>
              <a:gd name="connsiteY82" fmla="*/ 691751 h 1924333"/>
              <a:gd name="connsiteX83" fmla="*/ 11205299 w 12192000"/>
              <a:gd name="connsiteY83" fmla="*/ 693247 h 1924333"/>
              <a:gd name="connsiteX84" fmla="*/ 11223770 w 12192000"/>
              <a:gd name="connsiteY84" fmla="*/ 690335 h 1924333"/>
              <a:gd name="connsiteX85" fmla="*/ 11292119 w 12192000"/>
              <a:gd name="connsiteY85" fmla="*/ 713311 h 1924333"/>
              <a:gd name="connsiteX86" fmla="*/ 11435379 w 12192000"/>
              <a:gd name="connsiteY86" fmla="*/ 758519 h 1924333"/>
              <a:gd name="connsiteX87" fmla="*/ 11604406 w 12192000"/>
              <a:gd name="connsiteY87" fmla="*/ 810476 h 1924333"/>
              <a:gd name="connsiteX88" fmla="*/ 11652155 w 12192000"/>
              <a:gd name="connsiteY88" fmla="*/ 825109 h 1924333"/>
              <a:gd name="connsiteX89" fmla="*/ 11654192 w 12192000"/>
              <a:gd name="connsiteY89" fmla="*/ 827301 h 1924333"/>
              <a:gd name="connsiteX90" fmla="*/ 11676599 w 12192000"/>
              <a:gd name="connsiteY90" fmla="*/ 846628 h 1924333"/>
              <a:gd name="connsiteX91" fmla="*/ 11775168 w 12192000"/>
              <a:gd name="connsiteY91" fmla="*/ 890664 h 1924333"/>
              <a:gd name="connsiteX92" fmla="*/ 11826341 w 12192000"/>
              <a:gd name="connsiteY92" fmla="*/ 877558 h 1924333"/>
              <a:gd name="connsiteX93" fmla="*/ 11879068 w 12192000"/>
              <a:gd name="connsiteY93" fmla="*/ 874038 h 1924333"/>
              <a:gd name="connsiteX94" fmla="*/ 11889563 w 12192000"/>
              <a:gd name="connsiteY94" fmla="*/ 878619 h 1924333"/>
              <a:gd name="connsiteX95" fmla="*/ 12016613 w 12192000"/>
              <a:gd name="connsiteY95" fmla="*/ 886111 h 1924333"/>
              <a:gd name="connsiteX96" fmla="*/ 12108292 w 12192000"/>
              <a:gd name="connsiteY96" fmla="*/ 868500 h 1924333"/>
              <a:gd name="connsiteX97" fmla="*/ 12182910 w 12192000"/>
              <a:gd name="connsiteY97" fmla="*/ 882003 h 1924333"/>
              <a:gd name="connsiteX98" fmla="*/ 12192000 w 12192000"/>
              <a:gd name="connsiteY98" fmla="*/ 884778 h 1924333"/>
              <a:gd name="connsiteX99" fmla="*/ 12192000 w 12192000"/>
              <a:gd name="connsiteY99" fmla="*/ 1610315 h 1924333"/>
              <a:gd name="connsiteX100" fmla="*/ 12191998 w 12192000"/>
              <a:gd name="connsiteY100" fmla="*/ 1610315 h 1924333"/>
              <a:gd name="connsiteX101" fmla="*/ 12191998 w 12192000"/>
              <a:gd name="connsiteY101" fmla="*/ 1924333 h 1924333"/>
              <a:gd name="connsiteX102" fmla="*/ 0 w 12192000"/>
              <a:gd name="connsiteY102" fmla="*/ 1924333 h 1924333"/>
              <a:gd name="connsiteX103" fmla="*/ 0 w 12192000"/>
              <a:gd name="connsiteY103" fmla="*/ 505159 h 1924333"/>
              <a:gd name="connsiteX104" fmla="*/ 5722 w 12192000"/>
              <a:gd name="connsiteY104" fmla="*/ 508889 h 1924333"/>
              <a:gd name="connsiteX105" fmla="*/ 38476 w 12192000"/>
              <a:gd name="connsiteY105" fmla="*/ 524137 h 1924333"/>
              <a:gd name="connsiteX106" fmla="*/ 192883 w 12192000"/>
              <a:gd name="connsiteY106" fmla="*/ 545272 h 1924333"/>
              <a:gd name="connsiteX107" fmla="*/ 343710 w 12192000"/>
              <a:gd name="connsiteY107" fmla="*/ 565029 h 1924333"/>
              <a:gd name="connsiteX108" fmla="*/ 471066 w 12192000"/>
              <a:gd name="connsiteY108" fmla="*/ 549837 h 1924333"/>
              <a:gd name="connsiteX109" fmla="*/ 617333 w 12192000"/>
              <a:gd name="connsiteY109" fmla="*/ 526428 h 1924333"/>
              <a:gd name="connsiteX110" fmla="*/ 725203 w 12192000"/>
              <a:gd name="connsiteY110" fmla="*/ 523793 h 1924333"/>
              <a:gd name="connsiteX111" fmla="*/ 788494 w 12192000"/>
              <a:gd name="connsiteY111" fmla="*/ 505799 h 1924333"/>
              <a:gd name="connsiteX112" fmla="*/ 885977 w 12192000"/>
              <a:gd name="connsiteY112" fmla="*/ 526585 h 1924333"/>
              <a:gd name="connsiteX113" fmla="*/ 932142 w 12192000"/>
              <a:gd name="connsiteY113" fmla="*/ 528005 h 1924333"/>
              <a:gd name="connsiteX114" fmla="*/ 1090404 w 12192000"/>
              <a:gd name="connsiteY114" fmla="*/ 498299 h 1924333"/>
              <a:gd name="connsiteX115" fmla="*/ 1188628 w 12192000"/>
              <a:gd name="connsiteY115" fmla="*/ 483151 h 1924333"/>
              <a:gd name="connsiteX116" fmla="*/ 1316247 w 12192000"/>
              <a:gd name="connsiteY116" fmla="*/ 425979 h 1924333"/>
              <a:gd name="connsiteX117" fmla="*/ 1357712 w 12192000"/>
              <a:gd name="connsiteY117" fmla="*/ 416549 h 1924333"/>
              <a:gd name="connsiteX118" fmla="*/ 1425921 w 12192000"/>
              <a:gd name="connsiteY118" fmla="*/ 413953 h 1924333"/>
              <a:gd name="connsiteX119" fmla="*/ 1503817 w 12192000"/>
              <a:gd name="connsiteY119" fmla="*/ 380457 h 1924333"/>
              <a:gd name="connsiteX120" fmla="*/ 1639196 w 12192000"/>
              <a:gd name="connsiteY120" fmla="*/ 372785 h 1924333"/>
              <a:gd name="connsiteX121" fmla="*/ 1705606 w 12192000"/>
              <a:gd name="connsiteY121" fmla="*/ 359023 h 1924333"/>
              <a:gd name="connsiteX122" fmla="*/ 1813011 w 12192000"/>
              <a:gd name="connsiteY122" fmla="*/ 331023 h 1924333"/>
              <a:gd name="connsiteX123" fmla="*/ 1831380 w 12192000"/>
              <a:gd name="connsiteY123" fmla="*/ 341307 h 1924333"/>
              <a:gd name="connsiteX124" fmla="*/ 1858612 w 12192000"/>
              <a:gd name="connsiteY124" fmla="*/ 326777 h 1924333"/>
              <a:gd name="connsiteX125" fmla="*/ 1880661 w 12192000"/>
              <a:gd name="connsiteY125" fmla="*/ 335987 h 1924333"/>
              <a:gd name="connsiteX126" fmla="*/ 1941495 w 12192000"/>
              <a:gd name="connsiteY126" fmla="*/ 310792 h 1924333"/>
              <a:gd name="connsiteX127" fmla="*/ 1995402 w 12192000"/>
              <a:gd name="connsiteY127" fmla="*/ 305480 h 1924333"/>
              <a:gd name="connsiteX128" fmla="*/ 2223864 w 12192000"/>
              <a:gd name="connsiteY128" fmla="*/ 266118 h 1924333"/>
              <a:gd name="connsiteX129" fmla="*/ 2418043 w 12192000"/>
              <a:gd name="connsiteY129" fmla="*/ 215314 h 1924333"/>
              <a:gd name="connsiteX130" fmla="*/ 2558461 w 12192000"/>
              <a:gd name="connsiteY130" fmla="*/ 168193 h 1924333"/>
              <a:gd name="connsiteX131" fmla="*/ 2595535 w 12192000"/>
              <a:gd name="connsiteY131" fmla="*/ 158548 h 1924333"/>
              <a:gd name="connsiteX132" fmla="*/ 2626942 w 12192000"/>
              <a:gd name="connsiteY132" fmla="*/ 130400 h 1924333"/>
              <a:gd name="connsiteX133" fmla="*/ 2632225 w 12192000"/>
              <a:gd name="connsiteY133" fmla="*/ 130446 h 1924333"/>
              <a:gd name="connsiteX134" fmla="*/ 2696856 w 12192000"/>
              <a:gd name="connsiteY134" fmla="*/ 128498 h 1924333"/>
              <a:gd name="connsiteX135" fmla="*/ 2759767 w 12192000"/>
              <a:gd name="connsiteY135" fmla="*/ 127784 h 1924333"/>
              <a:gd name="connsiteX136" fmla="*/ 2792685 w 12192000"/>
              <a:gd name="connsiteY136" fmla="*/ 115710 h 1924333"/>
              <a:gd name="connsiteX137" fmla="*/ 2799767 w 12192000"/>
              <a:gd name="connsiteY137" fmla="*/ 113754 h 1924333"/>
              <a:gd name="connsiteX138" fmla="*/ 2829799 w 12192000"/>
              <a:gd name="connsiteY138" fmla="*/ 120042 h 1924333"/>
              <a:gd name="connsiteX139" fmla="*/ 2890704 w 12192000"/>
              <a:gd name="connsiteY139" fmla="*/ 121493 h 1924333"/>
              <a:gd name="connsiteX140" fmla="*/ 3042646 w 12192000"/>
              <a:gd name="connsiteY140" fmla="*/ 112273 h 1924333"/>
              <a:gd name="connsiteX141" fmla="*/ 3146630 w 12192000"/>
              <a:gd name="connsiteY141" fmla="*/ 100898 h 1924333"/>
              <a:gd name="connsiteX142" fmla="*/ 3233163 w 12192000"/>
              <a:gd name="connsiteY142" fmla="*/ 120200 h 1924333"/>
              <a:gd name="connsiteX143" fmla="*/ 3372699 w 12192000"/>
              <a:gd name="connsiteY143" fmla="*/ 129394 h 1924333"/>
              <a:gd name="connsiteX144" fmla="*/ 3394352 w 12192000"/>
              <a:gd name="connsiteY144" fmla="*/ 131671 h 1924333"/>
              <a:gd name="connsiteX145" fmla="*/ 3448218 w 12192000"/>
              <a:gd name="connsiteY145" fmla="*/ 118229 h 1924333"/>
              <a:gd name="connsiteX146" fmla="*/ 3505047 w 12192000"/>
              <a:gd name="connsiteY146" fmla="*/ 115412 h 1924333"/>
              <a:gd name="connsiteX147" fmla="*/ 3521767 w 12192000"/>
              <a:gd name="connsiteY147" fmla="*/ 111071 h 1924333"/>
              <a:gd name="connsiteX148" fmla="*/ 3585137 w 12192000"/>
              <a:gd name="connsiteY148" fmla="*/ 114371 h 1924333"/>
              <a:gd name="connsiteX149" fmla="*/ 3690293 w 12192000"/>
              <a:gd name="connsiteY149" fmla="*/ 98301 h 1924333"/>
              <a:gd name="connsiteX150" fmla="*/ 3867818 w 12192000"/>
              <a:gd name="connsiteY150" fmla="*/ 88985 h 1924333"/>
              <a:gd name="connsiteX151" fmla="*/ 4091337 w 12192000"/>
              <a:gd name="connsiteY151" fmla="*/ 70813 h 1924333"/>
              <a:gd name="connsiteX152" fmla="*/ 4246332 w 12192000"/>
              <a:gd name="connsiteY152" fmla="*/ 41697 h 1924333"/>
              <a:gd name="connsiteX153" fmla="*/ 4266975 w 12192000"/>
              <a:gd name="connsiteY153" fmla="*/ 46592 h 1924333"/>
              <a:gd name="connsiteX154" fmla="*/ 4270566 w 12192000"/>
              <a:gd name="connsiteY154" fmla="*/ 47620 h 1924333"/>
              <a:gd name="connsiteX155" fmla="*/ 4288964 w 12192000"/>
              <a:gd name="connsiteY155" fmla="*/ 52766 h 1924333"/>
              <a:gd name="connsiteX156" fmla="*/ 4365137 w 12192000"/>
              <a:gd name="connsiteY156" fmla="*/ 51783 h 1924333"/>
              <a:gd name="connsiteX157" fmla="*/ 4430546 w 12192000"/>
              <a:gd name="connsiteY157" fmla="*/ 44555 h 1924333"/>
              <a:gd name="connsiteX158" fmla="*/ 4444136 w 12192000"/>
              <a:gd name="connsiteY158" fmla="*/ 39567 h 1924333"/>
              <a:gd name="connsiteX159" fmla="*/ 4534039 w 12192000"/>
              <a:gd name="connsiteY159" fmla="*/ 31604 h 1924333"/>
              <a:gd name="connsiteX160" fmla="*/ 4560448 w 12192000"/>
              <a:gd name="connsiteY160" fmla="*/ 25231 h 1924333"/>
              <a:gd name="connsiteX161" fmla="*/ 4568006 w 12192000"/>
              <a:gd name="connsiteY161" fmla="*/ 25970 h 1924333"/>
              <a:gd name="connsiteX162" fmla="*/ 4595497 w 12192000"/>
              <a:gd name="connsiteY162" fmla="*/ 22958 h 1924333"/>
              <a:gd name="connsiteX163" fmla="*/ 4608623 w 12192000"/>
              <a:gd name="connsiteY163" fmla="*/ 18108 h 1924333"/>
              <a:gd name="connsiteX164" fmla="*/ 4623942 w 12192000"/>
              <a:gd name="connsiteY164" fmla="*/ 22251 h 1924333"/>
              <a:gd name="connsiteX165" fmla="*/ 4664336 w 12192000"/>
              <a:gd name="connsiteY165" fmla="*/ 23306 h 1924333"/>
              <a:gd name="connsiteX166" fmla="*/ 4677385 w 12192000"/>
              <a:gd name="connsiteY166" fmla="*/ 18246 h 1924333"/>
              <a:gd name="connsiteX167" fmla="*/ 4698143 w 12192000"/>
              <a:gd name="connsiteY167" fmla="*/ 18036 h 1924333"/>
              <a:gd name="connsiteX168" fmla="*/ 4750609 w 12192000"/>
              <a:gd name="connsiteY168" fmla="*/ 23611 h 1924333"/>
              <a:gd name="connsiteX169" fmla="*/ 4784658 w 12192000"/>
              <a:gd name="connsiteY169" fmla="*/ 25057 h 1924333"/>
              <a:gd name="connsiteX170" fmla="*/ 4847558 w 12192000"/>
              <a:gd name="connsiteY170" fmla="*/ 38726 h 1924333"/>
              <a:gd name="connsiteX171" fmla="*/ 4909134 w 12192000"/>
              <a:gd name="connsiteY171" fmla="*/ 50659 h 1924333"/>
              <a:gd name="connsiteX172" fmla="*/ 5099219 w 12192000"/>
              <a:gd name="connsiteY172" fmla="*/ 55050 h 1924333"/>
              <a:gd name="connsiteX173" fmla="*/ 5184992 w 12192000"/>
              <a:gd name="connsiteY173" fmla="*/ 67596 h 1924333"/>
              <a:gd name="connsiteX174" fmla="*/ 5229637 w 12192000"/>
              <a:gd name="connsiteY174" fmla="*/ 67789 h 1924333"/>
              <a:gd name="connsiteX175" fmla="*/ 5389346 w 12192000"/>
              <a:gd name="connsiteY175" fmla="*/ 80211 h 1924333"/>
              <a:gd name="connsiteX176" fmla="*/ 5494414 w 12192000"/>
              <a:gd name="connsiteY176" fmla="*/ 75926 h 1924333"/>
              <a:gd name="connsiteX177" fmla="*/ 5528443 w 12192000"/>
              <a:gd name="connsiteY177" fmla="*/ 77206 h 1924333"/>
              <a:gd name="connsiteX178" fmla="*/ 5684939 w 12192000"/>
              <a:gd name="connsiteY178" fmla="*/ 50269 h 1924333"/>
              <a:gd name="connsiteX179" fmla="*/ 5765146 w 12192000"/>
              <a:gd name="connsiteY179" fmla="*/ 50414 h 1924333"/>
              <a:gd name="connsiteX180" fmla="*/ 5848655 w 12192000"/>
              <a:gd name="connsiteY180" fmla="*/ 35257 h 1924333"/>
              <a:gd name="connsiteX181" fmla="*/ 5930656 w 12192000"/>
              <a:gd name="connsiteY181" fmla="*/ 30131 h 1924333"/>
              <a:gd name="connsiteX182" fmla="*/ 6124150 w 12192000"/>
              <a:gd name="connsiteY182" fmla="*/ 31679 h 1924333"/>
              <a:gd name="connsiteX183" fmla="*/ 6189199 w 12192000"/>
              <a:gd name="connsiteY183" fmla="*/ 588 h 1924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Lst>
            <a:rect l="l" t="t" r="r" b="b"/>
            <a:pathLst>
              <a:path w="12192000" h="1924333">
                <a:moveTo>
                  <a:pt x="6189199" y="588"/>
                </a:moveTo>
                <a:cubicBezTo>
                  <a:pt x="6196356" y="-574"/>
                  <a:pt x="6202609" y="-108"/>
                  <a:pt x="6207079" y="2850"/>
                </a:cubicBezTo>
                <a:cubicBezTo>
                  <a:pt x="6222026" y="2749"/>
                  <a:pt x="6273489" y="3767"/>
                  <a:pt x="6285610" y="18131"/>
                </a:cubicBezTo>
                <a:cubicBezTo>
                  <a:pt x="6307255" y="18685"/>
                  <a:pt x="6357141" y="23793"/>
                  <a:pt x="6378008" y="24625"/>
                </a:cubicBezTo>
                <a:cubicBezTo>
                  <a:pt x="6409946" y="30645"/>
                  <a:pt x="6438307" y="10375"/>
                  <a:pt x="6466340" y="21366"/>
                </a:cubicBezTo>
                <a:cubicBezTo>
                  <a:pt x="6488276" y="31229"/>
                  <a:pt x="6529854" y="28110"/>
                  <a:pt x="6553334" y="35307"/>
                </a:cubicBezTo>
                <a:cubicBezTo>
                  <a:pt x="6561737" y="48059"/>
                  <a:pt x="6609188" y="62087"/>
                  <a:pt x="6626068" y="58045"/>
                </a:cubicBezTo>
                <a:cubicBezTo>
                  <a:pt x="6660952" y="66570"/>
                  <a:pt x="6666277" y="84716"/>
                  <a:pt x="6692303" y="91487"/>
                </a:cubicBezTo>
                <a:lnTo>
                  <a:pt x="6733670" y="118130"/>
                </a:lnTo>
                <a:lnTo>
                  <a:pt x="6798016" y="112271"/>
                </a:lnTo>
                <a:lnTo>
                  <a:pt x="6801081" y="114963"/>
                </a:lnTo>
                <a:cubicBezTo>
                  <a:pt x="6806919" y="120140"/>
                  <a:pt x="6812832" y="125016"/>
                  <a:pt x="6819351" y="128825"/>
                </a:cubicBezTo>
                <a:cubicBezTo>
                  <a:pt x="6825742" y="109997"/>
                  <a:pt x="6840132" y="116541"/>
                  <a:pt x="6852732" y="123321"/>
                </a:cubicBezTo>
                <a:lnTo>
                  <a:pt x="6865247" y="128836"/>
                </a:lnTo>
                <a:lnTo>
                  <a:pt x="6905517" y="129265"/>
                </a:lnTo>
                <a:cubicBezTo>
                  <a:pt x="6934052" y="140042"/>
                  <a:pt x="6939773" y="141556"/>
                  <a:pt x="6950286" y="150104"/>
                </a:cubicBezTo>
                <a:lnTo>
                  <a:pt x="7003442" y="136136"/>
                </a:lnTo>
                <a:lnTo>
                  <a:pt x="7160047" y="166721"/>
                </a:lnTo>
                <a:cubicBezTo>
                  <a:pt x="7207281" y="179911"/>
                  <a:pt x="7280644" y="210197"/>
                  <a:pt x="7325604" y="215867"/>
                </a:cubicBezTo>
                <a:cubicBezTo>
                  <a:pt x="7460113" y="233904"/>
                  <a:pt x="7393081" y="242880"/>
                  <a:pt x="7540522" y="239374"/>
                </a:cubicBezTo>
                <a:cubicBezTo>
                  <a:pt x="7545714" y="234872"/>
                  <a:pt x="7605972" y="231727"/>
                  <a:pt x="7612071" y="229553"/>
                </a:cubicBezTo>
                <a:lnTo>
                  <a:pt x="7651995" y="244567"/>
                </a:lnTo>
                <a:lnTo>
                  <a:pt x="7725761" y="258638"/>
                </a:lnTo>
                <a:lnTo>
                  <a:pt x="7823038" y="287078"/>
                </a:lnTo>
                <a:cubicBezTo>
                  <a:pt x="7837080" y="286482"/>
                  <a:pt x="7851647" y="286498"/>
                  <a:pt x="7866405" y="287288"/>
                </a:cubicBezTo>
                <a:lnTo>
                  <a:pt x="7875021" y="288224"/>
                </a:lnTo>
                <a:cubicBezTo>
                  <a:pt x="7875062" y="288354"/>
                  <a:pt x="7875105" y="288483"/>
                  <a:pt x="7875146" y="288614"/>
                </a:cubicBezTo>
                <a:cubicBezTo>
                  <a:pt x="7880550" y="289202"/>
                  <a:pt x="7901153" y="290716"/>
                  <a:pt x="7907443" y="291752"/>
                </a:cubicBezTo>
                <a:lnTo>
                  <a:pt x="7912892" y="294833"/>
                </a:lnTo>
                <a:lnTo>
                  <a:pt x="7946345" y="319359"/>
                </a:lnTo>
                <a:cubicBezTo>
                  <a:pt x="7958657" y="312776"/>
                  <a:pt x="7996513" y="309749"/>
                  <a:pt x="8021238" y="315159"/>
                </a:cubicBezTo>
                <a:cubicBezTo>
                  <a:pt x="8045964" y="320570"/>
                  <a:pt x="8058169" y="340462"/>
                  <a:pt x="8094697" y="351819"/>
                </a:cubicBezTo>
                <a:cubicBezTo>
                  <a:pt x="8129587" y="361154"/>
                  <a:pt x="8116181" y="360544"/>
                  <a:pt x="8155208" y="371168"/>
                </a:cubicBezTo>
                <a:cubicBezTo>
                  <a:pt x="8196217" y="383300"/>
                  <a:pt x="8205468" y="391801"/>
                  <a:pt x="8248472" y="400489"/>
                </a:cubicBezTo>
                <a:cubicBezTo>
                  <a:pt x="8283932" y="419791"/>
                  <a:pt x="8278617" y="392031"/>
                  <a:pt x="8300068" y="405531"/>
                </a:cubicBezTo>
                <a:lnTo>
                  <a:pt x="8356293" y="403328"/>
                </a:lnTo>
                <a:cubicBezTo>
                  <a:pt x="8377247" y="404463"/>
                  <a:pt x="8438442" y="433194"/>
                  <a:pt x="8475838" y="435524"/>
                </a:cubicBezTo>
                <a:cubicBezTo>
                  <a:pt x="8510241" y="438037"/>
                  <a:pt x="8545511" y="449840"/>
                  <a:pt x="8575216" y="450198"/>
                </a:cubicBezTo>
                <a:lnTo>
                  <a:pt x="8588650" y="447070"/>
                </a:lnTo>
                <a:lnTo>
                  <a:pt x="8612184" y="439577"/>
                </a:lnTo>
                <a:lnTo>
                  <a:pt x="8630713" y="433015"/>
                </a:lnTo>
                <a:cubicBezTo>
                  <a:pt x="8635870" y="429519"/>
                  <a:pt x="8700685" y="428411"/>
                  <a:pt x="8704240" y="422865"/>
                </a:cubicBezTo>
                <a:cubicBezTo>
                  <a:pt x="8761777" y="429549"/>
                  <a:pt x="8768302" y="427178"/>
                  <a:pt x="8829513" y="429389"/>
                </a:cubicBezTo>
                <a:cubicBezTo>
                  <a:pt x="8922895" y="444672"/>
                  <a:pt x="8924579" y="401507"/>
                  <a:pt x="9083651" y="390744"/>
                </a:cubicBezTo>
                <a:cubicBezTo>
                  <a:pt x="9138403" y="388032"/>
                  <a:pt x="9315003" y="378647"/>
                  <a:pt x="9371402" y="371809"/>
                </a:cubicBezTo>
                <a:cubicBezTo>
                  <a:pt x="9358632" y="337502"/>
                  <a:pt x="9402842" y="379364"/>
                  <a:pt x="9429586" y="369213"/>
                </a:cubicBezTo>
                <a:cubicBezTo>
                  <a:pt x="9449312" y="370213"/>
                  <a:pt x="9473938" y="373270"/>
                  <a:pt x="9489757" y="377814"/>
                </a:cubicBezTo>
                <a:cubicBezTo>
                  <a:pt x="9498164" y="379256"/>
                  <a:pt x="9507139" y="379272"/>
                  <a:pt x="9516954" y="376991"/>
                </a:cubicBezTo>
                <a:cubicBezTo>
                  <a:pt x="9548430" y="354766"/>
                  <a:pt x="9591874" y="370315"/>
                  <a:pt x="9645588" y="363590"/>
                </a:cubicBezTo>
                <a:cubicBezTo>
                  <a:pt x="9660487" y="368814"/>
                  <a:pt x="9710817" y="350550"/>
                  <a:pt x="9722896" y="360983"/>
                </a:cubicBezTo>
                <a:cubicBezTo>
                  <a:pt x="9733918" y="362239"/>
                  <a:pt x="9745201" y="356679"/>
                  <a:pt x="9752803" y="368492"/>
                </a:cubicBezTo>
                <a:cubicBezTo>
                  <a:pt x="9793268" y="374490"/>
                  <a:pt x="9843313" y="380978"/>
                  <a:pt x="9890305" y="380736"/>
                </a:cubicBezTo>
                <a:cubicBezTo>
                  <a:pt x="9912701" y="380083"/>
                  <a:pt x="9926523" y="379037"/>
                  <a:pt x="9939767" y="377776"/>
                </a:cubicBezTo>
                <a:lnTo>
                  <a:pt x="9944355" y="377352"/>
                </a:lnTo>
                <a:lnTo>
                  <a:pt x="9953719" y="375642"/>
                </a:lnTo>
                <a:lnTo>
                  <a:pt x="9955809" y="376294"/>
                </a:lnTo>
                <a:lnTo>
                  <a:pt x="10032710" y="394940"/>
                </a:lnTo>
                <a:lnTo>
                  <a:pt x="10049925" y="404971"/>
                </a:lnTo>
                <a:lnTo>
                  <a:pt x="10112671" y="414549"/>
                </a:lnTo>
                <a:cubicBezTo>
                  <a:pt x="10169643" y="412125"/>
                  <a:pt x="10132220" y="425358"/>
                  <a:pt x="10170853" y="435168"/>
                </a:cubicBezTo>
                <a:cubicBezTo>
                  <a:pt x="10206088" y="442020"/>
                  <a:pt x="10240809" y="454081"/>
                  <a:pt x="10290184" y="448123"/>
                </a:cubicBezTo>
                <a:cubicBezTo>
                  <a:pt x="10301813" y="444919"/>
                  <a:pt x="10315233" y="449499"/>
                  <a:pt x="10320158" y="458352"/>
                </a:cubicBezTo>
                <a:cubicBezTo>
                  <a:pt x="10321006" y="459876"/>
                  <a:pt x="10321565" y="461470"/>
                  <a:pt x="10321815" y="463087"/>
                </a:cubicBezTo>
                <a:cubicBezTo>
                  <a:pt x="10354058" y="457158"/>
                  <a:pt x="10355176" y="470634"/>
                  <a:pt x="10373742" y="464538"/>
                </a:cubicBezTo>
                <a:cubicBezTo>
                  <a:pt x="10403060" y="475292"/>
                  <a:pt x="10411841" y="497597"/>
                  <a:pt x="10428532" y="492504"/>
                </a:cubicBezTo>
                <a:cubicBezTo>
                  <a:pt x="10440561" y="500742"/>
                  <a:pt x="10446267" y="521930"/>
                  <a:pt x="10466490" y="517759"/>
                </a:cubicBezTo>
                <a:cubicBezTo>
                  <a:pt x="10464622" y="519986"/>
                  <a:pt x="10465013" y="521261"/>
                  <a:pt x="10466675" y="522076"/>
                </a:cubicBezTo>
                <a:lnTo>
                  <a:pt x="10470309" y="522792"/>
                </a:lnTo>
                <a:lnTo>
                  <a:pt x="10474138" y="519761"/>
                </a:lnTo>
                <a:cubicBezTo>
                  <a:pt x="10488888" y="509612"/>
                  <a:pt x="10484914" y="524734"/>
                  <a:pt x="10501100" y="528263"/>
                </a:cubicBezTo>
                <a:cubicBezTo>
                  <a:pt x="10508412" y="530705"/>
                  <a:pt x="10505426" y="533743"/>
                  <a:pt x="10502395" y="536393"/>
                </a:cubicBezTo>
                <a:lnTo>
                  <a:pt x="10689496" y="560233"/>
                </a:lnTo>
                <a:cubicBezTo>
                  <a:pt x="10721441" y="573640"/>
                  <a:pt x="10757547" y="582937"/>
                  <a:pt x="10788736" y="613188"/>
                </a:cubicBezTo>
                <a:cubicBezTo>
                  <a:pt x="10794510" y="621641"/>
                  <a:pt x="10807098" y="616073"/>
                  <a:pt x="10819747" y="621351"/>
                </a:cubicBezTo>
                <a:cubicBezTo>
                  <a:pt x="10832398" y="626630"/>
                  <a:pt x="10846356" y="639592"/>
                  <a:pt x="10864632" y="644858"/>
                </a:cubicBezTo>
                <a:cubicBezTo>
                  <a:pt x="10895617" y="652290"/>
                  <a:pt x="10921550" y="640451"/>
                  <a:pt x="10929407" y="652945"/>
                </a:cubicBezTo>
                <a:cubicBezTo>
                  <a:pt x="10945460" y="653176"/>
                  <a:pt x="10968148" y="640553"/>
                  <a:pt x="10979412" y="654217"/>
                </a:cubicBezTo>
                <a:cubicBezTo>
                  <a:pt x="10981679" y="643737"/>
                  <a:pt x="10997287" y="663414"/>
                  <a:pt x="11006959" y="657017"/>
                </a:cubicBezTo>
                <a:cubicBezTo>
                  <a:pt x="11023230" y="659396"/>
                  <a:pt x="11051890" y="662462"/>
                  <a:pt x="11077038" y="668487"/>
                </a:cubicBezTo>
                <a:cubicBezTo>
                  <a:pt x="11097000" y="690299"/>
                  <a:pt x="11141286" y="676399"/>
                  <a:pt x="11157850" y="693164"/>
                </a:cubicBezTo>
                <a:cubicBezTo>
                  <a:pt x="11163800" y="695757"/>
                  <a:pt x="11169599" y="696942"/>
                  <a:pt x="11175276" y="697243"/>
                </a:cubicBezTo>
                <a:lnTo>
                  <a:pt x="11191131" y="696085"/>
                </a:lnTo>
                <a:lnTo>
                  <a:pt x="11195573" y="691751"/>
                </a:lnTo>
                <a:lnTo>
                  <a:pt x="11205299" y="693247"/>
                </a:lnTo>
                <a:lnTo>
                  <a:pt x="11223770" y="690335"/>
                </a:lnTo>
                <a:cubicBezTo>
                  <a:pt x="11237778" y="693777"/>
                  <a:pt x="11256852" y="701947"/>
                  <a:pt x="11292119" y="713311"/>
                </a:cubicBezTo>
                <a:cubicBezTo>
                  <a:pt x="11334878" y="733451"/>
                  <a:pt x="11401662" y="729175"/>
                  <a:pt x="11435379" y="758519"/>
                </a:cubicBezTo>
                <a:lnTo>
                  <a:pt x="11604406" y="810476"/>
                </a:lnTo>
                <a:lnTo>
                  <a:pt x="11652155" y="825109"/>
                </a:lnTo>
                <a:lnTo>
                  <a:pt x="11654192" y="827301"/>
                </a:lnTo>
                <a:cubicBezTo>
                  <a:pt x="11661650" y="834729"/>
                  <a:pt x="11669215" y="841480"/>
                  <a:pt x="11676599" y="846628"/>
                </a:cubicBezTo>
                <a:cubicBezTo>
                  <a:pt x="11688258" y="861760"/>
                  <a:pt x="11752266" y="896888"/>
                  <a:pt x="11775168" y="890664"/>
                </a:cubicBezTo>
                <a:cubicBezTo>
                  <a:pt x="11790977" y="883819"/>
                  <a:pt x="11808364" y="879901"/>
                  <a:pt x="11826341" y="877558"/>
                </a:cubicBezTo>
                <a:lnTo>
                  <a:pt x="11879068" y="874038"/>
                </a:lnTo>
                <a:lnTo>
                  <a:pt x="11889563" y="878619"/>
                </a:lnTo>
                <a:lnTo>
                  <a:pt x="12016613" y="886111"/>
                </a:lnTo>
                <a:lnTo>
                  <a:pt x="12108292" y="868500"/>
                </a:lnTo>
                <a:cubicBezTo>
                  <a:pt x="12129725" y="867311"/>
                  <a:pt x="12157891" y="874537"/>
                  <a:pt x="12182910" y="882003"/>
                </a:cubicBezTo>
                <a:lnTo>
                  <a:pt x="12192000" y="884778"/>
                </a:lnTo>
                <a:lnTo>
                  <a:pt x="12192000" y="1610315"/>
                </a:lnTo>
                <a:lnTo>
                  <a:pt x="12191998" y="1610315"/>
                </a:lnTo>
                <a:lnTo>
                  <a:pt x="12191998" y="1924333"/>
                </a:lnTo>
                <a:lnTo>
                  <a:pt x="0" y="1924333"/>
                </a:lnTo>
                <a:lnTo>
                  <a:pt x="0" y="505159"/>
                </a:lnTo>
                <a:lnTo>
                  <a:pt x="5722" y="508889"/>
                </a:lnTo>
                <a:cubicBezTo>
                  <a:pt x="21614" y="518548"/>
                  <a:pt x="33814" y="524781"/>
                  <a:pt x="38476" y="524137"/>
                </a:cubicBezTo>
                <a:cubicBezTo>
                  <a:pt x="99229" y="544180"/>
                  <a:pt x="142010" y="538457"/>
                  <a:pt x="192883" y="545272"/>
                </a:cubicBezTo>
                <a:cubicBezTo>
                  <a:pt x="277629" y="525210"/>
                  <a:pt x="293434" y="558443"/>
                  <a:pt x="343710" y="565029"/>
                </a:cubicBezTo>
                <a:cubicBezTo>
                  <a:pt x="383094" y="555729"/>
                  <a:pt x="425462" y="556271"/>
                  <a:pt x="471066" y="549837"/>
                </a:cubicBezTo>
                <a:cubicBezTo>
                  <a:pt x="513583" y="544428"/>
                  <a:pt x="569194" y="531004"/>
                  <a:pt x="617333" y="526428"/>
                </a:cubicBezTo>
                <a:cubicBezTo>
                  <a:pt x="660031" y="520760"/>
                  <a:pt x="696675" y="523882"/>
                  <a:pt x="725203" y="523793"/>
                </a:cubicBezTo>
                <a:cubicBezTo>
                  <a:pt x="736650" y="521695"/>
                  <a:pt x="780513" y="502146"/>
                  <a:pt x="788494" y="505799"/>
                </a:cubicBezTo>
                <a:lnTo>
                  <a:pt x="885977" y="526585"/>
                </a:lnTo>
                <a:cubicBezTo>
                  <a:pt x="906140" y="522837"/>
                  <a:pt x="917203" y="532232"/>
                  <a:pt x="932142" y="528005"/>
                </a:cubicBezTo>
                <a:cubicBezTo>
                  <a:pt x="963701" y="524128"/>
                  <a:pt x="1061555" y="499582"/>
                  <a:pt x="1090404" y="498299"/>
                </a:cubicBezTo>
                <a:cubicBezTo>
                  <a:pt x="1132840" y="494057"/>
                  <a:pt x="1148476" y="496041"/>
                  <a:pt x="1188628" y="483151"/>
                </a:cubicBezTo>
                <a:cubicBezTo>
                  <a:pt x="1230397" y="468408"/>
                  <a:pt x="1278711" y="457638"/>
                  <a:pt x="1316247" y="425979"/>
                </a:cubicBezTo>
                <a:cubicBezTo>
                  <a:pt x="1322662" y="417251"/>
                  <a:pt x="1339433" y="418553"/>
                  <a:pt x="1357712" y="416549"/>
                </a:cubicBezTo>
                <a:cubicBezTo>
                  <a:pt x="1375991" y="414544"/>
                  <a:pt x="1423507" y="412949"/>
                  <a:pt x="1425921" y="413953"/>
                </a:cubicBezTo>
                <a:cubicBezTo>
                  <a:pt x="1450272" y="407937"/>
                  <a:pt x="1458223" y="388156"/>
                  <a:pt x="1503817" y="380457"/>
                </a:cubicBezTo>
                <a:cubicBezTo>
                  <a:pt x="1541095" y="377398"/>
                  <a:pt x="1605565" y="376357"/>
                  <a:pt x="1639196" y="372785"/>
                </a:cubicBezTo>
                <a:cubicBezTo>
                  <a:pt x="1653280" y="376736"/>
                  <a:pt x="1695289" y="365766"/>
                  <a:pt x="1705606" y="359023"/>
                </a:cubicBezTo>
                <a:cubicBezTo>
                  <a:pt x="1729169" y="336295"/>
                  <a:pt x="1793207" y="348537"/>
                  <a:pt x="1813011" y="331023"/>
                </a:cubicBezTo>
                <a:cubicBezTo>
                  <a:pt x="1820772" y="328179"/>
                  <a:pt x="1823566" y="341833"/>
                  <a:pt x="1831380" y="341307"/>
                </a:cubicBezTo>
                <a:lnTo>
                  <a:pt x="1858612" y="326777"/>
                </a:lnTo>
                <a:lnTo>
                  <a:pt x="1880661" y="335987"/>
                </a:lnTo>
                <a:lnTo>
                  <a:pt x="1941495" y="310792"/>
                </a:lnTo>
                <a:cubicBezTo>
                  <a:pt x="1978970" y="307223"/>
                  <a:pt x="1947391" y="291714"/>
                  <a:pt x="1995402" y="305480"/>
                </a:cubicBezTo>
                <a:cubicBezTo>
                  <a:pt x="2042464" y="298034"/>
                  <a:pt x="2153424" y="281146"/>
                  <a:pt x="2223864" y="266118"/>
                </a:cubicBezTo>
                <a:cubicBezTo>
                  <a:pt x="2261296" y="256300"/>
                  <a:pt x="2360518" y="238323"/>
                  <a:pt x="2418043" y="215314"/>
                </a:cubicBezTo>
                <a:cubicBezTo>
                  <a:pt x="2472088" y="206823"/>
                  <a:pt x="2499422" y="162612"/>
                  <a:pt x="2558461" y="168193"/>
                </a:cubicBezTo>
                <a:cubicBezTo>
                  <a:pt x="2559660" y="164506"/>
                  <a:pt x="2592244" y="161337"/>
                  <a:pt x="2595535" y="158548"/>
                </a:cubicBezTo>
                <a:lnTo>
                  <a:pt x="2626942" y="130400"/>
                </a:lnTo>
                <a:lnTo>
                  <a:pt x="2632225" y="130446"/>
                </a:lnTo>
                <a:lnTo>
                  <a:pt x="2696856" y="128498"/>
                </a:lnTo>
                <a:lnTo>
                  <a:pt x="2759767" y="127784"/>
                </a:lnTo>
                <a:cubicBezTo>
                  <a:pt x="2770024" y="123546"/>
                  <a:pt x="2781047" y="119463"/>
                  <a:pt x="2792685" y="115710"/>
                </a:cubicBezTo>
                <a:lnTo>
                  <a:pt x="2799767" y="113754"/>
                </a:lnTo>
                <a:lnTo>
                  <a:pt x="2829799" y="120042"/>
                </a:lnTo>
                <a:lnTo>
                  <a:pt x="2890704" y="121493"/>
                </a:lnTo>
                <a:cubicBezTo>
                  <a:pt x="2935390" y="121035"/>
                  <a:pt x="2990780" y="113193"/>
                  <a:pt x="3042646" y="112273"/>
                </a:cubicBezTo>
                <a:cubicBezTo>
                  <a:pt x="3077119" y="111474"/>
                  <a:pt x="3124089" y="100414"/>
                  <a:pt x="3146630" y="100898"/>
                </a:cubicBezTo>
                <a:cubicBezTo>
                  <a:pt x="3169381" y="117699"/>
                  <a:pt x="3224695" y="125864"/>
                  <a:pt x="3233163" y="120200"/>
                </a:cubicBezTo>
                <a:lnTo>
                  <a:pt x="3372699" y="129394"/>
                </a:lnTo>
                <a:cubicBezTo>
                  <a:pt x="3389020" y="126586"/>
                  <a:pt x="3397563" y="116804"/>
                  <a:pt x="3394352" y="131671"/>
                </a:cubicBezTo>
                <a:cubicBezTo>
                  <a:pt x="3406102" y="131485"/>
                  <a:pt x="3429770" y="120938"/>
                  <a:pt x="3448218" y="118229"/>
                </a:cubicBezTo>
                <a:lnTo>
                  <a:pt x="3505047" y="115412"/>
                </a:lnTo>
                <a:lnTo>
                  <a:pt x="3521767" y="111071"/>
                </a:lnTo>
                <a:cubicBezTo>
                  <a:pt x="3526335" y="108877"/>
                  <a:pt x="3582156" y="117732"/>
                  <a:pt x="3585137" y="114371"/>
                </a:cubicBezTo>
                <a:cubicBezTo>
                  <a:pt x="3638265" y="102098"/>
                  <a:pt x="3633789" y="98565"/>
                  <a:pt x="3690293" y="98301"/>
                </a:cubicBezTo>
                <a:cubicBezTo>
                  <a:pt x="3782197" y="112746"/>
                  <a:pt x="3826738" y="92943"/>
                  <a:pt x="3867818" y="88985"/>
                </a:cubicBezTo>
                <a:cubicBezTo>
                  <a:pt x="3943777" y="81477"/>
                  <a:pt x="3990501" y="75194"/>
                  <a:pt x="4091337" y="70813"/>
                </a:cubicBezTo>
                <a:cubicBezTo>
                  <a:pt x="4154422" y="62932"/>
                  <a:pt x="4217060" y="45734"/>
                  <a:pt x="4246332" y="41697"/>
                </a:cubicBezTo>
                <a:cubicBezTo>
                  <a:pt x="4253308" y="42804"/>
                  <a:pt x="4260125" y="44606"/>
                  <a:pt x="4266975" y="46592"/>
                </a:cubicBezTo>
                <a:lnTo>
                  <a:pt x="4270566" y="47620"/>
                </a:lnTo>
                <a:lnTo>
                  <a:pt x="4288964" y="52766"/>
                </a:lnTo>
                <a:lnTo>
                  <a:pt x="4365137" y="51783"/>
                </a:lnTo>
                <a:lnTo>
                  <a:pt x="4430546" y="44555"/>
                </a:lnTo>
                <a:lnTo>
                  <a:pt x="4444136" y="39567"/>
                </a:lnTo>
                <a:lnTo>
                  <a:pt x="4534039" y="31604"/>
                </a:lnTo>
                <a:lnTo>
                  <a:pt x="4560448" y="25231"/>
                </a:lnTo>
                <a:lnTo>
                  <a:pt x="4568006" y="25970"/>
                </a:lnTo>
                <a:cubicBezTo>
                  <a:pt x="4580278" y="23866"/>
                  <a:pt x="4594878" y="14904"/>
                  <a:pt x="4595497" y="22958"/>
                </a:cubicBezTo>
                <a:lnTo>
                  <a:pt x="4608623" y="18108"/>
                </a:lnTo>
                <a:lnTo>
                  <a:pt x="4623942" y="22251"/>
                </a:lnTo>
                <a:cubicBezTo>
                  <a:pt x="4633227" y="23117"/>
                  <a:pt x="4655429" y="23973"/>
                  <a:pt x="4664336" y="23306"/>
                </a:cubicBezTo>
                <a:lnTo>
                  <a:pt x="4677385" y="18246"/>
                </a:lnTo>
                <a:lnTo>
                  <a:pt x="4698143" y="18036"/>
                </a:lnTo>
                <a:cubicBezTo>
                  <a:pt x="4710347" y="18931"/>
                  <a:pt x="4736189" y="22441"/>
                  <a:pt x="4750609" y="23611"/>
                </a:cubicBezTo>
                <a:cubicBezTo>
                  <a:pt x="4764270" y="27424"/>
                  <a:pt x="4774858" y="29782"/>
                  <a:pt x="4784658" y="25057"/>
                </a:cubicBezTo>
                <a:cubicBezTo>
                  <a:pt x="4804708" y="29613"/>
                  <a:pt x="4822811" y="48263"/>
                  <a:pt x="4847558" y="38726"/>
                </a:cubicBezTo>
                <a:cubicBezTo>
                  <a:pt x="4868304" y="42993"/>
                  <a:pt x="4867190" y="47939"/>
                  <a:pt x="4909134" y="50659"/>
                </a:cubicBezTo>
                <a:cubicBezTo>
                  <a:pt x="4945026" y="52455"/>
                  <a:pt x="5063406" y="54096"/>
                  <a:pt x="5099219" y="55050"/>
                </a:cubicBezTo>
                <a:cubicBezTo>
                  <a:pt x="5145195" y="57873"/>
                  <a:pt x="5163254" y="65473"/>
                  <a:pt x="5184992" y="67596"/>
                </a:cubicBezTo>
                <a:cubicBezTo>
                  <a:pt x="5206728" y="69720"/>
                  <a:pt x="5195578" y="65687"/>
                  <a:pt x="5229637" y="67789"/>
                </a:cubicBezTo>
                <a:cubicBezTo>
                  <a:pt x="5263695" y="69892"/>
                  <a:pt x="5345217" y="78854"/>
                  <a:pt x="5389346" y="80211"/>
                </a:cubicBezTo>
                <a:cubicBezTo>
                  <a:pt x="5425889" y="83191"/>
                  <a:pt x="5461943" y="84751"/>
                  <a:pt x="5494414" y="75926"/>
                </a:cubicBezTo>
                <a:lnTo>
                  <a:pt x="5528443" y="77206"/>
                </a:lnTo>
                <a:cubicBezTo>
                  <a:pt x="5582723" y="71370"/>
                  <a:pt x="5638917" y="68385"/>
                  <a:pt x="5684939" y="50269"/>
                </a:cubicBezTo>
                <a:cubicBezTo>
                  <a:pt x="5724389" y="45804"/>
                  <a:pt x="5737860" y="52916"/>
                  <a:pt x="5765146" y="50414"/>
                </a:cubicBezTo>
                <a:cubicBezTo>
                  <a:pt x="5792695" y="43060"/>
                  <a:pt x="5827352" y="38097"/>
                  <a:pt x="5848655" y="35257"/>
                </a:cubicBezTo>
                <a:lnTo>
                  <a:pt x="5930656" y="30131"/>
                </a:lnTo>
                <a:lnTo>
                  <a:pt x="6124150" y="31679"/>
                </a:lnTo>
                <a:cubicBezTo>
                  <a:pt x="6138131" y="22216"/>
                  <a:pt x="6167730" y="4075"/>
                  <a:pt x="6189199" y="588"/>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94B4D10-CA91-62E0-21FF-808BE837EDF1}"/>
              </a:ext>
            </a:extLst>
          </p:cNvPr>
          <p:cNvSpPr>
            <a:spLocks noGrp="1"/>
          </p:cNvSpPr>
          <p:nvPr>
            <p:ph type="title"/>
          </p:nvPr>
        </p:nvSpPr>
        <p:spPr>
          <a:xfrm>
            <a:off x="1255060" y="5279511"/>
            <a:ext cx="9681882" cy="739880"/>
          </a:xfrm>
        </p:spPr>
        <p:txBody>
          <a:bodyPr vert="horz" lIns="91440" tIns="45720" rIns="91440" bIns="45720" rtlCol="0" anchor="b">
            <a:normAutofit/>
          </a:bodyPr>
          <a:lstStyle/>
          <a:p>
            <a:pPr algn="ctr"/>
            <a:r>
              <a:rPr lang="en-US" sz="3600" kern="1200" dirty="0">
                <a:solidFill>
                  <a:schemeClr val="tx1">
                    <a:lumMod val="85000"/>
                    <a:lumOff val="15000"/>
                  </a:schemeClr>
                </a:solidFill>
                <a:latin typeface="+mj-lt"/>
                <a:ea typeface="+mj-ea"/>
                <a:cs typeface="+mj-cs"/>
              </a:rPr>
              <a:t>Assessment </a:t>
            </a:r>
          </a:p>
        </p:txBody>
      </p:sp>
      <p:pic>
        <p:nvPicPr>
          <p:cNvPr id="4" name="Online Media 3" title="Assessment">
            <a:hlinkClick r:id="" action="ppaction://media"/>
            <a:extLst>
              <a:ext uri="{FF2B5EF4-FFF2-40B4-BE49-F238E27FC236}">
                <a16:creationId xmlns:a16="http://schemas.microsoft.com/office/drawing/2014/main" id="{BA5EE22D-35B9-2C33-BEC1-F4E39E095C8E}"/>
              </a:ext>
            </a:extLst>
          </p:cNvPr>
          <p:cNvPicPr>
            <a:picLocks noGrp="1" noRot="1" noChangeAspect="1"/>
          </p:cNvPicPr>
          <p:nvPr>
            <p:ph idx="1"/>
            <a:videoFile r:link="rId1"/>
          </p:nvPr>
        </p:nvPicPr>
        <p:blipFill>
          <a:blip r:embed="rId3"/>
          <a:stretch>
            <a:fillRect/>
          </a:stretch>
        </p:blipFill>
        <p:spPr>
          <a:xfrm>
            <a:off x="2357511" y="626974"/>
            <a:ext cx="7476978" cy="4224493"/>
          </a:xfrm>
          <a:prstGeom prst="rect">
            <a:avLst/>
          </a:prstGeom>
        </p:spPr>
      </p:pic>
    </p:spTree>
    <p:extLst>
      <p:ext uri="{BB962C8B-B14F-4D97-AF65-F5344CB8AC3E}">
        <p14:creationId xmlns:p14="http://schemas.microsoft.com/office/powerpoint/2010/main" val="1150865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70E0441-076F-16D4-E5CD-32BE97796E5C}"/>
              </a:ext>
            </a:extLst>
          </p:cNvPr>
          <p:cNvSpPr>
            <a:spLocks noGrp="1"/>
          </p:cNvSpPr>
          <p:nvPr>
            <p:ph type="title"/>
          </p:nvPr>
        </p:nvSpPr>
        <p:spPr>
          <a:xfrm>
            <a:off x="808638" y="386930"/>
            <a:ext cx="9236700" cy="1188950"/>
          </a:xfrm>
        </p:spPr>
        <p:txBody>
          <a:bodyPr anchor="b">
            <a:normAutofit/>
          </a:bodyPr>
          <a:lstStyle/>
          <a:p>
            <a:r>
              <a:rPr lang="en-US" sz="4600" dirty="0"/>
              <a:t>Transitioning from School to OPWDD</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EAC2F74D-9888-7D62-43B0-24DA52CC0788}"/>
              </a:ext>
            </a:extLst>
          </p:cNvPr>
          <p:cNvSpPr>
            <a:spLocks noGrp="1"/>
          </p:cNvSpPr>
          <p:nvPr>
            <p:ph idx="1"/>
          </p:nvPr>
        </p:nvSpPr>
        <p:spPr>
          <a:xfrm>
            <a:off x="806360" y="2388591"/>
            <a:ext cx="10130968" cy="3760750"/>
          </a:xfrm>
        </p:spPr>
        <p:txBody>
          <a:bodyPr anchor="ctr">
            <a:normAutofit/>
          </a:bodyPr>
          <a:lstStyle/>
          <a:p>
            <a:r>
              <a:rPr lang="en-US" sz="2400" dirty="0"/>
              <a:t>Local school districts provide special education services until a student graduates or completes their school program at the end of the school year in which they turn age twenty-one (21). Schools are expected to help plan the student’s transition to adult services before their 15th birthday. Families also should begin the process of determining OPWDD eligibility and planning for services ahead of time.</a:t>
            </a:r>
          </a:p>
          <a:p>
            <a:r>
              <a:rPr lang="en-US" sz="2400" dirty="0"/>
              <a:t>OPWDD’s Front Door staff, working with Care Managers, will help students at local schools plan for the OPWDD supports they may need as adults. </a:t>
            </a:r>
          </a:p>
        </p:txBody>
      </p:sp>
    </p:spTree>
    <p:extLst>
      <p:ext uri="{BB962C8B-B14F-4D97-AF65-F5344CB8AC3E}">
        <p14:creationId xmlns:p14="http://schemas.microsoft.com/office/powerpoint/2010/main" val="35041748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6254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A diagram of a company's process&#10;&#10;Description automatically generated">
            <a:extLst>
              <a:ext uri="{FF2B5EF4-FFF2-40B4-BE49-F238E27FC236}">
                <a16:creationId xmlns:a16="http://schemas.microsoft.com/office/drawing/2014/main" id="{82326B1F-41BC-D561-7288-3A2C7D02B43F}"/>
              </a:ext>
            </a:extLst>
          </p:cNvPr>
          <p:cNvPicPr>
            <a:picLocks noChangeAspect="1"/>
          </p:cNvPicPr>
          <p:nvPr/>
        </p:nvPicPr>
        <p:blipFill>
          <a:blip r:embed="rId2"/>
          <a:stretch>
            <a:fillRect/>
          </a:stretch>
        </p:blipFill>
        <p:spPr>
          <a:xfrm>
            <a:off x="2968832" y="480060"/>
            <a:ext cx="6103916" cy="5897880"/>
          </a:xfrm>
          <a:prstGeom prst="rect">
            <a:avLst/>
          </a:prstGeom>
        </p:spPr>
      </p:pic>
    </p:spTree>
    <p:extLst>
      <p:ext uri="{BB962C8B-B14F-4D97-AF65-F5344CB8AC3E}">
        <p14:creationId xmlns:p14="http://schemas.microsoft.com/office/powerpoint/2010/main" val="9162828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B9FF99BD-075F-4761-A995-6FC574BD25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A7B21A54-9BA3-4EA9-B460-5A829ADD90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6FA8F714-B9D8-488A-8CCA-E9948FF913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6" y="643468"/>
            <a:ext cx="10905067" cy="557106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descr="A white rectangular box with black text&#10;&#10;Description automatically generated">
            <a:extLst>
              <a:ext uri="{FF2B5EF4-FFF2-40B4-BE49-F238E27FC236}">
                <a16:creationId xmlns:a16="http://schemas.microsoft.com/office/drawing/2014/main" id="{EF263C78-B8B7-C512-E2B4-F17A55F0B9FE}"/>
              </a:ext>
            </a:extLst>
          </p:cNvPr>
          <p:cNvPicPr>
            <a:picLocks noChangeAspect="1"/>
          </p:cNvPicPr>
          <p:nvPr/>
        </p:nvPicPr>
        <p:blipFill>
          <a:blip r:embed="rId3"/>
          <a:stretch>
            <a:fillRect/>
          </a:stretch>
        </p:blipFill>
        <p:spPr>
          <a:xfrm>
            <a:off x="1769423" y="771896"/>
            <a:ext cx="8455232" cy="5284520"/>
          </a:xfrm>
          <a:prstGeom prst="rect">
            <a:avLst/>
          </a:prstGeom>
        </p:spPr>
      </p:pic>
    </p:spTree>
    <p:extLst>
      <p:ext uri="{BB962C8B-B14F-4D97-AF65-F5344CB8AC3E}">
        <p14:creationId xmlns:p14="http://schemas.microsoft.com/office/powerpoint/2010/main" val="21235767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54423E1-FAE2-F4D1-C9AB-1CCC2C526414}"/>
              </a:ext>
            </a:extLst>
          </p:cNvPr>
          <p:cNvSpPr>
            <a:spLocks noGrp="1"/>
          </p:cNvSpPr>
          <p:nvPr>
            <p:ph type="title"/>
          </p:nvPr>
        </p:nvSpPr>
        <p:spPr>
          <a:xfrm>
            <a:off x="808638" y="386930"/>
            <a:ext cx="9236700" cy="1188950"/>
          </a:xfrm>
        </p:spPr>
        <p:txBody>
          <a:bodyPr anchor="b">
            <a:normAutofit/>
          </a:bodyPr>
          <a:lstStyle/>
          <a:p>
            <a:r>
              <a:rPr lang="en-US" sz="5400" dirty="0"/>
              <a:t>Contact Information</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D96836A2-61CA-AFC5-E12A-24256D8AA503}"/>
              </a:ext>
            </a:extLst>
          </p:cNvPr>
          <p:cNvSpPr>
            <a:spLocks noGrp="1"/>
          </p:cNvSpPr>
          <p:nvPr>
            <p:ph idx="1"/>
          </p:nvPr>
        </p:nvSpPr>
        <p:spPr>
          <a:xfrm>
            <a:off x="793660" y="2303813"/>
            <a:ext cx="10143668" cy="3731227"/>
          </a:xfrm>
        </p:spPr>
        <p:txBody>
          <a:bodyPr anchor="ctr">
            <a:normAutofit/>
          </a:bodyPr>
          <a:lstStyle/>
          <a:p>
            <a:r>
              <a:rPr lang="en-US" sz="2400" dirty="0"/>
              <a:t>OPWDD toll-free information line: 1-866-946-9733 for questions about supports and services. </a:t>
            </a:r>
          </a:p>
          <a:p>
            <a:r>
              <a:rPr lang="en-US" sz="2400" dirty="0"/>
              <a:t>Front Door Access to Services pamphlet</a:t>
            </a:r>
          </a:p>
          <a:p>
            <a:pPr lvl="1"/>
            <a:r>
              <a:rPr lang="en-US" dirty="0">
                <a:hlinkClick r:id="rId2"/>
              </a:rPr>
              <a:t>English</a:t>
            </a:r>
            <a:endParaRPr lang="en-US" dirty="0"/>
          </a:p>
          <a:p>
            <a:pPr lvl="1"/>
            <a:r>
              <a:rPr lang="en-US" dirty="0">
                <a:hlinkClick r:id="rId3"/>
              </a:rPr>
              <a:t>Spanish</a:t>
            </a:r>
            <a:endParaRPr lang="en-US" dirty="0"/>
          </a:p>
          <a:p>
            <a:r>
              <a:rPr lang="en-US" sz="2400" dirty="0">
                <a:hlinkClick r:id="rId4"/>
              </a:rPr>
              <a:t>Front Door Videos </a:t>
            </a:r>
            <a:endParaRPr lang="en-US" sz="2400" dirty="0"/>
          </a:p>
          <a:p>
            <a:r>
              <a:rPr lang="en-US" sz="2400" dirty="0"/>
              <a:t>Long Island General Information Number: </a:t>
            </a:r>
            <a:r>
              <a:rPr lang="en-US" sz="2400" b="0" i="0" dirty="0">
                <a:effectLst/>
                <a:latin typeface="proxima-nova"/>
              </a:rPr>
              <a:t> </a:t>
            </a:r>
            <a:r>
              <a:rPr lang="en-US" sz="2400" b="0" i="0" dirty="0">
                <a:effectLst/>
                <a:latin typeface="Aptos"/>
              </a:rPr>
              <a:t>631-434-6100. </a:t>
            </a:r>
            <a:endParaRPr lang="en-US" sz="2400" dirty="0">
              <a:latin typeface="Aptos"/>
            </a:endParaRPr>
          </a:p>
        </p:txBody>
      </p:sp>
    </p:spTree>
    <p:extLst>
      <p:ext uri="{BB962C8B-B14F-4D97-AF65-F5344CB8AC3E}">
        <p14:creationId xmlns:p14="http://schemas.microsoft.com/office/powerpoint/2010/main" val="25034647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114CEF5-9477-AD65-5701-3979A1E43A95}"/>
              </a:ext>
            </a:extLst>
          </p:cNvPr>
          <p:cNvSpPr>
            <a:spLocks noGrp="1"/>
          </p:cNvSpPr>
          <p:nvPr>
            <p:ph type="title"/>
          </p:nvPr>
        </p:nvSpPr>
        <p:spPr>
          <a:xfrm>
            <a:off x="808638" y="386930"/>
            <a:ext cx="9236700" cy="1188950"/>
          </a:xfrm>
        </p:spPr>
        <p:txBody>
          <a:bodyPr anchor="b">
            <a:normAutofit/>
          </a:bodyPr>
          <a:lstStyle/>
          <a:p>
            <a:r>
              <a:rPr lang="en-US" sz="5400" dirty="0"/>
              <a:t>What is OPWDD?</a:t>
            </a:r>
          </a:p>
        </p:txBody>
      </p:sp>
      <p:grpSp>
        <p:nvGrpSpPr>
          <p:cNvPr id="9" name="Group 8">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Rectangle 14">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0529FC58-628C-FCE4-BC50-61DA0677C5BA}"/>
              </a:ext>
            </a:extLst>
          </p:cNvPr>
          <p:cNvSpPr>
            <a:spLocks noGrp="1"/>
          </p:cNvSpPr>
          <p:nvPr>
            <p:ph idx="1"/>
          </p:nvPr>
        </p:nvSpPr>
        <p:spPr>
          <a:xfrm>
            <a:off x="793660" y="2599509"/>
            <a:ext cx="10143668" cy="3435531"/>
          </a:xfrm>
        </p:spPr>
        <p:txBody>
          <a:bodyPr anchor="ctr">
            <a:normAutofit/>
          </a:bodyPr>
          <a:lstStyle/>
          <a:p>
            <a:r>
              <a:rPr lang="en-US" sz="2400" b="0" i="0" dirty="0">
                <a:effectLst/>
                <a:latin typeface="Proxima Nova"/>
              </a:rPr>
              <a:t>The New York State Office for People With Developmental Disabilities (OPWDD) is responsible for coordinating services for New Yorkers with developmental disabilities, including intellectual disabilities, cerebral palsy, Down syndrome, autism spectrum disorders, Prader-Willi syndrome and other neurological impairments. It provides services directly and through a network of approximately 500 nonprofit service providing agencies, with about 80 percent of services provided by the private nonprofits and 20 percent provided by state-run services.</a:t>
            </a:r>
            <a:endParaRPr lang="en-US" sz="2400" dirty="0"/>
          </a:p>
        </p:txBody>
      </p:sp>
    </p:spTree>
    <p:extLst>
      <p:ext uri="{BB962C8B-B14F-4D97-AF65-F5344CB8AC3E}">
        <p14:creationId xmlns:p14="http://schemas.microsoft.com/office/powerpoint/2010/main" val="14238645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EB8D2A7-E537-425F-BC3A-5646F8CAA85A}"/>
              </a:ext>
            </a:extLst>
          </p:cNvPr>
          <p:cNvSpPr>
            <a:spLocks noGrp="1"/>
          </p:cNvSpPr>
          <p:nvPr>
            <p:ph type="title"/>
          </p:nvPr>
        </p:nvSpPr>
        <p:spPr>
          <a:xfrm>
            <a:off x="1043631" y="809898"/>
            <a:ext cx="9942716" cy="1554480"/>
          </a:xfrm>
        </p:spPr>
        <p:txBody>
          <a:bodyPr anchor="ctr">
            <a:normAutofit/>
          </a:bodyPr>
          <a:lstStyle/>
          <a:p>
            <a:r>
              <a:rPr lang="en-US" sz="4800" dirty="0"/>
              <a:t>What is OPWDD? </a:t>
            </a:r>
          </a:p>
        </p:txBody>
      </p:sp>
      <p:sp>
        <p:nvSpPr>
          <p:cNvPr id="3" name="Content Placeholder 2">
            <a:extLst>
              <a:ext uri="{FF2B5EF4-FFF2-40B4-BE49-F238E27FC236}">
                <a16:creationId xmlns:a16="http://schemas.microsoft.com/office/drawing/2014/main" id="{06D2D1C0-7DEF-9969-1AB9-E0D8588FAC42}"/>
              </a:ext>
            </a:extLst>
          </p:cNvPr>
          <p:cNvSpPr>
            <a:spLocks noGrp="1"/>
          </p:cNvSpPr>
          <p:nvPr>
            <p:ph idx="1"/>
          </p:nvPr>
        </p:nvSpPr>
        <p:spPr>
          <a:xfrm>
            <a:off x="1045028" y="2560322"/>
            <a:ext cx="9941319" cy="3581858"/>
          </a:xfrm>
        </p:spPr>
        <p:txBody>
          <a:bodyPr anchor="ctr">
            <a:normAutofit/>
          </a:bodyPr>
          <a:lstStyle/>
          <a:p>
            <a:r>
              <a:rPr lang="en-US" sz="2400" dirty="0"/>
              <a:t>Supports and services are provided in community settings across the state and include long-term care services such as habilitation and residential supports. Individuals and their families can also choose to manage their own services and manage their own staff by self directing any or all of their services. OPWDD also provides employment supports, including ongoing job coaching, job matching and vocational training.</a:t>
            </a:r>
          </a:p>
          <a:p>
            <a:r>
              <a:rPr lang="en-US" sz="2400" dirty="0"/>
              <a:t> In addition, OPWDD offers family support services designed to help families provide care for their loved ones who live full-time in their family home.</a:t>
            </a:r>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51581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9DFF0EC-4AA5-EAE2-C011-3CA5249D630C}"/>
              </a:ext>
            </a:extLst>
          </p:cNvPr>
          <p:cNvSpPr>
            <a:spLocks noGrp="1"/>
          </p:cNvSpPr>
          <p:nvPr>
            <p:ph type="title"/>
          </p:nvPr>
        </p:nvSpPr>
        <p:spPr>
          <a:xfrm>
            <a:off x="808638" y="386930"/>
            <a:ext cx="9236700" cy="1188950"/>
          </a:xfrm>
        </p:spPr>
        <p:txBody>
          <a:bodyPr anchor="b">
            <a:normAutofit/>
          </a:bodyPr>
          <a:lstStyle/>
          <a:p>
            <a:r>
              <a:rPr lang="en-US" sz="5400" dirty="0"/>
              <a:t>Structure</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047DBB68-2BAC-4BE0-BDF4-81AC5FD216DA}"/>
              </a:ext>
            </a:extLst>
          </p:cNvPr>
          <p:cNvSpPr>
            <a:spLocks noGrp="1"/>
          </p:cNvSpPr>
          <p:nvPr>
            <p:ph idx="1"/>
          </p:nvPr>
        </p:nvSpPr>
        <p:spPr>
          <a:xfrm>
            <a:off x="793660" y="2298701"/>
            <a:ext cx="10143668" cy="3736340"/>
          </a:xfrm>
        </p:spPr>
        <p:txBody>
          <a:bodyPr anchor="ctr">
            <a:normAutofit/>
          </a:bodyPr>
          <a:lstStyle/>
          <a:p>
            <a:r>
              <a:rPr lang="en-US" sz="2400" dirty="0"/>
              <a:t>Five Developmental Disabilities Regional Offices (DDROs) coordinate and oversee not-for profit provider services, and manage the Front Door process.</a:t>
            </a:r>
          </a:p>
          <a:p>
            <a:endParaRPr lang="en-US" sz="2400" dirty="0"/>
          </a:p>
          <a:p>
            <a:r>
              <a:rPr lang="en-US" sz="2400" dirty="0"/>
              <a:t>Most of your interaction with OPWDD will be through your local DDRO. You may also interact with not-for-profit agencies funded by OPWDD.</a:t>
            </a:r>
          </a:p>
          <a:p>
            <a:endParaRPr lang="en-US" sz="2400" dirty="0"/>
          </a:p>
          <a:p>
            <a:r>
              <a:rPr lang="en-US" sz="2400" dirty="0"/>
              <a:t>OPWDD works in partnership with Care Coordination Organizations (CCOs) to support people in developing and maintaining service plans. </a:t>
            </a:r>
          </a:p>
        </p:txBody>
      </p:sp>
    </p:spTree>
    <p:extLst>
      <p:ext uri="{BB962C8B-B14F-4D97-AF65-F5344CB8AC3E}">
        <p14:creationId xmlns:p14="http://schemas.microsoft.com/office/powerpoint/2010/main" val="3224548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BA79A7CF-01AF-4178-9369-94E0C90EB0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5B47540-6D15-4331-9F2A-23E5EA6F885A}"/>
              </a:ext>
            </a:extLst>
          </p:cNvPr>
          <p:cNvSpPr>
            <a:spLocks noGrp="1"/>
          </p:cNvSpPr>
          <p:nvPr>
            <p:ph type="title"/>
          </p:nvPr>
        </p:nvSpPr>
        <p:spPr>
          <a:xfrm>
            <a:off x="9235249" y="1916746"/>
            <a:ext cx="2538649" cy="3277553"/>
          </a:xfrm>
        </p:spPr>
        <p:txBody>
          <a:bodyPr vert="horz" lIns="91440" tIns="45720" rIns="91440" bIns="45720" rtlCol="0" anchor="ctr">
            <a:normAutofit/>
          </a:bodyPr>
          <a:lstStyle/>
          <a:p>
            <a:pPr algn="ctr"/>
            <a:r>
              <a:rPr lang="en-US" sz="4800" kern="1200" dirty="0">
                <a:solidFill>
                  <a:schemeClr val="tx1"/>
                </a:solidFill>
                <a:latin typeface="+mj-lt"/>
                <a:ea typeface="+mj-ea"/>
                <a:cs typeface="+mj-cs"/>
              </a:rPr>
              <a:t>Getting Started</a:t>
            </a:r>
          </a:p>
        </p:txBody>
      </p:sp>
      <p:sp>
        <p:nvSpPr>
          <p:cNvPr id="21" name="Rectangle 20">
            <a:extLst>
              <a:ext uri="{FF2B5EF4-FFF2-40B4-BE49-F238E27FC236}">
                <a16:creationId xmlns:a16="http://schemas.microsoft.com/office/drawing/2014/main" id="{99413ED5-9ED4-4772-BCE4-2BCAE6B12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433973" y="-827233"/>
            <a:ext cx="1715478" cy="858342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04357C93-F0CB-4A1C-8F77-4E90637898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2085" y="664308"/>
            <a:ext cx="8082632" cy="5600340"/>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Online Media 3" title="Getting Started with OPWDD">
            <a:hlinkClick r:id="" action="ppaction://media"/>
            <a:extLst>
              <a:ext uri="{FF2B5EF4-FFF2-40B4-BE49-F238E27FC236}">
                <a16:creationId xmlns:a16="http://schemas.microsoft.com/office/drawing/2014/main" id="{7EF66C2E-4C9C-CB82-298A-D6AEB83456B9}"/>
              </a:ext>
            </a:extLst>
          </p:cNvPr>
          <p:cNvPicPr>
            <a:picLocks noRot="1" noChangeAspect="1"/>
          </p:cNvPicPr>
          <p:nvPr>
            <a:videoFile r:link="rId1"/>
          </p:nvPr>
        </p:nvPicPr>
        <p:blipFill>
          <a:blip r:embed="rId3"/>
          <a:stretch>
            <a:fillRect/>
          </a:stretch>
        </p:blipFill>
        <p:spPr>
          <a:xfrm>
            <a:off x="545238" y="1066800"/>
            <a:ext cx="7608304" cy="4800600"/>
          </a:xfrm>
          <a:prstGeom prst="rect">
            <a:avLst/>
          </a:prstGeom>
        </p:spPr>
      </p:pic>
      <p:sp>
        <p:nvSpPr>
          <p:cNvPr id="25" name="Rectangle 24">
            <a:extLst>
              <a:ext uri="{FF2B5EF4-FFF2-40B4-BE49-F238E27FC236}">
                <a16:creationId xmlns:a16="http://schemas.microsoft.com/office/drawing/2014/main" id="{90F533E9-6690-41A8-A372-4C6C622D02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950447" y="3392097"/>
            <a:ext cx="1719072"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253800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53F659D-84F8-FDED-020C-705DA55D9979}"/>
              </a:ext>
            </a:extLst>
          </p:cNvPr>
          <p:cNvSpPr>
            <a:spLocks noGrp="1"/>
          </p:cNvSpPr>
          <p:nvPr>
            <p:ph type="title"/>
          </p:nvPr>
        </p:nvSpPr>
        <p:spPr>
          <a:xfrm>
            <a:off x="1043631" y="809898"/>
            <a:ext cx="9942716" cy="1554480"/>
          </a:xfrm>
        </p:spPr>
        <p:txBody>
          <a:bodyPr anchor="ctr">
            <a:normAutofit/>
          </a:bodyPr>
          <a:lstStyle/>
          <a:p>
            <a:r>
              <a:rPr lang="en-US" sz="4800" dirty="0"/>
              <a:t>What is the Front Door?</a:t>
            </a:r>
          </a:p>
        </p:txBody>
      </p:sp>
      <p:sp>
        <p:nvSpPr>
          <p:cNvPr id="3" name="Content Placeholder 2">
            <a:extLst>
              <a:ext uri="{FF2B5EF4-FFF2-40B4-BE49-F238E27FC236}">
                <a16:creationId xmlns:a16="http://schemas.microsoft.com/office/drawing/2014/main" id="{557F5C74-5AEF-EB80-6CA4-A7AE9BAB85CA}"/>
              </a:ext>
            </a:extLst>
          </p:cNvPr>
          <p:cNvSpPr>
            <a:spLocks noGrp="1"/>
          </p:cNvSpPr>
          <p:nvPr>
            <p:ph idx="1"/>
          </p:nvPr>
        </p:nvSpPr>
        <p:spPr>
          <a:xfrm>
            <a:off x="1045028" y="2704014"/>
            <a:ext cx="9941319" cy="3438166"/>
          </a:xfrm>
        </p:spPr>
        <p:txBody>
          <a:bodyPr anchor="ctr">
            <a:normAutofit/>
          </a:bodyPr>
          <a:lstStyle/>
          <a:p>
            <a:r>
              <a:rPr lang="en-US" sz="2200" dirty="0"/>
              <a:t>The Front Door is how you access services. </a:t>
            </a:r>
          </a:p>
          <a:p>
            <a:r>
              <a:rPr lang="en-US" sz="2200" dirty="0"/>
              <a:t>The Front Door offers a person-centered approach to planning supports for people with developmental disabilities. The Front Door process will guide you through the steps involved in finding out if your child is eligible for services offered by OPWDD, identify their service needs, and help you work on a plan for getting those services. </a:t>
            </a:r>
          </a:p>
          <a:p>
            <a:r>
              <a:rPr lang="en-US" sz="2200" dirty="0"/>
              <a:t>The goal of the Front Door process is to provide supports and services that help individuals and family members in ways that are respectful of their abilities, language and cultural values and traditions.</a:t>
            </a:r>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10635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0C0CCF94-9536-4A63-8FF2-E37827C927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Shape 25">
            <a:extLst>
              <a:ext uri="{FF2B5EF4-FFF2-40B4-BE49-F238E27FC236}">
                <a16:creationId xmlns:a16="http://schemas.microsoft.com/office/drawing/2014/main" id="{C970655A-F4C2-4D7E-BAB6-D3BFC5CAE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918174"/>
            <a:ext cx="12192000" cy="4939827"/>
          </a:xfrm>
          <a:custGeom>
            <a:avLst/>
            <a:gdLst>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43464 w 12192000"/>
              <a:gd name="connsiteY12" fmla="*/ 68367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37675 w 12192000"/>
              <a:gd name="connsiteY17" fmla="*/ 204438 h 4939827"/>
              <a:gd name="connsiteX18" fmla="*/ 7952584 w 12192000"/>
              <a:gd name="connsiteY18" fmla="*/ 170181 h 4939827"/>
              <a:gd name="connsiteX19" fmla="*/ 8009534 w 12192000"/>
              <a:gd name="connsiteY19" fmla="*/ 176441 h 4939827"/>
              <a:gd name="connsiteX20" fmla="*/ 8058681 w 12192000"/>
              <a:gd name="connsiteY20" fmla="*/ 219431 h 4939827"/>
              <a:gd name="connsiteX21" fmla="*/ 8126175 w 12192000"/>
              <a:gd name="connsiteY21" fmla="*/ 240005 h 4939827"/>
              <a:gd name="connsiteX22" fmla="*/ 8166439 w 12192000"/>
              <a:gd name="connsiteY22" fmla="*/ 252699 h 4939827"/>
              <a:gd name="connsiteX23" fmla="*/ 8281371 w 12192000"/>
              <a:gd name="connsiteY23" fmla="*/ 256875 h 4939827"/>
              <a:gd name="connsiteX24" fmla="*/ 8381609 w 12192000"/>
              <a:gd name="connsiteY24" fmla="*/ 240618 h 4939827"/>
              <a:gd name="connsiteX25" fmla="*/ 8406759 w 12192000"/>
              <a:gd name="connsiteY25" fmla="*/ 232517 h 4939827"/>
              <a:gd name="connsiteX26" fmla="*/ 8426506 w 12192000"/>
              <a:gd name="connsiteY26" fmla="*/ 241842 h 4939827"/>
              <a:gd name="connsiteX27" fmla="*/ 8427949 w 12192000"/>
              <a:gd name="connsiteY27" fmla="*/ 240981 h 4939827"/>
              <a:gd name="connsiteX28" fmla="*/ 8441468 w 12192000"/>
              <a:gd name="connsiteY28" fmla="*/ 241157 h 4939827"/>
              <a:gd name="connsiteX29" fmla="*/ 8565757 w 12192000"/>
              <a:gd name="connsiteY29" fmla="*/ 255317 h 4939827"/>
              <a:gd name="connsiteX30" fmla="*/ 8573171 w 12192000"/>
              <a:gd name="connsiteY30" fmla="*/ 258426 h 4939827"/>
              <a:gd name="connsiteX31" fmla="*/ 8573548 w 12192000"/>
              <a:gd name="connsiteY31" fmla="*/ 258241 h 4939827"/>
              <a:gd name="connsiteX32" fmla="*/ 8581827 w 12192000"/>
              <a:gd name="connsiteY32" fmla="*/ 261028 h 4939827"/>
              <a:gd name="connsiteX33" fmla="*/ 8586687 w 12192000"/>
              <a:gd name="connsiteY33" fmla="*/ 264089 h 4939827"/>
              <a:gd name="connsiteX34" fmla="*/ 8601067 w 12192000"/>
              <a:gd name="connsiteY34" fmla="*/ 270114 h 4939827"/>
              <a:gd name="connsiteX35" fmla="*/ 8672650 w 12192000"/>
              <a:gd name="connsiteY35" fmla="*/ 254821 h 4939827"/>
              <a:gd name="connsiteX36" fmla="*/ 8785543 w 12192000"/>
              <a:gd name="connsiteY36" fmla="*/ 263406 h 4939827"/>
              <a:gd name="connsiteX37" fmla="*/ 8830588 w 12192000"/>
              <a:gd name="connsiteY37" fmla="*/ 265483 h 4939827"/>
              <a:gd name="connsiteX38" fmla="*/ 8905142 w 12192000"/>
              <a:gd name="connsiteY38" fmla="*/ 264958 h 4939827"/>
              <a:gd name="connsiteX39" fmla="*/ 8968582 w 12192000"/>
              <a:gd name="connsiteY39" fmla="*/ 262728 h 4939827"/>
              <a:gd name="connsiteX40" fmla="*/ 8972994 w 12192000"/>
              <a:gd name="connsiteY40" fmla="*/ 263284 h 4939827"/>
              <a:gd name="connsiteX41" fmla="*/ 9004605 w 12192000"/>
              <a:gd name="connsiteY41" fmla="*/ 258041 h 4939827"/>
              <a:gd name="connsiteX42" fmla="*/ 9016165 w 12192000"/>
              <a:gd name="connsiteY42" fmla="*/ 261258 h 4939827"/>
              <a:gd name="connsiteX43" fmla="*/ 9043297 w 12192000"/>
              <a:gd name="connsiteY43" fmla="*/ 281547 h 4939827"/>
              <a:gd name="connsiteX44" fmla="*/ 9048315 w 12192000"/>
              <a:gd name="connsiteY44" fmla="*/ 279264 h 4939827"/>
              <a:gd name="connsiteX45" fmla="*/ 9054706 w 12192000"/>
              <a:gd name="connsiteY45" fmla="*/ 278538 h 4939827"/>
              <a:gd name="connsiteX46" fmla="*/ 9070919 w 12192000"/>
              <a:gd name="connsiteY46" fmla="*/ 281810 h 4939827"/>
              <a:gd name="connsiteX47" fmla="*/ 9076813 w 12192000"/>
              <a:gd name="connsiteY47" fmla="*/ 283909 h 4939827"/>
              <a:gd name="connsiteX48" fmla="*/ 9085871 w 12192000"/>
              <a:gd name="connsiteY48" fmla="*/ 285133 h 4939827"/>
              <a:gd name="connsiteX49" fmla="*/ 9086159 w 12192000"/>
              <a:gd name="connsiteY49" fmla="*/ 284887 h 4939827"/>
              <a:gd name="connsiteX50" fmla="*/ 9134606 w 12192000"/>
              <a:gd name="connsiteY50" fmla="*/ 288168 h 4939827"/>
              <a:gd name="connsiteX51" fmla="*/ 9195590 w 12192000"/>
              <a:gd name="connsiteY51" fmla="*/ 279568 h 4939827"/>
              <a:gd name="connsiteX52" fmla="*/ 9219336 w 12192000"/>
              <a:gd name="connsiteY52" fmla="*/ 278133 h 4939827"/>
              <a:gd name="connsiteX53" fmla="*/ 9232362 w 12192000"/>
              <a:gd name="connsiteY53" fmla="*/ 275894 h 4939827"/>
              <a:gd name="connsiteX54" fmla="*/ 9233396 w 12192000"/>
              <a:gd name="connsiteY54" fmla="*/ 274803 h 4939827"/>
              <a:gd name="connsiteX55" fmla="*/ 9256213 w 12192000"/>
              <a:gd name="connsiteY55" fmla="*/ 281576 h 4939827"/>
              <a:gd name="connsiteX56" fmla="*/ 9262377 w 12192000"/>
              <a:gd name="connsiteY56" fmla="*/ 286635 h 4939827"/>
              <a:gd name="connsiteX57" fmla="*/ 9287089 w 12192000"/>
              <a:gd name="connsiteY57" fmla="*/ 303891 h 4939827"/>
              <a:gd name="connsiteX58" fmla="*/ 9371484 w 12192000"/>
              <a:gd name="connsiteY58" fmla="*/ 329634 h 4939827"/>
              <a:gd name="connsiteX59" fmla="*/ 9404829 w 12192000"/>
              <a:gd name="connsiteY59" fmla="*/ 339038 h 4939827"/>
              <a:gd name="connsiteX60" fmla="*/ 9427021 w 12192000"/>
              <a:gd name="connsiteY60" fmla="*/ 358784 h 4939827"/>
              <a:gd name="connsiteX61" fmla="*/ 9670844 w 12192000"/>
              <a:gd name="connsiteY61" fmla="*/ 405128 h 4939827"/>
              <a:gd name="connsiteX62" fmla="*/ 9816083 w 12192000"/>
              <a:gd name="connsiteY62" fmla="*/ 416573 h 4939827"/>
              <a:gd name="connsiteX63" fmla="*/ 9936741 w 12192000"/>
              <a:gd name="connsiteY63" fmla="*/ 437044 h 4939827"/>
              <a:gd name="connsiteX64" fmla="*/ 10050093 w 12192000"/>
              <a:gd name="connsiteY64" fmla="*/ 443783 h 4939827"/>
              <a:gd name="connsiteX65" fmla="*/ 10130090 w 12192000"/>
              <a:gd name="connsiteY65" fmla="*/ 459520 h 4939827"/>
              <a:gd name="connsiteX66" fmla="*/ 10173456 w 12192000"/>
              <a:gd name="connsiteY66" fmla="*/ 457749 h 4939827"/>
              <a:gd name="connsiteX67" fmla="*/ 10218232 w 12192000"/>
              <a:gd name="connsiteY67" fmla="*/ 459820 h 4939827"/>
              <a:gd name="connsiteX68" fmla="*/ 10354176 w 12192000"/>
              <a:gd name="connsiteY68" fmla="*/ 471377 h 4939827"/>
              <a:gd name="connsiteX69" fmla="*/ 10430681 w 12192000"/>
              <a:gd name="connsiteY69" fmla="*/ 481226 h 4939827"/>
              <a:gd name="connsiteX70" fmla="*/ 10478169 w 12192000"/>
              <a:gd name="connsiteY70" fmla="*/ 481774 h 4939827"/>
              <a:gd name="connsiteX71" fmla="*/ 10540907 w 12192000"/>
              <a:gd name="connsiteY71" fmla="*/ 485607 h 4939827"/>
              <a:gd name="connsiteX72" fmla="*/ 10614941 w 12192000"/>
              <a:gd name="connsiteY72" fmla="*/ 487592 h 4939827"/>
              <a:gd name="connsiteX73" fmla="*/ 10674098 w 12192000"/>
              <a:gd name="connsiteY73" fmla="*/ 521656 h 4939827"/>
              <a:gd name="connsiteX74" fmla="*/ 10874834 w 12192000"/>
              <a:gd name="connsiteY74" fmla="*/ 574867 h 4939827"/>
              <a:gd name="connsiteX75" fmla="*/ 10944981 w 12192000"/>
              <a:gd name="connsiteY75" fmla="*/ 615042 h 4939827"/>
              <a:gd name="connsiteX76" fmla="*/ 11006376 w 12192000"/>
              <a:gd name="connsiteY76" fmla="*/ 645957 h 4939827"/>
              <a:gd name="connsiteX77" fmla="*/ 11076308 w 12192000"/>
              <a:gd name="connsiteY77" fmla="*/ 675698 h 4939827"/>
              <a:gd name="connsiteX78" fmla="*/ 11148789 w 12192000"/>
              <a:gd name="connsiteY78" fmla="*/ 685041 h 4939827"/>
              <a:gd name="connsiteX79" fmla="*/ 11249129 w 12192000"/>
              <a:gd name="connsiteY79" fmla="*/ 684218 h 4939827"/>
              <a:gd name="connsiteX80" fmla="*/ 11299915 w 12192000"/>
              <a:gd name="connsiteY80" fmla="*/ 692177 h 4939827"/>
              <a:gd name="connsiteX81" fmla="*/ 11386973 w 12192000"/>
              <a:gd name="connsiteY81" fmla="*/ 708209 h 4939827"/>
              <a:gd name="connsiteX82" fmla="*/ 11500105 w 12192000"/>
              <a:gd name="connsiteY82" fmla="*/ 735014 h 4939827"/>
              <a:gd name="connsiteX83" fmla="*/ 11621735 w 12192000"/>
              <a:gd name="connsiteY83" fmla="*/ 789584 h 4939827"/>
              <a:gd name="connsiteX84" fmla="*/ 11691200 w 12192000"/>
              <a:gd name="connsiteY84" fmla="*/ 867902 h 4939827"/>
              <a:gd name="connsiteX85" fmla="*/ 11819427 w 12192000"/>
              <a:gd name="connsiteY85" fmla="*/ 911634 h 4939827"/>
              <a:gd name="connsiteX86" fmla="*/ 11969720 w 12192000"/>
              <a:gd name="connsiteY86" fmla="*/ 964737 h 4939827"/>
              <a:gd name="connsiteX87" fmla="*/ 12055766 w 12192000"/>
              <a:gd name="connsiteY87" fmla="*/ 991268 h 4939827"/>
              <a:gd name="connsiteX88" fmla="*/ 12171539 w 12192000"/>
              <a:gd name="connsiteY88" fmla="*/ 995427 h 4939827"/>
              <a:gd name="connsiteX89" fmla="*/ 12187831 w 12192000"/>
              <a:gd name="connsiteY89" fmla="*/ 996580 h 4939827"/>
              <a:gd name="connsiteX90" fmla="*/ 12192000 w 12192000"/>
              <a:gd name="connsiteY90" fmla="*/ 996726 h 4939827"/>
              <a:gd name="connsiteX91" fmla="*/ 12192000 w 12192000"/>
              <a:gd name="connsiteY91" fmla="*/ 4939827 h 4939827"/>
              <a:gd name="connsiteX92" fmla="*/ 0 w 12192000"/>
              <a:gd name="connsiteY92" fmla="*/ 4939827 h 4939827"/>
              <a:gd name="connsiteX93" fmla="*/ 0 w 12192000"/>
              <a:gd name="connsiteY93" fmla="*/ 512043 h 4939827"/>
              <a:gd name="connsiteX94" fmla="*/ 7381 w 12192000"/>
              <a:gd name="connsiteY94" fmla="*/ 512580 h 4939827"/>
              <a:gd name="connsiteX95" fmla="*/ 100029 w 12192000"/>
              <a:gd name="connsiteY95" fmla="*/ 504758 h 4939827"/>
              <a:gd name="connsiteX96" fmla="*/ 155244 w 12192000"/>
              <a:gd name="connsiteY96" fmla="*/ 525130 h 4939827"/>
              <a:gd name="connsiteX97" fmla="*/ 254366 w 12192000"/>
              <a:gd name="connsiteY97" fmla="*/ 534449 h 4939827"/>
              <a:gd name="connsiteX98" fmla="*/ 447292 w 12192000"/>
              <a:gd name="connsiteY98" fmla="*/ 542725 h 4939827"/>
              <a:gd name="connsiteX99" fmla="*/ 628105 w 12192000"/>
              <a:gd name="connsiteY99" fmla="*/ 547853 h 4939827"/>
              <a:gd name="connsiteX100" fmla="*/ 783146 w 12192000"/>
              <a:gd name="connsiteY100" fmla="*/ 591799 h 4939827"/>
              <a:gd name="connsiteX101" fmla="*/ 1043676 w 12192000"/>
              <a:gd name="connsiteY101" fmla="*/ 591887 h 4939827"/>
              <a:gd name="connsiteX102" fmla="*/ 1281816 w 12192000"/>
              <a:gd name="connsiteY102" fmla="*/ 520946 h 4939827"/>
              <a:gd name="connsiteX103" fmla="*/ 1486347 w 12192000"/>
              <a:gd name="connsiteY103" fmla="*/ 487310 h 4939827"/>
              <a:gd name="connsiteX104" fmla="*/ 1568079 w 12192000"/>
              <a:gd name="connsiteY104" fmla="*/ 462531 h 4939827"/>
              <a:gd name="connsiteX105" fmla="*/ 1622516 w 12192000"/>
              <a:gd name="connsiteY105" fmla="*/ 466058 h 4939827"/>
              <a:gd name="connsiteX106" fmla="*/ 1655457 w 12192000"/>
              <a:gd name="connsiteY106" fmla="*/ 465359 h 4939827"/>
              <a:gd name="connsiteX107" fmla="*/ 1717454 w 12192000"/>
              <a:gd name="connsiteY107" fmla="*/ 417203 h 4939827"/>
              <a:gd name="connsiteX108" fmla="*/ 1913794 w 12192000"/>
              <a:gd name="connsiteY108" fmla="*/ 365255 h 4939827"/>
              <a:gd name="connsiteX109" fmla="*/ 2129762 w 12192000"/>
              <a:gd name="connsiteY109" fmla="*/ 367832 h 4939827"/>
              <a:gd name="connsiteX110" fmla="*/ 2376970 w 12192000"/>
              <a:gd name="connsiteY110" fmla="*/ 350129 h 4939827"/>
              <a:gd name="connsiteX111" fmla="*/ 2480155 w 12192000"/>
              <a:gd name="connsiteY111" fmla="*/ 359227 h 4939827"/>
              <a:gd name="connsiteX112" fmla="*/ 2586782 w 12192000"/>
              <a:gd name="connsiteY112" fmla="*/ 339352 h 4939827"/>
              <a:gd name="connsiteX113" fmla="*/ 2654496 w 12192000"/>
              <a:gd name="connsiteY113" fmla="*/ 315431 h 4939827"/>
              <a:gd name="connsiteX114" fmla="*/ 2788947 w 12192000"/>
              <a:gd name="connsiteY114" fmla="*/ 250375 h 4939827"/>
              <a:gd name="connsiteX115" fmla="*/ 2885389 w 12192000"/>
              <a:gd name="connsiteY115" fmla="*/ 255259 h 4939827"/>
              <a:gd name="connsiteX116" fmla="*/ 3045916 w 12192000"/>
              <a:gd name="connsiteY116" fmla="*/ 261030 h 4939827"/>
              <a:gd name="connsiteX117" fmla="*/ 3074187 w 12192000"/>
              <a:gd name="connsiteY117" fmla="*/ 243226 h 4939827"/>
              <a:gd name="connsiteX118" fmla="*/ 3103677 w 12192000"/>
              <a:gd name="connsiteY118" fmla="*/ 209527 h 4939827"/>
              <a:gd name="connsiteX119" fmla="*/ 3126759 w 12192000"/>
              <a:gd name="connsiteY119" fmla="*/ 211226 h 4939827"/>
              <a:gd name="connsiteX120" fmla="*/ 3164020 w 12192000"/>
              <a:gd name="connsiteY120" fmla="*/ 212779 h 4939827"/>
              <a:gd name="connsiteX121" fmla="*/ 3285019 w 12192000"/>
              <a:gd name="connsiteY121" fmla="*/ 220535 h 4939827"/>
              <a:gd name="connsiteX122" fmla="*/ 3365154 w 12192000"/>
              <a:gd name="connsiteY122" fmla="*/ 226416 h 4939827"/>
              <a:gd name="connsiteX123" fmla="*/ 3367507 w 12192000"/>
              <a:gd name="connsiteY123" fmla="*/ 225416 h 4939827"/>
              <a:gd name="connsiteX124" fmla="*/ 3387567 w 12192000"/>
              <a:gd name="connsiteY124" fmla="*/ 227103 h 4939827"/>
              <a:gd name="connsiteX125" fmla="*/ 3424753 w 12192000"/>
              <a:gd name="connsiteY125" fmla="*/ 244380 h 4939827"/>
              <a:gd name="connsiteX126" fmla="*/ 3498001 w 12192000"/>
              <a:gd name="connsiteY126" fmla="*/ 231941 h 4939827"/>
              <a:gd name="connsiteX127" fmla="*/ 3561557 w 12192000"/>
              <a:gd name="connsiteY127" fmla="*/ 228095 h 4939827"/>
              <a:gd name="connsiteX128" fmla="*/ 3611920 w 12192000"/>
              <a:gd name="connsiteY128" fmla="*/ 218094 h 4939827"/>
              <a:gd name="connsiteX129" fmla="*/ 3620528 w 12192000"/>
              <a:gd name="connsiteY129" fmla="*/ 218788 h 4939827"/>
              <a:gd name="connsiteX130" fmla="*/ 3620766 w 12192000"/>
              <a:gd name="connsiteY130" fmla="*/ 218511 h 4939827"/>
              <a:gd name="connsiteX131" fmla="*/ 3629977 w 12192000"/>
              <a:gd name="connsiteY131" fmla="*/ 218664 h 4939827"/>
              <a:gd name="connsiteX132" fmla="*/ 3636217 w 12192000"/>
              <a:gd name="connsiteY132" fmla="*/ 220048 h 4939827"/>
              <a:gd name="connsiteX133" fmla="*/ 3709484 w 12192000"/>
              <a:gd name="connsiteY133" fmla="*/ 186927 h 4939827"/>
              <a:gd name="connsiteX134" fmla="*/ 3761342 w 12192000"/>
              <a:gd name="connsiteY134" fmla="*/ 177474 h 4939827"/>
              <a:gd name="connsiteX135" fmla="*/ 3799748 w 12192000"/>
              <a:gd name="connsiteY135" fmla="*/ 167154 h 4939827"/>
              <a:gd name="connsiteX136" fmla="*/ 3812225 w 12192000"/>
              <a:gd name="connsiteY136" fmla="*/ 189020 h 4939827"/>
              <a:gd name="connsiteX137" fmla="*/ 3864537 w 12192000"/>
              <a:gd name="connsiteY137" fmla="*/ 200742 h 4939827"/>
              <a:gd name="connsiteX138" fmla="*/ 4028476 w 12192000"/>
              <a:gd name="connsiteY138" fmla="*/ 223679 h 4939827"/>
              <a:gd name="connsiteX139" fmla="*/ 4191582 w 12192000"/>
              <a:gd name="connsiteY139" fmla="*/ 238952 h 4939827"/>
              <a:gd name="connsiteX140" fmla="*/ 4251024 w 12192000"/>
              <a:gd name="connsiteY140" fmla="*/ 240874 h 4939827"/>
              <a:gd name="connsiteX141" fmla="*/ 4355275 w 12192000"/>
              <a:gd name="connsiteY141" fmla="*/ 260205 h 4939827"/>
              <a:gd name="connsiteX142" fmla="*/ 4423807 w 12192000"/>
              <a:gd name="connsiteY142" fmla="*/ 270366 h 4939827"/>
              <a:gd name="connsiteX143" fmla="*/ 4435843 w 12192000"/>
              <a:gd name="connsiteY143" fmla="*/ 234325 h 4939827"/>
              <a:gd name="connsiteX144" fmla="*/ 4499101 w 12192000"/>
              <a:gd name="connsiteY144" fmla="*/ 232983 h 4939827"/>
              <a:gd name="connsiteX145" fmla="*/ 4558432 w 12192000"/>
              <a:gd name="connsiteY145" fmla="*/ 269194 h 4939827"/>
              <a:gd name="connsiteX146" fmla="*/ 4635061 w 12192000"/>
              <a:gd name="connsiteY146" fmla="*/ 280682 h 4939827"/>
              <a:gd name="connsiteX147" fmla="*/ 4680829 w 12192000"/>
              <a:gd name="connsiteY147" fmla="*/ 287953 h 4939827"/>
              <a:gd name="connsiteX148" fmla="*/ 4807427 w 12192000"/>
              <a:gd name="connsiteY148" fmla="*/ 276835 h 4939827"/>
              <a:gd name="connsiteX149" fmla="*/ 5028933 w 12192000"/>
              <a:gd name="connsiteY149" fmla="*/ 183887 h 4939827"/>
              <a:gd name="connsiteX150" fmla="*/ 5093642 w 12192000"/>
              <a:gd name="connsiteY150" fmla="*/ 177214 h 4939827"/>
              <a:gd name="connsiteX151" fmla="*/ 5102642 w 12192000"/>
              <a:gd name="connsiteY151" fmla="*/ 186816 h 4939827"/>
              <a:gd name="connsiteX152" fmla="*/ 5193590 w 12192000"/>
              <a:gd name="connsiteY152" fmla="*/ 136361 h 4939827"/>
              <a:gd name="connsiteX153" fmla="*/ 5323922 w 12192000"/>
              <a:gd name="connsiteY153" fmla="*/ 146332 h 4939827"/>
              <a:gd name="connsiteX154" fmla="*/ 5421860 w 12192000"/>
              <a:gd name="connsiteY154" fmla="*/ 167298 h 4939827"/>
              <a:gd name="connsiteX155" fmla="*/ 5476948 w 12192000"/>
              <a:gd name="connsiteY155" fmla="*/ 173249 h 4939827"/>
              <a:gd name="connsiteX156" fmla="*/ 5516842 w 12192000"/>
              <a:gd name="connsiteY156" fmla="*/ 184018 h 4939827"/>
              <a:gd name="connsiteX157" fmla="*/ 5619415 w 12192000"/>
              <a:gd name="connsiteY157" fmla="*/ 176781 h 4939827"/>
              <a:gd name="connsiteX158" fmla="*/ 5789867 w 12192000"/>
              <a:gd name="connsiteY158" fmla="*/ 150304 h 4939827"/>
              <a:gd name="connsiteX159" fmla="*/ 5825953 w 12192000"/>
              <a:gd name="connsiteY159" fmla="*/ 147907 h 4939827"/>
              <a:gd name="connsiteX160" fmla="*/ 5856168 w 12192000"/>
              <a:gd name="connsiteY160" fmla="*/ 158719 h 4939827"/>
              <a:gd name="connsiteX161" fmla="*/ 5862476 w 12192000"/>
              <a:gd name="connsiteY161" fmla="*/ 172447 h 4939827"/>
              <a:gd name="connsiteX162" fmla="*/ 5882195 w 12192000"/>
              <a:gd name="connsiteY162" fmla="*/ 173195 h 4939827"/>
              <a:gd name="connsiteX163" fmla="*/ 5887271 w 12192000"/>
              <a:gd name="connsiteY163" fmla="*/ 176084 h 4939827"/>
              <a:gd name="connsiteX164" fmla="*/ 5916552 w 12192000"/>
              <a:gd name="connsiteY164" fmla="*/ 189955 h 4939827"/>
              <a:gd name="connsiteX165" fmla="*/ 5983240 w 12192000"/>
              <a:gd name="connsiteY165" fmla="*/ 152755 h 4939827"/>
              <a:gd name="connsiteX166" fmla="*/ 6061852 w 12192000"/>
              <a:gd name="connsiteY166" fmla="*/ 161953 h 4939827"/>
              <a:gd name="connsiteX167" fmla="*/ 6408386 w 12192000"/>
              <a:gd name="connsiteY167" fmla="*/ 157590 h 4939827"/>
              <a:gd name="connsiteX168" fmla="*/ 6531386 w 12192000"/>
              <a:gd name="connsiteY168" fmla="*/ 156103 h 4939827"/>
              <a:gd name="connsiteX169" fmla="*/ 6721509 w 12192000"/>
              <a:gd name="connsiteY169" fmla="*/ 54829 h 4939827"/>
              <a:gd name="connsiteX170" fmla="*/ 6947884 w 12192000"/>
              <a:gd name="connsiteY170" fmla="*/ 47587 h 4939827"/>
              <a:gd name="connsiteX171" fmla="*/ 6965101 w 12192000"/>
              <a:gd name="connsiteY171" fmla="*/ 25718 h 4939827"/>
              <a:gd name="connsiteX172" fmla="*/ 6986370 w 12192000"/>
              <a:gd name="connsiteY172" fmla="*/ 12659 h 4939827"/>
              <a:gd name="connsiteX173" fmla="*/ 6989536 w 12192000"/>
              <a:gd name="connsiteY173" fmla="*/ 14528 h 4939827"/>
              <a:gd name="connsiteX174" fmla="*/ 7015933 w 12192000"/>
              <a:gd name="connsiteY174" fmla="*/ 9653 h 4939827"/>
              <a:gd name="connsiteX175" fmla="*/ 7020592 w 12192000"/>
              <a:gd name="connsiteY175" fmla="*/ 1651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43464 w 12192000"/>
              <a:gd name="connsiteY12" fmla="*/ 68367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37675 w 12192000"/>
              <a:gd name="connsiteY17" fmla="*/ 204438 h 4939827"/>
              <a:gd name="connsiteX18" fmla="*/ 7952584 w 12192000"/>
              <a:gd name="connsiteY18" fmla="*/ 170181 h 4939827"/>
              <a:gd name="connsiteX19" fmla="*/ 8009534 w 12192000"/>
              <a:gd name="connsiteY19" fmla="*/ 176441 h 4939827"/>
              <a:gd name="connsiteX20" fmla="*/ 8058681 w 12192000"/>
              <a:gd name="connsiteY20" fmla="*/ 219431 h 4939827"/>
              <a:gd name="connsiteX21" fmla="*/ 8126175 w 12192000"/>
              <a:gd name="connsiteY21" fmla="*/ 240005 h 4939827"/>
              <a:gd name="connsiteX22" fmla="*/ 8166439 w 12192000"/>
              <a:gd name="connsiteY22" fmla="*/ 252699 h 4939827"/>
              <a:gd name="connsiteX23" fmla="*/ 8281371 w 12192000"/>
              <a:gd name="connsiteY23" fmla="*/ 256875 h 4939827"/>
              <a:gd name="connsiteX24" fmla="*/ 8381609 w 12192000"/>
              <a:gd name="connsiteY24" fmla="*/ 240618 h 4939827"/>
              <a:gd name="connsiteX25" fmla="*/ 8406759 w 12192000"/>
              <a:gd name="connsiteY25" fmla="*/ 232517 h 4939827"/>
              <a:gd name="connsiteX26" fmla="*/ 8426506 w 12192000"/>
              <a:gd name="connsiteY26" fmla="*/ 241842 h 4939827"/>
              <a:gd name="connsiteX27" fmla="*/ 8427949 w 12192000"/>
              <a:gd name="connsiteY27" fmla="*/ 240981 h 4939827"/>
              <a:gd name="connsiteX28" fmla="*/ 8441468 w 12192000"/>
              <a:gd name="connsiteY28" fmla="*/ 241157 h 4939827"/>
              <a:gd name="connsiteX29" fmla="*/ 8565757 w 12192000"/>
              <a:gd name="connsiteY29" fmla="*/ 255317 h 4939827"/>
              <a:gd name="connsiteX30" fmla="*/ 8573171 w 12192000"/>
              <a:gd name="connsiteY30" fmla="*/ 258426 h 4939827"/>
              <a:gd name="connsiteX31" fmla="*/ 8573548 w 12192000"/>
              <a:gd name="connsiteY31" fmla="*/ 258241 h 4939827"/>
              <a:gd name="connsiteX32" fmla="*/ 8581827 w 12192000"/>
              <a:gd name="connsiteY32" fmla="*/ 261028 h 4939827"/>
              <a:gd name="connsiteX33" fmla="*/ 8586687 w 12192000"/>
              <a:gd name="connsiteY33" fmla="*/ 264089 h 4939827"/>
              <a:gd name="connsiteX34" fmla="*/ 8601067 w 12192000"/>
              <a:gd name="connsiteY34" fmla="*/ 270114 h 4939827"/>
              <a:gd name="connsiteX35" fmla="*/ 8672650 w 12192000"/>
              <a:gd name="connsiteY35" fmla="*/ 254821 h 4939827"/>
              <a:gd name="connsiteX36" fmla="*/ 8785543 w 12192000"/>
              <a:gd name="connsiteY36" fmla="*/ 263406 h 4939827"/>
              <a:gd name="connsiteX37" fmla="*/ 8830588 w 12192000"/>
              <a:gd name="connsiteY37" fmla="*/ 265483 h 4939827"/>
              <a:gd name="connsiteX38" fmla="*/ 8905142 w 12192000"/>
              <a:gd name="connsiteY38" fmla="*/ 264958 h 4939827"/>
              <a:gd name="connsiteX39" fmla="*/ 8968582 w 12192000"/>
              <a:gd name="connsiteY39" fmla="*/ 262728 h 4939827"/>
              <a:gd name="connsiteX40" fmla="*/ 8972994 w 12192000"/>
              <a:gd name="connsiteY40" fmla="*/ 263284 h 4939827"/>
              <a:gd name="connsiteX41" fmla="*/ 9004605 w 12192000"/>
              <a:gd name="connsiteY41" fmla="*/ 258041 h 4939827"/>
              <a:gd name="connsiteX42" fmla="*/ 9016165 w 12192000"/>
              <a:gd name="connsiteY42" fmla="*/ 261258 h 4939827"/>
              <a:gd name="connsiteX43" fmla="*/ 9043297 w 12192000"/>
              <a:gd name="connsiteY43" fmla="*/ 281547 h 4939827"/>
              <a:gd name="connsiteX44" fmla="*/ 9048315 w 12192000"/>
              <a:gd name="connsiteY44" fmla="*/ 279264 h 4939827"/>
              <a:gd name="connsiteX45" fmla="*/ 9054706 w 12192000"/>
              <a:gd name="connsiteY45" fmla="*/ 278538 h 4939827"/>
              <a:gd name="connsiteX46" fmla="*/ 9070919 w 12192000"/>
              <a:gd name="connsiteY46" fmla="*/ 281810 h 4939827"/>
              <a:gd name="connsiteX47" fmla="*/ 9076813 w 12192000"/>
              <a:gd name="connsiteY47" fmla="*/ 283909 h 4939827"/>
              <a:gd name="connsiteX48" fmla="*/ 9085871 w 12192000"/>
              <a:gd name="connsiteY48" fmla="*/ 285133 h 4939827"/>
              <a:gd name="connsiteX49" fmla="*/ 9086159 w 12192000"/>
              <a:gd name="connsiteY49" fmla="*/ 284887 h 4939827"/>
              <a:gd name="connsiteX50" fmla="*/ 9134606 w 12192000"/>
              <a:gd name="connsiteY50" fmla="*/ 288168 h 4939827"/>
              <a:gd name="connsiteX51" fmla="*/ 9195590 w 12192000"/>
              <a:gd name="connsiteY51" fmla="*/ 279568 h 4939827"/>
              <a:gd name="connsiteX52" fmla="*/ 9219336 w 12192000"/>
              <a:gd name="connsiteY52" fmla="*/ 278133 h 4939827"/>
              <a:gd name="connsiteX53" fmla="*/ 9232362 w 12192000"/>
              <a:gd name="connsiteY53" fmla="*/ 275894 h 4939827"/>
              <a:gd name="connsiteX54" fmla="*/ 9233396 w 12192000"/>
              <a:gd name="connsiteY54" fmla="*/ 274803 h 4939827"/>
              <a:gd name="connsiteX55" fmla="*/ 9256213 w 12192000"/>
              <a:gd name="connsiteY55" fmla="*/ 281576 h 4939827"/>
              <a:gd name="connsiteX56" fmla="*/ 9262377 w 12192000"/>
              <a:gd name="connsiteY56" fmla="*/ 286635 h 4939827"/>
              <a:gd name="connsiteX57" fmla="*/ 9287089 w 12192000"/>
              <a:gd name="connsiteY57" fmla="*/ 303891 h 4939827"/>
              <a:gd name="connsiteX58" fmla="*/ 9371484 w 12192000"/>
              <a:gd name="connsiteY58" fmla="*/ 329634 h 4939827"/>
              <a:gd name="connsiteX59" fmla="*/ 9404829 w 12192000"/>
              <a:gd name="connsiteY59" fmla="*/ 339038 h 4939827"/>
              <a:gd name="connsiteX60" fmla="*/ 9427021 w 12192000"/>
              <a:gd name="connsiteY60" fmla="*/ 358784 h 4939827"/>
              <a:gd name="connsiteX61" fmla="*/ 9670844 w 12192000"/>
              <a:gd name="connsiteY61" fmla="*/ 405128 h 4939827"/>
              <a:gd name="connsiteX62" fmla="*/ 9816083 w 12192000"/>
              <a:gd name="connsiteY62" fmla="*/ 416573 h 4939827"/>
              <a:gd name="connsiteX63" fmla="*/ 9936741 w 12192000"/>
              <a:gd name="connsiteY63" fmla="*/ 437044 h 4939827"/>
              <a:gd name="connsiteX64" fmla="*/ 10050093 w 12192000"/>
              <a:gd name="connsiteY64" fmla="*/ 443783 h 4939827"/>
              <a:gd name="connsiteX65" fmla="*/ 10130090 w 12192000"/>
              <a:gd name="connsiteY65" fmla="*/ 459520 h 4939827"/>
              <a:gd name="connsiteX66" fmla="*/ 10173456 w 12192000"/>
              <a:gd name="connsiteY66" fmla="*/ 457749 h 4939827"/>
              <a:gd name="connsiteX67" fmla="*/ 10218232 w 12192000"/>
              <a:gd name="connsiteY67" fmla="*/ 459820 h 4939827"/>
              <a:gd name="connsiteX68" fmla="*/ 10354176 w 12192000"/>
              <a:gd name="connsiteY68" fmla="*/ 471377 h 4939827"/>
              <a:gd name="connsiteX69" fmla="*/ 10430681 w 12192000"/>
              <a:gd name="connsiteY69" fmla="*/ 481226 h 4939827"/>
              <a:gd name="connsiteX70" fmla="*/ 10478169 w 12192000"/>
              <a:gd name="connsiteY70" fmla="*/ 481774 h 4939827"/>
              <a:gd name="connsiteX71" fmla="*/ 10540907 w 12192000"/>
              <a:gd name="connsiteY71" fmla="*/ 485607 h 4939827"/>
              <a:gd name="connsiteX72" fmla="*/ 10614941 w 12192000"/>
              <a:gd name="connsiteY72" fmla="*/ 487592 h 4939827"/>
              <a:gd name="connsiteX73" fmla="*/ 10674098 w 12192000"/>
              <a:gd name="connsiteY73" fmla="*/ 521656 h 4939827"/>
              <a:gd name="connsiteX74" fmla="*/ 10874834 w 12192000"/>
              <a:gd name="connsiteY74" fmla="*/ 574867 h 4939827"/>
              <a:gd name="connsiteX75" fmla="*/ 10944981 w 12192000"/>
              <a:gd name="connsiteY75" fmla="*/ 615042 h 4939827"/>
              <a:gd name="connsiteX76" fmla="*/ 11006376 w 12192000"/>
              <a:gd name="connsiteY76" fmla="*/ 645957 h 4939827"/>
              <a:gd name="connsiteX77" fmla="*/ 11076308 w 12192000"/>
              <a:gd name="connsiteY77" fmla="*/ 675698 h 4939827"/>
              <a:gd name="connsiteX78" fmla="*/ 11148789 w 12192000"/>
              <a:gd name="connsiteY78" fmla="*/ 685041 h 4939827"/>
              <a:gd name="connsiteX79" fmla="*/ 11249129 w 12192000"/>
              <a:gd name="connsiteY79" fmla="*/ 684218 h 4939827"/>
              <a:gd name="connsiteX80" fmla="*/ 11299915 w 12192000"/>
              <a:gd name="connsiteY80" fmla="*/ 692177 h 4939827"/>
              <a:gd name="connsiteX81" fmla="*/ 11386973 w 12192000"/>
              <a:gd name="connsiteY81" fmla="*/ 708209 h 4939827"/>
              <a:gd name="connsiteX82" fmla="*/ 11500105 w 12192000"/>
              <a:gd name="connsiteY82" fmla="*/ 735014 h 4939827"/>
              <a:gd name="connsiteX83" fmla="*/ 11621735 w 12192000"/>
              <a:gd name="connsiteY83" fmla="*/ 789584 h 4939827"/>
              <a:gd name="connsiteX84" fmla="*/ 11691200 w 12192000"/>
              <a:gd name="connsiteY84" fmla="*/ 867902 h 4939827"/>
              <a:gd name="connsiteX85" fmla="*/ 11819427 w 12192000"/>
              <a:gd name="connsiteY85" fmla="*/ 911634 h 4939827"/>
              <a:gd name="connsiteX86" fmla="*/ 11969720 w 12192000"/>
              <a:gd name="connsiteY86" fmla="*/ 964737 h 4939827"/>
              <a:gd name="connsiteX87" fmla="*/ 12055766 w 12192000"/>
              <a:gd name="connsiteY87" fmla="*/ 991268 h 4939827"/>
              <a:gd name="connsiteX88" fmla="*/ 12171539 w 12192000"/>
              <a:gd name="connsiteY88" fmla="*/ 995427 h 4939827"/>
              <a:gd name="connsiteX89" fmla="*/ 12187831 w 12192000"/>
              <a:gd name="connsiteY89" fmla="*/ 996580 h 4939827"/>
              <a:gd name="connsiteX90" fmla="*/ 12192000 w 12192000"/>
              <a:gd name="connsiteY90" fmla="*/ 996726 h 4939827"/>
              <a:gd name="connsiteX91" fmla="*/ 12192000 w 12192000"/>
              <a:gd name="connsiteY91" fmla="*/ 4939827 h 4939827"/>
              <a:gd name="connsiteX92" fmla="*/ 0 w 12192000"/>
              <a:gd name="connsiteY92" fmla="*/ 4939827 h 4939827"/>
              <a:gd name="connsiteX93" fmla="*/ 0 w 12192000"/>
              <a:gd name="connsiteY93" fmla="*/ 512043 h 4939827"/>
              <a:gd name="connsiteX94" fmla="*/ 7381 w 12192000"/>
              <a:gd name="connsiteY94" fmla="*/ 512580 h 4939827"/>
              <a:gd name="connsiteX95" fmla="*/ 100029 w 12192000"/>
              <a:gd name="connsiteY95" fmla="*/ 504758 h 4939827"/>
              <a:gd name="connsiteX96" fmla="*/ 155244 w 12192000"/>
              <a:gd name="connsiteY96" fmla="*/ 525130 h 4939827"/>
              <a:gd name="connsiteX97" fmla="*/ 254366 w 12192000"/>
              <a:gd name="connsiteY97" fmla="*/ 534449 h 4939827"/>
              <a:gd name="connsiteX98" fmla="*/ 447292 w 12192000"/>
              <a:gd name="connsiteY98" fmla="*/ 542725 h 4939827"/>
              <a:gd name="connsiteX99" fmla="*/ 628105 w 12192000"/>
              <a:gd name="connsiteY99" fmla="*/ 547853 h 4939827"/>
              <a:gd name="connsiteX100" fmla="*/ 783146 w 12192000"/>
              <a:gd name="connsiteY100" fmla="*/ 591799 h 4939827"/>
              <a:gd name="connsiteX101" fmla="*/ 1043676 w 12192000"/>
              <a:gd name="connsiteY101" fmla="*/ 591887 h 4939827"/>
              <a:gd name="connsiteX102" fmla="*/ 1281816 w 12192000"/>
              <a:gd name="connsiteY102" fmla="*/ 520946 h 4939827"/>
              <a:gd name="connsiteX103" fmla="*/ 1486347 w 12192000"/>
              <a:gd name="connsiteY103" fmla="*/ 487310 h 4939827"/>
              <a:gd name="connsiteX104" fmla="*/ 1568079 w 12192000"/>
              <a:gd name="connsiteY104" fmla="*/ 462531 h 4939827"/>
              <a:gd name="connsiteX105" fmla="*/ 1622516 w 12192000"/>
              <a:gd name="connsiteY105" fmla="*/ 466058 h 4939827"/>
              <a:gd name="connsiteX106" fmla="*/ 1655457 w 12192000"/>
              <a:gd name="connsiteY106" fmla="*/ 465359 h 4939827"/>
              <a:gd name="connsiteX107" fmla="*/ 1717454 w 12192000"/>
              <a:gd name="connsiteY107" fmla="*/ 417203 h 4939827"/>
              <a:gd name="connsiteX108" fmla="*/ 1913794 w 12192000"/>
              <a:gd name="connsiteY108" fmla="*/ 365255 h 4939827"/>
              <a:gd name="connsiteX109" fmla="*/ 2129762 w 12192000"/>
              <a:gd name="connsiteY109" fmla="*/ 367832 h 4939827"/>
              <a:gd name="connsiteX110" fmla="*/ 2376970 w 12192000"/>
              <a:gd name="connsiteY110" fmla="*/ 350129 h 4939827"/>
              <a:gd name="connsiteX111" fmla="*/ 2480155 w 12192000"/>
              <a:gd name="connsiteY111" fmla="*/ 359227 h 4939827"/>
              <a:gd name="connsiteX112" fmla="*/ 2586782 w 12192000"/>
              <a:gd name="connsiteY112" fmla="*/ 339352 h 4939827"/>
              <a:gd name="connsiteX113" fmla="*/ 2654496 w 12192000"/>
              <a:gd name="connsiteY113" fmla="*/ 315431 h 4939827"/>
              <a:gd name="connsiteX114" fmla="*/ 2788947 w 12192000"/>
              <a:gd name="connsiteY114" fmla="*/ 250375 h 4939827"/>
              <a:gd name="connsiteX115" fmla="*/ 2885389 w 12192000"/>
              <a:gd name="connsiteY115" fmla="*/ 255259 h 4939827"/>
              <a:gd name="connsiteX116" fmla="*/ 3045916 w 12192000"/>
              <a:gd name="connsiteY116" fmla="*/ 261030 h 4939827"/>
              <a:gd name="connsiteX117" fmla="*/ 3074187 w 12192000"/>
              <a:gd name="connsiteY117" fmla="*/ 243226 h 4939827"/>
              <a:gd name="connsiteX118" fmla="*/ 3103677 w 12192000"/>
              <a:gd name="connsiteY118" fmla="*/ 209527 h 4939827"/>
              <a:gd name="connsiteX119" fmla="*/ 3126759 w 12192000"/>
              <a:gd name="connsiteY119" fmla="*/ 211226 h 4939827"/>
              <a:gd name="connsiteX120" fmla="*/ 3164020 w 12192000"/>
              <a:gd name="connsiteY120" fmla="*/ 212779 h 4939827"/>
              <a:gd name="connsiteX121" fmla="*/ 3285019 w 12192000"/>
              <a:gd name="connsiteY121" fmla="*/ 220535 h 4939827"/>
              <a:gd name="connsiteX122" fmla="*/ 3365154 w 12192000"/>
              <a:gd name="connsiteY122" fmla="*/ 226416 h 4939827"/>
              <a:gd name="connsiteX123" fmla="*/ 3367507 w 12192000"/>
              <a:gd name="connsiteY123" fmla="*/ 225416 h 4939827"/>
              <a:gd name="connsiteX124" fmla="*/ 3387567 w 12192000"/>
              <a:gd name="connsiteY124" fmla="*/ 227103 h 4939827"/>
              <a:gd name="connsiteX125" fmla="*/ 3424753 w 12192000"/>
              <a:gd name="connsiteY125" fmla="*/ 244380 h 4939827"/>
              <a:gd name="connsiteX126" fmla="*/ 3498001 w 12192000"/>
              <a:gd name="connsiteY126" fmla="*/ 231941 h 4939827"/>
              <a:gd name="connsiteX127" fmla="*/ 3561557 w 12192000"/>
              <a:gd name="connsiteY127" fmla="*/ 228095 h 4939827"/>
              <a:gd name="connsiteX128" fmla="*/ 3611920 w 12192000"/>
              <a:gd name="connsiteY128" fmla="*/ 218094 h 4939827"/>
              <a:gd name="connsiteX129" fmla="*/ 3620528 w 12192000"/>
              <a:gd name="connsiteY129" fmla="*/ 218788 h 4939827"/>
              <a:gd name="connsiteX130" fmla="*/ 3620766 w 12192000"/>
              <a:gd name="connsiteY130" fmla="*/ 218511 h 4939827"/>
              <a:gd name="connsiteX131" fmla="*/ 3629977 w 12192000"/>
              <a:gd name="connsiteY131" fmla="*/ 218664 h 4939827"/>
              <a:gd name="connsiteX132" fmla="*/ 3636217 w 12192000"/>
              <a:gd name="connsiteY132" fmla="*/ 220048 h 4939827"/>
              <a:gd name="connsiteX133" fmla="*/ 3709484 w 12192000"/>
              <a:gd name="connsiteY133" fmla="*/ 186927 h 4939827"/>
              <a:gd name="connsiteX134" fmla="*/ 3761342 w 12192000"/>
              <a:gd name="connsiteY134" fmla="*/ 177474 h 4939827"/>
              <a:gd name="connsiteX135" fmla="*/ 3799748 w 12192000"/>
              <a:gd name="connsiteY135" fmla="*/ 167154 h 4939827"/>
              <a:gd name="connsiteX136" fmla="*/ 3812225 w 12192000"/>
              <a:gd name="connsiteY136" fmla="*/ 189020 h 4939827"/>
              <a:gd name="connsiteX137" fmla="*/ 3864537 w 12192000"/>
              <a:gd name="connsiteY137" fmla="*/ 200742 h 4939827"/>
              <a:gd name="connsiteX138" fmla="*/ 4028476 w 12192000"/>
              <a:gd name="connsiteY138" fmla="*/ 223679 h 4939827"/>
              <a:gd name="connsiteX139" fmla="*/ 4191582 w 12192000"/>
              <a:gd name="connsiteY139" fmla="*/ 238952 h 4939827"/>
              <a:gd name="connsiteX140" fmla="*/ 4251024 w 12192000"/>
              <a:gd name="connsiteY140" fmla="*/ 240874 h 4939827"/>
              <a:gd name="connsiteX141" fmla="*/ 4355275 w 12192000"/>
              <a:gd name="connsiteY141" fmla="*/ 260205 h 4939827"/>
              <a:gd name="connsiteX142" fmla="*/ 4423807 w 12192000"/>
              <a:gd name="connsiteY142" fmla="*/ 270366 h 4939827"/>
              <a:gd name="connsiteX143" fmla="*/ 4435843 w 12192000"/>
              <a:gd name="connsiteY143" fmla="*/ 234325 h 4939827"/>
              <a:gd name="connsiteX144" fmla="*/ 4558432 w 12192000"/>
              <a:gd name="connsiteY144" fmla="*/ 269194 h 4939827"/>
              <a:gd name="connsiteX145" fmla="*/ 4635061 w 12192000"/>
              <a:gd name="connsiteY145" fmla="*/ 280682 h 4939827"/>
              <a:gd name="connsiteX146" fmla="*/ 4680829 w 12192000"/>
              <a:gd name="connsiteY146" fmla="*/ 287953 h 4939827"/>
              <a:gd name="connsiteX147" fmla="*/ 4807427 w 12192000"/>
              <a:gd name="connsiteY147" fmla="*/ 276835 h 4939827"/>
              <a:gd name="connsiteX148" fmla="*/ 5028933 w 12192000"/>
              <a:gd name="connsiteY148" fmla="*/ 183887 h 4939827"/>
              <a:gd name="connsiteX149" fmla="*/ 5093642 w 12192000"/>
              <a:gd name="connsiteY149" fmla="*/ 177214 h 4939827"/>
              <a:gd name="connsiteX150" fmla="*/ 5102642 w 12192000"/>
              <a:gd name="connsiteY150" fmla="*/ 186816 h 4939827"/>
              <a:gd name="connsiteX151" fmla="*/ 5193590 w 12192000"/>
              <a:gd name="connsiteY151" fmla="*/ 136361 h 4939827"/>
              <a:gd name="connsiteX152" fmla="*/ 5323922 w 12192000"/>
              <a:gd name="connsiteY152" fmla="*/ 146332 h 4939827"/>
              <a:gd name="connsiteX153" fmla="*/ 5421860 w 12192000"/>
              <a:gd name="connsiteY153" fmla="*/ 167298 h 4939827"/>
              <a:gd name="connsiteX154" fmla="*/ 5476948 w 12192000"/>
              <a:gd name="connsiteY154" fmla="*/ 173249 h 4939827"/>
              <a:gd name="connsiteX155" fmla="*/ 5516842 w 12192000"/>
              <a:gd name="connsiteY155" fmla="*/ 184018 h 4939827"/>
              <a:gd name="connsiteX156" fmla="*/ 5619415 w 12192000"/>
              <a:gd name="connsiteY156" fmla="*/ 176781 h 4939827"/>
              <a:gd name="connsiteX157" fmla="*/ 5789867 w 12192000"/>
              <a:gd name="connsiteY157" fmla="*/ 150304 h 4939827"/>
              <a:gd name="connsiteX158" fmla="*/ 5825953 w 12192000"/>
              <a:gd name="connsiteY158" fmla="*/ 147907 h 4939827"/>
              <a:gd name="connsiteX159" fmla="*/ 5856168 w 12192000"/>
              <a:gd name="connsiteY159" fmla="*/ 158719 h 4939827"/>
              <a:gd name="connsiteX160" fmla="*/ 5862476 w 12192000"/>
              <a:gd name="connsiteY160" fmla="*/ 172447 h 4939827"/>
              <a:gd name="connsiteX161" fmla="*/ 5882195 w 12192000"/>
              <a:gd name="connsiteY161" fmla="*/ 173195 h 4939827"/>
              <a:gd name="connsiteX162" fmla="*/ 5887271 w 12192000"/>
              <a:gd name="connsiteY162" fmla="*/ 176084 h 4939827"/>
              <a:gd name="connsiteX163" fmla="*/ 5916552 w 12192000"/>
              <a:gd name="connsiteY163" fmla="*/ 189955 h 4939827"/>
              <a:gd name="connsiteX164" fmla="*/ 5983240 w 12192000"/>
              <a:gd name="connsiteY164" fmla="*/ 152755 h 4939827"/>
              <a:gd name="connsiteX165" fmla="*/ 6061852 w 12192000"/>
              <a:gd name="connsiteY165" fmla="*/ 161953 h 4939827"/>
              <a:gd name="connsiteX166" fmla="*/ 6408386 w 12192000"/>
              <a:gd name="connsiteY166" fmla="*/ 157590 h 4939827"/>
              <a:gd name="connsiteX167" fmla="*/ 6531386 w 12192000"/>
              <a:gd name="connsiteY167" fmla="*/ 156103 h 4939827"/>
              <a:gd name="connsiteX168" fmla="*/ 6721509 w 12192000"/>
              <a:gd name="connsiteY168" fmla="*/ 54829 h 4939827"/>
              <a:gd name="connsiteX169" fmla="*/ 6947884 w 12192000"/>
              <a:gd name="connsiteY169" fmla="*/ 47587 h 4939827"/>
              <a:gd name="connsiteX170" fmla="*/ 6965101 w 12192000"/>
              <a:gd name="connsiteY170" fmla="*/ 25718 h 4939827"/>
              <a:gd name="connsiteX171" fmla="*/ 6986370 w 12192000"/>
              <a:gd name="connsiteY171" fmla="*/ 12659 h 4939827"/>
              <a:gd name="connsiteX172" fmla="*/ 6989536 w 12192000"/>
              <a:gd name="connsiteY172" fmla="*/ 14528 h 4939827"/>
              <a:gd name="connsiteX173" fmla="*/ 7015933 w 12192000"/>
              <a:gd name="connsiteY173" fmla="*/ 9653 h 4939827"/>
              <a:gd name="connsiteX174" fmla="*/ 7020592 w 12192000"/>
              <a:gd name="connsiteY174" fmla="*/ 1651 h 4939827"/>
              <a:gd name="connsiteX175" fmla="*/ 7025905 w 12192000"/>
              <a:gd name="connsiteY175"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43464 w 12192000"/>
              <a:gd name="connsiteY12" fmla="*/ 68367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37675 w 12192000"/>
              <a:gd name="connsiteY17" fmla="*/ 204438 h 4939827"/>
              <a:gd name="connsiteX18" fmla="*/ 7952584 w 12192000"/>
              <a:gd name="connsiteY18" fmla="*/ 170181 h 4939827"/>
              <a:gd name="connsiteX19" fmla="*/ 8009534 w 12192000"/>
              <a:gd name="connsiteY19" fmla="*/ 176441 h 4939827"/>
              <a:gd name="connsiteX20" fmla="*/ 8058681 w 12192000"/>
              <a:gd name="connsiteY20" fmla="*/ 219431 h 4939827"/>
              <a:gd name="connsiteX21" fmla="*/ 8126175 w 12192000"/>
              <a:gd name="connsiteY21" fmla="*/ 240005 h 4939827"/>
              <a:gd name="connsiteX22" fmla="*/ 8166439 w 12192000"/>
              <a:gd name="connsiteY22" fmla="*/ 252699 h 4939827"/>
              <a:gd name="connsiteX23" fmla="*/ 8281371 w 12192000"/>
              <a:gd name="connsiteY23" fmla="*/ 256875 h 4939827"/>
              <a:gd name="connsiteX24" fmla="*/ 8381609 w 12192000"/>
              <a:gd name="connsiteY24" fmla="*/ 240618 h 4939827"/>
              <a:gd name="connsiteX25" fmla="*/ 8406759 w 12192000"/>
              <a:gd name="connsiteY25" fmla="*/ 232517 h 4939827"/>
              <a:gd name="connsiteX26" fmla="*/ 8426506 w 12192000"/>
              <a:gd name="connsiteY26" fmla="*/ 241842 h 4939827"/>
              <a:gd name="connsiteX27" fmla="*/ 8427949 w 12192000"/>
              <a:gd name="connsiteY27" fmla="*/ 240981 h 4939827"/>
              <a:gd name="connsiteX28" fmla="*/ 8441468 w 12192000"/>
              <a:gd name="connsiteY28" fmla="*/ 241157 h 4939827"/>
              <a:gd name="connsiteX29" fmla="*/ 8565757 w 12192000"/>
              <a:gd name="connsiteY29" fmla="*/ 255317 h 4939827"/>
              <a:gd name="connsiteX30" fmla="*/ 8573171 w 12192000"/>
              <a:gd name="connsiteY30" fmla="*/ 258426 h 4939827"/>
              <a:gd name="connsiteX31" fmla="*/ 8573548 w 12192000"/>
              <a:gd name="connsiteY31" fmla="*/ 258241 h 4939827"/>
              <a:gd name="connsiteX32" fmla="*/ 8581827 w 12192000"/>
              <a:gd name="connsiteY32" fmla="*/ 261028 h 4939827"/>
              <a:gd name="connsiteX33" fmla="*/ 8586687 w 12192000"/>
              <a:gd name="connsiteY33" fmla="*/ 264089 h 4939827"/>
              <a:gd name="connsiteX34" fmla="*/ 8601067 w 12192000"/>
              <a:gd name="connsiteY34" fmla="*/ 270114 h 4939827"/>
              <a:gd name="connsiteX35" fmla="*/ 8672650 w 12192000"/>
              <a:gd name="connsiteY35" fmla="*/ 254821 h 4939827"/>
              <a:gd name="connsiteX36" fmla="*/ 8785543 w 12192000"/>
              <a:gd name="connsiteY36" fmla="*/ 263406 h 4939827"/>
              <a:gd name="connsiteX37" fmla="*/ 8830588 w 12192000"/>
              <a:gd name="connsiteY37" fmla="*/ 265483 h 4939827"/>
              <a:gd name="connsiteX38" fmla="*/ 8905142 w 12192000"/>
              <a:gd name="connsiteY38" fmla="*/ 264958 h 4939827"/>
              <a:gd name="connsiteX39" fmla="*/ 8968582 w 12192000"/>
              <a:gd name="connsiteY39" fmla="*/ 262728 h 4939827"/>
              <a:gd name="connsiteX40" fmla="*/ 8972994 w 12192000"/>
              <a:gd name="connsiteY40" fmla="*/ 263284 h 4939827"/>
              <a:gd name="connsiteX41" fmla="*/ 9004605 w 12192000"/>
              <a:gd name="connsiteY41" fmla="*/ 258041 h 4939827"/>
              <a:gd name="connsiteX42" fmla="*/ 9016165 w 12192000"/>
              <a:gd name="connsiteY42" fmla="*/ 261258 h 4939827"/>
              <a:gd name="connsiteX43" fmla="*/ 9043297 w 12192000"/>
              <a:gd name="connsiteY43" fmla="*/ 281547 h 4939827"/>
              <a:gd name="connsiteX44" fmla="*/ 9048315 w 12192000"/>
              <a:gd name="connsiteY44" fmla="*/ 279264 h 4939827"/>
              <a:gd name="connsiteX45" fmla="*/ 9054706 w 12192000"/>
              <a:gd name="connsiteY45" fmla="*/ 278538 h 4939827"/>
              <a:gd name="connsiteX46" fmla="*/ 9070919 w 12192000"/>
              <a:gd name="connsiteY46" fmla="*/ 281810 h 4939827"/>
              <a:gd name="connsiteX47" fmla="*/ 9076813 w 12192000"/>
              <a:gd name="connsiteY47" fmla="*/ 283909 h 4939827"/>
              <a:gd name="connsiteX48" fmla="*/ 9085871 w 12192000"/>
              <a:gd name="connsiteY48" fmla="*/ 285133 h 4939827"/>
              <a:gd name="connsiteX49" fmla="*/ 9086159 w 12192000"/>
              <a:gd name="connsiteY49" fmla="*/ 284887 h 4939827"/>
              <a:gd name="connsiteX50" fmla="*/ 9134606 w 12192000"/>
              <a:gd name="connsiteY50" fmla="*/ 288168 h 4939827"/>
              <a:gd name="connsiteX51" fmla="*/ 9195590 w 12192000"/>
              <a:gd name="connsiteY51" fmla="*/ 279568 h 4939827"/>
              <a:gd name="connsiteX52" fmla="*/ 9219336 w 12192000"/>
              <a:gd name="connsiteY52" fmla="*/ 278133 h 4939827"/>
              <a:gd name="connsiteX53" fmla="*/ 9232362 w 12192000"/>
              <a:gd name="connsiteY53" fmla="*/ 275894 h 4939827"/>
              <a:gd name="connsiteX54" fmla="*/ 9233396 w 12192000"/>
              <a:gd name="connsiteY54" fmla="*/ 274803 h 4939827"/>
              <a:gd name="connsiteX55" fmla="*/ 9256213 w 12192000"/>
              <a:gd name="connsiteY55" fmla="*/ 281576 h 4939827"/>
              <a:gd name="connsiteX56" fmla="*/ 9262377 w 12192000"/>
              <a:gd name="connsiteY56" fmla="*/ 286635 h 4939827"/>
              <a:gd name="connsiteX57" fmla="*/ 9287089 w 12192000"/>
              <a:gd name="connsiteY57" fmla="*/ 303891 h 4939827"/>
              <a:gd name="connsiteX58" fmla="*/ 9371484 w 12192000"/>
              <a:gd name="connsiteY58" fmla="*/ 329634 h 4939827"/>
              <a:gd name="connsiteX59" fmla="*/ 9404829 w 12192000"/>
              <a:gd name="connsiteY59" fmla="*/ 339038 h 4939827"/>
              <a:gd name="connsiteX60" fmla="*/ 9427021 w 12192000"/>
              <a:gd name="connsiteY60" fmla="*/ 358784 h 4939827"/>
              <a:gd name="connsiteX61" fmla="*/ 9670844 w 12192000"/>
              <a:gd name="connsiteY61" fmla="*/ 405128 h 4939827"/>
              <a:gd name="connsiteX62" fmla="*/ 9816083 w 12192000"/>
              <a:gd name="connsiteY62" fmla="*/ 416573 h 4939827"/>
              <a:gd name="connsiteX63" fmla="*/ 9936741 w 12192000"/>
              <a:gd name="connsiteY63" fmla="*/ 437044 h 4939827"/>
              <a:gd name="connsiteX64" fmla="*/ 10050093 w 12192000"/>
              <a:gd name="connsiteY64" fmla="*/ 443783 h 4939827"/>
              <a:gd name="connsiteX65" fmla="*/ 10130090 w 12192000"/>
              <a:gd name="connsiteY65" fmla="*/ 459520 h 4939827"/>
              <a:gd name="connsiteX66" fmla="*/ 10173456 w 12192000"/>
              <a:gd name="connsiteY66" fmla="*/ 457749 h 4939827"/>
              <a:gd name="connsiteX67" fmla="*/ 10218232 w 12192000"/>
              <a:gd name="connsiteY67" fmla="*/ 459820 h 4939827"/>
              <a:gd name="connsiteX68" fmla="*/ 10354176 w 12192000"/>
              <a:gd name="connsiteY68" fmla="*/ 471377 h 4939827"/>
              <a:gd name="connsiteX69" fmla="*/ 10430681 w 12192000"/>
              <a:gd name="connsiteY69" fmla="*/ 481226 h 4939827"/>
              <a:gd name="connsiteX70" fmla="*/ 10478169 w 12192000"/>
              <a:gd name="connsiteY70" fmla="*/ 481774 h 4939827"/>
              <a:gd name="connsiteX71" fmla="*/ 10540907 w 12192000"/>
              <a:gd name="connsiteY71" fmla="*/ 485607 h 4939827"/>
              <a:gd name="connsiteX72" fmla="*/ 10614941 w 12192000"/>
              <a:gd name="connsiteY72" fmla="*/ 487592 h 4939827"/>
              <a:gd name="connsiteX73" fmla="*/ 10674098 w 12192000"/>
              <a:gd name="connsiteY73" fmla="*/ 521656 h 4939827"/>
              <a:gd name="connsiteX74" fmla="*/ 10874834 w 12192000"/>
              <a:gd name="connsiteY74" fmla="*/ 574867 h 4939827"/>
              <a:gd name="connsiteX75" fmla="*/ 10944981 w 12192000"/>
              <a:gd name="connsiteY75" fmla="*/ 615042 h 4939827"/>
              <a:gd name="connsiteX76" fmla="*/ 11006376 w 12192000"/>
              <a:gd name="connsiteY76" fmla="*/ 645957 h 4939827"/>
              <a:gd name="connsiteX77" fmla="*/ 11076308 w 12192000"/>
              <a:gd name="connsiteY77" fmla="*/ 675698 h 4939827"/>
              <a:gd name="connsiteX78" fmla="*/ 11148789 w 12192000"/>
              <a:gd name="connsiteY78" fmla="*/ 685041 h 4939827"/>
              <a:gd name="connsiteX79" fmla="*/ 11249129 w 12192000"/>
              <a:gd name="connsiteY79" fmla="*/ 684218 h 4939827"/>
              <a:gd name="connsiteX80" fmla="*/ 11299915 w 12192000"/>
              <a:gd name="connsiteY80" fmla="*/ 692177 h 4939827"/>
              <a:gd name="connsiteX81" fmla="*/ 11386973 w 12192000"/>
              <a:gd name="connsiteY81" fmla="*/ 708209 h 4939827"/>
              <a:gd name="connsiteX82" fmla="*/ 11500105 w 12192000"/>
              <a:gd name="connsiteY82" fmla="*/ 735014 h 4939827"/>
              <a:gd name="connsiteX83" fmla="*/ 11621735 w 12192000"/>
              <a:gd name="connsiteY83" fmla="*/ 789584 h 4939827"/>
              <a:gd name="connsiteX84" fmla="*/ 11691200 w 12192000"/>
              <a:gd name="connsiteY84" fmla="*/ 867902 h 4939827"/>
              <a:gd name="connsiteX85" fmla="*/ 11819427 w 12192000"/>
              <a:gd name="connsiteY85" fmla="*/ 911634 h 4939827"/>
              <a:gd name="connsiteX86" fmla="*/ 11969720 w 12192000"/>
              <a:gd name="connsiteY86" fmla="*/ 964737 h 4939827"/>
              <a:gd name="connsiteX87" fmla="*/ 12055766 w 12192000"/>
              <a:gd name="connsiteY87" fmla="*/ 991268 h 4939827"/>
              <a:gd name="connsiteX88" fmla="*/ 12171539 w 12192000"/>
              <a:gd name="connsiteY88" fmla="*/ 995427 h 4939827"/>
              <a:gd name="connsiteX89" fmla="*/ 12187831 w 12192000"/>
              <a:gd name="connsiteY89" fmla="*/ 996580 h 4939827"/>
              <a:gd name="connsiteX90" fmla="*/ 12192000 w 12192000"/>
              <a:gd name="connsiteY90" fmla="*/ 996726 h 4939827"/>
              <a:gd name="connsiteX91" fmla="*/ 12192000 w 12192000"/>
              <a:gd name="connsiteY91" fmla="*/ 4939827 h 4939827"/>
              <a:gd name="connsiteX92" fmla="*/ 0 w 12192000"/>
              <a:gd name="connsiteY92" fmla="*/ 4939827 h 4939827"/>
              <a:gd name="connsiteX93" fmla="*/ 0 w 12192000"/>
              <a:gd name="connsiteY93" fmla="*/ 512043 h 4939827"/>
              <a:gd name="connsiteX94" fmla="*/ 7381 w 12192000"/>
              <a:gd name="connsiteY94" fmla="*/ 512580 h 4939827"/>
              <a:gd name="connsiteX95" fmla="*/ 100029 w 12192000"/>
              <a:gd name="connsiteY95" fmla="*/ 504758 h 4939827"/>
              <a:gd name="connsiteX96" fmla="*/ 155244 w 12192000"/>
              <a:gd name="connsiteY96" fmla="*/ 525130 h 4939827"/>
              <a:gd name="connsiteX97" fmla="*/ 254366 w 12192000"/>
              <a:gd name="connsiteY97" fmla="*/ 534449 h 4939827"/>
              <a:gd name="connsiteX98" fmla="*/ 447292 w 12192000"/>
              <a:gd name="connsiteY98" fmla="*/ 542725 h 4939827"/>
              <a:gd name="connsiteX99" fmla="*/ 628105 w 12192000"/>
              <a:gd name="connsiteY99" fmla="*/ 547853 h 4939827"/>
              <a:gd name="connsiteX100" fmla="*/ 783146 w 12192000"/>
              <a:gd name="connsiteY100" fmla="*/ 591799 h 4939827"/>
              <a:gd name="connsiteX101" fmla="*/ 1043676 w 12192000"/>
              <a:gd name="connsiteY101" fmla="*/ 591887 h 4939827"/>
              <a:gd name="connsiteX102" fmla="*/ 1281816 w 12192000"/>
              <a:gd name="connsiteY102" fmla="*/ 520946 h 4939827"/>
              <a:gd name="connsiteX103" fmla="*/ 1486347 w 12192000"/>
              <a:gd name="connsiteY103" fmla="*/ 487310 h 4939827"/>
              <a:gd name="connsiteX104" fmla="*/ 1568079 w 12192000"/>
              <a:gd name="connsiteY104" fmla="*/ 462531 h 4939827"/>
              <a:gd name="connsiteX105" fmla="*/ 1622516 w 12192000"/>
              <a:gd name="connsiteY105" fmla="*/ 466058 h 4939827"/>
              <a:gd name="connsiteX106" fmla="*/ 1655457 w 12192000"/>
              <a:gd name="connsiteY106" fmla="*/ 465359 h 4939827"/>
              <a:gd name="connsiteX107" fmla="*/ 1717454 w 12192000"/>
              <a:gd name="connsiteY107" fmla="*/ 417203 h 4939827"/>
              <a:gd name="connsiteX108" fmla="*/ 1913794 w 12192000"/>
              <a:gd name="connsiteY108" fmla="*/ 365255 h 4939827"/>
              <a:gd name="connsiteX109" fmla="*/ 2129762 w 12192000"/>
              <a:gd name="connsiteY109" fmla="*/ 367832 h 4939827"/>
              <a:gd name="connsiteX110" fmla="*/ 2376970 w 12192000"/>
              <a:gd name="connsiteY110" fmla="*/ 350129 h 4939827"/>
              <a:gd name="connsiteX111" fmla="*/ 2480155 w 12192000"/>
              <a:gd name="connsiteY111" fmla="*/ 359227 h 4939827"/>
              <a:gd name="connsiteX112" fmla="*/ 2586782 w 12192000"/>
              <a:gd name="connsiteY112" fmla="*/ 339352 h 4939827"/>
              <a:gd name="connsiteX113" fmla="*/ 2654496 w 12192000"/>
              <a:gd name="connsiteY113" fmla="*/ 315431 h 4939827"/>
              <a:gd name="connsiteX114" fmla="*/ 2788947 w 12192000"/>
              <a:gd name="connsiteY114" fmla="*/ 250375 h 4939827"/>
              <a:gd name="connsiteX115" fmla="*/ 2885389 w 12192000"/>
              <a:gd name="connsiteY115" fmla="*/ 255259 h 4939827"/>
              <a:gd name="connsiteX116" fmla="*/ 3045916 w 12192000"/>
              <a:gd name="connsiteY116" fmla="*/ 261030 h 4939827"/>
              <a:gd name="connsiteX117" fmla="*/ 3074187 w 12192000"/>
              <a:gd name="connsiteY117" fmla="*/ 243226 h 4939827"/>
              <a:gd name="connsiteX118" fmla="*/ 3103677 w 12192000"/>
              <a:gd name="connsiteY118" fmla="*/ 209527 h 4939827"/>
              <a:gd name="connsiteX119" fmla="*/ 3126759 w 12192000"/>
              <a:gd name="connsiteY119" fmla="*/ 211226 h 4939827"/>
              <a:gd name="connsiteX120" fmla="*/ 3164020 w 12192000"/>
              <a:gd name="connsiteY120" fmla="*/ 212779 h 4939827"/>
              <a:gd name="connsiteX121" fmla="*/ 3285019 w 12192000"/>
              <a:gd name="connsiteY121" fmla="*/ 220535 h 4939827"/>
              <a:gd name="connsiteX122" fmla="*/ 3365154 w 12192000"/>
              <a:gd name="connsiteY122" fmla="*/ 226416 h 4939827"/>
              <a:gd name="connsiteX123" fmla="*/ 3367507 w 12192000"/>
              <a:gd name="connsiteY123" fmla="*/ 225416 h 4939827"/>
              <a:gd name="connsiteX124" fmla="*/ 3387567 w 12192000"/>
              <a:gd name="connsiteY124" fmla="*/ 227103 h 4939827"/>
              <a:gd name="connsiteX125" fmla="*/ 3424753 w 12192000"/>
              <a:gd name="connsiteY125" fmla="*/ 244380 h 4939827"/>
              <a:gd name="connsiteX126" fmla="*/ 3498001 w 12192000"/>
              <a:gd name="connsiteY126" fmla="*/ 231941 h 4939827"/>
              <a:gd name="connsiteX127" fmla="*/ 3561557 w 12192000"/>
              <a:gd name="connsiteY127" fmla="*/ 228095 h 4939827"/>
              <a:gd name="connsiteX128" fmla="*/ 3611920 w 12192000"/>
              <a:gd name="connsiteY128" fmla="*/ 218094 h 4939827"/>
              <a:gd name="connsiteX129" fmla="*/ 3620528 w 12192000"/>
              <a:gd name="connsiteY129" fmla="*/ 218788 h 4939827"/>
              <a:gd name="connsiteX130" fmla="*/ 3620766 w 12192000"/>
              <a:gd name="connsiteY130" fmla="*/ 218511 h 4939827"/>
              <a:gd name="connsiteX131" fmla="*/ 3629977 w 12192000"/>
              <a:gd name="connsiteY131" fmla="*/ 218664 h 4939827"/>
              <a:gd name="connsiteX132" fmla="*/ 3636217 w 12192000"/>
              <a:gd name="connsiteY132" fmla="*/ 220048 h 4939827"/>
              <a:gd name="connsiteX133" fmla="*/ 3709484 w 12192000"/>
              <a:gd name="connsiteY133" fmla="*/ 186927 h 4939827"/>
              <a:gd name="connsiteX134" fmla="*/ 3761342 w 12192000"/>
              <a:gd name="connsiteY134" fmla="*/ 177474 h 4939827"/>
              <a:gd name="connsiteX135" fmla="*/ 3799748 w 12192000"/>
              <a:gd name="connsiteY135" fmla="*/ 167154 h 4939827"/>
              <a:gd name="connsiteX136" fmla="*/ 3812225 w 12192000"/>
              <a:gd name="connsiteY136" fmla="*/ 189020 h 4939827"/>
              <a:gd name="connsiteX137" fmla="*/ 3864537 w 12192000"/>
              <a:gd name="connsiteY137" fmla="*/ 200742 h 4939827"/>
              <a:gd name="connsiteX138" fmla="*/ 4028476 w 12192000"/>
              <a:gd name="connsiteY138" fmla="*/ 223679 h 4939827"/>
              <a:gd name="connsiteX139" fmla="*/ 4191582 w 12192000"/>
              <a:gd name="connsiteY139" fmla="*/ 238952 h 4939827"/>
              <a:gd name="connsiteX140" fmla="*/ 4251024 w 12192000"/>
              <a:gd name="connsiteY140" fmla="*/ 240874 h 4939827"/>
              <a:gd name="connsiteX141" fmla="*/ 4355275 w 12192000"/>
              <a:gd name="connsiteY141" fmla="*/ 260205 h 4939827"/>
              <a:gd name="connsiteX142" fmla="*/ 4423807 w 12192000"/>
              <a:gd name="connsiteY142" fmla="*/ 270366 h 4939827"/>
              <a:gd name="connsiteX143" fmla="*/ 4558432 w 12192000"/>
              <a:gd name="connsiteY143" fmla="*/ 269194 h 4939827"/>
              <a:gd name="connsiteX144" fmla="*/ 4635061 w 12192000"/>
              <a:gd name="connsiteY144" fmla="*/ 280682 h 4939827"/>
              <a:gd name="connsiteX145" fmla="*/ 4680829 w 12192000"/>
              <a:gd name="connsiteY145" fmla="*/ 287953 h 4939827"/>
              <a:gd name="connsiteX146" fmla="*/ 4807427 w 12192000"/>
              <a:gd name="connsiteY146" fmla="*/ 276835 h 4939827"/>
              <a:gd name="connsiteX147" fmla="*/ 5028933 w 12192000"/>
              <a:gd name="connsiteY147" fmla="*/ 183887 h 4939827"/>
              <a:gd name="connsiteX148" fmla="*/ 5093642 w 12192000"/>
              <a:gd name="connsiteY148" fmla="*/ 177214 h 4939827"/>
              <a:gd name="connsiteX149" fmla="*/ 5102642 w 12192000"/>
              <a:gd name="connsiteY149" fmla="*/ 186816 h 4939827"/>
              <a:gd name="connsiteX150" fmla="*/ 5193590 w 12192000"/>
              <a:gd name="connsiteY150" fmla="*/ 136361 h 4939827"/>
              <a:gd name="connsiteX151" fmla="*/ 5323922 w 12192000"/>
              <a:gd name="connsiteY151" fmla="*/ 146332 h 4939827"/>
              <a:gd name="connsiteX152" fmla="*/ 5421860 w 12192000"/>
              <a:gd name="connsiteY152" fmla="*/ 167298 h 4939827"/>
              <a:gd name="connsiteX153" fmla="*/ 5476948 w 12192000"/>
              <a:gd name="connsiteY153" fmla="*/ 173249 h 4939827"/>
              <a:gd name="connsiteX154" fmla="*/ 5516842 w 12192000"/>
              <a:gd name="connsiteY154" fmla="*/ 184018 h 4939827"/>
              <a:gd name="connsiteX155" fmla="*/ 5619415 w 12192000"/>
              <a:gd name="connsiteY155" fmla="*/ 176781 h 4939827"/>
              <a:gd name="connsiteX156" fmla="*/ 5789867 w 12192000"/>
              <a:gd name="connsiteY156" fmla="*/ 150304 h 4939827"/>
              <a:gd name="connsiteX157" fmla="*/ 5825953 w 12192000"/>
              <a:gd name="connsiteY157" fmla="*/ 147907 h 4939827"/>
              <a:gd name="connsiteX158" fmla="*/ 5856168 w 12192000"/>
              <a:gd name="connsiteY158" fmla="*/ 158719 h 4939827"/>
              <a:gd name="connsiteX159" fmla="*/ 5862476 w 12192000"/>
              <a:gd name="connsiteY159" fmla="*/ 172447 h 4939827"/>
              <a:gd name="connsiteX160" fmla="*/ 5882195 w 12192000"/>
              <a:gd name="connsiteY160" fmla="*/ 173195 h 4939827"/>
              <a:gd name="connsiteX161" fmla="*/ 5887271 w 12192000"/>
              <a:gd name="connsiteY161" fmla="*/ 176084 h 4939827"/>
              <a:gd name="connsiteX162" fmla="*/ 5916552 w 12192000"/>
              <a:gd name="connsiteY162" fmla="*/ 189955 h 4939827"/>
              <a:gd name="connsiteX163" fmla="*/ 5983240 w 12192000"/>
              <a:gd name="connsiteY163" fmla="*/ 152755 h 4939827"/>
              <a:gd name="connsiteX164" fmla="*/ 6061852 w 12192000"/>
              <a:gd name="connsiteY164" fmla="*/ 161953 h 4939827"/>
              <a:gd name="connsiteX165" fmla="*/ 6408386 w 12192000"/>
              <a:gd name="connsiteY165" fmla="*/ 157590 h 4939827"/>
              <a:gd name="connsiteX166" fmla="*/ 6531386 w 12192000"/>
              <a:gd name="connsiteY166" fmla="*/ 156103 h 4939827"/>
              <a:gd name="connsiteX167" fmla="*/ 6721509 w 12192000"/>
              <a:gd name="connsiteY167" fmla="*/ 54829 h 4939827"/>
              <a:gd name="connsiteX168" fmla="*/ 6947884 w 12192000"/>
              <a:gd name="connsiteY168" fmla="*/ 47587 h 4939827"/>
              <a:gd name="connsiteX169" fmla="*/ 6965101 w 12192000"/>
              <a:gd name="connsiteY169" fmla="*/ 25718 h 4939827"/>
              <a:gd name="connsiteX170" fmla="*/ 6986370 w 12192000"/>
              <a:gd name="connsiteY170" fmla="*/ 12659 h 4939827"/>
              <a:gd name="connsiteX171" fmla="*/ 6989536 w 12192000"/>
              <a:gd name="connsiteY171" fmla="*/ 14528 h 4939827"/>
              <a:gd name="connsiteX172" fmla="*/ 7015933 w 12192000"/>
              <a:gd name="connsiteY172" fmla="*/ 9653 h 4939827"/>
              <a:gd name="connsiteX173" fmla="*/ 7020592 w 12192000"/>
              <a:gd name="connsiteY173" fmla="*/ 1651 h 4939827"/>
              <a:gd name="connsiteX174" fmla="*/ 7025905 w 12192000"/>
              <a:gd name="connsiteY174"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43464 w 12192000"/>
              <a:gd name="connsiteY12" fmla="*/ 68367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37675 w 12192000"/>
              <a:gd name="connsiteY17" fmla="*/ 204438 h 4939827"/>
              <a:gd name="connsiteX18" fmla="*/ 7952584 w 12192000"/>
              <a:gd name="connsiteY18" fmla="*/ 170181 h 4939827"/>
              <a:gd name="connsiteX19" fmla="*/ 8009534 w 12192000"/>
              <a:gd name="connsiteY19" fmla="*/ 176441 h 4939827"/>
              <a:gd name="connsiteX20" fmla="*/ 8058681 w 12192000"/>
              <a:gd name="connsiteY20" fmla="*/ 219431 h 4939827"/>
              <a:gd name="connsiteX21" fmla="*/ 8126175 w 12192000"/>
              <a:gd name="connsiteY21" fmla="*/ 240005 h 4939827"/>
              <a:gd name="connsiteX22" fmla="*/ 8166439 w 12192000"/>
              <a:gd name="connsiteY22" fmla="*/ 252699 h 4939827"/>
              <a:gd name="connsiteX23" fmla="*/ 8281371 w 12192000"/>
              <a:gd name="connsiteY23" fmla="*/ 256875 h 4939827"/>
              <a:gd name="connsiteX24" fmla="*/ 8381609 w 12192000"/>
              <a:gd name="connsiteY24" fmla="*/ 240618 h 4939827"/>
              <a:gd name="connsiteX25" fmla="*/ 8406759 w 12192000"/>
              <a:gd name="connsiteY25" fmla="*/ 232517 h 4939827"/>
              <a:gd name="connsiteX26" fmla="*/ 8426506 w 12192000"/>
              <a:gd name="connsiteY26" fmla="*/ 241842 h 4939827"/>
              <a:gd name="connsiteX27" fmla="*/ 8427949 w 12192000"/>
              <a:gd name="connsiteY27" fmla="*/ 240981 h 4939827"/>
              <a:gd name="connsiteX28" fmla="*/ 8441468 w 12192000"/>
              <a:gd name="connsiteY28" fmla="*/ 241157 h 4939827"/>
              <a:gd name="connsiteX29" fmla="*/ 8565757 w 12192000"/>
              <a:gd name="connsiteY29" fmla="*/ 255317 h 4939827"/>
              <a:gd name="connsiteX30" fmla="*/ 8573171 w 12192000"/>
              <a:gd name="connsiteY30" fmla="*/ 258426 h 4939827"/>
              <a:gd name="connsiteX31" fmla="*/ 8573548 w 12192000"/>
              <a:gd name="connsiteY31" fmla="*/ 258241 h 4939827"/>
              <a:gd name="connsiteX32" fmla="*/ 8581827 w 12192000"/>
              <a:gd name="connsiteY32" fmla="*/ 261028 h 4939827"/>
              <a:gd name="connsiteX33" fmla="*/ 8586687 w 12192000"/>
              <a:gd name="connsiteY33" fmla="*/ 264089 h 4939827"/>
              <a:gd name="connsiteX34" fmla="*/ 8601067 w 12192000"/>
              <a:gd name="connsiteY34" fmla="*/ 270114 h 4939827"/>
              <a:gd name="connsiteX35" fmla="*/ 8672650 w 12192000"/>
              <a:gd name="connsiteY35" fmla="*/ 254821 h 4939827"/>
              <a:gd name="connsiteX36" fmla="*/ 8785543 w 12192000"/>
              <a:gd name="connsiteY36" fmla="*/ 263406 h 4939827"/>
              <a:gd name="connsiteX37" fmla="*/ 8830588 w 12192000"/>
              <a:gd name="connsiteY37" fmla="*/ 265483 h 4939827"/>
              <a:gd name="connsiteX38" fmla="*/ 8905142 w 12192000"/>
              <a:gd name="connsiteY38" fmla="*/ 264958 h 4939827"/>
              <a:gd name="connsiteX39" fmla="*/ 8968582 w 12192000"/>
              <a:gd name="connsiteY39" fmla="*/ 262728 h 4939827"/>
              <a:gd name="connsiteX40" fmla="*/ 8972994 w 12192000"/>
              <a:gd name="connsiteY40" fmla="*/ 263284 h 4939827"/>
              <a:gd name="connsiteX41" fmla="*/ 9004605 w 12192000"/>
              <a:gd name="connsiteY41" fmla="*/ 258041 h 4939827"/>
              <a:gd name="connsiteX42" fmla="*/ 9016165 w 12192000"/>
              <a:gd name="connsiteY42" fmla="*/ 261258 h 4939827"/>
              <a:gd name="connsiteX43" fmla="*/ 9043297 w 12192000"/>
              <a:gd name="connsiteY43" fmla="*/ 281547 h 4939827"/>
              <a:gd name="connsiteX44" fmla="*/ 9048315 w 12192000"/>
              <a:gd name="connsiteY44" fmla="*/ 279264 h 4939827"/>
              <a:gd name="connsiteX45" fmla="*/ 9054706 w 12192000"/>
              <a:gd name="connsiteY45" fmla="*/ 278538 h 4939827"/>
              <a:gd name="connsiteX46" fmla="*/ 9070919 w 12192000"/>
              <a:gd name="connsiteY46" fmla="*/ 281810 h 4939827"/>
              <a:gd name="connsiteX47" fmla="*/ 9076813 w 12192000"/>
              <a:gd name="connsiteY47" fmla="*/ 283909 h 4939827"/>
              <a:gd name="connsiteX48" fmla="*/ 9085871 w 12192000"/>
              <a:gd name="connsiteY48" fmla="*/ 285133 h 4939827"/>
              <a:gd name="connsiteX49" fmla="*/ 9086159 w 12192000"/>
              <a:gd name="connsiteY49" fmla="*/ 284887 h 4939827"/>
              <a:gd name="connsiteX50" fmla="*/ 9134606 w 12192000"/>
              <a:gd name="connsiteY50" fmla="*/ 288168 h 4939827"/>
              <a:gd name="connsiteX51" fmla="*/ 9195590 w 12192000"/>
              <a:gd name="connsiteY51" fmla="*/ 279568 h 4939827"/>
              <a:gd name="connsiteX52" fmla="*/ 9219336 w 12192000"/>
              <a:gd name="connsiteY52" fmla="*/ 278133 h 4939827"/>
              <a:gd name="connsiteX53" fmla="*/ 9232362 w 12192000"/>
              <a:gd name="connsiteY53" fmla="*/ 275894 h 4939827"/>
              <a:gd name="connsiteX54" fmla="*/ 9233396 w 12192000"/>
              <a:gd name="connsiteY54" fmla="*/ 274803 h 4939827"/>
              <a:gd name="connsiteX55" fmla="*/ 9256213 w 12192000"/>
              <a:gd name="connsiteY55" fmla="*/ 281576 h 4939827"/>
              <a:gd name="connsiteX56" fmla="*/ 9262377 w 12192000"/>
              <a:gd name="connsiteY56" fmla="*/ 286635 h 4939827"/>
              <a:gd name="connsiteX57" fmla="*/ 9287089 w 12192000"/>
              <a:gd name="connsiteY57" fmla="*/ 303891 h 4939827"/>
              <a:gd name="connsiteX58" fmla="*/ 9371484 w 12192000"/>
              <a:gd name="connsiteY58" fmla="*/ 329634 h 4939827"/>
              <a:gd name="connsiteX59" fmla="*/ 9404829 w 12192000"/>
              <a:gd name="connsiteY59" fmla="*/ 339038 h 4939827"/>
              <a:gd name="connsiteX60" fmla="*/ 9427021 w 12192000"/>
              <a:gd name="connsiteY60" fmla="*/ 358784 h 4939827"/>
              <a:gd name="connsiteX61" fmla="*/ 9670844 w 12192000"/>
              <a:gd name="connsiteY61" fmla="*/ 405128 h 4939827"/>
              <a:gd name="connsiteX62" fmla="*/ 9816083 w 12192000"/>
              <a:gd name="connsiteY62" fmla="*/ 416573 h 4939827"/>
              <a:gd name="connsiteX63" fmla="*/ 9936741 w 12192000"/>
              <a:gd name="connsiteY63" fmla="*/ 437044 h 4939827"/>
              <a:gd name="connsiteX64" fmla="*/ 10050093 w 12192000"/>
              <a:gd name="connsiteY64" fmla="*/ 443783 h 4939827"/>
              <a:gd name="connsiteX65" fmla="*/ 10130090 w 12192000"/>
              <a:gd name="connsiteY65" fmla="*/ 459520 h 4939827"/>
              <a:gd name="connsiteX66" fmla="*/ 10173456 w 12192000"/>
              <a:gd name="connsiteY66" fmla="*/ 457749 h 4939827"/>
              <a:gd name="connsiteX67" fmla="*/ 10218232 w 12192000"/>
              <a:gd name="connsiteY67" fmla="*/ 459820 h 4939827"/>
              <a:gd name="connsiteX68" fmla="*/ 10354176 w 12192000"/>
              <a:gd name="connsiteY68" fmla="*/ 471377 h 4939827"/>
              <a:gd name="connsiteX69" fmla="*/ 10430681 w 12192000"/>
              <a:gd name="connsiteY69" fmla="*/ 481226 h 4939827"/>
              <a:gd name="connsiteX70" fmla="*/ 10478169 w 12192000"/>
              <a:gd name="connsiteY70" fmla="*/ 481774 h 4939827"/>
              <a:gd name="connsiteX71" fmla="*/ 10540907 w 12192000"/>
              <a:gd name="connsiteY71" fmla="*/ 485607 h 4939827"/>
              <a:gd name="connsiteX72" fmla="*/ 10614941 w 12192000"/>
              <a:gd name="connsiteY72" fmla="*/ 487592 h 4939827"/>
              <a:gd name="connsiteX73" fmla="*/ 10674098 w 12192000"/>
              <a:gd name="connsiteY73" fmla="*/ 521656 h 4939827"/>
              <a:gd name="connsiteX74" fmla="*/ 10874834 w 12192000"/>
              <a:gd name="connsiteY74" fmla="*/ 574867 h 4939827"/>
              <a:gd name="connsiteX75" fmla="*/ 10944981 w 12192000"/>
              <a:gd name="connsiteY75" fmla="*/ 615042 h 4939827"/>
              <a:gd name="connsiteX76" fmla="*/ 11006376 w 12192000"/>
              <a:gd name="connsiteY76" fmla="*/ 645957 h 4939827"/>
              <a:gd name="connsiteX77" fmla="*/ 11076308 w 12192000"/>
              <a:gd name="connsiteY77" fmla="*/ 675698 h 4939827"/>
              <a:gd name="connsiteX78" fmla="*/ 11148789 w 12192000"/>
              <a:gd name="connsiteY78" fmla="*/ 685041 h 4939827"/>
              <a:gd name="connsiteX79" fmla="*/ 11249129 w 12192000"/>
              <a:gd name="connsiteY79" fmla="*/ 684218 h 4939827"/>
              <a:gd name="connsiteX80" fmla="*/ 11299915 w 12192000"/>
              <a:gd name="connsiteY80" fmla="*/ 692177 h 4939827"/>
              <a:gd name="connsiteX81" fmla="*/ 11386973 w 12192000"/>
              <a:gd name="connsiteY81" fmla="*/ 708209 h 4939827"/>
              <a:gd name="connsiteX82" fmla="*/ 11500105 w 12192000"/>
              <a:gd name="connsiteY82" fmla="*/ 735014 h 4939827"/>
              <a:gd name="connsiteX83" fmla="*/ 11621735 w 12192000"/>
              <a:gd name="connsiteY83" fmla="*/ 789584 h 4939827"/>
              <a:gd name="connsiteX84" fmla="*/ 11691200 w 12192000"/>
              <a:gd name="connsiteY84" fmla="*/ 867902 h 4939827"/>
              <a:gd name="connsiteX85" fmla="*/ 11819427 w 12192000"/>
              <a:gd name="connsiteY85" fmla="*/ 911634 h 4939827"/>
              <a:gd name="connsiteX86" fmla="*/ 11969720 w 12192000"/>
              <a:gd name="connsiteY86" fmla="*/ 964737 h 4939827"/>
              <a:gd name="connsiteX87" fmla="*/ 12055766 w 12192000"/>
              <a:gd name="connsiteY87" fmla="*/ 991268 h 4939827"/>
              <a:gd name="connsiteX88" fmla="*/ 12171539 w 12192000"/>
              <a:gd name="connsiteY88" fmla="*/ 995427 h 4939827"/>
              <a:gd name="connsiteX89" fmla="*/ 12187831 w 12192000"/>
              <a:gd name="connsiteY89" fmla="*/ 996580 h 4939827"/>
              <a:gd name="connsiteX90" fmla="*/ 12192000 w 12192000"/>
              <a:gd name="connsiteY90" fmla="*/ 996726 h 4939827"/>
              <a:gd name="connsiteX91" fmla="*/ 12192000 w 12192000"/>
              <a:gd name="connsiteY91" fmla="*/ 4939827 h 4939827"/>
              <a:gd name="connsiteX92" fmla="*/ 0 w 12192000"/>
              <a:gd name="connsiteY92" fmla="*/ 4939827 h 4939827"/>
              <a:gd name="connsiteX93" fmla="*/ 0 w 12192000"/>
              <a:gd name="connsiteY93" fmla="*/ 512043 h 4939827"/>
              <a:gd name="connsiteX94" fmla="*/ 7381 w 12192000"/>
              <a:gd name="connsiteY94" fmla="*/ 512580 h 4939827"/>
              <a:gd name="connsiteX95" fmla="*/ 100029 w 12192000"/>
              <a:gd name="connsiteY95" fmla="*/ 504758 h 4939827"/>
              <a:gd name="connsiteX96" fmla="*/ 155244 w 12192000"/>
              <a:gd name="connsiteY96" fmla="*/ 525130 h 4939827"/>
              <a:gd name="connsiteX97" fmla="*/ 254366 w 12192000"/>
              <a:gd name="connsiteY97" fmla="*/ 534449 h 4939827"/>
              <a:gd name="connsiteX98" fmla="*/ 447292 w 12192000"/>
              <a:gd name="connsiteY98" fmla="*/ 542725 h 4939827"/>
              <a:gd name="connsiteX99" fmla="*/ 628105 w 12192000"/>
              <a:gd name="connsiteY99" fmla="*/ 547853 h 4939827"/>
              <a:gd name="connsiteX100" fmla="*/ 783146 w 12192000"/>
              <a:gd name="connsiteY100" fmla="*/ 591799 h 4939827"/>
              <a:gd name="connsiteX101" fmla="*/ 1043676 w 12192000"/>
              <a:gd name="connsiteY101" fmla="*/ 591887 h 4939827"/>
              <a:gd name="connsiteX102" fmla="*/ 1281816 w 12192000"/>
              <a:gd name="connsiteY102" fmla="*/ 520946 h 4939827"/>
              <a:gd name="connsiteX103" fmla="*/ 1486347 w 12192000"/>
              <a:gd name="connsiteY103" fmla="*/ 487310 h 4939827"/>
              <a:gd name="connsiteX104" fmla="*/ 1568079 w 12192000"/>
              <a:gd name="connsiteY104" fmla="*/ 462531 h 4939827"/>
              <a:gd name="connsiteX105" fmla="*/ 1622516 w 12192000"/>
              <a:gd name="connsiteY105" fmla="*/ 466058 h 4939827"/>
              <a:gd name="connsiteX106" fmla="*/ 1655457 w 12192000"/>
              <a:gd name="connsiteY106" fmla="*/ 465359 h 4939827"/>
              <a:gd name="connsiteX107" fmla="*/ 1717454 w 12192000"/>
              <a:gd name="connsiteY107" fmla="*/ 417203 h 4939827"/>
              <a:gd name="connsiteX108" fmla="*/ 1913794 w 12192000"/>
              <a:gd name="connsiteY108" fmla="*/ 365255 h 4939827"/>
              <a:gd name="connsiteX109" fmla="*/ 2129762 w 12192000"/>
              <a:gd name="connsiteY109" fmla="*/ 367832 h 4939827"/>
              <a:gd name="connsiteX110" fmla="*/ 2376970 w 12192000"/>
              <a:gd name="connsiteY110" fmla="*/ 350129 h 4939827"/>
              <a:gd name="connsiteX111" fmla="*/ 2480155 w 12192000"/>
              <a:gd name="connsiteY111" fmla="*/ 359227 h 4939827"/>
              <a:gd name="connsiteX112" fmla="*/ 2586782 w 12192000"/>
              <a:gd name="connsiteY112" fmla="*/ 339352 h 4939827"/>
              <a:gd name="connsiteX113" fmla="*/ 2654496 w 12192000"/>
              <a:gd name="connsiteY113" fmla="*/ 315431 h 4939827"/>
              <a:gd name="connsiteX114" fmla="*/ 2788947 w 12192000"/>
              <a:gd name="connsiteY114" fmla="*/ 250375 h 4939827"/>
              <a:gd name="connsiteX115" fmla="*/ 2885389 w 12192000"/>
              <a:gd name="connsiteY115" fmla="*/ 255259 h 4939827"/>
              <a:gd name="connsiteX116" fmla="*/ 3045916 w 12192000"/>
              <a:gd name="connsiteY116" fmla="*/ 261030 h 4939827"/>
              <a:gd name="connsiteX117" fmla="*/ 3074187 w 12192000"/>
              <a:gd name="connsiteY117" fmla="*/ 243226 h 4939827"/>
              <a:gd name="connsiteX118" fmla="*/ 3103677 w 12192000"/>
              <a:gd name="connsiteY118" fmla="*/ 209527 h 4939827"/>
              <a:gd name="connsiteX119" fmla="*/ 3126759 w 12192000"/>
              <a:gd name="connsiteY119" fmla="*/ 211226 h 4939827"/>
              <a:gd name="connsiteX120" fmla="*/ 3164020 w 12192000"/>
              <a:gd name="connsiteY120" fmla="*/ 212779 h 4939827"/>
              <a:gd name="connsiteX121" fmla="*/ 3285019 w 12192000"/>
              <a:gd name="connsiteY121" fmla="*/ 220535 h 4939827"/>
              <a:gd name="connsiteX122" fmla="*/ 3365154 w 12192000"/>
              <a:gd name="connsiteY122" fmla="*/ 226416 h 4939827"/>
              <a:gd name="connsiteX123" fmla="*/ 3367507 w 12192000"/>
              <a:gd name="connsiteY123" fmla="*/ 225416 h 4939827"/>
              <a:gd name="connsiteX124" fmla="*/ 3387567 w 12192000"/>
              <a:gd name="connsiteY124" fmla="*/ 227103 h 4939827"/>
              <a:gd name="connsiteX125" fmla="*/ 3424753 w 12192000"/>
              <a:gd name="connsiteY125" fmla="*/ 244380 h 4939827"/>
              <a:gd name="connsiteX126" fmla="*/ 3498001 w 12192000"/>
              <a:gd name="connsiteY126" fmla="*/ 231941 h 4939827"/>
              <a:gd name="connsiteX127" fmla="*/ 3561557 w 12192000"/>
              <a:gd name="connsiteY127" fmla="*/ 228095 h 4939827"/>
              <a:gd name="connsiteX128" fmla="*/ 3611920 w 12192000"/>
              <a:gd name="connsiteY128" fmla="*/ 218094 h 4939827"/>
              <a:gd name="connsiteX129" fmla="*/ 3620528 w 12192000"/>
              <a:gd name="connsiteY129" fmla="*/ 218788 h 4939827"/>
              <a:gd name="connsiteX130" fmla="*/ 3620766 w 12192000"/>
              <a:gd name="connsiteY130" fmla="*/ 218511 h 4939827"/>
              <a:gd name="connsiteX131" fmla="*/ 3629977 w 12192000"/>
              <a:gd name="connsiteY131" fmla="*/ 218664 h 4939827"/>
              <a:gd name="connsiteX132" fmla="*/ 3636217 w 12192000"/>
              <a:gd name="connsiteY132" fmla="*/ 220048 h 4939827"/>
              <a:gd name="connsiteX133" fmla="*/ 3709484 w 12192000"/>
              <a:gd name="connsiteY133" fmla="*/ 186927 h 4939827"/>
              <a:gd name="connsiteX134" fmla="*/ 3761342 w 12192000"/>
              <a:gd name="connsiteY134" fmla="*/ 177474 h 4939827"/>
              <a:gd name="connsiteX135" fmla="*/ 3799748 w 12192000"/>
              <a:gd name="connsiteY135" fmla="*/ 167154 h 4939827"/>
              <a:gd name="connsiteX136" fmla="*/ 3812225 w 12192000"/>
              <a:gd name="connsiteY136" fmla="*/ 189020 h 4939827"/>
              <a:gd name="connsiteX137" fmla="*/ 3864537 w 12192000"/>
              <a:gd name="connsiteY137" fmla="*/ 200742 h 4939827"/>
              <a:gd name="connsiteX138" fmla="*/ 4028476 w 12192000"/>
              <a:gd name="connsiteY138" fmla="*/ 223679 h 4939827"/>
              <a:gd name="connsiteX139" fmla="*/ 4191582 w 12192000"/>
              <a:gd name="connsiteY139" fmla="*/ 238952 h 4939827"/>
              <a:gd name="connsiteX140" fmla="*/ 4251024 w 12192000"/>
              <a:gd name="connsiteY140" fmla="*/ 240874 h 4939827"/>
              <a:gd name="connsiteX141" fmla="*/ 4355275 w 12192000"/>
              <a:gd name="connsiteY141" fmla="*/ 260205 h 4939827"/>
              <a:gd name="connsiteX142" fmla="*/ 4423807 w 12192000"/>
              <a:gd name="connsiteY142" fmla="*/ 270366 h 4939827"/>
              <a:gd name="connsiteX143" fmla="*/ 4558432 w 12192000"/>
              <a:gd name="connsiteY143" fmla="*/ 269194 h 4939827"/>
              <a:gd name="connsiteX144" fmla="*/ 4635061 w 12192000"/>
              <a:gd name="connsiteY144" fmla="*/ 280682 h 4939827"/>
              <a:gd name="connsiteX145" fmla="*/ 4807427 w 12192000"/>
              <a:gd name="connsiteY145" fmla="*/ 276835 h 4939827"/>
              <a:gd name="connsiteX146" fmla="*/ 5028933 w 12192000"/>
              <a:gd name="connsiteY146" fmla="*/ 183887 h 4939827"/>
              <a:gd name="connsiteX147" fmla="*/ 5093642 w 12192000"/>
              <a:gd name="connsiteY147" fmla="*/ 177214 h 4939827"/>
              <a:gd name="connsiteX148" fmla="*/ 5102642 w 12192000"/>
              <a:gd name="connsiteY148" fmla="*/ 186816 h 4939827"/>
              <a:gd name="connsiteX149" fmla="*/ 5193590 w 12192000"/>
              <a:gd name="connsiteY149" fmla="*/ 136361 h 4939827"/>
              <a:gd name="connsiteX150" fmla="*/ 5323922 w 12192000"/>
              <a:gd name="connsiteY150" fmla="*/ 146332 h 4939827"/>
              <a:gd name="connsiteX151" fmla="*/ 5421860 w 12192000"/>
              <a:gd name="connsiteY151" fmla="*/ 167298 h 4939827"/>
              <a:gd name="connsiteX152" fmla="*/ 5476948 w 12192000"/>
              <a:gd name="connsiteY152" fmla="*/ 173249 h 4939827"/>
              <a:gd name="connsiteX153" fmla="*/ 5516842 w 12192000"/>
              <a:gd name="connsiteY153" fmla="*/ 184018 h 4939827"/>
              <a:gd name="connsiteX154" fmla="*/ 5619415 w 12192000"/>
              <a:gd name="connsiteY154" fmla="*/ 176781 h 4939827"/>
              <a:gd name="connsiteX155" fmla="*/ 5789867 w 12192000"/>
              <a:gd name="connsiteY155" fmla="*/ 150304 h 4939827"/>
              <a:gd name="connsiteX156" fmla="*/ 5825953 w 12192000"/>
              <a:gd name="connsiteY156" fmla="*/ 147907 h 4939827"/>
              <a:gd name="connsiteX157" fmla="*/ 5856168 w 12192000"/>
              <a:gd name="connsiteY157" fmla="*/ 158719 h 4939827"/>
              <a:gd name="connsiteX158" fmla="*/ 5862476 w 12192000"/>
              <a:gd name="connsiteY158" fmla="*/ 172447 h 4939827"/>
              <a:gd name="connsiteX159" fmla="*/ 5882195 w 12192000"/>
              <a:gd name="connsiteY159" fmla="*/ 173195 h 4939827"/>
              <a:gd name="connsiteX160" fmla="*/ 5887271 w 12192000"/>
              <a:gd name="connsiteY160" fmla="*/ 176084 h 4939827"/>
              <a:gd name="connsiteX161" fmla="*/ 5916552 w 12192000"/>
              <a:gd name="connsiteY161" fmla="*/ 189955 h 4939827"/>
              <a:gd name="connsiteX162" fmla="*/ 5983240 w 12192000"/>
              <a:gd name="connsiteY162" fmla="*/ 152755 h 4939827"/>
              <a:gd name="connsiteX163" fmla="*/ 6061852 w 12192000"/>
              <a:gd name="connsiteY163" fmla="*/ 161953 h 4939827"/>
              <a:gd name="connsiteX164" fmla="*/ 6408386 w 12192000"/>
              <a:gd name="connsiteY164" fmla="*/ 157590 h 4939827"/>
              <a:gd name="connsiteX165" fmla="*/ 6531386 w 12192000"/>
              <a:gd name="connsiteY165" fmla="*/ 156103 h 4939827"/>
              <a:gd name="connsiteX166" fmla="*/ 6721509 w 12192000"/>
              <a:gd name="connsiteY166" fmla="*/ 54829 h 4939827"/>
              <a:gd name="connsiteX167" fmla="*/ 6947884 w 12192000"/>
              <a:gd name="connsiteY167" fmla="*/ 47587 h 4939827"/>
              <a:gd name="connsiteX168" fmla="*/ 6965101 w 12192000"/>
              <a:gd name="connsiteY168" fmla="*/ 25718 h 4939827"/>
              <a:gd name="connsiteX169" fmla="*/ 6986370 w 12192000"/>
              <a:gd name="connsiteY169" fmla="*/ 12659 h 4939827"/>
              <a:gd name="connsiteX170" fmla="*/ 6989536 w 12192000"/>
              <a:gd name="connsiteY170" fmla="*/ 14528 h 4939827"/>
              <a:gd name="connsiteX171" fmla="*/ 7015933 w 12192000"/>
              <a:gd name="connsiteY171" fmla="*/ 9653 h 4939827"/>
              <a:gd name="connsiteX172" fmla="*/ 7020592 w 12192000"/>
              <a:gd name="connsiteY172" fmla="*/ 1651 h 4939827"/>
              <a:gd name="connsiteX173" fmla="*/ 7025905 w 12192000"/>
              <a:gd name="connsiteY173"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43464 w 12192000"/>
              <a:gd name="connsiteY12" fmla="*/ 68367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37675 w 12192000"/>
              <a:gd name="connsiteY17" fmla="*/ 204438 h 4939827"/>
              <a:gd name="connsiteX18" fmla="*/ 7952584 w 12192000"/>
              <a:gd name="connsiteY18" fmla="*/ 170181 h 4939827"/>
              <a:gd name="connsiteX19" fmla="*/ 8009534 w 12192000"/>
              <a:gd name="connsiteY19" fmla="*/ 176441 h 4939827"/>
              <a:gd name="connsiteX20" fmla="*/ 8058681 w 12192000"/>
              <a:gd name="connsiteY20" fmla="*/ 219431 h 4939827"/>
              <a:gd name="connsiteX21" fmla="*/ 8126175 w 12192000"/>
              <a:gd name="connsiteY21" fmla="*/ 240005 h 4939827"/>
              <a:gd name="connsiteX22" fmla="*/ 8166439 w 12192000"/>
              <a:gd name="connsiteY22" fmla="*/ 252699 h 4939827"/>
              <a:gd name="connsiteX23" fmla="*/ 8281371 w 12192000"/>
              <a:gd name="connsiteY23" fmla="*/ 256875 h 4939827"/>
              <a:gd name="connsiteX24" fmla="*/ 8381609 w 12192000"/>
              <a:gd name="connsiteY24" fmla="*/ 240618 h 4939827"/>
              <a:gd name="connsiteX25" fmla="*/ 8406759 w 12192000"/>
              <a:gd name="connsiteY25" fmla="*/ 232517 h 4939827"/>
              <a:gd name="connsiteX26" fmla="*/ 8426506 w 12192000"/>
              <a:gd name="connsiteY26" fmla="*/ 241842 h 4939827"/>
              <a:gd name="connsiteX27" fmla="*/ 8427949 w 12192000"/>
              <a:gd name="connsiteY27" fmla="*/ 240981 h 4939827"/>
              <a:gd name="connsiteX28" fmla="*/ 8441468 w 12192000"/>
              <a:gd name="connsiteY28" fmla="*/ 241157 h 4939827"/>
              <a:gd name="connsiteX29" fmla="*/ 8565757 w 12192000"/>
              <a:gd name="connsiteY29" fmla="*/ 255317 h 4939827"/>
              <a:gd name="connsiteX30" fmla="*/ 8573171 w 12192000"/>
              <a:gd name="connsiteY30" fmla="*/ 258426 h 4939827"/>
              <a:gd name="connsiteX31" fmla="*/ 8573548 w 12192000"/>
              <a:gd name="connsiteY31" fmla="*/ 258241 h 4939827"/>
              <a:gd name="connsiteX32" fmla="*/ 8581827 w 12192000"/>
              <a:gd name="connsiteY32" fmla="*/ 261028 h 4939827"/>
              <a:gd name="connsiteX33" fmla="*/ 8586687 w 12192000"/>
              <a:gd name="connsiteY33" fmla="*/ 264089 h 4939827"/>
              <a:gd name="connsiteX34" fmla="*/ 8601067 w 12192000"/>
              <a:gd name="connsiteY34" fmla="*/ 270114 h 4939827"/>
              <a:gd name="connsiteX35" fmla="*/ 8672650 w 12192000"/>
              <a:gd name="connsiteY35" fmla="*/ 254821 h 4939827"/>
              <a:gd name="connsiteX36" fmla="*/ 8785543 w 12192000"/>
              <a:gd name="connsiteY36" fmla="*/ 263406 h 4939827"/>
              <a:gd name="connsiteX37" fmla="*/ 8830588 w 12192000"/>
              <a:gd name="connsiteY37" fmla="*/ 265483 h 4939827"/>
              <a:gd name="connsiteX38" fmla="*/ 8905142 w 12192000"/>
              <a:gd name="connsiteY38" fmla="*/ 264958 h 4939827"/>
              <a:gd name="connsiteX39" fmla="*/ 8968582 w 12192000"/>
              <a:gd name="connsiteY39" fmla="*/ 262728 h 4939827"/>
              <a:gd name="connsiteX40" fmla="*/ 8972994 w 12192000"/>
              <a:gd name="connsiteY40" fmla="*/ 263284 h 4939827"/>
              <a:gd name="connsiteX41" fmla="*/ 9004605 w 12192000"/>
              <a:gd name="connsiteY41" fmla="*/ 258041 h 4939827"/>
              <a:gd name="connsiteX42" fmla="*/ 9016165 w 12192000"/>
              <a:gd name="connsiteY42" fmla="*/ 261258 h 4939827"/>
              <a:gd name="connsiteX43" fmla="*/ 9043297 w 12192000"/>
              <a:gd name="connsiteY43" fmla="*/ 281547 h 4939827"/>
              <a:gd name="connsiteX44" fmla="*/ 9048315 w 12192000"/>
              <a:gd name="connsiteY44" fmla="*/ 279264 h 4939827"/>
              <a:gd name="connsiteX45" fmla="*/ 9054706 w 12192000"/>
              <a:gd name="connsiteY45" fmla="*/ 278538 h 4939827"/>
              <a:gd name="connsiteX46" fmla="*/ 9070919 w 12192000"/>
              <a:gd name="connsiteY46" fmla="*/ 281810 h 4939827"/>
              <a:gd name="connsiteX47" fmla="*/ 9076813 w 12192000"/>
              <a:gd name="connsiteY47" fmla="*/ 283909 h 4939827"/>
              <a:gd name="connsiteX48" fmla="*/ 9085871 w 12192000"/>
              <a:gd name="connsiteY48" fmla="*/ 285133 h 4939827"/>
              <a:gd name="connsiteX49" fmla="*/ 9086159 w 12192000"/>
              <a:gd name="connsiteY49" fmla="*/ 284887 h 4939827"/>
              <a:gd name="connsiteX50" fmla="*/ 9134606 w 12192000"/>
              <a:gd name="connsiteY50" fmla="*/ 288168 h 4939827"/>
              <a:gd name="connsiteX51" fmla="*/ 9195590 w 12192000"/>
              <a:gd name="connsiteY51" fmla="*/ 279568 h 4939827"/>
              <a:gd name="connsiteX52" fmla="*/ 9219336 w 12192000"/>
              <a:gd name="connsiteY52" fmla="*/ 278133 h 4939827"/>
              <a:gd name="connsiteX53" fmla="*/ 9232362 w 12192000"/>
              <a:gd name="connsiteY53" fmla="*/ 275894 h 4939827"/>
              <a:gd name="connsiteX54" fmla="*/ 9233396 w 12192000"/>
              <a:gd name="connsiteY54" fmla="*/ 274803 h 4939827"/>
              <a:gd name="connsiteX55" fmla="*/ 9256213 w 12192000"/>
              <a:gd name="connsiteY55" fmla="*/ 281576 h 4939827"/>
              <a:gd name="connsiteX56" fmla="*/ 9262377 w 12192000"/>
              <a:gd name="connsiteY56" fmla="*/ 286635 h 4939827"/>
              <a:gd name="connsiteX57" fmla="*/ 9287089 w 12192000"/>
              <a:gd name="connsiteY57" fmla="*/ 303891 h 4939827"/>
              <a:gd name="connsiteX58" fmla="*/ 9371484 w 12192000"/>
              <a:gd name="connsiteY58" fmla="*/ 329634 h 4939827"/>
              <a:gd name="connsiteX59" fmla="*/ 9404829 w 12192000"/>
              <a:gd name="connsiteY59" fmla="*/ 339038 h 4939827"/>
              <a:gd name="connsiteX60" fmla="*/ 9427021 w 12192000"/>
              <a:gd name="connsiteY60" fmla="*/ 358784 h 4939827"/>
              <a:gd name="connsiteX61" fmla="*/ 9670844 w 12192000"/>
              <a:gd name="connsiteY61" fmla="*/ 405128 h 4939827"/>
              <a:gd name="connsiteX62" fmla="*/ 9816083 w 12192000"/>
              <a:gd name="connsiteY62" fmla="*/ 416573 h 4939827"/>
              <a:gd name="connsiteX63" fmla="*/ 9936741 w 12192000"/>
              <a:gd name="connsiteY63" fmla="*/ 437044 h 4939827"/>
              <a:gd name="connsiteX64" fmla="*/ 10050093 w 12192000"/>
              <a:gd name="connsiteY64" fmla="*/ 443783 h 4939827"/>
              <a:gd name="connsiteX65" fmla="*/ 10130090 w 12192000"/>
              <a:gd name="connsiteY65" fmla="*/ 459520 h 4939827"/>
              <a:gd name="connsiteX66" fmla="*/ 10173456 w 12192000"/>
              <a:gd name="connsiteY66" fmla="*/ 457749 h 4939827"/>
              <a:gd name="connsiteX67" fmla="*/ 10218232 w 12192000"/>
              <a:gd name="connsiteY67" fmla="*/ 459820 h 4939827"/>
              <a:gd name="connsiteX68" fmla="*/ 10354176 w 12192000"/>
              <a:gd name="connsiteY68" fmla="*/ 471377 h 4939827"/>
              <a:gd name="connsiteX69" fmla="*/ 10430681 w 12192000"/>
              <a:gd name="connsiteY69" fmla="*/ 481226 h 4939827"/>
              <a:gd name="connsiteX70" fmla="*/ 10478169 w 12192000"/>
              <a:gd name="connsiteY70" fmla="*/ 481774 h 4939827"/>
              <a:gd name="connsiteX71" fmla="*/ 10540907 w 12192000"/>
              <a:gd name="connsiteY71" fmla="*/ 485607 h 4939827"/>
              <a:gd name="connsiteX72" fmla="*/ 10614941 w 12192000"/>
              <a:gd name="connsiteY72" fmla="*/ 487592 h 4939827"/>
              <a:gd name="connsiteX73" fmla="*/ 10674098 w 12192000"/>
              <a:gd name="connsiteY73" fmla="*/ 521656 h 4939827"/>
              <a:gd name="connsiteX74" fmla="*/ 10874834 w 12192000"/>
              <a:gd name="connsiteY74" fmla="*/ 574867 h 4939827"/>
              <a:gd name="connsiteX75" fmla="*/ 10944981 w 12192000"/>
              <a:gd name="connsiteY75" fmla="*/ 615042 h 4939827"/>
              <a:gd name="connsiteX76" fmla="*/ 11006376 w 12192000"/>
              <a:gd name="connsiteY76" fmla="*/ 645957 h 4939827"/>
              <a:gd name="connsiteX77" fmla="*/ 11076308 w 12192000"/>
              <a:gd name="connsiteY77" fmla="*/ 675698 h 4939827"/>
              <a:gd name="connsiteX78" fmla="*/ 11148789 w 12192000"/>
              <a:gd name="connsiteY78" fmla="*/ 685041 h 4939827"/>
              <a:gd name="connsiteX79" fmla="*/ 11249129 w 12192000"/>
              <a:gd name="connsiteY79" fmla="*/ 684218 h 4939827"/>
              <a:gd name="connsiteX80" fmla="*/ 11299915 w 12192000"/>
              <a:gd name="connsiteY80" fmla="*/ 692177 h 4939827"/>
              <a:gd name="connsiteX81" fmla="*/ 11386973 w 12192000"/>
              <a:gd name="connsiteY81" fmla="*/ 708209 h 4939827"/>
              <a:gd name="connsiteX82" fmla="*/ 11500105 w 12192000"/>
              <a:gd name="connsiteY82" fmla="*/ 735014 h 4939827"/>
              <a:gd name="connsiteX83" fmla="*/ 11621735 w 12192000"/>
              <a:gd name="connsiteY83" fmla="*/ 789584 h 4939827"/>
              <a:gd name="connsiteX84" fmla="*/ 11691200 w 12192000"/>
              <a:gd name="connsiteY84" fmla="*/ 867902 h 4939827"/>
              <a:gd name="connsiteX85" fmla="*/ 11819427 w 12192000"/>
              <a:gd name="connsiteY85" fmla="*/ 911634 h 4939827"/>
              <a:gd name="connsiteX86" fmla="*/ 11969720 w 12192000"/>
              <a:gd name="connsiteY86" fmla="*/ 964737 h 4939827"/>
              <a:gd name="connsiteX87" fmla="*/ 12055766 w 12192000"/>
              <a:gd name="connsiteY87" fmla="*/ 991268 h 4939827"/>
              <a:gd name="connsiteX88" fmla="*/ 12171539 w 12192000"/>
              <a:gd name="connsiteY88" fmla="*/ 995427 h 4939827"/>
              <a:gd name="connsiteX89" fmla="*/ 12187831 w 12192000"/>
              <a:gd name="connsiteY89" fmla="*/ 996580 h 4939827"/>
              <a:gd name="connsiteX90" fmla="*/ 12192000 w 12192000"/>
              <a:gd name="connsiteY90" fmla="*/ 996726 h 4939827"/>
              <a:gd name="connsiteX91" fmla="*/ 12192000 w 12192000"/>
              <a:gd name="connsiteY91" fmla="*/ 4939827 h 4939827"/>
              <a:gd name="connsiteX92" fmla="*/ 0 w 12192000"/>
              <a:gd name="connsiteY92" fmla="*/ 4939827 h 4939827"/>
              <a:gd name="connsiteX93" fmla="*/ 0 w 12192000"/>
              <a:gd name="connsiteY93" fmla="*/ 512043 h 4939827"/>
              <a:gd name="connsiteX94" fmla="*/ 7381 w 12192000"/>
              <a:gd name="connsiteY94" fmla="*/ 512580 h 4939827"/>
              <a:gd name="connsiteX95" fmla="*/ 100029 w 12192000"/>
              <a:gd name="connsiteY95" fmla="*/ 504758 h 4939827"/>
              <a:gd name="connsiteX96" fmla="*/ 155244 w 12192000"/>
              <a:gd name="connsiteY96" fmla="*/ 525130 h 4939827"/>
              <a:gd name="connsiteX97" fmla="*/ 254366 w 12192000"/>
              <a:gd name="connsiteY97" fmla="*/ 534449 h 4939827"/>
              <a:gd name="connsiteX98" fmla="*/ 447292 w 12192000"/>
              <a:gd name="connsiteY98" fmla="*/ 542725 h 4939827"/>
              <a:gd name="connsiteX99" fmla="*/ 628105 w 12192000"/>
              <a:gd name="connsiteY99" fmla="*/ 547853 h 4939827"/>
              <a:gd name="connsiteX100" fmla="*/ 783146 w 12192000"/>
              <a:gd name="connsiteY100" fmla="*/ 591799 h 4939827"/>
              <a:gd name="connsiteX101" fmla="*/ 1043676 w 12192000"/>
              <a:gd name="connsiteY101" fmla="*/ 591887 h 4939827"/>
              <a:gd name="connsiteX102" fmla="*/ 1281816 w 12192000"/>
              <a:gd name="connsiteY102" fmla="*/ 520946 h 4939827"/>
              <a:gd name="connsiteX103" fmla="*/ 1486347 w 12192000"/>
              <a:gd name="connsiteY103" fmla="*/ 487310 h 4939827"/>
              <a:gd name="connsiteX104" fmla="*/ 1568079 w 12192000"/>
              <a:gd name="connsiteY104" fmla="*/ 462531 h 4939827"/>
              <a:gd name="connsiteX105" fmla="*/ 1622516 w 12192000"/>
              <a:gd name="connsiteY105" fmla="*/ 466058 h 4939827"/>
              <a:gd name="connsiteX106" fmla="*/ 1655457 w 12192000"/>
              <a:gd name="connsiteY106" fmla="*/ 465359 h 4939827"/>
              <a:gd name="connsiteX107" fmla="*/ 1717454 w 12192000"/>
              <a:gd name="connsiteY107" fmla="*/ 417203 h 4939827"/>
              <a:gd name="connsiteX108" fmla="*/ 1913794 w 12192000"/>
              <a:gd name="connsiteY108" fmla="*/ 365255 h 4939827"/>
              <a:gd name="connsiteX109" fmla="*/ 2129762 w 12192000"/>
              <a:gd name="connsiteY109" fmla="*/ 367832 h 4939827"/>
              <a:gd name="connsiteX110" fmla="*/ 2376970 w 12192000"/>
              <a:gd name="connsiteY110" fmla="*/ 350129 h 4939827"/>
              <a:gd name="connsiteX111" fmla="*/ 2480155 w 12192000"/>
              <a:gd name="connsiteY111" fmla="*/ 359227 h 4939827"/>
              <a:gd name="connsiteX112" fmla="*/ 2586782 w 12192000"/>
              <a:gd name="connsiteY112" fmla="*/ 339352 h 4939827"/>
              <a:gd name="connsiteX113" fmla="*/ 2654496 w 12192000"/>
              <a:gd name="connsiteY113" fmla="*/ 315431 h 4939827"/>
              <a:gd name="connsiteX114" fmla="*/ 2788947 w 12192000"/>
              <a:gd name="connsiteY114" fmla="*/ 250375 h 4939827"/>
              <a:gd name="connsiteX115" fmla="*/ 2885389 w 12192000"/>
              <a:gd name="connsiteY115" fmla="*/ 255259 h 4939827"/>
              <a:gd name="connsiteX116" fmla="*/ 3045916 w 12192000"/>
              <a:gd name="connsiteY116" fmla="*/ 261030 h 4939827"/>
              <a:gd name="connsiteX117" fmla="*/ 3074187 w 12192000"/>
              <a:gd name="connsiteY117" fmla="*/ 243226 h 4939827"/>
              <a:gd name="connsiteX118" fmla="*/ 3103677 w 12192000"/>
              <a:gd name="connsiteY118" fmla="*/ 209527 h 4939827"/>
              <a:gd name="connsiteX119" fmla="*/ 3126759 w 12192000"/>
              <a:gd name="connsiteY119" fmla="*/ 211226 h 4939827"/>
              <a:gd name="connsiteX120" fmla="*/ 3164020 w 12192000"/>
              <a:gd name="connsiteY120" fmla="*/ 212779 h 4939827"/>
              <a:gd name="connsiteX121" fmla="*/ 3285019 w 12192000"/>
              <a:gd name="connsiteY121" fmla="*/ 220535 h 4939827"/>
              <a:gd name="connsiteX122" fmla="*/ 3365154 w 12192000"/>
              <a:gd name="connsiteY122" fmla="*/ 226416 h 4939827"/>
              <a:gd name="connsiteX123" fmla="*/ 3367507 w 12192000"/>
              <a:gd name="connsiteY123" fmla="*/ 225416 h 4939827"/>
              <a:gd name="connsiteX124" fmla="*/ 3387567 w 12192000"/>
              <a:gd name="connsiteY124" fmla="*/ 227103 h 4939827"/>
              <a:gd name="connsiteX125" fmla="*/ 3424753 w 12192000"/>
              <a:gd name="connsiteY125" fmla="*/ 244380 h 4939827"/>
              <a:gd name="connsiteX126" fmla="*/ 3498001 w 12192000"/>
              <a:gd name="connsiteY126" fmla="*/ 231941 h 4939827"/>
              <a:gd name="connsiteX127" fmla="*/ 3561557 w 12192000"/>
              <a:gd name="connsiteY127" fmla="*/ 228095 h 4939827"/>
              <a:gd name="connsiteX128" fmla="*/ 3611920 w 12192000"/>
              <a:gd name="connsiteY128" fmla="*/ 218094 h 4939827"/>
              <a:gd name="connsiteX129" fmla="*/ 3620528 w 12192000"/>
              <a:gd name="connsiteY129" fmla="*/ 218788 h 4939827"/>
              <a:gd name="connsiteX130" fmla="*/ 3620766 w 12192000"/>
              <a:gd name="connsiteY130" fmla="*/ 218511 h 4939827"/>
              <a:gd name="connsiteX131" fmla="*/ 3629977 w 12192000"/>
              <a:gd name="connsiteY131" fmla="*/ 218664 h 4939827"/>
              <a:gd name="connsiteX132" fmla="*/ 3636217 w 12192000"/>
              <a:gd name="connsiteY132" fmla="*/ 220048 h 4939827"/>
              <a:gd name="connsiteX133" fmla="*/ 3709484 w 12192000"/>
              <a:gd name="connsiteY133" fmla="*/ 186927 h 4939827"/>
              <a:gd name="connsiteX134" fmla="*/ 3761342 w 12192000"/>
              <a:gd name="connsiteY134" fmla="*/ 177474 h 4939827"/>
              <a:gd name="connsiteX135" fmla="*/ 3799748 w 12192000"/>
              <a:gd name="connsiteY135" fmla="*/ 167154 h 4939827"/>
              <a:gd name="connsiteX136" fmla="*/ 3812225 w 12192000"/>
              <a:gd name="connsiteY136" fmla="*/ 189020 h 4939827"/>
              <a:gd name="connsiteX137" fmla="*/ 3864537 w 12192000"/>
              <a:gd name="connsiteY137" fmla="*/ 200742 h 4939827"/>
              <a:gd name="connsiteX138" fmla="*/ 4028476 w 12192000"/>
              <a:gd name="connsiteY138" fmla="*/ 223679 h 4939827"/>
              <a:gd name="connsiteX139" fmla="*/ 4191582 w 12192000"/>
              <a:gd name="connsiteY139" fmla="*/ 238952 h 4939827"/>
              <a:gd name="connsiteX140" fmla="*/ 4251024 w 12192000"/>
              <a:gd name="connsiteY140" fmla="*/ 240874 h 4939827"/>
              <a:gd name="connsiteX141" fmla="*/ 4355275 w 12192000"/>
              <a:gd name="connsiteY141" fmla="*/ 260205 h 4939827"/>
              <a:gd name="connsiteX142" fmla="*/ 4423807 w 12192000"/>
              <a:gd name="connsiteY142" fmla="*/ 270366 h 4939827"/>
              <a:gd name="connsiteX143" fmla="*/ 4558432 w 12192000"/>
              <a:gd name="connsiteY143" fmla="*/ 269194 h 4939827"/>
              <a:gd name="connsiteX144" fmla="*/ 4635061 w 12192000"/>
              <a:gd name="connsiteY144" fmla="*/ 280682 h 4939827"/>
              <a:gd name="connsiteX145" fmla="*/ 4807427 w 12192000"/>
              <a:gd name="connsiteY145" fmla="*/ 276835 h 4939827"/>
              <a:gd name="connsiteX146" fmla="*/ 5028933 w 12192000"/>
              <a:gd name="connsiteY146" fmla="*/ 183887 h 4939827"/>
              <a:gd name="connsiteX147" fmla="*/ 5093642 w 12192000"/>
              <a:gd name="connsiteY147" fmla="*/ 177214 h 4939827"/>
              <a:gd name="connsiteX148" fmla="*/ 5102642 w 12192000"/>
              <a:gd name="connsiteY148" fmla="*/ 186816 h 4939827"/>
              <a:gd name="connsiteX149" fmla="*/ 5193590 w 12192000"/>
              <a:gd name="connsiteY149" fmla="*/ 136361 h 4939827"/>
              <a:gd name="connsiteX150" fmla="*/ 5323922 w 12192000"/>
              <a:gd name="connsiteY150" fmla="*/ 146332 h 4939827"/>
              <a:gd name="connsiteX151" fmla="*/ 5421860 w 12192000"/>
              <a:gd name="connsiteY151" fmla="*/ 167298 h 4939827"/>
              <a:gd name="connsiteX152" fmla="*/ 5476948 w 12192000"/>
              <a:gd name="connsiteY152" fmla="*/ 173249 h 4939827"/>
              <a:gd name="connsiteX153" fmla="*/ 5516842 w 12192000"/>
              <a:gd name="connsiteY153" fmla="*/ 184018 h 4939827"/>
              <a:gd name="connsiteX154" fmla="*/ 5619415 w 12192000"/>
              <a:gd name="connsiteY154" fmla="*/ 176781 h 4939827"/>
              <a:gd name="connsiteX155" fmla="*/ 5789867 w 12192000"/>
              <a:gd name="connsiteY155" fmla="*/ 150304 h 4939827"/>
              <a:gd name="connsiteX156" fmla="*/ 5825953 w 12192000"/>
              <a:gd name="connsiteY156" fmla="*/ 147907 h 4939827"/>
              <a:gd name="connsiteX157" fmla="*/ 5856168 w 12192000"/>
              <a:gd name="connsiteY157" fmla="*/ 158719 h 4939827"/>
              <a:gd name="connsiteX158" fmla="*/ 5862476 w 12192000"/>
              <a:gd name="connsiteY158" fmla="*/ 172447 h 4939827"/>
              <a:gd name="connsiteX159" fmla="*/ 5882195 w 12192000"/>
              <a:gd name="connsiteY159" fmla="*/ 173195 h 4939827"/>
              <a:gd name="connsiteX160" fmla="*/ 5887271 w 12192000"/>
              <a:gd name="connsiteY160" fmla="*/ 176084 h 4939827"/>
              <a:gd name="connsiteX161" fmla="*/ 5916552 w 12192000"/>
              <a:gd name="connsiteY161" fmla="*/ 189955 h 4939827"/>
              <a:gd name="connsiteX162" fmla="*/ 5983240 w 12192000"/>
              <a:gd name="connsiteY162" fmla="*/ 152755 h 4939827"/>
              <a:gd name="connsiteX163" fmla="*/ 6061852 w 12192000"/>
              <a:gd name="connsiteY163" fmla="*/ 161953 h 4939827"/>
              <a:gd name="connsiteX164" fmla="*/ 6531386 w 12192000"/>
              <a:gd name="connsiteY164" fmla="*/ 156103 h 4939827"/>
              <a:gd name="connsiteX165" fmla="*/ 6721509 w 12192000"/>
              <a:gd name="connsiteY165" fmla="*/ 54829 h 4939827"/>
              <a:gd name="connsiteX166" fmla="*/ 6947884 w 12192000"/>
              <a:gd name="connsiteY166" fmla="*/ 47587 h 4939827"/>
              <a:gd name="connsiteX167" fmla="*/ 6965101 w 12192000"/>
              <a:gd name="connsiteY167" fmla="*/ 25718 h 4939827"/>
              <a:gd name="connsiteX168" fmla="*/ 6986370 w 12192000"/>
              <a:gd name="connsiteY168" fmla="*/ 12659 h 4939827"/>
              <a:gd name="connsiteX169" fmla="*/ 6989536 w 12192000"/>
              <a:gd name="connsiteY169" fmla="*/ 14528 h 4939827"/>
              <a:gd name="connsiteX170" fmla="*/ 7015933 w 12192000"/>
              <a:gd name="connsiteY170" fmla="*/ 9653 h 4939827"/>
              <a:gd name="connsiteX171" fmla="*/ 7020592 w 12192000"/>
              <a:gd name="connsiteY171" fmla="*/ 1651 h 4939827"/>
              <a:gd name="connsiteX172" fmla="*/ 7025905 w 12192000"/>
              <a:gd name="connsiteY172"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43464 w 12192000"/>
              <a:gd name="connsiteY12" fmla="*/ 68367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37675 w 12192000"/>
              <a:gd name="connsiteY17" fmla="*/ 204438 h 4939827"/>
              <a:gd name="connsiteX18" fmla="*/ 7952584 w 12192000"/>
              <a:gd name="connsiteY18" fmla="*/ 170181 h 4939827"/>
              <a:gd name="connsiteX19" fmla="*/ 8009534 w 12192000"/>
              <a:gd name="connsiteY19" fmla="*/ 176441 h 4939827"/>
              <a:gd name="connsiteX20" fmla="*/ 8058681 w 12192000"/>
              <a:gd name="connsiteY20" fmla="*/ 219431 h 4939827"/>
              <a:gd name="connsiteX21" fmla="*/ 8126175 w 12192000"/>
              <a:gd name="connsiteY21" fmla="*/ 240005 h 4939827"/>
              <a:gd name="connsiteX22" fmla="*/ 8166439 w 12192000"/>
              <a:gd name="connsiteY22" fmla="*/ 252699 h 4939827"/>
              <a:gd name="connsiteX23" fmla="*/ 8281371 w 12192000"/>
              <a:gd name="connsiteY23" fmla="*/ 256875 h 4939827"/>
              <a:gd name="connsiteX24" fmla="*/ 8381609 w 12192000"/>
              <a:gd name="connsiteY24" fmla="*/ 240618 h 4939827"/>
              <a:gd name="connsiteX25" fmla="*/ 8406759 w 12192000"/>
              <a:gd name="connsiteY25" fmla="*/ 232517 h 4939827"/>
              <a:gd name="connsiteX26" fmla="*/ 8426506 w 12192000"/>
              <a:gd name="connsiteY26" fmla="*/ 241842 h 4939827"/>
              <a:gd name="connsiteX27" fmla="*/ 8427949 w 12192000"/>
              <a:gd name="connsiteY27" fmla="*/ 240981 h 4939827"/>
              <a:gd name="connsiteX28" fmla="*/ 8441468 w 12192000"/>
              <a:gd name="connsiteY28" fmla="*/ 241157 h 4939827"/>
              <a:gd name="connsiteX29" fmla="*/ 8565757 w 12192000"/>
              <a:gd name="connsiteY29" fmla="*/ 255317 h 4939827"/>
              <a:gd name="connsiteX30" fmla="*/ 8573171 w 12192000"/>
              <a:gd name="connsiteY30" fmla="*/ 258426 h 4939827"/>
              <a:gd name="connsiteX31" fmla="*/ 8573548 w 12192000"/>
              <a:gd name="connsiteY31" fmla="*/ 258241 h 4939827"/>
              <a:gd name="connsiteX32" fmla="*/ 8581827 w 12192000"/>
              <a:gd name="connsiteY32" fmla="*/ 261028 h 4939827"/>
              <a:gd name="connsiteX33" fmla="*/ 8586687 w 12192000"/>
              <a:gd name="connsiteY33" fmla="*/ 264089 h 4939827"/>
              <a:gd name="connsiteX34" fmla="*/ 8601067 w 12192000"/>
              <a:gd name="connsiteY34" fmla="*/ 270114 h 4939827"/>
              <a:gd name="connsiteX35" fmla="*/ 8672650 w 12192000"/>
              <a:gd name="connsiteY35" fmla="*/ 254821 h 4939827"/>
              <a:gd name="connsiteX36" fmla="*/ 8785543 w 12192000"/>
              <a:gd name="connsiteY36" fmla="*/ 263406 h 4939827"/>
              <a:gd name="connsiteX37" fmla="*/ 8830588 w 12192000"/>
              <a:gd name="connsiteY37" fmla="*/ 265483 h 4939827"/>
              <a:gd name="connsiteX38" fmla="*/ 8905142 w 12192000"/>
              <a:gd name="connsiteY38" fmla="*/ 264958 h 4939827"/>
              <a:gd name="connsiteX39" fmla="*/ 8968582 w 12192000"/>
              <a:gd name="connsiteY39" fmla="*/ 262728 h 4939827"/>
              <a:gd name="connsiteX40" fmla="*/ 8972994 w 12192000"/>
              <a:gd name="connsiteY40" fmla="*/ 263284 h 4939827"/>
              <a:gd name="connsiteX41" fmla="*/ 9004605 w 12192000"/>
              <a:gd name="connsiteY41" fmla="*/ 258041 h 4939827"/>
              <a:gd name="connsiteX42" fmla="*/ 9016165 w 12192000"/>
              <a:gd name="connsiteY42" fmla="*/ 261258 h 4939827"/>
              <a:gd name="connsiteX43" fmla="*/ 9043297 w 12192000"/>
              <a:gd name="connsiteY43" fmla="*/ 281547 h 4939827"/>
              <a:gd name="connsiteX44" fmla="*/ 9048315 w 12192000"/>
              <a:gd name="connsiteY44" fmla="*/ 279264 h 4939827"/>
              <a:gd name="connsiteX45" fmla="*/ 9054706 w 12192000"/>
              <a:gd name="connsiteY45" fmla="*/ 278538 h 4939827"/>
              <a:gd name="connsiteX46" fmla="*/ 9070919 w 12192000"/>
              <a:gd name="connsiteY46" fmla="*/ 281810 h 4939827"/>
              <a:gd name="connsiteX47" fmla="*/ 9076813 w 12192000"/>
              <a:gd name="connsiteY47" fmla="*/ 283909 h 4939827"/>
              <a:gd name="connsiteX48" fmla="*/ 9085871 w 12192000"/>
              <a:gd name="connsiteY48" fmla="*/ 285133 h 4939827"/>
              <a:gd name="connsiteX49" fmla="*/ 9086159 w 12192000"/>
              <a:gd name="connsiteY49" fmla="*/ 284887 h 4939827"/>
              <a:gd name="connsiteX50" fmla="*/ 9134606 w 12192000"/>
              <a:gd name="connsiteY50" fmla="*/ 288168 h 4939827"/>
              <a:gd name="connsiteX51" fmla="*/ 9195590 w 12192000"/>
              <a:gd name="connsiteY51" fmla="*/ 279568 h 4939827"/>
              <a:gd name="connsiteX52" fmla="*/ 9219336 w 12192000"/>
              <a:gd name="connsiteY52" fmla="*/ 278133 h 4939827"/>
              <a:gd name="connsiteX53" fmla="*/ 9232362 w 12192000"/>
              <a:gd name="connsiteY53" fmla="*/ 275894 h 4939827"/>
              <a:gd name="connsiteX54" fmla="*/ 9233396 w 12192000"/>
              <a:gd name="connsiteY54" fmla="*/ 274803 h 4939827"/>
              <a:gd name="connsiteX55" fmla="*/ 9256213 w 12192000"/>
              <a:gd name="connsiteY55" fmla="*/ 281576 h 4939827"/>
              <a:gd name="connsiteX56" fmla="*/ 9262377 w 12192000"/>
              <a:gd name="connsiteY56" fmla="*/ 286635 h 4939827"/>
              <a:gd name="connsiteX57" fmla="*/ 9287089 w 12192000"/>
              <a:gd name="connsiteY57" fmla="*/ 303891 h 4939827"/>
              <a:gd name="connsiteX58" fmla="*/ 9371484 w 12192000"/>
              <a:gd name="connsiteY58" fmla="*/ 329634 h 4939827"/>
              <a:gd name="connsiteX59" fmla="*/ 9404829 w 12192000"/>
              <a:gd name="connsiteY59" fmla="*/ 339038 h 4939827"/>
              <a:gd name="connsiteX60" fmla="*/ 9427021 w 12192000"/>
              <a:gd name="connsiteY60" fmla="*/ 358784 h 4939827"/>
              <a:gd name="connsiteX61" fmla="*/ 9670844 w 12192000"/>
              <a:gd name="connsiteY61" fmla="*/ 405128 h 4939827"/>
              <a:gd name="connsiteX62" fmla="*/ 9816083 w 12192000"/>
              <a:gd name="connsiteY62" fmla="*/ 416573 h 4939827"/>
              <a:gd name="connsiteX63" fmla="*/ 9936741 w 12192000"/>
              <a:gd name="connsiteY63" fmla="*/ 437044 h 4939827"/>
              <a:gd name="connsiteX64" fmla="*/ 10050093 w 12192000"/>
              <a:gd name="connsiteY64" fmla="*/ 443783 h 4939827"/>
              <a:gd name="connsiteX65" fmla="*/ 10130090 w 12192000"/>
              <a:gd name="connsiteY65" fmla="*/ 459520 h 4939827"/>
              <a:gd name="connsiteX66" fmla="*/ 10173456 w 12192000"/>
              <a:gd name="connsiteY66" fmla="*/ 457749 h 4939827"/>
              <a:gd name="connsiteX67" fmla="*/ 10218232 w 12192000"/>
              <a:gd name="connsiteY67" fmla="*/ 459820 h 4939827"/>
              <a:gd name="connsiteX68" fmla="*/ 10354176 w 12192000"/>
              <a:gd name="connsiteY68" fmla="*/ 471377 h 4939827"/>
              <a:gd name="connsiteX69" fmla="*/ 10430681 w 12192000"/>
              <a:gd name="connsiteY69" fmla="*/ 481226 h 4939827"/>
              <a:gd name="connsiteX70" fmla="*/ 10478169 w 12192000"/>
              <a:gd name="connsiteY70" fmla="*/ 481774 h 4939827"/>
              <a:gd name="connsiteX71" fmla="*/ 10540907 w 12192000"/>
              <a:gd name="connsiteY71" fmla="*/ 485607 h 4939827"/>
              <a:gd name="connsiteX72" fmla="*/ 10614941 w 12192000"/>
              <a:gd name="connsiteY72" fmla="*/ 487592 h 4939827"/>
              <a:gd name="connsiteX73" fmla="*/ 10674098 w 12192000"/>
              <a:gd name="connsiteY73" fmla="*/ 521656 h 4939827"/>
              <a:gd name="connsiteX74" fmla="*/ 10874834 w 12192000"/>
              <a:gd name="connsiteY74" fmla="*/ 574867 h 4939827"/>
              <a:gd name="connsiteX75" fmla="*/ 10944981 w 12192000"/>
              <a:gd name="connsiteY75" fmla="*/ 615042 h 4939827"/>
              <a:gd name="connsiteX76" fmla="*/ 11006376 w 12192000"/>
              <a:gd name="connsiteY76" fmla="*/ 645957 h 4939827"/>
              <a:gd name="connsiteX77" fmla="*/ 11076308 w 12192000"/>
              <a:gd name="connsiteY77" fmla="*/ 675698 h 4939827"/>
              <a:gd name="connsiteX78" fmla="*/ 11148789 w 12192000"/>
              <a:gd name="connsiteY78" fmla="*/ 685041 h 4939827"/>
              <a:gd name="connsiteX79" fmla="*/ 11249129 w 12192000"/>
              <a:gd name="connsiteY79" fmla="*/ 684218 h 4939827"/>
              <a:gd name="connsiteX80" fmla="*/ 11299915 w 12192000"/>
              <a:gd name="connsiteY80" fmla="*/ 692177 h 4939827"/>
              <a:gd name="connsiteX81" fmla="*/ 11386973 w 12192000"/>
              <a:gd name="connsiteY81" fmla="*/ 708209 h 4939827"/>
              <a:gd name="connsiteX82" fmla="*/ 11500105 w 12192000"/>
              <a:gd name="connsiteY82" fmla="*/ 735014 h 4939827"/>
              <a:gd name="connsiteX83" fmla="*/ 11621735 w 12192000"/>
              <a:gd name="connsiteY83" fmla="*/ 789584 h 4939827"/>
              <a:gd name="connsiteX84" fmla="*/ 11691200 w 12192000"/>
              <a:gd name="connsiteY84" fmla="*/ 867902 h 4939827"/>
              <a:gd name="connsiteX85" fmla="*/ 11819427 w 12192000"/>
              <a:gd name="connsiteY85" fmla="*/ 911634 h 4939827"/>
              <a:gd name="connsiteX86" fmla="*/ 11969720 w 12192000"/>
              <a:gd name="connsiteY86" fmla="*/ 964737 h 4939827"/>
              <a:gd name="connsiteX87" fmla="*/ 12055766 w 12192000"/>
              <a:gd name="connsiteY87" fmla="*/ 991268 h 4939827"/>
              <a:gd name="connsiteX88" fmla="*/ 12171539 w 12192000"/>
              <a:gd name="connsiteY88" fmla="*/ 995427 h 4939827"/>
              <a:gd name="connsiteX89" fmla="*/ 12187831 w 12192000"/>
              <a:gd name="connsiteY89" fmla="*/ 996580 h 4939827"/>
              <a:gd name="connsiteX90" fmla="*/ 12192000 w 12192000"/>
              <a:gd name="connsiteY90" fmla="*/ 996726 h 4939827"/>
              <a:gd name="connsiteX91" fmla="*/ 12192000 w 12192000"/>
              <a:gd name="connsiteY91" fmla="*/ 4939827 h 4939827"/>
              <a:gd name="connsiteX92" fmla="*/ 0 w 12192000"/>
              <a:gd name="connsiteY92" fmla="*/ 4939827 h 4939827"/>
              <a:gd name="connsiteX93" fmla="*/ 0 w 12192000"/>
              <a:gd name="connsiteY93" fmla="*/ 512043 h 4939827"/>
              <a:gd name="connsiteX94" fmla="*/ 7381 w 12192000"/>
              <a:gd name="connsiteY94" fmla="*/ 512580 h 4939827"/>
              <a:gd name="connsiteX95" fmla="*/ 100029 w 12192000"/>
              <a:gd name="connsiteY95" fmla="*/ 504758 h 4939827"/>
              <a:gd name="connsiteX96" fmla="*/ 155244 w 12192000"/>
              <a:gd name="connsiteY96" fmla="*/ 525130 h 4939827"/>
              <a:gd name="connsiteX97" fmla="*/ 254366 w 12192000"/>
              <a:gd name="connsiteY97" fmla="*/ 534449 h 4939827"/>
              <a:gd name="connsiteX98" fmla="*/ 447292 w 12192000"/>
              <a:gd name="connsiteY98" fmla="*/ 542725 h 4939827"/>
              <a:gd name="connsiteX99" fmla="*/ 628105 w 12192000"/>
              <a:gd name="connsiteY99" fmla="*/ 547853 h 4939827"/>
              <a:gd name="connsiteX100" fmla="*/ 783146 w 12192000"/>
              <a:gd name="connsiteY100" fmla="*/ 591799 h 4939827"/>
              <a:gd name="connsiteX101" fmla="*/ 1043676 w 12192000"/>
              <a:gd name="connsiteY101" fmla="*/ 591887 h 4939827"/>
              <a:gd name="connsiteX102" fmla="*/ 1281816 w 12192000"/>
              <a:gd name="connsiteY102" fmla="*/ 520946 h 4939827"/>
              <a:gd name="connsiteX103" fmla="*/ 1486347 w 12192000"/>
              <a:gd name="connsiteY103" fmla="*/ 487310 h 4939827"/>
              <a:gd name="connsiteX104" fmla="*/ 1568079 w 12192000"/>
              <a:gd name="connsiteY104" fmla="*/ 462531 h 4939827"/>
              <a:gd name="connsiteX105" fmla="*/ 1622516 w 12192000"/>
              <a:gd name="connsiteY105" fmla="*/ 466058 h 4939827"/>
              <a:gd name="connsiteX106" fmla="*/ 1655457 w 12192000"/>
              <a:gd name="connsiteY106" fmla="*/ 465359 h 4939827"/>
              <a:gd name="connsiteX107" fmla="*/ 1717454 w 12192000"/>
              <a:gd name="connsiteY107" fmla="*/ 417203 h 4939827"/>
              <a:gd name="connsiteX108" fmla="*/ 1913794 w 12192000"/>
              <a:gd name="connsiteY108" fmla="*/ 365255 h 4939827"/>
              <a:gd name="connsiteX109" fmla="*/ 2129762 w 12192000"/>
              <a:gd name="connsiteY109" fmla="*/ 367832 h 4939827"/>
              <a:gd name="connsiteX110" fmla="*/ 2376970 w 12192000"/>
              <a:gd name="connsiteY110" fmla="*/ 350129 h 4939827"/>
              <a:gd name="connsiteX111" fmla="*/ 2480155 w 12192000"/>
              <a:gd name="connsiteY111" fmla="*/ 359227 h 4939827"/>
              <a:gd name="connsiteX112" fmla="*/ 2586782 w 12192000"/>
              <a:gd name="connsiteY112" fmla="*/ 339352 h 4939827"/>
              <a:gd name="connsiteX113" fmla="*/ 2654496 w 12192000"/>
              <a:gd name="connsiteY113" fmla="*/ 315431 h 4939827"/>
              <a:gd name="connsiteX114" fmla="*/ 2788947 w 12192000"/>
              <a:gd name="connsiteY114" fmla="*/ 250375 h 4939827"/>
              <a:gd name="connsiteX115" fmla="*/ 2885389 w 12192000"/>
              <a:gd name="connsiteY115" fmla="*/ 255259 h 4939827"/>
              <a:gd name="connsiteX116" fmla="*/ 3045916 w 12192000"/>
              <a:gd name="connsiteY116" fmla="*/ 261030 h 4939827"/>
              <a:gd name="connsiteX117" fmla="*/ 3074187 w 12192000"/>
              <a:gd name="connsiteY117" fmla="*/ 243226 h 4939827"/>
              <a:gd name="connsiteX118" fmla="*/ 3103677 w 12192000"/>
              <a:gd name="connsiteY118" fmla="*/ 209527 h 4939827"/>
              <a:gd name="connsiteX119" fmla="*/ 3126759 w 12192000"/>
              <a:gd name="connsiteY119" fmla="*/ 211226 h 4939827"/>
              <a:gd name="connsiteX120" fmla="*/ 3164020 w 12192000"/>
              <a:gd name="connsiteY120" fmla="*/ 212779 h 4939827"/>
              <a:gd name="connsiteX121" fmla="*/ 3285019 w 12192000"/>
              <a:gd name="connsiteY121" fmla="*/ 220535 h 4939827"/>
              <a:gd name="connsiteX122" fmla="*/ 3365154 w 12192000"/>
              <a:gd name="connsiteY122" fmla="*/ 226416 h 4939827"/>
              <a:gd name="connsiteX123" fmla="*/ 3367507 w 12192000"/>
              <a:gd name="connsiteY123" fmla="*/ 225416 h 4939827"/>
              <a:gd name="connsiteX124" fmla="*/ 3387567 w 12192000"/>
              <a:gd name="connsiteY124" fmla="*/ 227103 h 4939827"/>
              <a:gd name="connsiteX125" fmla="*/ 3424753 w 12192000"/>
              <a:gd name="connsiteY125" fmla="*/ 244380 h 4939827"/>
              <a:gd name="connsiteX126" fmla="*/ 3498001 w 12192000"/>
              <a:gd name="connsiteY126" fmla="*/ 231941 h 4939827"/>
              <a:gd name="connsiteX127" fmla="*/ 3561557 w 12192000"/>
              <a:gd name="connsiteY127" fmla="*/ 228095 h 4939827"/>
              <a:gd name="connsiteX128" fmla="*/ 3611920 w 12192000"/>
              <a:gd name="connsiteY128" fmla="*/ 218094 h 4939827"/>
              <a:gd name="connsiteX129" fmla="*/ 3620528 w 12192000"/>
              <a:gd name="connsiteY129" fmla="*/ 218788 h 4939827"/>
              <a:gd name="connsiteX130" fmla="*/ 3620766 w 12192000"/>
              <a:gd name="connsiteY130" fmla="*/ 218511 h 4939827"/>
              <a:gd name="connsiteX131" fmla="*/ 3629977 w 12192000"/>
              <a:gd name="connsiteY131" fmla="*/ 218664 h 4939827"/>
              <a:gd name="connsiteX132" fmla="*/ 3636217 w 12192000"/>
              <a:gd name="connsiteY132" fmla="*/ 220048 h 4939827"/>
              <a:gd name="connsiteX133" fmla="*/ 3709484 w 12192000"/>
              <a:gd name="connsiteY133" fmla="*/ 186927 h 4939827"/>
              <a:gd name="connsiteX134" fmla="*/ 3761342 w 12192000"/>
              <a:gd name="connsiteY134" fmla="*/ 177474 h 4939827"/>
              <a:gd name="connsiteX135" fmla="*/ 3799748 w 12192000"/>
              <a:gd name="connsiteY135" fmla="*/ 167154 h 4939827"/>
              <a:gd name="connsiteX136" fmla="*/ 3812225 w 12192000"/>
              <a:gd name="connsiteY136" fmla="*/ 189020 h 4939827"/>
              <a:gd name="connsiteX137" fmla="*/ 3864537 w 12192000"/>
              <a:gd name="connsiteY137" fmla="*/ 200742 h 4939827"/>
              <a:gd name="connsiteX138" fmla="*/ 4028476 w 12192000"/>
              <a:gd name="connsiteY138" fmla="*/ 223679 h 4939827"/>
              <a:gd name="connsiteX139" fmla="*/ 4191582 w 12192000"/>
              <a:gd name="connsiteY139" fmla="*/ 238952 h 4939827"/>
              <a:gd name="connsiteX140" fmla="*/ 4251024 w 12192000"/>
              <a:gd name="connsiteY140" fmla="*/ 240874 h 4939827"/>
              <a:gd name="connsiteX141" fmla="*/ 4355275 w 12192000"/>
              <a:gd name="connsiteY141" fmla="*/ 260205 h 4939827"/>
              <a:gd name="connsiteX142" fmla="*/ 4423807 w 12192000"/>
              <a:gd name="connsiteY142" fmla="*/ 270366 h 4939827"/>
              <a:gd name="connsiteX143" fmla="*/ 4558432 w 12192000"/>
              <a:gd name="connsiteY143" fmla="*/ 269194 h 4939827"/>
              <a:gd name="connsiteX144" fmla="*/ 4635061 w 12192000"/>
              <a:gd name="connsiteY144" fmla="*/ 280682 h 4939827"/>
              <a:gd name="connsiteX145" fmla="*/ 4807427 w 12192000"/>
              <a:gd name="connsiteY145" fmla="*/ 276835 h 4939827"/>
              <a:gd name="connsiteX146" fmla="*/ 5028933 w 12192000"/>
              <a:gd name="connsiteY146" fmla="*/ 183887 h 4939827"/>
              <a:gd name="connsiteX147" fmla="*/ 5093642 w 12192000"/>
              <a:gd name="connsiteY147" fmla="*/ 177214 h 4939827"/>
              <a:gd name="connsiteX148" fmla="*/ 5102642 w 12192000"/>
              <a:gd name="connsiteY148" fmla="*/ 186816 h 4939827"/>
              <a:gd name="connsiteX149" fmla="*/ 5193590 w 12192000"/>
              <a:gd name="connsiteY149" fmla="*/ 136361 h 4939827"/>
              <a:gd name="connsiteX150" fmla="*/ 5323922 w 12192000"/>
              <a:gd name="connsiteY150" fmla="*/ 146332 h 4939827"/>
              <a:gd name="connsiteX151" fmla="*/ 5421860 w 12192000"/>
              <a:gd name="connsiteY151" fmla="*/ 167298 h 4939827"/>
              <a:gd name="connsiteX152" fmla="*/ 5476948 w 12192000"/>
              <a:gd name="connsiteY152" fmla="*/ 173249 h 4939827"/>
              <a:gd name="connsiteX153" fmla="*/ 5516842 w 12192000"/>
              <a:gd name="connsiteY153" fmla="*/ 184018 h 4939827"/>
              <a:gd name="connsiteX154" fmla="*/ 5619415 w 12192000"/>
              <a:gd name="connsiteY154" fmla="*/ 176781 h 4939827"/>
              <a:gd name="connsiteX155" fmla="*/ 5789867 w 12192000"/>
              <a:gd name="connsiteY155" fmla="*/ 150304 h 4939827"/>
              <a:gd name="connsiteX156" fmla="*/ 5825953 w 12192000"/>
              <a:gd name="connsiteY156" fmla="*/ 147907 h 4939827"/>
              <a:gd name="connsiteX157" fmla="*/ 5856168 w 12192000"/>
              <a:gd name="connsiteY157" fmla="*/ 158719 h 4939827"/>
              <a:gd name="connsiteX158" fmla="*/ 5862476 w 12192000"/>
              <a:gd name="connsiteY158" fmla="*/ 172447 h 4939827"/>
              <a:gd name="connsiteX159" fmla="*/ 5882195 w 12192000"/>
              <a:gd name="connsiteY159" fmla="*/ 173195 h 4939827"/>
              <a:gd name="connsiteX160" fmla="*/ 5887271 w 12192000"/>
              <a:gd name="connsiteY160" fmla="*/ 176084 h 4939827"/>
              <a:gd name="connsiteX161" fmla="*/ 5916552 w 12192000"/>
              <a:gd name="connsiteY161" fmla="*/ 189955 h 4939827"/>
              <a:gd name="connsiteX162" fmla="*/ 5983240 w 12192000"/>
              <a:gd name="connsiteY162" fmla="*/ 152755 h 4939827"/>
              <a:gd name="connsiteX163" fmla="*/ 6061852 w 12192000"/>
              <a:gd name="connsiteY163" fmla="*/ 161953 h 4939827"/>
              <a:gd name="connsiteX164" fmla="*/ 6531386 w 12192000"/>
              <a:gd name="connsiteY164" fmla="*/ 156103 h 4939827"/>
              <a:gd name="connsiteX165" fmla="*/ 6947884 w 12192000"/>
              <a:gd name="connsiteY165" fmla="*/ 47587 h 4939827"/>
              <a:gd name="connsiteX166" fmla="*/ 6965101 w 12192000"/>
              <a:gd name="connsiteY166" fmla="*/ 25718 h 4939827"/>
              <a:gd name="connsiteX167" fmla="*/ 6986370 w 12192000"/>
              <a:gd name="connsiteY167" fmla="*/ 12659 h 4939827"/>
              <a:gd name="connsiteX168" fmla="*/ 6989536 w 12192000"/>
              <a:gd name="connsiteY168" fmla="*/ 14528 h 4939827"/>
              <a:gd name="connsiteX169" fmla="*/ 7015933 w 12192000"/>
              <a:gd name="connsiteY169" fmla="*/ 9653 h 4939827"/>
              <a:gd name="connsiteX170" fmla="*/ 7020592 w 12192000"/>
              <a:gd name="connsiteY170" fmla="*/ 1651 h 4939827"/>
              <a:gd name="connsiteX171" fmla="*/ 7025905 w 12192000"/>
              <a:gd name="connsiteY171"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43464 w 12192000"/>
              <a:gd name="connsiteY12" fmla="*/ 68367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37675 w 12192000"/>
              <a:gd name="connsiteY17" fmla="*/ 204438 h 4939827"/>
              <a:gd name="connsiteX18" fmla="*/ 7952584 w 12192000"/>
              <a:gd name="connsiteY18" fmla="*/ 170181 h 4939827"/>
              <a:gd name="connsiteX19" fmla="*/ 8009534 w 12192000"/>
              <a:gd name="connsiteY19" fmla="*/ 176441 h 4939827"/>
              <a:gd name="connsiteX20" fmla="*/ 8058681 w 12192000"/>
              <a:gd name="connsiteY20" fmla="*/ 219431 h 4939827"/>
              <a:gd name="connsiteX21" fmla="*/ 8126175 w 12192000"/>
              <a:gd name="connsiteY21" fmla="*/ 240005 h 4939827"/>
              <a:gd name="connsiteX22" fmla="*/ 8166439 w 12192000"/>
              <a:gd name="connsiteY22" fmla="*/ 252699 h 4939827"/>
              <a:gd name="connsiteX23" fmla="*/ 8281371 w 12192000"/>
              <a:gd name="connsiteY23" fmla="*/ 256875 h 4939827"/>
              <a:gd name="connsiteX24" fmla="*/ 8381609 w 12192000"/>
              <a:gd name="connsiteY24" fmla="*/ 240618 h 4939827"/>
              <a:gd name="connsiteX25" fmla="*/ 8406759 w 12192000"/>
              <a:gd name="connsiteY25" fmla="*/ 232517 h 4939827"/>
              <a:gd name="connsiteX26" fmla="*/ 8426506 w 12192000"/>
              <a:gd name="connsiteY26" fmla="*/ 241842 h 4939827"/>
              <a:gd name="connsiteX27" fmla="*/ 8427949 w 12192000"/>
              <a:gd name="connsiteY27" fmla="*/ 240981 h 4939827"/>
              <a:gd name="connsiteX28" fmla="*/ 8441468 w 12192000"/>
              <a:gd name="connsiteY28" fmla="*/ 241157 h 4939827"/>
              <a:gd name="connsiteX29" fmla="*/ 8565757 w 12192000"/>
              <a:gd name="connsiteY29" fmla="*/ 255317 h 4939827"/>
              <a:gd name="connsiteX30" fmla="*/ 8573171 w 12192000"/>
              <a:gd name="connsiteY30" fmla="*/ 258426 h 4939827"/>
              <a:gd name="connsiteX31" fmla="*/ 8573548 w 12192000"/>
              <a:gd name="connsiteY31" fmla="*/ 258241 h 4939827"/>
              <a:gd name="connsiteX32" fmla="*/ 8581827 w 12192000"/>
              <a:gd name="connsiteY32" fmla="*/ 261028 h 4939827"/>
              <a:gd name="connsiteX33" fmla="*/ 8586687 w 12192000"/>
              <a:gd name="connsiteY33" fmla="*/ 264089 h 4939827"/>
              <a:gd name="connsiteX34" fmla="*/ 8601067 w 12192000"/>
              <a:gd name="connsiteY34" fmla="*/ 270114 h 4939827"/>
              <a:gd name="connsiteX35" fmla="*/ 8672650 w 12192000"/>
              <a:gd name="connsiteY35" fmla="*/ 254821 h 4939827"/>
              <a:gd name="connsiteX36" fmla="*/ 8785543 w 12192000"/>
              <a:gd name="connsiteY36" fmla="*/ 263406 h 4939827"/>
              <a:gd name="connsiteX37" fmla="*/ 8830588 w 12192000"/>
              <a:gd name="connsiteY37" fmla="*/ 265483 h 4939827"/>
              <a:gd name="connsiteX38" fmla="*/ 8905142 w 12192000"/>
              <a:gd name="connsiteY38" fmla="*/ 264958 h 4939827"/>
              <a:gd name="connsiteX39" fmla="*/ 8968582 w 12192000"/>
              <a:gd name="connsiteY39" fmla="*/ 262728 h 4939827"/>
              <a:gd name="connsiteX40" fmla="*/ 8972994 w 12192000"/>
              <a:gd name="connsiteY40" fmla="*/ 263284 h 4939827"/>
              <a:gd name="connsiteX41" fmla="*/ 9004605 w 12192000"/>
              <a:gd name="connsiteY41" fmla="*/ 258041 h 4939827"/>
              <a:gd name="connsiteX42" fmla="*/ 9016165 w 12192000"/>
              <a:gd name="connsiteY42" fmla="*/ 261258 h 4939827"/>
              <a:gd name="connsiteX43" fmla="*/ 9043297 w 12192000"/>
              <a:gd name="connsiteY43" fmla="*/ 281547 h 4939827"/>
              <a:gd name="connsiteX44" fmla="*/ 9048315 w 12192000"/>
              <a:gd name="connsiteY44" fmla="*/ 279264 h 4939827"/>
              <a:gd name="connsiteX45" fmla="*/ 9054706 w 12192000"/>
              <a:gd name="connsiteY45" fmla="*/ 278538 h 4939827"/>
              <a:gd name="connsiteX46" fmla="*/ 9070919 w 12192000"/>
              <a:gd name="connsiteY46" fmla="*/ 281810 h 4939827"/>
              <a:gd name="connsiteX47" fmla="*/ 9076813 w 12192000"/>
              <a:gd name="connsiteY47" fmla="*/ 283909 h 4939827"/>
              <a:gd name="connsiteX48" fmla="*/ 9085871 w 12192000"/>
              <a:gd name="connsiteY48" fmla="*/ 285133 h 4939827"/>
              <a:gd name="connsiteX49" fmla="*/ 9086159 w 12192000"/>
              <a:gd name="connsiteY49" fmla="*/ 284887 h 4939827"/>
              <a:gd name="connsiteX50" fmla="*/ 9134606 w 12192000"/>
              <a:gd name="connsiteY50" fmla="*/ 288168 h 4939827"/>
              <a:gd name="connsiteX51" fmla="*/ 9195590 w 12192000"/>
              <a:gd name="connsiteY51" fmla="*/ 279568 h 4939827"/>
              <a:gd name="connsiteX52" fmla="*/ 9219336 w 12192000"/>
              <a:gd name="connsiteY52" fmla="*/ 278133 h 4939827"/>
              <a:gd name="connsiteX53" fmla="*/ 9232362 w 12192000"/>
              <a:gd name="connsiteY53" fmla="*/ 275894 h 4939827"/>
              <a:gd name="connsiteX54" fmla="*/ 9233396 w 12192000"/>
              <a:gd name="connsiteY54" fmla="*/ 274803 h 4939827"/>
              <a:gd name="connsiteX55" fmla="*/ 9256213 w 12192000"/>
              <a:gd name="connsiteY55" fmla="*/ 281576 h 4939827"/>
              <a:gd name="connsiteX56" fmla="*/ 9262377 w 12192000"/>
              <a:gd name="connsiteY56" fmla="*/ 286635 h 4939827"/>
              <a:gd name="connsiteX57" fmla="*/ 9287089 w 12192000"/>
              <a:gd name="connsiteY57" fmla="*/ 303891 h 4939827"/>
              <a:gd name="connsiteX58" fmla="*/ 9371484 w 12192000"/>
              <a:gd name="connsiteY58" fmla="*/ 329634 h 4939827"/>
              <a:gd name="connsiteX59" fmla="*/ 9404829 w 12192000"/>
              <a:gd name="connsiteY59" fmla="*/ 339038 h 4939827"/>
              <a:gd name="connsiteX60" fmla="*/ 9427021 w 12192000"/>
              <a:gd name="connsiteY60" fmla="*/ 358784 h 4939827"/>
              <a:gd name="connsiteX61" fmla="*/ 9670844 w 12192000"/>
              <a:gd name="connsiteY61" fmla="*/ 405128 h 4939827"/>
              <a:gd name="connsiteX62" fmla="*/ 9816083 w 12192000"/>
              <a:gd name="connsiteY62" fmla="*/ 416573 h 4939827"/>
              <a:gd name="connsiteX63" fmla="*/ 9936741 w 12192000"/>
              <a:gd name="connsiteY63" fmla="*/ 437044 h 4939827"/>
              <a:gd name="connsiteX64" fmla="*/ 10050093 w 12192000"/>
              <a:gd name="connsiteY64" fmla="*/ 443783 h 4939827"/>
              <a:gd name="connsiteX65" fmla="*/ 10130090 w 12192000"/>
              <a:gd name="connsiteY65" fmla="*/ 459520 h 4939827"/>
              <a:gd name="connsiteX66" fmla="*/ 10173456 w 12192000"/>
              <a:gd name="connsiteY66" fmla="*/ 457749 h 4939827"/>
              <a:gd name="connsiteX67" fmla="*/ 10218232 w 12192000"/>
              <a:gd name="connsiteY67" fmla="*/ 459820 h 4939827"/>
              <a:gd name="connsiteX68" fmla="*/ 10354176 w 12192000"/>
              <a:gd name="connsiteY68" fmla="*/ 471377 h 4939827"/>
              <a:gd name="connsiteX69" fmla="*/ 10430681 w 12192000"/>
              <a:gd name="connsiteY69" fmla="*/ 481226 h 4939827"/>
              <a:gd name="connsiteX70" fmla="*/ 10478169 w 12192000"/>
              <a:gd name="connsiteY70" fmla="*/ 481774 h 4939827"/>
              <a:gd name="connsiteX71" fmla="*/ 10540907 w 12192000"/>
              <a:gd name="connsiteY71" fmla="*/ 485607 h 4939827"/>
              <a:gd name="connsiteX72" fmla="*/ 10614941 w 12192000"/>
              <a:gd name="connsiteY72" fmla="*/ 487592 h 4939827"/>
              <a:gd name="connsiteX73" fmla="*/ 10674098 w 12192000"/>
              <a:gd name="connsiteY73" fmla="*/ 521656 h 4939827"/>
              <a:gd name="connsiteX74" fmla="*/ 10874834 w 12192000"/>
              <a:gd name="connsiteY74" fmla="*/ 574867 h 4939827"/>
              <a:gd name="connsiteX75" fmla="*/ 10944981 w 12192000"/>
              <a:gd name="connsiteY75" fmla="*/ 615042 h 4939827"/>
              <a:gd name="connsiteX76" fmla="*/ 11006376 w 12192000"/>
              <a:gd name="connsiteY76" fmla="*/ 645957 h 4939827"/>
              <a:gd name="connsiteX77" fmla="*/ 11076308 w 12192000"/>
              <a:gd name="connsiteY77" fmla="*/ 675698 h 4939827"/>
              <a:gd name="connsiteX78" fmla="*/ 11148789 w 12192000"/>
              <a:gd name="connsiteY78" fmla="*/ 685041 h 4939827"/>
              <a:gd name="connsiteX79" fmla="*/ 11249129 w 12192000"/>
              <a:gd name="connsiteY79" fmla="*/ 684218 h 4939827"/>
              <a:gd name="connsiteX80" fmla="*/ 11299915 w 12192000"/>
              <a:gd name="connsiteY80" fmla="*/ 692177 h 4939827"/>
              <a:gd name="connsiteX81" fmla="*/ 11386973 w 12192000"/>
              <a:gd name="connsiteY81" fmla="*/ 708209 h 4939827"/>
              <a:gd name="connsiteX82" fmla="*/ 11500105 w 12192000"/>
              <a:gd name="connsiteY82" fmla="*/ 735014 h 4939827"/>
              <a:gd name="connsiteX83" fmla="*/ 11621735 w 12192000"/>
              <a:gd name="connsiteY83" fmla="*/ 789584 h 4939827"/>
              <a:gd name="connsiteX84" fmla="*/ 11691200 w 12192000"/>
              <a:gd name="connsiteY84" fmla="*/ 867902 h 4939827"/>
              <a:gd name="connsiteX85" fmla="*/ 11819427 w 12192000"/>
              <a:gd name="connsiteY85" fmla="*/ 911634 h 4939827"/>
              <a:gd name="connsiteX86" fmla="*/ 11969720 w 12192000"/>
              <a:gd name="connsiteY86" fmla="*/ 964737 h 4939827"/>
              <a:gd name="connsiteX87" fmla="*/ 12055766 w 12192000"/>
              <a:gd name="connsiteY87" fmla="*/ 991268 h 4939827"/>
              <a:gd name="connsiteX88" fmla="*/ 12171539 w 12192000"/>
              <a:gd name="connsiteY88" fmla="*/ 995427 h 4939827"/>
              <a:gd name="connsiteX89" fmla="*/ 12187831 w 12192000"/>
              <a:gd name="connsiteY89" fmla="*/ 996580 h 4939827"/>
              <a:gd name="connsiteX90" fmla="*/ 12192000 w 12192000"/>
              <a:gd name="connsiteY90" fmla="*/ 996726 h 4939827"/>
              <a:gd name="connsiteX91" fmla="*/ 12192000 w 12192000"/>
              <a:gd name="connsiteY91" fmla="*/ 4939827 h 4939827"/>
              <a:gd name="connsiteX92" fmla="*/ 0 w 12192000"/>
              <a:gd name="connsiteY92" fmla="*/ 4939827 h 4939827"/>
              <a:gd name="connsiteX93" fmla="*/ 0 w 12192000"/>
              <a:gd name="connsiteY93" fmla="*/ 512043 h 4939827"/>
              <a:gd name="connsiteX94" fmla="*/ 7381 w 12192000"/>
              <a:gd name="connsiteY94" fmla="*/ 512580 h 4939827"/>
              <a:gd name="connsiteX95" fmla="*/ 100029 w 12192000"/>
              <a:gd name="connsiteY95" fmla="*/ 504758 h 4939827"/>
              <a:gd name="connsiteX96" fmla="*/ 155244 w 12192000"/>
              <a:gd name="connsiteY96" fmla="*/ 525130 h 4939827"/>
              <a:gd name="connsiteX97" fmla="*/ 254366 w 12192000"/>
              <a:gd name="connsiteY97" fmla="*/ 534449 h 4939827"/>
              <a:gd name="connsiteX98" fmla="*/ 447292 w 12192000"/>
              <a:gd name="connsiteY98" fmla="*/ 542725 h 4939827"/>
              <a:gd name="connsiteX99" fmla="*/ 628105 w 12192000"/>
              <a:gd name="connsiteY99" fmla="*/ 547853 h 4939827"/>
              <a:gd name="connsiteX100" fmla="*/ 783146 w 12192000"/>
              <a:gd name="connsiteY100" fmla="*/ 591799 h 4939827"/>
              <a:gd name="connsiteX101" fmla="*/ 1043676 w 12192000"/>
              <a:gd name="connsiteY101" fmla="*/ 591887 h 4939827"/>
              <a:gd name="connsiteX102" fmla="*/ 1281816 w 12192000"/>
              <a:gd name="connsiteY102" fmla="*/ 520946 h 4939827"/>
              <a:gd name="connsiteX103" fmla="*/ 1486347 w 12192000"/>
              <a:gd name="connsiteY103" fmla="*/ 487310 h 4939827"/>
              <a:gd name="connsiteX104" fmla="*/ 1568079 w 12192000"/>
              <a:gd name="connsiteY104" fmla="*/ 462531 h 4939827"/>
              <a:gd name="connsiteX105" fmla="*/ 1622516 w 12192000"/>
              <a:gd name="connsiteY105" fmla="*/ 466058 h 4939827"/>
              <a:gd name="connsiteX106" fmla="*/ 1655457 w 12192000"/>
              <a:gd name="connsiteY106" fmla="*/ 465359 h 4939827"/>
              <a:gd name="connsiteX107" fmla="*/ 1717454 w 12192000"/>
              <a:gd name="connsiteY107" fmla="*/ 417203 h 4939827"/>
              <a:gd name="connsiteX108" fmla="*/ 1913794 w 12192000"/>
              <a:gd name="connsiteY108" fmla="*/ 365255 h 4939827"/>
              <a:gd name="connsiteX109" fmla="*/ 2129762 w 12192000"/>
              <a:gd name="connsiteY109" fmla="*/ 367832 h 4939827"/>
              <a:gd name="connsiteX110" fmla="*/ 2376970 w 12192000"/>
              <a:gd name="connsiteY110" fmla="*/ 350129 h 4939827"/>
              <a:gd name="connsiteX111" fmla="*/ 2480155 w 12192000"/>
              <a:gd name="connsiteY111" fmla="*/ 359227 h 4939827"/>
              <a:gd name="connsiteX112" fmla="*/ 2586782 w 12192000"/>
              <a:gd name="connsiteY112" fmla="*/ 339352 h 4939827"/>
              <a:gd name="connsiteX113" fmla="*/ 2654496 w 12192000"/>
              <a:gd name="connsiteY113" fmla="*/ 315431 h 4939827"/>
              <a:gd name="connsiteX114" fmla="*/ 2788947 w 12192000"/>
              <a:gd name="connsiteY114" fmla="*/ 250375 h 4939827"/>
              <a:gd name="connsiteX115" fmla="*/ 2885389 w 12192000"/>
              <a:gd name="connsiteY115" fmla="*/ 255259 h 4939827"/>
              <a:gd name="connsiteX116" fmla="*/ 3045916 w 12192000"/>
              <a:gd name="connsiteY116" fmla="*/ 261030 h 4939827"/>
              <a:gd name="connsiteX117" fmla="*/ 3074187 w 12192000"/>
              <a:gd name="connsiteY117" fmla="*/ 243226 h 4939827"/>
              <a:gd name="connsiteX118" fmla="*/ 3103677 w 12192000"/>
              <a:gd name="connsiteY118" fmla="*/ 209527 h 4939827"/>
              <a:gd name="connsiteX119" fmla="*/ 3126759 w 12192000"/>
              <a:gd name="connsiteY119" fmla="*/ 211226 h 4939827"/>
              <a:gd name="connsiteX120" fmla="*/ 3164020 w 12192000"/>
              <a:gd name="connsiteY120" fmla="*/ 212779 h 4939827"/>
              <a:gd name="connsiteX121" fmla="*/ 3285019 w 12192000"/>
              <a:gd name="connsiteY121" fmla="*/ 220535 h 4939827"/>
              <a:gd name="connsiteX122" fmla="*/ 3365154 w 12192000"/>
              <a:gd name="connsiteY122" fmla="*/ 226416 h 4939827"/>
              <a:gd name="connsiteX123" fmla="*/ 3367507 w 12192000"/>
              <a:gd name="connsiteY123" fmla="*/ 225416 h 4939827"/>
              <a:gd name="connsiteX124" fmla="*/ 3387567 w 12192000"/>
              <a:gd name="connsiteY124" fmla="*/ 227103 h 4939827"/>
              <a:gd name="connsiteX125" fmla="*/ 3424753 w 12192000"/>
              <a:gd name="connsiteY125" fmla="*/ 244380 h 4939827"/>
              <a:gd name="connsiteX126" fmla="*/ 3498001 w 12192000"/>
              <a:gd name="connsiteY126" fmla="*/ 231941 h 4939827"/>
              <a:gd name="connsiteX127" fmla="*/ 3561557 w 12192000"/>
              <a:gd name="connsiteY127" fmla="*/ 228095 h 4939827"/>
              <a:gd name="connsiteX128" fmla="*/ 3611920 w 12192000"/>
              <a:gd name="connsiteY128" fmla="*/ 218094 h 4939827"/>
              <a:gd name="connsiteX129" fmla="*/ 3620528 w 12192000"/>
              <a:gd name="connsiteY129" fmla="*/ 218788 h 4939827"/>
              <a:gd name="connsiteX130" fmla="*/ 3620766 w 12192000"/>
              <a:gd name="connsiteY130" fmla="*/ 218511 h 4939827"/>
              <a:gd name="connsiteX131" fmla="*/ 3629977 w 12192000"/>
              <a:gd name="connsiteY131" fmla="*/ 218664 h 4939827"/>
              <a:gd name="connsiteX132" fmla="*/ 3636217 w 12192000"/>
              <a:gd name="connsiteY132" fmla="*/ 220048 h 4939827"/>
              <a:gd name="connsiteX133" fmla="*/ 3709484 w 12192000"/>
              <a:gd name="connsiteY133" fmla="*/ 186927 h 4939827"/>
              <a:gd name="connsiteX134" fmla="*/ 3761342 w 12192000"/>
              <a:gd name="connsiteY134" fmla="*/ 177474 h 4939827"/>
              <a:gd name="connsiteX135" fmla="*/ 3799748 w 12192000"/>
              <a:gd name="connsiteY135" fmla="*/ 167154 h 4939827"/>
              <a:gd name="connsiteX136" fmla="*/ 3812225 w 12192000"/>
              <a:gd name="connsiteY136" fmla="*/ 189020 h 4939827"/>
              <a:gd name="connsiteX137" fmla="*/ 3864537 w 12192000"/>
              <a:gd name="connsiteY137" fmla="*/ 200742 h 4939827"/>
              <a:gd name="connsiteX138" fmla="*/ 4028476 w 12192000"/>
              <a:gd name="connsiteY138" fmla="*/ 223679 h 4939827"/>
              <a:gd name="connsiteX139" fmla="*/ 4191582 w 12192000"/>
              <a:gd name="connsiteY139" fmla="*/ 238952 h 4939827"/>
              <a:gd name="connsiteX140" fmla="*/ 4251024 w 12192000"/>
              <a:gd name="connsiteY140" fmla="*/ 240874 h 4939827"/>
              <a:gd name="connsiteX141" fmla="*/ 4355275 w 12192000"/>
              <a:gd name="connsiteY141" fmla="*/ 260205 h 4939827"/>
              <a:gd name="connsiteX142" fmla="*/ 4423807 w 12192000"/>
              <a:gd name="connsiteY142" fmla="*/ 270366 h 4939827"/>
              <a:gd name="connsiteX143" fmla="*/ 4558432 w 12192000"/>
              <a:gd name="connsiteY143" fmla="*/ 269194 h 4939827"/>
              <a:gd name="connsiteX144" fmla="*/ 4635061 w 12192000"/>
              <a:gd name="connsiteY144" fmla="*/ 280682 h 4939827"/>
              <a:gd name="connsiteX145" fmla="*/ 4807427 w 12192000"/>
              <a:gd name="connsiteY145" fmla="*/ 276835 h 4939827"/>
              <a:gd name="connsiteX146" fmla="*/ 5028933 w 12192000"/>
              <a:gd name="connsiteY146" fmla="*/ 183887 h 4939827"/>
              <a:gd name="connsiteX147" fmla="*/ 5093642 w 12192000"/>
              <a:gd name="connsiteY147" fmla="*/ 177214 h 4939827"/>
              <a:gd name="connsiteX148" fmla="*/ 5102642 w 12192000"/>
              <a:gd name="connsiteY148" fmla="*/ 186816 h 4939827"/>
              <a:gd name="connsiteX149" fmla="*/ 5193590 w 12192000"/>
              <a:gd name="connsiteY149" fmla="*/ 136361 h 4939827"/>
              <a:gd name="connsiteX150" fmla="*/ 5323922 w 12192000"/>
              <a:gd name="connsiteY150" fmla="*/ 146332 h 4939827"/>
              <a:gd name="connsiteX151" fmla="*/ 5421860 w 12192000"/>
              <a:gd name="connsiteY151" fmla="*/ 167298 h 4939827"/>
              <a:gd name="connsiteX152" fmla="*/ 5476948 w 12192000"/>
              <a:gd name="connsiteY152" fmla="*/ 173249 h 4939827"/>
              <a:gd name="connsiteX153" fmla="*/ 5516842 w 12192000"/>
              <a:gd name="connsiteY153" fmla="*/ 184018 h 4939827"/>
              <a:gd name="connsiteX154" fmla="*/ 5619415 w 12192000"/>
              <a:gd name="connsiteY154" fmla="*/ 176781 h 4939827"/>
              <a:gd name="connsiteX155" fmla="*/ 5789867 w 12192000"/>
              <a:gd name="connsiteY155" fmla="*/ 150304 h 4939827"/>
              <a:gd name="connsiteX156" fmla="*/ 5825953 w 12192000"/>
              <a:gd name="connsiteY156" fmla="*/ 147907 h 4939827"/>
              <a:gd name="connsiteX157" fmla="*/ 5856168 w 12192000"/>
              <a:gd name="connsiteY157" fmla="*/ 158719 h 4939827"/>
              <a:gd name="connsiteX158" fmla="*/ 5862476 w 12192000"/>
              <a:gd name="connsiteY158" fmla="*/ 172447 h 4939827"/>
              <a:gd name="connsiteX159" fmla="*/ 5882195 w 12192000"/>
              <a:gd name="connsiteY159" fmla="*/ 173195 h 4939827"/>
              <a:gd name="connsiteX160" fmla="*/ 5887271 w 12192000"/>
              <a:gd name="connsiteY160" fmla="*/ 176084 h 4939827"/>
              <a:gd name="connsiteX161" fmla="*/ 5916552 w 12192000"/>
              <a:gd name="connsiteY161" fmla="*/ 189955 h 4939827"/>
              <a:gd name="connsiteX162" fmla="*/ 5983240 w 12192000"/>
              <a:gd name="connsiteY162" fmla="*/ 152755 h 4939827"/>
              <a:gd name="connsiteX163" fmla="*/ 6061852 w 12192000"/>
              <a:gd name="connsiteY163" fmla="*/ 161953 h 4939827"/>
              <a:gd name="connsiteX164" fmla="*/ 6531386 w 12192000"/>
              <a:gd name="connsiteY164" fmla="*/ 156103 h 4939827"/>
              <a:gd name="connsiteX165" fmla="*/ 6756965 w 12192000"/>
              <a:gd name="connsiteY165" fmla="*/ 57636 h 4939827"/>
              <a:gd name="connsiteX166" fmla="*/ 6965101 w 12192000"/>
              <a:gd name="connsiteY166" fmla="*/ 25718 h 4939827"/>
              <a:gd name="connsiteX167" fmla="*/ 6986370 w 12192000"/>
              <a:gd name="connsiteY167" fmla="*/ 12659 h 4939827"/>
              <a:gd name="connsiteX168" fmla="*/ 6989536 w 12192000"/>
              <a:gd name="connsiteY168" fmla="*/ 14528 h 4939827"/>
              <a:gd name="connsiteX169" fmla="*/ 7015933 w 12192000"/>
              <a:gd name="connsiteY169" fmla="*/ 9653 h 4939827"/>
              <a:gd name="connsiteX170" fmla="*/ 7020592 w 12192000"/>
              <a:gd name="connsiteY170" fmla="*/ 1651 h 4939827"/>
              <a:gd name="connsiteX171" fmla="*/ 7025905 w 12192000"/>
              <a:gd name="connsiteY171"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43464 w 12192000"/>
              <a:gd name="connsiteY12" fmla="*/ 68367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37675 w 12192000"/>
              <a:gd name="connsiteY17" fmla="*/ 204438 h 4939827"/>
              <a:gd name="connsiteX18" fmla="*/ 7952584 w 12192000"/>
              <a:gd name="connsiteY18" fmla="*/ 170181 h 4939827"/>
              <a:gd name="connsiteX19" fmla="*/ 8009534 w 12192000"/>
              <a:gd name="connsiteY19" fmla="*/ 176441 h 4939827"/>
              <a:gd name="connsiteX20" fmla="*/ 8058681 w 12192000"/>
              <a:gd name="connsiteY20" fmla="*/ 219431 h 4939827"/>
              <a:gd name="connsiteX21" fmla="*/ 8126175 w 12192000"/>
              <a:gd name="connsiteY21" fmla="*/ 240005 h 4939827"/>
              <a:gd name="connsiteX22" fmla="*/ 8166439 w 12192000"/>
              <a:gd name="connsiteY22" fmla="*/ 252699 h 4939827"/>
              <a:gd name="connsiteX23" fmla="*/ 8281371 w 12192000"/>
              <a:gd name="connsiteY23" fmla="*/ 256875 h 4939827"/>
              <a:gd name="connsiteX24" fmla="*/ 8381609 w 12192000"/>
              <a:gd name="connsiteY24" fmla="*/ 240618 h 4939827"/>
              <a:gd name="connsiteX25" fmla="*/ 8406759 w 12192000"/>
              <a:gd name="connsiteY25" fmla="*/ 232517 h 4939827"/>
              <a:gd name="connsiteX26" fmla="*/ 8426506 w 12192000"/>
              <a:gd name="connsiteY26" fmla="*/ 241842 h 4939827"/>
              <a:gd name="connsiteX27" fmla="*/ 8427949 w 12192000"/>
              <a:gd name="connsiteY27" fmla="*/ 240981 h 4939827"/>
              <a:gd name="connsiteX28" fmla="*/ 8441468 w 12192000"/>
              <a:gd name="connsiteY28" fmla="*/ 241157 h 4939827"/>
              <a:gd name="connsiteX29" fmla="*/ 8565757 w 12192000"/>
              <a:gd name="connsiteY29" fmla="*/ 255317 h 4939827"/>
              <a:gd name="connsiteX30" fmla="*/ 8573171 w 12192000"/>
              <a:gd name="connsiteY30" fmla="*/ 258426 h 4939827"/>
              <a:gd name="connsiteX31" fmla="*/ 8573548 w 12192000"/>
              <a:gd name="connsiteY31" fmla="*/ 258241 h 4939827"/>
              <a:gd name="connsiteX32" fmla="*/ 8581827 w 12192000"/>
              <a:gd name="connsiteY32" fmla="*/ 261028 h 4939827"/>
              <a:gd name="connsiteX33" fmla="*/ 8586687 w 12192000"/>
              <a:gd name="connsiteY33" fmla="*/ 264089 h 4939827"/>
              <a:gd name="connsiteX34" fmla="*/ 8601067 w 12192000"/>
              <a:gd name="connsiteY34" fmla="*/ 270114 h 4939827"/>
              <a:gd name="connsiteX35" fmla="*/ 8672650 w 12192000"/>
              <a:gd name="connsiteY35" fmla="*/ 254821 h 4939827"/>
              <a:gd name="connsiteX36" fmla="*/ 8785543 w 12192000"/>
              <a:gd name="connsiteY36" fmla="*/ 263406 h 4939827"/>
              <a:gd name="connsiteX37" fmla="*/ 8830588 w 12192000"/>
              <a:gd name="connsiteY37" fmla="*/ 265483 h 4939827"/>
              <a:gd name="connsiteX38" fmla="*/ 8905142 w 12192000"/>
              <a:gd name="connsiteY38" fmla="*/ 264958 h 4939827"/>
              <a:gd name="connsiteX39" fmla="*/ 8968582 w 12192000"/>
              <a:gd name="connsiteY39" fmla="*/ 262728 h 4939827"/>
              <a:gd name="connsiteX40" fmla="*/ 8972994 w 12192000"/>
              <a:gd name="connsiteY40" fmla="*/ 263284 h 4939827"/>
              <a:gd name="connsiteX41" fmla="*/ 9004605 w 12192000"/>
              <a:gd name="connsiteY41" fmla="*/ 258041 h 4939827"/>
              <a:gd name="connsiteX42" fmla="*/ 9016165 w 12192000"/>
              <a:gd name="connsiteY42" fmla="*/ 261258 h 4939827"/>
              <a:gd name="connsiteX43" fmla="*/ 9043297 w 12192000"/>
              <a:gd name="connsiteY43" fmla="*/ 281547 h 4939827"/>
              <a:gd name="connsiteX44" fmla="*/ 9048315 w 12192000"/>
              <a:gd name="connsiteY44" fmla="*/ 279264 h 4939827"/>
              <a:gd name="connsiteX45" fmla="*/ 9054706 w 12192000"/>
              <a:gd name="connsiteY45" fmla="*/ 278538 h 4939827"/>
              <a:gd name="connsiteX46" fmla="*/ 9070919 w 12192000"/>
              <a:gd name="connsiteY46" fmla="*/ 281810 h 4939827"/>
              <a:gd name="connsiteX47" fmla="*/ 9076813 w 12192000"/>
              <a:gd name="connsiteY47" fmla="*/ 283909 h 4939827"/>
              <a:gd name="connsiteX48" fmla="*/ 9085871 w 12192000"/>
              <a:gd name="connsiteY48" fmla="*/ 285133 h 4939827"/>
              <a:gd name="connsiteX49" fmla="*/ 9086159 w 12192000"/>
              <a:gd name="connsiteY49" fmla="*/ 284887 h 4939827"/>
              <a:gd name="connsiteX50" fmla="*/ 9134606 w 12192000"/>
              <a:gd name="connsiteY50" fmla="*/ 288168 h 4939827"/>
              <a:gd name="connsiteX51" fmla="*/ 9195590 w 12192000"/>
              <a:gd name="connsiteY51" fmla="*/ 279568 h 4939827"/>
              <a:gd name="connsiteX52" fmla="*/ 9219336 w 12192000"/>
              <a:gd name="connsiteY52" fmla="*/ 278133 h 4939827"/>
              <a:gd name="connsiteX53" fmla="*/ 9232362 w 12192000"/>
              <a:gd name="connsiteY53" fmla="*/ 275894 h 4939827"/>
              <a:gd name="connsiteX54" fmla="*/ 9233396 w 12192000"/>
              <a:gd name="connsiteY54" fmla="*/ 274803 h 4939827"/>
              <a:gd name="connsiteX55" fmla="*/ 9256213 w 12192000"/>
              <a:gd name="connsiteY55" fmla="*/ 281576 h 4939827"/>
              <a:gd name="connsiteX56" fmla="*/ 9262377 w 12192000"/>
              <a:gd name="connsiteY56" fmla="*/ 286635 h 4939827"/>
              <a:gd name="connsiteX57" fmla="*/ 9287089 w 12192000"/>
              <a:gd name="connsiteY57" fmla="*/ 303891 h 4939827"/>
              <a:gd name="connsiteX58" fmla="*/ 9371484 w 12192000"/>
              <a:gd name="connsiteY58" fmla="*/ 329634 h 4939827"/>
              <a:gd name="connsiteX59" fmla="*/ 9404829 w 12192000"/>
              <a:gd name="connsiteY59" fmla="*/ 339038 h 4939827"/>
              <a:gd name="connsiteX60" fmla="*/ 9427021 w 12192000"/>
              <a:gd name="connsiteY60" fmla="*/ 358784 h 4939827"/>
              <a:gd name="connsiteX61" fmla="*/ 9670844 w 12192000"/>
              <a:gd name="connsiteY61" fmla="*/ 405128 h 4939827"/>
              <a:gd name="connsiteX62" fmla="*/ 9816083 w 12192000"/>
              <a:gd name="connsiteY62" fmla="*/ 416573 h 4939827"/>
              <a:gd name="connsiteX63" fmla="*/ 9936741 w 12192000"/>
              <a:gd name="connsiteY63" fmla="*/ 437044 h 4939827"/>
              <a:gd name="connsiteX64" fmla="*/ 10050093 w 12192000"/>
              <a:gd name="connsiteY64" fmla="*/ 443783 h 4939827"/>
              <a:gd name="connsiteX65" fmla="*/ 10130090 w 12192000"/>
              <a:gd name="connsiteY65" fmla="*/ 459520 h 4939827"/>
              <a:gd name="connsiteX66" fmla="*/ 10173456 w 12192000"/>
              <a:gd name="connsiteY66" fmla="*/ 457749 h 4939827"/>
              <a:gd name="connsiteX67" fmla="*/ 10218232 w 12192000"/>
              <a:gd name="connsiteY67" fmla="*/ 459820 h 4939827"/>
              <a:gd name="connsiteX68" fmla="*/ 10354176 w 12192000"/>
              <a:gd name="connsiteY68" fmla="*/ 471377 h 4939827"/>
              <a:gd name="connsiteX69" fmla="*/ 10430681 w 12192000"/>
              <a:gd name="connsiteY69" fmla="*/ 481226 h 4939827"/>
              <a:gd name="connsiteX70" fmla="*/ 10478169 w 12192000"/>
              <a:gd name="connsiteY70" fmla="*/ 481774 h 4939827"/>
              <a:gd name="connsiteX71" fmla="*/ 10540907 w 12192000"/>
              <a:gd name="connsiteY71" fmla="*/ 485607 h 4939827"/>
              <a:gd name="connsiteX72" fmla="*/ 10614941 w 12192000"/>
              <a:gd name="connsiteY72" fmla="*/ 487592 h 4939827"/>
              <a:gd name="connsiteX73" fmla="*/ 10674098 w 12192000"/>
              <a:gd name="connsiteY73" fmla="*/ 521656 h 4939827"/>
              <a:gd name="connsiteX74" fmla="*/ 10874834 w 12192000"/>
              <a:gd name="connsiteY74" fmla="*/ 574867 h 4939827"/>
              <a:gd name="connsiteX75" fmla="*/ 10944981 w 12192000"/>
              <a:gd name="connsiteY75" fmla="*/ 615042 h 4939827"/>
              <a:gd name="connsiteX76" fmla="*/ 11006376 w 12192000"/>
              <a:gd name="connsiteY76" fmla="*/ 645957 h 4939827"/>
              <a:gd name="connsiteX77" fmla="*/ 11076308 w 12192000"/>
              <a:gd name="connsiteY77" fmla="*/ 675698 h 4939827"/>
              <a:gd name="connsiteX78" fmla="*/ 11148789 w 12192000"/>
              <a:gd name="connsiteY78" fmla="*/ 685041 h 4939827"/>
              <a:gd name="connsiteX79" fmla="*/ 11249129 w 12192000"/>
              <a:gd name="connsiteY79" fmla="*/ 684218 h 4939827"/>
              <a:gd name="connsiteX80" fmla="*/ 11299915 w 12192000"/>
              <a:gd name="connsiteY80" fmla="*/ 692177 h 4939827"/>
              <a:gd name="connsiteX81" fmla="*/ 11386973 w 12192000"/>
              <a:gd name="connsiteY81" fmla="*/ 708209 h 4939827"/>
              <a:gd name="connsiteX82" fmla="*/ 11500105 w 12192000"/>
              <a:gd name="connsiteY82" fmla="*/ 735014 h 4939827"/>
              <a:gd name="connsiteX83" fmla="*/ 11621735 w 12192000"/>
              <a:gd name="connsiteY83" fmla="*/ 789584 h 4939827"/>
              <a:gd name="connsiteX84" fmla="*/ 11691200 w 12192000"/>
              <a:gd name="connsiteY84" fmla="*/ 867902 h 4939827"/>
              <a:gd name="connsiteX85" fmla="*/ 11819427 w 12192000"/>
              <a:gd name="connsiteY85" fmla="*/ 911634 h 4939827"/>
              <a:gd name="connsiteX86" fmla="*/ 11969720 w 12192000"/>
              <a:gd name="connsiteY86" fmla="*/ 964737 h 4939827"/>
              <a:gd name="connsiteX87" fmla="*/ 12055766 w 12192000"/>
              <a:gd name="connsiteY87" fmla="*/ 991268 h 4939827"/>
              <a:gd name="connsiteX88" fmla="*/ 12171539 w 12192000"/>
              <a:gd name="connsiteY88" fmla="*/ 995427 h 4939827"/>
              <a:gd name="connsiteX89" fmla="*/ 12187831 w 12192000"/>
              <a:gd name="connsiteY89" fmla="*/ 996580 h 4939827"/>
              <a:gd name="connsiteX90" fmla="*/ 12192000 w 12192000"/>
              <a:gd name="connsiteY90" fmla="*/ 996726 h 4939827"/>
              <a:gd name="connsiteX91" fmla="*/ 12192000 w 12192000"/>
              <a:gd name="connsiteY91" fmla="*/ 4939827 h 4939827"/>
              <a:gd name="connsiteX92" fmla="*/ 0 w 12192000"/>
              <a:gd name="connsiteY92" fmla="*/ 4939827 h 4939827"/>
              <a:gd name="connsiteX93" fmla="*/ 0 w 12192000"/>
              <a:gd name="connsiteY93" fmla="*/ 512043 h 4939827"/>
              <a:gd name="connsiteX94" fmla="*/ 7381 w 12192000"/>
              <a:gd name="connsiteY94" fmla="*/ 512580 h 4939827"/>
              <a:gd name="connsiteX95" fmla="*/ 100029 w 12192000"/>
              <a:gd name="connsiteY95" fmla="*/ 504758 h 4939827"/>
              <a:gd name="connsiteX96" fmla="*/ 155244 w 12192000"/>
              <a:gd name="connsiteY96" fmla="*/ 525130 h 4939827"/>
              <a:gd name="connsiteX97" fmla="*/ 254366 w 12192000"/>
              <a:gd name="connsiteY97" fmla="*/ 534449 h 4939827"/>
              <a:gd name="connsiteX98" fmla="*/ 447292 w 12192000"/>
              <a:gd name="connsiteY98" fmla="*/ 542725 h 4939827"/>
              <a:gd name="connsiteX99" fmla="*/ 628105 w 12192000"/>
              <a:gd name="connsiteY99" fmla="*/ 547853 h 4939827"/>
              <a:gd name="connsiteX100" fmla="*/ 783146 w 12192000"/>
              <a:gd name="connsiteY100" fmla="*/ 591799 h 4939827"/>
              <a:gd name="connsiteX101" fmla="*/ 1043676 w 12192000"/>
              <a:gd name="connsiteY101" fmla="*/ 591887 h 4939827"/>
              <a:gd name="connsiteX102" fmla="*/ 1281816 w 12192000"/>
              <a:gd name="connsiteY102" fmla="*/ 520946 h 4939827"/>
              <a:gd name="connsiteX103" fmla="*/ 1486347 w 12192000"/>
              <a:gd name="connsiteY103" fmla="*/ 487310 h 4939827"/>
              <a:gd name="connsiteX104" fmla="*/ 1568079 w 12192000"/>
              <a:gd name="connsiteY104" fmla="*/ 462531 h 4939827"/>
              <a:gd name="connsiteX105" fmla="*/ 1622516 w 12192000"/>
              <a:gd name="connsiteY105" fmla="*/ 466058 h 4939827"/>
              <a:gd name="connsiteX106" fmla="*/ 1655457 w 12192000"/>
              <a:gd name="connsiteY106" fmla="*/ 465359 h 4939827"/>
              <a:gd name="connsiteX107" fmla="*/ 1717454 w 12192000"/>
              <a:gd name="connsiteY107" fmla="*/ 417203 h 4939827"/>
              <a:gd name="connsiteX108" fmla="*/ 1913794 w 12192000"/>
              <a:gd name="connsiteY108" fmla="*/ 365255 h 4939827"/>
              <a:gd name="connsiteX109" fmla="*/ 2129762 w 12192000"/>
              <a:gd name="connsiteY109" fmla="*/ 367832 h 4939827"/>
              <a:gd name="connsiteX110" fmla="*/ 2376970 w 12192000"/>
              <a:gd name="connsiteY110" fmla="*/ 350129 h 4939827"/>
              <a:gd name="connsiteX111" fmla="*/ 2480155 w 12192000"/>
              <a:gd name="connsiteY111" fmla="*/ 359227 h 4939827"/>
              <a:gd name="connsiteX112" fmla="*/ 2586782 w 12192000"/>
              <a:gd name="connsiteY112" fmla="*/ 339352 h 4939827"/>
              <a:gd name="connsiteX113" fmla="*/ 2654496 w 12192000"/>
              <a:gd name="connsiteY113" fmla="*/ 315431 h 4939827"/>
              <a:gd name="connsiteX114" fmla="*/ 2788947 w 12192000"/>
              <a:gd name="connsiteY114" fmla="*/ 250375 h 4939827"/>
              <a:gd name="connsiteX115" fmla="*/ 2885389 w 12192000"/>
              <a:gd name="connsiteY115" fmla="*/ 255259 h 4939827"/>
              <a:gd name="connsiteX116" fmla="*/ 3045916 w 12192000"/>
              <a:gd name="connsiteY116" fmla="*/ 261030 h 4939827"/>
              <a:gd name="connsiteX117" fmla="*/ 3074187 w 12192000"/>
              <a:gd name="connsiteY117" fmla="*/ 243226 h 4939827"/>
              <a:gd name="connsiteX118" fmla="*/ 3103677 w 12192000"/>
              <a:gd name="connsiteY118" fmla="*/ 209527 h 4939827"/>
              <a:gd name="connsiteX119" fmla="*/ 3126759 w 12192000"/>
              <a:gd name="connsiteY119" fmla="*/ 211226 h 4939827"/>
              <a:gd name="connsiteX120" fmla="*/ 3164020 w 12192000"/>
              <a:gd name="connsiteY120" fmla="*/ 212779 h 4939827"/>
              <a:gd name="connsiteX121" fmla="*/ 3285019 w 12192000"/>
              <a:gd name="connsiteY121" fmla="*/ 220535 h 4939827"/>
              <a:gd name="connsiteX122" fmla="*/ 3365154 w 12192000"/>
              <a:gd name="connsiteY122" fmla="*/ 226416 h 4939827"/>
              <a:gd name="connsiteX123" fmla="*/ 3367507 w 12192000"/>
              <a:gd name="connsiteY123" fmla="*/ 225416 h 4939827"/>
              <a:gd name="connsiteX124" fmla="*/ 3387567 w 12192000"/>
              <a:gd name="connsiteY124" fmla="*/ 227103 h 4939827"/>
              <a:gd name="connsiteX125" fmla="*/ 3424753 w 12192000"/>
              <a:gd name="connsiteY125" fmla="*/ 244380 h 4939827"/>
              <a:gd name="connsiteX126" fmla="*/ 3498001 w 12192000"/>
              <a:gd name="connsiteY126" fmla="*/ 231941 h 4939827"/>
              <a:gd name="connsiteX127" fmla="*/ 3561557 w 12192000"/>
              <a:gd name="connsiteY127" fmla="*/ 228095 h 4939827"/>
              <a:gd name="connsiteX128" fmla="*/ 3611920 w 12192000"/>
              <a:gd name="connsiteY128" fmla="*/ 218094 h 4939827"/>
              <a:gd name="connsiteX129" fmla="*/ 3620528 w 12192000"/>
              <a:gd name="connsiteY129" fmla="*/ 218788 h 4939827"/>
              <a:gd name="connsiteX130" fmla="*/ 3620766 w 12192000"/>
              <a:gd name="connsiteY130" fmla="*/ 218511 h 4939827"/>
              <a:gd name="connsiteX131" fmla="*/ 3629977 w 12192000"/>
              <a:gd name="connsiteY131" fmla="*/ 218664 h 4939827"/>
              <a:gd name="connsiteX132" fmla="*/ 3636217 w 12192000"/>
              <a:gd name="connsiteY132" fmla="*/ 220048 h 4939827"/>
              <a:gd name="connsiteX133" fmla="*/ 3709484 w 12192000"/>
              <a:gd name="connsiteY133" fmla="*/ 186927 h 4939827"/>
              <a:gd name="connsiteX134" fmla="*/ 3761342 w 12192000"/>
              <a:gd name="connsiteY134" fmla="*/ 177474 h 4939827"/>
              <a:gd name="connsiteX135" fmla="*/ 3799748 w 12192000"/>
              <a:gd name="connsiteY135" fmla="*/ 167154 h 4939827"/>
              <a:gd name="connsiteX136" fmla="*/ 3812225 w 12192000"/>
              <a:gd name="connsiteY136" fmla="*/ 189020 h 4939827"/>
              <a:gd name="connsiteX137" fmla="*/ 3864537 w 12192000"/>
              <a:gd name="connsiteY137" fmla="*/ 200742 h 4939827"/>
              <a:gd name="connsiteX138" fmla="*/ 4028476 w 12192000"/>
              <a:gd name="connsiteY138" fmla="*/ 223679 h 4939827"/>
              <a:gd name="connsiteX139" fmla="*/ 4191582 w 12192000"/>
              <a:gd name="connsiteY139" fmla="*/ 238952 h 4939827"/>
              <a:gd name="connsiteX140" fmla="*/ 4251024 w 12192000"/>
              <a:gd name="connsiteY140" fmla="*/ 240874 h 4939827"/>
              <a:gd name="connsiteX141" fmla="*/ 4355275 w 12192000"/>
              <a:gd name="connsiteY141" fmla="*/ 260205 h 4939827"/>
              <a:gd name="connsiteX142" fmla="*/ 4423807 w 12192000"/>
              <a:gd name="connsiteY142" fmla="*/ 270366 h 4939827"/>
              <a:gd name="connsiteX143" fmla="*/ 4558432 w 12192000"/>
              <a:gd name="connsiteY143" fmla="*/ 269194 h 4939827"/>
              <a:gd name="connsiteX144" fmla="*/ 4635061 w 12192000"/>
              <a:gd name="connsiteY144" fmla="*/ 280682 h 4939827"/>
              <a:gd name="connsiteX145" fmla="*/ 4807427 w 12192000"/>
              <a:gd name="connsiteY145" fmla="*/ 276835 h 4939827"/>
              <a:gd name="connsiteX146" fmla="*/ 5028933 w 12192000"/>
              <a:gd name="connsiteY146" fmla="*/ 183887 h 4939827"/>
              <a:gd name="connsiteX147" fmla="*/ 5093642 w 12192000"/>
              <a:gd name="connsiteY147" fmla="*/ 177214 h 4939827"/>
              <a:gd name="connsiteX148" fmla="*/ 5102642 w 12192000"/>
              <a:gd name="connsiteY148" fmla="*/ 186816 h 4939827"/>
              <a:gd name="connsiteX149" fmla="*/ 5193590 w 12192000"/>
              <a:gd name="connsiteY149" fmla="*/ 136361 h 4939827"/>
              <a:gd name="connsiteX150" fmla="*/ 5323922 w 12192000"/>
              <a:gd name="connsiteY150" fmla="*/ 146332 h 4939827"/>
              <a:gd name="connsiteX151" fmla="*/ 5421860 w 12192000"/>
              <a:gd name="connsiteY151" fmla="*/ 167298 h 4939827"/>
              <a:gd name="connsiteX152" fmla="*/ 5476948 w 12192000"/>
              <a:gd name="connsiteY152" fmla="*/ 173249 h 4939827"/>
              <a:gd name="connsiteX153" fmla="*/ 5516842 w 12192000"/>
              <a:gd name="connsiteY153" fmla="*/ 184018 h 4939827"/>
              <a:gd name="connsiteX154" fmla="*/ 5619415 w 12192000"/>
              <a:gd name="connsiteY154" fmla="*/ 176781 h 4939827"/>
              <a:gd name="connsiteX155" fmla="*/ 5789867 w 12192000"/>
              <a:gd name="connsiteY155" fmla="*/ 150304 h 4939827"/>
              <a:gd name="connsiteX156" fmla="*/ 5825953 w 12192000"/>
              <a:gd name="connsiteY156" fmla="*/ 147907 h 4939827"/>
              <a:gd name="connsiteX157" fmla="*/ 5856168 w 12192000"/>
              <a:gd name="connsiteY157" fmla="*/ 158719 h 4939827"/>
              <a:gd name="connsiteX158" fmla="*/ 5862476 w 12192000"/>
              <a:gd name="connsiteY158" fmla="*/ 172447 h 4939827"/>
              <a:gd name="connsiteX159" fmla="*/ 5882195 w 12192000"/>
              <a:gd name="connsiteY159" fmla="*/ 173195 h 4939827"/>
              <a:gd name="connsiteX160" fmla="*/ 5887271 w 12192000"/>
              <a:gd name="connsiteY160" fmla="*/ 176084 h 4939827"/>
              <a:gd name="connsiteX161" fmla="*/ 5916552 w 12192000"/>
              <a:gd name="connsiteY161" fmla="*/ 189955 h 4939827"/>
              <a:gd name="connsiteX162" fmla="*/ 5983240 w 12192000"/>
              <a:gd name="connsiteY162" fmla="*/ 152755 h 4939827"/>
              <a:gd name="connsiteX163" fmla="*/ 6061852 w 12192000"/>
              <a:gd name="connsiteY163" fmla="*/ 161953 h 4939827"/>
              <a:gd name="connsiteX164" fmla="*/ 6415830 w 12192000"/>
              <a:gd name="connsiteY164" fmla="*/ 136006 h 4939827"/>
              <a:gd name="connsiteX165" fmla="*/ 6756965 w 12192000"/>
              <a:gd name="connsiteY165" fmla="*/ 57636 h 4939827"/>
              <a:gd name="connsiteX166" fmla="*/ 6965101 w 12192000"/>
              <a:gd name="connsiteY166" fmla="*/ 25718 h 4939827"/>
              <a:gd name="connsiteX167" fmla="*/ 6986370 w 12192000"/>
              <a:gd name="connsiteY167" fmla="*/ 12659 h 4939827"/>
              <a:gd name="connsiteX168" fmla="*/ 6989536 w 12192000"/>
              <a:gd name="connsiteY168" fmla="*/ 14528 h 4939827"/>
              <a:gd name="connsiteX169" fmla="*/ 7015933 w 12192000"/>
              <a:gd name="connsiteY169" fmla="*/ 9653 h 4939827"/>
              <a:gd name="connsiteX170" fmla="*/ 7020592 w 12192000"/>
              <a:gd name="connsiteY170" fmla="*/ 1651 h 4939827"/>
              <a:gd name="connsiteX171" fmla="*/ 7025905 w 12192000"/>
              <a:gd name="connsiteY171"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43464 w 12192000"/>
              <a:gd name="connsiteY12" fmla="*/ 68367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37675 w 12192000"/>
              <a:gd name="connsiteY17" fmla="*/ 204438 h 4939827"/>
              <a:gd name="connsiteX18" fmla="*/ 7952584 w 12192000"/>
              <a:gd name="connsiteY18" fmla="*/ 170181 h 4939827"/>
              <a:gd name="connsiteX19" fmla="*/ 8009534 w 12192000"/>
              <a:gd name="connsiteY19" fmla="*/ 176441 h 4939827"/>
              <a:gd name="connsiteX20" fmla="*/ 8058681 w 12192000"/>
              <a:gd name="connsiteY20" fmla="*/ 219431 h 4939827"/>
              <a:gd name="connsiteX21" fmla="*/ 8126175 w 12192000"/>
              <a:gd name="connsiteY21" fmla="*/ 240005 h 4939827"/>
              <a:gd name="connsiteX22" fmla="*/ 8166439 w 12192000"/>
              <a:gd name="connsiteY22" fmla="*/ 252699 h 4939827"/>
              <a:gd name="connsiteX23" fmla="*/ 8281371 w 12192000"/>
              <a:gd name="connsiteY23" fmla="*/ 256875 h 4939827"/>
              <a:gd name="connsiteX24" fmla="*/ 8381609 w 12192000"/>
              <a:gd name="connsiteY24" fmla="*/ 240618 h 4939827"/>
              <a:gd name="connsiteX25" fmla="*/ 8406759 w 12192000"/>
              <a:gd name="connsiteY25" fmla="*/ 232517 h 4939827"/>
              <a:gd name="connsiteX26" fmla="*/ 8426506 w 12192000"/>
              <a:gd name="connsiteY26" fmla="*/ 241842 h 4939827"/>
              <a:gd name="connsiteX27" fmla="*/ 8427949 w 12192000"/>
              <a:gd name="connsiteY27" fmla="*/ 240981 h 4939827"/>
              <a:gd name="connsiteX28" fmla="*/ 8441468 w 12192000"/>
              <a:gd name="connsiteY28" fmla="*/ 241157 h 4939827"/>
              <a:gd name="connsiteX29" fmla="*/ 8565757 w 12192000"/>
              <a:gd name="connsiteY29" fmla="*/ 255317 h 4939827"/>
              <a:gd name="connsiteX30" fmla="*/ 8573171 w 12192000"/>
              <a:gd name="connsiteY30" fmla="*/ 258426 h 4939827"/>
              <a:gd name="connsiteX31" fmla="*/ 8573548 w 12192000"/>
              <a:gd name="connsiteY31" fmla="*/ 258241 h 4939827"/>
              <a:gd name="connsiteX32" fmla="*/ 8581827 w 12192000"/>
              <a:gd name="connsiteY32" fmla="*/ 261028 h 4939827"/>
              <a:gd name="connsiteX33" fmla="*/ 8586687 w 12192000"/>
              <a:gd name="connsiteY33" fmla="*/ 264089 h 4939827"/>
              <a:gd name="connsiteX34" fmla="*/ 8601067 w 12192000"/>
              <a:gd name="connsiteY34" fmla="*/ 270114 h 4939827"/>
              <a:gd name="connsiteX35" fmla="*/ 8672650 w 12192000"/>
              <a:gd name="connsiteY35" fmla="*/ 254821 h 4939827"/>
              <a:gd name="connsiteX36" fmla="*/ 8785543 w 12192000"/>
              <a:gd name="connsiteY36" fmla="*/ 263406 h 4939827"/>
              <a:gd name="connsiteX37" fmla="*/ 8830588 w 12192000"/>
              <a:gd name="connsiteY37" fmla="*/ 265483 h 4939827"/>
              <a:gd name="connsiteX38" fmla="*/ 8905142 w 12192000"/>
              <a:gd name="connsiteY38" fmla="*/ 264958 h 4939827"/>
              <a:gd name="connsiteX39" fmla="*/ 8968582 w 12192000"/>
              <a:gd name="connsiteY39" fmla="*/ 262728 h 4939827"/>
              <a:gd name="connsiteX40" fmla="*/ 8972994 w 12192000"/>
              <a:gd name="connsiteY40" fmla="*/ 263284 h 4939827"/>
              <a:gd name="connsiteX41" fmla="*/ 9004605 w 12192000"/>
              <a:gd name="connsiteY41" fmla="*/ 258041 h 4939827"/>
              <a:gd name="connsiteX42" fmla="*/ 9016165 w 12192000"/>
              <a:gd name="connsiteY42" fmla="*/ 261258 h 4939827"/>
              <a:gd name="connsiteX43" fmla="*/ 9043297 w 12192000"/>
              <a:gd name="connsiteY43" fmla="*/ 281547 h 4939827"/>
              <a:gd name="connsiteX44" fmla="*/ 9048315 w 12192000"/>
              <a:gd name="connsiteY44" fmla="*/ 279264 h 4939827"/>
              <a:gd name="connsiteX45" fmla="*/ 9054706 w 12192000"/>
              <a:gd name="connsiteY45" fmla="*/ 278538 h 4939827"/>
              <a:gd name="connsiteX46" fmla="*/ 9070919 w 12192000"/>
              <a:gd name="connsiteY46" fmla="*/ 281810 h 4939827"/>
              <a:gd name="connsiteX47" fmla="*/ 9076813 w 12192000"/>
              <a:gd name="connsiteY47" fmla="*/ 283909 h 4939827"/>
              <a:gd name="connsiteX48" fmla="*/ 9085871 w 12192000"/>
              <a:gd name="connsiteY48" fmla="*/ 285133 h 4939827"/>
              <a:gd name="connsiteX49" fmla="*/ 9086159 w 12192000"/>
              <a:gd name="connsiteY49" fmla="*/ 284887 h 4939827"/>
              <a:gd name="connsiteX50" fmla="*/ 9134606 w 12192000"/>
              <a:gd name="connsiteY50" fmla="*/ 288168 h 4939827"/>
              <a:gd name="connsiteX51" fmla="*/ 9195590 w 12192000"/>
              <a:gd name="connsiteY51" fmla="*/ 279568 h 4939827"/>
              <a:gd name="connsiteX52" fmla="*/ 9219336 w 12192000"/>
              <a:gd name="connsiteY52" fmla="*/ 278133 h 4939827"/>
              <a:gd name="connsiteX53" fmla="*/ 9232362 w 12192000"/>
              <a:gd name="connsiteY53" fmla="*/ 275894 h 4939827"/>
              <a:gd name="connsiteX54" fmla="*/ 9233396 w 12192000"/>
              <a:gd name="connsiteY54" fmla="*/ 274803 h 4939827"/>
              <a:gd name="connsiteX55" fmla="*/ 9256213 w 12192000"/>
              <a:gd name="connsiteY55" fmla="*/ 281576 h 4939827"/>
              <a:gd name="connsiteX56" fmla="*/ 9262377 w 12192000"/>
              <a:gd name="connsiteY56" fmla="*/ 286635 h 4939827"/>
              <a:gd name="connsiteX57" fmla="*/ 9287089 w 12192000"/>
              <a:gd name="connsiteY57" fmla="*/ 303891 h 4939827"/>
              <a:gd name="connsiteX58" fmla="*/ 9371484 w 12192000"/>
              <a:gd name="connsiteY58" fmla="*/ 329634 h 4939827"/>
              <a:gd name="connsiteX59" fmla="*/ 9404829 w 12192000"/>
              <a:gd name="connsiteY59" fmla="*/ 339038 h 4939827"/>
              <a:gd name="connsiteX60" fmla="*/ 9427021 w 12192000"/>
              <a:gd name="connsiteY60" fmla="*/ 358784 h 4939827"/>
              <a:gd name="connsiteX61" fmla="*/ 9670844 w 12192000"/>
              <a:gd name="connsiteY61" fmla="*/ 405128 h 4939827"/>
              <a:gd name="connsiteX62" fmla="*/ 9816083 w 12192000"/>
              <a:gd name="connsiteY62" fmla="*/ 416573 h 4939827"/>
              <a:gd name="connsiteX63" fmla="*/ 9936741 w 12192000"/>
              <a:gd name="connsiteY63" fmla="*/ 437044 h 4939827"/>
              <a:gd name="connsiteX64" fmla="*/ 10050093 w 12192000"/>
              <a:gd name="connsiteY64" fmla="*/ 443783 h 4939827"/>
              <a:gd name="connsiteX65" fmla="*/ 10130090 w 12192000"/>
              <a:gd name="connsiteY65" fmla="*/ 459520 h 4939827"/>
              <a:gd name="connsiteX66" fmla="*/ 10173456 w 12192000"/>
              <a:gd name="connsiteY66" fmla="*/ 457749 h 4939827"/>
              <a:gd name="connsiteX67" fmla="*/ 10218232 w 12192000"/>
              <a:gd name="connsiteY67" fmla="*/ 459820 h 4939827"/>
              <a:gd name="connsiteX68" fmla="*/ 10354176 w 12192000"/>
              <a:gd name="connsiteY68" fmla="*/ 471377 h 4939827"/>
              <a:gd name="connsiteX69" fmla="*/ 10430681 w 12192000"/>
              <a:gd name="connsiteY69" fmla="*/ 481226 h 4939827"/>
              <a:gd name="connsiteX70" fmla="*/ 10478169 w 12192000"/>
              <a:gd name="connsiteY70" fmla="*/ 481774 h 4939827"/>
              <a:gd name="connsiteX71" fmla="*/ 10540907 w 12192000"/>
              <a:gd name="connsiteY71" fmla="*/ 485607 h 4939827"/>
              <a:gd name="connsiteX72" fmla="*/ 10614941 w 12192000"/>
              <a:gd name="connsiteY72" fmla="*/ 487592 h 4939827"/>
              <a:gd name="connsiteX73" fmla="*/ 10674098 w 12192000"/>
              <a:gd name="connsiteY73" fmla="*/ 521656 h 4939827"/>
              <a:gd name="connsiteX74" fmla="*/ 10874834 w 12192000"/>
              <a:gd name="connsiteY74" fmla="*/ 574867 h 4939827"/>
              <a:gd name="connsiteX75" fmla="*/ 10944981 w 12192000"/>
              <a:gd name="connsiteY75" fmla="*/ 615042 h 4939827"/>
              <a:gd name="connsiteX76" fmla="*/ 11006376 w 12192000"/>
              <a:gd name="connsiteY76" fmla="*/ 645957 h 4939827"/>
              <a:gd name="connsiteX77" fmla="*/ 11076308 w 12192000"/>
              <a:gd name="connsiteY77" fmla="*/ 675698 h 4939827"/>
              <a:gd name="connsiteX78" fmla="*/ 11148789 w 12192000"/>
              <a:gd name="connsiteY78" fmla="*/ 685041 h 4939827"/>
              <a:gd name="connsiteX79" fmla="*/ 11249129 w 12192000"/>
              <a:gd name="connsiteY79" fmla="*/ 684218 h 4939827"/>
              <a:gd name="connsiteX80" fmla="*/ 11299915 w 12192000"/>
              <a:gd name="connsiteY80" fmla="*/ 692177 h 4939827"/>
              <a:gd name="connsiteX81" fmla="*/ 11386973 w 12192000"/>
              <a:gd name="connsiteY81" fmla="*/ 708209 h 4939827"/>
              <a:gd name="connsiteX82" fmla="*/ 11500105 w 12192000"/>
              <a:gd name="connsiteY82" fmla="*/ 735014 h 4939827"/>
              <a:gd name="connsiteX83" fmla="*/ 11621735 w 12192000"/>
              <a:gd name="connsiteY83" fmla="*/ 789584 h 4939827"/>
              <a:gd name="connsiteX84" fmla="*/ 11691200 w 12192000"/>
              <a:gd name="connsiteY84" fmla="*/ 867902 h 4939827"/>
              <a:gd name="connsiteX85" fmla="*/ 11819427 w 12192000"/>
              <a:gd name="connsiteY85" fmla="*/ 911634 h 4939827"/>
              <a:gd name="connsiteX86" fmla="*/ 11969720 w 12192000"/>
              <a:gd name="connsiteY86" fmla="*/ 964737 h 4939827"/>
              <a:gd name="connsiteX87" fmla="*/ 12055766 w 12192000"/>
              <a:gd name="connsiteY87" fmla="*/ 991268 h 4939827"/>
              <a:gd name="connsiteX88" fmla="*/ 12171539 w 12192000"/>
              <a:gd name="connsiteY88" fmla="*/ 995427 h 4939827"/>
              <a:gd name="connsiteX89" fmla="*/ 12187831 w 12192000"/>
              <a:gd name="connsiteY89" fmla="*/ 996580 h 4939827"/>
              <a:gd name="connsiteX90" fmla="*/ 12192000 w 12192000"/>
              <a:gd name="connsiteY90" fmla="*/ 996726 h 4939827"/>
              <a:gd name="connsiteX91" fmla="*/ 12192000 w 12192000"/>
              <a:gd name="connsiteY91" fmla="*/ 4939827 h 4939827"/>
              <a:gd name="connsiteX92" fmla="*/ 0 w 12192000"/>
              <a:gd name="connsiteY92" fmla="*/ 4939827 h 4939827"/>
              <a:gd name="connsiteX93" fmla="*/ 0 w 12192000"/>
              <a:gd name="connsiteY93" fmla="*/ 512043 h 4939827"/>
              <a:gd name="connsiteX94" fmla="*/ 7381 w 12192000"/>
              <a:gd name="connsiteY94" fmla="*/ 512580 h 4939827"/>
              <a:gd name="connsiteX95" fmla="*/ 100029 w 12192000"/>
              <a:gd name="connsiteY95" fmla="*/ 504758 h 4939827"/>
              <a:gd name="connsiteX96" fmla="*/ 155244 w 12192000"/>
              <a:gd name="connsiteY96" fmla="*/ 525130 h 4939827"/>
              <a:gd name="connsiteX97" fmla="*/ 254366 w 12192000"/>
              <a:gd name="connsiteY97" fmla="*/ 534449 h 4939827"/>
              <a:gd name="connsiteX98" fmla="*/ 447292 w 12192000"/>
              <a:gd name="connsiteY98" fmla="*/ 542725 h 4939827"/>
              <a:gd name="connsiteX99" fmla="*/ 628105 w 12192000"/>
              <a:gd name="connsiteY99" fmla="*/ 547853 h 4939827"/>
              <a:gd name="connsiteX100" fmla="*/ 783146 w 12192000"/>
              <a:gd name="connsiteY100" fmla="*/ 591799 h 4939827"/>
              <a:gd name="connsiteX101" fmla="*/ 1043676 w 12192000"/>
              <a:gd name="connsiteY101" fmla="*/ 591887 h 4939827"/>
              <a:gd name="connsiteX102" fmla="*/ 1281816 w 12192000"/>
              <a:gd name="connsiteY102" fmla="*/ 520946 h 4939827"/>
              <a:gd name="connsiteX103" fmla="*/ 1486347 w 12192000"/>
              <a:gd name="connsiteY103" fmla="*/ 487310 h 4939827"/>
              <a:gd name="connsiteX104" fmla="*/ 1568079 w 12192000"/>
              <a:gd name="connsiteY104" fmla="*/ 462531 h 4939827"/>
              <a:gd name="connsiteX105" fmla="*/ 1622516 w 12192000"/>
              <a:gd name="connsiteY105" fmla="*/ 466058 h 4939827"/>
              <a:gd name="connsiteX106" fmla="*/ 1655457 w 12192000"/>
              <a:gd name="connsiteY106" fmla="*/ 465359 h 4939827"/>
              <a:gd name="connsiteX107" fmla="*/ 1717454 w 12192000"/>
              <a:gd name="connsiteY107" fmla="*/ 417203 h 4939827"/>
              <a:gd name="connsiteX108" fmla="*/ 1913794 w 12192000"/>
              <a:gd name="connsiteY108" fmla="*/ 365255 h 4939827"/>
              <a:gd name="connsiteX109" fmla="*/ 2129762 w 12192000"/>
              <a:gd name="connsiteY109" fmla="*/ 367832 h 4939827"/>
              <a:gd name="connsiteX110" fmla="*/ 2376970 w 12192000"/>
              <a:gd name="connsiteY110" fmla="*/ 350129 h 4939827"/>
              <a:gd name="connsiteX111" fmla="*/ 2480155 w 12192000"/>
              <a:gd name="connsiteY111" fmla="*/ 359227 h 4939827"/>
              <a:gd name="connsiteX112" fmla="*/ 2586782 w 12192000"/>
              <a:gd name="connsiteY112" fmla="*/ 339352 h 4939827"/>
              <a:gd name="connsiteX113" fmla="*/ 2654496 w 12192000"/>
              <a:gd name="connsiteY113" fmla="*/ 315431 h 4939827"/>
              <a:gd name="connsiteX114" fmla="*/ 2788947 w 12192000"/>
              <a:gd name="connsiteY114" fmla="*/ 250375 h 4939827"/>
              <a:gd name="connsiteX115" fmla="*/ 2885389 w 12192000"/>
              <a:gd name="connsiteY115" fmla="*/ 255259 h 4939827"/>
              <a:gd name="connsiteX116" fmla="*/ 3045916 w 12192000"/>
              <a:gd name="connsiteY116" fmla="*/ 261030 h 4939827"/>
              <a:gd name="connsiteX117" fmla="*/ 3074187 w 12192000"/>
              <a:gd name="connsiteY117" fmla="*/ 243226 h 4939827"/>
              <a:gd name="connsiteX118" fmla="*/ 3103677 w 12192000"/>
              <a:gd name="connsiteY118" fmla="*/ 209527 h 4939827"/>
              <a:gd name="connsiteX119" fmla="*/ 3126759 w 12192000"/>
              <a:gd name="connsiteY119" fmla="*/ 211226 h 4939827"/>
              <a:gd name="connsiteX120" fmla="*/ 3164020 w 12192000"/>
              <a:gd name="connsiteY120" fmla="*/ 212779 h 4939827"/>
              <a:gd name="connsiteX121" fmla="*/ 3285019 w 12192000"/>
              <a:gd name="connsiteY121" fmla="*/ 220535 h 4939827"/>
              <a:gd name="connsiteX122" fmla="*/ 3365154 w 12192000"/>
              <a:gd name="connsiteY122" fmla="*/ 226416 h 4939827"/>
              <a:gd name="connsiteX123" fmla="*/ 3367507 w 12192000"/>
              <a:gd name="connsiteY123" fmla="*/ 225416 h 4939827"/>
              <a:gd name="connsiteX124" fmla="*/ 3387567 w 12192000"/>
              <a:gd name="connsiteY124" fmla="*/ 227103 h 4939827"/>
              <a:gd name="connsiteX125" fmla="*/ 3424753 w 12192000"/>
              <a:gd name="connsiteY125" fmla="*/ 244380 h 4939827"/>
              <a:gd name="connsiteX126" fmla="*/ 3498001 w 12192000"/>
              <a:gd name="connsiteY126" fmla="*/ 231941 h 4939827"/>
              <a:gd name="connsiteX127" fmla="*/ 3561557 w 12192000"/>
              <a:gd name="connsiteY127" fmla="*/ 228095 h 4939827"/>
              <a:gd name="connsiteX128" fmla="*/ 3611920 w 12192000"/>
              <a:gd name="connsiteY128" fmla="*/ 218094 h 4939827"/>
              <a:gd name="connsiteX129" fmla="*/ 3620528 w 12192000"/>
              <a:gd name="connsiteY129" fmla="*/ 218788 h 4939827"/>
              <a:gd name="connsiteX130" fmla="*/ 3620766 w 12192000"/>
              <a:gd name="connsiteY130" fmla="*/ 218511 h 4939827"/>
              <a:gd name="connsiteX131" fmla="*/ 3629977 w 12192000"/>
              <a:gd name="connsiteY131" fmla="*/ 218664 h 4939827"/>
              <a:gd name="connsiteX132" fmla="*/ 3636217 w 12192000"/>
              <a:gd name="connsiteY132" fmla="*/ 220048 h 4939827"/>
              <a:gd name="connsiteX133" fmla="*/ 3709484 w 12192000"/>
              <a:gd name="connsiteY133" fmla="*/ 186927 h 4939827"/>
              <a:gd name="connsiteX134" fmla="*/ 3761342 w 12192000"/>
              <a:gd name="connsiteY134" fmla="*/ 177474 h 4939827"/>
              <a:gd name="connsiteX135" fmla="*/ 3799748 w 12192000"/>
              <a:gd name="connsiteY135" fmla="*/ 167154 h 4939827"/>
              <a:gd name="connsiteX136" fmla="*/ 3812225 w 12192000"/>
              <a:gd name="connsiteY136" fmla="*/ 189020 h 4939827"/>
              <a:gd name="connsiteX137" fmla="*/ 3864537 w 12192000"/>
              <a:gd name="connsiteY137" fmla="*/ 200742 h 4939827"/>
              <a:gd name="connsiteX138" fmla="*/ 4028476 w 12192000"/>
              <a:gd name="connsiteY138" fmla="*/ 223679 h 4939827"/>
              <a:gd name="connsiteX139" fmla="*/ 4191582 w 12192000"/>
              <a:gd name="connsiteY139" fmla="*/ 238952 h 4939827"/>
              <a:gd name="connsiteX140" fmla="*/ 4251024 w 12192000"/>
              <a:gd name="connsiteY140" fmla="*/ 240874 h 4939827"/>
              <a:gd name="connsiteX141" fmla="*/ 4355275 w 12192000"/>
              <a:gd name="connsiteY141" fmla="*/ 260205 h 4939827"/>
              <a:gd name="connsiteX142" fmla="*/ 4423807 w 12192000"/>
              <a:gd name="connsiteY142" fmla="*/ 270366 h 4939827"/>
              <a:gd name="connsiteX143" fmla="*/ 4558432 w 12192000"/>
              <a:gd name="connsiteY143" fmla="*/ 269194 h 4939827"/>
              <a:gd name="connsiteX144" fmla="*/ 4635061 w 12192000"/>
              <a:gd name="connsiteY144" fmla="*/ 280682 h 4939827"/>
              <a:gd name="connsiteX145" fmla="*/ 4807427 w 12192000"/>
              <a:gd name="connsiteY145" fmla="*/ 276835 h 4939827"/>
              <a:gd name="connsiteX146" fmla="*/ 5028933 w 12192000"/>
              <a:gd name="connsiteY146" fmla="*/ 183887 h 4939827"/>
              <a:gd name="connsiteX147" fmla="*/ 5093642 w 12192000"/>
              <a:gd name="connsiteY147" fmla="*/ 177214 h 4939827"/>
              <a:gd name="connsiteX148" fmla="*/ 5102642 w 12192000"/>
              <a:gd name="connsiteY148" fmla="*/ 186816 h 4939827"/>
              <a:gd name="connsiteX149" fmla="*/ 5193590 w 12192000"/>
              <a:gd name="connsiteY149" fmla="*/ 136361 h 4939827"/>
              <a:gd name="connsiteX150" fmla="*/ 5323922 w 12192000"/>
              <a:gd name="connsiteY150" fmla="*/ 146332 h 4939827"/>
              <a:gd name="connsiteX151" fmla="*/ 5421860 w 12192000"/>
              <a:gd name="connsiteY151" fmla="*/ 167298 h 4939827"/>
              <a:gd name="connsiteX152" fmla="*/ 5476948 w 12192000"/>
              <a:gd name="connsiteY152" fmla="*/ 173249 h 4939827"/>
              <a:gd name="connsiteX153" fmla="*/ 5516842 w 12192000"/>
              <a:gd name="connsiteY153" fmla="*/ 184018 h 4939827"/>
              <a:gd name="connsiteX154" fmla="*/ 5619415 w 12192000"/>
              <a:gd name="connsiteY154" fmla="*/ 176781 h 4939827"/>
              <a:gd name="connsiteX155" fmla="*/ 5789867 w 12192000"/>
              <a:gd name="connsiteY155" fmla="*/ 150304 h 4939827"/>
              <a:gd name="connsiteX156" fmla="*/ 5825953 w 12192000"/>
              <a:gd name="connsiteY156" fmla="*/ 147907 h 4939827"/>
              <a:gd name="connsiteX157" fmla="*/ 5856168 w 12192000"/>
              <a:gd name="connsiteY157" fmla="*/ 158719 h 4939827"/>
              <a:gd name="connsiteX158" fmla="*/ 5862476 w 12192000"/>
              <a:gd name="connsiteY158" fmla="*/ 172447 h 4939827"/>
              <a:gd name="connsiteX159" fmla="*/ 5882195 w 12192000"/>
              <a:gd name="connsiteY159" fmla="*/ 173195 h 4939827"/>
              <a:gd name="connsiteX160" fmla="*/ 5887271 w 12192000"/>
              <a:gd name="connsiteY160" fmla="*/ 176084 h 4939827"/>
              <a:gd name="connsiteX161" fmla="*/ 5916552 w 12192000"/>
              <a:gd name="connsiteY161" fmla="*/ 189955 h 4939827"/>
              <a:gd name="connsiteX162" fmla="*/ 5983240 w 12192000"/>
              <a:gd name="connsiteY162" fmla="*/ 152755 h 4939827"/>
              <a:gd name="connsiteX163" fmla="*/ 6152287 w 12192000"/>
              <a:gd name="connsiteY163" fmla="*/ 116736 h 4939827"/>
              <a:gd name="connsiteX164" fmla="*/ 6415830 w 12192000"/>
              <a:gd name="connsiteY164" fmla="*/ 136006 h 4939827"/>
              <a:gd name="connsiteX165" fmla="*/ 6756965 w 12192000"/>
              <a:gd name="connsiteY165" fmla="*/ 57636 h 4939827"/>
              <a:gd name="connsiteX166" fmla="*/ 6965101 w 12192000"/>
              <a:gd name="connsiteY166" fmla="*/ 25718 h 4939827"/>
              <a:gd name="connsiteX167" fmla="*/ 6986370 w 12192000"/>
              <a:gd name="connsiteY167" fmla="*/ 12659 h 4939827"/>
              <a:gd name="connsiteX168" fmla="*/ 6989536 w 12192000"/>
              <a:gd name="connsiteY168" fmla="*/ 14528 h 4939827"/>
              <a:gd name="connsiteX169" fmla="*/ 7015933 w 12192000"/>
              <a:gd name="connsiteY169" fmla="*/ 9653 h 4939827"/>
              <a:gd name="connsiteX170" fmla="*/ 7020592 w 12192000"/>
              <a:gd name="connsiteY170" fmla="*/ 1651 h 4939827"/>
              <a:gd name="connsiteX171" fmla="*/ 7025905 w 12192000"/>
              <a:gd name="connsiteY171"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43464 w 12192000"/>
              <a:gd name="connsiteY12" fmla="*/ 68367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52584 w 12192000"/>
              <a:gd name="connsiteY17" fmla="*/ 170181 h 4939827"/>
              <a:gd name="connsiteX18" fmla="*/ 8009534 w 12192000"/>
              <a:gd name="connsiteY18" fmla="*/ 176441 h 4939827"/>
              <a:gd name="connsiteX19" fmla="*/ 8058681 w 12192000"/>
              <a:gd name="connsiteY19" fmla="*/ 219431 h 4939827"/>
              <a:gd name="connsiteX20" fmla="*/ 8126175 w 12192000"/>
              <a:gd name="connsiteY20" fmla="*/ 240005 h 4939827"/>
              <a:gd name="connsiteX21" fmla="*/ 8166439 w 12192000"/>
              <a:gd name="connsiteY21" fmla="*/ 252699 h 4939827"/>
              <a:gd name="connsiteX22" fmla="*/ 8281371 w 12192000"/>
              <a:gd name="connsiteY22" fmla="*/ 256875 h 4939827"/>
              <a:gd name="connsiteX23" fmla="*/ 8381609 w 12192000"/>
              <a:gd name="connsiteY23" fmla="*/ 240618 h 4939827"/>
              <a:gd name="connsiteX24" fmla="*/ 8406759 w 12192000"/>
              <a:gd name="connsiteY24" fmla="*/ 232517 h 4939827"/>
              <a:gd name="connsiteX25" fmla="*/ 8426506 w 12192000"/>
              <a:gd name="connsiteY25" fmla="*/ 241842 h 4939827"/>
              <a:gd name="connsiteX26" fmla="*/ 8427949 w 12192000"/>
              <a:gd name="connsiteY26" fmla="*/ 240981 h 4939827"/>
              <a:gd name="connsiteX27" fmla="*/ 8441468 w 12192000"/>
              <a:gd name="connsiteY27" fmla="*/ 241157 h 4939827"/>
              <a:gd name="connsiteX28" fmla="*/ 8565757 w 12192000"/>
              <a:gd name="connsiteY28" fmla="*/ 255317 h 4939827"/>
              <a:gd name="connsiteX29" fmla="*/ 8573171 w 12192000"/>
              <a:gd name="connsiteY29" fmla="*/ 258426 h 4939827"/>
              <a:gd name="connsiteX30" fmla="*/ 8573548 w 12192000"/>
              <a:gd name="connsiteY30" fmla="*/ 258241 h 4939827"/>
              <a:gd name="connsiteX31" fmla="*/ 8581827 w 12192000"/>
              <a:gd name="connsiteY31" fmla="*/ 261028 h 4939827"/>
              <a:gd name="connsiteX32" fmla="*/ 8586687 w 12192000"/>
              <a:gd name="connsiteY32" fmla="*/ 264089 h 4939827"/>
              <a:gd name="connsiteX33" fmla="*/ 8601067 w 12192000"/>
              <a:gd name="connsiteY33" fmla="*/ 270114 h 4939827"/>
              <a:gd name="connsiteX34" fmla="*/ 8672650 w 12192000"/>
              <a:gd name="connsiteY34" fmla="*/ 254821 h 4939827"/>
              <a:gd name="connsiteX35" fmla="*/ 8785543 w 12192000"/>
              <a:gd name="connsiteY35" fmla="*/ 263406 h 4939827"/>
              <a:gd name="connsiteX36" fmla="*/ 8830588 w 12192000"/>
              <a:gd name="connsiteY36" fmla="*/ 265483 h 4939827"/>
              <a:gd name="connsiteX37" fmla="*/ 8905142 w 12192000"/>
              <a:gd name="connsiteY37" fmla="*/ 264958 h 4939827"/>
              <a:gd name="connsiteX38" fmla="*/ 8968582 w 12192000"/>
              <a:gd name="connsiteY38" fmla="*/ 262728 h 4939827"/>
              <a:gd name="connsiteX39" fmla="*/ 8972994 w 12192000"/>
              <a:gd name="connsiteY39" fmla="*/ 263284 h 4939827"/>
              <a:gd name="connsiteX40" fmla="*/ 9004605 w 12192000"/>
              <a:gd name="connsiteY40" fmla="*/ 258041 h 4939827"/>
              <a:gd name="connsiteX41" fmla="*/ 9016165 w 12192000"/>
              <a:gd name="connsiteY41" fmla="*/ 261258 h 4939827"/>
              <a:gd name="connsiteX42" fmla="*/ 9043297 w 12192000"/>
              <a:gd name="connsiteY42" fmla="*/ 281547 h 4939827"/>
              <a:gd name="connsiteX43" fmla="*/ 9048315 w 12192000"/>
              <a:gd name="connsiteY43" fmla="*/ 279264 h 4939827"/>
              <a:gd name="connsiteX44" fmla="*/ 9054706 w 12192000"/>
              <a:gd name="connsiteY44" fmla="*/ 278538 h 4939827"/>
              <a:gd name="connsiteX45" fmla="*/ 9070919 w 12192000"/>
              <a:gd name="connsiteY45" fmla="*/ 281810 h 4939827"/>
              <a:gd name="connsiteX46" fmla="*/ 9076813 w 12192000"/>
              <a:gd name="connsiteY46" fmla="*/ 283909 h 4939827"/>
              <a:gd name="connsiteX47" fmla="*/ 9085871 w 12192000"/>
              <a:gd name="connsiteY47" fmla="*/ 285133 h 4939827"/>
              <a:gd name="connsiteX48" fmla="*/ 9086159 w 12192000"/>
              <a:gd name="connsiteY48" fmla="*/ 284887 h 4939827"/>
              <a:gd name="connsiteX49" fmla="*/ 9134606 w 12192000"/>
              <a:gd name="connsiteY49" fmla="*/ 288168 h 4939827"/>
              <a:gd name="connsiteX50" fmla="*/ 9195590 w 12192000"/>
              <a:gd name="connsiteY50" fmla="*/ 279568 h 4939827"/>
              <a:gd name="connsiteX51" fmla="*/ 9219336 w 12192000"/>
              <a:gd name="connsiteY51" fmla="*/ 278133 h 4939827"/>
              <a:gd name="connsiteX52" fmla="*/ 9232362 w 12192000"/>
              <a:gd name="connsiteY52" fmla="*/ 275894 h 4939827"/>
              <a:gd name="connsiteX53" fmla="*/ 9233396 w 12192000"/>
              <a:gd name="connsiteY53" fmla="*/ 274803 h 4939827"/>
              <a:gd name="connsiteX54" fmla="*/ 9256213 w 12192000"/>
              <a:gd name="connsiteY54" fmla="*/ 281576 h 4939827"/>
              <a:gd name="connsiteX55" fmla="*/ 9262377 w 12192000"/>
              <a:gd name="connsiteY55" fmla="*/ 286635 h 4939827"/>
              <a:gd name="connsiteX56" fmla="*/ 9287089 w 12192000"/>
              <a:gd name="connsiteY56" fmla="*/ 303891 h 4939827"/>
              <a:gd name="connsiteX57" fmla="*/ 9371484 w 12192000"/>
              <a:gd name="connsiteY57" fmla="*/ 329634 h 4939827"/>
              <a:gd name="connsiteX58" fmla="*/ 9404829 w 12192000"/>
              <a:gd name="connsiteY58" fmla="*/ 339038 h 4939827"/>
              <a:gd name="connsiteX59" fmla="*/ 9427021 w 12192000"/>
              <a:gd name="connsiteY59" fmla="*/ 358784 h 4939827"/>
              <a:gd name="connsiteX60" fmla="*/ 9670844 w 12192000"/>
              <a:gd name="connsiteY60" fmla="*/ 405128 h 4939827"/>
              <a:gd name="connsiteX61" fmla="*/ 9816083 w 12192000"/>
              <a:gd name="connsiteY61" fmla="*/ 416573 h 4939827"/>
              <a:gd name="connsiteX62" fmla="*/ 9936741 w 12192000"/>
              <a:gd name="connsiteY62" fmla="*/ 437044 h 4939827"/>
              <a:gd name="connsiteX63" fmla="*/ 10050093 w 12192000"/>
              <a:gd name="connsiteY63" fmla="*/ 443783 h 4939827"/>
              <a:gd name="connsiteX64" fmla="*/ 10130090 w 12192000"/>
              <a:gd name="connsiteY64" fmla="*/ 459520 h 4939827"/>
              <a:gd name="connsiteX65" fmla="*/ 10173456 w 12192000"/>
              <a:gd name="connsiteY65" fmla="*/ 457749 h 4939827"/>
              <a:gd name="connsiteX66" fmla="*/ 10218232 w 12192000"/>
              <a:gd name="connsiteY66" fmla="*/ 459820 h 4939827"/>
              <a:gd name="connsiteX67" fmla="*/ 10354176 w 12192000"/>
              <a:gd name="connsiteY67" fmla="*/ 471377 h 4939827"/>
              <a:gd name="connsiteX68" fmla="*/ 10430681 w 12192000"/>
              <a:gd name="connsiteY68" fmla="*/ 481226 h 4939827"/>
              <a:gd name="connsiteX69" fmla="*/ 10478169 w 12192000"/>
              <a:gd name="connsiteY69" fmla="*/ 481774 h 4939827"/>
              <a:gd name="connsiteX70" fmla="*/ 10540907 w 12192000"/>
              <a:gd name="connsiteY70" fmla="*/ 485607 h 4939827"/>
              <a:gd name="connsiteX71" fmla="*/ 10614941 w 12192000"/>
              <a:gd name="connsiteY71" fmla="*/ 487592 h 4939827"/>
              <a:gd name="connsiteX72" fmla="*/ 10674098 w 12192000"/>
              <a:gd name="connsiteY72" fmla="*/ 521656 h 4939827"/>
              <a:gd name="connsiteX73" fmla="*/ 10874834 w 12192000"/>
              <a:gd name="connsiteY73" fmla="*/ 574867 h 4939827"/>
              <a:gd name="connsiteX74" fmla="*/ 10944981 w 12192000"/>
              <a:gd name="connsiteY74" fmla="*/ 615042 h 4939827"/>
              <a:gd name="connsiteX75" fmla="*/ 11006376 w 12192000"/>
              <a:gd name="connsiteY75" fmla="*/ 645957 h 4939827"/>
              <a:gd name="connsiteX76" fmla="*/ 11076308 w 12192000"/>
              <a:gd name="connsiteY76" fmla="*/ 675698 h 4939827"/>
              <a:gd name="connsiteX77" fmla="*/ 11148789 w 12192000"/>
              <a:gd name="connsiteY77" fmla="*/ 685041 h 4939827"/>
              <a:gd name="connsiteX78" fmla="*/ 11249129 w 12192000"/>
              <a:gd name="connsiteY78" fmla="*/ 684218 h 4939827"/>
              <a:gd name="connsiteX79" fmla="*/ 11299915 w 12192000"/>
              <a:gd name="connsiteY79" fmla="*/ 692177 h 4939827"/>
              <a:gd name="connsiteX80" fmla="*/ 11386973 w 12192000"/>
              <a:gd name="connsiteY80" fmla="*/ 708209 h 4939827"/>
              <a:gd name="connsiteX81" fmla="*/ 11500105 w 12192000"/>
              <a:gd name="connsiteY81" fmla="*/ 735014 h 4939827"/>
              <a:gd name="connsiteX82" fmla="*/ 11621735 w 12192000"/>
              <a:gd name="connsiteY82" fmla="*/ 789584 h 4939827"/>
              <a:gd name="connsiteX83" fmla="*/ 11691200 w 12192000"/>
              <a:gd name="connsiteY83" fmla="*/ 867902 h 4939827"/>
              <a:gd name="connsiteX84" fmla="*/ 11819427 w 12192000"/>
              <a:gd name="connsiteY84" fmla="*/ 911634 h 4939827"/>
              <a:gd name="connsiteX85" fmla="*/ 11969720 w 12192000"/>
              <a:gd name="connsiteY85" fmla="*/ 964737 h 4939827"/>
              <a:gd name="connsiteX86" fmla="*/ 12055766 w 12192000"/>
              <a:gd name="connsiteY86" fmla="*/ 991268 h 4939827"/>
              <a:gd name="connsiteX87" fmla="*/ 12171539 w 12192000"/>
              <a:gd name="connsiteY87" fmla="*/ 995427 h 4939827"/>
              <a:gd name="connsiteX88" fmla="*/ 12187831 w 12192000"/>
              <a:gd name="connsiteY88" fmla="*/ 996580 h 4939827"/>
              <a:gd name="connsiteX89" fmla="*/ 12192000 w 12192000"/>
              <a:gd name="connsiteY89" fmla="*/ 996726 h 4939827"/>
              <a:gd name="connsiteX90" fmla="*/ 12192000 w 12192000"/>
              <a:gd name="connsiteY90" fmla="*/ 4939827 h 4939827"/>
              <a:gd name="connsiteX91" fmla="*/ 0 w 12192000"/>
              <a:gd name="connsiteY91" fmla="*/ 4939827 h 4939827"/>
              <a:gd name="connsiteX92" fmla="*/ 0 w 12192000"/>
              <a:gd name="connsiteY92" fmla="*/ 512043 h 4939827"/>
              <a:gd name="connsiteX93" fmla="*/ 7381 w 12192000"/>
              <a:gd name="connsiteY93" fmla="*/ 512580 h 4939827"/>
              <a:gd name="connsiteX94" fmla="*/ 100029 w 12192000"/>
              <a:gd name="connsiteY94" fmla="*/ 504758 h 4939827"/>
              <a:gd name="connsiteX95" fmla="*/ 155244 w 12192000"/>
              <a:gd name="connsiteY95" fmla="*/ 525130 h 4939827"/>
              <a:gd name="connsiteX96" fmla="*/ 254366 w 12192000"/>
              <a:gd name="connsiteY96" fmla="*/ 534449 h 4939827"/>
              <a:gd name="connsiteX97" fmla="*/ 447292 w 12192000"/>
              <a:gd name="connsiteY97" fmla="*/ 542725 h 4939827"/>
              <a:gd name="connsiteX98" fmla="*/ 628105 w 12192000"/>
              <a:gd name="connsiteY98" fmla="*/ 547853 h 4939827"/>
              <a:gd name="connsiteX99" fmla="*/ 783146 w 12192000"/>
              <a:gd name="connsiteY99" fmla="*/ 591799 h 4939827"/>
              <a:gd name="connsiteX100" fmla="*/ 1043676 w 12192000"/>
              <a:gd name="connsiteY100" fmla="*/ 591887 h 4939827"/>
              <a:gd name="connsiteX101" fmla="*/ 1281816 w 12192000"/>
              <a:gd name="connsiteY101" fmla="*/ 520946 h 4939827"/>
              <a:gd name="connsiteX102" fmla="*/ 1486347 w 12192000"/>
              <a:gd name="connsiteY102" fmla="*/ 487310 h 4939827"/>
              <a:gd name="connsiteX103" fmla="*/ 1568079 w 12192000"/>
              <a:gd name="connsiteY103" fmla="*/ 462531 h 4939827"/>
              <a:gd name="connsiteX104" fmla="*/ 1622516 w 12192000"/>
              <a:gd name="connsiteY104" fmla="*/ 466058 h 4939827"/>
              <a:gd name="connsiteX105" fmla="*/ 1655457 w 12192000"/>
              <a:gd name="connsiteY105" fmla="*/ 465359 h 4939827"/>
              <a:gd name="connsiteX106" fmla="*/ 1717454 w 12192000"/>
              <a:gd name="connsiteY106" fmla="*/ 417203 h 4939827"/>
              <a:gd name="connsiteX107" fmla="*/ 1913794 w 12192000"/>
              <a:gd name="connsiteY107" fmla="*/ 365255 h 4939827"/>
              <a:gd name="connsiteX108" fmla="*/ 2129762 w 12192000"/>
              <a:gd name="connsiteY108" fmla="*/ 367832 h 4939827"/>
              <a:gd name="connsiteX109" fmla="*/ 2376970 w 12192000"/>
              <a:gd name="connsiteY109" fmla="*/ 350129 h 4939827"/>
              <a:gd name="connsiteX110" fmla="*/ 2480155 w 12192000"/>
              <a:gd name="connsiteY110" fmla="*/ 359227 h 4939827"/>
              <a:gd name="connsiteX111" fmla="*/ 2586782 w 12192000"/>
              <a:gd name="connsiteY111" fmla="*/ 339352 h 4939827"/>
              <a:gd name="connsiteX112" fmla="*/ 2654496 w 12192000"/>
              <a:gd name="connsiteY112" fmla="*/ 315431 h 4939827"/>
              <a:gd name="connsiteX113" fmla="*/ 2788947 w 12192000"/>
              <a:gd name="connsiteY113" fmla="*/ 250375 h 4939827"/>
              <a:gd name="connsiteX114" fmla="*/ 2885389 w 12192000"/>
              <a:gd name="connsiteY114" fmla="*/ 255259 h 4939827"/>
              <a:gd name="connsiteX115" fmla="*/ 3045916 w 12192000"/>
              <a:gd name="connsiteY115" fmla="*/ 261030 h 4939827"/>
              <a:gd name="connsiteX116" fmla="*/ 3074187 w 12192000"/>
              <a:gd name="connsiteY116" fmla="*/ 243226 h 4939827"/>
              <a:gd name="connsiteX117" fmla="*/ 3103677 w 12192000"/>
              <a:gd name="connsiteY117" fmla="*/ 209527 h 4939827"/>
              <a:gd name="connsiteX118" fmla="*/ 3126759 w 12192000"/>
              <a:gd name="connsiteY118" fmla="*/ 211226 h 4939827"/>
              <a:gd name="connsiteX119" fmla="*/ 3164020 w 12192000"/>
              <a:gd name="connsiteY119" fmla="*/ 212779 h 4939827"/>
              <a:gd name="connsiteX120" fmla="*/ 3285019 w 12192000"/>
              <a:gd name="connsiteY120" fmla="*/ 220535 h 4939827"/>
              <a:gd name="connsiteX121" fmla="*/ 3365154 w 12192000"/>
              <a:gd name="connsiteY121" fmla="*/ 226416 h 4939827"/>
              <a:gd name="connsiteX122" fmla="*/ 3367507 w 12192000"/>
              <a:gd name="connsiteY122" fmla="*/ 225416 h 4939827"/>
              <a:gd name="connsiteX123" fmla="*/ 3387567 w 12192000"/>
              <a:gd name="connsiteY123" fmla="*/ 227103 h 4939827"/>
              <a:gd name="connsiteX124" fmla="*/ 3424753 w 12192000"/>
              <a:gd name="connsiteY124" fmla="*/ 244380 h 4939827"/>
              <a:gd name="connsiteX125" fmla="*/ 3498001 w 12192000"/>
              <a:gd name="connsiteY125" fmla="*/ 231941 h 4939827"/>
              <a:gd name="connsiteX126" fmla="*/ 3561557 w 12192000"/>
              <a:gd name="connsiteY126" fmla="*/ 228095 h 4939827"/>
              <a:gd name="connsiteX127" fmla="*/ 3611920 w 12192000"/>
              <a:gd name="connsiteY127" fmla="*/ 218094 h 4939827"/>
              <a:gd name="connsiteX128" fmla="*/ 3620528 w 12192000"/>
              <a:gd name="connsiteY128" fmla="*/ 218788 h 4939827"/>
              <a:gd name="connsiteX129" fmla="*/ 3620766 w 12192000"/>
              <a:gd name="connsiteY129" fmla="*/ 218511 h 4939827"/>
              <a:gd name="connsiteX130" fmla="*/ 3629977 w 12192000"/>
              <a:gd name="connsiteY130" fmla="*/ 218664 h 4939827"/>
              <a:gd name="connsiteX131" fmla="*/ 3636217 w 12192000"/>
              <a:gd name="connsiteY131" fmla="*/ 220048 h 4939827"/>
              <a:gd name="connsiteX132" fmla="*/ 3709484 w 12192000"/>
              <a:gd name="connsiteY132" fmla="*/ 186927 h 4939827"/>
              <a:gd name="connsiteX133" fmla="*/ 3761342 w 12192000"/>
              <a:gd name="connsiteY133" fmla="*/ 177474 h 4939827"/>
              <a:gd name="connsiteX134" fmla="*/ 3799748 w 12192000"/>
              <a:gd name="connsiteY134" fmla="*/ 167154 h 4939827"/>
              <a:gd name="connsiteX135" fmla="*/ 3812225 w 12192000"/>
              <a:gd name="connsiteY135" fmla="*/ 189020 h 4939827"/>
              <a:gd name="connsiteX136" fmla="*/ 3864537 w 12192000"/>
              <a:gd name="connsiteY136" fmla="*/ 200742 h 4939827"/>
              <a:gd name="connsiteX137" fmla="*/ 4028476 w 12192000"/>
              <a:gd name="connsiteY137" fmla="*/ 223679 h 4939827"/>
              <a:gd name="connsiteX138" fmla="*/ 4191582 w 12192000"/>
              <a:gd name="connsiteY138" fmla="*/ 238952 h 4939827"/>
              <a:gd name="connsiteX139" fmla="*/ 4251024 w 12192000"/>
              <a:gd name="connsiteY139" fmla="*/ 240874 h 4939827"/>
              <a:gd name="connsiteX140" fmla="*/ 4355275 w 12192000"/>
              <a:gd name="connsiteY140" fmla="*/ 260205 h 4939827"/>
              <a:gd name="connsiteX141" fmla="*/ 4423807 w 12192000"/>
              <a:gd name="connsiteY141" fmla="*/ 270366 h 4939827"/>
              <a:gd name="connsiteX142" fmla="*/ 4558432 w 12192000"/>
              <a:gd name="connsiteY142" fmla="*/ 269194 h 4939827"/>
              <a:gd name="connsiteX143" fmla="*/ 4635061 w 12192000"/>
              <a:gd name="connsiteY143" fmla="*/ 280682 h 4939827"/>
              <a:gd name="connsiteX144" fmla="*/ 4807427 w 12192000"/>
              <a:gd name="connsiteY144" fmla="*/ 276835 h 4939827"/>
              <a:gd name="connsiteX145" fmla="*/ 5028933 w 12192000"/>
              <a:gd name="connsiteY145" fmla="*/ 183887 h 4939827"/>
              <a:gd name="connsiteX146" fmla="*/ 5093642 w 12192000"/>
              <a:gd name="connsiteY146" fmla="*/ 177214 h 4939827"/>
              <a:gd name="connsiteX147" fmla="*/ 5102642 w 12192000"/>
              <a:gd name="connsiteY147" fmla="*/ 186816 h 4939827"/>
              <a:gd name="connsiteX148" fmla="*/ 5193590 w 12192000"/>
              <a:gd name="connsiteY148" fmla="*/ 136361 h 4939827"/>
              <a:gd name="connsiteX149" fmla="*/ 5323922 w 12192000"/>
              <a:gd name="connsiteY149" fmla="*/ 146332 h 4939827"/>
              <a:gd name="connsiteX150" fmla="*/ 5421860 w 12192000"/>
              <a:gd name="connsiteY150" fmla="*/ 167298 h 4939827"/>
              <a:gd name="connsiteX151" fmla="*/ 5476948 w 12192000"/>
              <a:gd name="connsiteY151" fmla="*/ 173249 h 4939827"/>
              <a:gd name="connsiteX152" fmla="*/ 5516842 w 12192000"/>
              <a:gd name="connsiteY152" fmla="*/ 184018 h 4939827"/>
              <a:gd name="connsiteX153" fmla="*/ 5619415 w 12192000"/>
              <a:gd name="connsiteY153" fmla="*/ 176781 h 4939827"/>
              <a:gd name="connsiteX154" fmla="*/ 5789867 w 12192000"/>
              <a:gd name="connsiteY154" fmla="*/ 150304 h 4939827"/>
              <a:gd name="connsiteX155" fmla="*/ 5825953 w 12192000"/>
              <a:gd name="connsiteY155" fmla="*/ 147907 h 4939827"/>
              <a:gd name="connsiteX156" fmla="*/ 5856168 w 12192000"/>
              <a:gd name="connsiteY156" fmla="*/ 158719 h 4939827"/>
              <a:gd name="connsiteX157" fmla="*/ 5862476 w 12192000"/>
              <a:gd name="connsiteY157" fmla="*/ 172447 h 4939827"/>
              <a:gd name="connsiteX158" fmla="*/ 5882195 w 12192000"/>
              <a:gd name="connsiteY158" fmla="*/ 173195 h 4939827"/>
              <a:gd name="connsiteX159" fmla="*/ 5887271 w 12192000"/>
              <a:gd name="connsiteY159" fmla="*/ 176084 h 4939827"/>
              <a:gd name="connsiteX160" fmla="*/ 5916552 w 12192000"/>
              <a:gd name="connsiteY160" fmla="*/ 189955 h 4939827"/>
              <a:gd name="connsiteX161" fmla="*/ 5983240 w 12192000"/>
              <a:gd name="connsiteY161" fmla="*/ 152755 h 4939827"/>
              <a:gd name="connsiteX162" fmla="*/ 6152287 w 12192000"/>
              <a:gd name="connsiteY162" fmla="*/ 116736 h 4939827"/>
              <a:gd name="connsiteX163" fmla="*/ 6415830 w 12192000"/>
              <a:gd name="connsiteY163" fmla="*/ 136006 h 4939827"/>
              <a:gd name="connsiteX164" fmla="*/ 6756965 w 12192000"/>
              <a:gd name="connsiteY164" fmla="*/ 57636 h 4939827"/>
              <a:gd name="connsiteX165" fmla="*/ 6965101 w 12192000"/>
              <a:gd name="connsiteY165" fmla="*/ 25718 h 4939827"/>
              <a:gd name="connsiteX166" fmla="*/ 6986370 w 12192000"/>
              <a:gd name="connsiteY166" fmla="*/ 12659 h 4939827"/>
              <a:gd name="connsiteX167" fmla="*/ 6989536 w 12192000"/>
              <a:gd name="connsiteY167" fmla="*/ 14528 h 4939827"/>
              <a:gd name="connsiteX168" fmla="*/ 7015933 w 12192000"/>
              <a:gd name="connsiteY168" fmla="*/ 9653 h 4939827"/>
              <a:gd name="connsiteX169" fmla="*/ 7020592 w 12192000"/>
              <a:gd name="connsiteY169" fmla="*/ 1651 h 4939827"/>
              <a:gd name="connsiteX170" fmla="*/ 7025905 w 12192000"/>
              <a:gd name="connsiteY170"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52584 w 12192000"/>
              <a:gd name="connsiteY17" fmla="*/ 170181 h 4939827"/>
              <a:gd name="connsiteX18" fmla="*/ 8009534 w 12192000"/>
              <a:gd name="connsiteY18" fmla="*/ 176441 h 4939827"/>
              <a:gd name="connsiteX19" fmla="*/ 8058681 w 12192000"/>
              <a:gd name="connsiteY19" fmla="*/ 219431 h 4939827"/>
              <a:gd name="connsiteX20" fmla="*/ 8126175 w 12192000"/>
              <a:gd name="connsiteY20" fmla="*/ 240005 h 4939827"/>
              <a:gd name="connsiteX21" fmla="*/ 8166439 w 12192000"/>
              <a:gd name="connsiteY21" fmla="*/ 252699 h 4939827"/>
              <a:gd name="connsiteX22" fmla="*/ 8281371 w 12192000"/>
              <a:gd name="connsiteY22" fmla="*/ 256875 h 4939827"/>
              <a:gd name="connsiteX23" fmla="*/ 8381609 w 12192000"/>
              <a:gd name="connsiteY23" fmla="*/ 240618 h 4939827"/>
              <a:gd name="connsiteX24" fmla="*/ 8406759 w 12192000"/>
              <a:gd name="connsiteY24" fmla="*/ 232517 h 4939827"/>
              <a:gd name="connsiteX25" fmla="*/ 8426506 w 12192000"/>
              <a:gd name="connsiteY25" fmla="*/ 241842 h 4939827"/>
              <a:gd name="connsiteX26" fmla="*/ 8427949 w 12192000"/>
              <a:gd name="connsiteY26" fmla="*/ 240981 h 4939827"/>
              <a:gd name="connsiteX27" fmla="*/ 8441468 w 12192000"/>
              <a:gd name="connsiteY27" fmla="*/ 241157 h 4939827"/>
              <a:gd name="connsiteX28" fmla="*/ 8565757 w 12192000"/>
              <a:gd name="connsiteY28" fmla="*/ 255317 h 4939827"/>
              <a:gd name="connsiteX29" fmla="*/ 8573171 w 12192000"/>
              <a:gd name="connsiteY29" fmla="*/ 258426 h 4939827"/>
              <a:gd name="connsiteX30" fmla="*/ 8573548 w 12192000"/>
              <a:gd name="connsiteY30" fmla="*/ 258241 h 4939827"/>
              <a:gd name="connsiteX31" fmla="*/ 8581827 w 12192000"/>
              <a:gd name="connsiteY31" fmla="*/ 261028 h 4939827"/>
              <a:gd name="connsiteX32" fmla="*/ 8586687 w 12192000"/>
              <a:gd name="connsiteY32" fmla="*/ 264089 h 4939827"/>
              <a:gd name="connsiteX33" fmla="*/ 8601067 w 12192000"/>
              <a:gd name="connsiteY33" fmla="*/ 270114 h 4939827"/>
              <a:gd name="connsiteX34" fmla="*/ 8672650 w 12192000"/>
              <a:gd name="connsiteY34" fmla="*/ 254821 h 4939827"/>
              <a:gd name="connsiteX35" fmla="*/ 8785543 w 12192000"/>
              <a:gd name="connsiteY35" fmla="*/ 263406 h 4939827"/>
              <a:gd name="connsiteX36" fmla="*/ 8830588 w 12192000"/>
              <a:gd name="connsiteY36" fmla="*/ 265483 h 4939827"/>
              <a:gd name="connsiteX37" fmla="*/ 8905142 w 12192000"/>
              <a:gd name="connsiteY37" fmla="*/ 264958 h 4939827"/>
              <a:gd name="connsiteX38" fmla="*/ 8968582 w 12192000"/>
              <a:gd name="connsiteY38" fmla="*/ 262728 h 4939827"/>
              <a:gd name="connsiteX39" fmla="*/ 8972994 w 12192000"/>
              <a:gd name="connsiteY39" fmla="*/ 263284 h 4939827"/>
              <a:gd name="connsiteX40" fmla="*/ 9004605 w 12192000"/>
              <a:gd name="connsiteY40" fmla="*/ 258041 h 4939827"/>
              <a:gd name="connsiteX41" fmla="*/ 9016165 w 12192000"/>
              <a:gd name="connsiteY41" fmla="*/ 261258 h 4939827"/>
              <a:gd name="connsiteX42" fmla="*/ 9043297 w 12192000"/>
              <a:gd name="connsiteY42" fmla="*/ 281547 h 4939827"/>
              <a:gd name="connsiteX43" fmla="*/ 9048315 w 12192000"/>
              <a:gd name="connsiteY43" fmla="*/ 279264 h 4939827"/>
              <a:gd name="connsiteX44" fmla="*/ 9054706 w 12192000"/>
              <a:gd name="connsiteY44" fmla="*/ 278538 h 4939827"/>
              <a:gd name="connsiteX45" fmla="*/ 9070919 w 12192000"/>
              <a:gd name="connsiteY45" fmla="*/ 281810 h 4939827"/>
              <a:gd name="connsiteX46" fmla="*/ 9076813 w 12192000"/>
              <a:gd name="connsiteY46" fmla="*/ 283909 h 4939827"/>
              <a:gd name="connsiteX47" fmla="*/ 9085871 w 12192000"/>
              <a:gd name="connsiteY47" fmla="*/ 285133 h 4939827"/>
              <a:gd name="connsiteX48" fmla="*/ 9086159 w 12192000"/>
              <a:gd name="connsiteY48" fmla="*/ 284887 h 4939827"/>
              <a:gd name="connsiteX49" fmla="*/ 9134606 w 12192000"/>
              <a:gd name="connsiteY49" fmla="*/ 288168 h 4939827"/>
              <a:gd name="connsiteX50" fmla="*/ 9195590 w 12192000"/>
              <a:gd name="connsiteY50" fmla="*/ 279568 h 4939827"/>
              <a:gd name="connsiteX51" fmla="*/ 9219336 w 12192000"/>
              <a:gd name="connsiteY51" fmla="*/ 278133 h 4939827"/>
              <a:gd name="connsiteX52" fmla="*/ 9232362 w 12192000"/>
              <a:gd name="connsiteY52" fmla="*/ 275894 h 4939827"/>
              <a:gd name="connsiteX53" fmla="*/ 9233396 w 12192000"/>
              <a:gd name="connsiteY53" fmla="*/ 274803 h 4939827"/>
              <a:gd name="connsiteX54" fmla="*/ 9256213 w 12192000"/>
              <a:gd name="connsiteY54" fmla="*/ 281576 h 4939827"/>
              <a:gd name="connsiteX55" fmla="*/ 9262377 w 12192000"/>
              <a:gd name="connsiteY55" fmla="*/ 286635 h 4939827"/>
              <a:gd name="connsiteX56" fmla="*/ 9287089 w 12192000"/>
              <a:gd name="connsiteY56" fmla="*/ 303891 h 4939827"/>
              <a:gd name="connsiteX57" fmla="*/ 9371484 w 12192000"/>
              <a:gd name="connsiteY57" fmla="*/ 329634 h 4939827"/>
              <a:gd name="connsiteX58" fmla="*/ 9404829 w 12192000"/>
              <a:gd name="connsiteY58" fmla="*/ 339038 h 4939827"/>
              <a:gd name="connsiteX59" fmla="*/ 9427021 w 12192000"/>
              <a:gd name="connsiteY59" fmla="*/ 358784 h 4939827"/>
              <a:gd name="connsiteX60" fmla="*/ 9670844 w 12192000"/>
              <a:gd name="connsiteY60" fmla="*/ 405128 h 4939827"/>
              <a:gd name="connsiteX61" fmla="*/ 9816083 w 12192000"/>
              <a:gd name="connsiteY61" fmla="*/ 416573 h 4939827"/>
              <a:gd name="connsiteX62" fmla="*/ 9936741 w 12192000"/>
              <a:gd name="connsiteY62" fmla="*/ 437044 h 4939827"/>
              <a:gd name="connsiteX63" fmla="*/ 10050093 w 12192000"/>
              <a:gd name="connsiteY63" fmla="*/ 443783 h 4939827"/>
              <a:gd name="connsiteX64" fmla="*/ 10130090 w 12192000"/>
              <a:gd name="connsiteY64" fmla="*/ 459520 h 4939827"/>
              <a:gd name="connsiteX65" fmla="*/ 10173456 w 12192000"/>
              <a:gd name="connsiteY65" fmla="*/ 457749 h 4939827"/>
              <a:gd name="connsiteX66" fmla="*/ 10218232 w 12192000"/>
              <a:gd name="connsiteY66" fmla="*/ 459820 h 4939827"/>
              <a:gd name="connsiteX67" fmla="*/ 10354176 w 12192000"/>
              <a:gd name="connsiteY67" fmla="*/ 471377 h 4939827"/>
              <a:gd name="connsiteX68" fmla="*/ 10430681 w 12192000"/>
              <a:gd name="connsiteY68" fmla="*/ 481226 h 4939827"/>
              <a:gd name="connsiteX69" fmla="*/ 10478169 w 12192000"/>
              <a:gd name="connsiteY69" fmla="*/ 481774 h 4939827"/>
              <a:gd name="connsiteX70" fmla="*/ 10540907 w 12192000"/>
              <a:gd name="connsiteY70" fmla="*/ 485607 h 4939827"/>
              <a:gd name="connsiteX71" fmla="*/ 10614941 w 12192000"/>
              <a:gd name="connsiteY71" fmla="*/ 487592 h 4939827"/>
              <a:gd name="connsiteX72" fmla="*/ 10674098 w 12192000"/>
              <a:gd name="connsiteY72" fmla="*/ 521656 h 4939827"/>
              <a:gd name="connsiteX73" fmla="*/ 10874834 w 12192000"/>
              <a:gd name="connsiteY73" fmla="*/ 574867 h 4939827"/>
              <a:gd name="connsiteX74" fmla="*/ 10944981 w 12192000"/>
              <a:gd name="connsiteY74" fmla="*/ 615042 h 4939827"/>
              <a:gd name="connsiteX75" fmla="*/ 11006376 w 12192000"/>
              <a:gd name="connsiteY75" fmla="*/ 645957 h 4939827"/>
              <a:gd name="connsiteX76" fmla="*/ 11076308 w 12192000"/>
              <a:gd name="connsiteY76" fmla="*/ 675698 h 4939827"/>
              <a:gd name="connsiteX77" fmla="*/ 11148789 w 12192000"/>
              <a:gd name="connsiteY77" fmla="*/ 685041 h 4939827"/>
              <a:gd name="connsiteX78" fmla="*/ 11249129 w 12192000"/>
              <a:gd name="connsiteY78" fmla="*/ 684218 h 4939827"/>
              <a:gd name="connsiteX79" fmla="*/ 11299915 w 12192000"/>
              <a:gd name="connsiteY79" fmla="*/ 692177 h 4939827"/>
              <a:gd name="connsiteX80" fmla="*/ 11386973 w 12192000"/>
              <a:gd name="connsiteY80" fmla="*/ 708209 h 4939827"/>
              <a:gd name="connsiteX81" fmla="*/ 11500105 w 12192000"/>
              <a:gd name="connsiteY81" fmla="*/ 735014 h 4939827"/>
              <a:gd name="connsiteX82" fmla="*/ 11621735 w 12192000"/>
              <a:gd name="connsiteY82" fmla="*/ 789584 h 4939827"/>
              <a:gd name="connsiteX83" fmla="*/ 11691200 w 12192000"/>
              <a:gd name="connsiteY83" fmla="*/ 867902 h 4939827"/>
              <a:gd name="connsiteX84" fmla="*/ 11819427 w 12192000"/>
              <a:gd name="connsiteY84" fmla="*/ 911634 h 4939827"/>
              <a:gd name="connsiteX85" fmla="*/ 11969720 w 12192000"/>
              <a:gd name="connsiteY85" fmla="*/ 964737 h 4939827"/>
              <a:gd name="connsiteX86" fmla="*/ 12055766 w 12192000"/>
              <a:gd name="connsiteY86" fmla="*/ 991268 h 4939827"/>
              <a:gd name="connsiteX87" fmla="*/ 12171539 w 12192000"/>
              <a:gd name="connsiteY87" fmla="*/ 995427 h 4939827"/>
              <a:gd name="connsiteX88" fmla="*/ 12187831 w 12192000"/>
              <a:gd name="connsiteY88" fmla="*/ 996580 h 4939827"/>
              <a:gd name="connsiteX89" fmla="*/ 12192000 w 12192000"/>
              <a:gd name="connsiteY89" fmla="*/ 996726 h 4939827"/>
              <a:gd name="connsiteX90" fmla="*/ 12192000 w 12192000"/>
              <a:gd name="connsiteY90" fmla="*/ 4939827 h 4939827"/>
              <a:gd name="connsiteX91" fmla="*/ 0 w 12192000"/>
              <a:gd name="connsiteY91" fmla="*/ 4939827 h 4939827"/>
              <a:gd name="connsiteX92" fmla="*/ 0 w 12192000"/>
              <a:gd name="connsiteY92" fmla="*/ 512043 h 4939827"/>
              <a:gd name="connsiteX93" fmla="*/ 7381 w 12192000"/>
              <a:gd name="connsiteY93" fmla="*/ 512580 h 4939827"/>
              <a:gd name="connsiteX94" fmla="*/ 100029 w 12192000"/>
              <a:gd name="connsiteY94" fmla="*/ 504758 h 4939827"/>
              <a:gd name="connsiteX95" fmla="*/ 155244 w 12192000"/>
              <a:gd name="connsiteY95" fmla="*/ 525130 h 4939827"/>
              <a:gd name="connsiteX96" fmla="*/ 254366 w 12192000"/>
              <a:gd name="connsiteY96" fmla="*/ 534449 h 4939827"/>
              <a:gd name="connsiteX97" fmla="*/ 447292 w 12192000"/>
              <a:gd name="connsiteY97" fmla="*/ 542725 h 4939827"/>
              <a:gd name="connsiteX98" fmla="*/ 628105 w 12192000"/>
              <a:gd name="connsiteY98" fmla="*/ 547853 h 4939827"/>
              <a:gd name="connsiteX99" fmla="*/ 783146 w 12192000"/>
              <a:gd name="connsiteY99" fmla="*/ 591799 h 4939827"/>
              <a:gd name="connsiteX100" fmla="*/ 1043676 w 12192000"/>
              <a:gd name="connsiteY100" fmla="*/ 591887 h 4939827"/>
              <a:gd name="connsiteX101" fmla="*/ 1281816 w 12192000"/>
              <a:gd name="connsiteY101" fmla="*/ 520946 h 4939827"/>
              <a:gd name="connsiteX102" fmla="*/ 1486347 w 12192000"/>
              <a:gd name="connsiteY102" fmla="*/ 487310 h 4939827"/>
              <a:gd name="connsiteX103" fmla="*/ 1568079 w 12192000"/>
              <a:gd name="connsiteY103" fmla="*/ 462531 h 4939827"/>
              <a:gd name="connsiteX104" fmla="*/ 1622516 w 12192000"/>
              <a:gd name="connsiteY104" fmla="*/ 466058 h 4939827"/>
              <a:gd name="connsiteX105" fmla="*/ 1655457 w 12192000"/>
              <a:gd name="connsiteY105" fmla="*/ 465359 h 4939827"/>
              <a:gd name="connsiteX106" fmla="*/ 1717454 w 12192000"/>
              <a:gd name="connsiteY106" fmla="*/ 417203 h 4939827"/>
              <a:gd name="connsiteX107" fmla="*/ 1913794 w 12192000"/>
              <a:gd name="connsiteY107" fmla="*/ 365255 h 4939827"/>
              <a:gd name="connsiteX108" fmla="*/ 2129762 w 12192000"/>
              <a:gd name="connsiteY108" fmla="*/ 367832 h 4939827"/>
              <a:gd name="connsiteX109" fmla="*/ 2376970 w 12192000"/>
              <a:gd name="connsiteY109" fmla="*/ 350129 h 4939827"/>
              <a:gd name="connsiteX110" fmla="*/ 2480155 w 12192000"/>
              <a:gd name="connsiteY110" fmla="*/ 359227 h 4939827"/>
              <a:gd name="connsiteX111" fmla="*/ 2586782 w 12192000"/>
              <a:gd name="connsiteY111" fmla="*/ 339352 h 4939827"/>
              <a:gd name="connsiteX112" fmla="*/ 2654496 w 12192000"/>
              <a:gd name="connsiteY112" fmla="*/ 315431 h 4939827"/>
              <a:gd name="connsiteX113" fmla="*/ 2788947 w 12192000"/>
              <a:gd name="connsiteY113" fmla="*/ 250375 h 4939827"/>
              <a:gd name="connsiteX114" fmla="*/ 2885389 w 12192000"/>
              <a:gd name="connsiteY114" fmla="*/ 255259 h 4939827"/>
              <a:gd name="connsiteX115" fmla="*/ 3045916 w 12192000"/>
              <a:gd name="connsiteY115" fmla="*/ 261030 h 4939827"/>
              <a:gd name="connsiteX116" fmla="*/ 3074187 w 12192000"/>
              <a:gd name="connsiteY116" fmla="*/ 243226 h 4939827"/>
              <a:gd name="connsiteX117" fmla="*/ 3103677 w 12192000"/>
              <a:gd name="connsiteY117" fmla="*/ 209527 h 4939827"/>
              <a:gd name="connsiteX118" fmla="*/ 3126759 w 12192000"/>
              <a:gd name="connsiteY118" fmla="*/ 211226 h 4939827"/>
              <a:gd name="connsiteX119" fmla="*/ 3164020 w 12192000"/>
              <a:gd name="connsiteY119" fmla="*/ 212779 h 4939827"/>
              <a:gd name="connsiteX120" fmla="*/ 3285019 w 12192000"/>
              <a:gd name="connsiteY120" fmla="*/ 220535 h 4939827"/>
              <a:gd name="connsiteX121" fmla="*/ 3365154 w 12192000"/>
              <a:gd name="connsiteY121" fmla="*/ 226416 h 4939827"/>
              <a:gd name="connsiteX122" fmla="*/ 3367507 w 12192000"/>
              <a:gd name="connsiteY122" fmla="*/ 225416 h 4939827"/>
              <a:gd name="connsiteX123" fmla="*/ 3387567 w 12192000"/>
              <a:gd name="connsiteY123" fmla="*/ 227103 h 4939827"/>
              <a:gd name="connsiteX124" fmla="*/ 3424753 w 12192000"/>
              <a:gd name="connsiteY124" fmla="*/ 244380 h 4939827"/>
              <a:gd name="connsiteX125" fmla="*/ 3498001 w 12192000"/>
              <a:gd name="connsiteY125" fmla="*/ 231941 h 4939827"/>
              <a:gd name="connsiteX126" fmla="*/ 3561557 w 12192000"/>
              <a:gd name="connsiteY126" fmla="*/ 228095 h 4939827"/>
              <a:gd name="connsiteX127" fmla="*/ 3611920 w 12192000"/>
              <a:gd name="connsiteY127" fmla="*/ 218094 h 4939827"/>
              <a:gd name="connsiteX128" fmla="*/ 3620528 w 12192000"/>
              <a:gd name="connsiteY128" fmla="*/ 218788 h 4939827"/>
              <a:gd name="connsiteX129" fmla="*/ 3620766 w 12192000"/>
              <a:gd name="connsiteY129" fmla="*/ 218511 h 4939827"/>
              <a:gd name="connsiteX130" fmla="*/ 3629977 w 12192000"/>
              <a:gd name="connsiteY130" fmla="*/ 218664 h 4939827"/>
              <a:gd name="connsiteX131" fmla="*/ 3636217 w 12192000"/>
              <a:gd name="connsiteY131" fmla="*/ 220048 h 4939827"/>
              <a:gd name="connsiteX132" fmla="*/ 3709484 w 12192000"/>
              <a:gd name="connsiteY132" fmla="*/ 186927 h 4939827"/>
              <a:gd name="connsiteX133" fmla="*/ 3761342 w 12192000"/>
              <a:gd name="connsiteY133" fmla="*/ 177474 h 4939827"/>
              <a:gd name="connsiteX134" fmla="*/ 3799748 w 12192000"/>
              <a:gd name="connsiteY134" fmla="*/ 167154 h 4939827"/>
              <a:gd name="connsiteX135" fmla="*/ 3812225 w 12192000"/>
              <a:gd name="connsiteY135" fmla="*/ 189020 h 4939827"/>
              <a:gd name="connsiteX136" fmla="*/ 3864537 w 12192000"/>
              <a:gd name="connsiteY136" fmla="*/ 200742 h 4939827"/>
              <a:gd name="connsiteX137" fmla="*/ 4028476 w 12192000"/>
              <a:gd name="connsiteY137" fmla="*/ 223679 h 4939827"/>
              <a:gd name="connsiteX138" fmla="*/ 4191582 w 12192000"/>
              <a:gd name="connsiteY138" fmla="*/ 238952 h 4939827"/>
              <a:gd name="connsiteX139" fmla="*/ 4251024 w 12192000"/>
              <a:gd name="connsiteY139" fmla="*/ 240874 h 4939827"/>
              <a:gd name="connsiteX140" fmla="*/ 4355275 w 12192000"/>
              <a:gd name="connsiteY140" fmla="*/ 260205 h 4939827"/>
              <a:gd name="connsiteX141" fmla="*/ 4423807 w 12192000"/>
              <a:gd name="connsiteY141" fmla="*/ 270366 h 4939827"/>
              <a:gd name="connsiteX142" fmla="*/ 4558432 w 12192000"/>
              <a:gd name="connsiteY142" fmla="*/ 269194 h 4939827"/>
              <a:gd name="connsiteX143" fmla="*/ 4635061 w 12192000"/>
              <a:gd name="connsiteY143" fmla="*/ 280682 h 4939827"/>
              <a:gd name="connsiteX144" fmla="*/ 4807427 w 12192000"/>
              <a:gd name="connsiteY144" fmla="*/ 276835 h 4939827"/>
              <a:gd name="connsiteX145" fmla="*/ 5028933 w 12192000"/>
              <a:gd name="connsiteY145" fmla="*/ 183887 h 4939827"/>
              <a:gd name="connsiteX146" fmla="*/ 5093642 w 12192000"/>
              <a:gd name="connsiteY146" fmla="*/ 177214 h 4939827"/>
              <a:gd name="connsiteX147" fmla="*/ 5102642 w 12192000"/>
              <a:gd name="connsiteY147" fmla="*/ 186816 h 4939827"/>
              <a:gd name="connsiteX148" fmla="*/ 5193590 w 12192000"/>
              <a:gd name="connsiteY148" fmla="*/ 136361 h 4939827"/>
              <a:gd name="connsiteX149" fmla="*/ 5323922 w 12192000"/>
              <a:gd name="connsiteY149" fmla="*/ 146332 h 4939827"/>
              <a:gd name="connsiteX150" fmla="*/ 5421860 w 12192000"/>
              <a:gd name="connsiteY150" fmla="*/ 167298 h 4939827"/>
              <a:gd name="connsiteX151" fmla="*/ 5476948 w 12192000"/>
              <a:gd name="connsiteY151" fmla="*/ 173249 h 4939827"/>
              <a:gd name="connsiteX152" fmla="*/ 5516842 w 12192000"/>
              <a:gd name="connsiteY152" fmla="*/ 184018 h 4939827"/>
              <a:gd name="connsiteX153" fmla="*/ 5619415 w 12192000"/>
              <a:gd name="connsiteY153" fmla="*/ 176781 h 4939827"/>
              <a:gd name="connsiteX154" fmla="*/ 5789867 w 12192000"/>
              <a:gd name="connsiteY154" fmla="*/ 150304 h 4939827"/>
              <a:gd name="connsiteX155" fmla="*/ 5825953 w 12192000"/>
              <a:gd name="connsiteY155" fmla="*/ 147907 h 4939827"/>
              <a:gd name="connsiteX156" fmla="*/ 5856168 w 12192000"/>
              <a:gd name="connsiteY156" fmla="*/ 158719 h 4939827"/>
              <a:gd name="connsiteX157" fmla="*/ 5862476 w 12192000"/>
              <a:gd name="connsiteY157" fmla="*/ 172447 h 4939827"/>
              <a:gd name="connsiteX158" fmla="*/ 5882195 w 12192000"/>
              <a:gd name="connsiteY158" fmla="*/ 173195 h 4939827"/>
              <a:gd name="connsiteX159" fmla="*/ 5887271 w 12192000"/>
              <a:gd name="connsiteY159" fmla="*/ 176084 h 4939827"/>
              <a:gd name="connsiteX160" fmla="*/ 5916552 w 12192000"/>
              <a:gd name="connsiteY160" fmla="*/ 189955 h 4939827"/>
              <a:gd name="connsiteX161" fmla="*/ 5983240 w 12192000"/>
              <a:gd name="connsiteY161" fmla="*/ 152755 h 4939827"/>
              <a:gd name="connsiteX162" fmla="*/ 6152287 w 12192000"/>
              <a:gd name="connsiteY162" fmla="*/ 116736 h 4939827"/>
              <a:gd name="connsiteX163" fmla="*/ 6415830 w 12192000"/>
              <a:gd name="connsiteY163" fmla="*/ 136006 h 4939827"/>
              <a:gd name="connsiteX164" fmla="*/ 6756965 w 12192000"/>
              <a:gd name="connsiteY164" fmla="*/ 57636 h 4939827"/>
              <a:gd name="connsiteX165" fmla="*/ 6965101 w 12192000"/>
              <a:gd name="connsiteY165" fmla="*/ 25718 h 4939827"/>
              <a:gd name="connsiteX166" fmla="*/ 6986370 w 12192000"/>
              <a:gd name="connsiteY166" fmla="*/ 12659 h 4939827"/>
              <a:gd name="connsiteX167" fmla="*/ 6989536 w 12192000"/>
              <a:gd name="connsiteY167" fmla="*/ 14528 h 4939827"/>
              <a:gd name="connsiteX168" fmla="*/ 7015933 w 12192000"/>
              <a:gd name="connsiteY168" fmla="*/ 9653 h 4939827"/>
              <a:gd name="connsiteX169" fmla="*/ 7020592 w 12192000"/>
              <a:gd name="connsiteY169" fmla="*/ 1651 h 4939827"/>
              <a:gd name="connsiteX170" fmla="*/ 7025905 w 12192000"/>
              <a:gd name="connsiteY170"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52584 w 12192000"/>
              <a:gd name="connsiteY17" fmla="*/ 170181 h 4939827"/>
              <a:gd name="connsiteX18" fmla="*/ 8009534 w 12192000"/>
              <a:gd name="connsiteY18" fmla="*/ 176441 h 4939827"/>
              <a:gd name="connsiteX19" fmla="*/ 8058681 w 12192000"/>
              <a:gd name="connsiteY19" fmla="*/ 219431 h 4939827"/>
              <a:gd name="connsiteX20" fmla="*/ 8126175 w 12192000"/>
              <a:gd name="connsiteY20" fmla="*/ 240005 h 4939827"/>
              <a:gd name="connsiteX21" fmla="*/ 8166439 w 12192000"/>
              <a:gd name="connsiteY21" fmla="*/ 252699 h 4939827"/>
              <a:gd name="connsiteX22" fmla="*/ 8281371 w 12192000"/>
              <a:gd name="connsiteY22" fmla="*/ 256875 h 4939827"/>
              <a:gd name="connsiteX23" fmla="*/ 8381609 w 12192000"/>
              <a:gd name="connsiteY23" fmla="*/ 240618 h 4939827"/>
              <a:gd name="connsiteX24" fmla="*/ 8406759 w 12192000"/>
              <a:gd name="connsiteY24" fmla="*/ 232517 h 4939827"/>
              <a:gd name="connsiteX25" fmla="*/ 8426506 w 12192000"/>
              <a:gd name="connsiteY25" fmla="*/ 241842 h 4939827"/>
              <a:gd name="connsiteX26" fmla="*/ 8427949 w 12192000"/>
              <a:gd name="connsiteY26" fmla="*/ 240981 h 4939827"/>
              <a:gd name="connsiteX27" fmla="*/ 8441468 w 12192000"/>
              <a:gd name="connsiteY27" fmla="*/ 241157 h 4939827"/>
              <a:gd name="connsiteX28" fmla="*/ 8565757 w 12192000"/>
              <a:gd name="connsiteY28" fmla="*/ 255317 h 4939827"/>
              <a:gd name="connsiteX29" fmla="*/ 8573171 w 12192000"/>
              <a:gd name="connsiteY29" fmla="*/ 258426 h 4939827"/>
              <a:gd name="connsiteX30" fmla="*/ 8573548 w 12192000"/>
              <a:gd name="connsiteY30" fmla="*/ 258241 h 4939827"/>
              <a:gd name="connsiteX31" fmla="*/ 8581827 w 12192000"/>
              <a:gd name="connsiteY31" fmla="*/ 261028 h 4939827"/>
              <a:gd name="connsiteX32" fmla="*/ 8586687 w 12192000"/>
              <a:gd name="connsiteY32" fmla="*/ 264089 h 4939827"/>
              <a:gd name="connsiteX33" fmla="*/ 8601067 w 12192000"/>
              <a:gd name="connsiteY33" fmla="*/ 270114 h 4939827"/>
              <a:gd name="connsiteX34" fmla="*/ 8672650 w 12192000"/>
              <a:gd name="connsiteY34" fmla="*/ 254821 h 4939827"/>
              <a:gd name="connsiteX35" fmla="*/ 8785543 w 12192000"/>
              <a:gd name="connsiteY35" fmla="*/ 263406 h 4939827"/>
              <a:gd name="connsiteX36" fmla="*/ 8830588 w 12192000"/>
              <a:gd name="connsiteY36" fmla="*/ 265483 h 4939827"/>
              <a:gd name="connsiteX37" fmla="*/ 8905142 w 12192000"/>
              <a:gd name="connsiteY37" fmla="*/ 264958 h 4939827"/>
              <a:gd name="connsiteX38" fmla="*/ 8968582 w 12192000"/>
              <a:gd name="connsiteY38" fmla="*/ 262728 h 4939827"/>
              <a:gd name="connsiteX39" fmla="*/ 8972994 w 12192000"/>
              <a:gd name="connsiteY39" fmla="*/ 263284 h 4939827"/>
              <a:gd name="connsiteX40" fmla="*/ 9004605 w 12192000"/>
              <a:gd name="connsiteY40" fmla="*/ 258041 h 4939827"/>
              <a:gd name="connsiteX41" fmla="*/ 9016165 w 12192000"/>
              <a:gd name="connsiteY41" fmla="*/ 261258 h 4939827"/>
              <a:gd name="connsiteX42" fmla="*/ 9043297 w 12192000"/>
              <a:gd name="connsiteY42" fmla="*/ 281547 h 4939827"/>
              <a:gd name="connsiteX43" fmla="*/ 9048315 w 12192000"/>
              <a:gd name="connsiteY43" fmla="*/ 279264 h 4939827"/>
              <a:gd name="connsiteX44" fmla="*/ 9054706 w 12192000"/>
              <a:gd name="connsiteY44" fmla="*/ 278538 h 4939827"/>
              <a:gd name="connsiteX45" fmla="*/ 9070919 w 12192000"/>
              <a:gd name="connsiteY45" fmla="*/ 281810 h 4939827"/>
              <a:gd name="connsiteX46" fmla="*/ 9076813 w 12192000"/>
              <a:gd name="connsiteY46" fmla="*/ 283909 h 4939827"/>
              <a:gd name="connsiteX47" fmla="*/ 9085871 w 12192000"/>
              <a:gd name="connsiteY47" fmla="*/ 285133 h 4939827"/>
              <a:gd name="connsiteX48" fmla="*/ 9086159 w 12192000"/>
              <a:gd name="connsiteY48" fmla="*/ 284887 h 4939827"/>
              <a:gd name="connsiteX49" fmla="*/ 9134606 w 12192000"/>
              <a:gd name="connsiteY49" fmla="*/ 288168 h 4939827"/>
              <a:gd name="connsiteX50" fmla="*/ 9195590 w 12192000"/>
              <a:gd name="connsiteY50" fmla="*/ 279568 h 4939827"/>
              <a:gd name="connsiteX51" fmla="*/ 9219336 w 12192000"/>
              <a:gd name="connsiteY51" fmla="*/ 278133 h 4939827"/>
              <a:gd name="connsiteX52" fmla="*/ 9232362 w 12192000"/>
              <a:gd name="connsiteY52" fmla="*/ 275894 h 4939827"/>
              <a:gd name="connsiteX53" fmla="*/ 9233396 w 12192000"/>
              <a:gd name="connsiteY53" fmla="*/ 274803 h 4939827"/>
              <a:gd name="connsiteX54" fmla="*/ 9256213 w 12192000"/>
              <a:gd name="connsiteY54" fmla="*/ 281576 h 4939827"/>
              <a:gd name="connsiteX55" fmla="*/ 9262377 w 12192000"/>
              <a:gd name="connsiteY55" fmla="*/ 286635 h 4939827"/>
              <a:gd name="connsiteX56" fmla="*/ 9287089 w 12192000"/>
              <a:gd name="connsiteY56" fmla="*/ 303891 h 4939827"/>
              <a:gd name="connsiteX57" fmla="*/ 9371484 w 12192000"/>
              <a:gd name="connsiteY57" fmla="*/ 329634 h 4939827"/>
              <a:gd name="connsiteX58" fmla="*/ 9404829 w 12192000"/>
              <a:gd name="connsiteY58" fmla="*/ 339038 h 4939827"/>
              <a:gd name="connsiteX59" fmla="*/ 9427021 w 12192000"/>
              <a:gd name="connsiteY59" fmla="*/ 358784 h 4939827"/>
              <a:gd name="connsiteX60" fmla="*/ 9670844 w 12192000"/>
              <a:gd name="connsiteY60" fmla="*/ 405128 h 4939827"/>
              <a:gd name="connsiteX61" fmla="*/ 9816083 w 12192000"/>
              <a:gd name="connsiteY61" fmla="*/ 416573 h 4939827"/>
              <a:gd name="connsiteX62" fmla="*/ 9936741 w 12192000"/>
              <a:gd name="connsiteY62" fmla="*/ 437044 h 4939827"/>
              <a:gd name="connsiteX63" fmla="*/ 10050093 w 12192000"/>
              <a:gd name="connsiteY63" fmla="*/ 443783 h 4939827"/>
              <a:gd name="connsiteX64" fmla="*/ 10130090 w 12192000"/>
              <a:gd name="connsiteY64" fmla="*/ 459520 h 4939827"/>
              <a:gd name="connsiteX65" fmla="*/ 10173456 w 12192000"/>
              <a:gd name="connsiteY65" fmla="*/ 457749 h 4939827"/>
              <a:gd name="connsiteX66" fmla="*/ 10218232 w 12192000"/>
              <a:gd name="connsiteY66" fmla="*/ 459820 h 4939827"/>
              <a:gd name="connsiteX67" fmla="*/ 10354176 w 12192000"/>
              <a:gd name="connsiteY67" fmla="*/ 471377 h 4939827"/>
              <a:gd name="connsiteX68" fmla="*/ 10430681 w 12192000"/>
              <a:gd name="connsiteY68" fmla="*/ 481226 h 4939827"/>
              <a:gd name="connsiteX69" fmla="*/ 10478169 w 12192000"/>
              <a:gd name="connsiteY69" fmla="*/ 481774 h 4939827"/>
              <a:gd name="connsiteX70" fmla="*/ 10540907 w 12192000"/>
              <a:gd name="connsiteY70" fmla="*/ 485607 h 4939827"/>
              <a:gd name="connsiteX71" fmla="*/ 10614941 w 12192000"/>
              <a:gd name="connsiteY71" fmla="*/ 487592 h 4939827"/>
              <a:gd name="connsiteX72" fmla="*/ 10674098 w 12192000"/>
              <a:gd name="connsiteY72" fmla="*/ 521656 h 4939827"/>
              <a:gd name="connsiteX73" fmla="*/ 10874834 w 12192000"/>
              <a:gd name="connsiteY73" fmla="*/ 574867 h 4939827"/>
              <a:gd name="connsiteX74" fmla="*/ 10944981 w 12192000"/>
              <a:gd name="connsiteY74" fmla="*/ 615042 h 4939827"/>
              <a:gd name="connsiteX75" fmla="*/ 11006376 w 12192000"/>
              <a:gd name="connsiteY75" fmla="*/ 645957 h 4939827"/>
              <a:gd name="connsiteX76" fmla="*/ 11076308 w 12192000"/>
              <a:gd name="connsiteY76" fmla="*/ 675698 h 4939827"/>
              <a:gd name="connsiteX77" fmla="*/ 11148789 w 12192000"/>
              <a:gd name="connsiteY77" fmla="*/ 685041 h 4939827"/>
              <a:gd name="connsiteX78" fmla="*/ 11249129 w 12192000"/>
              <a:gd name="connsiteY78" fmla="*/ 684218 h 4939827"/>
              <a:gd name="connsiteX79" fmla="*/ 11299915 w 12192000"/>
              <a:gd name="connsiteY79" fmla="*/ 692177 h 4939827"/>
              <a:gd name="connsiteX80" fmla="*/ 11386973 w 12192000"/>
              <a:gd name="connsiteY80" fmla="*/ 708209 h 4939827"/>
              <a:gd name="connsiteX81" fmla="*/ 11500105 w 12192000"/>
              <a:gd name="connsiteY81" fmla="*/ 735014 h 4939827"/>
              <a:gd name="connsiteX82" fmla="*/ 11621735 w 12192000"/>
              <a:gd name="connsiteY82" fmla="*/ 789584 h 4939827"/>
              <a:gd name="connsiteX83" fmla="*/ 11691200 w 12192000"/>
              <a:gd name="connsiteY83" fmla="*/ 867902 h 4939827"/>
              <a:gd name="connsiteX84" fmla="*/ 11819427 w 12192000"/>
              <a:gd name="connsiteY84" fmla="*/ 911634 h 4939827"/>
              <a:gd name="connsiteX85" fmla="*/ 11969720 w 12192000"/>
              <a:gd name="connsiteY85" fmla="*/ 964737 h 4939827"/>
              <a:gd name="connsiteX86" fmla="*/ 12055766 w 12192000"/>
              <a:gd name="connsiteY86" fmla="*/ 991268 h 4939827"/>
              <a:gd name="connsiteX87" fmla="*/ 12171539 w 12192000"/>
              <a:gd name="connsiteY87" fmla="*/ 995427 h 4939827"/>
              <a:gd name="connsiteX88" fmla="*/ 12187831 w 12192000"/>
              <a:gd name="connsiteY88" fmla="*/ 996580 h 4939827"/>
              <a:gd name="connsiteX89" fmla="*/ 12192000 w 12192000"/>
              <a:gd name="connsiteY89" fmla="*/ 996726 h 4939827"/>
              <a:gd name="connsiteX90" fmla="*/ 12192000 w 12192000"/>
              <a:gd name="connsiteY90" fmla="*/ 4939827 h 4939827"/>
              <a:gd name="connsiteX91" fmla="*/ 0 w 12192000"/>
              <a:gd name="connsiteY91" fmla="*/ 4939827 h 4939827"/>
              <a:gd name="connsiteX92" fmla="*/ 0 w 12192000"/>
              <a:gd name="connsiteY92" fmla="*/ 512043 h 4939827"/>
              <a:gd name="connsiteX93" fmla="*/ 7381 w 12192000"/>
              <a:gd name="connsiteY93" fmla="*/ 512580 h 4939827"/>
              <a:gd name="connsiteX94" fmla="*/ 100029 w 12192000"/>
              <a:gd name="connsiteY94" fmla="*/ 504758 h 4939827"/>
              <a:gd name="connsiteX95" fmla="*/ 155244 w 12192000"/>
              <a:gd name="connsiteY95" fmla="*/ 525130 h 4939827"/>
              <a:gd name="connsiteX96" fmla="*/ 254366 w 12192000"/>
              <a:gd name="connsiteY96" fmla="*/ 534449 h 4939827"/>
              <a:gd name="connsiteX97" fmla="*/ 447292 w 12192000"/>
              <a:gd name="connsiteY97" fmla="*/ 542725 h 4939827"/>
              <a:gd name="connsiteX98" fmla="*/ 628105 w 12192000"/>
              <a:gd name="connsiteY98" fmla="*/ 547853 h 4939827"/>
              <a:gd name="connsiteX99" fmla="*/ 783146 w 12192000"/>
              <a:gd name="connsiteY99" fmla="*/ 591799 h 4939827"/>
              <a:gd name="connsiteX100" fmla="*/ 1043676 w 12192000"/>
              <a:gd name="connsiteY100" fmla="*/ 591887 h 4939827"/>
              <a:gd name="connsiteX101" fmla="*/ 1281816 w 12192000"/>
              <a:gd name="connsiteY101" fmla="*/ 520946 h 4939827"/>
              <a:gd name="connsiteX102" fmla="*/ 1486347 w 12192000"/>
              <a:gd name="connsiteY102" fmla="*/ 487310 h 4939827"/>
              <a:gd name="connsiteX103" fmla="*/ 1568079 w 12192000"/>
              <a:gd name="connsiteY103" fmla="*/ 462531 h 4939827"/>
              <a:gd name="connsiteX104" fmla="*/ 1622516 w 12192000"/>
              <a:gd name="connsiteY104" fmla="*/ 466058 h 4939827"/>
              <a:gd name="connsiteX105" fmla="*/ 1655457 w 12192000"/>
              <a:gd name="connsiteY105" fmla="*/ 465359 h 4939827"/>
              <a:gd name="connsiteX106" fmla="*/ 1717454 w 12192000"/>
              <a:gd name="connsiteY106" fmla="*/ 417203 h 4939827"/>
              <a:gd name="connsiteX107" fmla="*/ 1913794 w 12192000"/>
              <a:gd name="connsiteY107" fmla="*/ 365255 h 4939827"/>
              <a:gd name="connsiteX108" fmla="*/ 2129762 w 12192000"/>
              <a:gd name="connsiteY108" fmla="*/ 367832 h 4939827"/>
              <a:gd name="connsiteX109" fmla="*/ 2376970 w 12192000"/>
              <a:gd name="connsiteY109" fmla="*/ 350129 h 4939827"/>
              <a:gd name="connsiteX110" fmla="*/ 2480155 w 12192000"/>
              <a:gd name="connsiteY110" fmla="*/ 359227 h 4939827"/>
              <a:gd name="connsiteX111" fmla="*/ 2586782 w 12192000"/>
              <a:gd name="connsiteY111" fmla="*/ 339352 h 4939827"/>
              <a:gd name="connsiteX112" fmla="*/ 2654496 w 12192000"/>
              <a:gd name="connsiteY112" fmla="*/ 315431 h 4939827"/>
              <a:gd name="connsiteX113" fmla="*/ 2788947 w 12192000"/>
              <a:gd name="connsiteY113" fmla="*/ 250375 h 4939827"/>
              <a:gd name="connsiteX114" fmla="*/ 2885389 w 12192000"/>
              <a:gd name="connsiteY114" fmla="*/ 255259 h 4939827"/>
              <a:gd name="connsiteX115" fmla="*/ 3045916 w 12192000"/>
              <a:gd name="connsiteY115" fmla="*/ 261030 h 4939827"/>
              <a:gd name="connsiteX116" fmla="*/ 3074187 w 12192000"/>
              <a:gd name="connsiteY116" fmla="*/ 243226 h 4939827"/>
              <a:gd name="connsiteX117" fmla="*/ 3103677 w 12192000"/>
              <a:gd name="connsiteY117" fmla="*/ 209527 h 4939827"/>
              <a:gd name="connsiteX118" fmla="*/ 3126759 w 12192000"/>
              <a:gd name="connsiteY118" fmla="*/ 211226 h 4939827"/>
              <a:gd name="connsiteX119" fmla="*/ 3164020 w 12192000"/>
              <a:gd name="connsiteY119" fmla="*/ 212779 h 4939827"/>
              <a:gd name="connsiteX120" fmla="*/ 3285019 w 12192000"/>
              <a:gd name="connsiteY120" fmla="*/ 220535 h 4939827"/>
              <a:gd name="connsiteX121" fmla="*/ 3365154 w 12192000"/>
              <a:gd name="connsiteY121" fmla="*/ 226416 h 4939827"/>
              <a:gd name="connsiteX122" fmla="*/ 3367507 w 12192000"/>
              <a:gd name="connsiteY122" fmla="*/ 225416 h 4939827"/>
              <a:gd name="connsiteX123" fmla="*/ 3387567 w 12192000"/>
              <a:gd name="connsiteY123" fmla="*/ 227103 h 4939827"/>
              <a:gd name="connsiteX124" fmla="*/ 3424753 w 12192000"/>
              <a:gd name="connsiteY124" fmla="*/ 244380 h 4939827"/>
              <a:gd name="connsiteX125" fmla="*/ 3498001 w 12192000"/>
              <a:gd name="connsiteY125" fmla="*/ 231941 h 4939827"/>
              <a:gd name="connsiteX126" fmla="*/ 3561557 w 12192000"/>
              <a:gd name="connsiteY126" fmla="*/ 228095 h 4939827"/>
              <a:gd name="connsiteX127" fmla="*/ 3611920 w 12192000"/>
              <a:gd name="connsiteY127" fmla="*/ 218094 h 4939827"/>
              <a:gd name="connsiteX128" fmla="*/ 3620528 w 12192000"/>
              <a:gd name="connsiteY128" fmla="*/ 218788 h 4939827"/>
              <a:gd name="connsiteX129" fmla="*/ 3620766 w 12192000"/>
              <a:gd name="connsiteY129" fmla="*/ 218511 h 4939827"/>
              <a:gd name="connsiteX130" fmla="*/ 3629977 w 12192000"/>
              <a:gd name="connsiteY130" fmla="*/ 218664 h 4939827"/>
              <a:gd name="connsiteX131" fmla="*/ 3636217 w 12192000"/>
              <a:gd name="connsiteY131" fmla="*/ 220048 h 4939827"/>
              <a:gd name="connsiteX132" fmla="*/ 3709484 w 12192000"/>
              <a:gd name="connsiteY132" fmla="*/ 186927 h 4939827"/>
              <a:gd name="connsiteX133" fmla="*/ 3761342 w 12192000"/>
              <a:gd name="connsiteY133" fmla="*/ 177474 h 4939827"/>
              <a:gd name="connsiteX134" fmla="*/ 3799748 w 12192000"/>
              <a:gd name="connsiteY134" fmla="*/ 167154 h 4939827"/>
              <a:gd name="connsiteX135" fmla="*/ 3812225 w 12192000"/>
              <a:gd name="connsiteY135" fmla="*/ 189020 h 4939827"/>
              <a:gd name="connsiteX136" fmla="*/ 3864537 w 12192000"/>
              <a:gd name="connsiteY136" fmla="*/ 200742 h 4939827"/>
              <a:gd name="connsiteX137" fmla="*/ 4028476 w 12192000"/>
              <a:gd name="connsiteY137" fmla="*/ 223679 h 4939827"/>
              <a:gd name="connsiteX138" fmla="*/ 4191582 w 12192000"/>
              <a:gd name="connsiteY138" fmla="*/ 238952 h 4939827"/>
              <a:gd name="connsiteX139" fmla="*/ 4251024 w 12192000"/>
              <a:gd name="connsiteY139" fmla="*/ 240874 h 4939827"/>
              <a:gd name="connsiteX140" fmla="*/ 4355275 w 12192000"/>
              <a:gd name="connsiteY140" fmla="*/ 260205 h 4939827"/>
              <a:gd name="connsiteX141" fmla="*/ 4423807 w 12192000"/>
              <a:gd name="connsiteY141" fmla="*/ 270366 h 4939827"/>
              <a:gd name="connsiteX142" fmla="*/ 4558432 w 12192000"/>
              <a:gd name="connsiteY142" fmla="*/ 269194 h 4939827"/>
              <a:gd name="connsiteX143" fmla="*/ 4635061 w 12192000"/>
              <a:gd name="connsiteY143" fmla="*/ 280682 h 4939827"/>
              <a:gd name="connsiteX144" fmla="*/ 4807427 w 12192000"/>
              <a:gd name="connsiteY144" fmla="*/ 276835 h 4939827"/>
              <a:gd name="connsiteX145" fmla="*/ 5028933 w 12192000"/>
              <a:gd name="connsiteY145" fmla="*/ 183887 h 4939827"/>
              <a:gd name="connsiteX146" fmla="*/ 5093642 w 12192000"/>
              <a:gd name="connsiteY146" fmla="*/ 177214 h 4939827"/>
              <a:gd name="connsiteX147" fmla="*/ 5102642 w 12192000"/>
              <a:gd name="connsiteY147" fmla="*/ 186816 h 4939827"/>
              <a:gd name="connsiteX148" fmla="*/ 5193590 w 12192000"/>
              <a:gd name="connsiteY148" fmla="*/ 136361 h 4939827"/>
              <a:gd name="connsiteX149" fmla="*/ 5323922 w 12192000"/>
              <a:gd name="connsiteY149" fmla="*/ 146332 h 4939827"/>
              <a:gd name="connsiteX150" fmla="*/ 5421860 w 12192000"/>
              <a:gd name="connsiteY150" fmla="*/ 167298 h 4939827"/>
              <a:gd name="connsiteX151" fmla="*/ 5476948 w 12192000"/>
              <a:gd name="connsiteY151" fmla="*/ 173249 h 4939827"/>
              <a:gd name="connsiteX152" fmla="*/ 5516842 w 12192000"/>
              <a:gd name="connsiteY152" fmla="*/ 184018 h 4939827"/>
              <a:gd name="connsiteX153" fmla="*/ 5619415 w 12192000"/>
              <a:gd name="connsiteY153" fmla="*/ 176781 h 4939827"/>
              <a:gd name="connsiteX154" fmla="*/ 5789867 w 12192000"/>
              <a:gd name="connsiteY154" fmla="*/ 150304 h 4939827"/>
              <a:gd name="connsiteX155" fmla="*/ 5825953 w 12192000"/>
              <a:gd name="connsiteY155" fmla="*/ 147907 h 4939827"/>
              <a:gd name="connsiteX156" fmla="*/ 5856168 w 12192000"/>
              <a:gd name="connsiteY156" fmla="*/ 158719 h 4939827"/>
              <a:gd name="connsiteX157" fmla="*/ 5862476 w 12192000"/>
              <a:gd name="connsiteY157" fmla="*/ 172447 h 4939827"/>
              <a:gd name="connsiteX158" fmla="*/ 5882195 w 12192000"/>
              <a:gd name="connsiteY158" fmla="*/ 173195 h 4939827"/>
              <a:gd name="connsiteX159" fmla="*/ 5887271 w 12192000"/>
              <a:gd name="connsiteY159" fmla="*/ 176084 h 4939827"/>
              <a:gd name="connsiteX160" fmla="*/ 5916552 w 12192000"/>
              <a:gd name="connsiteY160" fmla="*/ 189955 h 4939827"/>
              <a:gd name="connsiteX161" fmla="*/ 5983240 w 12192000"/>
              <a:gd name="connsiteY161" fmla="*/ 152755 h 4939827"/>
              <a:gd name="connsiteX162" fmla="*/ 6152287 w 12192000"/>
              <a:gd name="connsiteY162" fmla="*/ 116736 h 4939827"/>
              <a:gd name="connsiteX163" fmla="*/ 6415830 w 12192000"/>
              <a:gd name="connsiteY163" fmla="*/ 136006 h 4939827"/>
              <a:gd name="connsiteX164" fmla="*/ 6756965 w 12192000"/>
              <a:gd name="connsiteY164" fmla="*/ 57636 h 4939827"/>
              <a:gd name="connsiteX165" fmla="*/ 6819400 w 12192000"/>
              <a:gd name="connsiteY165" fmla="*/ 30742 h 4939827"/>
              <a:gd name="connsiteX166" fmla="*/ 6986370 w 12192000"/>
              <a:gd name="connsiteY166" fmla="*/ 12659 h 4939827"/>
              <a:gd name="connsiteX167" fmla="*/ 6989536 w 12192000"/>
              <a:gd name="connsiteY167" fmla="*/ 14528 h 4939827"/>
              <a:gd name="connsiteX168" fmla="*/ 7015933 w 12192000"/>
              <a:gd name="connsiteY168" fmla="*/ 9653 h 4939827"/>
              <a:gd name="connsiteX169" fmla="*/ 7020592 w 12192000"/>
              <a:gd name="connsiteY169" fmla="*/ 1651 h 4939827"/>
              <a:gd name="connsiteX170" fmla="*/ 7025905 w 12192000"/>
              <a:gd name="connsiteY170"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52584 w 12192000"/>
              <a:gd name="connsiteY17" fmla="*/ 170181 h 4939827"/>
              <a:gd name="connsiteX18" fmla="*/ 8009534 w 12192000"/>
              <a:gd name="connsiteY18" fmla="*/ 176441 h 4939827"/>
              <a:gd name="connsiteX19" fmla="*/ 8058681 w 12192000"/>
              <a:gd name="connsiteY19" fmla="*/ 219431 h 4939827"/>
              <a:gd name="connsiteX20" fmla="*/ 8126175 w 12192000"/>
              <a:gd name="connsiteY20" fmla="*/ 240005 h 4939827"/>
              <a:gd name="connsiteX21" fmla="*/ 8166439 w 12192000"/>
              <a:gd name="connsiteY21" fmla="*/ 252699 h 4939827"/>
              <a:gd name="connsiteX22" fmla="*/ 8281371 w 12192000"/>
              <a:gd name="connsiteY22" fmla="*/ 256875 h 4939827"/>
              <a:gd name="connsiteX23" fmla="*/ 8381609 w 12192000"/>
              <a:gd name="connsiteY23" fmla="*/ 240618 h 4939827"/>
              <a:gd name="connsiteX24" fmla="*/ 8406759 w 12192000"/>
              <a:gd name="connsiteY24" fmla="*/ 232517 h 4939827"/>
              <a:gd name="connsiteX25" fmla="*/ 8426506 w 12192000"/>
              <a:gd name="connsiteY25" fmla="*/ 241842 h 4939827"/>
              <a:gd name="connsiteX26" fmla="*/ 8427949 w 12192000"/>
              <a:gd name="connsiteY26" fmla="*/ 240981 h 4939827"/>
              <a:gd name="connsiteX27" fmla="*/ 8441468 w 12192000"/>
              <a:gd name="connsiteY27" fmla="*/ 241157 h 4939827"/>
              <a:gd name="connsiteX28" fmla="*/ 8565757 w 12192000"/>
              <a:gd name="connsiteY28" fmla="*/ 255317 h 4939827"/>
              <a:gd name="connsiteX29" fmla="*/ 8573171 w 12192000"/>
              <a:gd name="connsiteY29" fmla="*/ 258426 h 4939827"/>
              <a:gd name="connsiteX30" fmla="*/ 8573548 w 12192000"/>
              <a:gd name="connsiteY30" fmla="*/ 258241 h 4939827"/>
              <a:gd name="connsiteX31" fmla="*/ 8581827 w 12192000"/>
              <a:gd name="connsiteY31" fmla="*/ 261028 h 4939827"/>
              <a:gd name="connsiteX32" fmla="*/ 8586687 w 12192000"/>
              <a:gd name="connsiteY32" fmla="*/ 264089 h 4939827"/>
              <a:gd name="connsiteX33" fmla="*/ 8601067 w 12192000"/>
              <a:gd name="connsiteY33" fmla="*/ 270114 h 4939827"/>
              <a:gd name="connsiteX34" fmla="*/ 8672650 w 12192000"/>
              <a:gd name="connsiteY34" fmla="*/ 254821 h 4939827"/>
              <a:gd name="connsiteX35" fmla="*/ 8785543 w 12192000"/>
              <a:gd name="connsiteY35" fmla="*/ 263406 h 4939827"/>
              <a:gd name="connsiteX36" fmla="*/ 8830588 w 12192000"/>
              <a:gd name="connsiteY36" fmla="*/ 265483 h 4939827"/>
              <a:gd name="connsiteX37" fmla="*/ 8905142 w 12192000"/>
              <a:gd name="connsiteY37" fmla="*/ 264958 h 4939827"/>
              <a:gd name="connsiteX38" fmla="*/ 8968582 w 12192000"/>
              <a:gd name="connsiteY38" fmla="*/ 262728 h 4939827"/>
              <a:gd name="connsiteX39" fmla="*/ 8972994 w 12192000"/>
              <a:gd name="connsiteY39" fmla="*/ 263284 h 4939827"/>
              <a:gd name="connsiteX40" fmla="*/ 9004605 w 12192000"/>
              <a:gd name="connsiteY40" fmla="*/ 258041 h 4939827"/>
              <a:gd name="connsiteX41" fmla="*/ 9016165 w 12192000"/>
              <a:gd name="connsiteY41" fmla="*/ 261258 h 4939827"/>
              <a:gd name="connsiteX42" fmla="*/ 9043297 w 12192000"/>
              <a:gd name="connsiteY42" fmla="*/ 281547 h 4939827"/>
              <a:gd name="connsiteX43" fmla="*/ 9048315 w 12192000"/>
              <a:gd name="connsiteY43" fmla="*/ 279264 h 4939827"/>
              <a:gd name="connsiteX44" fmla="*/ 9054706 w 12192000"/>
              <a:gd name="connsiteY44" fmla="*/ 278538 h 4939827"/>
              <a:gd name="connsiteX45" fmla="*/ 9070919 w 12192000"/>
              <a:gd name="connsiteY45" fmla="*/ 281810 h 4939827"/>
              <a:gd name="connsiteX46" fmla="*/ 9076813 w 12192000"/>
              <a:gd name="connsiteY46" fmla="*/ 283909 h 4939827"/>
              <a:gd name="connsiteX47" fmla="*/ 9085871 w 12192000"/>
              <a:gd name="connsiteY47" fmla="*/ 285133 h 4939827"/>
              <a:gd name="connsiteX48" fmla="*/ 9086159 w 12192000"/>
              <a:gd name="connsiteY48" fmla="*/ 284887 h 4939827"/>
              <a:gd name="connsiteX49" fmla="*/ 9134606 w 12192000"/>
              <a:gd name="connsiteY49" fmla="*/ 288168 h 4939827"/>
              <a:gd name="connsiteX50" fmla="*/ 9195590 w 12192000"/>
              <a:gd name="connsiteY50" fmla="*/ 279568 h 4939827"/>
              <a:gd name="connsiteX51" fmla="*/ 9219336 w 12192000"/>
              <a:gd name="connsiteY51" fmla="*/ 278133 h 4939827"/>
              <a:gd name="connsiteX52" fmla="*/ 9232362 w 12192000"/>
              <a:gd name="connsiteY52" fmla="*/ 275894 h 4939827"/>
              <a:gd name="connsiteX53" fmla="*/ 9233396 w 12192000"/>
              <a:gd name="connsiteY53" fmla="*/ 274803 h 4939827"/>
              <a:gd name="connsiteX54" fmla="*/ 9256213 w 12192000"/>
              <a:gd name="connsiteY54" fmla="*/ 281576 h 4939827"/>
              <a:gd name="connsiteX55" fmla="*/ 9262377 w 12192000"/>
              <a:gd name="connsiteY55" fmla="*/ 286635 h 4939827"/>
              <a:gd name="connsiteX56" fmla="*/ 9287089 w 12192000"/>
              <a:gd name="connsiteY56" fmla="*/ 303891 h 4939827"/>
              <a:gd name="connsiteX57" fmla="*/ 9371484 w 12192000"/>
              <a:gd name="connsiteY57" fmla="*/ 329634 h 4939827"/>
              <a:gd name="connsiteX58" fmla="*/ 9404829 w 12192000"/>
              <a:gd name="connsiteY58" fmla="*/ 339038 h 4939827"/>
              <a:gd name="connsiteX59" fmla="*/ 9427021 w 12192000"/>
              <a:gd name="connsiteY59" fmla="*/ 358784 h 4939827"/>
              <a:gd name="connsiteX60" fmla="*/ 9670844 w 12192000"/>
              <a:gd name="connsiteY60" fmla="*/ 405128 h 4939827"/>
              <a:gd name="connsiteX61" fmla="*/ 9816083 w 12192000"/>
              <a:gd name="connsiteY61" fmla="*/ 416573 h 4939827"/>
              <a:gd name="connsiteX62" fmla="*/ 9936741 w 12192000"/>
              <a:gd name="connsiteY62" fmla="*/ 437044 h 4939827"/>
              <a:gd name="connsiteX63" fmla="*/ 10050093 w 12192000"/>
              <a:gd name="connsiteY63" fmla="*/ 443783 h 4939827"/>
              <a:gd name="connsiteX64" fmla="*/ 10130090 w 12192000"/>
              <a:gd name="connsiteY64" fmla="*/ 459520 h 4939827"/>
              <a:gd name="connsiteX65" fmla="*/ 10173456 w 12192000"/>
              <a:gd name="connsiteY65" fmla="*/ 457749 h 4939827"/>
              <a:gd name="connsiteX66" fmla="*/ 10218232 w 12192000"/>
              <a:gd name="connsiteY66" fmla="*/ 459820 h 4939827"/>
              <a:gd name="connsiteX67" fmla="*/ 10354176 w 12192000"/>
              <a:gd name="connsiteY67" fmla="*/ 471377 h 4939827"/>
              <a:gd name="connsiteX68" fmla="*/ 10430681 w 12192000"/>
              <a:gd name="connsiteY68" fmla="*/ 481226 h 4939827"/>
              <a:gd name="connsiteX69" fmla="*/ 10478169 w 12192000"/>
              <a:gd name="connsiteY69" fmla="*/ 481774 h 4939827"/>
              <a:gd name="connsiteX70" fmla="*/ 10540907 w 12192000"/>
              <a:gd name="connsiteY70" fmla="*/ 485607 h 4939827"/>
              <a:gd name="connsiteX71" fmla="*/ 10614941 w 12192000"/>
              <a:gd name="connsiteY71" fmla="*/ 487592 h 4939827"/>
              <a:gd name="connsiteX72" fmla="*/ 10674098 w 12192000"/>
              <a:gd name="connsiteY72" fmla="*/ 521656 h 4939827"/>
              <a:gd name="connsiteX73" fmla="*/ 10874834 w 12192000"/>
              <a:gd name="connsiteY73" fmla="*/ 574867 h 4939827"/>
              <a:gd name="connsiteX74" fmla="*/ 10944981 w 12192000"/>
              <a:gd name="connsiteY74" fmla="*/ 615042 h 4939827"/>
              <a:gd name="connsiteX75" fmla="*/ 11006376 w 12192000"/>
              <a:gd name="connsiteY75" fmla="*/ 645957 h 4939827"/>
              <a:gd name="connsiteX76" fmla="*/ 11076308 w 12192000"/>
              <a:gd name="connsiteY76" fmla="*/ 675698 h 4939827"/>
              <a:gd name="connsiteX77" fmla="*/ 11148789 w 12192000"/>
              <a:gd name="connsiteY77" fmla="*/ 685041 h 4939827"/>
              <a:gd name="connsiteX78" fmla="*/ 11249129 w 12192000"/>
              <a:gd name="connsiteY78" fmla="*/ 684218 h 4939827"/>
              <a:gd name="connsiteX79" fmla="*/ 11299915 w 12192000"/>
              <a:gd name="connsiteY79" fmla="*/ 692177 h 4939827"/>
              <a:gd name="connsiteX80" fmla="*/ 11386973 w 12192000"/>
              <a:gd name="connsiteY80" fmla="*/ 708209 h 4939827"/>
              <a:gd name="connsiteX81" fmla="*/ 11500105 w 12192000"/>
              <a:gd name="connsiteY81" fmla="*/ 735014 h 4939827"/>
              <a:gd name="connsiteX82" fmla="*/ 11621735 w 12192000"/>
              <a:gd name="connsiteY82" fmla="*/ 789584 h 4939827"/>
              <a:gd name="connsiteX83" fmla="*/ 11691200 w 12192000"/>
              <a:gd name="connsiteY83" fmla="*/ 867902 h 4939827"/>
              <a:gd name="connsiteX84" fmla="*/ 11819427 w 12192000"/>
              <a:gd name="connsiteY84" fmla="*/ 911634 h 4939827"/>
              <a:gd name="connsiteX85" fmla="*/ 11969720 w 12192000"/>
              <a:gd name="connsiteY85" fmla="*/ 964737 h 4939827"/>
              <a:gd name="connsiteX86" fmla="*/ 12055766 w 12192000"/>
              <a:gd name="connsiteY86" fmla="*/ 991268 h 4939827"/>
              <a:gd name="connsiteX87" fmla="*/ 12171539 w 12192000"/>
              <a:gd name="connsiteY87" fmla="*/ 995427 h 4939827"/>
              <a:gd name="connsiteX88" fmla="*/ 12187831 w 12192000"/>
              <a:gd name="connsiteY88" fmla="*/ 996580 h 4939827"/>
              <a:gd name="connsiteX89" fmla="*/ 12192000 w 12192000"/>
              <a:gd name="connsiteY89" fmla="*/ 996726 h 4939827"/>
              <a:gd name="connsiteX90" fmla="*/ 12192000 w 12192000"/>
              <a:gd name="connsiteY90" fmla="*/ 4939827 h 4939827"/>
              <a:gd name="connsiteX91" fmla="*/ 0 w 12192000"/>
              <a:gd name="connsiteY91" fmla="*/ 4939827 h 4939827"/>
              <a:gd name="connsiteX92" fmla="*/ 0 w 12192000"/>
              <a:gd name="connsiteY92" fmla="*/ 512043 h 4939827"/>
              <a:gd name="connsiteX93" fmla="*/ 7381 w 12192000"/>
              <a:gd name="connsiteY93" fmla="*/ 512580 h 4939827"/>
              <a:gd name="connsiteX94" fmla="*/ 100029 w 12192000"/>
              <a:gd name="connsiteY94" fmla="*/ 504758 h 4939827"/>
              <a:gd name="connsiteX95" fmla="*/ 155244 w 12192000"/>
              <a:gd name="connsiteY95" fmla="*/ 525130 h 4939827"/>
              <a:gd name="connsiteX96" fmla="*/ 254366 w 12192000"/>
              <a:gd name="connsiteY96" fmla="*/ 534449 h 4939827"/>
              <a:gd name="connsiteX97" fmla="*/ 447292 w 12192000"/>
              <a:gd name="connsiteY97" fmla="*/ 542725 h 4939827"/>
              <a:gd name="connsiteX98" fmla="*/ 628105 w 12192000"/>
              <a:gd name="connsiteY98" fmla="*/ 547853 h 4939827"/>
              <a:gd name="connsiteX99" fmla="*/ 783146 w 12192000"/>
              <a:gd name="connsiteY99" fmla="*/ 591799 h 4939827"/>
              <a:gd name="connsiteX100" fmla="*/ 1043676 w 12192000"/>
              <a:gd name="connsiteY100" fmla="*/ 591887 h 4939827"/>
              <a:gd name="connsiteX101" fmla="*/ 1281816 w 12192000"/>
              <a:gd name="connsiteY101" fmla="*/ 520946 h 4939827"/>
              <a:gd name="connsiteX102" fmla="*/ 1486347 w 12192000"/>
              <a:gd name="connsiteY102" fmla="*/ 487310 h 4939827"/>
              <a:gd name="connsiteX103" fmla="*/ 1568079 w 12192000"/>
              <a:gd name="connsiteY103" fmla="*/ 462531 h 4939827"/>
              <a:gd name="connsiteX104" fmla="*/ 1622516 w 12192000"/>
              <a:gd name="connsiteY104" fmla="*/ 466058 h 4939827"/>
              <a:gd name="connsiteX105" fmla="*/ 1655457 w 12192000"/>
              <a:gd name="connsiteY105" fmla="*/ 465359 h 4939827"/>
              <a:gd name="connsiteX106" fmla="*/ 1717454 w 12192000"/>
              <a:gd name="connsiteY106" fmla="*/ 417203 h 4939827"/>
              <a:gd name="connsiteX107" fmla="*/ 1913794 w 12192000"/>
              <a:gd name="connsiteY107" fmla="*/ 365255 h 4939827"/>
              <a:gd name="connsiteX108" fmla="*/ 2129762 w 12192000"/>
              <a:gd name="connsiteY108" fmla="*/ 367832 h 4939827"/>
              <a:gd name="connsiteX109" fmla="*/ 2376970 w 12192000"/>
              <a:gd name="connsiteY109" fmla="*/ 350129 h 4939827"/>
              <a:gd name="connsiteX110" fmla="*/ 2480155 w 12192000"/>
              <a:gd name="connsiteY110" fmla="*/ 359227 h 4939827"/>
              <a:gd name="connsiteX111" fmla="*/ 2586782 w 12192000"/>
              <a:gd name="connsiteY111" fmla="*/ 339352 h 4939827"/>
              <a:gd name="connsiteX112" fmla="*/ 2654496 w 12192000"/>
              <a:gd name="connsiteY112" fmla="*/ 315431 h 4939827"/>
              <a:gd name="connsiteX113" fmla="*/ 2788947 w 12192000"/>
              <a:gd name="connsiteY113" fmla="*/ 250375 h 4939827"/>
              <a:gd name="connsiteX114" fmla="*/ 2885389 w 12192000"/>
              <a:gd name="connsiteY114" fmla="*/ 255259 h 4939827"/>
              <a:gd name="connsiteX115" fmla="*/ 3045916 w 12192000"/>
              <a:gd name="connsiteY115" fmla="*/ 261030 h 4939827"/>
              <a:gd name="connsiteX116" fmla="*/ 3074187 w 12192000"/>
              <a:gd name="connsiteY116" fmla="*/ 243226 h 4939827"/>
              <a:gd name="connsiteX117" fmla="*/ 3103677 w 12192000"/>
              <a:gd name="connsiteY117" fmla="*/ 209527 h 4939827"/>
              <a:gd name="connsiteX118" fmla="*/ 3126759 w 12192000"/>
              <a:gd name="connsiteY118" fmla="*/ 211226 h 4939827"/>
              <a:gd name="connsiteX119" fmla="*/ 3164020 w 12192000"/>
              <a:gd name="connsiteY119" fmla="*/ 212779 h 4939827"/>
              <a:gd name="connsiteX120" fmla="*/ 3285019 w 12192000"/>
              <a:gd name="connsiteY120" fmla="*/ 220535 h 4939827"/>
              <a:gd name="connsiteX121" fmla="*/ 3365154 w 12192000"/>
              <a:gd name="connsiteY121" fmla="*/ 226416 h 4939827"/>
              <a:gd name="connsiteX122" fmla="*/ 3367507 w 12192000"/>
              <a:gd name="connsiteY122" fmla="*/ 225416 h 4939827"/>
              <a:gd name="connsiteX123" fmla="*/ 3387567 w 12192000"/>
              <a:gd name="connsiteY123" fmla="*/ 227103 h 4939827"/>
              <a:gd name="connsiteX124" fmla="*/ 3424753 w 12192000"/>
              <a:gd name="connsiteY124" fmla="*/ 244380 h 4939827"/>
              <a:gd name="connsiteX125" fmla="*/ 3498001 w 12192000"/>
              <a:gd name="connsiteY125" fmla="*/ 231941 h 4939827"/>
              <a:gd name="connsiteX126" fmla="*/ 3561557 w 12192000"/>
              <a:gd name="connsiteY126" fmla="*/ 228095 h 4939827"/>
              <a:gd name="connsiteX127" fmla="*/ 3611920 w 12192000"/>
              <a:gd name="connsiteY127" fmla="*/ 218094 h 4939827"/>
              <a:gd name="connsiteX128" fmla="*/ 3620528 w 12192000"/>
              <a:gd name="connsiteY128" fmla="*/ 218788 h 4939827"/>
              <a:gd name="connsiteX129" fmla="*/ 3620766 w 12192000"/>
              <a:gd name="connsiteY129" fmla="*/ 218511 h 4939827"/>
              <a:gd name="connsiteX130" fmla="*/ 3629977 w 12192000"/>
              <a:gd name="connsiteY130" fmla="*/ 218664 h 4939827"/>
              <a:gd name="connsiteX131" fmla="*/ 3636217 w 12192000"/>
              <a:gd name="connsiteY131" fmla="*/ 220048 h 4939827"/>
              <a:gd name="connsiteX132" fmla="*/ 3709484 w 12192000"/>
              <a:gd name="connsiteY132" fmla="*/ 186927 h 4939827"/>
              <a:gd name="connsiteX133" fmla="*/ 3761342 w 12192000"/>
              <a:gd name="connsiteY133" fmla="*/ 177474 h 4939827"/>
              <a:gd name="connsiteX134" fmla="*/ 3799748 w 12192000"/>
              <a:gd name="connsiteY134" fmla="*/ 167154 h 4939827"/>
              <a:gd name="connsiteX135" fmla="*/ 3812225 w 12192000"/>
              <a:gd name="connsiteY135" fmla="*/ 189020 h 4939827"/>
              <a:gd name="connsiteX136" fmla="*/ 3864537 w 12192000"/>
              <a:gd name="connsiteY136" fmla="*/ 200742 h 4939827"/>
              <a:gd name="connsiteX137" fmla="*/ 4028476 w 12192000"/>
              <a:gd name="connsiteY137" fmla="*/ 223679 h 4939827"/>
              <a:gd name="connsiteX138" fmla="*/ 4191582 w 12192000"/>
              <a:gd name="connsiteY138" fmla="*/ 238952 h 4939827"/>
              <a:gd name="connsiteX139" fmla="*/ 4251024 w 12192000"/>
              <a:gd name="connsiteY139" fmla="*/ 240874 h 4939827"/>
              <a:gd name="connsiteX140" fmla="*/ 4355275 w 12192000"/>
              <a:gd name="connsiteY140" fmla="*/ 260205 h 4939827"/>
              <a:gd name="connsiteX141" fmla="*/ 4423807 w 12192000"/>
              <a:gd name="connsiteY141" fmla="*/ 270366 h 4939827"/>
              <a:gd name="connsiteX142" fmla="*/ 4558432 w 12192000"/>
              <a:gd name="connsiteY142" fmla="*/ 269194 h 4939827"/>
              <a:gd name="connsiteX143" fmla="*/ 4635061 w 12192000"/>
              <a:gd name="connsiteY143" fmla="*/ 280682 h 4939827"/>
              <a:gd name="connsiteX144" fmla="*/ 4807427 w 12192000"/>
              <a:gd name="connsiteY144" fmla="*/ 276835 h 4939827"/>
              <a:gd name="connsiteX145" fmla="*/ 5028933 w 12192000"/>
              <a:gd name="connsiteY145" fmla="*/ 183887 h 4939827"/>
              <a:gd name="connsiteX146" fmla="*/ 5093642 w 12192000"/>
              <a:gd name="connsiteY146" fmla="*/ 177214 h 4939827"/>
              <a:gd name="connsiteX147" fmla="*/ 5102642 w 12192000"/>
              <a:gd name="connsiteY147" fmla="*/ 186816 h 4939827"/>
              <a:gd name="connsiteX148" fmla="*/ 5193590 w 12192000"/>
              <a:gd name="connsiteY148" fmla="*/ 136361 h 4939827"/>
              <a:gd name="connsiteX149" fmla="*/ 5323922 w 12192000"/>
              <a:gd name="connsiteY149" fmla="*/ 146332 h 4939827"/>
              <a:gd name="connsiteX150" fmla="*/ 5421860 w 12192000"/>
              <a:gd name="connsiteY150" fmla="*/ 167298 h 4939827"/>
              <a:gd name="connsiteX151" fmla="*/ 5476948 w 12192000"/>
              <a:gd name="connsiteY151" fmla="*/ 173249 h 4939827"/>
              <a:gd name="connsiteX152" fmla="*/ 5516842 w 12192000"/>
              <a:gd name="connsiteY152" fmla="*/ 184018 h 4939827"/>
              <a:gd name="connsiteX153" fmla="*/ 5619415 w 12192000"/>
              <a:gd name="connsiteY153" fmla="*/ 176781 h 4939827"/>
              <a:gd name="connsiteX154" fmla="*/ 5789867 w 12192000"/>
              <a:gd name="connsiteY154" fmla="*/ 150304 h 4939827"/>
              <a:gd name="connsiteX155" fmla="*/ 5825953 w 12192000"/>
              <a:gd name="connsiteY155" fmla="*/ 147907 h 4939827"/>
              <a:gd name="connsiteX156" fmla="*/ 5856168 w 12192000"/>
              <a:gd name="connsiteY156" fmla="*/ 158719 h 4939827"/>
              <a:gd name="connsiteX157" fmla="*/ 5862476 w 12192000"/>
              <a:gd name="connsiteY157" fmla="*/ 172447 h 4939827"/>
              <a:gd name="connsiteX158" fmla="*/ 5882195 w 12192000"/>
              <a:gd name="connsiteY158" fmla="*/ 173195 h 4939827"/>
              <a:gd name="connsiteX159" fmla="*/ 5887271 w 12192000"/>
              <a:gd name="connsiteY159" fmla="*/ 176084 h 4939827"/>
              <a:gd name="connsiteX160" fmla="*/ 5921577 w 12192000"/>
              <a:gd name="connsiteY160" fmla="*/ 169858 h 4939827"/>
              <a:gd name="connsiteX161" fmla="*/ 5983240 w 12192000"/>
              <a:gd name="connsiteY161" fmla="*/ 152755 h 4939827"/>
              <a:gd name="connsiteX162" fmla="*/ 6152287 w 12192000"/>
              <a:gd name="connsiteY162" fmla="*/ 116736 h 4939827"/>
              <a:gd name="connsiteX163" fmla="*/ 6415830 w 12192000"/>
              <a:gd name="connsiteY163" fmla="*/ 136006 h 4939827"/>
              <a:gd name="connsiteX164" fmla="*/ 6756965 w 12192000"/>
              <a:gd name="connsiteY164" fmla="*/ 57636 h 4939827"/>
              <a:gd name="connsiteX165" fmla="*/ 6819400 w 12192000"/>
              <a:gd name="connsiteY165" fmla="*/ 30742 h 4939827"/>
              <a:gd name="connsiteX166" fmla="*/ 6986370 w 12192000"/>
              <a:gd name="connsiteY166" fmla="*/ 12659 h 4939827"/>
              <a:gd name="connsiteX167" fmla="*/ 6989536 w 12192000"/>
              <a:gd name="connsiteY167" fmla="*/ 14528 h 4939827"/>
              <a:gd name="connsiteX168" fmla="*/ 7015933 w 12192000"/>
              <a:gd name="connsiteY168" fmla="*/ 9653 h 4939827"/>
              <a:gd name="connsiteX169" fmla="*/ 7020592 w 12192000"/>
              <a:gd name="connsiteY169" fmla="*/ 1651 h 4939827"/>
              <a:gd name="connsiteX170" fmla="*/ 7025905 w 12192000"/>
              <a:gd name="connsiteY170"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52584 w 12192000"/>
              <a:gd name="connsiteY17" fmla="*/ 170181 h 4939827"/>
              <a:gd name="connsiteX18" fmla="*/ 8009534 w 12192000"/>
              <a:gd name="connsiteY18" fmla="*/ 176441 h 4939827"/>
              <a:gd name="connsiteX19" fmla="*/ 8058681 w 12192000"/>
              <a:gd name="connsiteY19" fmla="*/ 219431 h 4939827"/>
              <a:gd name="connsiteX20" fmla="*/ 8126175 w 12192000"/>
              <a:gd name="connsiteY20" fmla="*/ 240005 h 4939827"/>
              <a:gd name="connsiteX21" fmla="*/ 8166439 w 12192000"/>
              <a:gd name="connsiteY21" fmla="*/ 252699 h 4939827"/>
              <a:gd name="connsiteX22" fmla="*/ 8281371 w 12192000"/>
              <a:gd name="connsiteY22" fmla="*/ 256875 h 4939827"/>
              <a:gd name="connsiteX23" fmla="*/ 8381609 w 12192000"/>
              <a:gd name="connsiteY23" fmla="*/ 240618 h 4939827"/>
              <a:gd name="connsiteX24" fmla="*/ 8406759 w 12192000"/>
              <a:gd name="connsiteY24" fmla="*/ 232517 h 4939827"/>
              <a:gd name="connsiteX25" fmla="*/ 8426506 w 12192000"/>
              <a:gd name="connsiteY25" fmla="*/ 241842 h 4939827"/>
              <a:gd name="connsiteX26" fmla="*/ 8427949 w 12192000"/>
              <a:gd name="connsiteY26" fmla="*/ 240981 h 4939827"/>
              <a:gd name="connsiteX27" fmla="*/ 8441468 w 12192000"/>
              <a:gd name="connsiteY27" fmla="*/ 241157 h 4939827"/>
              <a:gd name="connsiteX28" fmla="*/ 8565757 w 12192000"/>
              <a:gd name="connsiteY28" fmla="*/ 255317 h 4939827"/>
              <a:gd name="connsiteX29" fmla="*/ 8573171 w 12192000"/>
              <a:gd name="connsiteY29" fmla="*/ 258426 h 4939827"/>
              <a:gd name="connsiteX30" fmla="*/ 8573548 w 12192000"/>
              <a:gd name="connsiteY30" fmla="*/ 258241 h 4939827"/>
              <a:gd name="connsiteX31" fmla="*/ 8581827 w 12192000"/>
              <a:gd name="connsiteY31" fmla="*/ 261028 h 4939827"/>
              <a:gd name="connsiteX32" fmla="*/ 8586687 w 12192000"/>
              <a:gd name="connsiteY32" fmla="*/ 264089 h 4939827"/>
              <a:gd name="connsiteX33" fmla="*/ 8601067 w 12192000"/>
              <a:gd name="connsiteY33" fmla="*/ 270114 h 4939827"/>
              <a:gd name="connsiteX34" fmla="*/ 8672650 w 12192000"/>
              <a:gd name="connsiteY34" fmla="*/ 254821 h 4939827"/>
              <a:gd name="connsiteX35" fmla="*/ 8785543 w 12192000"/>
              <a:gd name="connsiteY35" fmla="*/ 263406 h 4939827"/>
              <a:gd name="connsiteX36" fmla="*/ 8830588 w 12192000"/>
              <a:gd name="connsiteY36" fmla="*/ 265483 h 4939827"/>
              <a:gd name="connsiteX37" fmla="*/ 8905142 w 12192000"/>
              <a:gd name="connsiteY37" fmla="*/ 264958 h 4939827"/>
              <a:gd name="connsiteX38" fmla="*/ 8968582 w 12192000"/>
              <a:gd name="connsiteY38" fmla="*/ 262728 h 4939827"/>
              <a:gd name="connsiteX39" fmla="*/ 8972994 w 12192000"/>
              <a:gd name="connsiteY39" fmla="*/ 263284 h 4939827"/>
              <a:gd name="connsiteX40" fmla="*/ 9004605 w 12192000"/>
              <a:gd name="connsiteY40" fmla="*/ 258041 h 4939827"/>
              <a:gd name="connsiteX41" fmla="*/ 9016165 w 12192000"/>
              <a:gd name="connsiteY41" fmla="*/ 261258 h 4939827"/>
              <a:gd name="connsiteX42" fmla="*/ 9043297 w 12192000"/>
              <a:gd name="connsiteY42" fmla="*/ 281547 h 4939827"/>
              <a:gd name="connsiteX43" fmla="*/ 9048315 w 12192000"/>
              <a:gd name="connsiteY43" fmla="*/ 279264 h 4939827"/>
              <a:gd name="connsiteX44" fmla="*/ 9054706 w 12192000"/>
              <a:gd name="connsiteY44" fmla="*/ 278538 h 4939827"/>
              <a:gd name="connsiteX45" fmla="*/ 9070919 w 12192000"/>
              <a:gd name="connsiteY45" fmla="*/ 281810 h 4939827"/>
              <a:gd name="connsiteX46" fmla="*/ 9076813 w 12192000"/>
              <a:gd name="connsiteY46" fmla="*/ 283909 h 4939827"/>
              <a:gd name="connsiteX47" fmla="*/ 9085871 w 12192000"/>
              <a:gd name="connsiteY47" fmla="*/ 285133 h 4939827"/>
              <a:gd name="connsiteX48" fmla="*/ 9086159 w 12192000"/>
              <a:gd name="connsiteY48" fmla="*/ 284887 h 4939827"/>
              <a:gd name="connsiteX49" fmla="*/ 9134606 w 12192000"/>
              <a:gd name="connsiteY49" fmla="*/ 288168 h 4939827"/>
              <a:gd name="connsiteX50" fmla="*/ 9195590 w 12192000"/>
              <a:gd name="connsiteY50" fmla="*/ 279568 h 4939827"/>
              <a:gd name="connsiteX51" fmla="*/ 9219336 w 12192000"/>
              <a:gd name="connsiteY51" fmla="*/ 278133 h 4939827"/>
              <a:gd name="connsiteX52" fmla="*/ 9232362 w 12192000"/>
              <a:gd name="connsiteY52" fmla="*/ 275894 h 4939827"/>
              <a:gd name="connsiteX53" fmla="*/ 9233396 w 12192000"/>
              <a:gd name="connsiteY53" fmla="*/ 274803 h 4939827"/>
              <a:gd name="connsiteX54" fmla="*/ 9256213 w 12192000"/>
              <a:gd name="connsiteY54" fmla="*/ 281576 h 4939827"/>
              <a:gd name="connsiteX55" fmla="*/ 9262377 w 12192000"/>
              <a:gd name="connsiteY55" fmla="*/ 286635 h 4939827"/>
              <a:gd name="connsiteX56" fmla="*/ 9287089 w 12192000"/>
              <a:gd name="connsiteY56" fmla="*/ 303891 h 4939827"/>
              <a:gd name="connsiteX57" fmla="*/ 9371484 w 12192000"/>
              <a:gd name="connsiteY57" fmla="*/ 329634 h 4939827"/>
              <a:gd name="connsiteX58" fmla="*/ 9404829 w 12192000"/>
              <a:gd name="connsiteY58" fmla="*/ 339038 h 4939827"/>
              <a:gd name="connsiteX59" fmla="*/ 9427021 w 12192000"/>
              <a:gd name="connsiteY59" fmla="*/ 358784 h 4939827"/>
              <a:gd name="connsiteX60" fmla="*/ 9670844 w 12192000"/>
              <a:gd name="connsiteY60" fmla="*/ 405128 h 4939827"/>
              <a:gd name="connsiteX61" fmla="*/ 9816083 w 12192000"/>
              <a:gd name="connsiteY61" fmla="*/ 416573 h 4939827"/>
              <a:gd name="connsiteX62" fmla="*/ 9936741 w 12192000"/>
              <a:gd name="connsiteY62" fmla="*/ 437044 h 4939827"/>
              <a:gd name="connsiteX63" fmla="*/ 10050093 w 12192000"/>
              <a:gd name="connsiteY63" fmla="*/ 443783 h 4939827"/>
              <a:gd name="connsiteX64" fmla="*/ 10130090 w 12192000"/>
              <a:gd name="connsiteY64" fmla="*/ 459520 h 4939827"/>
              <a:gd name="connsiteX65" fmla="*/ 10173456 w 12192000"/>
              <a:gd name="connsiteY65" fmla="*/ 457749 h 4939827"/>
              <a:gd name="connsiteX66" fmla="*/ 10218232 w 12192000"/>
              <a:gd name="connsiteY66" fmla="*/ 459820 h 4939827"/>
              <a:gd name="connsiteX67" fmla="*/ 10354176 w 12192000"/>
              <a:gd name="connsiteY67" fmla="*/ 471377 h 4939827"/>
              <a:gd name="connsiteX68" fmla="*/ 10430681 w 12192000"/>
              <a:gd name="connsiteY68" fmla="*/ 481226 h 4939827"/>
              <a:gd name="connsiteX69" fmla="*/ 10478169 w 12192000"/>
              <a:gd name="connsiteY69" fmla="*/ 481774 h 4939827"/>
              <a:gd name="connsiteX70" fmla="*/ 10540907 w 12192000"/>
              <a:gd name="connsiteY70" fmla="*/ 485607 h 4939827"/>
              <a:gd name="connsiteX71" fmla="*/ 10614941 w 12192000"/>
              <a:gd name="connsiteY71" fmla="*/ 487592 h 4939827"/>
              <a:gd name="connsiteX72" fmla="*/ 10674098 w 12192000"/>
              <a:gd name="connsiteY72" fmla="*/ 521656 h 4939827"/>
              <a:gd name="connsiteX73" fmla="*/ 10874834 w 12192000"/>
              <a:gd name="connsiteY73" fmla="*/ 574867 h 4939827"/>
              <a:gd name="connsiteX74" fmla="*/ 10944981 w 12192000"/>
              <a:gd name="connsiteY74" fmla="*/ 615042 h 4939827"/>
              <a:gd name="connsiteX75" fmla="*/ 11006376 w 12192000"/>
              <a:gd name="connsiteY75" fmla="*/ 645957 h 4939827"/>
              <a:gd name="connsiteX76" fmla="*/ 11076308 w 12192000"/>
              <a:gd name="connsiteY76" fmla="*/ 675698 h 4939827"/>
              <a:gd name="connsiteX77" fmla="*/ 11148789 w 12192000"/>
              <a:gd name="connsiteY77" fmla="*/ 685041 h 4939827"/>
              <a:gd name="connsiteX78" fmla="*/ 11249129 w 12192000"/>
              <a:gd name="connsiteY78" fmla="*/ 684218 h 4939827"/>
              <a:gd name="connsiteX79" fmla="*/ 11299915 w 12192000"/>
              <a:gd name="connsiteY79" fmla="*/ 692177 h 4939827"/>
              <a:gd name="connsiteX80" fmla="*/ 11386973 w 12192000"/>
              <a:gd name="connsiteY80" fmla="*/ 708209 h 4939827"/>
              <a:gd name="connsiteX81" fmla="*/ 11500105 w 12192000"/>
              <a:gd name="connsiteY81" fmla="*/ 735014 h 4939827"/>
              <a:gd name="connsiteX82" fmla="*/ 11621735 w 12192000"/>
              <a:gd name="connsiteY82" fmla="*/ 789584 h 4939827"/>
              <a:gd name="connsiteX83" fmla="*/ 11691200 w 12192000"/>
              <a:gd name="connsiteY83" fmla="*/ 867902 h 4939827"/>
              <a:gd name="connsiteX84" fmla="*/ 11819427 w 12192000"/>
              <a:gd name="connsiteY84" fmla="*/ 911634 h 4939827"/>
              <a:gd name="connsiteX85" fmla="*/ 11969720 w 12192000"/>
              <a:gd name="connsiteY85" fmla="*/ 964737 h 4939827"/>
              <a:gd name="connsiteX86" fmla="*/ 12055766 w 12192000"/>
              <a:gd name="connsiteY86" fmla="*/ 991268 h 4939827"/>
              <a:gd name="connsiteX87" fmla="*/ 12171539 w 12192000"/>
              <a:gd name="connsiteY87" fmla="*/ 995427 h 4939827"/>
              <a:gd name="connsiteX88" fmla="*/ 12187831 w 12192000"/>
              <a:gd name="connsiteY88" fmla="*/ 996580 h 4939827"/>
              <a:gd name="connsiteX89" fmla="*/ 12192000 w 12192000"/>
              <a:gd name="connsiteY89" fmla="*/ 996726 h 4939827"/>
              <a:gd name="connsiteX90" fmla="*/ 12192000 w 12192000"/>
              <a:gd name="connsiteY90" fmla="*/ 4939827 h 4939827"/>
              <a:gd name="connsiteX91" fmla="*/ 0 w 12192000"/>
              <a:gd name="connsiteY91" fmla="*/ 4939827 h 4939827"/>
              <a:gd name="connsiteX92" fmla="*/ 0 w 12192000"/>
              <a:gd name="connsiteY92" fmla="*/ 512043 h 4939827"/>
              <a:gd name="connsiteX93" fmla="*/ 7381 w 12192000"/>
              <a:gd name="connsiteY93" fmla="*/ 512580 h 4939827"/>
              <a:gd name="connsiteX94" fmla="*/ 100029 w 12192000"/>
              <a:gd name="connsiteY94" fmla="*/ 504758 h 4939827"/>
              <a:gd name="connsiteX95" fmla="*/ 155244 w 12192000"/>
              <a:gd name="connsiteY95" fmla="*/ 525130 h 4939827"/>
              <a:gd name="connsiteX96" fmla="*/ 254366 w 12192000"/>
              <a:gd name="connsiteY96" fmla="*/ 534449 h 4939827"/>
              <a:gd name="connsiteX97" fmla="*/ 447292 w 12192000"/>
              <a:gd name="connsiteY97" fmla="*/ 542725 h 4939827"/>
              <a:gd name="connsiteX98" fmla="*/ 628105 w 12192000"/>
              <a:gd name="connsiteY98" fmla="*/ 547853 h 4939827"/>
              <a:gd name="connsiteX99" fmla="*/ 783146 w 12192000"/>
              <a:gd name="connsiteY99" fmla="*/ 591799 h 4939827"/>
              <a:gd name="connsiteX100" fmla="*/ 1043676 w 12192000"/>
              <a:gd name="connsiteY100" fmla="*/ 591887 h 4939827"/>
              <a:gd name="connsiteX101" fmla="*/ 1281816 w 12192000"/>
              <a:gd name="connsiteY101" fmla="*/ 520946 h 4939827"/>
              <a:gd name="connsiteX102" fmla="*/ 1486347 w 12192000"/>
              <a:gd name="connsiteY102" fmla="*/ 487310 h 4939827"/>
              <a:gd name="connsiteX103" fmla="*/ 1568079 w 12192000"/>
              <a:gd name="connsiteY103" fmla="*/ 462531 h 4939827"/>
              <a:gd name="connsiteX104" fmla="*/ 1622516 w 12192000"/>
              <a:gd name="connsiteY104" fmla="*/ 466058 h 4939827"/>
              <a:gd name="connsiteX105" fmla="*/ 1655457 w 12192000"/>
              <a:gd name="connsiteY105" fmla="*/ 465359 h 4939827"/>
              <a:gd name="connsiteX106" fmla="*/ 1717454 w 12192000"/>
              <a:gd name="connsiteY106" fmla="*/ 417203 h 4939827"/>
              <a:gd name="connsiteX107" fmla="*/ 1913794 w 12192000"/>
              <a:gd name="connsiteY107" fmla="*/ 365255 h 4939827"/>
              <a:gd name="connsiteX108" fmla="*/ 2129762 w 12192000"/>
              <a:gd name="connsiteY108" fmla="*/ 367832 h 4939827"/>
              <a:gd name="connsiteX109" fmla="*/ 2376970 w 12192000"/>
              <a:gd name="connsiteY109" fmla="*/ 350129 h 4939827"/>
              <a:gd name="connsiteX110" fmla="*/ 2480155 w 12192000"/>
              <a:gd name="connsiteY110" fmla="*/ 359227 h 4939827"/>
              <a:gd name="connsiteX111" fmla="*/ 2586782 w 12192000"/>
              <a:gd name="connsiteY111" fmla="*/ 339352 h 4939827"/>
              <a:gd name="connsiteX112" fmla="*/ 2654496 w 12192000"/>
              <a:gd name="connsiteY112" fmla="*/ 315431 h 4939827"/>
              <a:gd name="connsiteX113" fmla="*/ 2788947 w 12192000"/>
              <a:gd name="connsiteY113" fmla="*/ 250375 h 4939827"/>
              <a:gd name="connsiteX114" fmla="*/ 2885389 w 12192000"/>
              <a:gd name="connsiteY114" fmla="*/ 255259 h 4939827"/>
              <a:gd name="connsiteX115" fmla="*/ 3045916 w 12192000"/>
              <a:gd name="connsiteY115" fmla="*/ 261030 h 4939827"/>
              <a:gd name="connsiteX116" fmla="*/ 3074187 w 12192000"/>
              <a:gd name="connsiteY116" fmla="*/ 243226 h 4939827"/>
              <a:gd name="connsiteX117" fmla="*/ 3103677 w 12192000"/>
              <a:gd name="connsiteY117" fmla="*/ 209527 h 4939827"/>
              <a:gd name="connsiteX118" fmla="*/ 3126759 w 12192000"/>
              <a:gd name="connsiteY118" fmla="*/ 211226 h 4939827"/>
              <a:gd name="connsiteX119" fmla="*/ 3164020 w 12192000"/>
              <a:gd name="connsiteY119" fmla="*/ 212779 h 4939827"/>
              <a:gd name="connsiteX120" fmla="*/ 3285019 w 12192000"/>
              <a:gd name="connsiteY120" fmla="*/ 220535 h 4939827"/>
              <a:gd name="connsiteX121" fmla="*/ 3365154 w 12192000"/>
              <a:gd name="connsiteY121" fmla="*/ 226416 h 4939827"/>
              <a:gd name="connsiteX122" fmla="*/ 3367507 w 12192000"/>
              <a:gd name="connsiteY122" fmla="*/ 225416 h 4939827"/>
              <a:gd name="connsiteX123" fmla="*/ 3387567 w 12192000"/>
              <a:gd name="connsiteY123" fmla="*/ 227103 h 4939827"/>
              <a:gd name="connsiteX124" fmla="*/ 3424753 w 12192000"/>
              <a:gd name="connsiteY124" fmla="*/ 244380 h 4939827"/>
              <a:gd name="connsiteX125" fmla="*/ 3498001 w 12192000"/>
              <a:gd name="connsiteY125" fmla="*/ 231941 h 4939827"/>
              <a:gd name="connsiteX126" fmla="*/ 3561557 w 12192000"/>
              <a:gd name="connsiteY126" fmla="*/ 228095 h 4939827"/>
              <a:gd name="connsiteX127" fmla="*/ 3611920 w 12192000"/>
              <a:gd name="connsiteY127" fmla="*/ 218094 h 4939827"/>
              <a:gd name="connsiteX128" fmla="*/ 3620528 w 12192000"/>
              <a:gd name="connsiteY128" fmla="*/ 218788 h 4939827"/>
              <a:gd name="connsiteX129" fmla="*/ 3620766 w 12192000"/>
              <a:gd name="connsiteY129" fmla="*/ 218511 h 4939827"/>
              <a:gd name="connsiteX130" fmla="*/ 3629977 w 12192000"/>
              <a:gd name="connsiteY130" fmla="*/ 218664 h 4939827"/>
              <a:gd name="connsiteX131" fmla="*/ 3636217 w 12192000"/>
              <a:gd name="connsiteY131" fmla="*/ 220048 h 4939827"/>
              <a:gd name="connsiteX132" fmla="*/ 3709484 w 12192000"/>
              <a:gd name="connsiteY132" fmla="*/ 186927 h 4939827"/>
              <a:gd name="connsiteX133" fmla="*/ 3761342 w 12192000"/>
              <a:gd name="connsiteY133" fmla="*/ 177474 h 4939827"/>
              <a:gd name="connsiteX134" fmla="*/ 3799748 w 12192000"/>
              <a:gd name="connsiteY134" fmla="*/ 167154 h 4939827"/>
              <a:gd name="connsiteX135" fmla="*/ 3812225 w 12192000"/>
              <a:gd name="connsiteY135" fmla="*/ 189020 h 4939827"/>
              <a:gd name="connsiteX136" fmla="*/ 3864537 w 12192000"/>
              <a:gd name="connsiteY136" fmla="*/ 200742 h 4939827"/>
              <a:gd name="connsiteX137" fmla="*/ 4028476 w 12192000"/>
              <a:gd name="connsiteY137" fmla="*/ 223679 h 4939827"/>
              <a:gd name="connsiteX138" fmla="*/ 4191582 w 12192000"/>
              <a:gd name="connsiteY138" fmla="*/ 238952 h 4939827"/>
              <a:gd name="connsiteX139" fmla="*/ 4251024 w 12192000"/>
              <a:gd name="connsiteY139" fmla="*/ 240874 h 4939827"/>
              <a:gd name="connsiteX140" fmla="*/ 4355275 w 12192000"/>
              <a:gd name="connsiteY140" fmla="*/ 260205 h 4939827"/>
              <a:gd name="connsiteX141" fmla="*/ 4423807 w 12192000"/>
              <a:gd name="connsiteY141" fmla="*/ 270366 h 4939827"/>
              <a:gd name="connsiteX142" fmla="*/ 4558432 w 12192000"/>
              <a:gd name="connsiteY142" fmla="*/ 269194 h 4939827"/>
              <a:gd name="connsiteX143" fmla="*/ 4635061 w 12192000"/>
              <a:gd name="connsiteY143" fmla="*/ 280682 h 4939827"/>
              <a:gd name="connsiteX144" fmla="*/ 4807427 w 12192000"/>
              <a:gd name="connsiteY144" fmla="*/ 276835 h 4939827"/>
              <a:gd name="connsiteX145" fmla="*/ 5028933 w 12192000"/>
              <a:gd name="connsiteY145" fmla="*/ 183887 h 4939827"/>
              <a:gd name="connsiteX146" fmla="*/ 5093642 w 12192000"/>
              <a:gd name="connsiteY146" fmla="*/ 177214 h 4939827"/>
              <a:gd name="connsiteX147" fmla="*/ 5102642 w 12192000"/>
              <a:gd name="connsiteY147" fmla="*/ 186816 h 4939827"/>
              <a:gd name="connsiteX148" fmla="*/ 5193590 w 12192000"/>
              <a:gd name="connsiteY148" fmla="*/ 156458 h 4939827"/>
              <a:gd name="connsiteX149" fmla="*/ 5323922 w 12192000"/>
              <a:gd name="connsiteY149" fmla="*/ 146332 h 4939827"/>
              <a:gd name="connsiteX150" fmla="*/ 5421860 w 12192000"/>
              <a:gd name="connsiteY150" fmla="*/ 167298 h 4939827"/>
              <a:gd name="connsiteX151" fmla="*/ 5476948 w 12192000"/>
              <a:gd name="connsiteY151" fmla="*/ 173249 h 4939827"/>
              <a:gd name="connsiteX152" fmla="*/ 5516842 w 12192000"/>
              <a:gd name="connsiteY152" fmla="*/ 184018 h 4939827"/>
              <a:gd name="connsiteX153" fmla="*/ 5619415 w 12192000"/>
              <a:gd name="connsiteY153" fmla="*/ 176781 h 4939827"/>
              <a:gd name="connsiteX154" fmla="*/ 5789867 w 12192000"/>
              <a:gd name="connsiteY154" fmla="*/ 150304 h 4939827"/>
              <a:gd name="connsiteX155" fmla="*/ 5825953 w 12192000"/>
              <a:gd name="connsiteY155" fmla="*/ 147907 h 4939827"/>
              <a:gd name="connsiteX156" fmla="*/ 5856168 w 12192000"/>
              <a:gd name="connsiteY156" fmla="*/ 158719 h 4939827"/>
              <a:gd name="connsiteX157" fmla="*/ 5862476 w 12192000"/>
              <a:gd name="connsiteY157" fmla="*/ 172447 h 4939827"/>
              <a:gd name="connsiteX158" fmla="*/ 5882195 w 12192000"/>
              <a:gd name="connsiteY158" fmla="*/ 173195 h 4939827"/>
              <a:gd name="connsiteX159" fmla="*/ 5887271 w 12192000"/>
              <a:gd name="connsiteY159" fmla="*/ 176084 h 4939827"/>
              <a:gd name="connsiteX160" fmla="*/ 5921577 w 12192000"/>
              <a:gd name="connsiteY160" fmla="*/ 169858 h 4939827"/>
              <a:gd name="connsiteX161" fmla="*/ 5983240 w 12192000"/>
              <a:gd name="connsiteY161" fmla="*/ 152755 h 4939827"/>
              <a:gd name="connsiteX162" fmla="*/ 6152287 w 12192000"/>
              <a:gd name="connsiteY162" fmla="*/ 116736 h 4939827"/>
              <a:gd name="connsiteX163" fmla="*/ 6415830 w 12192000"/>
              <a:gd name="connsiteY163" fmla="*/ 136006 h 4939827"/>
              <a:gd name="connsiteX164" fmla="*/ 6756965 w 12192000"/>
              <a:gd name="connsiteY164" fmla="*/ 57636 h 4939827"/>
              <a:gd name="connsiteX165" fmla="*/ 6819400 w 12192000"/>
              <a:gd name="connsiteY165" fmla="*/ 30742 h 4939827"/>
              <a:gd name="connsiteX166" fmla="*/ 6986370 w 12192000"/>
              <a:gd name="connsiteY166" fmla="*/ 12659 h 4939827"/>
              <a:gd name="connsiteX167" fmla="*/ 6989536 w 12192000"/>
              <a:gd name="connsiteY167" fmla="*/ 14528 h 4939827"/>
              <a:gd name="connsiteX168" fmla="*/ 7015933 w 12192000"/>
              <a:gd name="connsiteY168" fmla="*/ 9653 h 4939827"/>
              <a:gd name="connsiteX169" fmla="*/ 7020592 w 12192000"/>
              <a:gd name="connsiteY169" fmla="*/ 1651 h 4939827"/>
              <a:gd name="connsiteX170" fmla="*/ 7025905 w 12192000"/>
              <a:gd name="connsiteY170"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52584 w 12192000"/>
              <a:gd name="connsiteY17" fmla="*/ 170181 h 4939827"/>
              <a:gd name="connsiteX18" fmla="*/ 8009534 w 12192000"/>
              <a:gd name="connsiteY18" fmla="*/ 176441 h 4939827"/>
              <a:gd name="connsiteX19" fmla="*/ 8058681 w 12192000"/>
              <a:gd name="connsiteY19" fmla="*/ 219431 h 4939827"/>
              <a:gd name="connsiteX20" fmla="*/ 8126175 w 12192000"/>
              <a:gd name="connsiteY20" fmla="*/ 240005 h 4939827"/>
              <a:gd name="connsiteX21" fmla="*/ 8166439 w 12192000"/>
              <a:gd name="connsiteY21" fmla="*/ 252699 h 4939827"/>
              <a:gd name="connsiteX22" fmla="*/ 8281371 w 12192000"/>
              <a:gd name="connsiteY22" fmla="*/ 256875 h 4939827"/>
              <a:gd name="connsiteX23" fmla="*/ 8381609 w 12192000"/>
              <a:gd name="connsiteY23" fmla="*/ 240618 h 4939827"/>
              <a:gd name="connsiteX24" fmla="*/ 8406759 w 12192000"/>
              <a:gd name="connsiteY24" fmla="*/ 232517 h 4939827"/>
              <a:gd name="connsiteX25" fmla="*/ 8426506 w 12192000"/>
              <a:gd name="connsiteY25" fmla="*/ 241842 h 4939827"/>
              <a:gd name="connsiteX26" fmla="*/ 8427949 w 12192000"/>
              <a:gd name="connsiteY26" fmla="*/ 240981 h 4939827"/>
              <a:gd name="connsiteX27" fmla="*/ 8441468 w 12192000"/>
              <a:gd name="connsiteY27" fmla="*/ 241157 h 4939827"/>
              <a:gd name="connsiteX28" fmla="*/ 8565757 w 12192000"/>
              <a:gd name="connsiteY28" fmla="*/ 255317 h 4939827"/>
              <a:gd name="connsiteX29" fmla="*/ 8573171 w 12192000"/>
              <a:gd name="connsiteY29" fmla="*/ 258426 h 4939827"/>
              <a:gd name="connsiteX30" fmla="*/ 8573548 w 12192000"/>
              <a:gd name="connsiteY30" fmla="*/ 258241 h 4939827"/>
              <a:gd name="connsiteX31" fmla="*/ 8581827 w 12192000"/>
              <a:gd name="connsiteY31" fmla="*/ 261028 h 4939827"/>
              <a:gd name="connsiteX32" fmla="*/ 8586687 w 12192000"/>
              <a:gd name="connsiteY32" fmla="*/ 264089 h 4939827"/>
              <a:gd name="connsiteX33" fmla="*/ 8601067 w 12192000"/>
              <a:gd name="connsiteY33" fmla="*/ 270114 h 4939827"/>
              <a:gd name="connsiteX34" fmla="*/ 8672650 w 12192000"/>
              <a:gd name="connsiteY34" fmla="*/ 254821 h 4939827"/>
              <a:gd name="connsiteX35" fmla="*/ 8785543 w 12192000"/>
              <a:gd name="connsiteY35" fmla="*/ 263406 h 4939827"/>
              <a:gd name="connsiteX36" fmla="*/ 8830588 w 12192000"/>
              <a:gd name="connsiteY36" fmla="*/ 265483 h 4939827"/>
              <a:gd name="connsiteX37" fmla="*/ 8905142 w 12192000"/>
              <a:gd name="connsiteY37" fmla="*/ 264958 h 4939827"/>
              <a:gd name="connsiteX38" fmla="*/ 8968582 w 12192000"/>
              <a:gd name="connsiteY38" fmla="*/ 262728 h 4939827"/>
              <a:gd name="connsiteX39" fmla="*/ 8972994 w 12192000"/>
              <a:gd name="connsiteY39" fmla="*/ 263284 h 4939827"/>
              <a:gd name="connsiteX40" fmla="*/ 9004605 w 12192000"/>
              <a:gd name="connsiteY40" fmla="*/ 258041 h 4939827"/>
              <a:gd name="connsiteX41" fmla="*/ 9016165 w 12192000"/>
              <a:gd name="connsiteY41" fmla="*/ 261258 h 4939827"/>
              <a:gd name="connsiteX42" fmla="*/ 9043297 w 12192000"/>
              <a:gd name="connsiteY42" fmla="*/ 281547 h 4939827"/>
              <a:gd name="connsiteX43" fmla="*/ 9048315 w 12192000"/>
              <a:gd name="connsiteY43" fmla="*/ 279264 h 4939827"/>
              <a:gd name="connsiteX44" fmla="*/ 9054706 w 12192000"/>
              <a:gd name="connsiteY44" fmla="*/ 278538 h 4939827"/>
              <a:gd name="connsiteX45" fmla="*/ 9070919 w 12192000"/>
              <a:gd name="connsiteY45" fmla="*/ 281810 h 4939827"/>
              <a:gd name="connsiteX46" fmla="*/ 9076813 w 12192000"/>
              <a:gd name="connsiteY46" fmla="*/ 283909 h 4939827"/>
              <a:gd name="connsiteX47" fmla="*/ 9085871 w 12192000"/>
              <a:gd name="connsiteY47" fmla="*/ 285133 h 4939827"/>
              <a:gd name="connsiteX48" fmla="*/ 9086159 w 12192000"/>
              <a:gd name="connsiteY48" fmla="*/ 284887 h 4939827"/>
              <a:gd name="connsiteX49" fmla="*/ 9134606 w 12192000"/>
              <a:gd name="connsiteY49" fmla="*/ 288168 h 4939827"/>
              <a:gd name="connsiteX50" fmla="*/ 9195590 w 12192000"/>
              <a:gd name="connsiteY50" fmla="*/ 279568 h 4939827"/>
              <a:gd name="connsiteX51" fmla="*/ 9219336 w 12192000"/>
              <a:gd name="connsiteY51" fmla="*/ 278133 h 4939827"/>
              <a:gd name="connsiteX52" fmla="*/ 9232362 w 12192000"/>
              <a:gd name="connsiteY52" fmla="*/ 275894 h 4939827"/>
              <a:gd name="connsiteX53" fmla="*/ 9233396 w 12192000"/>
              <a:gd name="connsiteY53" fmla="*/ 274803 h 4939827"/>
              <a:gd name="connsiteX54" fmla="*/ 9256213 w 12192000"/>
              <a:gd name="connsiteY54" fmla="*/ 281576 h 4939827"/>
              <a:gd name="connsiteX55" fmla="*/ 9262377 w 12192000"/>
              <a:gd name="connsiteY55" fmla="*/ 286635 h 4939827"/>
              <a:gd name="connsiteX56" fmla="*/ 9287089 w 12192000"/>
              <a:gd name="connsiteY56" fmla="*/ 303891 h 4939827"/>
              <a:gd name="connsiteX57" fmla="*/ 9371484 w 12192000"/>
              <a:gd name="connsiteY57" fmla="*/ 329634 h 4939827"/>
              <a:gd name="connsiteX58" fmla="*/ 9404829 w 12192000"/>
              <a:gd name="connsiteY58" fmla="*/ 339038 h 4939827"/>
              <a:gd name="connsiteX59" fmla="*/ 9427021 w 12192000"/>
              <a:gd name="connsiteY59" fmla="*/ 358784 h 4939827"/>
              <a:gd name="connsiteX60" fmla="*/ 9670844 w 12192000"/>
              <a:gd name="connsiteY60" fmla="*/ 405128 h 4939827"/>
              <a:gd name="connsiteX61" fmla="*/ 9816083 w 12192000"/>
              <a:gd name="connsiteY61" fmla="*/ 416573 h 4939827"/>
              <a:gd name="connsiteX62" fmla="*/ 9936741 w 12192000"/>
              <a:gd name="connsiteY62" fmla="*/ 437044 h 4939827"/>
              <a:gd name="connsiteX63" fmla="*/ 10050093 w 12192000"/>
              <a:gd name="connsiteY63" fmla="*/ 443783 h 4939827"/>
              <a:gd name="connsiteX64" fmla="*/ 10130090 w 12192000"/>
              <a:gd name="connsiteY64" fmla="*/ 459520 h 4939827"/>
              <a:gd name="connsiteX65" fmla="*/ 10173456 w 12192000"/>
              <a:gd name="connsiteY65" fmla="*/ 457749 h 4939827"/>
              <a:gd name="connsiteX66" fmla="*/ 10218232 w 12192000"/>
              <a:gd name="connsiteY66" fmla="*/ 459820 h 4939827"/>
              <a:gd name="connsiteX67" fmla="*/ 10354176 w 12192000"/>
              <a:gd name="connsiteY67" fmla="*/ 471377 h 4939827"/>
              <a:gd name="connsiteX68" fmla="*/ 10430681 w 12192000"/>
              <a:gd name="connsiteY68" fmla="*/ 481226 h 4939827"/>
              <a:gd name="connsiteX69" fmla="*/ 10478169 w 12192000"/>
              <a:gd name="connsiteY69" fmla="*/ 481774 h 4939827"/>
              <a:gd name="connsiteX70" fmla="*/ 10540907 w 12192000"/>
              <a:gd name="connsiteY70" fmla="*/ 485607 h 4939827"/>
              <a:gd name="connsiteX71" fmla="*/ 10614941 w 12192000"/>
              <a:gd name="connsiteY71" fmla="*/ 487592 h 4939827"/>
              <a:gd name="connsiteX72" fmla="*/ 10674098 w 12192000"/>
              <a:gd name="connsiteY72" fmla="*/ 521656 h 4939827"/>
              <a:gd name="connsiteX73" fmla="*/ 10874834 w 12192000"/>
              <a:gd name="connsiteY73" fmla="*/ 574867 h 4939827"/>
              <a:gd name="connsiteX74" fmla="*/ 10944981 w 12192000"/>
              <a:gd name="connsiteY74" fmla="*/ 615042 h 4939827"/>
              <a:gd name="connsiteX75" fmla="*/ 11006376 w 12192000"/>
              <a:gd name="connsiteY75" fmla="*/ 645957 h 4939827"/>
              <a:gd name="connsiteX76" fmla="*/ 11076308 w 12192000"/>
              <a:gd name="connsiteY76" fmla="*/ 675698 h 4939827"/>
              <a:gd name="connsiteX77" fmla="*/ 11148789 w 12192000"/>
              <a:gd name="connsiteY77" fmla="*/ 685041 h 4939827"/>
              <a:gd name="connsiteX78" fmla="*/ 11249129 w 12192000"/>
              <a:gd name="connsiteY78" fmla="*/ 684218 h 4939827"/>
              <a:gd name="connsiteX79" fmla="*/ 11299915 w 12192000"/>
              <a:gd name="connsiteY79" fmla="*/ 692177 h 4939827"/>
              <a:gd name="connsiteX80" fmla="*/ 11386973 w 12192000"/>
              <a:gd name="connsiteY80" fmla="*/ 708209 h 4939827"/>
              <a:gd name="connsiteX81" fmla="*/ 11500105 w 12192000"/>
              <a:gd name="connsiteY81" fmla="*/ 735014 h 4939827"/>
              <a:gd name="connsiteX82" fmla="*/ 11621735 w 12192000"/>
              <a:gd name="connsiteY82" fmla="*/ 789584 h 4939827"/>
              <a:gd name="connsiteX83" fmla="*/ 11691200 w 12192000"/>
              <a:gd name="connsiteY83" fmla="*/ 867902 h 4939827"/>
              <a:gd name="connsiteX84" fmla="*/ 11819427 w 12192000"/>
              <a:gd name="connsiteY84" fmla="*/ 911634 h 4939827"/>
              <a:gd name="connsiteX85" fmla="*/ 11969720 w 12192000"/>
              <a:gd name="connsiteY85" fmla="*/ 964737 h 4939827"/>
              <a:gd name="connsiteX86" fmla="*/ 12055766 w 12192000"/>
              <a:gd name="connsiteY86" fmla="*/ 991268 h 4939827"/>
              <a:gd name="connsiteX87" fmla="*/ 12171539 w 12192000"/>
              <a:gd name="connsiteY87" fmla="*/ 995427 h 4939827"/>
              <a:gd name="connsiteX88" fmla="*/ 12187831 w 12192000"/>
              <a:gd name="connsiteY88" fmla="*/ 996580 h 4939827"/>
              <a:gd name="connsiteX89" fmla="*/ 12192000 w 12192000"/>
              <a:gd name="connsiteY89" fmla="*/ 996726 h 4939827"/>
              <a:gd name="connsiteX90" fmla="*/ 12192000 w 12192000"/>
              <a:gd name="connsiteY90" fmla="*/ 4939827 h 4939827"/>
              <a:gd name="connsiteX91" fmla="*/ 0 w 12192000"/>
              <a:gd name="connsiteY91" fmla="*/ 4939827 h 4939827"/>
              <a:gd name="connsiteX92" fmla="*/ 0 w 12192000"/>
              <a:gd name="connsiteY92" fmla="*/ 512043 h 4939827"/>
              <a:gd name="connsiteX93" fmla="*/ 7381 w 12192000"/>
              <a:gd name="connsiteY93" fmla="*/ 512580 h 4939827"/>
              <a:gd name="connsiteX94" fmla="*/ 100029 w 12192000"/>
              <a:gd name="connsiteY94" fmla="*/ 504758 h 4939827"/>
              <a:gd name="connsiteX95" fmla="*/ 155244 w 12192000"/>
              <a:gd name="connsiteY95" fmla="*/ 525130 h 4939827"/>
              <a:gd name="connsiteX96" fmla="*/ 254366 w 12192000"/>
              <a:gd name="connsiteY96" fmla="*/ 534449 h 4939827"/>
              <a:gd name="connsiteX97" fmla="*/ 447292 w 12192000"/>
              <a:gd name="connsiteY97" fmla="*/ 542725 h 4939827"/>
              <a:gd name="connsiteX98" fmla="*/ 628105 w 12192000"/>
              <a:gd name="connsiteY98" fmla="*/ 547853 h 4939827"/>
              <a:gd name="connsiteX99" fmla="*/ 783146 w 12192000"/>
              <a:gd name="connsiteY99" fmla="*/ 591799 h 4939827"/>
              <a:gd name="connsiteX100" fmla="*/ 1043676 w 12192000"/>
              <a:gd name="connsiteY100" fmla="*/ 591887 h 4939827"/>
              <a:gd name="connsiteX101" fmla="*/ 1281816 w 12192000"/>
              <a:gd name="connsiteY101" fmla="*/ 520946 h 4939827"/>
              <a:gd name="connsiteX102" fmla="*/ 1486347 w 12192000"/>
              <a:gd name="connsiteY102" fmla="*/ 487310 h 4939827"/>
              <a:gd name="connsiteX103" fmla="*/ 1568079 w 12192000"/>
              <a:gd name="connsiteY103" fmla="*/ 462531 h 4939827"/>
              <a:gd name="connsiteX104" fmla="*/ 1622516 w 12192000"/>
              <a:gd name="connsiteY104" fmla="*/ 466058 h 4939827"/>
              <a:gd name="connsiteX105" fmla="*/ 1655457 w 12192000"/>
              <a:gd name="connsiteY105" fmla="*/ 465359 h 4939827"/>
              <a:gd name="connsiteX106" fmla="*/ 1717454 w 12192000"/>
              <a:gd name="connsiteY106" fmla="*/ 417203 h 4939827"/>
              <a:gd name="connsiteX107" fmla="*/ 1913794 w 12192000"/>
              <a:gd name="connsiteY107" fmla="*/ 365255 h 4939827"/>
              <a:gd name="connsiteX108" fmla="*/ 2129762 w 12192000"/>
              <a:gd name="connsiteY108" fmla="*/ 367832 h 4939827"/>
              <a:gd name="connsiteX109" fmla="*/ 2376970 w 12192000"/>
              <a:gd name="connsiteY109" fmla="*/ 350129 h 4939827"/>
              <a:gd name="connsiteX110" fmla="*/ 2480155 w 12192000"/>
              <a:gd name="connsiteY110" fmla="*/ 359227 h 4939827"/>
              <a:gd name="connsiteX111" fmla="*/ 2586782 w 12192000"/>
              <a:gd name="connsiteY111" fmla="*/ 339352 h 4939827"/>
              <a:gd name="connsiteX112" fmla="*/ 2654496 w 12192000"/>
              <a:gd name="connsiteY112" fmla="*/ 315431 h 4939827"/>
              <a:gd name="connsiteX113" fmla="*/ 2788947 w 12192000"/>
              <a:gd name="connsiteY113" fmla="*/ 250375 h 4939827"/>
              <a:gd name="connsiteX114" fmla="*/ 2885389 w 12192000"/>
              <a:gd name="connsiteY114" fmla="*/ 255259 h 4939827"/>
              <a:gd name="connsiteX115" fmla="*/ 3045916 w 12192000"/>
              <a:gd name="connsiteY115" fmla="*/ 261030 h 4939827"/>
              <a:gd name="connsiteX116" fmla="*/ 3074187 w 12192000"/>
              <a:gd name="connsiteY116" fmla="*/ 243226 h 4939827"/>
              <a:gd name="connsiteX117" fmla="*/ 3103677 w 12192000"/>
              <a:gd name="connsiteY117" fmla="*/ 209527 h 4939827"/>
              <a:gd name="connsiteX118" fmla="*/ 3126759 w 12192000"/>
              <a:gd name="connsiteY118" fmla="*/ 211226 h 4939827"/>
              <a:gd name="connsiteX119" fmla="*/ 3164020 w 12192000"/>
              <a:gd name="connsiteY119" fmla="*/ 212779 h 4939827"/>
              <a:gd name="connsiteX120" fmla="*/ 3285019 w 12192000"/>
              <a:gd name="connsiteY120" fmla="*/ 220535 h 4939827"/>
              <a:gd name="connsiteX121" fmla="*/ 3365154 w 12192000"/>
              <a:gd name="connsiteY121" fmla="*/ 226416 h 4939827"/>
              <a:gd name="connsiteX122" fmla="*/ 3367507 w 12192000"/>
              <a:gd name="connsiteY122" fmla="*/ 225416 h 4939827"/>
              <a:gd name="connsiteX123" fmla="*/ 3387567 w 12192000"/>
              <a:gd name="connsiteY123" fmla="*/ 227103 h 4939827"/>
              <a:gd name="connsiteX124" fmla="*/ 3424753 w 12192000"/>
              <a:gd name="connsiteY124" fmla="*/ 244380 h 4939827"/>
              <a:gd name="connsiteX125" fmla="*/ 3498001 w 12192000"/>
              <a:gd name="connsiteY125" fmla="*/ 231941 h 4939827"/>
              <a:gd name="connsiteX126" fmla="*/ 3561557 w 12192000"/>
              <a:gd name="connsiteY126" fmla="*/ 228095 h 4939827"/>
              <a:gd name="connsiteX127" fmla="*/ 3611920 w 12192000"/>
              <a:gd name="connsiteY127" fmla="*/ 218094 h 4939827"/>
              <a:gd name="connsiteX128" fmla="*/ 3620528 w 12192000"/>
              <a:gd name="connsiteY128" fmla="*/ 218788 h 4939827"/>
              <a:gd name="connsiteX129" fmla="*/ 3620766 w 12192000"/>
              <a:gd name="connsiteY129" fmla="*/ 218511 h 4939827"/>
              <a:gd name="connsiteX130" fmla="*/ 3629977 w 12192000"/>
              <a:gd name="connsiteY130" fmla="*/ 218664 h 4939827"/>
              <a:gd name="connsiteX131" fmla="*/ 3636217 w 12192000"/>
              <a:gd name="connsiteY131" fmla="*/ 220048 h 4939827"/>
              <a:gd name="connsiteX132" fmla="*/ 3709484 w 12192000"/>
              <a:gd name="connsiteY132" fmla="*/ 186927 h 4939827"/>
              <a:gd name="connsiteX133" fmla="*/ 3761342 w 12192000"/>
              <a:gd name="connsiteY133" fmla="*/ 177474 h 4939827"/>
              <a:gd name="connsiteX134" fmla="*/ 3799748 w 12192000"/>
              <a:gd name="connsiteY134" fmla="*/ 167154 h 4939827"/>
              <a:gd name="connsiteX135" fmla="*/ 3812225 w 12192000"/>
              <a:gd name="connsiteY135" fmla="*/ 189020 h 4939827"/>
              <a:gd name="connsiteX136" fmla="*/ 4028476 w 12192000"/>
              <a:gd name="connsiteY136" fmla="*/ 223679 h 4939827"/>
              <a:gd name="connsiteX137" fmla="*/ 4191582 w 12192000"/>
              <a:gd name="connsiteY137" fmla="*/ 238952 h 4939827"/>
              <a:gd name="connsiteX138" fmla="*/ 4251024 w 12192000"/>
              <a:gd name="connsiteY138" fmla="*/ 240874 h 4939827"/>
              <a:gd name="connsiteX139" fmla="*/ 4355275 w 12192000"/>
              <a:gd name="connsiteY139" fmla="*/ 260205 h 4939827"/>
              <a:gd name="connsiteX140" fmla="*/ 4423807 w 12192000"/>
              <a:gd name="connsiteY140" fmla="*/ 270366 h 4939827"/>
              <a:gd name="connsiteX141" fmla="*/ 4558432 w 12192000"/>
              <a:gd name="connsiteY141" fmla="*/ 269194 h 4939827"/>
              <a:gd name="connsiteX142" fmla="*/ 4635061 w 12192000"/>
              <a:gd name="connsiteY142" fmla="*/ 280682 h 4939827"/>
              <a:gd name="connsiteX143" fmla="*/ 4807427 w 12192000"/>
              <a:gd name="connsiteY143" fmla="*/ 276835 h 4939827"/>
              <a:gd name="connsiteX144" fmla="*/ 5028933 w 12192000"/>
              <a:gd name="connsiteY144" fmla="*/ 183887 h 4939827"/>
              <a:gd name="connsiteX145" fmla="*/ 5093642 w 12192000"/>
              <a:gd name="connsiteY145" fmla="*/ 177214 h 4939827"/>
              <a:gd name="connsiteX146" fmla="*/ 5102642 w 12192000"/>
              <a:gd name="connsiteY146" fmla="*/ 186816 h 4939827"/>
              <a:gd name="connsiteX147" fmla="*/ 5193590 w 12192000"/>
              <a:gd name="connsiteY147" fmla="*/ 156458 h 4939827"/>
              <a:gd name="connsiteX148" fmla="*/ 5323922 w 12192000"/>
              <a:gd name="connsiteY148" fmla="*/ 146332 h 4939827"/>
              <a:gd name="connsiteX149" fmla="*/ 5421860 w 12192000"/>
              <a:gd name="connsiteY149" fmla="*/ 167298 h 4939827"/>
              <a:gd name="connsiteX150" fmla="*/ 5476948 w 12192000"/>
              <a:gd name="connsiteY150" fmla="*/ 173249 h 4939827"/>
              <a:gd name="connsiteX151" fmla="*/ 5516842 w 12192000"/>
              <a:gd name="connsiteY151" fmla="*/ 184018 h 4939827"/>
              <a:gd name="connsiteX152" fmla="*/ 5619415 w 12192000"/>
              <a:gd name="connsiteY152" fmla="*/ 176781 h 4939827"/>
              <a:gd name="connsiteX153" fmla="*/ 5789867 w 12192000"/>
              <a:gd name="connsiteY153" fmla="*/ 150304 h 4939827"/>
              <a:gd name="connsiteX154" fmla="*/ 5825953 w 12192000"/>
              <a:gd name="connsiteY154" fmla="*/ 147907 h 4939827"/>
              <a:gd name="connsiteX155" fmla="*/ 5856168 w 12192000"/>
              <a:gd name="connsiteY155" fmla="*/ 158719 h 4939827"/>
              <a:gd name="connsiteX156" fmla="*/ 5862476 w 12192000"/>
              <a:gd name="connsiteY156" fmla="*/ 172447 h 4939827"/>
              <a:gd name="connsiteX157" fmla="*/ 5882195 w 12192000"/>
              <a:gd name="connsiteY157" fmla="*/ 173195 h 4939827"/>
              <a:gd name="connsiteX158" fmla="*/ 5887271 w 12192000"/>
              <a:gd name="connsiteY158" fmla="*/ 176084 h 4939827"/>
              <a:gd name="connsiteX159" fmla="*/ 5921577 w 12192000"/>
              <a:gd name="connsiteY159" fmla="*/ 169858 h 4939827"/>
              <a:gd name="connsiteX160" fmla="*/ 5983240 w 12192000"/>
              <a:gd name="connsiteY160" fmla="*/ 152755 h 4939827"/>
              <a:gd name="connsiteX161" fmla="*/ 6152287 w 12192000"/>
              <a:gd name="connsiteY161" fmla="*/ 116736 h 4939827"/>
              <a:gd name="connsiteX162" fmla="*/ 6415830 w 12192000"/>
              <a:gd name="connsiteY162" fmla="*/ 136006 h 4939827"/>
              <a:gd name="connsiteX163" fmla="*/ 6756965 w 12192000"/>
              <a:gd name="connsiteY163" fmla="*/ 57636 h 4939827"/>
              <a:gd name="connsiteX164" fmla="*/ 6819400 w 12192000"/>
              <a:gd name="connsiteY164" fmla="*/ 30742 h 4939827"/>
              <a:gd name="connsiteX165" fmla="*/ 6986370 w 12192000"/>
              <a:gd name="connsiteY165" fmla="*/ 12659 h 4939827"/>
              <a:gd name="connsiteX166" fmla="*/ 6989536 w 12192000"/>
              <a:gd name="connsiteY166" fmla="*/ 14528 h 4939827"/>
              <a:gd name="connsiteX167" fmla="*/ 7015933 w 12192000"/>
              <a:gd name="connsiteY167" fmla="*/ 9653 h 4939827"/>
              <a:gd name="connsiteX168" fmla="*/ 7020592 w 12192000"/>
              <a:gd name="connsiteY168" fmla="*/ 1651 h 4939827"/>
              <a:gd name="connsiteX169" fmla="*/ 7025905 w 12192000"/>
              <a:gd name="connsiteY169"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52584 w 12192000"/>
              <a:gd name="connsiteY17" fmla="*/ 170181 h 4939827"/>
              <a:gd name="connsiteX18" fmla="*/ 8009534 w 12192000"/>
              <a:gd name="connsiteY18" fmla="*/ 176441 h 4939827"/>
              <a:gd name="connsiteX19" fmla="*/ 8058681 w 12192000"/>
              <a:gd name="connsiteY19" fmla="*/ 219431 h 4939827"/>
              <a:gd name="connsiteX20" fmla="*/ 8126175 w 12192000"/>
              <a:gd name="connsiteY20" fmla="*/ 240005 h 4939827"/>
              <a:gd name="connsiteX21" fmla="*/ 8166439 w 12192000"/>
              <a:gd name="connsiteY21" fmla="*/ 252699 h 4939827"/>
              <a:gd name="connsiteX22" fmla="*/ 8281371 w 12192000"/>
              <a:gd name="connsiteY22" fmla="*/ 256875 h 4939827"/>
              <a:gd name="connsiteX23" fmla="*/ 8381609 w 12192000"/>
              <a:gd name="connsiteY23" fmla="*/ 240618 h 4939827"/>
              <a:gd name="connsiteX24" fmla="*/ 8406759 w 12192000"/>
              <a:gd name="connsiteY24" fmla="*/ 232517 h 4939827"/>
              <a:gd name="connsiteX25" fmla="*/ 8426506 w 12192000"/>
              <a:gd name="connsiteY25" fmla="*/ 241842 h 4939827"/>
              <a:gd name="connsiteX26" fmla="*/ 8427949 w 12192000"/>
              <a:gd name="connsiteY26" fmla="*/ 240981 h 4939827"/>
              <a:gd name="connsiteX27" fmla="*/ 8441468 w 12192000"/>
              <a:gd name="connsiteY27" fmla="*/ 241157 h 4939827"/>
              <a:gd name="connsiteX28" fmla="*/ 8565757 w 12192000"/>
              <a:gd name="connsiteY28" fmla="*/ 255317 h 4939827"/>
              <a:gd name="connsiteX29" fmla="*/ 8573171 w 12192000"/>
              <a:gd name="connsiteY29" fmla="*/ 258426 h 4939827"/>
              <a:gd name="connsiteX30" fmla="*/ 8573548 w 12192000"/>
              <a:gd name="connsiteY30" fmla="*/ 258241 h 4939827"/>
              <a:gd name="connsiteX31" fmla="*/ 8581827 w 12192000"/>
              <a:gd name="connsiteY31" fmla="*/ 261028 h 4939827"/>
              <a:gd name="connsiteX32" fmla="*/ 8586687 w 12192000"/>
              <a:gd name="connsiteY32" fmla="*/ 264089 h 4939827"/>
              <a:gd name="connsiteX33" fmla="*/ 8601067 w 12192000"/>
              <a:gd name="connsiteY33" fmla="*/ 270114 h 4939827"/>
              <a:gd name="connsiteX34" fmla="*/ 8672650 w 12192000"/>
              <a:gd name="connsiteY34" fmla="*/ 254821 h 4939827"/>
              <a:gd name="connsiteX35" fmla="*/ 8785543 w 12192000"/>
              <a:gd name="connsiteY35" fmla="*/ 263406 h 4939827"/>
              <a:gd name="connsiteX36" fmla="*/ 8830588 w 12192000"/>
              <a:gd name="connsiteY36" fmla="*/ 265483 h 4939827"/>
              <a:gd name="connsiteX37" fmla="*/ 8905142 w 12192000"/>
              <a:gd name="connsiteY37" fmla="*/ 264958 h 4939827"/>
              <a:gd name="connsiteX38" fmla="*/ 8968582 w 12192000"/>
              <a:gd name="connsiteY38" fmla="*/ 262728 h 4939827"/>
              <a:gd name="connsiteX39" fmla="*/ 8972994 w 12192000"/>
              <a:gd name="connsiteY39" fmla="*/ 263284 h 4939827"/>
              <a:gd name="connsiteX40" fmla="*/ 9004605 w 12192000"/>
              <a:gd name="connsiteY40" fmla="*/ 258041 h 4939827"/>
              <a:gd name="connsiteX41" fmla="*/ 9016165 w 12192000"/>
              <a:gd name="connsiteY41" fmla="*/ 261258 h 4939827"/>
              <a:gd name="connsiteX42" fmla="*/ 9043297 w 12192000"/>
              <a:gd name="connsiteY42" fmla="*/ 281547 h 4939827"/>
              <a:gd name="connsiteX43" fmla="*/ 9048315 w 12192000"/>
              <a:gd name="connsiteY43" fmla="*/ 279264 h 4939827"/>
              <a:gd name="connsiteX44" fmla="*/ 9054706 w 12192000"/>
              <a:gd name="connsiteY44" fmla="*/ 278538 h 4939827"/>
              <a:gd name="connsiteX45" fmla="*/ 9070919 w 12192000"/>
              <a:gd name="connsiteY45" fmla="*/ 281810 h 4939827"/>
              <a:gd name="connsiteX46" fmla="*/ 9076813 w 12192000"/>
              <a:gd name="connsiteY46" fmla="*/ 283909 h 4939827"/>
              <a:gd name="connsiteX47" fmla="*/ 9085871 w 12192000"/>
              <a:gd name="connsiteY47" fmla="*/ 285133 h 4939827"/>
              <a:gd name="connsiteX48" fmla="*/ 9086159 w 12192000"/>
              <a:gd name="connsiteY48" fmla="*/ 284887 h 4939827"/>
              <a:gd name="connsiteX49" fmla="*/ 9134606 w 12192000"/>
              <a:gd name="connsiteY49" fmla="*/ 288168 h 4939827"/>
              <a:gd name="connsiteX50" fmla="*/ 9195590 w 12192000"/>
              <a:gd name="connsiteY50" fmla="*/ 279568 h 4939827"/>
              <a:gd name="connsiteX51" fmla="*/ 9219336 w 12192000"/>
              <a:gd name="connsiteY51" fmla="*/ 278133 h 4939827"/>
              <a:gd name="connsiteX52" fmla="*/ 9232362 w 12192000"/>
              <a:gd name="connsiteY52" fmla="*/ 275894 h 4939827"/>
              <a:gd name="connsiteX53" fmla="*/ 9233396 w 12192000"/>
              <a:gd name="connsiteY53" fmla="*/ 274803 h 4939827"/>
              <a:gd name="connsiteX54" fmla="*/ 9256213 w 12192000"/>
              <a:gd name="connsiteY54" fmla="*/ 281576 h 4939827"/>
              <a:gd name="connsiteX55" fmla="*/ 9262377 w 12192000"/>
              <a:gd name="connsiteY55" fmla="*/ 286635 h 4939827"/>
              <a:gd name="connsiteX56" fmla="*/ 9287089 w 12192000"/>
              <a:gd name="connsiteY56" fmla="*/ 303891 h 4939827"/>
              <a:gd name="connsiteX57" fmla="*/ 9371484 w 12192000"/>
              <a:gd name="connsiteY57" fmla="*/ 329634 h 4939827"/>
              <a:gd name="connsiteX58" fmla="*/ 9404829 w 12192000"/>
              <a:gd name="connsiteY58" fmla="*/ 339038 h 4939827"/>
              <a:gd name="connsiteX59" fmla="*/ 9427021 w 12192000"/>
              <a:gd name="connsiteY59" fmla="*/ 358784 h 4939827"/>
              <a:gd name="connsiteX60" fmla="*/ 9670844 w 12192000"/>
              <a:gd name="connsiteY60" fmla="*/ 405128 h 4939827"/>
              <a:gd name="connsiteX61" fmla="*/ 9816083 w 12192000"/>
              <a:gd name="connsiteY61" fmla="*/ 416573 h 4939827"/>
              <a:gd name="connsiteX62" fmla="*/ 9936741 w 12192000"/>
              <a:gd name="connsiteY62" fmla="*/ 437044 h 4939827"/>
              <a:gd name="connsiteX63" fmla="*/ 10050093 w 12192000"/>
              <a:gd name="connsiteY63" fmla="*/ 443783 h 4939827"/>
              <a:gd name="connsiteX64" fmla="*/ 10130090 w 12192000"/>
              <a:gd name="connsiteY64" fmla="*/ 459520 h 4939827"/>
              <a:gd name="connsiteX65" fmla="*/ 10173456 w 12192000"/>
              <a:gd name="connsiteY65" fmla="*/ 457749 h 4939827"/>
              <a:gd name="connsiteX66" fmla="*/ 10218232 w 12192000"/>
              <a:gd name="connsiteY66" fmla="*/ 459820 h 4939827"/>
              <a:gd name="connsiteX67" fmla="*/ 10354176 w 12192000"/>
              <a:gd name="connsiteY67" fmla="*/ 471377 h 4939827"/>
              <a:gd name="connsiteX68" fmla="*/ 10430681 w 12192000"/>
              <a:gd name="connsiteY68" fmla="*/ 481226 h 4939827"/>
              <a:gd name="connsiteX69" fmla="*/ 10478169 w 12192000"/>
              <a:gd name="connsiteY69" fmla="*/ 481774 h 4939827"/>
              <a:gd name="connsiteX70" fmla="*/ 10540907 w 12192000"/>
              <a:gd name="connsiteY70" fmla="*/ 485607 h 4939827"/>
              <a:gd name="connsiteX71" fmla="*/ 10614941 w 12192000"/>
              <a:gd name="connsiteY71" fmla="*/ 487592 h 4939827"/>
              <a:gd name="connsiteX72" fmla="*/ 10674098 w 12192000"/>
              <a:gd name="connsiteY72" fmla="*/ 521656 h 4939827"/>
              <a:gd name="connsiteX73" fmla="*/ 10874834 w 12192000"/>
              <a:gd name="connsiteY73" fmla="*/ 574867 h 4939827"/>
              <a:gd name="connsiteX74" fmla="*/ 10944981 w 12192000"/>
              <a:gd name="connsiteY74" fmla="*/ 615042 h 4939827"/>
              <a:gd name="connsiteX75" fmla="*/ 11006376 w 12192000"/>
              <a:gd name="connsiteY75" fmla="*/ 645957 h 4939827"/>
              <a:gd name="connsiteX76" fmla="*/ 11076308 w 12192000"/>
              <a:gd name="connsiteY76" fmla="*/ 675698 h 4939827"/>
              <a:gd name="connsiteX77" fmla="*/ 11148789 w 12192000"/>
              <a:gd name="connsiteY77" fmla="*/ 685041 h 4939827"/>
              <a:gd name="connsiteX78" fmla="*/ 11249129 w 12192000"/>
              <a:gd name="connsiteY78" fmla="*/ 684218 h 4939827"/>
              <a:gd name="connsiteX79" fmla="*/ 11299915 w 12192000"/>
              <a:gd name="connsiteY79" fmla="*/ 692177 h 4939827"/>
              <a:gd name="connsiteX80" fmla="*/ 11386973 w 12192000"/>
              <a:gd name="connsiteY80" fmla="*/ 708209 h 4939827"/>
              <a:gd name="connsiteX81" fmla="*/ 11500105 w 12192000"/>
              <a:gd name="connsiteY81" fmla="*/ 735014 h 4939827"/>
              <a:gd name="connsiteX82" fmla="*/ 11621735 w 12192000"/>
              <a:gd name="connsiteY82" fmla="*/ 789584 h 4939827"/>
              <a:gd name="connsiteX83" fmla="*/ 11691200 w 12192000"/>
              <a:gd name="connsiteY83" fmla="*/ 867902 h 4939827"/>
              <a:gd name="connsiteX84" fmla="*/ 11819427 w 12192000"/>
              <a:gd name="connsiteY84" fmla="*/ 911634 h 4939827"/>
              <a:gd name="connsiteX85" fmla="*/ 11969720 w 12192000"/>
              <a:gd name="connsiteY85" fmla="*/ 964737 h 4939827"/>
              <a:gd name="connsiteX86" fmla="*/ 12055766 w 12192000"/>
              <a:gd name="connsiteY86" fmla="*/ 991268 h 4939827"/>
              <a:gd name="connsiteX87" fmla="*/ 12171539 w 12192000"/>
              <a:gd name="connsiteY87" fmla="*/ 995427 h 4939827"/>
              <a:gd name="connsiteX88" fmla="*/ 12187831 w 12192000"/>
              <a:gd name="connsiteY88" fmla="*/ 996580 h 4939827"/>
              <a:gd name="connsiteX89" fmla="*/ 12192000 w 12192000"/>
              <a:gd name="connsiteY89" fmla="*/ 996726 h 4939827"/>
              <a:gd name="connsiteX90" fmla="*/ 12192000 w 12192000"/>
              <a:gd name="connsiteY90" fmla="*/ 4939827 h 4939827"/>
              <a:gd name="connsiteX91" fmla="*/ 0 w 12192000"/>
              <a:gd name="connsiteY91" fmla="*/ 4939827 h 4939827"/>
              <a:gd name="connsiteX92" fmla="*/ 0 w 12192000"/>
              <a:gd name="connsiteY92" fmla="*/ 512043 h 4939827"/>
              <a:gd name="connsiteX93" fmla="*/ 7381 w 12192000"/>
              <a:gd name="connsiteY93" fmla="*/ 512580 h 4939827"/>
              <a:gd name="connsiteX94" fmla="*/ 100029 w 12192000"/>
              <a:gd name="connsiteY94" fmla="*/ 504758 h 4939827"/>
              <a:gd name="connsiteX95" fmla="*/ 155244 w 12192000"/>
              <a:gd name="connsiteY95" fmla="*/ 525130 h 4939827"/>
              <a:gd name="connsiteX96" fmla="*/ 254366 w 12192000"/>
              <a:gd name="connsiteY96" fmla="*/ 534449 h 4939827"/>
              <a:gd name="connsiteX97" fmla="*/ 447292 w 12192000"/>
              <a:gd name="connsiteY97" fmla="*/ 542725 h 4939827"/>
              <a:gd name="connsiteX98" fmla="*/ 628105 w 12192000"/>
              <a:gd name="connsiteY98" fmla="*/ 547853 h 4939827"/>
              <a:gd name="connsiteX99" fmla="*/ 783146 w 12192000"/>
              <a:gd name="connsiteY99" fmla="*/ 591799 h 4939827"/>
              <a:gd name="connsiteX100" fmla="*/ 1043676 w 12192000"/>
              <a:gd name="connsiteY100" fmla="*/ 591887 h 4939827"/>
              <a:gd name="connsiteX101" fmla="*/ 1281816 w 12192000"/>
              <a:gd name="connsiteY101" fmla="*/ 520946 h 4939827"/>
              <a:gd name="connsiteX102" fmla="*/ 1486347 w 12192000"/>
              <a:gd name="connsiteY102" fmla="*/ 487310 h 4939827"/>
              <a:gd name="connsiteX103" fmla="*/ 1568079 w 12192000"/>
              <a:gd name="connsiteY103" fmla="*/ 462531 h 4939827"/>
              <a:gd name="connsiteX104" fmla="*/ 1622516 w 12192000"/>
              <a:gd name="connsiteY104" fmla="*/ 466058 h 4939827"/>
              <a:gd name="connsiteX105" fmla="*/ 1655457 w 12192000"/>
              <a:gd name="connsiteY105" fmla="*/ 465359 h 4939827"/>
              <a:gd name="connsiteX106" fmla="*/ 1717454 w 12192000"/>
              <a:gd name="connsiteY106" fmla="*/ 417203 h 4939827"/>
              <a:gd name="connsiteX107" fmla="*/ 1913794 w 12192000"/>
              <a:gd name="connsiteY107" fmla="*/ 365255 h 4939827"/>
              <a:gd name="connsiteX108" fmla="*/ 2129762 w 12192000"/>
              <a:gd name="connsiteY108" fmla="*/ 367832 h 4939827"/>
              <a:gd name="connsiteX109" fmla="*/ 2376970 w 12192000"/>
              <a:gd name="connsiteY109" fmla="*/ 350129 h 4939827"/>
              <a:gd name="connsiteX110" fmla="*/ 2480155 w 12192000"/>
              <a:gd name="connsiteY110" fmla="*/ 359227 h 4939827"/>
              <a:gd name="connsiteX111" fmla="*/ 2586782 w 12192000"/>
              <a:gd name="connsiteY111" fmla="*/ 339352 h 4939827"/>
              <a:gd name="connsiteX112" fmla="*/ 2654496 w 12192000"/>
              <a:gd name="connsiteY112" fmla="*/ 315431 h 4939827"/>
              <a:gd name="connsiteX113" fmla="*/ 2788947 w 12192000"/>
              <a:gd name="connsiteY113" fmla="*/ 250375 h 4939827"/>
              <a:gd name="connsiteX114" fmla="*/ 2885389 w 12192000"/>
              <a:gd name="connsiteY114" fmla="*/ 255259 h 4939827"/>
              <a:gd name="connsiteX115" fmla="*/ 3045916 w 12192000"/>
              <a:gd name="connsiteY115" fmla="*/ 261030 h 4939827"/>
              <a:gd name="connsiteX116" fmla="*/ 3074187 w 12192000"/>
              <a:gd name="connsiteY116" fmla="*/ 243226 h 4939827"/>
              <a:gd name="connsiteX117" fmla="*/ 3103677 w 12192000"/>
              <a:gd name="connsiteY117" fmla="*/ 209527 h 4939827"/>
              <a:gd name="connsiteX118" fmla="*/ 3126759 w 12192000"/>
              <a:gd name="connsiteY118" fmla="*/ 211226 h 4939827"/>
              <a:gd name="connsiteX119" fmla="*/ 3164020 w 12192000"/>
              <a:gd name="connsiteY119" fmla="*/ 212779 h 4939827"/>
              <a:gd name="connsiteX120" fmla="*/ 3285019 w 12192000"/>
              <a:gd name="connsiteY120" fmla="*/ 220535 h 4939827"/>
              <a:gd name="connsiteX121" fmla="*/ 3365154 w 12192000"/>
              <a:gd name="connsiteY121" fmla="*/ 226416 h 4939827"/>
              <a:gd name="connsiteX122" fmla="*/ 3367507 w 12192000"/>
              <a:gd name="connsiteY122" fmla="*/ 225416 h 4939827"/>
              <a:gd name="connsiteX123" fmla="*/ 3387567 w 12192000"/>
              <a:gd name="connsiteY123" fmla="*/ 227103 h 4939827"/>
              <a:gd name="connsiteX124" fmla="*/ 3424753 w 12192000"/>
              <a:gd name="connsiteY124" fmla="*/ 244380 h 4939827"/>
              <a:gd name="connsiteX125" fmla="*/ 3498001 w 12192000"/>
              <a:gd name="connsiteY125" fmla="*/ 231941 h 4939827"/>
              <a:gd name="connsiteX126" fmla="*/ 3561557 w 12192000"/>
              <a:gd name="connsiteY126" fmla="*/ 228095 h 4939827"/>
              <a:gd name="connsiteX127" fmla="*/ 3611920 w 12192000"/>
              <a:gd name="connsiteY127" fmla="*/ 218094 h 4939827"/>
              <a:gd name="connsiteX128" fmla="*/ 3620528 w 12192000"/>
              <a:gd name="connsiteY128" fmla="*/ 218788 h 4939827"/>
              <a:gd name="connsiteX129" fmla="*/ 3620766 w 12192000"/>
              <a:gd name="connsiteY129" fmla="*/ 218511 h 4939827"/>
              <a:gd name="connsiteX130" fmla="*/ 3629977 w 12192000"/>
              <a:gd name="connsiteY130" fmla="*/ 218664 h 4939827"/>
              <a:gd name="connsiteX131" fmla="*/ 3636217 w 12192000"/>
              <a:gd name="connsiteY131" fmla="*/ 220048 h 4939827"/>
              <a:gd name="connsiteX132" fmla="*/ 3709484 w 12192000"/>
              <a:gd name="connsiteY132" fmla="*/ 186927 h 4939827"/>
              <a:gd name="connsiteX133" fmla="*/ 3761342 w 12192000"/>
              <a:gd name="connsiteY133" fmla="*/ 177474 h 4939827"/>
              <a:gd name="connsiteX134" fmla="*/ 3799748 w 12192000"/>
              <a:gd name="connsiteY134" fmla="*/ 167154 h 4939827"/>
              <a:gd name="connsiteX135" fmla="*/ 3922756 w 12192000"/>
              <a:gd name="connsiteY135" fmla="*/ 194044 h 4939827"/>
              <a:gd name="connsiteX136" fmla="*/ 4028476 w 12192000"/>
              <a:gd name="connsiteY136" fmla="*/ 223679 h 4939827"/>
              <a:gd name="connsiteX137" fmla="*/ 4191582 w 12192000"/>
              <a:gd name="connsiteY137" fmla="*/ 238952 h 4939827"/>
              <a:gd name="connsiteX138" fmla="*/ 4251024 w 12192000"/>
              <a:gd name="connsiteY138" fmla="*/ 240874 h 4939827"/>
              <a:gd name="connsiteX139" fmla="*/ 4355275 w 12192000"/>
              <a:gd name="connsiteY139" fmla="*/ 260205 h 4939827"/>
              <a:gd name="connsiteX140" fmla="*/ 4423807 w 12192000"/>
              <a:gd name="connsiteY140" fmla="*/ 270366 h 4939827"/>
              <a:gd name="connsiteX141" fmla="*/ 4558432 w 12192000"/>
              <a:gd name="connsiteY141" fmla="*/ 269194 h 4939827"/>
              <a:gd name="connsiteX142" fmla="*/ 4635061 w 12192000"/>
              <a:gd name="connsiteY142" fmla="*/ 280682 h 4939827"/>
              <a:gd name="connsiteX143" fmla="*/ 4807427 w 12192000"/>
              <a:gd name="connsiteY143" fmla="*/ 276835 h 4939827"/>
              <a:gd name="connsiteX144" fmla="*/ 5028933 w 12192000"/>
              <a:gd name="connsiteY144" fmla="*/ 183887 h 4939827"/>
              <a:gd name="connsiteX145" fmla="*/ 5093642 w 12192000"/>
              <a:gd name="connsiteY145" fmla="*/ 177214 h 4939827"/>
              <a:gd name="connsiteX146" fmla="*/ 5102642 w 12192000"/>
              <a:gd name="connsiteY146" fmla="*/ 186816 h 4939827"/>
              <a:gd name="connsiteX147" fmla="*/ 5193590 w 12192000"/>
              <a:gd name="connsiteY147" fmla="*/ 156458 h 4939827"/>
              <a:gd name="connsiteX148" fmla="*/ 5323922 w 12192000"/>
              <a:gd name="connsiteY148" fmla="*/ 146332 h 4939827"/>
              <a:gd name="connsiteX149" fmla="*/ 5421860 w 12192000"/>
              <a:gd name="connsiteY149" fmla="*/ 167298 h 4939827"/>
              <a:gd name="connsiteX150" fmla="*/ 5476948 w 12192000"/>
              <a:gd name="connsiteY150" fmla="*/ 173249 h 4939827"/>
              <a:gd name="connsiteX151" fmla="*/ 5516842 w 12192000"/>
              <a:gd name="connsiteY151" fmla="*/ 184018 h 4939827"/>
              <a:gd name="connsiteX152" fmla="*/ 5619415 w 12192000"/>
              <a:gd name="connsiteY152" fmla="*/ 176781 h 4939827"/>
              <a:gd name="connsiteX153" fmla="*/ 5789867 w 12192000"/>
              <a:gd name="connsiteY153" fmla="*/ 150304 h 4939827"/>
              <a:gd name="connsiteX154" fmla="*/ 5825953 w 12192000"/>
              <a:gd name="connsiteY154" fmla="*/ 147907 h 4939827"/>
              <a:gd name="connsiteX155" fmla="*/ 5856168 w 12192000"/>
              <a:gd name="connsiteY155" fmla="*/ 158719 h 4939827"/>
              <a:gd name="connsiteX156" fmla="*/ 5862476 w 12192000"/>
              <a:gd name="connsiteY156" fmla="*/ 172447 h 4939827"/>
              <a:gd name="connsiteX157" fmla="*/ 5882195 w 12192000"/>
              <a:gd name="connsiteY157" fmla="*/ 173195 h 4939827"/>
              <a:gd name="connsiteX158" fmla="*/ 5887271 w 12192000"/>
              <a:gd name="connsiteY158" fmla="*/ 176084 h 4939827"/>
              <a:gd name="connsiteX159" fmla="*/ 5921577 w 12192000"/>
              <a:gd name="connsiteY159" fmla="*/ 169858 h 4939827"/>
              <a:gd name="connsiteX160" fmla="*/ 5983240 w 12192000"/>
              <a:gd name="connsiteY160" fmla="*/ 152755 h 4939827"/>
              <a:gd name="connsiteX161" fmla="*/ 6152287 w 12192000"/>
              <a:gd name="connsiteY161" fmla="*/ 116736 h 4939827"/>
              <a:gd name="connsiteX162" fmla="*/ 6415830 w 12192000"/>
              <a:gd name="connsiteY162" fmla="*/ 136006 h 4939827"/>
              <a:gd name="connsiteX163" fmla="*/ 6756965 w 12192000"/>
              <a:gd name="connsiteY163" fmla="*/ 57636 h 4939827"/>
              <a:gd name="connsiteX164" fmla="*/ 6819400 w 12192000"/>
              <a:gd name="connsiteY164" fmla="*/ 30742 h 4939827"/>
              <a:gd name="connsiteX165" fmla="*/ 6986370 w 12192000"/>
              <a:gd name="connsiteY165" fmla="*/ 12659 h 4939827"/>
              <a:gd name="connsiteX166" fmla="*/ 6989536 w 12192000"/>
              <a:gd name="connsiteY166" fmla="*/ 14528 h 4939827"/>
              <a:gd name="connsiteX167" fmla="*/ 7015933 w 12192000"/>
              <a:gd name="connsiteY167" fmla="*/ 9653 h 4939827"/>
              <a:gd name="connsiteX168" fmla="*/ 7020592 w 12192000"/>
              <a:gd name="connsiteY168" fmla="*/ 1651 h 4939827"/>
              <a:gd name="connsiteX169" fmla="*/ 7025905 w 12192000"/>
              <a:gd name="connsiteY169"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52584 w 12192000"/>
              <a:gd name="connsiteY17" fmla="*/ 170181 h 4939827"/>
              <a:gd name="connsiteX18" fmla="*/ 8009534 w 12192000"/>
              <a:gd name="connsiteY18" fmla="*/ 176441 h 4939827"/>
              <a:gd name="connsiteX19" fmla="*/ 8058681 w 12192000"/>
              <a:gd name="connsiteY19" fmla="*/ 219431 h 4939827"/>
              <a:gd name="connsiteX20" fmla="*/ 8126175 w 12192000"/>
              <a:gd name="connsiteY20" fmla="*/ 240005 h 4939827"/>
              <a:gd name="connsiteX21" fmla="*/ 8166439 w 12192000"/>
              <a:gd name="connsiteY21" fmla="*/ 252699 h 4939827"/>
              <a:gd name="connsiteX22" fmla="*/ 8281371 w 12192000"/>
              <a:gd name="connsiteY22" fmla="*/ 256875 h 4939827"/>
              <a:gd name="connsiteX23" fmla="*/ 8381609 w 12192000"/>
              <a:gd name="connsiteY23" fmla="*/ 240618 h 4939827"/>
              <a:gd name="connsiteX24" fmla="*/ 8406759 w 12192000"/>
              <a:gd name="connsiteY24" fmla="*/ 232517 h 4939827"/>
              <a:gd name="connsiteX25" fmla="*/ 8426506 w 12192000"/>
              <a:gd name="connsiteY25" fmla="*/ 241842 h 4939827"/>
              <a:gd name="connsiteX26" fmla="*/ 8427949 w 12192000"/>
              <a:gd name="connsiteY26" fmla="*/ 240981 h 4939827"/>
              <a:gd name="connsiteX27" fmla="*/ 8441468 w 12192000"/>
              <a:gd name="connsiteY27" fmla="*/ 241157 h 4939827"/>
              <a:gd name="connsiteX28" fmla="*/ 8565757 w 12192000"/>
              <a:gd name="connsiteY28" fmla="*/ 255317 h 4939827"/>
              <a:gd name="connsiteX29" fmla="*/ 8573171 w 12192000"/>
              <a:gd name="connsiteY29" fmla="*/ 258426 h 4939827"/>
              <a:gd name="connsiteX30" fmla="*/ 8573548 w 12192000"/>
              <a:gd name="connsiteY30" fmla="*/ 258241 h 4939827"/>
              <a:gd name="connsiteX31" fmla="*/ 8581827 w 12192000"/>
              <a:gd name="connsiteY31" fmla="*/ 261028 h 4939827"/>
              <a:gd name="connsiteX32" fmla="*/ 8586687 w 12192000"/>
              <a:gd name="connsiteY32" fmla="*/ 264089 h 4939827"/>
              <a:gd name="connsiteX33" fmla="*/ 8601067 w 12192000"/>
              <a:gd name="connsiteY33" fmla="*/ 270114 h 4939827"/>
              <a:gd name="connsiteX34" fmla="*/ 8672650 w 12192000"/>
              <a:gd name="connsiteY34" fmla="*/ 254821 h 4939827"/>
              <a:gd name="connsiteX35" fmla="*/ 8785543 w 12192000"/>
              <a:gd name="connsiteY35" fmla="*/ 263406 h 4939827"/>
              <a:gd name="connsiteX36" fmla="*/ 8830588 w 12192000"/>
              <a:gd name="connsiteY36" fmla="*/ 265483 h 4939827"/>
              <a:gd name="connsiteX37" fmla="*/ 8905142 w 12192000"/>
              <a:gd name="connsiteY37" fmla="*/ 264958 h 4939827"/>
              <a:gd name="connsiteX38" fmla="*/ 8968582 w 12192000"/>
              <a:gd name="connsiteY38" fmla="*/ 262728 h 4939827"/>
              <a:gd name="connsiteX39" fmla="*/ 8972994 w 12192000"/>
              <a:gd name="connsiteY39" fmla="*/ 263284 h 4939827"/>
              <a:gd name="connsiteX40" fmla="*/ 9004605 w 12192000"/>
              <a:gd name="connsiteY40" fmla="*/ 258041 h 4939827"/>
              <a:gd name="connsiteX41" fmla="*/ 9016165 w 12192000"/>
              <a:gd name="connsiteY41" fmla="*/ 261258 h 4939827"/>
              <a:gd name="connsiteX42" fmla="*/ 9043297 w 12192000"/>
              <a:gd name="connsiteY42" fmla="*/ 281547 h 4939827"/>
              <a:gd name="connsiteX43" fmla="*/ 9048315 w 12192000"/>
              <a:gd name="connsiteY43" fmla="*/ 279264 h 4939827"/>
              <a:gd name="connsiteX44" fmla="*/ 9054706 w 12192000"/>
              <a:gd name="connsiteY44" fmla="*/ 278538 h 4939827"/>
              <a:gd name="connsiteX45" fmla="*/ 9070919 w 12192000"/>
              <a:gd name="connsiteY45" fmla="*/ 281810 h 4939827"/>
              <a:gd name="connsiteX46" fmla="*/ 9076813 w 12192000"/>
              <a:gd name="connsiteY46" fmla="*/ 283909 h 4939827"/>
              <a:gd name="connsiteX47" fmla="*/ 9085871 w 12192000"/>
              <a:gd name="connsiteY47" fmla="*/ 285133 h 4939827"/>
              <a:gd name="connsiteX48" fmla="*/ 9086159 w 12192000"/>
              <a:gd name="connsiteY48" fmla="*/ 284887 h 4939827"/>
              <a:gd name="connsiteX49" fmla="*/ 9134606 w 12192000"/>
              <a:gd name="connsiteY49" fmla="*/ 288168 h 4939827"/>
              <a:gd name="connsiteX50" fmla="*/ 9195590 w 12192000"/>
              <a:gd name="connsiteY50" fmla="*/ 279568 h 4939827"/>
              <a:gd name="connsiteX51" fmla="*/ 9219336 w 12192000"/>
              <a:gd name="connsiteY51" fmla="*/ 278133 h 4939827"/>
              <a:gd name="connsiteX52" fmla="*/ 9232362 w 12192000"/>
              <a:gd name="connsiteY52" fmla="*/ 275894 h 4939827"/>
              <a:gd name="connsiteX53" fmla="*/ 9233396 w 12192000"/>
              <a:gd name="connsiteY53" fmla="*/ 274803 h 4939827"/>
              <a:gd name="connsiteX54" fmla="*/ 9256213 w 12192000"/>
              <a:gd name="connsiteY54" fmla="*/ 281576 h 4939827"/>
              <a:gd name="connsiteX55" fmla="*/ 9262377 w 12192000"/>
              <a:gd name="connsiteY55" fmla="*/ 286635 h 4939827"/>
              <a:gd name="connsiteX56" fmla="*/ 9287089 w 12192000"/>
              <a:gd name="connsiteY56" fmla="*/ 303891 h 4939827"/>
              <a:gd name="connsiteX57" fmla="*/ 9371484 w 12192000"/>
              <a:gd name="connsiteY57" fmla="*/ 329634 h 4939827"/>
              <a:gd name="connsiteX58" fmla="*/ 9404829 w 12192000"/>
              <a:gd name="connsiteY58" fmla="*/ 339038 h 4939827"/>
              <a:gd name="connsiteX59" fmla="*/ 9427021 w 12192000"/>
              <a:gd name="connsiteY59" fmla="*/ 358784 h 4939827"/>
              <a:gd name="connsiteX60" fmla="*/ 9670844 w 12192000"/>
              <a:gd name="connsiteY60" fmla="*/ 405128 h 4939827"/>
              <a:gd name="connsiteX61" fmla="*/ 9816083 w 12192000"/>
              <a:gd name="connsiteY61" fmla="*/ 416573 h 4939827"/>
              <a:gd name="connsiteX62" fmla="*/ 9936741 w 12192000"/>
              <a:gd name="connsiteY62" fmla="*/ 437044 h 4939827"/>
              <a:gd name="connsiteX63" fmla="*/ 10050093 w 12192000"/>
              <a:gd name="connsiteY63" fmla="*/ 443783 h 4939827"/>
              <a:gd name="connsiteX64" fmla="*/ 10130090 w 12192000"/>
              <a:gd name="connsiteY64" fmla="*/ 459520 h 4939827"/>
              <a:gd name="connsiteX65" fmla="*/ 10173456 w 12192000"/>
              <a:gd name="connsiteY65" fmla="*/ 457749 h 4939827"/>
              <a:gd name="connsiteX66" fmla="*/ 10218232 w 12192000"/>
              <a:gd name="connsiteY66" fmla="*/ 459820 h 4939827"/>
              <a:gd name="connsiteX67" fmla="*/ 10354176 w 12192000"/>
              <a:gd name="connsiteY67" fmla="*/ 471377 h 4939827"/>
              <a:gd name="connsiteX68" fmla="*/ 10430681 w 12192000"/>
              <a:gd name="connsiteY68" fmla="*/ 481226 h 4939827"/>
              <a:gd name="connsiteX69" fmla="*/ 10478169 w 12192000"/>
              <a:gd name="connsiteY69" fmla="*/ 481774 h 4939827"/>
              <a:gd name="connsiteX70" fmla="*/ 10540907 w 12192000"/>
              <a:gd name="connsiteY70" fmla="*/ 485607 h 4939827"/>
              <a:gd name="connsiteX71" fmla="*/ 10614941 w 12192000"/>
              <a:gd name="connsiteY71" fmla="*/ 487592 h 4939827"/>
              <a:gd name="connsiteX72" fmla="*/ 10674098 w 12192000"/>
              <a:gd name="connsiteY72" fmla="*/ 521656 h 4939827"/>
              <a:gd name="connsiteX73" fmla="*/ 10874834 w 12192000"/>
              <a:gd name="connsiteY73" fmla="*/ 574867 h 4939827"/>
              <a:gd name="connsiteX74" fmla="*/ 10944981 w 12192000"/>
              <a:gd name="connsiteY74" fmla="*/ 615042 h 4939827"/>
              <a:gd name="connsiteX75" fmla="*/ 11006376 w 12192000"/>
              <a:gd name="connsiteY75" fmla="*/ 645957 h 4939827"/>
              <a:gd name="connsiteX76" fmla="*/ 11076308 w 12192000"/>
              <a:gd name="connsiteY76" fmla="*/ 675698 h 4939827"/>
              <a:gd name="connsiteX77" fmla="*/ 11148789 w 12192000"/>
              <a:gd name="connsiteY77" fmla="*/ 685041 h 4939827"/>
              <a:gd name="connsiteX78" fmla="*/ 11249129 w 12192000"/>
              <a:gd name="connsiteY78" fmla="*/ 684218 h 4939827"/>
              <a:gd name="connsiteX79" fmla="*/ 11299915 w 12192000"/>
              <a:gd name="connsiteY79" fmla="*/ 692177 h 4939827"/>
              <a:gd name="connsiteX80" fmla="*/ 11386973 w 12192000"/>
              <a:gd name="connsiteY80" fmla="*/ 708209 h 4939827"/>
              <a:gd name="connsiteX81" fmla="*/ 11500105 w 12192000"/>
              <a:gd name="connsiteY81" fmla="*/ 735014 h 4939827"/>
              <a:gd name="connsiteX82" fmla="*/ 11621735 w 12192000"/>
              <a:gd name="connsiteY82" fmla="*/ 789584 h 4939827"/>
              <a:gd name="connsiteX83" fmla="*/ 11691200 w 12192000"/>
              <a:gd name="connsiteY83" fmla="*/ 867902 h 4939827"/>
              <a:gd name="connsiteX84" fmla="*/ 11819427 w 12192000"/>
              <a:gd name="connsiteY84" fmla="*/ 911634 h 4939827"/>
              <a:gd name="connsiteX85" fmla="*/ 11969720 w 12192000"/>
              <a:gd name="connsiteY85" fmla="*/ 964737 h 4939827"/>
              <a:gd name="connsiteX86" fmla="*/ 12055766 w 12192000"/>
              <a:gd name="connsiteY86" fmla="*/ 991268 h 4939827"/>
              <a:gd name="connsiteX87" fmla="*/ 12171539 w 12192000"/>
              <a:gd name="connsiteY87" fmla="*/ 995427 h 4939827"/>
              <a:gd name="connsiteX88" fmla="*/ 12187831 w 12192000"/>
              <a:gd name="connsiteY88" fmla="*/ 996580 h 4939827"/>
              <a:gd name="connsiteX89" fmla="*/ 12192000 w 12192000"/>
              <a:gd name="connsiteY89" fmla="*/ 996726 h 4939827"/>
              <a:gd name="connsiteX90" fmla="*/ 12192000 w 12192000"/>
              <a:gd name="connsiteY90" fmla="*/ 4939827 h 4939827"/>
              <a:gd name="connsiteX91" fmla="*/ 0 w 12192000"/>
              <a:gd name="connsiteY91" fmla="*/ 4939827 h 4939827"/>
              <a:gd name="connsiteX92" fmla="*/ 0 w 12192000"/>
              <a:gd name="connsiteY92" fmla="*/ 512043 h 4939827"/>
              <a:gd name="connsiteX93" fmla="*/ 7381 w 12192000"/>
              <a:gd name="connsiteY93" fmla="*/ 512580 h 4939827"/>
              <a:gd name="connsiteX94" fmla="*/ 100029 w 12192000"/>
              <a:gd name="connsiteY94" fmla="*/ 504758 h 4939827"/>
              <a:gd name="connsiteX95" fmla="*/ 155244 w 12192000"/>
              <a:gd name="connsiteY95" fmla="*/ 525130 h 4939827"/>
              <a:gd name="connsiteX96" fmla="*/ 254366 w 12192000"/>
              <a:gd name="connsiteY96" fmla="*/ 534449 h 4939827"/>
              <a:gd name="connsiteX97" fmla="*/ 447292 w 12192000"/>
              <a:gd name="connsiteY97" fmla="*/ 542725 h 4939827"/>
              <a:gd name="connsiteX98" fmla="*/ 628105 w 12192000"/>
              <a:gd name="connsiteY98" fmla="*/ 547853 h 4939827"/>
              <a:gd name="connsiteX99" fmla="*/ 783146 w 12192000"/>
              <a:gd name="connsiteY99" fmla="*/ 591799 h 4939827"/>
              <a:gd name="connsiteX100" fmla="*/ 1043676 w 12192000"/>
              <a:gd name="connsiteY100" fmla="*/ 591887 h 4939827"/>
              <a:gd name="connsiteX101" fmla="*/ 1281816 w 12192000"/>
              <a:gd name="connsiteY101" fmla="*/ 520946 h 4939827"/>
              <a:gd name="connsiteX102" fmla="*/ 1486347 w 12192000"/>
              <a:gd name="connsiteY102" fmla="*/ 487310 h 4939827"/>
              <a:gd name="connsiteX103" fmla="*/ 1568079 w 12192000"/>
              <a:gd name="connsiteY103" fmla="*/ 462531 h 4939827"/>
              <a:gd name="connsiteX104" fmla="*/ 1622516 w 12192000"/>
              <a:gd name="connsiteY104" fmla="*/ 466058 h 4939827"/>
              <a:gd name="connsiteX105" fmla="*/ 1655457 w 12192000"/>
              <a:gd name="connsiteY105" fmla="*/ 465359 h 4939827"/>
              <a:gd name="connsiteX106" fmla="*/ 1717454 w 12192000"/>
              <a:gd name="connsiteY106" fmla="*/ 417203 h 4939827"/>
              <a:gd name="connsiteX107" fmla="*/ 1913794 w 12192000"/>
              <a:gd name="connsiteY107" fmla="*/ 365255 h 4939827"/>
              <a:gd name="connsiteX108" fmla="*/ 2129762 w 12192000"/>
              <a:gd name="connsiteY108" fmla="*/ 367832 h 4939827"/>
              <a:gd name="connsiteX109" fmla="*/ 2376970 w 12192000"/>
              <a:gd name="connsiteY109" fmla="*/ 350129 h 4939827"/>
              <a:gd name="connsiteX110" fmla="*/ 2480155 w 12192000"/>
              <a:gd name="connsiteY110" fmla="*/ 359227 h 4939827"/>
              <a:gd name="connsiteX111" fmla="*/ 2586782 w 12192000"/>
              <a:gd name="connsiteY111" fmla="*/ 339352 h 4939827"/>
              <a:gd name="connsiteX112" fmla="*/ 2654496 w 12192000"/>
              <a:gd name="connsiteY112" fmla="*/ 315431 h 4939827"/>
              <a:gd name="connsiteX113" fmla="*/ 2788947 w 12192000"/>
              <a:gd name="connsiteY113" fmla="*/ 250375 h 4939827"/>
              <a:gd name="connsiteX114" fmla="*/ 2885389 w 12192000"/>
              <a:gd name="connsiteY114" fmla="*/ 255259 h 4939827"/>
              <a:gd name="connsiteX115" fmla="*/ 3045916 w 12192000"/>
              <a:gd name="connsiteY115" fmla="*/ 261030 h 4939827"/>
              <a:gd name="connsiteX116" fmla="*/ 3074187 w 12192000"/>
              <a:gd name="connsiteY116" fmla="*/ 243226 h 4939827"/>
              <a:gd name="connsiteX117" fmla="*/ 3103677 w 12192000"/>
              <a:gd name="connsiteY117" fmla="*/ 209527 h 4939827"/>
              <a:gd name="connsiteX118" fmla="*/ 3126759 w 12192000"/>
              <a:gd name="connsiteY118" fmla="*/ 211226 h 4939827"/>
              <a:gd name="connsiteX119" fmla="*/ 3164020 w 12192000"/>
              <a:gd name="connsiteY119" fmla="*/ 212779 h 4939827"/>
              <a:gd name="connsiteX120" fmla="*/ 3285019 w 12192000"/>
              <a:gd name="connsiteY120" fmla="*/ 220535 h 4939827"/>
              <a:gd name="connsiteX121" fmla="*/ 3365154 w 12192000"/>
              <a:gd name="connsiteY121" fmla="*/ 226416 h 4939827"/>
              <a:gd name="connsiteX122" fmla="*/ 3367507 w 12192000"/>
              <a:gd name="connsiteY122" fmla="*/ 225416 h 4939827"/>
              <a:gd name="connsiteX123" fmla="*/ 3387567 w 12192000"/>
              <a:gd name="connsiteY123" fmla="*/ 227103 h 4939827"/>
              <a:gd name="connsiteX124" fmla="*/ 3498001 w 12192000"/>
              <a:gd name="connsiteY124" fmla="*/ 231941 h 4939827"/>
              <a:gd name="connsiteX125" fmla="*/ 3561557 w 12192000"/>
              <a:gd name="connsiteY125" fmla="*/ 228095 h 4939827"/>
              <a:gd name="connsiteX126" fmla="*/ 3611920 w 12192000"/>
              <a:gd name="connsiteY126" fmla="*/ 218094 h 4939827"/>
              <a:gd name="connsiteX127" fmla="*/ 3620528 w 12192000"/>
              <a:gd name="connsiteY127" fmla="*/ 218788 h 4939827"/>
              <a:gd name="connsiteX128" fmla="*/ 3620766 w 12192000"/>
              <a:gd name="connsiteY128" fmla="*/ 218511 h 4939827"/>
              <a:gd name="connsiteX129" fmla="*/ 3629977 w 12192000"/>
              <a:gd name="connsiteY129" fmla="*/ 218664 h 4939827"/>
              <a:gd name="connsiteX130" fmla="*/ 3636217 w 12192000"/>
              <a:gd name="connsiteY130" fmla="*/ 220048 h 4939827"/>
              <a:gd name="connsiteX131" fmla="*/ 3709484 w 12192000"/>
              <a:gd name="connsiteY131" fmla="*/ 186927 h 4939827"/>
              <a:gd name="connsiteX132" fmla="*/ 3761342 w 12192000"/>
              <a:gd name="connsiteY132" fmla="*/ 177474 h 4939827"/>
              <a:gd name="connsiteX133" fmla="*/ 3799748 w 12192000"/>
              <a:gd name="connsiteY133" fmla="*/ 167154 h 4939827"/>
              <a:gd name="connsiteX134" fmla="*/ 3922756 w 12192000"/>
              <a:gd name="connsiteY134" fmla="*/ 194044 h 4939827"/>
              <a:gd name="connsiteX135" fmla="*/ 4028476 w 12192000"/>
              <a:gd name="connsiteY135" fmla="*/ 223679 h 4939827"/>
              <a:gd name="connsiteX136" fmla="*/ 4191582 w 12192000"/>
              <a:gd name="connsiteY136" fmla="*/ 238952 h 4939827"/>
              <a:gd name="connsiteX137" fmla="*/ 4251024 w 12192000"/>
              <a:gd name="connsiteY137" fmla="*/ 240874 h 4939827"/>
              <a:gd name="connsiteX138" fmla="*/ 4355275 w 12192000"/>
              <a:gd name="connsiteY138" fmla="*/ 260205 h 4939827"/>
              <a:gd name="connsiteX139" fmla="*/ 4423807 w 12192000"/>
              <a:gd name="connsiteY139" fmla="*/ 270366 h 4939827"/>
              <a:gd name="connsiteX140" fmla="*/ 4558432 w 12192000"/>
              <a:gd name="connsiteY140" fmla="*/ 269194 h 4939827"/>
              <a:gd name="connsiteX141" fmla="*/ 4635061 w 12192000"/>
              <a:gd name="connsiteY141" fmla="*/ 280682 h 4939827"/>
              <a:gd name="connsiteX142" fmla="*/ 4807427 w 12192000"/>
              <a:gd name="connsiteY142" fmla="*/ 276835 h 4939827"/>
              <a:gd name="connsiteX143" fmla="*/ 5028933 w 12192000"/>
              <a:gd name="connsiteY143" fmla="*/ 183887 h 4939827"/>
              <a:gd name="connsiteX144" fmla="*/ 5093642 w 12192000"/>
              <a:gd name="connsiteY144" fmla="*/ 177214 h 4939827"/>
              <a:gd name="connsiteX145" fmla="*/ 5102642 w 12192000"/>
              <a:gd name="connsiteY145" fmla="*/ 186816 h 4939827"/>
              <a:gd name="connsiteX146" fmla="*/ 5193590 w 12192000"/>
              <a:gd name="connsiteY146" fmla="*/ 156458 h 4939827"/>
              <a:gd name="connsiteX147" fmla="*/ 5323922 w 12192000"/>
              <a:gd name="connsiteY147" fmla="*/ 146332 h 4939827"/>
              <a:gd name="connsiteX148" fmla="*/ 5421860 w 12192000"/>
              <a:gd name="connsiteY148" fmla="*/ 167298 h 4939827"/>
              <a:gd name="connsiteX149" fmla="*/ 5476948 w 12192000"/>
              <a:gd name="connsiteY149" fmla="*/ 173249 h 4939827"/>
              <a:gd name="connsiteX150" fmla="*/ 5516842 w 12192000"/>
              <a:gd name="connsiteY150" fmla="*/ 184018 h 4939827"/>
              <a:gd name="connsiteX151" fmla="*/ 5619415 w 12192000"/>
              <a:gd name="connsiteY151" fmla="*/ 176781 h 4939827"/>
              <a:gd name="connsiteX152" fmla="*/ 5789867 w 12192000"/>
              <a:gd name="connsiteY152" fmla="*/ 150304 h 4939827"/>
              <a:gd name="connsiteX153" fmla="*/ 5825953 w 12192000"/>
              <a:gd name="connsiteY153" fmla="*/ 147907 h 4939827"/>
              <a:gd name="connsiteX154" fmla="*/ 5856168 w 12192000"/>
              <a:gd name="connsiteY154" fmla="*/ 158719 h 4939827"/>
              <a:gd name="connsiteX155" fmla="*/ 5862476 w 12192000"/>
              <a:gd name="connsiteY155" fmla="*/ 172447 h 4939827"/>
              <a:gd name="connsiteX156" fmla="*/ 5882195 w 12192000"/>
              <a:gd name="connsiteY156" fmla="*/ 173195 h 4939827"/>
              <a:gd name="connsiteX157" fmla="*/ 5887271 w 12192000"/>
              <a:gd name="connsiteY157" fmla="*/ 176084 h 4939827"/>
              <a:gd name="connsiteX158" fmla="*/ 5921577 w 12192000"/>
              <a:gd name="connsiteY158" fmla="*/ 169858 h 4939827"/>
              <a:gd name="connsiteX159" fmla="*/ 5983240 w 12192000"/>
              <a:gd name="connsiteY159" fmla="*/ 152755 h 4939827"/>
              <a:gd name="connsiteX160" fmla="*/ 6152287 w 12192000"/>
              <a:gd name="connsiteY160" fmla="*/ 116736 h 4939827"/>
              <a:gd name="connsiteX161" fmla="*/ 6415830 w 12192000"/>
              <a:gd name="connsiteY161" fmla="*/ 136006 h 4939827"/>
              <a:gd name="connsiteX162" fmla="*/ 6756965 w 12192000"/>
              <a:gd name="connsiteY162" fmla="*/ 57636 h 4939827"/>
              <a:gd name="connsiteX163" fmla="*/ 6819400 w 12192000"/>
              <a:gd name="connsiteY163" fmla="*/ 30742 h 4939827"/>
              <a:gd name="connsiteX164" fmla="*/ 6986370 w 12192000"/>
              <a:gd name="connsiteY164" fmla="*/ 12659 h 4939827"/>
              <a:gd name="connsiteX165" fmla="*/ 6989536 w 12192000"/>
              <a:gd name="connsiteY165" fmla="*/ 14528 h 4939827"/>
              <a:gd name="connsiteX166" fmla="*/ 7015933 w 12192000"/>
              <a:gd name="connsiteY166" fmla="*/ 9653 h 4939827"/>
              <a:gd name="connsiteX167" fmla="*/ 7020592 w 12192000"/>
              <a:gd name="connsiteY167" fmla="*/ 1651 h 4939827"/>
              <a:gd name="connsiteX168" fmla="*/ 7025905 w 12192000"/>
              <a:gd name="connsiteY168"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52584 w 12192000"/>
              <a:gd name="connsiteY17" fmla="*/ 170181 h 4939827"/>
              <a:gd name="connsiteX18" fmla="*/ 8009534 w 12192000"/>
              <a:gd name="connsiteY18" fmla="*/ 176441 h 4939827"/>
              <a:gd name="connsiteX19" fmla="*/ 8058681 w 12192000"/>
              <a:gd name="connsiteY19" fmla="*/ 219431 h 4939827"/>
              <a:gd name="connsiteX20" fmla="*/ 8126175 w 12192000"/>
              <a:gd name="connsiteY20" fmla="*/ 240005 h 4939827"/>
              <a:gd name="connsiteX21" fmla="*/ 8166439 w 12192000"/>
              <a:gd name="connsiteY21" fmla="*/ 252699 h 4939827"/>
              <a:gd name="connsiteX22" fmla="*/ 8281371 w 12192000"/>
              <a:gd name="connsiteY22" fmla="*/ 256875 h 4939827"/>
              <a:gd name="connsiteX23" fmla="*/ 8381609 w 12192000"/>
              <a:gd name="connsiteY23" fmla="*/ 240618 h 4939827"/>
              <a:gd name="connsiteX24" fmla="*/ 8406759 w 12192000"/>
              <a:gd name="connsiteY24" fmla="*/ 232517 h 4939827"/>
              <a:gd name="connsiteX25" fmla="*/ 8426506 w 12192000"/>
              <a:gd name="connsiteY25" fmla="*/ 241842 h 4939827"/>
              <a:gd name="connsiteX26" fmla="*/ 8427949 w 12192000"/>
              <a:gd name="connsiteY26" fmla="*/ 240981 h 4939827"/>
              <a:gd name="connsiteX27" fmla="*/ 8441468 w 12192000"/>
              <a:gd name="connsiteY27" fmla="*/ 241157 h 4939827"/>
              <a:gd name="connsiteX28" fmla="*/ 8565757 w 12192000"/>
              <a:gd name="connsiteY28" fmla="*/ 255317 h 4939827"/>
              <a:gd name="connsiteX29" fmla="*/ 8573171 w 12192000"/>
              <a:gd name="connsiteY29" fmla="*/ 258426 h 4939827"/>
              <a:gd name="connsiteX30" fmla="*/ 8573548 w 12192000"/>
              <a:gd name="connsiteY30" fmla="*/ 258241 h 4939827"/>
              <a:gd name="connsiteX31" fmla="*/ 8581827 w 12192000"/>
              <a:gd name="connsiteY31" fmla="*/ 261028 h 4939827"/>
              <a:gd name="connsiteX32" fmla="*/ 8586687 w 12192000"/>
              <a:gd name="connsiteY32" fmla="*/ 264089 h 4939827"/>
              <a:gd name="connsiteX33" fmla="*/ 8601067 w 12192000"/>
              <a:gd name="connsiteY33" fmla="*/ 270114 h 4939827"/>
              <a:gd name="connsiteX34" fmla="*/ 8672650 w 12192000"/>
              <a:gd name="connsiteY34" fmla="*/ 254821 h 4939827"/>
              <a:gd name="connsiteX35" fmla="*/ 8785543 w 12192000"/>
              <a:gd name="connsiteY35" fmla="*/ 263406 h 4939827"/>
              <a:gd name="connsiteX36" fmla="*/ 8830588 w 12192000"/>
              <a:gd name="connsiteY36" fmla="*/ 265483 h 4939827"/>
              <a:gd name="connsiteX37" fmla="*/ 8905142 w 12192000"/>
              <a:gd name="connsiteY37" fmla="*/ 264958 h 4939827"/>
              <a:gd name="connsiteX38" fmla="*/ 8968582 w 12192000"/>
              <a:gd name="connsiteY38" fmla="*/ 262728 h 4939827"/>
              <a:gd name="connsiteX39" fmla="*/ 8972994 w 12192000"/>
              <a:gd name="connsiteY39" fmla="*/ 263284 h 4939827"/>
              <a:gd name="connsiteX40" fmla="*/ 9004605 w 12192000"/>
              <a:gd name="connsiteY40" fmla="*/ 258041 h 4939827"/>
              <a:gd name="connsiteX41" fmla="*/ 9016165 w 12192000"/>
              <a:gd name="connsiteY41" fmla="*/ 261258 h 4939827"/>
              <a:gd name="connsiteX42" fmla="*/ 9043297 w 12192000"/>
              <a:gd name="connsiteY42" fmla="*/ 281547 h 4939827"/>
              <a:gd name="connsiteX43" fmla="*/ 9048315 w 12192000"/>
              <a:gd name="connsiteY43" fmla="*/ 279264 h 4939827"/>
              <a:gd name="connsiteX44" fmla="*/ 9054706 w 12192000"/>
              <a:gd name="connsiteY44" fmla="*/ 278538 h 4939827"/>
              <a:gd name="connsiteX45" fmla="*/ 9070919 w 12192000"/>
              <a:gd name="connsiteY45" fmla="*/ 281810 h 4939827"/>
              <a:gd name="connsiteX46" fmla="*/ 9076813 w 12192000"/>
              <a:gd name="connsiteY46" fmla="*/ 283909 h 4939827"/>
              <a:gd name="connsiteX47" fmla="*/ 9085871 w 12192000"/>
              <a:gd name="connsiteY47" fmla="*/ 285133 h 4939827"/>
              <a:gd name="connsiteX48" fmla="*/ 9086159 w 12192000"/>
              <a:gd name="connsiteY48" fmla="*/ 284887 h 4939827"/>
              <a:gd name="connsiteX49" fmla="*/ 9134606 w 12192000"/>
              <a:gd name="connsiteY49" fmla="*/ 288168 h 4939827"/>
              <a:gd name="connsiteX50" fmla="*/ 9195590 w 12192000"/>
              <a:gd name="connsiteY50" fmla="*/ 279568 h 4939827"/>
              <a:gd name="connsiteX51" fmla="*/ 9219336 w 12192000"/>
              <a:gd name="connsiteY51" fmla="*/ 278133 h 4939827"/>
              <a:gd name="connsiteX52" fmla="*/ 9232362 w 12192000"/>
              <a:gd name="connsiteY52" fmla="*/ 275894 h 4939827"/>
              <a:gd name="connsiteX53" fmla="*/ 9233396 w 12192000"/>
              <a:gd name="connsiteY53" fmla="*/ 274803 h 4939827"/>
              <a:gd name="connsiteX54" fmla="*/ 9256213 w 12192000"/>
              <a:gd name="connsiteY54" fmla="*/ 281576 h 4939827"/>
              <a:gd name="connsiteX55" fmla="*/ 9262377 w 12192000"/>
              <a:gd name="connsiteY55" fmla="*/ 286635 h 4939827"/>
              <a:gd name="connsiteX56" fmla="*/ 9287089 w 12192000"/>
              <a:gd name="connsiteY56" fmla="*/ 303891 h 4939827"/>
              <a:gd name="connsiteX57" fmla="*/ 9371484 w 12192000"/>
              <a:gd name="connsiteY57" fmla="*/ 329634 h 4939827"/>
              <a:gd name="connsiteX58" fmla="*/ 9404829 w 12192000"/>
              <a:gd name="connsiteY58" fmla="*/ 339038 h 4939827"/>
              <a:gd name="connsiteX59" fmla="*/ 9427021 w 12192000"/>
              <a:gd name="connsiteY59" fmla="*/ 358784 h 4939827"/>
              <a:gd name="connsiteX60" fmla="*/ 9670844 w 12192000"/>
              <a:gd name="connsiteY60" fmla="*/ 405128 h 4939827"/>
              <a:gd name="connsiteX61" fmla="*/ 9816083 w 12192000"/>
              <a:gd name="connsiteY61" fmla="*/ 416573 h 4939827"/>
              <a:gd name="connsiteX62" fmla="*/ 9936741 w 12192000"/>
              <a:gd name="connsiteY62" fmla="*/ 437044 h 4939827"/>
              <a:gd name="connsiteX63" fmla="*/ 10050093 w 12192000"/>
              <a:gd name="connsiteY63" fmla="*/ 443783 h 4939827"/>
              <a:gd name="connsiteX64" fmla="*/ 10130090 w 12192000"/>
              <a:gd name="connsiteY64" fmla="*/ 459520 h 4939827"/>
              <a:gd name="connsiteX65" fmla="*/ 10173456 w 12192000"/>
              <a:gd name="connsiteY65" fmla="*/ 457749 h 4939827"/>
              <a:gd name="connsiteX66" fmla="*/ 10218232 w 12192000"/>
              <a:gd name="connsiteY66" fmla="*/ 459820 h 4939827"/>
              <a:gd name="connsiteX67" fmla="*/ 10354176 w 12192000"/>
              <a:gd name="connsiteY67" fmla="*/ 471377 h 4939827"/>
              <a:gd name="connsiteX68" fmla="*/ 10430681 w 12192000"/>
              <a:gd name="connsiteY68" fmla="*/ 481226 h 4939827"/>
              <a:gd name="connsiteX69" fmla="*/ 10478169 w 12192000"/>
              <a:gd name="connsiteY69" fmla="*/ 481774 h 4939827"/>
              <a:gd name="connsiteX70" fmla="*/ 10540907 w 12192000"/>
              <a:gd name="connsiteY70" fmla="*/ 485607 h 4939827"/>
              <a:gd name="connsiteX71" fmla="*/ 10614941 w 12192000"/>
              <a:gd name="connsiteY71" fmla="*/ 487592 h 4939827"/>
              <a:gd name="connsiteX72" fmla="*/ 10674098 w 12192000"/>
              <a:gd name="connsiteY72" fmla="*/ 521656 h 4939827"/>
              <a:gd name="connsiteX73" fmla="*/ 10874834 w 12192000"/>
              <a:gd name="connsiteY73" fmla="*/ 574867 h 4939827"/>
              <a:gd name="connsiteX74" fmla="*/ 10944981 w 12192000"/>
              <a:gd name="connsiteY74" fmla="*/ 615042 h 4939827"/>
              <a:gd name="connsiteX75" fmla="*/ 11006376 w 12192000"/>
              <a:gd name="connsiteY75" fmla="*/ 645957 h 4939827"/>
              <a:gd name="connsiteX76" fmla="*/ 11076308 w 12192000"/>
              <a:gd name="connsiteY76" fmla="*/ 675698 h 4939827"/>
              <a:gd name="connsiteX77" fmla="*/ 11148789 w 12192000"/>
              <a:gd name="connsiteY77" fmla="*/ 685041 h 4939827"/>
              <a:gd name="connsiteX78" fmla="*/ 11249129 w 12192000"/>
              <a:gd name="connsiteY78" fmla="*/ 684218 h 4939827"/>
              <a:gd name="connsiteX79" fmla="*/ 11299915 w 12192000"/>
              <a:gd name="connsiteY79" fmla="*/ 692177 h 4939827"/>
              <a:gd name="connsiteX80" fmla="*/ 11386973 w 12192000"/>
              <a:gd name="connsiteY80" fmla="*/ 708209 h 4939827"/>
              <a:gd name="connsiteX81" fmla="*/ 11500105 w 12192000"/>
              <a:gd name="connsiteY81" fmla="*/ 735014 h 4939827"/>
              <a:gd name="connsiteX82" fmla="*/ 11621735 w 12192000"/>
              <a:gd name="connsiteY82" fmla="*/ 789584 h 4939827"/>
              <a:gd name="connsiteX83" fmla="*/ 11691200 w 12192000"/>
              <a:gd name="connsiteY83" fmla="*/ 867902 h 4939827"/>
              <a:gd name="connsiteX84" fmla="*/ 11819427 w 12192000"/>
              <a:gd name="connsiteY84" fmla="*/ 911634 h 4939827"/>
              <a:gd name="connsiteX85" fmla="*/ 11969720 w 12192000"/>
              <a:gd name="connsiteY85" fmla="*/ 964737 h 4939827"/>
              <a:gd name="connsiteX86" fmla="*/ 12055766 w 12192000"/>
              <a:gd name="connsiteY86" fmla="*/ 991268 h 4939827"/>
              <a:gd name="connsiteX87" fmla="*/ 12171539 w 12192000"/>
              <a:gd name="connsiteY87" fmla="*/ 995427 h 4939827"/>
              <a:gd name="connsiteX88" fmla="*/ 12187831 w 12192000"/>
              <a:gd name="connsiteY88" fmla="*/ 996580 h 4939827"/>
              <a:gd name="connsiteX89" fmla="*/ 12192000 w 12192000"/>
              <a:gd name="connsiteY89" fmla="*/ 996726 h 4939827"/>
              <a:gd name="connsiteX90" fmla="*/ 12192000 w 12192000"/>
              <a:gd name="connsiteY90" fmla="*/ 4939827 h 4939827"/>
              <a:gd name="connsiteX91" fmla="*/ 0 w 12192000"/>
              <a:gd name="connsiteY91" fmla="*/ 4939827 h 4939827"/>
              <a:gd name="connsiteX92" fmla="*/ 0 w 12192000"/>
              <a:gd name="connsiteY92" fmla="*/ 512043 h 4939827"/>
              <a:gd name="connsiteX93" fmla="*/ 7381 w 12192000"/>
              <a:gd name="connsiteY93" fmla="*/ 512580 h 4939827"/>
              <a:gd name="connsiteX94" fmla="*/ 100029 w 12192000"/>
              <a:gd name="connsiteY94" fmla="*/ 504758 h 4939827"/>
              <a:gd name="connsiteX95" fmla="*/ 155244 w 12192000"/>
              <a:gd name="connsiteY95" fmla="*/ 525130 h 4939827"/>
              <a:gd name="connsiteX96" fmla="*/ 254366 w 12192000"/>
              <a:gd name="connsiteY96" fmla="*/ 534449 h 4939827"/>
              <a:gd name="connsiteX97" fmla="*/ 447292 w 12192000"/>
              <a:gd name="connsiteY97" fmla="*/ 542725 h 4939827"/>
              <a:gd name="connsiteX98" fmla="*/ 628105 w 12192000"/>
              <a:gd name="connsiteY98" fmla="*/ 547853 h 4939827"/>
              <a:gd name="connsiteX99" fmla="*/ 783146 w 12192000"/>
              <a:gd name="connsiteY99" fmla="*/ 591799 h 4939827"/>
              <a:gd name="connsiteX100" fmla="*/ 1043676 w 12192000"/>
              <a:gd name="connsiteY100" fmla="*/ 591887 h 4939827"/>
              <a:gd name="connsiteX101" fmla="*/ 1281816 w 12192000"/>
              <a:gd name="connsiteY101" fmla="*/ 520946 h 4939827"/>
              <a:gd name="connsiteX102" fmla="*/ 1486347 w 12192000"/>
              <a:gd name="connsiteY102" fmla="*/ 487310 h 4939827"/>
              <a:gd name="connsiteX103" fmla="*/ 1568079 w 12192000"/>
              <a:gd name="connsiteY103" fmla="*/ 462531 h 4939827"/>
              <a:gd name="connsiteX104" fmla="*/ 1622516 w 12192000"/>
              <a:gd name="connsiteY104" fmla="*/ 466058 h 4939827"/>
              <a:gd name="connsiteX105" fmla="*/ 1655457 w 12192000"/>
              <a:gd name="connsiteY105" fmla="*/ 465359 h 4939827"/>
              <a:gd name="connsiteX106" fmla="*/ 1717454 w 12192000"/>
              <a:gd name="connsiteY106" fmla="*/ 417203 h 4939827"/>
              <a:gd name="connsiteX107" fmla="*/ 1913794 w 12192000"/>
              <a:gd name="connsiteY107" fmla="*/ 365255 h 4939827"/>
              <a:gd name="connsiteX108" fmla="*/ 2129762 w 12192000"/>
              <a:gd name="connsiteY108" fmla="*/ 367832 h 4939827"/>
              <a:gd name="connsiteX109" fmla="*/ 2376970 w 12192000"/>
              <a:gd name="connsiteY109" fmla="*/ 350129 h 4939827"/>
              <a:gd name="connsiteX110" fmla="*/ 2480155 w 12192000"/>
              <a:gd name="connsiteY110" fmla="*/ 359227 h 4939827"/>
              <a:gd name="connsiteX111" fmla="*/ 2586782 w 12192000"/>
              <a:gd name="connsiteY111" fmla="*/ 339352 h 4939827"/>
              <a:gd name="connsiteX112" fmla="*/ 2654496 w 12192000"/>
              <a:gd name="connsiteY112" fmla="*/ 315431 h 4939827"/>
              <a:gd name="connsiteX113" fmla="*/ 2788947 w 12192000"/>
              <a:gd name="connsiteY113" fmla="*/ 250375 h 4939827"/>
              <a:gd name="connsiteX114" fmla="*/ 2885389 w 12192000"/>
              <a:gd name="connsiteY114" fmla="*/ 255259 h 4939827"/>
              <a:gd name="connsiteX115" fmla="*/ 3045916 w 12192000"/>
              <a:gd name="connsiteY115" fmla="*/ 261030 h 4939827"/>
              <a:gd name="connsiteX116" fmla="*/ 3103677 w 12192000"/>
              <a:gd name="connsiteY116" fmla="*/ 209527 h 4939827"/>
              <a:gd name="connsiteX117" fmla="*/ 3126759 w 12192000"/>
              <a:gd name="connsiteY117" fmla="*/ 211226 h 4939827"/>
              <a:gd name="connsiteX118" fmla="*/ 3164020 w 12192000"/>
              <a:gd name="connsiteY118" fmla="*/ 212779 h 4939827"/>
              <a:gd name="connsiteX119" fmla="*/ 3285019 w 12192000"/>
              <a:gd name="connsiteY119" fmla="*/ 220535 h 4939827"/>
              <a:gd name="connsiteX120" fmla="*/ 3365154 w 12192000"/>
              <a:gd name="connsiteY120" fmla="*/ 226416 h 4939827"/>
              <a:gd name="connsiteX121" fmla="*/ 3367507 w 12192000"/>
              <a:gd name="connsiteY121" fmla="*/ 225416 h 4939827"/>
              <a:gd name="connsiteX122" fmla="*/ 3387567 w 12192000"/>
              <a:gd name="connsiteY122" fmla="*/ 227103 h 4939827"/>
              <a:gd name="connsiteX123" fmla="*/ 3498001 w 12192000"/>
              <a:gd name="connsiteY123" fmla="*/ 231941 h 4939827"/>
              <a:gd name="connsiteX124" fmla="*/ 3561557 w 12192000"/>
              <a:gd name="connsiteY124" fmla="*/ 228095 h 4939827"/>
              <a:gd name="connsiteX125" fmla="*/ 3611920 w 12192000"/>
              <a:gd name="connsiteY125" fmla="*/ 218094 h 4939827"/>
              <a:gd name="connsiteX126" fmla="*/ 3620528 w 12192000"/>
              <a:gd name="connsiteY126" fmla="*/ 218788 h 4939827"/>
              <a:gd name="connsiteX127" fmla="*/ 3620766 w 12192000"/>
              <a:gd name="connsiteY127" fmla="*/ 218511 h 4939827"/>
              <a:gd name="connsiteX128" fmla="*/ 3629977 w 12192000"/>
              <a:gd name="connsiteY128" fmla="*/ 218664 h 4939827"/>
              <a:gd name="connsiteX129" fmla="*/ 3636217 w 12192000"/>
              <a:gd name="connsiteY129" fmla="*/ 220048 h 4939827"/>
              <a:gd name="connsiteX130" fmla="*/ 3709484 w 12192000"/>
              <a:gd name="connsiteY130" fmla="*/ 186927 h 4939827"/>
              <a:gd name="connsiteX131" fmla="*/ 3761342 w 12192000"/>
              <a:gd name="connsiteY131" fmla="*/ 177474 h 4939827"/>
              <a:gd name="connsiteX132" fmla="*/ 3799748 w 12192000"/>
              <a:gd name="connsiteY132" fmla="*/ 167154 h 4939827"/>
              <a:gd name="connsiteX133" fmla="*/ 3922756 w 12192000"/>
              <a:gd name="connsiteY133" fmla="*/ 194044 h 4939827"/>
              <a:gd name="connsiteX134" fmla="*/ 4028476 w 12192000"/>
              <a:gd name="connsiteY134" fmla="*/ 223679 h 4939827"/>
              <a:gd name="connsiteX135" fmla="*/ 4191582 w 12192000"/>
              <a:gd name="connsiteY135" fmla="*/ 238952 h 4939827"/>
              <a:gd name="connsiteX136" fmla="*/ 4251024 w 12192000"/>
              <a:gd name="connsiteY136" fmla="*/ 240874 h 4939827"/>
              <a:gd name="connsiteX137" fmla="*/ 4355275 w 12192000"/>
              <a:gd name="connsiteY137" fmla="*/ 260205 h 4939827"/>
              <a:gd name="connsiteX138" fmla="*/ 4423807 w 12192000"/>
              <a:gd name="connsiteY138" fmla="*/ 270366 h 4939827"/>
              <a:gd name="connsiteX139" fmla="*/ 4558432 w 12192000"/>
              <a:gd name="connsiteY139" fmla="*/ 269194 h 4939827"/>
              <a:gd name="connsiteX140" fmla="*/ 4635061 w 12192000"/>
              <a:gd name="connsiteY140" fmla="*/ 280682 h 4939827"/>
              <a:gd name="connsiteX141" fmla="*/ 4807427 w 12192000"/>
              <a:gd name="connsiteY141" fmla="*/ 276835 h 4939827"/>
              <a:gd name="connsiteX142" fmla="*/ 5028933 w 12192000"/>
              <a:gd name="connsiteY142" fmla="*/ 183887 h 4939827"/>
              <a:gd name="connsiteX143" fmla="*/ 5093642 w 12192000"/>
              <a:gd name="connsiteY143" fmla="*/ 177214 h 4939827"/>
              <a:gd name="connsiteX144" fmla="*/ 5102642 w 12192000"/>
              <a:gd name="connsiteY144" fmla="*/ 186816 h 4939827"/>
              <a:gd name="connsiteX145" fmla="*/ 5193590 w 12192000"/>
              <a:gd name="connsiteY145" fmla="*/ 156458 h 4939827"/>
              <a:gd name="connsiteX146" fmla="*/ 5323922 w 12192000"/>
              <a:gd name="connsiteY146" fmla="*/ 146332 h 4939827"/>
              <a:gd name="connsiteX147" fmla="*/ 5421860 w 12192000"/>
              <a:gd name="connsiteY147" fmla="*/ 167298 h 4939827"/>
              <a:gd name="connsiteX148" fmla="*/ 5476948 w 12192000"/>
              <a:gd name="connsiteY148" fmla="*/ 173249 h 4939827"/>
              <a:gd name="connsiteX149" fmla="*/ 5516842 w 12192000"/>
              <a:gd name="connsiteY149" fmla="*/ 184018 h 4939827"/>
              <a:gd name="connsiteX150" fmla="*/ 5619415 w 12192000"/>
              <a:gd name="connsiteY150" fmla="*/ 176781 h 4939827"/>
              <a:gd name="connsiteX151" fmla="*/ 5789867 w 12192000"/>
              <a:gd name="connsiteY151" fmla="*/ 150304 h 4939827"/>
              <a:gd name="connsiteX152" fmla="*/ 5825953 w 12192000"/>
              <a:gd name="connsiteY152" fmla="*/ 147907 h 4939827"/>
              <a:gd name="connsiteX153" fmla="*/ 5856168 w 12192000"/>
              <a:gd name="connsiteY153" fmla="*/ 158719 h 4939827"/>
              <a:gd name="connsiteX154" fmla="*/ 5862476 w 12192000"/>
              <a:gd name="connsiteY154" fmla="*/ 172447 h 4939827"/>
              <a:gd name="connsiteX155" fmla="*/ 5882195 w 12192000"/>
              <a:gd name="connsiteY155" fmla="*/ 173195 h 4939827"/>
              <a:gd name="connsiteX156" fmla="*/ 5887271 w 12192000"/>
              <a:gd name="connsiteY156" fmla="*/ 176084 h 4939827"/>
              <a:gd name="connsiteX157" fmla="*/ 5921577 w 12192000"/>
              <a:gd name="connsiteY157" fmla="*/ 169858 h 4939827"/>
              <a:gd name="connsiteX158" fmla="*/ 5983240 w 12192000"/>
              <a:gd name="connsiteY158" fmla="*/ 152755 h 4939827"/>
              <a:gd name="connsiteX159" fmla="*/ 6152287 w 12192000"/>
              <a:gd name="connsiteY159" fmla="*/ 116736 h 4939827"/>
              <a:gd name="connsiteX160" fmla="*/ 6415830 w 12192000"/>
              <a:gd name="connsiteY160" fmla="*/ 136006 h 4939827"/>
              <a:gd name="connsiteX161" fmla="*/ 6756965 w 12192000"/>
              <a:gd name="connsiteY161" fmla="*/ 57636 h 4939827"/>
              <a:gd name="connsiteX162" fmla="*/ 6819400 w 12192000"/>
              <a:gd name="connsiteY162" fmla="*/ 30742 h 4939827"/>
              <a:gd name="connsiteX163" fmla="*/ 6986370 w 12192000"/>
              <a:gd name="connsiteY163" fmla="*/ 12659 h 4939827"/>
              <a:gd name="connsiteX164" fmla="*/ 6989536 w 12192000"/>
              <a:gd name="connsiteY164" fmla="*/ 14528 h 4939827"/>
              <a:gd name="connsiteX165" fmla="*/ 7015933 w 12192000"/>
              <a:gd name="connsiteY165" fmla="*/ 9653 h 4939827"/>
              <a:gd name="connsiteX166" fmla="*/ 7020592 w 12192000"/>
              <a:gd name="connsiteY166" fmla="*/ 1651 h 4939827"/>
              <a:gd name="connsiteX167" fmla="*/ 7025905 w 12192000"/>
              <a:gd name="connsiteY167"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52584 w 12192000"/>
              <a:gd name="connsiteY17" fmla="*/ 170181 h 4939827"/>
              <a:gd name="connsiteX18" fmla="*/ 8009534 w 12192000"/>
              <a:gd name="connsiteY18" fmla="*/ 176441 h 4939827"/>
              <a:gd name="connsiteX19" fmla="*/ 8058681 w 12192000"/>
              <a:gd name="connsiteY19" fmla="*/ 219431 h 4939827"/>
              <a:gd name="connsiteX20" fmla="*/ 8126175 w 12192000"/>
              <a:gd name="connsiteY20" fmla="*/ 240005 h 4939827"/>
              <a:gd name="connsiteX21" fmla="*/ 8166439 w 12192000"/>
              <a:gd name="connsiteY21" fmla="*/ 252699 h 4939827"/>
              <a:gd name="connsiteX22" fmla="*/ 8281371 w 12192000"/>
              <a:gd name="connsiteY22" fmla="*/ 256875 h 4939827"/>
              <a:gd name="connsiteX23" fmla="*/ 8381609 w 12192000"/>
              <a:gd name="connsiteY23" fmla="*/ 240618 h 4939827"/>
              <a:gd name="connsiteX24" fmla="*/ 8406759 w 12192000"/>
              <a:gd name="connsiteY24" fmla="*/ 232517 h 4939827"/>
              <a:gd name="connsiteX25" fmla="*/ 8426506 w 12192000"/>
              <a:gd name="connsiteY25" fmla="*/ 241842 h 4939827"/>
              <a:gd name="connsiteX26" fmla="*/ 8427949 w 12192000"/>
              <a:gd name="connsiteY26" fmla="*/ 240981 h 4939827"/>
              <a:gd name="connsiteX27" fmla="*/ 8441468 w 12192000"/>
              <a:gd name="connsiteY27" fmla="*/ 241157 h 4939827"/>
              <a:gd name="connsiteX28" fmla="*/ 8565757 w 12192000"/>
              <a:gd name="connsiteY28" fmla="*/ 255317 h 4939827"/>
              <a:gd name="connsiteX29" fmla="*/ 8573171 w 12192000"/>
              <a:gd name="connsiteY29" fmla="*/ 258426 h 4939827"/>
              <a:gd name="connsiteX30" fmla="*/ 8573548 w 12192000"/>
              <a:gd name="connsiteY30" fmla="*/ 258241 h 4939827"/>
              <a:gd name="connsiteX31" fmla="*/ 8581827 w 12192000"/>
              <a:gd name="connsiteY31" fmla="*/ 261028 h 4939827"/>
              <a:gd name="connsiteX32" fmla="*/ 8586687 w 12192000"/>
              <a:gd name="connsiteY32" fmla="*/ 264089 h 4939827"/>
              <a:gd name="connsiteX33" fmla="*/ 8601067 w 12192000"/>
              <a:gd name="connsiteY33" fmla="*/ 270114 h 4939827"/>
              <a:gd name="connsiteX34" fmla="*/ 8672650 w 12192000"/>
              <a:gd name="connsiteY34" fmla="*/ 254821 h 4939827"/>
              <a:gd name="connsiteX35" fmla="*/ 8785543 w 12192000"/>
              <a:gd name="connsiteY35" fmla="*/ 263406 h 4939827"/>
              <a:gd name="connsiteX36" fmla="*/ 8830588 w 12192000"/>
              <a:gd name="connsiteY36" fmla="*/ 265483 h 4939827"/>
              <a:gd name="connsiteX37" fmla="*/ 8905142 w 12192000"/>
              <a:gd name="connsiteY37" fmla="*/ 264958 h 4939827"/>
              <a:gd name="connsiteX38" fmla="*/ 8968582 w 12192000"/>
              <a:gd name="connsiteY38" fmla="*/ 262728 h 4939827"/>
              <a:gd name="connsiteX39" fmla="*/ 8972994 w 12192000"/>
              <a:gd name="connsiteY39" fmla="*/ 263284 h 4939827"/>
              <a:gd name="connsiteX40" fmla="*/ 9004605 w 12192000"/>
              <a:gd name="connsiteY40" fmla="*/ 258041 h 4939827"/>
              <a:gd name="connsiteX41" fmla="*/ 9016165 w 12192000"/>
              <a:gd name="connsiteY41" fmla="*/ 261258 h 4939827"/>
              <a:gd name="connsiteX42" fmla="*/ 9043297 w 12192000"/>
              <a:gd name="connsiteY42" fmla="*/ 281547 h 4939827"/>
              <a:gd name="connsiteX43" fmla="*/ 9048315 w 12192000"/>
              <a:gd name="connsiteY43" fmla="*/ 279264 h 4939827"/>
              <a:gd name="connsiteX44" fmla="*/ 9054706 w 12192000"/>
              <a:gd name="connsiteY44" fmla="*/ 278538 h 4939827"/>
              <a:gd name="connsiteX45" fmla="*/ 9070919 w 12192000"/>
              <a:gd name="connsiteY45" fmla="*/ 281810 h 4939827"/>
              <a:gd name="connsiteX46" fmla="*/ 9076813 w 12192000"/>
              <a:gd name="connsiteY46" fmla="*/ 283909 h 4939827"/>
              <a:gd name="connsiteX47" fmla="*/ 9085871 w 12192000"/>
              <a:gd name="connsiteY47" fmla="*/ 285133 h 4939827"/>
              <a:gd name="connsiteX48" fmla="*/ 9086159 w 12192000"/>
              <a:gd name="connsiteY48" fmla="*/ 284887 h 4939827"/>
              <a:gd name="connsiteX49" fmla="*/ 9134606 w 12192000"/>
              <a:gd name="connsiteY49" fmla="*/ 288168 h 4939827"/>
              <a:gd name="connsiteX50" fmla="*/ 9195590 w 12192000"/>
              <a:gd name="connsiteY50" fmla="*/ 279568 h 4939827"/>
              <a:gd name="connsiteX51" fmla="*/ 9219336 w 12192000"/>
              <a:gd name="connsiteY51" fmla="*/ 278133 h 4939827"/>
              <a:gd name="connsiteX52" fmla="*/ 9232362 w 12192000"/>
              <a:gd name="connsiteY52" fmla="*/ 275894 h 4939827"/>
              <a:gd name="connsiteX53" fmla="*/ 9233396 w 12192000"/>
              <a:gd name="connsiteY53" fmla="*/ 274803 h 4939827"/>
              <a:gd name="connsiteX54" fmla="*/ 9256213 w 12192000"/>
              <a:gd name="connsiteY54" fmla="*/ 281576 h 4939827"/>
              <a:gd name="connsiteX55" fmla="*/ 9262377 w 12192000"/>
              <a:gd name="connsiteY55" fmla="*/ 286635 h 4939827"/>
              <a:gd name="connsiteX56" fmla="*/ 9287089 w 12192000"/>
              <a:gd name="connsiteY56" fmla="*/ 303891 h 4939827"/>
              <a:gd name="connsiteX57" fmla="*/ 9371484 w 12192000"/>
              <a:gd name="connsiteY57" fmla="*/ 329634 h 4939827"/>
              <a:gd name="connsiteX58" fmla="*/ 9404829 w 12192000"/>
              <a:gd name="connsiteY58" fmla="*/ 339038 h 4939827"/>
              <a:gd name="connsiteX59" fmla="*/ 9427021 w 12192000"/>
              <a:gd name="connsiteY59" fmla="*/ 358784 h 4939827"/>
              <a:gd name="connsiteX60" fmla="*/ 9670844 w 12192000"/>
              <a:gd name="connsiteY60" fmla="*/ 405128 h 4939827"/>
              <a:gd name="connsiteX61" fmla="*/ 9816083 w 12192000"/>
              <a:gd name="connsiteY61" fmla="*/ 416573 h 4939827"/>
              <a:gd name="connsiteX62" fmla="*/ 9936741 w 12192000"/>
              <a:gd name="connsiteY62" fmla="*/ 437044 h 4939827"/>
              <a:gd name="connsiteX63" fmla="*/ 10050093 w 12192000"/>
              <a:gd name="connsiteY63" fmla="*/ 443783 h 4939827"/>
              <a:gd name="connsiteX64" fmla="*/ 10130090 w 12192000"/>
              <a:gd name="connsiteY64" fmla="*/ 459520 h 4939827"/>
              <a:gd name="connsiteX65" fmla="*/ 10173456 w 12192000"/>
              <a:gd name="connsiteY65" fmla="*/ 457749 h 4939827"/>
              <a:gd name="connsiteX66" fmla="*/ 10218232 w 12192000"/>
              <a:gd name="connsiteY66" fmla="*/ 459820 h 4939827"/>
              <a:gd name="connsiteX67" fmla="*/ 10354176 w 12192000"/>
              <a:gd name="connsiteY67" fmla="*/ 471377 h 4939827"/>
              <a:gd name="connsiteX68" fmla="*/ 10430681 w 12192000"/>
              <a:gd name="connsiteY68" fmla="*/ 481226 h 4939827"/>
              <a:gd name="connsiteX69" fmla="*/ 10478169 w 12192000"/>
              <a:gd name="connsiteY69" fmla="*/ 481774 h 4939827"/>
              <a:gd name="connsiteX70" fmla="*/ 10540907 w 12192000"/>
              <a:gd name="connsiteY70" fmla="*/ 485607 h 4939827"/>
              <a:gd name="connsiteX71" fmla="*/ 10614941 w 12192000"/>
              <a:gd name="connsiteY71" fmla="*/ 487592 h 4939827"/>
              <a:gd name="connsiteX72" fmla="*/ 10674098 w 12192000"/>
              <a:gd name="connsiteY72" fmla="*/ 521656 h 4939827"/>
              <a:gd name="connsiteX73" fmla="*/ 10874834 w 12192000"/>
              <a:gd name="connsiteY73" fmla="*/ 574867 h 4939827"/>
              <a:gd name="connsiteX74" fmla="*/ 10944981 w 12192000"/>
              <a:gd name="connsiteY74" fmla="*/ 615042 h 4939827"/>
              <a:gd name="connsiteX75" fmla="*/ 11006376 w 12192000"/>
              <a:gd name="connsiteY75" fmla="*/ 645957 h 4939827"/>
              <a:gd name="connsiteX76" fmla="*/ 11076308 w 12192000"/>
              <a:gd name="connsiteY76" fmla="*/ 675698 h 4939827"/>
              <a:gd name="connsiteX77" fmla="*/ 11148789 w 12192000"/>
              <a:gd name="connsiteY77" fmla="*/ 685041 h 4939827"/>
              <a:gd name="connsiteX78" fmla="*/ 11249129 w 12192000"/>
              <a:gd name="connsiteY78" fmla="*/ 684218 h 4939827"/>
              <a:gd name="connsiteX79" fmla="*/ 11299915 w 12192000"/>
              <a:gd name="connsiteY79" fmla="*/ 692177 h 4939827"/>
              <a:gd name="connsiteX80" fmla="*/ 11386973 w 12192000"/>
              <a:gd name="connsiteY80" fmla="*/ 708209 h 4939827"/>
              <a:gd name="connsiteX81" fmla="*/ 11500105 w 12192000"/>
              <a:gd name="connsiteY81" fmla="*/ 735014 h 4939827"/>
              <a:gd name="connsiteX82" fmla="*/ 11621735 w 12192000"/>
              <a:gd name="connsiteY82" fmla="*/ 789584 h 4939827"/>
              <a:gd name="connsiteX83" fmla="*/ 11691200 w 12192000"/>
              <a:gd name="connsiteY83" fmla="*/ 867902 h 4939827"/>
              <a:gd name="connsiteX84" fmla="*/ 11819427 w 12192000"/>
              <a:gd name="connsiteY84" fmla="*/ 911634 h 4939827"/>
              <a:gd name="connsiteX85" fmla="*/ 11969720 w 12192000"/>
              <a:gd name="connsiteY85" fmla="*/ 964737 h 4939827"/>
              <a:gd name="connsiteX86" fmla="*/ 12055766 w 12192000"/>
              <a:gd name="connsiteY86" fmla="*/ 991268 h 4939827"/>
              <a:gd name="connsiteX87" fmla="*/ 12171539 w 12192000"/>
              <a:gd name="connsiteY87" fmla="*/ 995427 h 4939827"/>
              <a:gd name="connsiteX88" fmla="*/ 12187831 w 12192000"/>
              <a:gd name="connsiteY88" fmla="*/ 996580 h 4939827"/>
              <a:gd name="connsiteX89" fmla="*/ 12192000 w 12192000"/>
              <a:gd name="connsiteY89" fmla="*/ 996726 h 4939827"/>
              <a:gd name="connsiteX90" fmla="*/ 12192000 w 12192000"/>
              <a:gd name="connsiteY90" fmla="*/ 4939827 h 4939827"/>
              <a:gd name="connsiteX91" fmla="*/ 0 w 12192000"/>
              <a:gd name="connsiteY91" fmla="*/ 4939827 h 4939827"/>
              <a:gd name="connsiteX92" fmla="*/ 0 w 12192000"/>
              <a:gd name="connsiteY92" fmla="*/ 512043 h 4939827"/>
              <a:gd name="connsiteX93" fmla="*/ 7381 w 12192000"/>
              <a:gd name="connsiteY93" fmla="*/ 512580 h 4939827"/>
              <a:gd name="connsiteX94" fmla="*/ 100029 w 12192000"/>
              <a:gd name="connsiteY94" fmla="*/ 504758 h 4939827"/>
              <a:gd name="connsiteX95" fmla="*/ 155244 w 12192000"/>
              <a:gd name="connsiteY95" fmla="*/ 525130 h 4939827"/>
              <a:gd name="connsiteX96" fmla="*/ 254366 w 12192000"/>
              <a:gd name="connsiteY96" fmla="*/ 534449 h 4939827"/>
              <a:gd name="connsiteX97" fmla="*/ 447292 w 12192000"/>
              <a:gd name="connsiteY97" fmla="*/ 542725 h 4939827"/>
              <a:gd name="connsiteX98" fmla="*/ 628105 w 12192000"/>
              <a:gd name="connsiteY98" fmla="*/ 547853 h 4939827"/>
              <a:gd name="connsiteX99" fmla="*/ 783146 w 12192000"/>
              <a:gd name="connsiteY99" fmla="*/ 591799 h 4939827"/>
              <a:gd name="connsiteX100" fmla="*/ 1043676 w 12192000"/>
              <a:gd name="connsiteY100" fmla="*/ 591887 h 4939827"/>
              <a:gd name="connsiteX101" fmla="*/ 1281816 w 12192000"/>
              <a:gd name="connsiteY101" fmla="*/ 520946 h 4939827"/>
              <a:gd name="connsiteX102" fmla="*/ 1486347 w 12192000"/>
              <a:gd name="connsiteY102" fmla="*/ 487310 h 4939827"/>
              <a:gd name="connsiteX103" fmla="*/ 1568079 w 12192000"/>
              <a:gd name="connsiteY103" fmla="*/ 462531 h 4939827"/>
              <a:gd name="connsiteX104" fmla="*/ 1622516 w 12192000"/>
              <a:gd name="connsiteY104" fmla="*/ 466058 h 4939827"/>
              <a:gd name="connsiteX105" fmla="*/ 1655457 w 12192000"/>
              <a:gd name="connsiteY105" fmla="*/ 465359 h 4939827"/>
              <a:gd name="connsiteX106" fmla="*/ 1717454 w 12192000"/>
              <a:gd name="connsiteY106" fmla="*/ 417203 h 4939827"/>
              <a:gd name="connsiteX107" fmla="*/ 1913794 w 12192000"/>
              <a:gd name="connsiteY107" fmla="*/ 365255 h 4939827"/>
              <a:gd name="connsiteX108" fmla="*/ 2129762 w 12192000"/>
              <a:gd name="connsiteY108" fmla="*/ 367832 h 4939827"/>
              <a:gd name="connsiteX109" fmla="*/ 2376970 w 12192000"/>
              <a:gd name="connsiteY109" fmla="*/ 350129 h 4939827"/>
              <a:gd name="connsiteX110" fmla="*/ 2480155 w 12192000"/>
              <a:gd name="connsiteY110" fmla="*/ 359227 h 4939827"/>
              <a:gd name="connsiteX111" fmla="*/ 2586782 w 12192000"/>
              <a:gd name="connsiteY111" fmla="*/ 339352 h 4939827"/>
              <a:gd name="connsiteX112" fmla="*/ 2654496 w 12192000"/>
              <a:gd name="connsiteY112" fmla="*/ 315431 h 4939827"/>
              <a:gd name="connsiteX113" fmla="*/ 2788947 w 12192000"/>
              <a:gd name="connsiteY113" fmla="*/ 250375 h 4939827"/>
              <a:gd name="connsiteX114" fmla="*/ 2885389 w 12192000"/>
              <a:gd name="connsiteY114" fmla="*/ 255259 h 4939827"/>
              <a:gd name="connsiteX115" fmla="*/ 3030844 w 12192000"/>
              <a:gd name="connsiteY115" fmla="*/ 225861 h 4939827"/>
              <a:gd name="connsiteX116" fmla="*/ 3103677 w 12192000"/>
              <a:gd name="connsiteY116" fmla="*/ 209527 h 4939827"/>
              <a:gd name="connsiteX117" fmla="*/ 3126759 w 12192000"/>
              <a:gd name="connsiteY117" fmla="*/ 211226 h 4939827"/>
              <a:gd name="connsiteX118" fmla="*/ 3164020 w 12192000"/>
              <a:gd name="connsiteY118" fmla="*/ 212779 h 4939827"/>
              <a:gd name="connsiteX119" fmla="*/ 3285019 w 12192000"/>
              <a:gd name="connsiteY119" fmla="*/ 220535 h 4939827"/>
              <a:gd name="connsiteX120" fmla="*/ 3365154 w 12192000"/>
              <a:gd name="connsiteY120" fmla="*/ 226416 h 4939827"/>
              <a:gd name="connsiteX121" fmla="*/ 3367507 w 12192000"/>
              <a:gd name="connsiteY121" fmla="*/ 225416 h 4939827"/>
              <a:gd name="connsiteX122" fmla="*/ 3387567 w 12192000"/>
              <a:gd name="connsiteY122" fmla="*/ 227103 h 4939827"/>
              <a:gd name="connsiteX123" fmla="*/ 3498001 w 12192000"/>
              <a:gd name="connsiteY123" fmla="*/ 231941 h 4939827"/>
              <a:gd name="connsiteX124" fmla="*/ 3561557 w 12192000"/>
              <a:gd name="connsiteY124" fmla="*/ 228095 h 4939827"/>
              <a:gd name="connsiteX125" fmla="*/ 3611920 w 12192000"/>
              <a:gd name="connsiteY125" fmla="*/ 218094 h 4939827"/>
              <a:gd name="connsiteX126" fmla="*/ 3620528 w 12192000"/>
              <a:gd name="connsiteY126" fmla="*/ 218788 h 4939827"/>
              <a:gd name="connsiteX127" fmla="*/ 3620766 w 12192000"/>
              <a:gd name="connsiteY127" fmla="*/ 218511 h 4939827"/>
              <a:gd name="connsiteX128" fmla="*/ 3629977 w 12192000"/>
              <a:gd name="connsiteY128" fmla="*/ 218664 h 4939827"/>
              <a:gd name="connsiteX129" fmla="*/ 3636217 w 12192000"/>
              <a:gd name="connsiteY129" fmla="*/ 220048 h 4939827"/>
              <a:gd name="connsiteX130" fmla="*/ 3709484 w 12192000"/>
              <a:gd name="connsiteY130" fmla="*/ 186927 h 4939827"/>
              <a:gd name="connsiteX131" fmla="*/ 3761342 w 12192000"/>
              <a:gd name="connsiteY131" fmla="*/ 177474 h 4939827"/>
              <a:gd name="connsiteX132" fmla="*/ 3799748 w 12192000"/>
              <a:gd name="connsiteY132" fmla="*/ 167154 h 4939827"/>
              <a:gd name="connsiteX133" fmla="*/ 3922756 w 12192000"/>
              <a:gd name="connsiteY133" fmla="*/ 194044 h 4939827"/>
              <a:gd name="connsiteX134" fmla="*/ 4028476 w 12192000"/>
              <a:gd name="connsiteY134" fmla="*/ 223679 h 4939827"/>
              <a:gd name="connsiteX135" fmla="*/ 4191582 w 12192000"/>
              <a:gd name="connsiteY135" fmla="*/ 238952 h 4939827"/>
              <a:gd name="connsiteX136" fmla="*/ 4251024 w 12192000"/>
              <a:gd name="connsiteY136" fmla="*/ 240874 h 4939827"/>
              <a:gd name="connsiteX137" fmla="*/ 4355275 w 12192000"/>
              <a:gd name="connsiteY137" fmla="*/ 260205 h 4939827"/>
              <a:gd name="connsiteX138" fmla="*/ 4423807 w 12192000"/>
              <a:gd name="connsiteY138" fmla="*/ 270366 h 4939827"/>
              <a:gd name="connsiteX139" fmla="*/ 4558432 w 12192000"/>
              <a:gd name="connsiteY139" fmla="*/ 269194 h 4939827"/>
              <a:gd name="connsiteX140" fmla="*/ 4635061 w 12192000"/>
              <a:gd name="connsiteY140" fmla="*/ 280682 h 4939827"/>
              <a:gd name="connsiteX141" fmla="*/ 4807427 w 12192000"/>
              <a:gd name="connsiteY141" fmla="*/ 276835 h 4939827"/>
              <a:gd name="connsiteX142" fmla="*/ 5028933 w 12192000"/>
              <a:gd name="connsiteY142" fmla="*/ 183887 h 4939827"/>
              <a:gd name="connsiteX143" fmla="*/ 5093642 w 12192000"/>
              <a:gd name="connsiteY143" fmla="*/ 177214 h 4939827"/>
              <a:gd name="connsiteX144" fmla="*/ 5102642 w 12192000"/>
              <a:gd name="connsiteY144" fmla="*/ 186816 h 4939827"/>
              <a:gd name="connsiteX145" fmla="*/ 5193590 w 12192000"/>
              <a:gd name="connsiteY145" fmla="*/ 156458 h 4939827"/>
              <a:gd name="connsiteX146" fmla="*/ 5323922 w 12192000"/>
              <a:gd name="connsiteY146" fmla="*/ 146332 h 4939827"/>
              <a:gd name="connsiteX147" fmla="*/ 5421860 w 12192000"/>
              <a:gd name="connsiteY147" fmla="*/ 167298 h 4939827"/>
              <a:gd name="connsiteX148" fmla="*/ 5476948 w 12192000"/>
              <a:gd name="connsiteY148" fmla="*/ 173249 h 4939827"/>
              <a:gd name="connsiteX149" fmla="*/ 5516842 w 12192000"/>
              <a:gd name="connsiteY149" fmla="*/ 184018 h 4939827"/>
              <a:gd name="connsiteX150" fmla="*/ 5619415 w 12192000"/>
              <a:gd name="connsiteY150" fmla="*/ 176781 h 4939827"/>
              <a:gd name="connsiteX151" fmla="*/ 5789867 w 12192000"/>
              <a:gd name="connsiteY151" fmla="*/ 150304 h 4939827"/>
              <a:gd name="connsiteX152" fmla="*/ 5825953 w 12192000"/>
              <a:gd name="connsiteY152" fmla="*/ 147907 h 4939827"/>
              <a:gd name="connsiteX153" fmla="*/ 5856168 w 12192000"/>
              <a:gd name="connsiteY153" fmla="*/ 158719 h 4939827"/>
              <a:gd name="connsiteX154" fmla="*/ 5862476 w 12192000"/>
              <a:gd name="connsiteY154" fmla="*/ 172447 h 4939827"/>
              <a:gd name="connsiteX155" fmla="*/ 5882195 w 12192000"/>
              <a:gd name="connsiteY155" fmla="*/ 173195 h 4939827"/>
              <a:gd name="connsiteX156" fmla="*/ 5887271 w 12192000"/>
              <a:gd name="connsiteY156" fmla="*/ 176084 h 4939827"/>
              <a:gd name="connsiteX157" fmla="*/ 5921577 w 12192000"/>
              <a:gd name="connsiteY157" fmla="*/ 169858 h 4939827"/>
              <a:gd name="connsiteX158" fmla="*/ 5983240 w 12192000"/>
              <a:gd name="connsiteY158" fmla="*/ 152755 h 4939827"/>
              <a:gd name="connsiteX159" fmla="*/ 6152287 w 12192000"/>
              <a:gd name="connsiteY159" fmla="*/ 116736 h 4939827"/>
              <a:gd name="connsiteX160" fmla="*/ 6415830 w 12192000"/>
              <a:gd name="connsiteY160" fmla="*/ 136006 h 4939827"/>
              <a:gd name="connsiteX161" fmla="*/ 6756965 w 12192000"/>
              <a:gd name="connsiteY161" fmla="*/ 57636 h 4939827"/>
              <a:gd name="connsiteX162" fmla="*/ 6819400 w 12192000"/>
              <a:gd name="connsiteY162" fmla="*/ 30742 h 4939827"/>
              <a:gd name="connsiteX163" fmla="*/ 6986370 w 12192000"/>
              <a:gd name="connsiteY163" fmla="*/ 12659 h 4939827"/>
              <a:gd name="connsiteX164" fmla="*/ 6989536 w 12192000"/>
              <a:gd name="connsiteY164" fmla="*/ 14528 h 4939827"/>
              <a:gd name="connsiteX165" fmla="*/ 7015933 w 12192000"/>
              <a:gd name="connsiteY165" fmla="*/ 9653 h 4939827"/>
              <a:gd name="connsiteX166" fmla="*/ 7020592 w 12192000"/>
              <a:gd name="connsiteY166" fmla="*/ 1651 h 4939827"/>
              <a:gd name="connsiteX167" fmla="*/ 7025905 w 12192000"/>
              <a:gd name="connsiteY167"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52584 w 12192000"/>
              <a:gd name="connsiteY17" fmla="*/ 170181 h 4939827"/>
              <a:gd name="connsiteX18" fmla="*/ 8009534 w 12192000"/>
              <a:gd name="connsiteY18" fmla="*/ 176441 h 4939827"/>
              <a:gd name="connsiteX19" fmla="*/ 8058681 w 12192000"/>
              <a:gd name="connsiteY19" fmla="*/ 219431 h 4939827"/>
              <a:gd name="connsiteX20" fmla="*/ 8126175 w 12192000"/>
              <a:gd name="connsiteY20" fmla="*/ 240005 h 4939827"/>
              <a:gd name="connsiteX21" fmla="*/ 8166439 w 12192000"/>
              <a:gd name="connsiteY21" fmla="*/ 252699 h 4939827"/>
              <a:gd name="connsiteX22" fmla="*/ 8281371 w 12192000"/>
              <a:gd name="connsiteY22" fmla="*/ 256875 h 4939827"/>
              <a:gd name="connsiteX23" fmla="*/ 8381609 w 12192000"/>
              <a:gd name="connsiteY23" fmla="*/ 240618 h 4939827"/>
              <a:gd name="connsiteX24" fmla="*/ 8406759 w 12192000"/>
              <a:gd name="connsiteY24" fmla="*/ 232517 h 4939827"/>
              <a:gd name="connsiteX25" fmla="*/ 8426506 w 12192000"/>
              <a:gd name="connsiteY25" fmla="*/ 241842 h 4939827"/>
              <a:gd name="connsiteX26" fmla="*/ 8427949 w 12192000"/>
              <a:gd name="connsiteY26" fmla="*/ 240981 h 4939827"/>
              <a:gd name="connsiteX27" fmla="*/ 8441468 w 12192000"/>
              <a:gd name="connsiteY27" fmla="*/ 241157 h 4939827"/>
              <a:gd name="connsiteX28" fmla="*/ 8565757 w 12192000"/>
              <a:gd name="connsiteY28" fmla="*/ 255317 h 4939827"/>
              <a:gd name="connsiteX29" fmla="*/ 8573171 w 12192000"/>
              <a:gd name="connsiteY29" fmla="*/ 258426 h 4939827"/>
              <a:gd name="connsiteX30" fmla="*/ 8573548 w 12192000"/>
              <a:gd name="connsiteY30" fmla="*/ 258241 h 4939827"/>
              <a:gd name="connsiteX31" fmla="*/ 8581827 w 12192000"/>
              <a:gd name="connsiteY31" fmla="*/ 261028 h 4939827"/>
              <a:gd name="connsiteX32" fmla="*/ 8586687 w 12192000"/>
              <a:gd name="connsiteY32" fmla="*/ 264089 h 4939827"/>
              <a:gd name="connsiteX33" fmla="*/ 8601067 w 12192000"/>
              <a:gd name="connsiteY33" fmla="*/ 270114 h 4939827"/>
              <a:gd name="connsiteX34" fmla="*/ 8672650 w 12192000"/>
              <a:gd name="connsiteY34" fmla="*/ 254821 h 4939827"/>
              <a:gd name="connsiteX35" fmla="*/ 8785543 w 12192000"/>
              <a:gd name="connsiteY35" fmla="*/ 263406 h 4939827"/>
              <a:gd name="connsiteX36" fmla="*/ 8830588 w 12192000"/>
              <a:gd name="connsiteY36" fmla="*/ 265483 h 4939827"/>
              <a:gd name="connsiteX37" fmla="*/ 8905142 w 12192000"/>
              <a:gd name="connsiteY37" fmla="*/ 264958 h 4939827"/>
              <a:gd name="connsiteX38" fmla="*/ 8968582 w 12192000"/>
              <a:gd name="connsiteY38" fmla="*/ 262728 h 4939827"/>
              <a:gd name="connsiteX39" fmla="*/ 8972994 w 12192000"/>
              <a:gd name="connsiteY39" fmla="*/ 263284 h 4939827"/>
              <a:gd name="connsiteX40" fmla="*/ 9004605 w 12192000"/>
              <a:gd name="connsiteY40" fmla="*/ 258041 h 4939827"/>
              <a:gd name="connsiteX41" fmla="*/ 9016165 w 12192000"/>
              <a:gd name="connsiteY41" fmla="*/ 261258 h 4939827"/>
              <a:gd name="connsiteX42" fmla="*/ 9043297 w 12192000"/>
              <a:gd name="connsiteY42" fmla="*/ 281547 h 4939827"/>
              <a:gd name="connsiteX43" fmla="*/ 9048315 w 12192000"/>
              <a:gd name="connsiteY43" fmla="*/ 279264 h 4939827"/>
              <a:gd name="connsiteX44" fmla="*/ 9054706 w 12192000"/>
              <a:gd name="connsiteY44" fmla="*/ 278538 h 4939827"/>
              <a:gd name="connsiteX45" fmla="*/ 9070919 w 12192000"/>
              <a:gd name="connsiteY45" fmla="*/ 281810 h 4939827"/>
              <a:gd name="connsiteX46" fmla="*/ 9076813 w 12192000"/>
              <a:gd name="connsiteY46" fmla="*/ 283909 h 4939827"/>
              <a:gd name="connsiteX47" fmla="*/ 9085871 w 12192000"/>
              <a:gd name="connsiteY47" fmla="*/ 285133 h 4939827"/>
              <a:gd name="connsiteX48" fmla="*/ 9086159 w 12192000"/>
              <a:gd name="connsiteY48" fmla="*/ 284887 h 4939827"/>
              <a:gd name="connsiteX49" fmla="*/ 9134606 w 12192000"/>
              <a:gd name="connsiteY49" fmla="*/ 288168 h 4939827"/>
              <a:gd name="connsiteX50" fmla="*/ 9195590 w 12192000"/>
              <a:gd name="connsiteY50" fmla="*/ 279568 h 4939827"/>
              <a:gd name="connsiteX51" fmla="*/ 9219336 w 12192000"/>
              <a:gd name="connsiteY51" fmla="*/ 278133 h 4939827"/>
              <a:gd name="connsiteX52" fmla="*/ 9232362 w 12192000"/>
              <a:gd name="connsiteY52" fmla="*/ 275894 h 4939827"/>
              <a:gd name="connsiteX53" fmla="*/ 9233396 w 12192000"/>
              <a:gd name="connsiteY53" fmla="*/ 274803 h 4939827"/>
              <a:gd name="connsiteX54" fmla="*/ 9256213 w 12192000"/>
              <a:gd name="connsiteY54" fmla="*/ 281576 h 4939827"/>
              <a:gd name="connsiteX55" fmla="*/ 9262377 w 12192000"/>
              <a:gd name="connsiteY55" fmla="*/ 286635 h 4939827"/>
              <a:gd name="connsiteX56" fmla="*/ 9287089 w 12192000"/>
              <a:gd name="connsiteY56" fmla="*/ 303891 h 4939827"/>
              <a:gd name="connsiteX57" fmla="*/ 9371484 w 12192000"/>
              <a:gd name="connsiteY57" fmla="*/ 329634 h 4939827"/>
              <a:gd name="connsiteX58" fmla="*/ 9404829 w 12192000"/>
              <a:gd name="connsiteY58" fmla="*/ 339038 h 4939827"/>
              <a:gd name="connsiteX59" fmla="*/ 9427021 w 12192000"/>
              <a:gd name="connsiteY59" fmla="*/ 358784 h 4939827"/>
              <a:gd name="connsiteX60" fmla="*/ 9670844 w 12192000"/>
              <a:gd name="connsiteY60" fmla="*/ 405128 h 4939827"/>
              <a:gd name="connsiteX61" fmla="*/ 9816083 w 12192000"/>
              <a:gd name="connsiteY61" fmla="*/ 416573 h 4939827"/>
              <a:gd name="connsiteX62" fmla="*/ 9936741 w 12192000"/>
              <a:gd name="connsiteY62" fmla="*/ 437044 h 4939827"/>
              <a:gd name="connsiteX63" fmla="*/ 10050093 w 12192000"/>
              <a:gd name="connsiteY63" fmla="*/ 443783 h 4939827"/>
              <a:gd name="connsiteX64" fmla="*/ 10130090 w 12192000"/>
              <a:gd name="connsiteY64" fmla="*/ 459520 h 4939827"/>
              <a:gd name="connsiteX65" fmla="*/ 10173456 w 12192000"/>
              <a:gd name="connsiteY65" fmla="*/ 457749 h 4939827"/>
              <a:gd name="connsiteX66" fmla="*/ 10218232 w 12192000"/>
              <a:gd name="connsiteY66" fmla="*/ 459820 h 4939827"/>
              <a:gd name="connsiteX67" fmla="*/ 10354176 w 12192000"/>
              <a:gd name="connsiteY67" fmla="*/ 471377 h 4939827"/>
              <a:gd name="connsiteX68" fmla="*/ 10430681 w 12192000"/>
              <a:gd name="connsiteY68" fmla="*/ 481226 h 4939827"/>
              <a:gd name="connsiteX69" fmla="*/ 10478169 w 12192000"/>
              <a:gd name="connsiteY69" fmla="*/ 481774 h 4939827"/>
              <a:gd name="connsiteX70" fmla="*/ 10540907 w 12192000"/>
              <a:gd name="connsiteY70" fmla="*/ 485607 h 4939827"/>
              <a:gd name="connsiteX71" fmla="*/ 10614941 w 12192000"/>
              <a:gd name="connsiteY71" fmla="*/ 487592 h 4939827"/>
              <a:gd name="connsiteX72" fmla="*/ 10674098 w 12192000"/>
              <a:gd name="connsiteY72" fmla="*/ 521656 h 4939827"/>
              <a:gd name="connsiteX73" fmla="*/ 10874834 w 12192000"/>
              <a:gd name="connsiteY73" fmla="*/ 574867 h 4939827"/>
              <a:gd name="connsiteX74" fmla="*/ 10944981 w 12192000"/>
              <a:gd name="connsiteY74" fmla="*/ 615042 h 4939827"/>
              <a:gd name="connsiteX75" fmla="*/ 11006376 w 12192000"/>
              <a:gd name="connsiteY75" fmla="*/ 645957 h 4939827"/>
              <a:gd name="connsiteX76" fmla="*/ 11076308 w 12192000"/>
              <a:gd name="connsiteY76" fmla="*/ 675698 h 4939827"/>
              <a:gd name="connsiteX77" fmla="*/ 11148789 w 12192000"/>
              <a:gd name="connsiteY77" fmla="*/ 685041 h 4939827"/>
              <a:gd name="connsiteX78" fmla="*/ 11249129 w 12192000"/>
              <a:gd name="connsiteY78" fmla="*/ 684218 h 4939827"/>
              <a:gd name="connsiteX79" fmla="*/ 11299915 w 12192000"/>
              <a:gd name="connsiteY79" fmla="*/ 692177 h 4939827"/>
              <a:gd name="connsiteX80" fmla="*/ 11386973 w 12192000"/>
              <a:gd name="connsiteY80" fmla="*/ 708209 h 4939827"/>
              <a:gd name="connsiteX81" fmla="*/ 11500105 w 12192000"/>
              <a:gd name="connsiteY81" fmla="*/ 735014 h 4939827"/>
              <a:gd name="connsiteX82" fmla="*/ 11621735 w 12192000"/>
              <a:gd name="connsiteY82" fmla="*/ 789584 h 4939827"/>
              <a:gd name="connsiteX83" fmla="*/ 11691200 w 12192000"/>
              <a:gd name="connsiteY83" fmla="*/ 867902 h 4939827"/>
              <a:gd name="connsiteX84" fmla="*/ 11819427 w 12192000"/>
              <a:gd name="connsiteY84" fmla="*/ 911634 h 4939827"/>
              <a:gd name="connsiteX85" fmla="*/ 11969720 w 12192000"/>
              <a:gd name="connsiteY85" fmla="*/ 964737 h 4939827"/>
              <a:gd name="connsiteX86" fmla="*/ 12055766 w 12192000"/>
              <a:gd name="connsiteY86" fmla="*/ 991268 h 4939827"/>
              <a:gd name="connsiteX87" fmla="*/ 12171539 w 12192000"/>
              <a:gd name="connsiteY87" fmla="*/ 995427 h 4939827"/>
              <a:gd name="connsiteX88" fmla="*/ 12187831 w 12192000"/>
              <a:gd name="connsiteY88" fmla="*/ 996580 h 4939827"/>
              <a:gd name="connsiteX89" fmla="*/ 12192000 w 12192000"/>
              <a:gd name="connsiteY89" fmla="*/ 996726 h 4939827"/>
              <a:gd name="connsiteX90" fmla="*/ 12192000 w 12192000"/>
              <a:gd name="connsiteY90" fmla="*/ 4939827 h 4939827"/>
              <a:gd name="connsiteX91" fmla="*/ 0 w 12192000"/>
              <a:gd name="connsiteY91" fmla="*/ 4939827 h 4939827"/>
              <a:gd name="connsiteX92" fmla="*/ 0 w 12192000"/>
              <a:gd name="connsiteY92" fmla="*/ 512043 h 4939827"/>
              <a:gd name="connsiteX93" fmla="*/ 7381 w 12192000"/>
              <a:gd name="connsiteY93" fmla="*/ 512580 h 4939827"/>
              <a:gd name="connsiteX94" fmla="*/ 100029 w 12192000"/>
              <a:gd name="connsiteY94" fmla="*/ 504758 h 4939827"/>
              <a:gd name="connsiteX95" fmla="*/ 155244 w 12192000"/>
              <a:gd name="connsiteY95" fmla="*/ 525130 h 4939827"/>
              <a:gd name="connsiteX96" fmla="*/ 254366 w 12192000"/>
              <a:gd name="connsiteY96" fmla="*/ 534449 h 4939827"/>
              <a:gd name="connsiteX97" fmla="*/ 447292 w 12192000"/>
              <a:gd name="connsiteY97" fmla="*/ 542725 h 4939827"/>
              <a:gd name="connsiteX98" fmla="*/ 628105 w 12192000"/>
              <a:gd name="connsiteY98" fmla="*/ 547853 h 4939827"/>
              <a:gd name="connsiteX99" fmla="*/ 783146 w 12192000"/>
              <a:gd name="connsiteY99" fmla="*/ 591799 h 4939827"/>
              <a:gd name="connsiteX100" fmla="*/ 1043676 w 12192000"/>
              <a:gd name="connsiteY100" fmla="*/ 591887 h 4939827"/>
              <a:gd name="connsiteX101" fmla="*/ 1281816 w 12192000"/>
              <a:gd name="connsiteY101" fmla="*/ 520946 h 4939827"/>
              <a:gd name="connsiteX102" fmla="*/ 1486347 w 12192000"/>
              <a:gd name="connsiteY102" fmla="*/ 487310 h 4939827"/>
              <a:gd name="connsiteX103" fmla="*/ 1568079 w 12192000"/>
              <a:gd name="connsiteY103" fmla="*/ 462531 h 4939827"/>
              <a:gd name="connsiteX104" fmla="*/ 1622516 w 12192000"/>
              <a:gd name="connsiteY104" fmla="*/ 466058 h 4939827"/>
              <a:gd name="connsiteX105" fmla="*/ 1655457 w 12192000"/>
              <a:gd name="connsiteY105" fmla="*/ 465359 h 4939827"/>
              <a:gd name="connsiteX106" fmla="*/ 1717454 w 12192000"/>
              <a:gd name="connsiteY106" fmla="*/ 417203 h 4939827"/>
              <a:gd name="connsiteX107" fmla="*/ 1913794 w 12192000"/>
              <a:gd name="connsiteY107" fmla="*/ 365255 h 4939827"/>
              <a:gd name="connsiteX108" fmla="*/ 2129762 w 12192000"/>
              <a:gd name="connsiteY108" fmla="*/ 367832 h 4939827"/>
              <a:gd name="connsiteX109" fmla="*/ 2376970 w 12192000"/>
              <a:gd name="connsiteY109" fmla="*/ 350129 h 4939827"/>
              <a:gd name="connsiteX110" fmla="*/ 2480155 w 12192000"/>
              <a:gd name="connsiteY110" fmla="*/ 359227 h 4939827"/>
              <a:gd name="connsiteX111" fmla="*/ 2586782 w 12192000"/>
              <a:gd name="connsiteY111" fmla="*/ 339352 h 4939827"/>
              <a:gd name="connsiteX112" fmla="*/ 2654496 w 12192000"/>
              <a:gd name="connsiteY112" fmla="*/ 315431 h 4939827"/>
              <a:gd name="connsiteX113" fmla="*/ 2788947 w 12192000"/>
              <a:gd name="connsiteY113" fmla="*/ 250375 h 4939827"/>
              <a:gd name="connsiteX114" fmla="*/ 3030844 w 12192000"/>
              <a:gd name="connsiteY114" fmla="*/ 225861 h 4939827"/>
              <a:gd name="connsiteX115" fmla="*/ 3103677 w 12192000"/>
              <a:gd name="connsiteY115" fmla="*/ 209527 h 4939827"/>
              <a:gd name="connsiteX116" fmla="*/ 3126759 w 12192000"/>
              <a:gd name="connsiteY116" fmla="*/ 211226 h 4939827"/>
              <a:gd name="connsiteX117" fmla="*/ 3164020 w 12192000"/>
              <a:gd name="connsiteY117" fmla="*/ 212779 h 4939827"/>
              <a:gd name="connsiteX118" fmla="*/ 3285019 w 12192000"/>
              <a:gd name="connsiteY118" fmla="*/ 220535 h 4939827"/>
              <a:gd name="connsiteX119" fmla="*/ 3365154 w 12192000"/>
              <a:gd name="connsiteY119" fmla="*/ 226416 h 4939827"/>
              <a:gd name="connsiteX120" fmla="*/ 3367507 w 12192000"/>
              <a:gd name="connsiteY120" fmla="*/ 225416 h 4939827"/>
              <a:gd name="connsiteX121" fmla="*/ 3387567 w 12192000"/>
              <a:gd name="connsiteY121" fmla="*/ 227103 h 4939827"/>
              <a:gd name="connsiteX122" fmla="*/ 3498001 w 12192000"/>
              <a:gd name="connsiteY122" fmla="*/ 231941 h 4939827"/>
              <a:gd name="connsiteX123" fmla="*/ 3561557 w 12192000"/>
              <a:gd name="connsiteY123" fmla="*/ 228095 h 4939827"/>
              <a:gd name="connsiteX124" fmla="*/ 3611920 w 12192000"/>
              <a:gd name="connsiteY124" fmla="*/ 218094 h 4939827"/>
              <a:gd name="connsiteX125" fmla="*/ 3620528 w 12192000"/>
              <a:gd name="connsiteY125" fmla="*/ 218788 h 4939827"/>
              <a:gd name="connsiteX126" fmla="*/ 3620766 w 12192000"/>
              <a:gd name="connsiteY126" fmla="*/ 218511 h 4939827"/>
              <a:gd name="connsiteX127" fmla="*/ 3629977 w 12192000"/>
              <a:gd name="connsiteY127" fmla="*/ 218664 h 4939827"/>
              <a:gd name="connsiteX128" fmla="*/ 3636217 w 12192000"/>
              <a:gd name="connsiteY128" fmla="*/ 220048 h 4939827"/>
              <a:gd name="connsiteX129" fmla="*/ 3709484 w 12192000"/>
              <a:gd name="connsiteY129" fmla="*/ 186927 h 4939827"/>
              <a:gd name="connsiteX130" fmla="*/ 3761342 w 12192000"/>
              <a:gd name="connsiteY130" fmla="*/ 177474 h 4939827"/>
              <a:gd name="connsiteX131" fmla="*/ 3799748 w 12192000"/>
              <a:gd name="connsiteY131" fmla="*/ 167154 h 4939827"/>
              <a:gd name="connsiteX132" fmla="*/ 3922756 w 12192000"/>
              <a:gd name="connsiteY132" fmla="*/ 194044 h 4939827"/>
              <a:gd name="connsiteX133" fmla="*/ 4028476 w 12192000"/>
              <a:gd name="connsiteY133" fmla="*/ 223679 h 4939827"/>
              <a:gd name="connsiteX134" fmla="*/ 4191582 w 12192000"/>
              <a:gd name="connsiteY134" fmla="*/ 238952 h 4939827"/>
              <a:gd name="connsiteX135" fmla="*/ 4251024 w 12192000"/>
              <a:gd name="connsiteY135" fmla="*/ 240874 h 4939827"/>
              <a:gd name="connsiteX136" fmla="*/ 4355275 w 12192000"/>
              <a:gd name="connsiteY136" fmla="*/ 260205 h 4939827"/>
              <a:gd name="connsiteX137" fmla="*/ 4423807 w 12192000"/>
              <a:gd name="connsiteY137" fmla="*/ 270366 h 4939827"/>
              <a:gd name="connsiteX138" fmla="*/ 4558432 w 12192000"/>
              <a:gd name="connsiteY138" fmla="*/ 269194 h 4939827"/>
              <a:gd name="connsiteX139" fmla="*/ 4635061 w 12192000"/>
              <a:gd name="connsiteY139" fmla="*/ 280682 h 4939827"/>
              <a:gd name="connsiteX140" fmla="*/ 4807427 w 12192000"/>
              <a:gd name="connsiteY140" fmla="*/ 276835 h 4939827"/>
              <a:gd name="connsiteX141" fmla="*/ 5028933 w 12192000"/>
              <a:gd name="connsiteY141" fmla="*/ 183887 h 4939827"/>
              <a:gd name="connsiteX142" fmla="*/ 5093642 w 12192000"/>
              <a:gd name="connsiteY142" fmla="*/ 177214 h 4939827"/>
              <a:gd name="connsiteX143" fmla="*/ 5102642 w 12192000"/>
              <a:gd name="connsiteY143" fmla="*/ 186816 h 4939827"/>
              <a:gd name="connsiteX144" fmla="*/ 5193590 w 12192000"/>
              <a:gd name="connsiteY144" fmla="*/ 156458 h 4939827"/>
              <a:gd name="connsiteX145" fmla="*/ 5323922 w 12192000"/>
              <a:gd name="connsiteY145" fmla="*/ 146332 h 4939827"/>
              <a:gd name="connsiteX146" fmla="*/ 5421860 w 12192000"/>
              <a:gd name="connsiteY146" fmla="*/ 167298 h 4939827"/>
              <a:gd name="connsiteX147" fmla="*/ 5476948 w 12192000"/>
              <a:gd name="connsiteY147" fmla="*/ 173249 h 4939827"/>
              <a:gd name="connsiteX148" fmla="*/ 5516842 w 12192000"/>
              <a:gd name="connsiteY148" fmla="*/ 184018 h 4939827"/>
              <a:gd name="connsiteX149" fmla="*/ 5619415 w 12192000"/>
              <a:gd name="connsiteY149" fmla="*/ 176781 h 4939827"/>
              <a:gd name="connsiteX150" fmla="*/ 5789867 w 12192000"/>
              <a:gd name="connsiteY150" fmla="*/ 150304 h 4939827"/>
              <a:gd name="connsiteX151" fmla="*/ 5825953 w 12192000"/>
              <a:gd name="connsiteY151" fmla="*/ 147907 h 4939827"/>
              <a:gd name="connsiteX152" fmla="*/ 5856168 w 12192000"/>
              <a:gd name="connsiteY152" fmla="*/ 158719 h 4939827"/>
              <a:gd name="connsiteX153" fmla="*/ 5862476 w 12192000"/>
              <a:gd name="connsiteY153" fmla="*/ 172447 h 4939827"/>
              <a:gd name="connsiteX154" fmla="*/ 5882195 w 12192000"/>
              <a:gd name="connsiteY154" fmla="*/ 173195 h 4939827"/>
              <a:gd name="connsiteX155" fmla="*/ 5887271 w 12192000"/>
              <a:gd name="connsiteY155" fmla="*/ 176084 h 4939827"/>
              <a:gd name="connsiteX156" fmla="*/ 5921577 w 12192000"/>
              <a:gd name="connsiteY156" fmla="*/ 169858 h 4939827"/>
              <a:gd name="connsiteX157" fmla="*/ 5983240 w 12192000"/>
              <a:gd name="connsiteY157" fmla="*/ 152755 h 4939827"/>
              <a:gd name="connsiteX158" fmla="*/ 6152287 w 12192000"/>
              <a:gd name="connsiteY158" fmla="*/ 116736 h 4939827"/>
              <a:gd name="connsiteX159" fmla="*/ 6415830 w 12192000"/>
              <a:gd name="connsiteY159" fmla="*/ 136006 h 4939827"/>
              <a:gd name="connsiteX160" fmla="*/ 6756965 w 12192000"/>
              <a:gd name="connsiteY160" fmla="*/ 57636 h 4939827"/>
              <a:gd name="connsiteX161" fmla="*/ 6819400 w 12192000"/>
              <a:gd name="connsiteY161" fmla="*/ 30742 h 4939827"/>
              <a:gd name="connsiteX162" fmla="*/ 6986370 w 12192000"/>
              <a:gd name="connsiteY162" fmla="*/ 12659 h 4939827"/>
              <a:gd name="connsiteX163" fmla="*/ 6989536 w 12192000"/>
              <a:gd name="connsiteY163" fmla="*/ 14528 h 4939827"/>
              <a:gd name="connsiteX164" fmla="*/ 7015933 w 12192000"/>
              <a:gd name="connsiteY164" fmla="*/ 9653 h 4939827"/>
              <a:gd name="connsiteX165" fmla="*/ 7020592 w 12192000"/>
              <a:gd name="connsiteY165" fmla="*/ 1651 h 4939827"/>
              <a:gd name="connsiteX166" fmla="*/ 7025905 w 12192000"/>
              <a:gd name="connsiteY166"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52584 w 12192000"/>
              <a:gd name="connsiteY17" fmla="*/ 170181 h 4939827"/>
              <a:gd name="connsiteX18" fmla="*/ 8009534 w 12192000"/>
              <a:gd name="connsiteY18" fmla="*/ 176441 h 4939827"/>
              <a:gd name="connsiteX19" fmla="*/ 8058681 w 12192000"/>
              <a:gd name="connsiteY19" fmla="*/ 219431 h 4939827"/>
              <a:gd name="connsiteX20" fmla="*/ 8126175 w 12192000"/>
              <a:gd name="connsiteY20" fmla="*/ 240005 h 4939827"/>
              <a:gd name="connsiteX21" fmla="*/ 8166439 w 12192000"/>
              <a:gd name="connsiteY21" fmla="*/ 252699 h 4939827"/>
              <a:gd name="connsiteX22" fmla="*/ 8281371 w 12192000"/>
              <a:gd name="connsiteY22" fmla="*/ 256875 h 4939827"/>
              <a:gd name="connsiteX23" fmla="*/ 8381609 w 12192000"/>
              <a:gd name="connsiteY23" fmla="*/ 240618 h 4939827"/>
              <a:gd name="connsiteX24" fmla="*/ 8406759 w 12192000"/>
              <a:gd name="connsiteY24" fmla="*/ 232517 h 4939827"/>
              <a:gd name="connsiteX25" fmla="*/ 8426506 w 12192000"/>
              <a:gd name="connsiteY25" fmla="*/ 241842 h 4939827"/>
              <a:gd name="connsiteX26" fmla="*/ 8427949 w 12192000"/>
              <a:gd name="connsiteY26" fmla="*/ 240981 h 4939827"/>
              <a:gd name="connsiteX27" fmla="*/ 8441468 w 12192000"/>
              <a:gd name="connsiteY27" fmla="*/ 241157 h 4939827"/>
              <a:gd name="connsiteX28" fmla="*/ 8565757 w 12192000"/>
              <a:gd name="connsiteY28" fmla="*/ 255317 h 4939827"/>
              <a:gd name="connsiteX29" fmla="*/ 8573171 w 12192000"/>
              <a:gd name="connsiteY29" fmla="*/ 258426 h 4939827"/>
              <a:gd name="connsiteX30" fmla="*/ 8573548 w 12192000"/>
              <a:gd name="connsiteY30" fmla="*/ 258241 h 4939827"/>
              <a:gd name="connsiteX31" fmla="*/ 8581827 w 12192000"/>
              <a:gd name="connsiteY31" fmla="*/ 261028 h 4939827"/>
              <a:gd name="connsiteX32" fmla="*/ 8586687 w 12192000"/>
              <a:gd name="connsiteY32" fmla="*/ 264089 h 4939827"/>
              <a:gd name="connsiteX33" fmla="*/ 8601067 w 12192000"/>
              <a:gd name="connsiteY33" fmla="*/ 270114 h 4939827"/>
              <a:gd name="connsiteX34" fmla="*/ 8672650 w 12192000"/>
              <a:gd name="connsiteY34" fmla="*/ 254821 h 4939827"/>
              <a:gd name="connsiteX35" fmla="*/ 8785543 w 12192000"/>
              <a:gd name="connsiteY35" fmla="*/ 263406 h 4939827"/>
              <a:gd name="connsiteX36" fmla="*/ 8830588 w 12192000"/>
              <a:gd name="connsiteY36" fmla="*/ 265483 h 4939827"/>
              <a:gd name="connsiteX37" fmla="*/ 8905142 w 12192000"/>
              <a:gd name="connsiteY37" fmla="*/ 264958 h 4939827"/>
              <a:gd name="connsiteX38" fmla="*/ 8968582 w 12192000"/>
              <a:gd name="connsiteY38" fmla="*/ 262728 h 4939827"/>
              <a:gd name="connsiteX39" fmla="*/ 8972994 w 12192000"/>
              <a:gd name="connsiteY39" fmla="*/ 263284 h 4939827"/>
              <a:gd name="connsiteX40" fmla="*/ 9004605 w 12192000"/>
              <a:gd name="connsiteY40" fmla="*/ 258041 h 4939827"/>
              <a:gd name="connsiteX41" fmla="*/ 9016165 w 12192000"/>
              <a:gd name="connsiteY41" fmla="*/ 261258 h 4939827"/>
              <a:gd name="connsiteX42" fmla="*/ 9043297 w 12192000"/>
              <a:gd name="connsiteY42" fmla="*/ 281547 h 4939827"/>
              <a:gd name="connsiteX43" fmla="*/ 9048315 w 12192000"/>
              <a:gd name="connsiteY43" fmla="*/ 279264 h 4939827"/>
              <a:gd name="connsiteX44" fmla="*/ 9054706 w 12192000"/>
              <a:gd name="connsiteY44" fmla="*/ 278538 h 4939827"/>
              <a:gd name="connsiteX45" fmla="*/ 9070919 w 12192000"/>
              <a:gd name="connsiteY45" fmla="*/ 281810 h 4939827"/>
              <a:gd name="connsiteX46" fmla="*/ 9076813 w 12192000"/>
              <a:gd name="connsiteY46" fmla="*/ 283909 h 4939827"/>
              <a:gd name="connsiteX47" fmla="*/ 9085871 w 12192000"/>
              <a:gd name="connsiteY47" fmla="*/ 285133 h 4939827"/>
              <a:gd name="connsiteX48" fmla="*/ 9086159 w 12192000"/>
              <a:gd name="connsiteY48" fmla="*/ 284887 h 4939827"/>
              <a:gd name="connsiteX49" fmla="*/ 9134606 w 12192000"/>
              <a:gd name="connsiteY49" fmla="*/ 288168 h 4939827"/>
              <a:gd name="connsiteX50" fmla="*/ 9195590 w 12192000"/>
              <a:gd name="connsiteY50" fmla="*/ 279568 h 4939827"/>
              <a:gd name="connsiteX51" fmla="*/ 9219336 w 12192000"/>
              <a:gd name="connsiteY51" fmla="*/ 278133 h 4939827"/>
              <a:gd name="connsiteX52" fmla="*/ 9232362 w 12192000"/>
              <a:gd name="connsiteY52" fmla="*/ 275894 h 4939827"/>
              <a:gd name="connsiteX53" fmla="*/ 9233396 w 12192000"/>
              <a:gd name="connsiteY53" fmla="*/ 274803 h 4939827"/>
              <a:gd name="connsiteX54" fmla="*/ 9256213 w 12192000"/>
              <a:gd name="connsiteY54" fmla="*/ 281576 h 4939827"/>
              <a:gd name="connsiteX55" fmla="*/ 9262377 w 12192000"/>
              <a:gd name="connsiteY55" fmla="*/ 286635 h 4939827"/>
              <a:gd name="connsiteX56" fmla="*/ 9287089 w 12192000"/>
              <a:gd name="connsiteY56" fmla="*/ 303891 h 4939827"/>
              <a:gd name="connsiteX57" fmla="*/ 9371484 w 12192000"/>
              <a:gd name="connsiteY57" fmla="*/ 329634 h 4939827"/>
              <a:gd name="connsiteX58" fmla="*/ 9404829 w 12192000"/>
              <a:gd name="connsiteY58" fmla="*/ 339038 h 4939827"/>
              <a:gd name="connsiteX59" fmla="*/ 9427021 w 12192000"/>
              <a:gd name="connsiteY59" fmla="*/ 358784 h 4939827"/>
              <a:gd name="connsiteX60" fmla="*/ 9670844 w 12192000"/>
              <a:gd name="connsiteY60" fmla="*/ 405128 h 4939827"/>
              <a:gd name="connsiteX61" fmla="*/ 9816083 w 12192000"/>
              <a:gd name="connsiteY61" fmla="*/ 416573 h 4939827"/>
              <a:gd name="connsiteX62" fmla="*/ 9936741 w 12192000"/>
              <a:gd name="connsiteY62" fmla="*/ 437044 h 4939827"/>
              <a:gd name="connsiteX63" fmla="*/ 10050093 w 12192000"/>
              <a:gd name="connsiteY63" fmla="*/ 443783 h 4939827"/>
              <a:gd name="connsiteX64" fmla="*/ 10130090 w 12192000"/>
              <a:gd name="connsiteY64" fmla="*/ 459520 h 4939827"/>
              <a:gd name="connsiteX65" fmla="*/ 10173456 w 12192000"/>
              <a:gd name="connsiteY65" fmla="*/ 457749 h 4939827"/>
              <a:gd name="connsiteX66" fmla="*/ 10218232 w 12192000"/>
              <a:gd name="connsiteY66" fmla="*/ 459820 h 4939827"/>
              <a:gd name="connsiteX67" fmla="*/ 10354176 w 12192000"/>
              <a:gd name="connsiteY67" fmla="*/ 471377 h 4939827"/>
              <a:gd name="connsiteX68" fmla="*/ 10430681 w 12192000"/>
              <a:gd name="connsiteY68" fmla="*/ 481226 h 4939827"/>
              <a:gd name="connsiteX69" fmla="*/ 10478169 w 12192000"/>
              <a:gd name="connsiteY69" fmla="*/ 481774 h 4939827"/>
              <a:gd name="connsiteX70" fmla="*/ 10540907 w 12192000"/>
              <a:gd name="connsiteY70" fmla="*/ 485607 h 4939827"/>
              <a:gd name="connsiteX71" fmla="*/ 10614941 w 12192000"/>
              <a:gd name="connsiteY71" fmla="*/ 487592 h 4939827"/>
              <a:gd name="connsiteX72" fmla="*/ 10674098 w 12192000"/>
              <a:gd name="connsiteY72" fmla="*/ 521656 h 4939827"/>
              <a:gd name="connsiteX73" fmla="*/ 10874834 w 12192000"/>
              <a:gd name="connsiteY73" fmla="*/ 574867 h 4939827"/>
              <a:gd name="connsiteX74" fmla="*/ 10944981 w 12192000"/>
              <a:gd name="connsiteY74" fmla="*/ 615042 h 4939827"/>
              <a:gd name="connsiteX75" fmla="*/ 11006376 w 12192000"/>
              <a:gd name="connsiteY75" fmla="*/ 645957 h 4939827"/>
              <a:gd name="connsiteX76" fmla="*/ 11076308 w 12192000"/>
              <a:gd name="connsiteY76" fmla="*/ 675698 h 4939827"/>
              <a:gd name="connsiteX77" fmla="*/ 11148789 w 12192000"/>
              <a:gd name="connsiteY77" fmla="*/ 685041 h 4939827"/>
              <a:gd name="connsiteX78" fmla="*/ 11249129 w 12192000"/>
              <a:gd name="connsiteY78" fmla="*/ 684218 h 4939827"/>
              <a:gd name="connsiteX79" fmla="*/ 11299915 w 12192000"/>
              <a:gd name="connsiteY79" fmla="*/ 692177 h 4939827"/>
              <a:gd name="connsiteX80" fmla="*/ 11386973 w 12192000"/>
              <a:gd name="connsiteY80" fmla="*/ 708209 h 4939827"/>
              <a:gd name="connsiteX81" fmla="*/ 11500105 w 12192000"/>
              <a:gd name="connsiteY81" fmla="*/ 735014 h 4939827"/>
              <a:gd name="connsiteX82" fmla="*/ 11621735 w 12192000"/>
              <a:gd name="connsiteY82" fmla="*/ 789584 h 4939827"/>
              <a:gd name="connsiteX83" fmla="*/ 11691200 w 12192000"/>
              <a:gd name="connsiteY83" fmla="*/ 867902 h 4939827"/>
              <a:gd name="connsiteX84" fmla="*/ 11819427 w 12192000"/>
              <a:gd name="connsiteY84" fmla="*/ 911634 h 4939827"/>
              <a:gd name="connsiteX85" fmla="*/ 11969720 w 12192000"/>
              <a:gd name="connsiteY85" fmla="*/ 964737 h 4939827"/>
              <a:gd name="connsiteX86" fmla="*/ 12055766 w 12192000"/>
              <a:gd name="connsiteY86" fmla="*/ 991268 h 4939827"/>
              <a:gd name="connsiteX87" fmla="*/ 12171539 w 12192000"/>
              <a:gd name="connsiteY87" fmla="*/ 995427 h 4939827"/>
              <a:gd name="connsiteX88" fmla="*/ 12187831 w 12192000"/>
              <a:gd name="connsiteY88" fmla="*/ 996580 h 4939827"/>
              <a:gd name="connsiteX89" fmla="*/ 12192000 w 12192000"/>
              <a:gd name="connsiteY89" fmla="*/ 996726 h 4939827"/>
              <a:gd name="connsiteX90" fmla="*/ 12192000 w 12192000"/>
              <a:gd name="connsiteY90" fmla="*/ 4939827 h 4939827"/>
              <a:gd name="connsiteX91" fmla="*/ 0 w 12192000"/>
              <a:gd name="connsiteY91" fmla="*/ 4939827 h 4939827"/>
              <a:gd name="connsiteX92" fmla="*/ 0 w 12192000"/>
              <a:gd name="connsiteY92" fmla="*/ 512043 h 4939827"/>
              <a:gd name="connsiteX93" fmla="*/ 7381 w 12192000"/>
              <a:gd name="connsiteY93" fmla="*/ 512580 h 4939827"/>
              <a:gd name="connsiteX94" fmla="*/ 100029 w 12192000"/>
              <a:gd name="connsiteY94" fmla="*/ 504758 h 4939827"/>
              <a:gd name="connsiteX95" fmla="*/ 155244 w 12192000"/>
              <a:gd name="connsiteY95" fmla="*/ 525130 h 4939827"/>
              <a:gd name="connsiteX96" fmla="*/ 254366 w 12192000"/>
              <a:gd name="connsiteY96" fmla="*/ 534449 h 4939827"/>
              <a:gd name="connsiteX97" fmla="*/ 447292 w 12192000"/>
              <a:gd name="connsiteY97" fmla="*/ 542725 h 4939827"/>
              <a:gd name="connsiteX98" fmla="*/ 628105 w 12192000"/>
              <a:gd name="connsiteY98" fmla="*/ 547853 h 4939827"/>
              <a:gd name="connsiteX99" fmla="*/ 783146 w 12192000"/>
              <a:gd name="connsiteY99" fmla="*/ 591799 h 4939827"/>
              <a:gd name="connsiteX100" fmla="*/ 1043676 w 12192000"/>
              <a:gd name="connsiteY100" fmla="*/ 591887 h 4939827"/>
              <a:gd name="connsiteX101" fmla="*/ 1281816 w 12192000"/>
              <a:gd name="connsiteY101" fmla="*/ 520946 h 4939827"/>
              <a:gd name="connsiteX102" fmla="*/ 1486347 w 12192000"/>
              <a:gd name="connsiteY102" fmla="*/ 487310 h 4939827"/>
              <a:gd name="connsiteX103" fmla="*/ 1568079 w 12192000"/>
              <a:gd name="connsiteY103" fmla="*/ 462531 h 4939827"/>
              <a:gd name="connsiteX104" fmla="*/ 1622516 w 12192000"/>
              <a:gd name="connsiteY104" fmla="*/ 466058 h 4939827"/>
              <a:gd name="connsiteX105" fmla="*/ 1655457 w 12192000"/>
              <a:gd name="connsiteY105" fmla="*/ 465359 h 4939827"/>
              <a:gd name="connsiteX106" fmla="*/ 1717454 w 12192000"/>
              <a:gd name="connsiteY106" fmla="*/ 417203 h 4939827"/>
              <a:gd name="connsiteX107" fmla="*/ 1913794 w 12192000"/>
              <a:gd name="connsiteY107" fmla="*/ 365255 h 4939827"/>
              <a:gd name="connsiteX108" fmla="*/ 2129762 w 12192000"/>
              <a:gd name="connsiteY108" fmla="*/ 367832 h 4939827"/>
              <a:gd name="connsiteX109" fmla="*/ 2376970 w 12192000"/>
              <a:gd name="connsiteY109" fmla="*/ 350129 h 4939827"/>
              <a:gd name="connsiteX110" fmla="*/ 2480155 w 12192000"/>
              <a:gd name="connsiteY110" fmla="*/ 359227 h 4939827"/>
              <a:gd name="connsiteX111" fmla="*/ 2586782 w 12192000"/>
              <a:gd name="connsiteY111" fmla="*/ 339352 h 4939827"/>
              <a:gd name="connsiteX112" fmla="*/ 2654496 w 12192000"/>
              <a:gd name="connsiteY112" fmla="*/ 315431 h 4939827"/>
              <a:gd name="connsiteX113" fmla="*/ 2788947 w 12192000"/>
              <a:gd name="connsiteY113" fmla="*/ 250375 h 4939827"/>
              <a:gd name="connsiteX114" fmla="*/ 2965530 w 12192000"/>
              <a:gd name="connsiteY114" fmla="*/ 245958 h 4939827"/>
              <a:gd name="connsiteX115" fmla="*/ 3103677 w 12192000"/>
              <a:gd name="connsiteY115" fmla="*/ 209527 h 4939827"/>
              <a:gd name="connsiteX116" fmla="*/ 3126759 w 12192000"/>
              <a:gd name="connsiteY116" fmla="*/ 211226 h 4939827"/>
              <a:gd name="connsiteX117" fmla="*/ 3164020 w 12192000"/>
              <a:gd name="connsiteY117" fmla="*/ 212779 h 4939827"/>
              <a:gd name="connsiteX118" fmla="*/ 3285019 w 12192000"/>
              <a:gd name="connsiteY118" fmla="*/ 220535 h 4939827"/>
              <a:gd name="connsiteX119" fmla="*/ 3365154 w 12192000"/>
              <a:gd name="connsiteY119" fmla="*/ 226416 h 4939827"/>
              <a:gd name="connsiteX120" fmla="*/ 3367507 w 12192000"/>
              <a:gd name="connsiteY120" fmla="*/ 225416 h 4939827"/>
              <a:gd name="connsiteX121" fmla="*/ 3387567 w 12192000"/>
              <a:gd name="connsiteY121" fmla="*/ 227103 h 4939827"/>
              <a:gd name="connsiteX122" fmla="*/ 3498001 w 12192000"/>
              <a:gd name="connsiteY122" fmla="*/ 231941 h 4939827"/>
              <a:gd name="connsiteX123" fmla="*/ 3561557 w 12192000"/>
              <a:gd name="connsiteY123" fmla="*/ 228095 h 4939827"/>
              <a:gd name="connsiteX124" fmla="*/ 3611920 w 12192000"/>
              <a:gd name="connsiteY124" fmla="*/ 218094 h 4939827"/>
              <a:gd name="connsiteX125" fmla="*/ 3620528 w 12192000"/>
              <a:gd name="connsiteY125" fmla="*/ 218788 h 4939827"/>
              <a:gd name="connsiteX126" fmla="*/ 3620766 w 12192000"/>
              <a:gd name="connsiteY126" fmla="*/ 218511 h 4939827"/>
              <a:gd name="connsiteX127" fmla="*/ 3629977 w 12192000"/>
              <a:gd name="connsiteY127" fmla="*/ 218664 h 4939827"/>
              <a:gd name="connsiteX128" fmla="*/ 3636217 w 12192000"/>
              <a:gd name="connsiteY128" fmla="*/ 220048 h 4939827"/>
              <a:gd name="connsiteX129" fmla="*/ 3709484 w 12192000"/>
              <a:gd name="connsiteY129" fmla="*/ 186927 h 4939827"/>
              <a:gd name="connsiteX130" fmla="*/ 3761342 w 12192000"/>
              <a:gd name="connsiteY130" fmla="*/ 177474 h 4939827"/>
              <a:gd name="connsiteX131" fmla="*/ 3799748 w 12192000"/>
              <a:gd name="connsiteY131" fmla="*/ 167154 h 4939827"/>
              <a:gd name="connsiteX132" fmla="*/ 3922756 w 12192000"/>
              <a:gd name="connsiteY132" fmla="*/ 194044 h 4939827"/>
              <a:gd name="connsiteX133" fmla="*/ 4028476 w 12192000"/>
              <a:gd name="connsiteY133" fmla="*/ 223679 h 4939827"/>
              <a:gd name="connsiteX134" fmla="*/ 4191582 w 12192000"/>
              <a:gd name="connsiteY134" fmla="*/ 238952 h 4939827"/>
              <a:gd name="connsiteX135" fmla="*/ 4251024 w 12192000"/>
              <a:gd name="connsiteY135" fmla="*/ 240874 h 4939827"/>
              <a:gd name="connsiteX136" fmla="*/ 4355275 w 12192000"/>
              <a:gd name="connsiteY136" fmla="*/ 260205 h 4939827"/>
              <a:gd name="connsiteX137" fmla="*/ 4423807 w 12192000"/>
              <a:gd name="connsiteY137" fmla="*/ 270366 h 4939827"/>
              <a:gd name="connsiteX138" fmla="*/ 4558432 w 12192000"/>
              <a:gd name="connsiteY138" fmla="*/ 269194 h 4939827"/>
              <a:gd name="connsiteX139" fmla="*/ 4635061 w 12192000"/>
              <a:gd name="connsiteY139" fmla="*/ 280682 h 4939827"/>
              <a:gd name="connsiteX140" fmla="*/ 4807427 w 12192000"/>
              <a:gd name="connsiteY140" fmla="*/ 276835 h 4939827"/>
              <a:gd name="connsiteX141" fmla="*/ 5028933 w 12192000"/>
              <a:gd name="connsiteY141" fmla="*/ 183887 h 4939827"/>
              <a:gd name="connsiteX142" fmla="*/ 5093642 w 12192000"/>
              <a:gd name="connsiteY142" fmla="*/ 177214 h 4939827"/>
              <a:gd name="connsiteX143" fmla="*/ 5102642 w 12192000"/>
              <a:gd name="connsiteY143" fmla="*/ 186816 h 4939827"/>
              <a:gd name="connsiteX144" fmla="*/ 5193590 w 12192000"/>
              <a:gd name="connsiteY144" fmla="*/ 156458 h 4939827"/>
              <a:gd name="connsiteX145" fmla="*/ 5323922 w 12192000"/>
              <a:gd name="connsiteY145" fmla="*/ 146332 h 4939827"/>
              <a:gd name="connsiteX146" fmla="*/ 5421860 w 12192000"/>
              <a:gd name="connsiteY146" fmla="*/ 167298 h 4939827"/>
              <a:gd name="connsiteX147" fmla="*/ 5476948 w 12192000"/>
              <a:gd name="connsiteY147" fmla="*/ 173249 h 4939827"/>
              <a:gd name="connsiteX148" fmla="*/ 5516842 w 12192000"/>
              <a:gd name="connsiteY148" fmla="*/ 184018 h 4939827"/>
              <a:gd name="connsiteX149" fmla="*/ 5619415 w 12192000"/>
              <a:gd name="connsiteY149" fmla="*/ 176781 h 4939827"/>
              <a:gd name="connsiteX150" fmla="*/ 5789867 w 12192000"/>
              <a:gd name="connsiteY150" fmla="*/ 150304 h 4939827"/>
              <a:gd name="connsiteX151" fmla="*/ 5825953 w 12192000"/>
              <a:gd name="connsiteY151" fmla="*/ 147907 h 4939827"/>
              <a:gd name="connsiteX152" fmla="*/ 5856168 w 12192000"/>
              <a:gd name="connsiteY152" fmla="*/ 158719 h 4939827"/>
              <a:gd name="connsiteX153" fmla="*/ 5862476 w 12192000"/>
              <a:gd name="connsiteY153" fmla="*/ 172447 h 4939827"/>
              <a:gd name="connsiteX154" fmla="*/ 5882195 w 12192000"/>
              <a:gd name="connsiteY154" fmla="*/ 173195 h 4939827"/>
              <a:gd name="connsiteX155" fmla="*/ 5887271 w 12192000"/>
              <a:gd name="connsiteY155" fmla="*/ 176084 h 4939827"/>
              <a:gd name="connsiteX156" fmla="*/ 5921577 w 12192000"/>
              <a:gd name="connsiteY156" fmla="*/ 169858 h 4939827"/>
              <a:gd name="connsiteX157" fmla="*/ 5983240 w 12192000"/>
              <a:gd name="connsiteY157" fmla="*/ 152755 h 4939827"/>
              <a:gd name="connsiteX158" fmla="*/ 6152287 w 12192000"/>
              <a:gd name="connsiteY158" fmla="*/ 116736 h 4939827"/>
              <a:gd name="connsiteX159" fmla="*/ 6415830 w 12192000"/>
              <a:gd name="connsiteY159" fmla="*/ 136006 h 4939827"/>
              <a:gd name="connsiteX160" fmla="*/ 6756965 w 12192000"/>
              <a:gd name="connsiteY160" fmla="*/ 57636 h 4939827"/>
              <a:gd name="connsiteX161" fmla="*/ 6819400 w 12192000"/>
              <a:gd name="connsiteY161" fmla="*/ 30742 h 4939827"/>
              <a:gd name="connsiteX162" fmla="*/ 6986370 w 12192000"/>
              <a:gd name="connsiteY162" fmla="*/ 12659 h 4939827"/>
              <a:gd name="connsiteX163" fmla="*/ 6989536 w 12192000"/>
              <a:gd name="connsiteY163" fmla="*/ 14528 h 4939827"/>
              <a:gd name="connsiteX164" fmla="*/ 7015933 w 12192000"/>
              <a:gd name="connsiteY164" fmla="*/ 9653 h 4939827"/>
              <a:gd name="connsiteX165" fmla="*/ 7020592 w 12192000"/>
              <a:gd name="connsiteY165" fmla="*/ 1651 h 4939827"/>
              <a:gd name="connsiteX166" fmla="*/ 7025905 w 12192000"/>
              <a:gd name="connsiteY166"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52584 w 12192000"/>
              <a:gd name="connsiteY17" fmla="*/ 170181 h 4939827"/>
              <a:gd name="connsiteX18" fmla="*/ 8009534 w 12192000"/>
              <a:gd name="connsiteY18" fmla="*/ 176441 h 4939827"/>
              <a:gd name="connsiteX19" fmla="*/ 8058681 w 12192000"/>
              <a:gd name="connsiteY19" fmla="*/ 219431 h 4939827"/>
              <a:gd name="connsiteX20" fmla="*/ 8126175 w 12192000"/>
              <a:gd name="connsiteY20" fmla="*/ 240005 h 4939827"/>
              <a:gd name="connsiteX21" fmla="*/ 8166439 w 12192000"/>
              <a:gd name="connsiteY21" fmla="*/ 252699 h 4939827"/>
              <a:gd name="connsiteX22" fmla="*/ 8281371 w 12192000"/>
              <a:gd name="connsiteY22" fmla="*/ 256875 h 4939827"/>
              <a:gd name="connsiteX23" fmla="*/ 8381609 w 12192000"/>
              <a:gd name="connsiteY23" fmla="*/ 240618 h 4939827"/>
              <a:gd name="connsiteX24" fmla="*/ 8406759 w 12192000"/>
              <a:gd name="connsiteY24" fmla="*/ 232517 h 4939827"/>
              <a:gd name="connsiteX25" fmla="*/ 8426506 w 12192000"/>
              <a:gd name="connsiteY25" fmla="*/ 241842 h 4939827"/>
              <a:gd name="connsiteX26" fmla="*/ 8427949 w 12192000"/>
              <a:gd name="connsiteY26" fmla="*/ 240981 h 4939827"/>
              <a:gd name="connsiteX27" fmla="*/ 8441468 w 12192000"/>
              <a:gd name="connsiteY27" fmla="*/ 241157 h 4939827"/>
              <a:gd name="connsiteX28" fmla="*/ 8565757 w 12192000"/>
              <a:gd name="connsiteY28" fmla="*/ 255317 h 4939827"/>
              <a:gd name="connsiteX29" fmla="*/ 8573171 w 12192000"/>
              <a:gd name="connsiteY29" fmla="*/ 258426 h 4939827"/>
              <a:gd name="connsiteX30" fmla="*/ 8573548 w 12192000"/>
              <a:gd name="connsiteY30" fmla="*/ 258241 h 4939827"/>
              <a:gd name="connsiteX31" fmla="*/ 8581827 w 12192000"/>
              <a:gd name="connsiteY31" fmla="*/ 261028 h 4939827"/>
              <a:gd name="connsiteX32" fmla="*/ 8586687 w 12192000"/>
              <a:gd name="connsiteY32" fmla="*/ 264089 h 4939827"/>
              <a:gd name="connsiteX33" fmla="*/ 8601067 w 12192000"/>
              <a:gd name="connsiteY33" fmla="*/ 270114 h 4939827"/>
              <a:gd name="connsiteX34" fmla="*/ 8672650 w 12192000"/>
              <a:gd name="connsiteY34" fmla="*/ 254821 h 4939827"/>
              <a:gd name="connsiteX35" fmla="*/ 8785543 w 12192000"/>
              <a:gd name="connsiteY35" fmla="*/ 263406 h 4939827"/>
              <a:gd name="connsiteX36" fmla="*/ 8830588 w 12192000"/>
              <a:gd name="connsiteY36" fmla="*/ 265483 h 4939827"/>
              <a:gd name="connsiteX37" fmla="*/ 8905142 w 12192000"/>
              <a:gd name="connsiteY37" fmla="*/ 264958 h 4939827"/>
              <a:gd name="connsiteX38" fmla="*/ 8968582 w 12192000"/>
              <a:gd name="connsiteY38" fmla="*/ 262728 h 4939827"/>
              <a:gd name="connsiteX39" fmla="*/ 8972994 w 12192000"/>
              <a:gd name="connsiteY39" fmla="*/ 263284 h 4939827"/>
              <a:gd name="connsiteX40" fmla="*/ 9004605 w 12192000"/>
              <a:gd name="connsiteY40" fmla="*/ 258041 h 4939827"/>
              <a:gd name="connsiteX41" fmla="*/ 9016165 w 12192000"/>
              <a:gd name="connsiteY41" fmla="*/ 261258 h 4939827"/>
              <a:gd name="connsiteX42" fmla="*/ 9043297 w 12192000"/>
              <a:gd name="connsiteY42" fmla="*/ 281547 h 4939827"/>
              <a:gd name="connsiteX43" fmla="*/ 9048315 w 12192000"/>
              <a:gd name="connsiteY43" fmla="*/ 279264 h 4939827"/>
              <a:gd name="connsiteX44" fmla="*/ 9054706 w 12192000"/>
              <a:gd name="connsiteY44" fmla="*/ 278538 h 4939827"/>
              <a:gd name="connsiteX45" fmla="*/ 9070919 w 12192000"/>
              <a:gd name="connsiteY45" fmla="*/ 281810 h 4939827"/>
              <a:gd name="connsiteX46" fmla="*/ 9076813 w 12192000"/>
              <a:gd name="connsiteY46" fmla="*/ 283909 h 4939827"/>
              <a:gd name="connsiteX47" fmla="*/ 9085871 w 12192000"/>
              <a:gd name="connsiteY47" fmla="*/ 285133 h 4939827"/>
              <a:gd name="connsiteX48" fmla="*/ 9086159 w 12192000"/>
              <a:gd name="connsiteY48" fmla="*/ 284887 h 4939827"/>
              <a:gd name="connsiteX49" fmla="*/ 9134606 w 12192000"/>
              <a:gd name="connsiteY49" fmla="*/ 288168 h 4939827"/>
              <a:gd name="connsiteX50" fmla="*/ 9195590 w 12192000"/>
              <a:gd name="connsiteY50" fmla="*/ 279568 h 4939827"/>
              <a:gd name="connsiteX51" fmla="*/ 9219336 w 12192000"/>
              <a:gd name="connsiteY51" fmla="*/ 278133 h 4939827"/>
              <a:gd name="connsiteX52" fmla="*/ 9232362 w 12192000"/>
              <a:gd name="connsiteY52" fmla="*/ 275894 h 4939827"/>
              <a:gd name="connsiteX53" fmla="*/ 9233396 w 12192000"/>
              <a:gd name="connsiteY53" fmla="*/ 274803 h 4939827"/>
              <a:gd name="connsiteX54" fmla="*/ 9256213 w 12192000"/>
              <a:gd name="connsiteY54" fmla="*/ 281576 h 4939827"/>
              <a:gd name="connsiteX55" fmla="*/ 9262377 w 12192000"/>
              <a:gd name="connsiteY55" fmla="*/ 286635 h 4939827"/>
              <a:gd name="connsiteX56" fmla="*/ 9287089 w 12192000"/>
              <a:gd name="connsiteY56" fmla="*/ 303891 h 4939827"/>
              <a:gd name="connsiteX57" fmla="*/ 9371484 w 12192000"/>
              <a:gd name="connsiteY57" fmla="*/ 329634 h 4939827"/>
              <a:gd name="connsiteX58" fmla="*/ 9404829 w 12192000"/>
              <a:gd name="connsiteY58" fmla="*/ 339038 h 4939827"/>
              <a:gd name="connsiteX59" fmla="*/ 9427021 w 12192000"/>
              <a:gd name="connsiteY59" fmla="*/ 358784 h 4939827"/>
              <a:gd name="connsiteX60" fmla="*/ 9670844 w 12192000"/>
              <a:gd name="connsiteY60" fmla="*/ 405128 h 4939827"/>
              <a:gd name="connsiteX61" fmla="*/ 9816083 w 12192000"/>
              <a:gd name="connsiteY61" fmla="*/ 416573 h 4939827"/>
              <a:gd name="connsiteX62" fmla="*/ 9936741 w 12192000"/>
              <a:gd name="connsiteY62" fmla="*/ 437044 h 4939827"/>
              <a:gd name="connsiteX63" fmla="*/ 10050093 w 12192000"/>
              <a:gd name="connsiteY63" fmla="*/ 443783 h 4939827"/>
              <a:gd name="connsiteX64" fmla="*/ 10130090 w 12192000"/>
              <a:gd name="connsiteY64" fmla="*/ 459520 h 4939827"/>
              <a:gd name="connsiteX65" fmla="*/ 10173456 w 12192000"/>
              <a:gd name="connsiteY65" fmla="*/ 457749 h 4939827"/>
              <a:gd name="connsiteX66" fmla="*/ 10218232 w 12192000"/>
              <a:gd name="connsiteY66" fmla="*/ 459820 h 4939827"/>
              <a:gd name="connsiteX67" fmla="*/ 10354176 w 12192000"/>
              <a:gd name="connsiteY67" fmla="*/ 471377 h 4939827"/>
              <a:gd name="connsiteX68" fmla="*/ 10430681 w 12192000"/>
              <a:gd name="connsiteY68" fmla="*/ 481226 h 4939827"/>
              <a:gd name="connsiteX69" fmla="*/ 10478169 w 12192000"/>
              <a:gd name="connsiteY69" fmla="*/ 481774 h 4939827"/>
              <a:gd name="connsiteX70" fmla="*/ 10540907 w 12192000"/>
              <a:gd name="connsiteY70" fmla="*/ 485607 h 4939827"/>
              <a:gd name="connsiteX71" fmla="*/ 10614941 w 12192000"/>
              <a:gd name="connsiteY71" fmla="*/ 487592 h 4939827"/>
              <a:gd name="connsiteX72" fmla="*/ 10674098 w 12192000"/>
              <a:gd name="connsiteY72" fmla="*/ 521656 h 4939827"/>
              <a:gd name="connsiteX73" fmla="*/ 10874834 w 12192000"/>
              <a:gd name="connsiteY73" fmla="*/ 574867 h 4939827"/>
              <a:gd name="connsiteX74" fmla="*/ 10944981 w 12192000"/>
              <a:gd name="connsiteY74" fmla="*/ 615042 h 4939827"/>
              <a:gd name="connsiteX75" fmla="*/ 11006376 w 12192000"/>
              <a:gd name="connsiteY75" fmla="*/ 645957 h 4939827"/>
              <a:gd name="connsiteX76" fmla="*/ 11076308 w 12192000"/>
              <a:gd name="connsiteY76" fmla="*/ 675698 h 4939827"/>
              <a:gd name="connsiteX77" fmla="*/ 11148789 w 12192000"/>
              <a:gd name="connsiteY77" fmla="*/ 685041 h 4939827"/>
              <a:gd name="connsiteX78" fmla="*/ 11249129 w 12192000"/>
              <a:gd name="connsiteY78" fmla="*/ 684218 h 4939827"/>
              <a:gd name="connsiteX79" fmla="*/ 11299915 w 12192000"/>
              <a:gd name="connsiteY79" fmla="*/ 692177 h 4939827"/>
              <a:gd name="connsiteX80" fmla="*/ 11386973 w 12192000"/>
              <a:gd name="connsiteY80" fmla="*/ 708209 h 4939827"/>
              <a:gd name="connsiteX81" fmla="*/ 11500105 w 12192000"/>
              <a:gd name="connsiteY81" fmla="*/ 735014 h 4939827"/>
              <a:gd name="connsiteX82" fmla="*/ 11621735 w 12192000"/>
              <a:gd name="connsiteY82" fmla="*/ 789584 h 4939827"/>
              <a:gd name="connsiteX83" fmla="*/ 11691200 w 12192000"/>
              <a:gd name="connsiteY83" fmla="*/ 867902 h 4939827"/>
              <a:gd name="connsiteX84" fmla="*/ 11819427 w 12192000"/>
              <a:gd name="connsiteY84" fmla="*/ 911634 h 4939827"/>
              <a:gd name="connsiteX85" fmla="*/ 11969720 w 12192000"/>
              <a:gd name="connsiteY85" fmla="*/ 964737 h 4939827"/>
              <a:gd name="connsiteX86" fmla="*/ 12055766 w 12192000"/>
              <a:gd name="connsiteY86" fmla="*/ 991268 h 4939827"/>
              <a:gd name="connsiteX87" fmla="*/ 12171539 w 12192000"/>
              <a:gd name="connsiteY87" fmla="*/ 995427 h 4939827"/>
              <a:gd name="connsiteX88" fmla="*/ 12187831 w 12192000"/>
              <a:gd name="connsiteY88" fmla="*/ 996580 h 4939827"/>
              <a:gd name="connsiteX89" fmla="*/ 12192000 w 12192000"/>
              <a:gd name="connsiteY89" fmla="*/ 996726 h 4939827"/>
              <a:gd name="connsiteX90" fmla="*/ 12192000 w 12192000"/>
              <a:gd name="connsiteY90" fmla="*/ 4939827 h 4939827"/>
              <a:gd name="connsiteX91" fmla="*/ 0 w 12192000"/>
              <a:gd name="connsiteY91" fmla="*/ 4939827 h 4939827"/>
              <a:gd name="connsiteX92" fmla="*/ 0 w 12192000"/>
              <a:gd name="connsiteY92" fmla="*/ 512043 h 4939827"/>
              <a:gd name="connsiteX93" fmla="*/ 7381 w 12192000"/>
              <a:gd name="connsiteY93" fmla="*/ 512580 h 4939827"/>
              <a:gd name="connsiteX94" fmla="*/ 100029 w 12192000"/>
              <a:gd name="connsiteY94" fmla="*/ 504758 h 4939827"/>
              <a:gd name="connsiteX95" fmla="*/ 155244 w 12192000"/>
              <a:gd name="connsiteY95" fmla="*/ 525130 h 4939827"/>
              <a:gd name="connsiteX96" fmla="*/ 254366 w 12192000"/>
              <a:gd name="connsiteY96" fmla="*/ 534449 h 4939827"/>
              <a:gd name="connsiteX97" fmla="*/ 447292 w 12192000"/>
              <a:gd name="connsiteY97" fmla="*/ 542725 h 4939827"/>
              <a:gd name="connsiteX98" fmla="*/ 628105 w 12192000"/>
              <a:gd name="connsiteY98" fmla="*/ 547853 h 4939827"/>
              <a:gd name="connsiteX99" fmla="*/ 783146 w 12192000"/>
              <a:gd name="connsiteY99" fmla="*/ 591799 h 4939827"/>
              <a:gd name="connsiteX100" fmla="*/ 1043676 w 12192000"/>
              <a:gd name="connsiteY100" fmla="*/ 591887 h 4939827"/>
              <a:gd name="connsiteX101" fmla="*/ 1281816 w 12192000"/>
              <a:gd name="connsiteY101" fmla="*/ 520946 h 4939827"/>
              <a:gd name="connsiteX102" fmla="*/ 1486347 w 12192000"/>
              <a:gd name="connsiteY102" fmla="*/ 487310 h 4939827"/>
              <a:gd name="connsiteX103" fmla="*/ 1568079 w 12192000"/>
              <a:gd name="connsiteY103" fmla="*/ 462531 h 4939827"/>
              <a:gd name="connsiteX104" fmla="*/ 1622516 w 12192000"/>
              <a:gd name="connsiteY104" fmla="*/ 466058 h 4939827"/>
              <a:gd name="connsiteX105" fmla="*/ 1655457 w 12192000"/>
              <a:gd name="connsiteY105" fmla="*/ 465359 h 4939827"/>
              <a:gd name="connsiteX106" fmla="*/ 1717454 w 12192000"/>
              <a:gd name="connsiteY106" fmla="*/ 417203 h 4939827"/>
              <a:gd name="connsiteX107" fmla="*/ 1913794 w 12192000"/>
              <a:gd name="connsiteY107" fmla="*/ 365255 h 4939827"/>
              <a:gd name="connsiteX108" fmla="*/ 2129762 w 12192000"/>
              <a:gd name="connsiteY108" fmla="*/ 367832 h 4939827"/>
              <a:gd name="connsiteX109" fmla="*/ 2376970 w 12192000"/>
              <a:gd name="connsiteY109" fmla="*/ 350129 h 4939827"/>
              <a:gd name="connsiteX110" fmla="*/ 2480155 w 12192000"/>
              <a:gd name="connsiteY110" fmla="*/ 359227 h 4939827"/>
              <a:gd name="connsiteX111" fmla="*/ 2586782 w 12192000"/>
              <a:gd name="connsiteY111" fmla="*/ 339352 h 4939827"/>
              <a:gd name="connsiteX112" fmla="*/ 2654496 w 12192000"/>
              <a:gd name="connsiteY112" fmla="*/ 315431 h 4939827"/>
              <a:gd name="connsiteX113" fmla="*/ 2788947 w 12192000"/>
              <a:gd name="connsiteY113" fmla="*/ 250375 h 4939827"/>
              <a:gd name="connsiteX114" fmla="*/ 2965530 w 12192000"/>
              <a:gd name="connsiteY114" fmla="*/ 245958 h 4939827"/>
              <a:gd name="connsiteX115" fmla="*/ 3103677 w 12192000"/>
              <a:gd name="connsiteY115" fmla="*/ 209527 h 4939827"/>
              <a:gd name="connsiteX116" fmla="*/ 3126759 w 12192000"/>
              <a:gd name="connsiteY116" fmla="*/ 211226 h 4939827"/>
              <a:gd name="connsiteX117" fmla="*/ 3164020 w 12192000"/>
              <a:gd name="connsiteY117" fmla="*/ 212779 h 4939827"/>
              <a:gd name="connsiteX118" fmla="*/ 3285019 w 12192000"/>
              <a:gd name="connsiteY118" fmla="*/ 220535 h 4939827"/>
              <a:gd name="connsiteX119" fmla="*/ 3365154 w 12192000"/>
              <a:gd name="connsiteY119" fmla="*/ 226416 h 4939827"/>
              <a:gd name="connsiteX120" fmla="*/ 3367507 w 12192000"/>
              <a:gd name="connsiteY120" fmla="*/ 225416 h 4939827"/>
              <a:gd name="connsiteX121" fmla="*/ 3387567 w 12192000"/>
              <a:gd name="connsiteY121" fmla="*/ 227103 h 4939827"/>
              <a:gd name="connsiteX122" fmla="*/ 3498001 w 12192000"/>
              <a:gd name="connsiteY122" fmla="*/ 231941 h 4939827"/>
              <a:gd name="connsiteX123" fmla="*/ 3561557 w 12192000"/>
              <a:gd name="connsiteY123" fmla="*/ 228095 h 4939827"/>
              <a:gd name="connsiteX124" fmla="*/ 3611920 w 12192000"/>
              <a:gd name="connsiteY124" fmla="*/ 218094 h 4939827"/>
              <a:gd name="connsiteX125" fmla="*/ 3620528 w 12192000"/>
              <a:gd name="connsiteY125" fmla="*/ 218788 h 4939827"/>
              <a:gd name="connsiteX126" fmla="*/ 3620766 w 12192000"/>
              <a:gd name="connsiteY126" fmla="*/ 218511 h 4939827"/>
              <a:gd name="connsiteX127" fmla="*/ 3629977 w 12192000"/>
              <a:gd name="connsiteY127" fmla="*/ 218664 h 4939827"/>
              <a:gd name="connsiteX128" fmla="*/ 3636217 w 12192000"/>
              <a:gd name="connsiteY128" fmla="*/ 220048 h 4939827"/>
              <a:gd name="connsiteX129" fmla="*/ 3709484 w 12192000"/>
              <a:gd name="connsiteY129" fmla="*/ 186927 h 4939827"/>
              <a:gd name="connsiteX130" fmla="*/ 3761342 w 12192000"/>
              <a:gd name="connsiteY130" fmla="*/ 177474 h 4939827"/>
              <a:gd name="connsiteX131" fmla="*/ 3799748 w 12192000"/>
              <a:gd name="connsiteY131" fmla="*/ 167154 h 4939827"/>
              <a:gd name="connsiteX132" fmla="*/ 3922756 w 12192000"/>
              <a:gd name="connsiteY132" fmla="*/ 194044 h 4939827"/>
              <a:gd name="connsiteX133" fmla="*/ 4028476 w 12192000"/>
              <a:gd name="connsiteY133" fmla="*/ 223679 h 4939827"/>
              <a:gd name="connsiteX134" fmla="*/ 4191582 w 12192000"/>
              <a:gd name="connsiteY134" fmla="*/ 238952 h 4939827"/>
              <a:gd name="connsiteX135" fmla="*/ 4251024 w 12192000"/>
              <a:gd name="connsiteY135" fmla="*/ 240874 h 4939827"/>
              <a:gd name="connsiteX136" fmla="*/ 4355275 w 12192000"/>
              <a:gd name="connsiteY136" fmla="*/ 260205 h 4939827"/>
              <a:gd name="connsiteX137" fmla="*/ 4423807 w 12192000"/>
              <a:gd name="connsiteY137" fmla="*/ 270366 h 4939827"/>
              <a:gd name="connsiteX138" fmla="*/ 4558432 w 12192000"/>
              <a:gd name="connsiteY138" fmla="*/ 269194 h 4939827"/>
              <a:gd name="connsiteX139" fmla="*/ 4635061 w 12192000"/>
              <a:gd name="connsiteY139" fmla="*/ 280682 h 4939827"/>
              <a:gd name="connsiteX140" fmla="*/ 4807427 w 12192000"/>
              <a:gd name="connsiteY140" fmla="*/ 276835 h 4939827"/>
              <a:gd name="connsiteX141" fmla="*/ 5028933 w 12192000"/>
              <a:gd name="connsiteY141" fmla="*/ 183887 h 4939827"/>
              <a:gd name="connsiteX142" fmla="*/ 5093642 w 12192000"/>
              <a:gd name="connsiteY142" fmla="*/ 177214 h 4939827"/>
              <a:gd name="connsiteX143" fmla="*/ 5102642 w 12192000"/>
              <a:gd name="connsiteY143" fmla="*/ 186816 h 4939827"/>
              <a:gd name="connsiteX144" fmla="*/ 5193590 w 12192000"/>
              <a:gd name="connsiteY144" fmla="*/ 156458 h 4939827"/>
              <a:gd name="connsiteX145" fmla="*/ 5323922 w 12192000"/>
              <a:gd name="connsiteY145" fmla="*/ 146332 h 4939827"/>
              <a:gd name="connsiteX146" fmla="*/ 5421860 w 12192000"/>
              <a:gd name="connsiteY146" fmla="*/ 167298 h 4939827"/>
              <a:gd name="connsiteX147" fmla="*/ 5476948 w 12192000"/>
              <a:gd name="connsiteY147" fmla="*/ 173249 h 4939827"/>
              <a:gd name="connsiteX148" fmla="*/ 5516842 w 12192000"/>
              <a:gd name="connsiteY148" fmla="*/ 184018 h 4939827"/>
              <a:gd name="connsiteX149" fmla="*/ 5619415 w 12192000"/>
              <a:gd name="connsiteY149" fmla="*/ 176781 h 4939827"/>
              <a:gd name="connsiteX150" fmla="*/ 5789867 w 12192000"/>
              <a:gd name="connsiteY150" fmla="*/ 150304 h 4939827"/>
              <a:gd name="connsiteX151" fmla="*/ 5825953 w 12192000"/>
              <a:gd name="connsiteY151" fmla="*/ 147907 h 4939827"/>
              <a:gd name="connsiteX152" fmla="*/ 5856168 w 12192000"/>
              <a:gd name="connsiteY152" fmla="*/ 158719 h 4939827"/>
              <a:gd name="connsiteX153" fmla="*/ 5862476 w 12192000"/>
              <a:gd name="connsiteY153" fmla="*/ 172447 h 4939827"/>
              <a:gd name="connsiteX154" fmla="*/ 5882195 w 12192000"/>
              <a:gd name="connsiteY154" fmla="*/ 173195 h 4939827"/>
              <a:gd name="connsiteX155" fmla="*/ 5887271 w 12192000"/>
              <a:gd name="connsiteY155" fmla="*/ 176084 h 4939827"/>
              <a:gd name="connsiteX156" fmla="*/ 5921577 w 12192000"/>
              <a:gd name="connsiteY156" fmla="*/ 169858 h 4939827"/>
              <a:gd name="connsiteX157" fmla="*/ 5983240 w 12192000"/>
              <a:gd name="connsiteY157" fmla="*/ 152755 h 4939827"/>
              <a:gd name="connsiteX158" fmla="*/ 6152287 w 12192000"/>
              <a:gd name="connsiteY158" fmla="*/ 116736 h 4939827"/>
              <a:gd name="connsiteX159" fmla="*/ 6415830 w 12192000"/>
              <a:gd name="connsiteY159" fmla="*/ 136006 h 4939827"/>
              <a:gd name="connsiteX160" fmla="*/ 6756965 w 12192000"/>
              <a:gd name="connsiteY160" fmla="*/ 57636 h 4939827"/>
              <a:gd name="connsiteX161" fmla="*/ 6819400 w 12192000"/>
              <a:gd name="connsiteY161" fmla="*/ 30742 h 4939827"/>
              <a:gd name="connsiteX162" fmla="*/ 6986370 w 12192000"/>
              <a:gd name="connsiteY162" fmla="*/ 12659 h 4939827"/>
              <a:gd name="connsiteX163" fmla="*/ 6989536 w 12192000"/>
              <a:gd name="connsiteY163" fmla="*/ 14528 h 4939827"/>
              <a:gd name="connsiteX164" fmla="*/ 7015933 w 12192000"/>
              <a:gd name="connsiteY164" fmla="*/ 9653 h 4939827"/>
              <a:gd name="connsiteX165" fmla="*/ 7020592 w 12192000"/>
              <a:gd name="connsiteY165" fmla="*/ 1651 h 4939827"/>
              <a:gd name="connsiteX166" fmla="*/ 7025905 w 12192000"/>
              <a:gd name="connsiteY166"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52584 w 12192000"/>
              <a:gd name="connsiteY17" fmla="*/ 170181 h 4939827"/>
              <a:gd name="connsiteX18" fmla="*/ 8009534 w 12192000"/>
              <a:gd name="connsiteY18" fmla="*/ 176441 h 4939827"/>
              <a:gd name="connsiteX19" fmla="*/ 8058681 w 12192000"/>
              <a:gd name="connsiteY19" fmla="*/ 219431 h 4939827"/>
              <a:gd name="connsiteX20" fmla="*/ 8126175 w 12192000"/>
              <a:gd name="connsiteY20" fmla="*/ 240005 h 4939827"/>
              <a:gd name="connsiteX21" fmla="*/ 8166439 w 12192000"/>
              <a:gd name="connsiteY21" fmla="*/ 252699 h 4939827"/>
              <a:gd name="connsiteX22" fmla="*/ 8281371 w 12192000"/>
              <a:gd name="connsiteY22" fmla="*/ 256875 h 4939827"/>
              <a:gd name="connsiteX23" fmla="*/ 8381609 w 12192000"/>
              <a:gd name="connsiteY23" fmla="*/ 240618 h 4939827"/>
              <a:gd name="connsiteX24" fmla="*/ 8406759 w 12192000"/>
              <a:gd name="connsiteY24" fmla="*/ 232517 h 4939827"/>
              <a:gd name="connsiteX25" fmla="*/ 8426506 w 12192000"/>
              <a:gd name="connsiteY25" fmla="*/ 241842 h 4939827"/>
              <a:gd name="connsiteX26" fmla="*/ 8427949 w 12192000"/>
              <a:gd name="connsiteY26" fmla="*/ 240981 h 4939827"/>
              <a:gd name="connsiteX27" fmla="*/ 8441468 w 12192000"/>
              <a:gd name="connsiteY27" fmla="*/ 241157 h 4939827"/>
              <a:gd name="connsiteX28" fmla="*/ 8565757 w 12192000"/>
              <a:gd name="connsiteY28" fmla="*/ 255317 h 4939827"/>
              <a:gd name="connsiteX29" fmla="*/ 8573171 w 12192000"/>
              <a:gd name="connsiteY29" fmla="*/ 258426 h 4939827"/>
              <a:gd name="connsiteX30" fmla="*/ 8573548 w 12192000"/>
              <a:gd name="connsiteY30" fmla="*/ 258241 h 4939827"/>
              <a:gd name="connsiteX31" fmla="*/ 8581827 w 12192000"/>
              <a:gd name="connsiteY31" fmla="*/ 261028 h 4939827"/>
              <a:gd name="connsiteX32" fmla="*/ 8586687 w 12192000"/>
              <a:gd name="connsiteY32" fmla="*/ 264089 h 4939827"/>
              <a:gd name="connsiteX33" fmla="*/ 8601067 w 12192000"/>
              <a:gd name="connsiteY33" fmla="*/ 270114 h 4939827"/>
              <a:gd name="connsiteX34" fmla="*/ 8672650 w 12192000"/>
              <a:gd name="connsiteY34" fmla="*/ 254821 h 4939827"/>
              <a:gd name="connsiteX35" fmla="*/ 8785543 w 12192000"/>
              <a:gd name="connsiteY35" fmla="*/ 263406 h 4939827"/>
              <a:gd name="connsiteX36" fmla="*/ 8830588 w 12192000"/>
              <a:gd name="connsiteY36" fmla="*/ 265483 h 4939827"/>
              <a:gd name="connsiteX37" fmla="*/ 8905142 w 12192000"/>
              <a:gd name="connsiteY37" fmla="*/ 264958 h 4939827"/>
              <a:gd name="connsiteX38" fmla="*/ 8968582 w 12192000"/>
              <a:gd name="connsiteY38" fmla="*/ 262728 h 4939827"/>
              <a:gd name="connsiteX39" fmla="*/ 8972994 w 12192000"/>
              <a:gd name="connsiteY39" fmla="*/ 263284 h 4939827"/>
              <a:gd name="connsiteX40" fmla="*/ 9004605 w 12192000"/>
              <a:gd name="connsiteY40" fmla="*/ 258041 h 4939827"/>
              <a:gd name="connsiteX41" fmla="*/ 9016165 w 12192000"/>
              <a:gd name="connsiteY41" fmla="*/ 261258 h 4939827"/>
              <a:gd name="connsiteX42" fmla="*/ 9043297 w 12192000"/>
              <a:gd name="connsiteY42" fmla="*/ 281547 h 4939827"/>
              <a:gd name="connsiteX43" fmla="*/ 9048315 w 12192000"/>
              <a:gd name="connsiteY43" fmla="*/ 279264 h 4939827"/>
              <a:gd name="connsiteX44" fmla="*/ 9054706 w 12192000"/>
              <a:gd name="connsiteY44" fmla="*/ 278538 h 4939827"/>
              <a:gd name="connsiteX45" fmla="*/ 9070919 w 12192000"/>
              <a:gd name="connsiteY45" fmla="*/ 281810 h 4939827"/>
              <a:gd name="connsiteX46" fmla="*/ 9076813 w 12192000"/>
              <a:gd name="connsiteY46" fmla="*/ 283909 h 4939827"/>
              <a:gd name="connsiteX47" fmla="*/ 9085871 w 12192000"/>
              <a:gd name="connsiteY47" fmla="*/ 285133 h 4939827"/>
              <a:gd name="connsiteX48" fmla="*/ 9086159 w 12192000"/>
              <a:gd name="connsiteY48" fmla="*/ 284887 h 4939827"/>
              <a:gd name="connsiteX49" fmla="*/ 9134606 w 12192000"/>
              <a:gd name="connsiteY49" fmla="*/ 288168 h 4939827"/>
              <a:gd name="connsiteX50" fmla="*/ 9195590 w 12192000"/>
              <a:gd name="connsiteY50" fmla="*/ 279568 h 4939827"/>
              <a:gd name="connsiteX51" fmla="*/ 9219336 w 12192000"/>
              <a:gd name="connsiteY51" fmla="*/ 278133 h 4939827"/>
              <a:gd name="connsiteX52" fmla="*/ 9232362 w 12192000"/>
              <a:gd name="connsiteY52" fmla="*/ 275894 h 4939827"/>
              <a:gd name="connsiteX53" fmla="*/ 9233396 w 12192000"/>
              <a:gd name="connsiteY53" fmla="*/ 274803 h 4939827"/>
              <a:gd name="connsiteX54" fmla="*/ 9256213 w 12192000"/>
              <a:gd name="connsiteY54" fmla="*/ 281576 h 4939827"/>
              <a:gd name="connsiteX55" fmla="*/ 9262377 w 12192000"/>
              <a:gd name="connsiteY55" fmla="*/ 286635 h 4939827"/>
              <a:gd name="connsiteX56" fmla="*/ 9287089 w 12192000"/>
              <a:gd name="connsiteY56" fmla="*/ 303891 h 4939827"/>
              <a:gd name="connsiteX57" fmla="*/ 9371484 w 12192000"/>
              <a:gd name="connsiteY57" fmla="*/ 329634 h 4939827"/>
              <a:gd name="connsiteX58" fmla="*/ 9404829 w 12192000"/>
              <a:gd name="connsiteY58" fmla="*/ 339038 h 4939827"/>
              <a:gd name="connsiteX59" fmla="*/ 9427021 w 12192000"/>
              <a:gd name="connsiteY59" fmla="*/ 358784 h 4939827"/>
              <a:gd name="connsiteX60" fmla="*/ 9670844 w 12192000"/>
              <a:gd name="connsiteY60" fmla="*/ 405128 h 4939827"/>
              <a:gd name="connsiteX61" fmla="*/ 9816083 w 12192000"/>
              <a:gd name="connsiteY61" fmla="*/ 416573 h 4939827"/>
              <a:gd name="connsiteX62" fmla="*/ 9936741 w 12192000"/>
              <a:gd name="connsiteY62" fmla="*/ 437044 h 4939827"/>
              <a:gd name="connsiteX63" fmla="*/ 10050093 w 12192000"/>
              <a:gd name="connsiteY63" fmla="*/ 443783 h 4939827"/>
              <a:gd name="connsiteX64" fmla="*/ 10130090 w 12192000"/>
              <a:gd name="connsiteY64" fmla="*/ 459520 h 4939827"/>
              <a:gd name="connsiteX65" fmla="*/ 10173456 w 12192000"/>
              <a:gd name="connsiteY65" fmla="*/ 457749 h 4939827"/>
              <a:gd name="connsiteX66" fmla="*/ 10218232 w 12192000"/>
              <a:gd name="connsiteY66" fmla="*/ 459820 h 4939827"/>
              <a:gd name="connsiteX67" fmla="*/ 10354176 w 12192000"/>
              <a:gd name="connsiteY67" fmla="*/ 471377 h 4939827"/>
              <a:gd name="connsiteX68" fmla="*/ 10430681 w 12192000"/>
              <a:gd name="connsiteY68" fmla="*/ 481226 h 4939827"/>
              <a:gd name="connsiteX69" fmla="*/ 10478169 w 12192000"/>
              <a:gd name="connsiteY69" fmla="*/ 481774 h 4939827"/>
              <a:gd name="connsiteX70" fmla="*/ 10540907 w 12192000"/>
              <a:gd name="connsiteY70" fmla="*/ 485607 h 4939827"/>
              <a:gd name="connsiteX71" fmla="*/ 10614941 w 12192000"/>
              <a:gd name="connsiteY71" fmla="*/ 487592 h 4939827"/>
              <a:gd name="connsiteX72" fmla="*/ 10674098 w 12192000"/>
              <a:gd name="connsiteY72" fmla="*/ 521656 h 4939827"/>
              <a:gd name="connsiteX73" fmla="*/ 10874834 w 12192000"/>
              <a:gd name="connsiteY73" fmla="*/ 574867 h 4939827"/>
              <a:gd name="connsiteX74" fmla="*/ 10944981 w 12192000"/>
              <a:gd name="connsiteY74" fmla="*/ 615042 h 4939827"/>
              <a:gd name="connsiteX75" fmla="*/ 11006376 w 12192000"/>
              <a:gd name="connsiteY75" fmla="*/ 645957 h 4939827"/>
              <a:gd name="connsiteX76" fmla="*/ 11076308 w 12192000"/>
              <a:gd name="connsiteY76" fmla="*/ 675698 h 4939827"/>
              <a:gd name="connsiteX77" fmla="*/ 11148789 w 12192000"/>
              <a:gd name="connsiteY77" fmla="*/ 685041 h 4939827"/>
              <a:gd name="connsiteX78" fmla="*/ 11249129 w 12192000"/>
              <a:gd name="connsiteY78" fmla="*/ 684218 h 4939827"/>
              <a:gd name="connsiteX79" fmla="*/ 11299915 w 12192000"/>
              <a:gd name="connsiteY79" fmla="*/ 692177 h 4939827"/>
              <a:gd name="connsiteX80" fmla="*/ 11386973 w 12192000"/>
              <a:gd name="connsiteY80" fmla="*/ 708209 h 4939827"/>
              <a:gd name="connsiteX81" fmla="*/ 11500105 w 12192000"/>
              <a:gd name="connsiteY81" fmla="*/ 735014 h 4939827"/>
              <a:gd name="connsiteX82" fmla="*/ 11621735 w 12192000"/>
              <a:gd name="connsiteY82" fmla="*/ 789584 h 4939827"/>
              <a:gd name="connsiteX83" fmla="*/ 11691200 w 12192000"/>
              <a:gd name="connsiteY83" fmla="*/ 867902 h 4939827"/>
              <a:gd name="connsiteX84" fmla="*/ 11819427 w 12192000"/>
              <a:gd name="connsiteY84" fmla="*/ 911634 h 4939827"/>
              <a:gd name="connsiteX85" fmla="*/ 11969720 w 12192000"/>
              <a:gd name="connsiteY85" fmla="*/ 964737 h 4939827"/>
              <a:gd name="connsiteX86" fmla="*/ 12055766 w 12192000"/>
              <a:gd name="connsiteY86" fmla="*/ 991268 h 4939827"/>
              <a:gd name="connsiteX87" fmla="*/ 12171539 w 12192000"/>
              <a:gd name="connsiteY87" fmla="*/ 995427 h 4939827"/>
              <a:gd name="connsiteX88" fmla="*/ 12187831 w 12192000"/>
              <a:gd name="connsiteY88" fmla="*/ 996580 h 4939827"/>
              <a:gd name="connsiteX89" fmla="*/ 12192000 w 12192000"/>
              <a:gd name="connsiteY89" fmla="*/ 996726 h 4939827"/>
              <a:gd name="connsiteX90" fmla="*/ 12192000 w 12192000"/>
              <a:gd name="connsiteY90" fmla="*/ 4939827 h 4939827"/>
              <a:gd name="connsiteX91" fmla="*/ 0 w 12192000"/>
              <a:gd name="connsiteY91" fmla="*/ 4939827 h 4939827"/>
              <a:gd name="connsiteX92" fmla="*/ 0 w 12192000"/>
              <a:gd name="connsiteY92" fmla="*/ 512043 h 4939827"/>
              <a:gd name="connsiteX93" fmla="*/ 7381 w 12192000"/>
              <a:gd name="connsiteY93" fmla="*/ 512580 h 4939827"/>
              <a:gd name="connsiteX94" fmla="*/ 100029 w 12192000"/>
              <a:gd name="connsiteY94" fmla="*/ 504758 h 4939827"/>
              <a:gd name="connsiteX95" fmla="*/ 155244 w 12192000"/>
              <a:gd name="connsiteY95" fmla="*/ 525130 h 4939827"/>
              <a:gd name="connsiteX96" fmla="*/ 254366 w 12192000"/>
              <a:gd name="connsiteY96" fmla="*/ 534449 h 4939827"/>
              <a:gd name="connsiteX97" fmla="*/ 447292 w 12192000"/>
              <a:gd name="connsiteY97" fmla="*/ 542725 h 4939827"/>
              <a:gd name="connsiteX98" fmla="*/ 628105 w 12192000"/>
              <a:gd name="connsiteY98" fmla="*/ 547853 h 4939827"/>
              <a:gd name="connsiteX99" fmla="*/ 783146 w 12192000"/>
              <a:gd name="connsiteY99" fmla="*/ 591799 h 4939827"/>
              <a:gd name="connsiteX100" fmla="*/ 1043676 w 12192000"/>
              <a:gd name="connsiteY100" fmla="*/ 591887 h 4939827"/>
              <a:gd name="connsiteX101" fmla="*/ 1281816 w 12192000"/>
              <a:gd name="connsiteY101" fmla="*/ 520946 h 4939827"/>
              <a:gd name="connsiteX102" fmla="*/ 1486347 w 12192000"/>
              <a:gd name="connsiteY102" fmla="*/ 487310 h 4939827"/>
              <a:gd name="connsiteX103" fmla="*/ 1568079 w 12192000"/>
              <a:gd name="connsiteY103" fmla="*/ 462531 h 4939827"/>
              <a:gd name="connsiteX104" fmla="*/ 1622516 w 12192000"/>
              <a:gd name="connsiteY104" fmla="*/ 466058 h 4939827"/>
              <a:gd name="connsiteX105" fmla="*/ 1655457 w 12192000"/>
              <a:gd name="connsiteY105" fmla="*/ 465359 h 4939827"/>
              <a:gd name="connsiteX106" fmla="*/ 1717454 w 12192000"/>
              <a:gd name="connsiteY106" fmla="*/ 417203 h 4939827"/>
              <a:gd name="connsiteX107" fmla="*/ 1913794 w 12192000"/>
              <a:gd name="connsiteY107" fmla="*/ 365255 h 4939827"/>
              <a:gd name="connsiteX108" fmla="*/ 2129762 w 12192000"/>
              <a:gd name="connsiteY108" fmla="*/ 367832 h 4939827"/>
              <a:gd name="connsiteX109" fmla="*/ 2376970 w 12192000"/>
              <a:gd name="connsiteY109" fmla="*/ 350129 h 4939827"/>
              <a:gd name="connsiteX110" fmla="*/ 2480155 w 12192000"/>
              <a:gd name="connsiteY110" fmla="*/ 359227 h 4939827"/>
              <a:gd name="connsiteX111" fmla="*/ 2586782 w 12192000"/>
              <a:gd name="connsiteY111" fmla="*/ 339352 h 4939827"/>
              <a:gd name="connsiteX112" fmla="*/ 2679617 w 12192000"/>
              <a:gd name="connsiteY112" fmla="*/ 305383 h 4939827"/>
              <a:gd name="connsiteX113" fmla="*/ 2788947 w 12192000"/>
              <a:gd name="connsiteY113" fmla="*/ 250375 h 4939827"/>
              <a:gd name="connsiteX114" fmla="*/ 2965530 w 12192000"/>
              <a:gd name="connsiteY114" fmla="*/ 245958 h 4939827"/>
              <a:gd name="connsiteX115" fmla="*/ 3103677 w 12192000"/>
              <a:gd name="connsiteY115" fmla="*/ 209527 h 4939827"/>
              <a:gd name="connsiteX116" fmla="*/ 3126759 w 12192000"/>
              <a:gd name="connsiteY116" fmla="*/ 211226 h 4939827"/>
              <a:gd name="connsiteX117" fmla="*/ 3164020 w 12192000"/>
              <a:gd name="connsiteY117" fmla="*/ 212779 h 4939827"/>
              <a:gd name="connsiteX118" fmla="*/ 3285019 w 12192000"/>
              <a:gd name="connsiteY118" fmla="*/ 220535 h 4939827"/>
              <a:gd name="connsiteX119" fmla="*/ 3365154 w 12192000"/>
              <a:gd name="connsiteY119" fmla="*/ 226416 h 4939827"/>
              <a:gd name="connsiteX120" fmla="*/ 3367507 w 12192000"/>
              <a:gd name="connsiteY120" fmla="*/ 225416 h 4939827"/>
              <a:gd name="connsiteX121" fmla="*/ 3387567 w 12192000"/>
              <a:gd name="connsiteY121" fmla="*/ 227103 h 4939827"/>
              <a:gd name="connsiteX122" fmla="*/ 3498001 w 12192000"/>
              <a:gd name="connsiteY122" fmla="*/ 231941 h 4939827"/>
              <a:gd name="connsiteX123" fmla="*/ 3561557 w 12192000"/>
              <a:gd name="connsiteY123" fmla="*/ 228095 h 4939827"/>
              <a:gd name="connsiteX124" fmla="*/ 3611920 w 12192000"/>
              <a:gd name="connsiteY124" fmla="*/ 218094 h 4939827"/>
              <a:gd name="connsiteX125" fmla="*/ 3620528 w 12192000"/>
              <a:gd name="connsiteY125" fmla="*/ 218788 h 4939827"/>
              <a:gd name="connsiteX126" fmla="*/ 3620766 w 12192000"/>
              <a:gd name="connsiteY126" fmla="*/ 218511 h 4939827"/>
              <a:gd name="connsiteX127" fmla="*/ 3629977 w 12192000"/>
              <a:gd name="connsiteY127" fmla="*/ 218664 h 4939827"/>
              <a:gd name="connsiteX128" fmla="*/ 3636217 w 12192000"/>
              <a:gd name="connsiteY128" fmla="*/ 220048 h 4939827"/>
              <a:gd name="connsiteX129" fmla="*/ 3709484 w 12192000"/>
              <a:gd name="connsiteY129" fmla="*/ 186927 h 4939827"/>
              <a:gd name="connsiteX130" fmla="*/ 3761342 w 12192000"/>
              <a:gd name="connsiteY130" fmla="*/ 177474 h 4939827"/>
              <a:gd name="connsiteX131" fmla="*/ 3799748 w 12192000"/>
              <a:gd name="connsiteY131" fmla="*/ 167154 h 4939827"/>
              <a:gd name="connsiteX132" fmla="*/ 3922756 w 12192000"/>
              <a:gd name="connsiteY132" fmla="*/ 194044 h 4939827"/>
              <a:gd name="connsiteX133" fmla="*/ 4028476 w 12192000"/>
              <a:gd name="connsiteY133" fmla="*/ 223679 h 4939827"/>
              <a:gd name="connsiteX134" fmla="*/ 4191582 w 12192000"/>
              <a:gd name="connsiteY134" fmla="*/ 238952 h 4939827"/>
              <a:gd name="connsiteX135" fmla="*/ 4251024 w 12192000"/>
              <a:gd name="connsiteY135" fmla="*/ 240874 h 4939827"/>
              <a:gd name="connsiteX136" fmla="*/ 4355275 w 12192000"/>
              <a:gd name="connsiteY136" fmla="*/ 260205 h 4939827"/>
              <a:gd name="connsiteX137" fmla="*/ 4423807 w 12192000"/>
              <a:gd name="connsiteY137" fmla="*/ 270366 h 4939827"/>
              <a:gd name="connsiteX138" fmla="*/ 4558432 w 12192000"/>
              <a:gd name="connsiteY138" fmla="*/ 269194 h 4939827"/>
              <a:gd name="connsiteX139" fmla="*/ 4635061 w 12192000"/>
              <a:gd name="connsiteY139" fmla="*/ 280682 h 4939827"/>
              <a:gd name="connsiteX140" fmla="*/ 4807427 w 12192000"/>
              <a:gd name="connsiteY140" fmla="*/ 276835 h 4939827"/>
              <a:gd name="connsiteX141" fmla="*/ 5028933 w 12192000"/>
              <a:gd name="connsiteY141" fmla="*/ 183887 h 4939827"/>
              <a:gd name="connsiteX142" fmla="*/ 5093642 w 12192000"/>
              <a:gd name="connsiteY142" fmla="*/ 177214 h 4939827"/>
              <a:gd name="connsiteX143" fmla="*/ 5102642 w 12192000"/>
              <a:gd name="connsiteY143" fmla="*/ 186816 h 4939827"/>
              <a:gd name="connsiteX144" fmla="*/ 5193590 w 12192000"/>
              <a:gd name="connsiteY144" fmla="*/ 156458 h 4939827"/>
              <a:gd name="connsiteX145" fmla="*/ 5323922 w 12192000"/>
              <a:gd name="connsiteY145" fmla="*/ 146332 h 4939827"/>
              <a:gd name="connsiteX146" fmla="*/ 5421860 w 12192000"/>
              <a:gd name="connsiteY146" fmla="*/ 167298 h 4939827"/>
              <a:gd name="connsiteX147" fmla="*/ 5476948 w 12192000"/>
              <a:gd name="connsiteY147" fmla="*/ 173249 h 4939827"/>
              <a:gd name="connsiteX148" fmla="*/ 5516842 w 12192000"/>
              <a:gd name="connsiteY148" fmla="*/ 184018 h 4939827"/>
              <a:gd name="connsiteX149" fmla="*/ 5619415 w 12192000"/>
              <a:gd name="connsiteY149" fmla="*/ 176781 h 4939827"/>
              <a:gd name="connsiteX150" fmla="*/ 5789867 w 12192000"/>
              <a:gd name="connsiteY150" fmla="*/ 150304 h 4939827"/>
              <a:gd name="connsiteX151" fmla="*/ 5825953 w 12192000"/>
              <a:gd name="connsiteY151" fmla="*/ 147907 h 4939827"/>
              <a:gd name="connsiteX152" fmla="*/ 5856168 w 12192000"/>
              <a:gd name="connsiteY152" fmla="*/ 158719 h 4939827"/>
              <a:gd name="connsiteX153" fmla="*/ 5862476 w 12192000"/>
              <a:gd name="connsiteY153" fmla="*/ 172447 h 4939827"/>
              <a:gd name="connsiteX154" fmla="*/ 5882195 w 12192000"/>
              <a:gd name="connsiteY154" fmla="*/ 173195 h 4939827"/>
              <a:gd name="connsiteX155" fmla="*/ 5887271 w 12192000"/>
              <a:gd name="connsiteY155" fmla="*/ 176084 h 4939827"/>
              <a:gd name="connsiteX156" fmla="*/ 5921577 w 12192000"/>
              <a:gd name="connsiteY156" fmla="*/ 169858 h 4939827"/>
              <a:gd name="connsiteX157" fmla="*/ 5983240 w 12192000"/>
              <a:gd name="connsiteY157" fmla="*/ 152755 h 4939827"/>
              <a:gd name="connsiteX158" fmla="*/ 6152287 w 12192000"/>
              <a:gd name="connsiteY158" fmla="*/ 116736 h 4939827"/>
              <a:gd name="connsiteX159" fmla="*/ 6415830 w 12192000"/>
              <a:gd name="connsiteY159" fmla="*/ 136006 h 4939827"/>
              <a:gd name="connsiteX160" fmla="*/ 6756965 w 12192000"/>
              <a:gd name="connsiteY160" fmla="*/ 57636 h 4939827"/>
              <a:gd name="connsiteX161" fmla="*/ 6819400 w 12192000"/>
              <a:gd name="connsiteY161" fmla="*/ 30742 h 4939827"/>
              <a:gd name="connsiteX162" fmla="*/ 6986370 w 12192000"/>
              <a:gd name="connsiteY162" fmla="*/ 12659 h 4939827"/>
              <a:gd name="connsiteX163" fmla="*/ 6989536 w 12192000"/>
              <a:gd name="connsiteY163" fmla="*/ 14528 h 4939827"/>
              <a:gd name="connsiteX164" fmla="*/ 7015933 w 12192000"/>
              <a:gd name="connsiteY164" fmla="*/ 9653 h 4939827"/>
              <a:gd name="connsiteX165" fmla="*/ 7020592 w 12192000"/>
              <a:gd name="connsiteY165" fmla="*/ 1651 h 4939827"/>
              <a:gd name="connsiteX166" fmla="*/ 7025905 w 12192000"/>
              <a:gd name="connsiteY166"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52584 w 12192000"/>
              <a:gd name="connsiteY17" fmla="*/ 170181 h 4939827"/>
              <a:gd name="connsiteX18" fmla="*/ 8009534 w 12192000"/>
              <a:gd name="connsiteY18" fmla="*/ 176441 h 4939827"/>
              <a:gd name="connsiteX19" fmla="*/ 8058681 w 12192000"/>
              <a:gd name="connsiteY19" fmla="*/ 219431 h 4939827"/>
              <a:gd name="connsiteX20" fmla="*/ 8126175 w 12192000"/>
              <a:gd name="connsiteY20" fmla="*/ 240005 h 4939827"/>
              <a:gd name="connsiteX21" fmla="*/ 8166439 w 12192000"/>
              <a:gd name="connsiteY21" fmla="*/ 252699 h 4939827"/>
              <a:gd name="connsiteX22" fmla="*/ 8281371 w 12192000"/>
              <a:gd name="connsiteY22" fmla="*/ 256875 h 4939827"/>
              <a:gd name="connsiteX23" fmla="*/ 8381609 w 12192000"/>
              <a:gd name="connsiteY23" fmla="*/ 240618 h 4939827"/>
              <a:gd name="connsiteX24" fmla="*/ 8406759 w 12192000"/>
              <a:gd name="connsiteY24" fmla="*/ 232517 h 4939827"/>
              <a:gd name="connsiteX25" fmla="*/ 8426506 w 12192000"/>
              <a:gd name="connsiteY25" fmla="*/ 241842 h 4939827"/>
              <a:gd name="connsiteX26" fmla="*/ 8427949 w 12192000"/>
              <a:gd name="connsiteY26" fmla="*/ 240981 h 4939827"/>
              <a:gd name="connsiteX27" fmla="*/ 8441468 w 12192000"/>
              <a:gd name="connsiteY27" fmla="*/ 241157 h 4939827"/>
              <a:gd name="connsiteX28" fmla="*/ 8565757 w 12192000"/>
              <a:gd name="connsiteY28" fmla="*/ 255317 h 4939827"/>
              <a:gd name="connsiteX29" fmla="*/ 8573171 w 12192000"/>
              <a:gd name="connsiteY29" fmla="*/ 258426 h 4939827"/>
              <a:gd name="connsiteX30" fmla="*/ 8573548 w 12192000"/>
              <a:gd name="connsiteY30" fmla="*/ 258241 h 4939827"/>
              <a:gd name="connsiteX31" fmla="*/ 8581827 w 12192000"/>
              <a:gd name="connsiteY31" fmla="*/ 261028 h 4939827"/>
              <a:gd name="connsiteX32" fmla="*/ 8586687 w 12192000"/>
              <a:gd name="connsiteY32" fmla="*/ 264089 h 4939827"/>
              <a:gd name="connsiteX33" fmla="*/ 8601067 w 12192000"/>
              <a:gd name="connsiteY33" fmla="*/ 270114 h 4939827"/>
              <a:gd name="connsiteX34" fmla="*/ 8672650 w 12192000"/>
              <a:gd name="connsiteY34" fmla="*/ 254821 h 4939827"/>
              <a:gd name="connsiteX35" fmla="*/ 8785543 w 12192000"/>
              <a:gd name="connsiteY35" fmla="*/ 263406 h 4939827"/>
              <a:gd name="connsiteX36" fmla="*/ 8830588 w 12192000"/>
              <a:gd name="connsiteY36" fmla="*/ 265483 h 4939827"/>
              <a:gd name="connsiteX37" fmla="*/ 8905142 w 12192000"/>
              <a:gd name="connsiteY37" fmla="*/ 264958 h 4939827"/>
              <a:gd name="connsiteX38" fmla="*/ 8968582 w 12192000"/>
              <a:gd name="connsiteY38" fmla="*/ 262728 h 4939827"/>
              <a:gd name="connsiteX39" fmla="*/ 8972994 w 12192000"/>
              <a:gd name="connsiteY39" fmla="*/ 263284 h 4939827"/>
              <a:gd name="connsiteX40" fmla="*/ 9004605 w 12192000"/>
              <a:gd name="connsiteY40" fmla="*/ 258041 h 4939827"/>
              <a:gd name="connsiteX41" fmla="*/ 9016165 w 12192000"/>
              <a:gd name="connsiteY41" fmla="*/ 261258 h 4939827"/>
              <a:gd name="connsiteX42" fmla="*/ 9043297 w 12192000"/>
              <a:gd name="connsiteY42" fmla="*/ 281547 h 4939827"/>
              <a:gd name="connsiteX43" fmla="*/ 9048315 w 12192000"/>
              <a:gd name="connsiteY43" fmla="*/ 279264 h 4939827"/>
              <a:gd name="connsiteX44" fmla="*/ 9054706 w 12192000"/>
              <a:gd name="connsiteY44" fmla="*/ 278538 h 4939827"/>
              <a:gd name="connsiteX45" fmla="*/ 9070919 w 12192000"/>
              <a:gd name="connsiteY45" fmla="*/ 281810 h 4939827"/>
              <a:gd name="connsiteX46" fmla="*/ 9076813 w 12192000"/>
              <a:gd name="connsiteY46" fmla="*/ 283909 h 4939827"/>
              <a:gd name="connsiteX47" fmla="*/ 9085871 w 12192000"/>
              <a:gd name="connsiteY47" fmla="*/ 285133 h 4939827"/>
              <a:gd name="connsiteX48" fmla="*/ 9086159 w 12192000"/>
              <a:gd name="connsiteY48" fmla="*/ 284887 h 4939827"/>
              <a:gd name="connsiteX49" fmla="*/ 9134606 w 12192000"/>
              <a:gd name="connsiteY49" fmla="*/ 288168 h 4939827"/>
              <a:gd name="connsiteX50" fmla="*/ 9195590 w 12192000"/>
              <a:gd name="connsiteY50" fmla="*/ 279568 h 4939827"/>
              <a:gd name="connsiteX51" fmla="*/ 9219336 w 12192000"/>
              <a:gd name="connsiteY51" fmla="*/ 278133 h 4939827"/>
              <a:gd name="connsiteX52" fmla="*/ 9232362 w 12192000"/>
              <a:gd name="connsiteY52" fmla="*/ 275894 h 4939827"/>
              <a:gd name="connsiteX53" fmla="*/ 9233396 w 12192000"/>
              <a:gd name="connsiteY53" fmla="*/ 274803 h 4939827"/>
              <a:gd name="connsiteX54" fmla="*/ 9256213 w 12192000"/>
              <a:gd name="connsiteY54" fmla="*/ 281576 h 4939827"/>
              <a:gd name="connsiteX55" fmla="*/ 9262377 w 12192000"/>
              <a:gd name="connsiteY55" fmla="*/ 286635 h 4939827"/>
              <a:gd name="connsiteX56" fmla="*/ 9287089 w 12192000"/>
              <a:gd name="connsiteY56" fmla="*/ 303891 h 4939827"/>
              <a:gd name="connsiteX57" fmla="*/ 9371484 w 12192000"/>
              <a:gd name="connsiteY57" fmla="*/ 329634 h 4939827"/>
              <a:gd name="connsiteX58" fmla="*/ 9404829 w 12192000"/>
              <a:gd name="connsiteY58" fmla="*/ 339038 h 4939827"/>
              <a:gd name="connsiteX59" fmla="*/ 9427021 w 12192000"/>
              <a:gd name="connsiteY59" fmla="*/ 358784 h 4939827"/>
              <a:gd name="connsiteX60" fmla="*/ 9670844 w 12192000"/>
              <a:gd name="connsiteY60" fmla="*/ 405128 h 4939827"/>
              <a:gd name="connsiteX61" fmla="*/ 9816083 w 12192000"/>
              <a:gd name="connsiteY61" fmla="*/ 416573 h 4939827"/>
              <a:gd name="connsiteX62" fmla="*/ 9936741 w 12192000"/>
              <a:gd name="connsiteY62" fmla="*/ 437044 h 4939827"/>
              <a:gd name="connsiteX63" fmla="*/ 10050093 w 12192000"/>
              <a:gd name="connsiteY63" fmla="*/ 443783 h 4939827"/>
              <a:gd name="connsiteX64" fmla="*/ 10130090 w 12192000"/>
              <a:gd name="connsiteY64" fmla="*/ 459520 h 4939827"/>
              <a:gd name="connsiteX65" fmla="*/ 10173456 w 12192000"/>
              <a:gd name="connsiteY65" fmla="*/ 457749 h 4939827"/>
              <a:gd name="connsiteX66" fmla="*/ 10218232 w 12192000"/>
              <a:gd name="connsiteY66" fmla="*/ 459820 h 4939827"/>
              <a:gd name="connsiteX67" fmla="*/ 10354176 w 12192000"/>
              <a:gd name="connsiteY67" fmla="*/ 471377 h 4939827"/>
              <a:gd name="connsiteX68" fmla="*/ 10430681 w 12192000"/>
              <a:gd name="connsiteY68" fmla="*/ 481226 h 4939827"/>
              <a:gd name="connsiteX69" fmla="*/ 10478169 w 12192000"/>
              <a:gd name="connsiteY69" fmla="*/ 481774 h 4939827"/>
              <a:gd name="connsiteX70" fmla="*/ 10540907 w 12192000"/>
              <a:gd name="connsiteY70" fmla="*/ 485607 h 4939827"/>
              <a:gd name="connsiteX71" fmla="*/ 10614941 w 12192000"/>
              <a:gd name="connsiteY71" fmla="*/ 487592 h 4939827"/>
              <a:gd name="connsiteX72" fmla="*/ 10674098 w 12192000"/>
              <a:gd name="connsiteY72" fmla="*/ 521656 h 4939827"/>
              <a:gd name="connsiteX73" fmla="*/ 10874834 w 12192000"/>
              <a:gd name="connsiteY73" fmla="*/ 574867 h 4939827"/>
              <a:gd name="connsiteX74" fmla="*/ 10944981 w 12192000"/>
              <a:gd name="connsiteY74" fmla="*/ 615042 h 4939827"/>
              <a:gd name="connsiteX75" fmla="*/ 11006376 w 12192000"/>
              <a:gd name="connsiteY75" fmla="*/ 645957 h 4939827"/>
              <a:gd name="connsiteX76" fmla="*/ 11076308 w 12192000"/>
              <a:gd name="connsiteY76" fmla="*/ 675698 h 4939827"/>
              <a:gd name="connsiteX77" fmla="*/ 11148789 w 12192000"/>
              <a:gd name="connsiteY77" fmla="*/ 685041 h 4939827"/>
              <a:gd name="connsiteX78" fmla="*/ 11249129 w 12192000"/>
              <a:gd name="connsiteY78" fmla="*/ 684218 h 4939827"/>
              <a:gd name="connsiteX79" fmla="*/ 11299915 w 12192000"/>
              <a:gd name="connsiteY79" fmla="*/ 692177 h 4939827"/>
              <a:gd name="connsiteX80" fmla="*/ 11386973 w 12192000"/>
              <a:gd name="connsiteY80" fmla="*/ 708209 h 4939827"/>
              <a:gd name="connsiteX81" fmla="*/ 11500105 w 12192000"/>
              <a:gd name="connsiteY81" fmla="*/ 735014 h 4939827"/>
              <a:gd name="connsiteX82" fmla="*/ 11621735 w 12192000"/>
              <a:gd name="connsiteY82" fmla="*/ 789584 h 4939827"/>
              <a:gd name="connsiteX83" fmla="*/ 11691200 w 12192000"/>
              <a:gd name="connsiteY83" fmla="*/ 867902 h 4939827"/>
              <a:gd name="connsiteX84" fmla="*/ 11819427 w 12192000"/>
              <a:gd name="connsiteY84" fmla="*/ 911634 h 4939827"/>
              <a:gd name="connsiteX85" fmla="*/ 11969720 w 12192000"/>
              <a:gd name="connsiteY85" fmla="*/ 964737 h 4939827"/>
              <a:gd name="connsiteX86" fmla="*/ 12055766 w 12192000"/>
              <a:gd name="connsiteY86" fmla="*/ 991268 h 4939827"/>
              <a:gd name="connsiteX87" fmla="*/ 12171539 w 12192000"/>
              <a:gd name="connsiteY87" fmla="*/ 995427 h 4939827"/>
              <a:gd name="connsiteX88" fmla="*/ 12187831 w 12192000"/>
              <a:gd name="connsiteY88" fmla="*/ 996580 h 4939827"/>
              <a:gd name="connsiteX89" fmla="*/ 12192000 w 12192000"/>
              <a:gd name="connsiteY89" fmla="*/ 996726 h 4939827"/>
              <a:gd name="connsiteX90" fmla="*/ 12192000 w 12192000"/>
              <a:gd name="connsiteY90" fmla="*/ 4939827 h 4939827"/>
              <a:gd name="connsiteX91" fmla="*/ 0 w 12192000"/>
              <a:gd name="connsiteY91" fmla="*/ 4939827 h 4939827"/>
              <a:gd name="connsiteX92" fmla="*/ 0 w 12192000"/>
              <a:gd name="connsiteY92" fmla="*/ 512043 h 4939827"/>
              <a:gd name="connsiteX93" fmla="*/ 7381 w 12192000"/>
              <a:gd name="connsiteY93" fmla="*/ 512580 h 4939827"/>
              <a:gd name="connsiteX94" fmla="*/ 100029 w 12192000"/>
              <a:gd name="connsiteY94" fmla="*/ 504758 h 4939827"/>
              <a:gd name="connsiteX95" fmla="*/ 155244 w 12192000"/>
              <a:gd name="connsiteY95" fmla="*/ 525130 h 4939827"/>
              <a:gd name="connsiteX96" fmla="*/ 254366 w 12192000"/>
              <a:gd name="connsiteY96" fmla="*/ 534449 h 4939827"/>
              <a:gd name="connsiteX97" fmla="*/ 447292 w 12192000"/>
              <a:gd name="connsiteY97" fmla="*/ 542725 h 4939827"/>
              <a:gd name="connsiteX98" fmla="*/ 628105 w 12192000"/>
              <a:gd name="connsiteY98" fmla="*/ 547853 h 4939827"/>
              <a:gd name="connsiteX99" fmla="*/ 783146 w 12192000"/>
              <a:gd name="connsiteY99" fmla="*/ 591799 h 4939827"/>
              <a:gd name="connsiteX100" fmla="*/ 1043676 w 12192000"/>
              <a:gd name="connsiteY100" fmla="*/ 591887 h 4939827"/>
              <a:gd name="connsiteX101" fmla="*/ 1281816 w 12192000"/>
              <a:gd name="connsiteY101" fmla="*/ 520946 h 4939827"/>
              <a:gd name="connsiteX102" fmla="*/ 1486347 w 12192000"/>
              <a:gd name="connsiteY102" fmla="*/ 487310 h 4939827"/>
              <a:gd name="connsiteX103" fmla="*/ 1568079 w 12192000"/>
              <a:gd name="connsiteY103" fmla="*/ 462531 h 4939827"/>
              <a:gd name="connsiteX104" fmla="*/ 1622516 w 12192000"/>
              <a:gd name="connsiteY104" fmla="*/ 466058 h 4939827"/>
              <a:gd name="connsiteX105" fmla="*/ 1655457 w 12192000"/>
              <a:gd name="connsiteY105" fmla="*/ 465359 h 4939827"/>
              <a:gd name="connsiteX106" fmla="*/ 1717454 w 12192000"/>
              <a:gd name="connsiteY106" fmla="*/ 417203 h 4939827"/>
              <a:gd name="connsiteX107" fmla="*/ 1913794 w 12192000"/>
              <a:gd name="connsiteY107" fmla="*/ 365255 h 4939827"/>
              <a:gd name="connsiteX108" fmla="*/ 2129762 w 12192000"/>
              <a:gd name="connsiteY108" fmla="*/ 367832 h 4939827"/>
              <a:gd name="connsiteX109" fmla="*/ 2376970 w 12192000"/>
              <a:gd name="connsiteY109" fmla="*/ 350129 h 4939827"/>
              <a:gd name="connsiteX110" fmla="*/ 2480155 w 12192000"/>
              <a:gd name="connsiteY110" fmla="*/ 359227 h 4939827"/>
              <a:gd name="connsiteX111" fmla="*/ 2586782 w 12192000"/>
              <a:gd name="connsiteY111" fmla="*/ 339352 h 4939827"/>
              <a:gd name="connsiteX112" fmla="*/ 2679617 w 12192000"/>
              <a:gd name="connsiteY112" fmla="*/ 305383 h 4939827"/>
              <a:gd name="connsiteX113" fmla="*/ 2788947 w 12192000"/>
              <a:gd name="connsiteY113" fmla="*/ 250375 h 4939827"/>
              <a:gd name="connsiteX114" fmla="*/ 2965530 w 12192000"/>
              <a:gd name="connsiteY114" fmla="*/ 245958 h 4939827"/>
              <a:gd name="connsiteX115" fmla="*/ 3103677 w 12192000"/>
              <a:gd name="connsiteY115" fmla="*/ 209527 h 4939827"/>
              <a:gd name="connsiteX116" fmla="*/ 3126759 w 12192000"/>
              <a:gd name="connsiteY116" fmla="*/ 211226 h 4939827"/>
              <a:gd name="connsiteX117" fmla="*/ 3164020 w 12192000"/>
              <a:gd name="connsiteY117" fmla="*/ 212779 h 4939827"/>
              <a:gd name="connsiteX118" fmla="*/ 3285019 w 12192000"/>
              <a:gd name="connsiteY118" fmla="*/ 220535 h 4939827"/>
              <a:gd name="connsiteX119" fmla="*/ 3365154 w 12192000"/>
              <a:gd name="connsiteY119" fmla="*/ 226416 h 4939827"/>
              <a:gd name="connsiteX120" fmla="*/ 3367507 w 12192000"/>
              <a:gd name="connsiteY120" fmla="*/ 225416 h 4939827"/>
              <a:gd name="connsiteX121" fmla="*/ 3387567 w 12192000"/>
              <a:gd name="connsiteY121" fmla="*/ 227103 h 4939827"/>
              <a:gd name="connsiteX122" fmla="*/ 3498001 w 12192000"/>
              <a:gd name="connsiteY122" fmla="*/ 231941 h 4939827"/>
              <a:gd name="connsiteX123" fmla="*/ 3561557 w 12192000"/>
              <a:gd name="connsiteY123" fmla="*/ 228095 h 4939827"/>
              <a:gd name="connsiteX124" fmla="*/ 3611920 w 12192000"/>
              <a:gd name="connsiteY124" fmla="*/ 218094 h 4939827"/>
              <a:gd name="connsiteX125" fmla="*/ 3620528 w 12192000"/>
              <a:gd name="connsiteY125" fmla="*/ 218788 h 4939827"/>
              <a:gd name="connsiteX126" fmla="*/ 3620766 w 12192000"/>
              <a:gd name="connsiteY126" fmla="*/ 218511 h 4939827"/>
              <a:gd name="connsiteX127" fmla="*/ 3629977 w 12192000"/>
              <a:gd name="connsiteY127" fmla="*/ 218664 h 4939827"/>
              <a:gd name="connsiteX128" fmla="*/ 3636217 w 12192000"/>
              <a:gd name="connsiteY128" fmla="*/ 220048 h 4939827"/>
              <a:gd name="connsiteX129" fmla="*/ 3709484 w 12192000"/>
              <a:gd name="connsiteY129" fmla="*/ 186927 h 4939827"/>
              <a:gd name="connsiteX130" fmla="*/ 3761342 w 12192000"/>
              <a:gd name="connsiteY130" fmla="*/ 177474 h 4939827"/>
              <a:gd name="connsiteX131" fmla="*/ 3799748 w 12192000"/>
              <a:gd name="connsiteY131" fmla="*/ 167154 h 4939827"/>
              <a:gd name="connsiteX132" fmla="*/ 3922756 w 12192000"/>
              <a:gd name="connsiteY132" fmla="*/ 194044 h 4939827"/>
              <a:gd name="connsiteX133" fmla="*/ 4028476 w 12192000"/>
              <a:gd name="connsiteY133" fmla="*/ 223679 h 4939827"/>
              <a:gd name="connsiteX134" fmla="*/ 4191582 w 12192000"/>
              <a:gd name="connsiteY134" fmla="*/ 238952 h 4939827"/>
              <a:gd name="connsiteX135" fmla="*/ 4251024 w 12192000"/>
              <a:gd name="connsiteY135" fmla="*/ 240874 h 4939827"/>
              <a:gd name="connsiteX136" fmla="*/ 4355275 w 12192000"/>
              <a:gd name="connsiteY136" fmla="*/ 260205 h 4939827"/>
              <a:gd name="connsiteX137" fmla="*/ 4423807 w 12192000"/>
              <a:gd name="connsiteY137" fmla="*/ 270366 h 4939827"/>
              <a:gd name="connsiteX138" fmla="*/ 4558432 w 12192000"/>
              <a:gd name="connsiteY138" fmla="*/ 269194 h 4939827"/>
              <a:gd name="connsiteX139" fmla="*/ 4635061 w 12192000"/>
              <a:gd name="connsiteY139" fmla="*/ 280682 h 4939827"/>
              <a:gd name="connsiteX140" fmla="*/ 4807427 w 12192000"/>
              <a:gd name="connsiteY140" fmla="*/ 276835 h 4939827"/>
              <a:gd name="connsiteX141" fmla="*/ 5028933 w 12192000"/>
              <a:gd name="connsiteY141" fmla="*/ 183887 h 4939827"/>
              <a:gd name="connsiteX142" fmla="*/ 5093642 w 12192000"/>
              <a:gd name="connsiteY142" fmla="*/ 177214 h 4939827"/>
              <a:gd name="connsiteX143" fmla="*/ 5102642 w 12192000"/>
              <a:gd name="connsiteY143" fmla="*/ 186816 h 4939827"/>
              <a:gd name="connsiteX144" fmla="*/ 5193590 w 12192000"/>
              <a:gd name="connsiteY144" fmla="*/ 156458 h 4939827"/>
              <a:gd name="connsiteX145" fmla="*/ 5323922 w 12192000"/>
              <a:gd name="connsiteY145" fmla="*/ 146332 h 4939827"/>
              <a:gd name="connsiteX146" fmla="*/ 5421860 w 12192000"/>
              <a:gd name="connsiteY146" fmla="*/ 167298 h 4939827"/>
              <a:gd name="connsiteX147" fmla="*/ 5476948 w 12192000"/>
              <a:gd name="connsiteY147" fmla="*/ 173249 h 4939827"/>
              <a:gd name="connsiteX148" fmla="*/ 5516842 w 12192000"/>
              <a:gd name="connsiteY148" fmla="*/ 184018 h 4939827"/>
              <a:gd name="connsiteX149" fmla="*/ 5619415 w 12192000"/>
              <a:gd name="connsiteY149" fmla="*/ 176781 h 4939827"/>
              <a:gd name="connsiteX150" fmla="*/ 5789867 w 12192000"/>
              <a:gd name="connsiteY150" fmla="*/ 150304 h 4939827"/>
              <a:gd name="connsiteX151" fmla="*/ 5825953 w 12192000"/>
              <a:gd name="connsiteY151" fmla="*/ 147907 h 4939827"/>
              <a:gd name="connsiteX152" fmla="*/ 5856168 w 12192000"/>
              <a:gd name="connsiteY152" fmla="*/ 158719 h 4939827"/>
              <a:gd name="connsiteX153" fmla="*/ 5862476 w 12192000"/>
              <a:gd name="connsiteY153" fmla="*/ 172447 h 4939827"/>
              <a:gd name="connsiteX154" fmla="*/ 5882195 w 12192000"/>
              <a:gd name="connsiteY154" fmla="*/ 173195 h 4939827"/>
              <a:gd name="connsiteX155" fmla="*/ 5887271 w 12192000"/>
              <a:gd name="connsiteY155" fmla="*/ 176084 h 4939827"/>
              <a:gd name="connsiteX156" fmla="*/ 5921577 w 12192000"/>
              <a:gd name="connsiteY156" fmla="*/ 169858 h 4939827"/>
              <a:gd name="connsiteX157" fmla="*/ 5983240 w 12192000"/>
              <a:gd name="connsiteY157" fmla="*/ 152755 h 4939827"/>
              <a:gd name="connsiteX158" fmla="*/ 6152287 w 12192000"/>
              <a:gd name="connsiteY158" fmla="*/ 116736 h 4939827"/>
              <a:gd name="connsiteX159" fmla="*/ 6415830 w 12192000"/>
              <a:gd name="connsiteY159" fmla="*/ 136006 h 4939827"/>
              <a:gd name="connsiteX160" fmla="*/ 6756965 w 12192000"/>
              <a:gd name="connsiteY160" fmla="*/ 57636 h 4939827"/>
              <a:gd name="connsiteX161" fmla="*/ 6819400 w 12192000"/>
              <a:gd name="connsiteY161" fmla="*/ 30742 h 4939827"/>
              <a:gd name="connsiteX162" fmla="*/ 6986370 w 12192000"/>
              <a:gd name="connsiteY162" fmla="*/ 12659 h 4939827"/>
              <a:gd name="connsiteX163" fmla="*/ 6989536 w 12192000"/>
              <a:gd name="connsiteY163" fmla="*/ 14528 h 4939827"/>
              <a:gd name="connsiteX164" fmla="*/ 7015933 w 12192000"/>
              <a:gd name="connsiteY164" fmla="*/ 9653 h 4939827"/>
              <a:gd name="connsiteX165" fmla="*/ 7020592 w 12192000"/>
              <a:gd name="connsiteY165" fmla="*/ 1651 h 4939827"/>
              <a:gd name="connsiteX166" fmla="*/ 7025905 w 12192000"/>
              <a:gd name="connsiteY166"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52584 w 12192000"/>
              <a:gd name="connsiteY17" fmla="*/ 170181 h 4939827"/>
              <a:gd name="connsiteX18" fmla="*/ 8009534 w 12192000"/>
              <a:gd name="connsiteY18" fmla="*/ 176441 h 4939827"/>
              <a:gd name="connsiteX19" fmla="*/ 8058681 w 12192000"/>
              <a:gd name="connsiteY19" fmla="*/ 219431 h 4939827"/>
              <a:gd name="connsiteX20" fmla="*/ 8126175 w 12192000"/>
              <a:gd name="connsiteY20" fmla="*/ 240005 h 4939827"/>
              <a:gd name="connsiteX21" fmla="*/ 8166439 w 12192000"/>
              <a:gd name="connsiteY21" fmla="*/ 252699 h 4939827"/>
              <a:gd name="connsiteX22" fmla="*/ 8281371 w 12192000"/>
              <a:gd name="connsiteY22" fmla="*/ 256875 h 4939827"/>
              <a:gd name="connsiteX23" fmla="*/ 8381609 w 12192000"/>
              <a:gd name="connsiteY23" fmla="*/ 240618 h 4939827"/>
              <a:gd name="connsiteX24" fmla="*/ 8406759 w 12192000"/>
              <a:gd name="connsiteY24" fmla="*/ 232517 h 4939827"/>
              <a:gd name="connsiteX25" fmla="*/ 8426506 w 12192000"/>
              <a:gd name="connsiteY25" fmla="*/ 241842 h 4939827"/>
              <a:gd name="connsiteX26" fmla="*/ 8427949 w 12192000"/>
              <a:gd name="connsiteY26" fmla="*/ 240981 h 4939827"/>
              <a:gd name="connsiteX27" fmla="*/ 8441468 w 12192000"/>
              <a:gd name="connsiteY27" fmla="*/ 241157 h 4939827"/>
              <a:gd name="connsiteX28" fmla="*/ 8565757 w 12192000"/>
              <a:gd name="connsiteY28" fmla="*/ 255317 h 4939827"/>
              <a:gd name="connsiteX29" fmla="*/ 8573171 w 12192000"/>
              <a:gd name="connsiteY29" fmla="*/ 258426 h 4939827"/>
              <a:gd name="connsiteX30" fmla="*/ 8573548 w 12192000"/>
              <a:gd name="connsiteY30" fmla="*/ 258241 h 4939827"/>
              <a:gd name="connsiteX31" fmla="*/ 8581827 w 12192000"/>
              <a:gd name="connsiteY31" fmla="*/ 261028 h 4939827"/>
              <a:gd name="connsiteX32" fmla="*/ 8586687 w 12192000"/>
              <a:gd name="connsiteY32" fmla="*/ 264089 h 4939827"/>
              <a:gd name="connsiteX33" fmla="*/ 8601067 w 12192000"/>
              <a:gd name="connsiteY33" fmla="*/ 270114 h 4939827"/>
              <a:gd name="connsiteX34" fmla="*/ 8672650 w 12192000"/>
              <a:gd name="connsiteY34" fmla="*/ 254821 h 4939827"/>
              <a:gd name="connsiteX35" fmla="*/ 8785543 w 12192000"/>
              <a:gd name="connsiteY35" fmla="*/ 263406 h 4939827"/>
              <a:gd name="connsiteX36" fmla="*/ 8830588 w 12192000"/>
              <a:gd name="connsiteY36" fmla="*/ 265483 h 4939827"/>
              <a:gd name="connsiteX37" fmla="*/ 8905142 w 12192000"/>
              <a:gd name="connsiteY37" fmla="*/ 264958 h 4939827"/>
              <a:gd name="connsiteX38" fmla="*/ 8968582 w 12192000"/>
              <a:gd name="connsiteY38" fmla="*/ 262728 h 4939827"/>
              <a:gd name="connsiteX39" fmla="*/ 8972994 w 12192000"/>
              <a:gd name="connsiteY39" fmla="*/ 263284 h 4939827"/>
              <a:gd name="connsiteX40" fmla="*/ 9004605 w 12192000"/>
              <a:gd name="connsiteY40" fmla="*/ 258041 h 4939827"/>
              <a:gd name="connsiteX41" fmla="*/ 9016165 w 12192000"/>
              <a:gd name="connsiteY41" fmla="*/ 261258 h 4939827"/>
              <a:gd name="connsiteX42" fmla="*/ 9043297 w 12192000"/>
              <a:gd name="connsiteY42" fmla="*/ 281547 h 4939827"/>
              <a:gd name="connsiteX43" fmla="*/ 9048315 w 12192000"/>
              <a:gd name="connsiteY43" fmla="*/ 279264 h 4939827"/>
              <a:gd name="connsiteX44" fmla="*/ 9054706 w 12192000"/>
              <a:gd name="connsiteY44" fmla="*/ 278538 h 4939827"/>
              <a:gd name="connsiteX45" fmla="*/ 9070919 w 12192000"/>
              <a:gd name="connsiteY45" fmla="*/ 281810 h 4939827"/>
              <a:gd name="connsiteX46" fmla="*/ 9076813 w 12192000"/>
              <a:gd name="connsiteY46" fmla="*/ 283909 h 4939827"/>
              <a:gd name="connsiteX47" fmla="*/ 9085871 w 12192000"/>
              <a:gd name="connsiteY47" fmla="*/ 285133 h 4939827"/>
              <a:gd name="connsiteX48" fmla="*/ 9086159 w 12192000"/>
              <a:gd name="connsiteY48" fmla="*/ 284887 h 4939827"/>
              <a:gd name="connsiteX49" fmla="*/ 9134606 w 12192000"/>
              <a:gd name="connsiteY49" fmla="*/ 288168 h 4939827"/>
              <a:gd name="connsiteX50" fmla="*/ 9195590 w 12192000"/>
              <a:gd name="connsiteY50" fmla="*/ 279568 h 4939827"/>
              <a:gd name="connsiteX51" fmla="*/ 9219336 w 12192000"/>
              <a:gd name="connsiteY51" fmla="*/ 278133 h 4939827"/>
              <a:gd name="connsiteX52" fmla="*/ 9232362 w 12192000"/>
              <a:gd name="connsiteY52" fmla="*/ 275894 h 4939827"/>
              <a:gd name="connsiteX53" fmla="*/ 9233396 w 12192000"/>
              <a:gd name="connsiteY53" fmla="*/ 274803 h 4939827"/>
              <a:gd name="connsiteX54" fmla="*/ 9256213 w 12192000"/>
              <a:gd name="connsiteY54" fmla="*/ 281576 h 4939827"/>
              <a:gd name="connsiteX55" fmla="*/ 9262377 w 12192000"/>
              <a:gd name="connsiteY55" fmla="*/ 286635 h 4939827"/>
              <a:gd name="connsiteX56" fmla="*/ 9287089 w 12192000"/>
              <a:gd name="connsiteY56" fmla="*/ 303891 h 4939827"/>
              <a:gd name="connsiteX57" fmla="*/ 9371484 w 12192000"/>
              <a:gd name="connsiteY57" fmla="*/ 329634 h 4939827"/>
              <a:gd name="connsiteX58" fmla="*/ 9404829 w 12192000"/>
              <a:gd name="connsiteY58" fmla="*/ 339038 h 4939827"/>
              <a:gd name="connsiteX59" fmla="*/ 9427021 w 12192000"/>
              <a:gd name="connsiteY59" fmla="*/ 358784 h 4939827"/>
              <a:gd name="connsiteX60" fmla="*/ 9670844 w 12192000"/>
              <a:gd name="connsiteY60" fmla="*/ 405128 h 4939827"/>
              <a:gd name="connsiteX61" fmla="*/ 9816083 w 12192000"/>
              <a:gd name="connsiteY61" fmla="*/ 416573 h 4939827"/>
              <a:gd name="connsiteX62" fmla="*/ 9936741 w 12192000"/>
              <a:gd name="connsiteY62" fmla="*/ 437044 h 4939827"/>
              <a:gd name="connsiteX63" fmla="*/ 10050093 w 12192000"/>
              <a:gd name="connsiteY63" fmla="*/ 443783 h 4939827"/>
              <a:gd name="connsiteX64" fmla="*/ 10130090 w 12192000"/>
              <a:gd name="connsiteY64" fmla="*/ 459520 h 4939827"/>
              <a:gd name="connsiteX65" fmla="*/ 10173456 w 12192000"/>
              <a:gd name="connsiteY65" fmla="*/ 457749 h 4939827"/>
              <a:gd name="connsiteX66" fmla="*/ 10218232 w 12192000"/>
              <a:gd name="connsiteY66" fmla="*/ 459820 h 4939827"/>
              <a:gd name="connsiteX67" fmla="*/ 10354176 w 12192000"/>
              <a:gd name="connsiteY67" fmla="*/ 471377 h 4939827"/>
              <a:gd name="connsiteX68" fmla="*/ 10430681 w 12192000"/>
              <a:gd name="connsiteY68" fmla="*/ 481226 h 4939827"/>
              <a:gd name="connsiteX69" fmla="*/ 10478169 w 12192000"/>
              <a:gd name="connsiteY69" fmla="*/ 481774 h 4939827"/>
              <a:gd name="connsiteX70" fmla="*/ 10540907 w 12192000"/>
              <a:gd name="connsiteY70" fmla="*/ 485607 h 4939827"/>
              <a:gd name="connsiteX71" fmla="*/ 10614941 w 12192000"/>
              <a:gd name="connsiteY71" fmla="*/ 487592 h 4939827"/>
              <a:gd name="connsiteX72" fmla="*/ 10674098 w 12192000"/>
              <a:gd name="connsiteY72" fmla="*/ 521656 h 4939827"/>
              <a:gd name="connsiteX73" fmla="*/ 10874834 w 12192000"/>
              <a:gd name="connsiteY73" fmla="*/ 574867 h 4939827"/>
              <a:gd name="connsiteX74" fmla="*/ 10944981 w 12192000"/>
              <a:gd name="connsiteY74" fmla="*/ 615042 h 4939827"/>
              <a:gd name="connsiteX75" fmla="*/ 11006376 w 12192000"/>
              <a:gd name="connsiteY75" fmla="*/ 645957 h 4939827"/>
              <a:gd name="connsiteX76" fmla="*/ 11076308 w 12192000"/>
              <a:gd name="connsiteY76" fmla="*/ 675698 h 4939827"/>
              <a:gd name="connsiteX77" fmla="*/ 11148789 w 12192000"/>
              <a:gd name="connsiteY77" fmla="*/ 685041 h 4939827"/>
              <a:gd name="connsiteX78" fmla="*/ 11249129 w 12192000"/>
              <a:gd name="connsiteY78" fmla="*/ 684218 h 4939827"/>
              <a:gd name="connsiteX79" fmla="*/ 11299915 w 12192000"/>
              <a:gd name="connsiteY79" fmla="*/ 692177 h 4939827"/>
              <a:gd name="connsiteX80" fmla="*/ 11386973 w 12192000"/>
              <a:gd name="connsiteY80" fmla="*/ 708209 h 4939827"/>
              <a:gd name="connsiteX81" fmla="*/ 11500105 w 12192000"/>
              <a:gd name="connsiteY81" fmla="*/ 735014 h 4939827"/>
              <a:gd name="connsiteX82" fmla="*/ 11621735 w 12192000"/>
              <a:gd name="connsiteY82" fmla="*/ 789584 h 4939827"/>
              <a:gd name="connsiteX83" fmla="*/ 11691200 w 12192000"/>
              <a:gd name="connsiteY83" fmla="*/ 867902 h 4939827"/>
              <a:gd name="connsiteX84" fmla="*/ 11819427 w 12192000"/>
              <a:gd name="connsiteY84" fmla="*/ 911634 h 4939827"/>
              <a:gd name="connsiteX85" fmla="*/ 11969720 w 12192000"/>
              <a:gd name="connsiteY85" fmla="*/ 964737 h 4939827"/>
              <a:gd name="connsiteX86" fmla="*/ 12055766 w 12192000"/>
              <a:gd name="connsiteY86" fmla="*/ 991268 h 4939827"/>
              <a:gd name="connsiteX87" fmla="*/ 12171539 w 12192000"/>
              <a:gd name="connsiteY87" fmla="*/ 995427 h 4939827"/>
              <a:gd name="connsiteX88" fmla="*/ 12187831 w 12192000"/>
              <a:gd name="connsiteY88" fmla="*/ 996580 h 4939827"/>
              <a:gd name="connsiteX89" fmla="*/ 12192000 w 12192000"/>
              <a:gd name="connsiteY89" fmla="*/ 996726 h 4939827"/>
              <a:gd name="connsiteX90" fmla="*/ 12192000 w 12192000"/>
              <a:gd name="connsiteY90" fmla="*/ 4939827 h 4939827"/>
              <a:gd name="connsiteX91" fmla="*/ 0 w 12192000"/>
              <a:gd name="connsiteY91" fmla="*/ 4939827 h 4939827"/>
              <a:gd name="connsiteX92" fmla="*/ 0 w 12192000"/>
              <a:gd name="connsiteY92" fmla="*/ 512043 h 4939827"/>
              <a:gd name="connsiteX93" fmla="*/ 7381 w 12192000"/>
              <a:gd name="connsiteY93" fmla="*/ 512580 h 4939827"/>
              <a:gd name="connsiteX94" fmla="*/ 100029 w 12192000"/>
              <a:gd name="connsiteY94" fmla="*/ 504758 h 4939827"/>
              <a:gd name="connsiteX95" fmla="*/ 155244 w 12192000"/>
              <a:gd name="connsiteY95" fmla="*/ 525130 h 4939827"/>
              <a:gd name="connsiteX96" fmla="*/ 254366 w 12192000"/>
              <a:gd name="connsiteY96" fmla="*/ 534449 h 4939827"/>
              <a:gd name="connsiteX97" fmla="*/ 447292 w 12192000"/>
              <a:gd name="connsiteY97" fmla="*/ 542725 h 4939827"/>
              <a:gd name="connsiteX98" fmla="*/ 628105 w 12192000"/>
              <a:gd name="connsiteY98" fmla="*/ 547853 h 4939827"/>
              <a:gd name="connsiteX99" fmla="*/ 783146 w 12192000"/>
              <a:gd name="connsiteY99" fmla="*/ 591799 h 4939827"/>
              <a:gd name="connsiteX100" fmla="*/ 1043676 w 12192000"/>
              <a:gd name="connsiteY100" fmla="*/ 591887 h 4939827"/>
              <a:gd name="connsiteX101" fmla="*/ 1281816 w 12192000"/>
              <a:gd name="connsiteY101" fmla="*/ 520946 h 4939827"/>
              <a:gd name="connsiteX102" fmla="*/ 1486347 w 12192000"/>
              <a:gd name="connsiteY102" fmla="*/ 487310 h 4939827"/>
              <a:gd name="connsiteX103" fmla="*/ 1568079 w 12192000"/>
              <a:gd name="connsiteY103" fmla="*/ 462531 h 4939827"/>
              <a:gd name="connsiteX104" fmla="*/ 1622516 w 12192000"/>
              <a:gd name="connsiteY104" fmla="*/ 466058 h 4939827"/>
              <a:gd name="connsiteX105" fmla="*/ 1655457 w 12192000"/>
              <a:gd name="connsiteY105" fmla="*/ 465359 h 4939827"/>
              <a:gd name="connsiteX106" fmla="*/ 1717454 w 12192000"/>
              <a:gd name="connsiteY106" fmla="*/ 417203 h 4939827"/>
              <a:gd name="connsiteX107" fmla="*/ 1913794 w 12192000"/>
              <a:gd name="connsiteY107" fmla="*/ 365255 h 4939827"/>
              <a:gd name="connsiteX108" fmla="*/ 2129762 w 12192000"/>
              <a:gd name="connsiteY108" fmla="*/ 367832 h 4939827"/>
              <a:gd name="connsiteX109" fmla="*/ 2376970 w 12192000"/>
              <a:gd name="connsiteY109" fmla="*/ 350129 h 4939827"/>
              <a:gd name="connsiteX110" fmla="*/ 2480155 w 12192000"/>
              <a:gd name="connsiteY110" fmla="*/ 359227 h 4939827"/>
              <a:gd name="connsiteX111" fmla="*/ 2586782 w 12192000"/>
              <a:gd name="connsiteY111" fmla="*/ 339352 h 4939827"/>
              <a:gd name="connsiteX112" fmla="*/ 2679617 w 12192000"/>
              <a:gd name="connsiteY112" fmla="*/ 305383 h 4939827"/>
              <a:gd name="connsiteX113" fmla="*/ 2788947 w 12192000"/>
              <a:gd name="connsiteY113" fmla="*/ 250375 h 4939827"/>
              <a:gd name="connsiteX114" fmla="*/ 2965530 w 12192000"/>
              <a:gd name="connsiteY114" fmla="*/ 245958 h 4939827"/>
              <a:gd name="connsiteX115" fmla="*/ 3103677 w 12192000"/>
              <a:gd name="connsiteY115" fmla="*/ 209527 h 4939827"/>
              <a:gd name="connsiteX116" fmla="*/ 3126759 w 12192000"/>
              <a:gd name="connsiteY116" fmla="*/ 211226 h 4939827"/>
              <a:gd name="connsiteX117" fmla="*/ 3164020 w 12192000"/>
              <a:gd name="connsiteY117" fmla="*/ 212779 h 4939827"/>
              <a:gd name="connsiteX118" fmla="*/ 3285019 w 12192000"/>
              <a:gd name="connsiteY118" fmla="*/ 220535 h 4939827"/>
              <a:gd name="connsiteX119" fmla="*/ 3365154 w 12192000"/>
              <a:gd name="connsiteY119" fmla="*/ 226416 h 4939827"/>
              <a:gd name="connsiteX120" fmla="*/ 3367507 w 12192000"/>
              <a:gd name="connsiteY120" fmla="*/ 225416 h 4939827"/>
              <a:gd name="connsiteX121" fmla="*/ 3387567 w 12192000"/>
              <a:gd name="connsiteY121" fmla="*/ 227103 h 4939827"/>
              <a:gd name="connsiteX122" fmla="*/ 3498001 w 12192000"/>
              <a:gd name="connsiteY122" fmla="*/ 231941 h 4939827"/>
              <a:gd name="connsiteX123" fmla="*/ 3561557 w 12192000"/>
              <a:gd name="connsiteY123" fmla="*/ 228095 h 4939827"/>
              <a:gd name="connsiteX124" fmla="*/ 3611920 w 12192000"/>
              <a:gd name="connsiteY124" fmla="*/ 218094 h 4939827"/>
              <a:gd name="connsiteX125" fmla="*/ 3620528 w 12192000"/>
              <a:gd name="connsiteY125" fmla="*/ 218788 h 4939827"/>
              <a:gd name="connsiteX126" fmla="*/ 3620766 w 12192000"/>
              <a:gd name="connsiteY126" fmla="*/ 218511 h 4939827"/>
              <a:gd name="connsiteX127" fmla="*/ 3629977 w 12192000"/>
              <a:gd name="connsiteY127" fmla="*/ 218664 h 4939827"/>
              <a:gd name="connsiteX128" fmla="*/ 3636217 w 12192000"/>
              <a:gd name="connsiteY128" fmla="*/ 220048 h 4939827"/>
              <a:gd name="connsiteX129" fmla="*/ 3709484 w 12192000"/>
              <a:gd name="connsiteY129" fmla="*/ 186927 h 4939827"/>
              <a:gd name="connsiteX130" fmla="*/ 3761342 w 12192000"/>
              <a:gd name="connsiteY130" fmla="*/ 177474 h 4939827"/>
              <a:gd name="connsiteX131" fmla="*/ 3799748 w 12192000"/>
              <a:gd name="connsiteY131" fmla="*/ 167154 h 4939827"/>
              <a:gd name="connsiteX132" fmla="*/ 3922756 w 12192000"/>
              <a:gd name="connsiteY132" fmla="*/ 194044 h 4939827"/>
              <a:gd name="connsiteX133" fmla="*/ 4028476 w 12192000"/>
              <a:gd name="connsiteY133" fmla="*/ 223679 h 4939827"/>
              <a:gd name="connsiteX134" fmla="*/ 4191582 w 12192000"/>
              <a:gd name="connsiteY134" fmla="*/ 238952 h 4939827"/>
              <a:gd name="connsiteX135" fmla="*/ 4251024 w 12192000"/>
              <a:gd name="connsiteY135" fmla="*/ 240874 h 4939827"/>
              <a:gd name="connsiteX136" fmla="*/ 4355275 w 12192000"/>
              <a:gd name="connsiteY136" fmla="*/ 260205 h 4939827"/>
              <a:gd name="connsiteX137" fmla="*/ 4423807 w 12192000"/>
              <a:gd name="connsiteY137" fmla="*/ 270366 h 4939827"/>
              <a:gd name="connsiteX138" fmla="*/ 4558432 w 12192000"/>
              <a:gd name="connsiteY138" fmla="*/ 269194 h 4939827"/>
              <a:gd name="connsiteX139" fmla="*/ 4635061 w 12192000"/>
              <a:gd name="connsiteY139" fmla="*/ 280682 h 4939827"/>
              <a:gd name="connsiteX140" fmla="*/ 4807427 w 12192000"/>
              <a:gd name="connsiteY140" fmla="*/ 276835 h 4939827"/>
              <a:gd name="connsiteX141" fmla="*/ 5028933 w 12192000"/>
              <a:gd name="connsiteY141" fmla="*/ 183887 h 4939827"/>
              <a:gd name="connsiteX142" fmla="*/ 5093642 w 12192000"/>
              <a:gd name="connsiteY142" fmla="*/ 177214 h 4939827"/>
              <a:gd name="connsiteX143" fmla="*/ 5102642 w 12192000"/>
              <a:gd name="connsiteY143" fmla="*/ 186816 h 4939827"/>
              <a:gd name="connsiteX144" fmla="*/ 5193590 w 12192000"/>
              <a:gd name="connsiteY144" fmla="*/ 156458 h 4939827"/>
              <a:gd name="connsiteX145" fmla="*/ 5323922 w 12192000"/>
              <a:gd name="connsiteY145" fmla="*/ 146332 h 4939827"/>
              <a:gd name="connsiteX146" fmla="*/ 5421860 w 12192000"/>
              <a:gd name="connsiteY146" fmla="*/ 167298 h 4939827"/>
              <a:gd name="connsiteX147" fmla="*/ 5476948 w 12192000"/>
              <a:gd name="connsiteY147" fmla="*/ 173249 h 4939827"/>
              <a:gd name="connsiteX148" fmla="*/ 5516842 w 12192000"/>
              <a:gd name="connsiteY148" fmla="*/ 184018 h 4939827"/>
              <a:gd name="connsiteX149" fmla="*/ 5619415 w 12192000"/>
              <a:gd name="connsiteY149" fmla="*/ 176781 h 4939827"/>
              <a:gd name="connsiteX150" fmla="*/ 5789867 w 12192000"/>
              <a:gd name="connsiteY150" fmla="*/ 150304 h 4939827"/>
              <a:gd name="connsiteX151" fmla="*/ 5825953 w 12192000"/>
              <a:gd name="connsiteY151" fmla="*/ 147907 h 4939827"/>
              <a:gd name="connsiteX152" fmla="*/ 5856168 w 12192000"/>
              <a:gd name="connsiteY152" fmla="*/ 158719 h 4939827"/>
              <a:gd name="connsiteX153" fmla="*/ 5862476 w 12192000"/>
              <a:gd name="connsiteY153" fmla="*/ 172447 h 4939827"/>
              <a:gd name="connsiteX154" fmla="*/ 5882195 w 12192000"/>
              <a:gd name="connsiteY154" fmla="*/ 173195 h 4939827"/>
              <a:gd name="connsiteX155" fmla="*/ 5887271 w 12192000"/>
              <a:gd name="connsiteY155" fmla="*/ 176084 h 4939827"/>
              <a:gd name="connsiteX156" fmla="*/ 5921577 w 12192000"/>
              <a:gd name="connsiteY156" fmla="*/ 169858 h 4939827"/>
              <a:gd name="connsiteX157" fmla="*/ 5983240 w 12192000"/>
              <a:gd name="connsiteY157" fmla="*/ 152755 h 4939827"/>
              <a:gd name="connsiteX158" fmla="*/ 6152287 w 12192000"/>
              <a:gd name="connsiteY158" fmla="*/ 116736 h 4939827"/>
              <a:gd name="connsiteX159" fmla="*/ 6415830 w 12192000"/>
              <a:gd name="connsiteY159" fmla="*/ 136006 h 4939827"/>
              <a:gd name="connsiteX160" fmla="*/ 6756965 w 12192000"/>
              <a:gd name="connsiteY160" fmla="*/ 57636 h 4939827"/>
              <a:gd name="connsiteX161" fmla="*/ 6819400 w 12192000"/>
              <a:gd name="connsiteY161" fmla="*/ 30742 h 4939827"/>
              <a:gd name="connsiteX162" fmla="*/ 6986370 w 12192000"/>
              <a:gd name="connsiteY162" fmla="*/ 12659 h 4939827"/>
              <a:gd name="connsiteX163" fmla="*/ 6989536 w 12192000"/>
              <a:gd name="connsiteY163" fmla="*/ 14528 h 4939827"/>
              <a:gd name="connsiteX164" fmla="*/ 7015933 w 12192000"/>
              <a:gd name="connsiteY164" fmla="*/ 9653 h 4939827"/>
              <a:gd name="connsiteX165" fmla="*/ 7020592 w 12192000"/>
              <a:gd name="connsiteY165" fmla="*/ 1651 h 4939827"/>
              <a:gd name="connsiteX166" fmla="*/ 7025905 w 12192000"/>
              <a:gd name="connsiteY166"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52584 w 12192000"/>
              <a:gd name="connsiteY17" fmla="*/ 170181 h 4939827"/>
              <a:gd name="connsiteX18" fmla="*/ 8009534 w 12192000"/>
              <a:gd name="connsiteY18" fmla="*/ 176441 h 4939827"/>
              <a:gd name="connsiteX19" fmla="*/ 8058681 w 12192000"/>
              <a:gd name="connsiteY19" fmla="*/ 219431 h 4939827"/>
              <a:gd name="connsiteX20" fmla="*/ 8126175 w 12192000"/>
              <a:gd name="connsiteY20" fmla="*/ 240005 h 4939827"/>
              <a:gd name="connsiteX21" fmla="*/ 8166439 w 12192000"/>
              <a:gd name="connsiteY21" fmla="*/ 252699 h 4939827"/>
              <a:gd name="connsiteX22" fmla="*/ 8281371 w 12192000"/>
              <a:gd name="connsiteY22" fmla="*/ 256875 h 4939827"/>
              <a:gd name="connsiteX23" fmla="*/ 8381609 w 12192000"/>
              <a:gd name="connsiteY23" fmla="*/ 240618 h 4939827"/>
              <a:gd name="connsiteX24" fmla="*/ 8406759 w 12192000"/>
              <a:gd name="connsiteY24" fmla="*/ 232517 h 4939827"/>
              <a:gd name="connsiteX25" fmla="*/ 8426506 w 12192000"/>
              <a:gd name="connsiteY25" fmla="*/ 241842 h 4939827"/>
              <a:gd name="connsiteX26" fmla="*/ 8427949 w 12192000"/>
              <a:gd name="connsiteY26" fmla="*/ 240981 h 4939827"/>
              <a:gd name="connsiteX27" fmla="*/ 8441468 w 12192000"/>
              <a:gd name="connsiteY27" fmla="*/ 241157 h 4939827"/>
              <a:gd name="connsiteX28" fmla="*/ 8565757 w 12192000"/>
              <a:gd name="connsiteY28" fmla="*/ 255317 h 4939827"/>
              <a:gd name="connsiteX29" fmla="*/ 8573171 w 12192000"/>
              <a:gd name="connsiteY29" fmla="*/ 258426 h 4939827"/>
              <a:gd name="connsiteX30" fmla="*/ 8573548 w 12192000"/>
              <a:gd name="connsiteY30" fmla="*/ 258241 h 4939827"/>
              <a:gd name="connsiteX31" fmla="*/ 8581827 w 12192000"/>
              <a:gd name="connsiteY31" fmla="*/ 261028 h 4939827"/>
              <a:gd name="connsiteX32" fmla="*/ 8586687 w 12192000"/>
              <a:gd name="connsiteY32" fmla="*/ 264089 h 4939827"/>
              <a:gd name="connsiteX33" fmla="*/ 8601067 w 12192000"/>
              <a:gd name="connsiteY33" fmla="*/ 270114 h 4939827"/>
              <a:gd name="connsiteX34" fmla="*/ 8672650 w 12192000"/>
              <a:gd name="connsiteY34" fmla="*/ 254821 h 4939827"/>
              <a:gd name="connsiteX35" fmla="*/ 8785543 w 12192000"/>
              <a:gd name="connsiteY35" fmla="*/ 263406 h 4939827"/>
              <a:gd name="connsiteX36" fmla="*/ 8830588 w 12192000"/>
              <a:gd name="connsiteY36" fmla="*/ 265483 h 4939827"/>
              <a:gd name="connsiteX37" fmla="*/ 8905142 w 12192000"/>
              <a:gd name="connsiteY37" fmla="*/ 264958 h 4939827"/>
              <a:gd name="connsiteX38" fmla="*/ 8968582 w 12192000"/>
              <a:gd name="connsiteY38" fmla="*/ 262728 h 4939827"/>
              <a:gd name="connsiteX39" fmla="*/ 8972994 w 12192000"/>
              <a:gd name="connsiteY39" fmla="*/ 263284 h 4939827"/>
              <a:gd name="connsiteX40" fmla="*/ 9004605 w 12192000"/>
              <a:gd name="connsiteY40" fmla="*/ 258041 h 4939827"/>
              <a:gd name="connsiteX41" fmla="*/ 9016165 w 12192000"/>
              <a:gd name="connsiteY41" fmla="*/ 261258 h 4939827"/>
              <a:gd name="connsiteX42" fmla="*/ 9043297 w 12192000"/>
              <a:gd name="connsiteY42" fmla="*/ 281547 h 4939827"/>
              <a:gd name="connsiteX43" fmla="*/ 9048315 w 12192000"/>
              <a:gd name="connsiteY43" fmla="*/ 279264 h 4939827"/>
              <a:gd name="connsiteX44" fmla="*/ 9054706 w 12192000"/>
              <a:gd name="connsiteY44" fmla="*/ 278538 h 4939827"/>
              <a:gd name="connsiteX45" fmla="*/ 9070919 w 12192000"/>
              <a:gd name="connsiteY45" fmla="*/ 281810 h 4939827"/>
              <a:gd name="connsiteX46" fmla="*/ 9076813 w 12192000"/>
              <a:gd name="connsiteY46" fmla="*/ 283909 h 4939827"/>
              <a:gd name="connsiteX47" fmla="*/ 9085871 w 12192000"/>
              <a:gd name="connsiteY47" fmla="*/ 285133 h 4939827"/>
              <a:gd name="connsiteX48" fmla="*/ 9086159 w 12192000"/>
              <a:gd name="connsiteY48" fmla="*/ 284887 h 4939827"/>
              <a:gd name="connsiteX49" fmla="*/ 9134606 w 12192000"/>
              <a:gd name="connsiteY49" fmla="*/ 288168 h 4939827"/>
              <a:gd name="connsiteX50" fmla="*/ 9195590 w 12192000"/>
              <a:gd name="connsiteY50" fmla="*/ 279568 h 4939827"/>
              <a:gd name="connsiteX51" fmla="*/ 9219336 w 12192000"/>
              <a:gd name="connsiteY51" fmla="*/ 278133 h 4939827"/>
              <a:gd name="connsiteX52" fmla="*/ 9232362 w 12192000"/>
              <a:gd name="connsiteY52" fmla="*/ 275894 h 4939827"/>
              <a:gd name="connsiteX53" fmla="*/ 9233396 w 12192000"/>
              <a:gd name="connsiteY53" fmla="*/ 274803 h 4939827"/>
              <a:gd name="connsiteX54" fmla="*/ 9256213 w 12192000"/>
              <a:gd name="connsiteY54" fmla="*/ 281576 h 4939827"/>
              <a:gd name="connsiteX55" fmla="*/ 9262377 w 12192000"/>
              <a:gd name="connsiteY55" fmla="*/ 286635 h 4939827"/>
              <a:gd name="connsiteX56" fmla="*/ 9287089 w 12192000"/>
              <a:gd name="connsiteY56" fmla="*/ 303891 h 4939827"/>
              <a:gd name="connsiteX57" fmla="*/ 9371484 w 12192000"/>
              <a:gd name="connsiteY57" fmla="*/ 329634 h 4939827"/>
              <a:gd name="connsiteX58" fmla="*/ 9404829 w 12192000"/>
              <a:gd name="connsiteY58" fmla="*/ 339038 h 4939827"/>
              <a:gd name="connsiteX59" fmla="*/ 9427021 w 12192000"/>
              <a:gd name="connsiteY59" fmla="*/ 358784 h 4939827"/>
              <a:gd name="connsiteX60" fmla="*/ 9670844 w 12192000"/>
              <a:gd name="connsiteY60" fmla="*/ 405128 h 4939827"/>
              <a:gd name="connsiteX61" fmla="*/ 9816083 w 12192000"/>
              <a:gd name="connsiteY61" fmla="*/ 416573 h 4939827"/>
              <a:gd name="connsiteX62" fmla="*/ 9936741 w 12192000"/>
              <a:gd name="connsiteY62" fmla="*/ 437044 h 4939827"/>
              <a:gd name="connsiteX63" fmla="*/ 10050093 w 12192000"/>
              <a:gd name="connsiteY63" fmla="*/ 443783 h 4939827"/>
              <a:gd name="connsiteX64" fmla="*/ 10130090 w 12192000"/>
              <a:gd name="connsiteY64" fmla="*/ 459520 h 4939827"/>
              <a:gd name="connsiteX65" fmla="*/ 10173456 w 12192000"/>
              <a:gd name="connsiteY65" fmla="*/ 457749 h 4939827"/>
              <a:gd name="connsiteX66" fmla="*/ 10218232 w 12192000"/>
              <a:gd name="connsiteY66" fmla="*/ 459820 h 4939827"/>
              <a:gd name="connsiteX67" fmla="*/ 10354176 w 12192000"/>
              <a:gd name="connsiteY67" fmla="*/ 471377 h 4939827"/>
              <a:gd name="connsiteX68" fmla="*/ 10430681 w 12192000"/>
              <a:gd name="connsiteY68" fmla="*/ 481226 h 4939827"/>
              <a:gd name="connsiteX69" fmla="*/ 10478169 w 12192000"/>
              <a:gd name="connsiteY69" fmla="*/ 481774 h 4939827"/>
              <a:gd name="connsiteX70" fmla="*/ 10540907 w 12192000"/>
              <a:gd name="connsiteY70" fmla="*/ 485607 h 4939827"/>
              <a:gd name="connsiteX71" fmla="*/ 10614941 w 12192000"/>
              <a:gd name="connsiteY71" fmla="*/ 487592 h 4939827"/>
              <a:gd name="connsiteX72" fmla="*/ 10674098 w 12192000"/>
              <a:gd name="connsiteY72" fmla="*/ 521656 h 4939827"/>
              <a:gd name="connsiteX73" fmla="*/ 10874834 w 12192000"/>
              <a:gd name="connsiteY73" fmla="*/ 574867 h 4939827"/>
              <a:gd name="connsiteX74" fmla="*/ 10944981 w 12192000"/>
              <a:gd name="connsiteY74" fmla="*/ 615042 h 4939827"/>
              <a:gd name="connsiteX75" fmla="*/ 11006376 w 12192000"/>
              <a:gd name="connsiteY75" fmla="*/ 645957 h 4939827"/>
              <a:gd name="connsiteX76" fmla="*/ 11076308 w 12192000"/>
              <a:gd name="connsiteY76" fmla="*/ 675698 h 4939827"/>
              <a:gd name="connsiteX77" fmla="*/ 11148789 w 12192000"/>
              <a:gd name="connsiteY77" fmla="*/ 685041 h 4939827"/>
              <a:gd name="connsiteX78" fmla="*/ 11249129 w 12192000"/>
              <a:gd name="connsiteY78" fmla="*/ 684218 h 4939827"/>
              <a:gd name="connsiteX79" fmla="*/ 11299915 w 12192000"/>
              <a:gd name="connsiteY79" fmla="*/ 692177 h 4939827"/>
              <a:gd name="connsiteX80" fmla="*/ 11386973 w 12192000"/>
              <a:gd name="connsiteY80" fmla="*/ 708209 h 4939827"/>
              <a:gd name="connsiteX81" fmla="*/ 11500105 w 12192000"/>
              <a:gd name="connsiteY81" fmla="*/ 735014 h 4939827"/>
              <a:gd name="connsiteX82" fmla="*/ 11621735 w 12192000"/>
              <a:gd name="connsiteY82" fmla="*/ 789584 h 4939827"/>
              <a:gd name="connsiteX83" fmla="*/ 11691200 w 12192000"/>
              <a:gd name="connsiteY83" fmla="*/ 867902 h 4939827"/>
              <a:gd name="connsiteX84" fmla="*/ 11819427 w 12192000"/>
              <a:gd name="connsiteY84" fmla="*/ 911634 h 4939827"/>
              <a:gd name="connsiteX85" fmla="*/ 11969720 w 12192000"/>
              <a:gd name="connsiteY85" fmla="*/ 964737 h 4939827"/>
              <a:gd name="connsiteX86" fmla="*/ 12055766 w 12192000"/>
              <a:gd name="connsiteY86" fmla="*/ 991268 h 4939827"/>
              <a:gd name="connsiteX87" fmla="*/ 12171539 w 12192000"/>
              <a:gd name="connsiteY87" fmla="*/ 995427 h 4939827"/>
              <a:gd name="connsiteX88" fmla="*/ 12187831 w 12192000"/>
              <a:gd name="connsiteY88" fmla="*/ 996580 h 4939827"/>
              <a:gd name="connsiteX89" fmla="*/ 12192000 w 12192000"/>
              <a:gd name="connsiteY89" fmla="*/ 996726 h 4939827"/>
              <a:gd name="connsiteX90" fmla="*/ 12192000 w 12192000"/>
              <a:gd name="connsiteY90" fmla="*/ 4939827 h 4939827"/>
              <a:gd name="connsiteX91" fmla="*/ 0 w 12192000"/>
              <a:gd name="connsiteY91" fmla="*/ 4939827 h 4939827"/>
              <a:gd name="connsiteX92" fmla="*/ 0 w 12192000"/>
              <a:gd name="connsiteY92" fmla="*/ 512043 h 4939827"/>
              <a:gd name="connsiteX93" fmla="*/ 7381 w 12192000"/>
              <a:gd name="connsiteY93" fmla="*/ 512580 h 4939827"/>
              <a:gd name="connsiteX94" fmla="*/ 100029 w 12192000"/>
              <a:gd name="connsiteY94" fmla="*/ 504758 h 4939827"/>
              <a:gd name="connsiteX95" fmla="*/ 155244 w 12192000"/>
              <a:gd name="connsiteY95" fmla="*/ 525130 h 4939827"/>
              <a:gd name="connsiteX96" fmla="*/ 254366 w 12192000"/>
              <a:gd name="connsiteY96" fmla="*/ 534449 h 4939827"/>
              <a:gd name="connsiteX97" fmla="*/ 447292 w 12192000"/>
              <a:gd name="connsiteY97" fmla="*/ 542725 h 4939827"/>
              <a:gd name="connsiteX98" fmla="*/ 628105 w 12192000"/>
              <a:gd name="connsiteY98" fmla="*/ 547853 h 4939827"/>
              <a:gd name="connsiteX99" fmla="*/ 783146 w 12192000"/>
              <a:gd name="connsiteY99" fmla="*/ 591799 h 4939827"/>
              <a:gd name="connsiteX100" fmla="*/ 1043676 w 12192000"/>
              <a:gd name="connsiteY100" fmla="*/ 591887 h 4939827"/>
              <a:gd name="connsiteX101" fmla="*/ 1281816 w 12192000"/>
              <a:gd name="connsiteY101" fmla="*/ 520946 h 4939827"/>
              <a:gd name="connsiteX102" fmla="*/ 1486347 w 12192000"/>
              <a:gd name="connsiteY102" fmla="*/ 487310 h 4939827"/>
              <a:gd name="connsiteX103" fmla="*/ 1568079 w 12192000"/>
              <a:gd name="connsiteY103" fmla="*/ 462531 h 4939827"/>
              <a:gd name="connsiteX104" fmla="*/ 1622516 w 12192000"/>
              <a:gd name="connsiteY104" fmla="*/ 466058 h 4939827"/>
              <a:gd name="connsiteX105" fmla="*/ 1655457 w 12192000"/>
              <a:gd name="connsiteY105" fmla="*/ 465359 h 4939827"/>
              <a:gd name="connsiteX106" fmla="*/ 1717454 w 12192000"/>
              <a:gd name="connsiteY106" fmla="*/ 417203 h 4939827"/>
              <a:gd name="connsiteX107" fmla="*/ 1913794 w 12192000"/>
              <a:gd name="connsiteY107" fmla="*/ 365255 h 4939827"/>
              <a:gd name="connsiteX108" fmla="*/ 2129762 w 12192000"/>
              <a:gd name="connsiteY108" fmla="*/ 367832 h 4939827"/>
              <a:gd name="connsiteX109" fmla="*/ 2376970 w 12192000"/>
              <a:gd name="connsiteY109" fmla="*/ 350129 h 4939827"/>
              <a:gd name="connsiteX110" fmla="*/ 2480155 w 12192000"/>
              <a:gd name="connsiteY110" fmla="*/ 359227 h 4939827"/>
              <a:gd name="connsiteX111" fmla="*/ 2586782 w 12192000"/>
              <a:gd name="connsiteY111" fmla="*/ 339352 h 4939827"/>
              <a:gd name="connsiteX112" fmla="*/ 2679617 w 12192000"/>
              <a:gd name="connsiteY112" fmla="*/ 305383 h 4939827"/>
              <a:gd name="connsiteX113" fmla="*/ 2788947 w 12192000"/>
              <a:gd name="connsiteY113" fmla="*/ 250375 h 4939827"/>
              <a:gd name="connsiteX114" fmla="*/ 2965530 w 12192000"/>
              <a:gd name="connsiteY114" fmla="*/ 245958 h 4939827"/>
              <a:gd name="connsiteX115" fmla="*/ 3103677 w 12192000"/>
              <a:gd name="connsiteY115" fmla="*/ 209527 h 4939827"/>
              <a:gd name="connsiteX116" fmla="*/ 3126759 w 12192000"/>
              <a:gd name="connsiteY116" fmla="*/ 211226 h 4939827"/>
              <a:gd name="connsiteX117" fmla="*/ 3164020 w 12192000"/>
              <a:gd name="connsiteY117" fmla="*/ 212779 h 4939827"/>
              <a:gd name="connsiteX118" fmla="*/ 3285019 w 12192000"/>
              <a:gd name="connsiteY118" fmla="*/ 220535 h 4939827"/>
              <a:gd name="connsiteX119" fmla="*/ 3365154 w 12192000"/>
              <a:gd name="connsiteY119" fmla="*/ 226416 h 4939827"/>
              <a:gd name="connsiteX120" fmla="*/ 3367507 w 12192000"/>
              <a:gd name="connsiteY120" fmla="*/ 225416 h 4939827"/>
              <a:gd name="connsiteX121" fmla="*/ 3387567 w 12192000"/>
              <a:gd name="connsiteY121" fmla="*/ 227103 h 4939827"/>
              <a:gd name="connsiteX122" fmla="*/ 3498001 w 12192000"/>
              <a:gd name="connsiteY122" fmla="*/ 231941 h 4939827"/>
              <a:gd name="connsiteX123" fmla="*/ 3561557 w 12192000"/>
              <a:gd name="connsiteY123" fmla="*/ 228095 h 4939827"/>
              <a:gd name="connsiteX124" fmla="*/ 3611920 w 12192000"/>
              <a:gd name="connsiteY124" fmla="*/ 218094 h 4939827"/>
              <a:gd name="connsiteX125" fmla="*/ 3620528 w 12192000"/>
              <a:gd name="connsiteY125" fmla="*/ 218788 h 4939827"/>
              <a:gd name="connsiteX126" fmla="*/ 3620766 w 12192000"/>
              <a:gd name="connsiteY126" fmla="*/ 218511 h 4939827"/>
              <a:gd name="connsiteX127" fmla="*/ 3629977 w 12192000"/>
              <a:gd name="connsiteY127" fmla="*/ 218664 h 4939827"/>
              <a:gd name="connsiteX128" fmla="*/ 3636217 w 12192000"/>
              <a:gd name="connsiteY128" fmla="*/ 220048 h 4939827"/>
              <a:gd name="connsiteX129" fmla="*/ 3709484 w 12192000"/>
              <a:gd name="connsiteY129" fmla="*/ 186927 h 4939827"/>
              <a:gd name="connsiteX130" fmla="*/ 3761342 w 12192000"/>
              <a:gd name="connsiteY130" fmla="*/ 177474 h 4939827"/>
              <a:gd name="connsiteX131" fmla="*/ 3799748 w 12192000"/>
              <a:gd name="connsiteY131" fmla="*/ 167154 h 4939827"/>
              <a:gd name="connsiteX132" fmla="*/ 3922756 w 12192000"/>
              <a:gd name="connsiteY132" fmla="*/ 194044 h 4939827"/>
              <a:gd name="connsiteX133" fmla="*/ 4028476 w 12192000"/>
              <a:gd name="connsiteY133" fmla="*/ 223679 h 4939827"/>
              <a:gd name="connsiteX134" fmla="*/ 4191582 w 12192000"/>
              <a:gd name="connsiteY134" fmla="*/ 238952 h 4939827"/>
              <a:gd name="connsiteX135" fmla="*/ 4251024 w 12192000"/>
              <a:gd name="connsiteY135" fmla="*/ 240874 h 4939827"/>
              <a:gd name="connsiteX136" fmla="*/ 4355275 w 12192000"/>
              <a:gd name="connsiteY136" fmla="*/ 260205 h 4939827"/>
              <a:gd name="connsiteX137" fmla="*/ 4423807 w 12192000"/>
              <a:gd name="connsiteY137" fmla="*/ 270366 h 4939827"/>
              <a:gd name="connsiteX138" fmla="*/ 4558432 w 12192000"/>
              <a:gd name="connsiteY138" fmla="*/ 269194 h 4939827"/>
              <a:gd name="connsiteX139" fmla="*/ 4635061 w 12192000"/>
              <a:gd name="connsiteY139" fmla="*/ 280682 h 4939827"/>
              <a:gd name="connsiteX140" fmla="*/ 4807427 w 12192000"/>
              <a:gd name="connsiteY140" fmla="*/ 276835 h 4939827"/>
              <a:gd name="connsiteX141" fmla="*/ 5028933 w 12192000"/>
              <a:gd name="connsiteY141" fmla="*/ 183887 h 4939827"/>
              <a:gd name="connsiteX142" fmla="*/ 5093642 w 12192000"/>
              <a:gd name="connsiteY142" fmla="*/ 177214 h 4939827"/>
              <a:gd name="connsiteX143" fmla="*/ 5102642 w 12192000"/>
              <a:gd name="connsiteY143" fmla="*/ 186816 h 4939827"/>
              <a:gd name="connsiteX144" fmla="*/ 5193590 w 12192000"/>
              <a:gd name="connsiteY144" fmla="*/ 156458 h 4939827"/>
              <a:gd name="connsiteX145" fmla="*/ 5323922 w 12192000"/>
              <a:gd name="connsiteY145" fmla="*/ 146332 h 4939827"/>
              <a:gd name="connsiteX146" fmla="*/ 5421860 w 12192000"/>
              <a:gd name="connsiteY146" fmla="*/ 167298 h 4939827"/>
              <a:gd name="connsiteX147" fmla="*/ 5476948 w 12192000"/>
              <a:gd name="connsiteY147" fmla="*/ 173249 h 4939827"/>
              <a:gd name="connsiteX148" fmla="*/ 5516842 w 12192000"/>
              <a:gd name="connsiteY148" fmla="*/ 184018 h 4939827"/>
              <a:gd name="connsiteX149" fmla="*/ 5619415 w 12192000"/>
              <a:gd name="connsiteY149" fmla="*/ 176781 h 4939827"/>
              <a:gd name="connsiteX150" fmla="*/ 5789867 w 12192000"/>
              <a:gd name="connsiteY150" fmla="*/ 150304 h 4939827"/>
              <a:gd name="connsiteX151" fmla="*/ 5825953 w 12192000"/>
              <a:gd name="connsiteY151" fmla="*/ 147907 h 4939827"/>
              <a:gd name="connsiteX152" fmla="*/ 5856168 w 12192000"/>
              <a:gd name="connsiteY152" fmla="*/ 158719 h 4939827"/>
              <a:gd name="connsiteX153" fmla="*/ 5862476 w 12192000"/>
              <a:gd name="connsiteY153" fmla="*/ 172447 h 4939827"/>
              <a:gd name="connsiteX154" fmla="*/ 5882195 w 12192000"/>
              <a:gd name="connsiteY154" fmla="*/ 173195 h 4939827"/>
              <a:gd name="connsiteX155" fmla="*/ 5887271 w 12192000"/>
              <a:gd name="connsiteY155" fmla="*/ 176084 h 4939827"/>
              <a:gd name="connsiteX156" fmla="*/ 5921577 w 12192000"/>
              <a:gd name="connsiteY156" fmla="*/ 169858 h 4939827"/>
              <a:gd name="connsiteX157" fmla="*/ 5983240 w 12192000"/>
              <a:gd name="connsiteY157" fmla="*/ 152755 h 4939827"/>
              <a:gd name="connsiteX158" fmla="*/ 6152287 w 12192000"/>
              <a:gd name="connsiteY158" fmla="*/ 116736 h 4939827"/>
              <a:gd name="connsiteX159" fmla="*/ 6415830 w 12192000"/>
              <a:gd name="connsiteY159" fmla="*/ 136006 h 4939827"/>
              <a:gd name="connsiteX160" fmla="*/ 6756965 w 12192000"/>
              <a:gd name="connsiteY160" fmla="*/ 57636 h 4939827"/>
              <a:gd name="connsiteX161" fmla="*/ 6819400 w 12192000"/>
              <a:gd name="connsiteY161" fmla="*/ 30742 h 4939827"/>
              <a:gd name="connsiteX162" fmla="*/ 6986370 w 12192000"/>
              <a:gd name="connsiteY162" fmla="*/ 12659 h 4939827"/>
              <a:gd name="connsiteX163" fmla="*/ 6989536 w 12192000"/>
              <a:gd name="connsiteY163" fmla="*/ 14528 h 4939827"/>
              <a:gd name="connsiteX164" fmla="*/ 7015933 w 12192000"/>
              <a:gd name="connsiteY164" fmla="*/ 9653 h 4939827"/>
              <a:gd name="connsiteX165" fmla="*/ 7020592 w 12192000"/>
              <a:gd name="connsiteY165" fmla="*/ 1651 h 4939827"/>
              <a:gd name="connsiteX166" fmla="*/ 7025905 w 12192000"/>
              <a:gd name="connsiteY166"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52584 w 12192000"/>
              <a:gd name="connsiteY17" fmla="*/ 170181 h 4939827"/>
              <a:gd name="connsiteX18" fmla="*/ 8009534 w 12192000"/>
              <a:gd name="connsiteY18" fmla="*/ 176441 h 4939827"/>
              <a:gd name="connsiteX19" fmla="*/ 8058681 w 12192000"/>
              <a:gd name="connsiteY19" fmla="*/ 219431 h 4939827"/>
              <a:gd name="connsiteX20" fmla="*/ 8126175 w 12192000"/>
              <a:gd name="connsiteY20" fmla="*/ 240005 h 4939827"/>
              <a:gd name="connsiteX21" fmla="*/ 8166439 w 12192000"/>
              <a:gd name="connsiteY21" fmla="*/ 252699 h 4939827"/>
              <a:gd name="connsiteX22" fmla="*/ 8281371 w 12192000"/>
              <a:gd name="connsiteY22" fmla="*/ 256875 h 4939827"/>
              <a:gd name="connsiteX23" fmla="*/ 8381609 w 12192000"/>
              <a:gd name="connsiteY23" fmla="*/ 240618 h 4939827"/>
              <a:gd name="connsiteX24" fmla="*/ 8406759 w 12192000"/>
              <a:gd name="connsiteY24" fmla="*/ 232517 h 4939827"/>
              <a:gd name="connsiteX25" fmla="*/ 8426506 w 12192000"/>
              <a:gd name="connsiteY25" fmla="*/ 241842 h 4939827"/>
              <a:gd name="connsiteX26" fmla="*/ 8427949 w 12192000"/>
              <a:gd name="connsiteY26" fmla="*/ 240981 h 4939827"/>
              <a:gd name="connsiteX27" fmla="*/ 8441468 w 12192000"/>
              <a:gd name="connsiteY27" fmla="*/ 241157 h 4939827"/>
              <a:gd name="connsiteX28" fmla="*/ 8565757 w 12192000"/>
              <a:gd name="connsiteY28" fmla="*/ 255317 h 4939827"/>
              <a:gd name="connsiteX29" fmla="*/ 8573171 w 12192000"/>
              <a:gd name="connsiteY29" fmla="*/ 258426 h 4939827"/>
              <a:gd name="connsiteX30" fmla="*/ 8573548 w 12192000"/>
              <a:gd name="connsiteY30" fmla="*/ 258241 h 4939827"/>
              <a:gd name="connsiteX31" fmla="*/ 8581827 w 12192000"/>
              <a:gd name="connsiteY31" fmla="*/ 261028 h 4939827"/>
              <a:gd name="connsiteX32" fmla="*/ 8586687 w 12192000"/>
              <a:gd name="connsiteY32" fmla="*/ 264089 h 4939827"/>
              <a:gd name="connsiteX33" fmla="*/ 8601067 w 12192000"/>
              <a:gd name="connsiteY33" fmla="*/ 270114 h 4939827"/>
              <a:gd name="connsiteX34" fmla="*/ 8672650 w 12192000"/>
              <a:gd name="connsiteY34" fmla="*/ 254821 h 4939827"/>
              <a:gd name="connsiteX35" fmla="*/ 8785543 w 12192000"/>
              <a:gd name="connsiteY35" fmla="*/ 263406 h 4939827"/>
              <a:gd name="connsiteX36" fmla="*/ 8830588 w 12192000"/>
              <a:gd name="connsiteY36" fmla="*/ 265483 h 4939827"/>
              <a:gd name="connsiteX37" fmla="*/ 8905142 w 12192000"/>
              <a:gd name="connsiteY37" fmla="*/ 264958 h 4939827"/>
              <a:gd name="connsiteX38" fmla="*/ 8968582 w 12192000"/>
              <a:gd name="connsiteY38" fmla="*/ 262728 h 4939827"/>
              <a:gd name="connsiteX39" fmla="*/ 8972994 w 12192000"/>
              <a:gd name="connsiteY39" fmla="*/ 263284 h 4939827"/>
              <a:gd name="connsiteX40" fmla="*/ 9004605 w 12192000"/>
              <a:gd name="connsiteY40" fmla="*/ 258041 h 4939827"/>
              <a:gd name="connsiteX41" fmla="*/ 9016165 w 12192000"/>
              <a:gd name="connsiteY41" fmla="*/ 261258 h 4939827"/>
              <a:gd name="connsiteX42" fmla="*/ 9043297 w 12192000"/>
              <a:gd name="connsiteY42" fmla="*/ 281547 h 4939827"/>
              <a:gd name="connsiteX43" fmla="*/ 9048315 w 12192000"/>
              <a:gd name="connsiteY43" fmla="*/ 279264 h 4939827"/>
              <a:gd name="connsiteX44" fmla="*/ 9054706 w 12192000"/>
              <a:gd name="connsiteY44" fmla="*/ 278538 h 4939827"/>
              <a:gd name="connsiteX45" fmla="*/ 9070919 w 12192000"/>
              <a:gd name="connsiteY45" fmla="*/ 281810 h 4939827"/>
              <a:gd name="connsiteX46" fmla="*/ 9076813 w 12192000"/>
              <a:gd name="connsiteY46" fmla="*/ 283909 h 4939827"/>
              <a:gd name="connsiteX47" fmla="*/ 9085871 w 12192000"/>
              <a:gd name="connsiteY47" fmla="*/ 285133 h 4939827"/>
              <a:gd name="connsiteX48" fmla="*/ 9086159 w 12192000"/>
              <a:gd name="connsiteY48" fmla="*/ 284887 h 4939827"/>
              <a:gd name="connsiteX49" fmla="*/ 9134606 w 12192000"/>
              <a:gd name="connsiteY49" fmla="*/ 288168 h 4939827"/>
              <a:gd name="connsiteX50" fmla="*/ 9195590 w 12192000"/>
              <a:gd name="connsiteY50" fmla="*/ 279568 h 4939827"/>
              <a:gd name="connsiteX51" fmla="*/ 9219336 w 12192000"/>
              <a:gd name="connsiteY51" fmla="*/ 278133 h 4939827"/>
              <a:gd name="connsiteX52" fmla="*/ 9232362 w 12192000"/>
              <a:gd name="connsiteY52" fmla="*/ 275894 h 4939827"/>
              <a:gd name="connsiteX53" fmla="*/ 9233396 w 12192000"/>
              <a:gd name="connsiteY53" fmla="*/ 274803 h 4939827"/>
              <a:gd name="connsiteX54" fmla="*/ 9256213 w 12192000"/>
              <a:gd name="connsiteY54" fmla="*/ 281576 h 4939827"/>
              <a:gd name="connsiteX55" fmla="*/ 9287089 w 12192000"/>
              <a:gd name="connsiteY55" fmla="*/ 303891 h 4939827"/>
              <a:gd name="connsiteX56" fmla="*/ 9371484 w 12192000"/>
              <a:gd name="connsiteY56" fmla="*/ 329634 h 4939827"/>
              <a:gd name="connsiteX57" fmla="*/ 9404829 w 12192000"/>
              <a:gd name="connsiteY57" fmla="*/ 339038 h 4939827"/>
              <a:gd name="connsiteX58" fmla="*/ 9427021 w 12192000"/>
              <a:gd name="connsiteY58" fmla="*/ 358784 h 4939827"/>
              <a:gd name="connsiteX59" fmla="*/ 9670844 w 12192000"/>
              <a:gd name="connsiteY59" fmla="*/ 405128 h 4939827"/>
              <a:gd name="connsiteX60" fmla="*/ 9816083 w 12192000"/>
              <a:gd name="connsiteY60" fmla="*/ 416573 h 4939827"/>
              <a:gd name="connsiteX61" fmla="*/ 9936741 w 12192000"/>
              <a:gd name="connsiteY61" fmla="*/ 437044 h 4939827"/>
              <a:gd name="connsiteX62" fmla="*/ 10050093 w 12192000"/>
              <a:gd name="connsiteY62" fmla="*/ 443783 h 4939827"/>
              <a:gd name="connsiteX63" fmla="*/ 10130090 w 12192000"/>
              <a:gd name="connsiteY63" fmla="*/ 459520 h 4939827"/>
              <a:gd name="connsiteX64" fmla="*/ 10173456 w 12192000"/>
              <a:gd name="connsiteY64" fmla="*/ 457749 h 4939827"/>
              <a:gd name="connsiteX65" fmla="*/ 10218232 w 12192000"/>
              <a:gd name="connsiteY65" fmla="*/ 459820 h 4939827"/>
              <a:gd name="connsiteX66" fmla="*/ 10354176 w 12192000"/>
              <a:gd name="connsiteY66" fmla="*/ 471377 h 4939827"/>
              <a:gd name="connsiteX67" fmla="*/ 10430681 w 12192000"/>
              <a:gd name="connsiteY67" fmla="*/ 481226 h 4939827"/>
              <a:gd name="connsiteX68" fmla="*/ 10478169 w 12192000"/>
              <a:gd name="connsiteY68" fmla="*/ 481774 h 4939827"/>
              <a:gd name="connsiteX69" fmla="*/ 10540907 w 12192000"/>
              <a:gd name="connsiteY69" fmla="*/ 485607 h 4939827"/>
              <a:gd name="connsiteX70" fmla="*/ 10614941 w 12192000"/>
              <a:gd name="connsiteY70" fmla="*/ 487592 h 4939827"/>
              <a:gd name="connsiteX71" fmla="*/ 10674098 w 12192000"/>
              <a:gd name="connsiteY71" fmla="*/ 521656 h 4939827"/>
              <a:gd name="connsiteX72" fmla="*/ 10874834 w 12192000"/>
              <a:gd name="connsiteY72" fmla="*/ 574867 h 4939827"/>
              <a:gd name="connsiteX73" fmla="*/ 10944981 w 12192000"/>
              <a:gd name="connsiteY73" fmla="*/ 615042 h 4939827"/>
              <a:gd name="connsiteX74" fmla="*/ 11006376 w 12192000"/>
              <a:gd name="connsiteY74" fmla="*/ 645957 h 4939827"/>
              <a:gd name="connsiteX75" fmla="*/ 11076308 w 12192000"/>
              <a:gd name="connsiteY75" fmla="*/ 675698 h 4939827"/>
              <a:gd name="connsiteX76" fmla="*/ 11148789 w 12192000"/>
              <a:gd name="connsiteY76" fmla="*/ 685041 h 4939827"/>
              <a:gd name="connsiteX77" fmla="*/ 11249129 w 12192000"/>
              <a:gd name="connsiteY77" fmla="*/ 684218 h 4939827"/>
              <a:gd name="connsiteX78" fmla="*/ 11299915 w 12192000"/>
              <a:gd name="connsiteY78" fmla="*/ 692177 h 4939827"/>
              <a:gd name="connsiteX79" fmla="*/ 11386973 w 12192000"/>
              <a:gd name="connsiteY79" fmla="*/ 708209 h 4939827"/>
              <a:gd name="connsiteX80" fmla="*/ 11500105 w 12192000"/>
              <a:gd name="connsiteY80" fmla="*/ 735014 h 4939827"/>
              <a:gd name="connsiteX81" fmla="*/ 11621735 w 12192000"/>
              <a:gd name="connsiteY81" fmla="*/ 789584 h 4939827"/>
              <a:gd name="connsiteX82" fmla="*/ 11691200 w 12192000"/>
              <a:gd name="connsiteY82" fmla="*/ 867902 h 4939827"/>
              <a:gd name="connsiteX83" fmla="*/ 11819427 w 12192000"/>
              <a:gd name="connsiteY83" fmla="*/ 911634 h 4939827"/>
              <a:gd name="connsiteX84" fmla="*/ 11969720 w 12192000"/>
              <a:gd name="connsiteY84" fmla="*/ 964737 h 4939827"/>
              <a:gd name="connsiteX85" fmla="*/ 12055766 w 12192000"/>
              <a:gd name="connsiteY85" fmla="*/ 991268 h 4939827"/>
              <a:gd name="connsiteX86" fmla="*/ 12171539 w 12192000"/>
              <a:gd name="connsiteY86" fmla="*/ 995427 h 4939827"/>
              <a:gd name="connsiteX87" fmla="*/ 12187831 w 12192000"/>
              <a:gd name="connsiteY87" fmla="*/ 996580 h 4939827"/>
              <a:gd name="connsiteX88" fmla="*/ 12192000 w 12192000"/>
              <a:gd name="connsiteY88" fmla="*/ 996726 h 4939827"/>
              <a:gd name="connsiteX89" fmla="*/ 12192000 w 12192000"/>
              <a:gd name="connsiteY89" fmla="*/ 4939827 h 4939827"/>
              <a:gd name="connsiteX90" fmla="*/ 0 w 12192000"/>
              <a:gd name="connsiteY90" fmla="*/ 4939827 h 4939827"/>
              <a:gd name="connsiteX91" fmla="*/ 0 w 12192000"/>
              <a:gd name="connsiteY91" fmla="*/ 512043 h 4939827"/>
              <a:gd name="connsiteX92" fmla="*/ 7381 w 12192000"/>
              <a:gd name="connsiteY92" fmla="*/ 512580 h 4939827"/>
              <a:gd name="connsiteX93" fmla="*/ 100029 w 12192000"/>
              <a:gd name="connsiteY93" fmla="*/ 504758 h 4939827"/>
              <a:gd name="connsiteX94" fmla="*/ 155244 w 12192000"/>
              <a:gd name="connsiteY94" fmla="*/ 525130 h 4939827"/>
              <a:gd name="connsiteX95" fmla="*/ 254366 w 12192000"/>
              <a:gd name="connsiteY95" fmla="*/ 534449 h 4939827"/>
              <a:gd name="connsiteX96" fmla="*/ 447292 w 12192000"/>
              <a:gd name="connsiteY96" fmla="*/ 542725 h 4939827"/>
              <a:gd name="connsiteX97" fmla="*/ 628105 w 12192000"/>
              <a:gd name="connsiteY97" fmla="*/ 547853 h 4939827"/>
              <a:gd name="connsiteX98" fmla="*/ 783146 w 12192000"/>
              <a:gd name="connsiteY98" fmla="*/ 591799 h 4939827"/>
              <a:gd name="connsiteX99" fmla="*/ 1043676 w 12192000"/>
              <a:gd name="connsiteY99" fmla="*/ 591887 h 4939827"/>
              <a:gd name="connsiteX100" fmla="*/ 1281816 w 12192000"/>
              <a:gd name="connsiteY100" fmla="*/ 520946 h 4939827"/>
              <a:gd name="connsiteX101" fmla="*/ 1486347 w 12192000"/>
              <a:gd name="connsiteY101" fmla="*/ 487310 h 4939827"/>
              <a:gd name="connsiteX102" fmla="*/ 1568079 w 12192000"/>
              <a:gd name="connsiteY102" fmla="*/ 462531 h 4939827"/>
              <a:gd name="connsiteX103" fmla="*/ 1622516 w 12192000"/>
              <a:gd name="connsiteY103" fmla="*/ 466058 h 4939827"/>
              <a:gd name="connsiteX104" fmla="*/ 1655457 w 12192000"/>
              <a:gd name="connsiteY104" fmla="*/ 465359 h 4939827"/>
              <a:gd name="connsiteX105" fmla="*/ 1717454 w 12192000"/>
              <a:gd name="connsiteY105" fmla="*/ 417203 h 4939827"/>
              <a:gd name="connsiteX106" fmla="*/ 1913794 w 12192000"/>
              <a:gd name="connsiteY106" fmla="*/ 365255 h 4939827"/>
              <a:gd name="connsiteX107" fmla="*/ 2129762 w 12192000"/>
              <a:gd name="connsiteY107" fmla="*/ 367832 h 4939827"/>
              <a:gd name="connsiteX108" fmla="*/ 2376970 w 12192000"/>
              <a:gd name="connsiteY108" fmla="*/ 350129 h 4939827"/>
              <a:gd name="connsiteX109" fmla="*/ 2480155 w 12192000"/>
              <a:gd name="connsiteY109" fmla="*/ 359227 h 4939827"/>
              <a:gd name="connsiteX110" fmla="*/ 2586782 w 12192000"/>
              <a:gd name="connsiteY110" fmla="*/ 339352 h 4939827"/>
              <a:gd name="connsiteX111" fmla="*/ 2679617 w 12192000"/>
              <a:gd name="connsiteY111" fmla="*/ 305383 h 4939827"/>
              <a:gd name="connsiteX112" fmla="*/ 2788947 w 12192000"/>
              <a:gd name="connsiteY112" fmla="*/ 250375 h 4939827"/>
              <a:gd name="connsiteX113" fmla="*/ 2965530 w 12192000"/>
              <a:gd name="connsiteY113" fmla="*/ 245958 h 4939827"/>
              <a:gd name="connsiteX114" fmla="*/ 3103677 w 12192000"/>
              <a:gd name="connsiteY114" fmla="*/ 209527 h 4939827"/>
              <a:gd name="connsiteX115" fmla="*/ 3126759 w 12192000"/>
              <a:gd name="connsiteY115" fmla="*/ 211226 h 4939827"/>
              <a:gd name="connsiteX116" fmla="*/ 3164020 w 12192000"/>
              <a:gd name="connsiteY116" fmla="*/ 212779 h 4939827"/>
              <a:gd name="connsiteX117" fmla="*/ 3285019 w 12192000"/>
              <a:gd name="connsiteY117" fmla="*/ 220535 h 4939827"/>
              <a:gd name="connsiteX118" fmla="*/ 3365154 w 12192000"/>
              <a:gd name="connsiteY118" fmla="*/ 226416 h 4939827"/>
              <a:gd name="connsiteX119" fmla="*/ 3367507 w 12192000"/>
              <a:gd name="connsiteY119" fmla="*/ 225416 h 4939827"/>
              <a:gd name="connsiteX120" fmla="*/ 3387567 w 12192000"/>
              <a:gd name="connsiteY120" fmla="*/ 227103 h 4939827"/>
              <a:gd name="connsiteX121" fmla="*/ 3498001 w 12192000"/>
              <a:gd name="connsiteY121" fmla="*/ 231941 h 4939827"/>
              <a:gd name="connsiteX122" fmla="*/ 3561557 w 12192000"/>
              <a:gd name="connsiteY122" fmla="*/ 228095 h 4939827"/>
              <a:gd name="connsiteX123" fmla="*/ 3611920 w 12192000"/>
              <a:gd name="connsiteY123" fmla="*/ 218094 h 4939827"/>
              <a:gd name="connsiteX124" fmla="*/ 3620528 w 12192000"/>
              <a:gd name="connsiteY124" fmla="*/ 218788 h 4939827"/>
              <a:gd name="connsiteX125" fmla="*/ 3620766 w 12192000"/>
              <a:gd name="connsiteY125" fmla="*/ 218511 h 4939827"/>
              <a:gd name="connsiteX126" fmla="*/ 3629977 w 12192000"/>
              <a:gd name="connsiteY126" fmla="*/ 218664 h 4939827"/>
              <a:gd name="connsiteX127" fmla="*/ 3636217 w 12192000"/>
              <a:gd name="connsiteY127" fmla="*/ 220048 h 4939827"/>
              <a:gd name="connsiteX128" fmla="*/ 3709484 w 12192000"/>
              <a:gd name="connsiteY128" fmla="*/ 186927 h 4939827"/>
              <a:gd name="connsiteX129" fmla="*/ 3761342 w 12192000"/>
              <a:gd name="connsiteY129" fmla="*/ 177474 h 4939827"/>
              <a:gd name="connsiteX130" fmla="*/ 3799748 w 12192000"/>
              <a:gd name="connsiteY130" fmla="*/ 167154 h 4939827"/>
              <a:gd name="connsiteX131" fmla="*/ 3922756 w 12192000"/>
              <a:gd name="connsiteY131" fmla="*/ 194044 h 4939827"/>
              <a:gd name="connsiteX132" fmla="*/ 4028476 w 12192000"/>
              <a:gd name="connsiteY132" fmla="*/ 223679 h 4939827"/>
              <a:gd name="connsiteX133" fmla="*/ 4191582 w 12192000"/>
              <a:gd name="connsiteY133" fmla="*/ 238952 h 4939827"/>
              <a:gd name="connsiteX134" fmla="*/ 4251024 w 12192000"/>
              <a:gd name="connsiteY134" fmla="*/ 240874 h 4939827"/>
              <a:gd name="connsiteX135" fmla="*/ 4355275 w 12192000"/>
              <a:gd name="connsiteY135" fmla="*/ 260205 h 4939827"/>
              <a:gd name="connsiteX136" fmla="*/ 4423807 w 12192000"/>
              <a:gd name="connsiteY136" fmla="*/ 270366 h 4939827"/>
              <a:gd name="connsiteX137" fmla="*/ 4558432 w 12192000"/>
              <a:gd name="connsiteY137" fmla="*/ 269194 h 4939827"/>
              <a:gd name="connsiteX138" fmla="*/ 4635061 w 12192000"/>
              <a:gd name="connsiteY138" fmla="*/ 280682 h 4939827"/>
              <a:gd name="connsiteX139" fmla="*/ 4807427 w 12192000"/>
              <a:gd name="connsiteY139" fmla="*/ 276835 h 4939827"/>
              <a:gd name="connsiteX140" fmla="*/ 5028933 w 12192000"/>
              <a:gd name="connsiteY140" fmla="*/ 183887 h 4939827"/>
              <a:gd name="connsiteX141" fmla="*/ 5093642 w 12192000"/>
              <a:gd name="connsiteY141" fmla="*/ 177214 h 4939827"/>
              <a:gd name="connsiteX142" fmla="*/ 5102642 w 12192000"/>
              <a:gd name="connsiteY142" fmla="*/ 186816 h 4939827"/>
              <a:gd name="connsiteX143" fmla="*/ 5193590 w 12192000"/>
              <a:gd name="connsiteY143" fmla="*/ 156458 h 4939827"/>
              <a:gd name="connsiteX144" fmla="*/ 5323922 w 12192000"/>
              <a:gd name="connsiteY144" fmla="*/ 146332 h 4939827"/>
              <a:gd name="connsiteX145" fmla="*/ 5421860 w 12192000"/>
              <a:gd name="connsiteY145" fmla="*/ 167298 h 4939827"/>
              <a:gd name="connsiteX146" fmla="*/ 5476948 w 12192000"/>
              <a:gd name="connsiteY146" fmla="*/ 173249 h 4939827"/>
              <a:gd name="connsiteX147" fmla="*/ 5516842 w 12192000"/>
              <a:gd name="connsiteY147" fmla="*/ 184018 h 4939827"/>
              <a:gd name="connsiteX148" fmla="*/ 5619415 w 12192000"/>
              <a:gd name="connsiteY148" fmla="*/ 176781 h 4939827"/>
              <a:gd name="connsiteX149" fmla="*/ 5789867 w 12192000"/>
              <a:gd name="connsiteY149" fmla="*/ 150304 h 4939827"/>
              <a:gd name="connsiteX150" fmla="*/ 5825953 w 12192000"/>
              <a:gd name="connsiteY150" fmla="*/ 147907 h 4939827"/>
              <a:gd name="connsiteX151" fmla="*/ 5856168 w 12192000"/>
              <a:gd name="connsiteY151" fmla="*/ 158719 h 4939827"/>
              <a:gd name="connsiteX152" fmla="*/ 5862476 w 12192000"/>
              <a:gd name="connsiteY152" fmla="*/ 172447 h 4939827"/>
              <a:gd name="connsiteX153" fmla="*/ 5882195 w 12192000"/>
              <a:gd name="connsiteY153" fmla="*/ 173195 h 4939827"/>
              <a:gd name="connsiteX154" fmla="*/ 5887271 w 12192000"/>
              <a:gd name="connsiteY154" fmla="*/ 176084 h 4939827"/>
              <a:gd name="connsiteX155" fmla="*/ 5921577 w 12192000"/>
              <a:gd name="connsiteY155" fmla="*/ 169858 h 4939827"/>
              <a:gd name="connsiteX156" fmla="*/ 5983240 w 12192000"/>
              <a:gd name="connsiteY156" fmla="*/ 152755 h 4939827"/>
              <a:gd name="connsiteX157" fmla="*/ 6152287 w 12192000"/>
              <a:gd name="connsiteY157" fmla="*/ 116736 h 4939827"/>
              <a:gd name="connsiteX158" fmla="*/ 6415830 w 12192000"/>
              <a:gd name="connsiteY158" fmla="*/ 136006 h 4939827"/>
              <a:gd name="connsiteX159" fmla="*/ 6756965 w 12192000"/>
              <a:gd name="connsiteY159" fmla="*/ 57636 h 4939827"/>
              <a:gd name="connsiteX160" fmla="*/ 6819400 w 12192000"/>
              <a:gd name="connsiteY160" fmla="*/ 30742 h 4939827"/>
              <a:gd name="connsiteX161" fmla="*/ 6986370 w 12192000"/>
              <a:gd name="connsiteY161" fmla="*/ 12659 h 4939827"/>
              <a:gd name="connsiteX162" fmla="*/ 6989536 w 12192000"/>
              <a:gd name="connsiteY162" fmla="*/ 14528 h 4939827"/>
              <a:gd name="connsiteX163" fmla="*/ 7015933 w 12192000"/>
              <a:gd name="connsiteY163" fmla="*/ 9653 h 4939827"/>
              <a:gd name="connsiteX164" fmla="*/ 7020592 w 12192000"/>
              <a:gd name="connsiteY164" fmla="*/ 1651 h 4939827"/>
              <a:gd name="connsiteX165" fmla="*/ 7025905 w 12192000"/>
              <a:gd name="connsiteY165"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588044 w 12192000"/>
              <a:gd name="connsiteY13" fmla="*/ 110756 h 4939827"/>
              <a:gd name="connsiteX14" fmla="*/ 7732750 w 12192000"/>
              <a:gd name="connsiteY14" fmla="*/ 145456 h 4939827"/>
              <a:gd name="connsiteX15" fmla="*/ 7785900 w 12192000"/>
              <a:gd name="connsiteY15" fmla="*/ 154493 h 4939827"/>
              <a:gd name="connsiteX16" fmla="*/ 7877301 w 12192000"/>
              <a:gd name="connsiteY16" fmla="*/ 186153 h 4939827"/>
              <a:gd name="connsiteX17" fmla="*/ 7952584 w 12192000"/>
              <a:gd name="connsiteY17" fmla="*/ 170181 h 4939827"/>
              <a:gd name="connsiteX18" fmla="*/ 8009534 w 12192000"/>
              <a:gd name="connsiteY18" fmla="*/ 176441 h 4939827"/>
              <a:gd name="connsiteX19" fmla="*/ 8058681 w 12192000"/>
              <a:gd name="connsiteY19" fmla="*/ 219431 h 4939827"/>
              <a:gd name="connsiteX20" fmla="*/ 8126175 w 12192000"/>
              <a:gd name="connsiteY20" fmla="*/ 240005 h 4939827"/>
              <a:gd name="connsiteX21" fmla="*/ 8166439 w 12192000"/>
              <a:gd name="connsiteY21" fmla="*/ 252699 h 4939827"/>
              <a:gd name="connsiteX22" fmla="*/ 8281371 w 12192000"/>
              <a:gd name="connsiteY22" fmla="*/ 256875 h 4939827"/>
              <a:gd name="connsiteX23" fmla="*/ 8381609 w 12192000"/>
              <a:gd name="connsiteY23" fmla="*/ 240618 h 4939827"/>
              <a:gd name="connsiteX24" fmla="*/ 8406759 w 12192000"/>
              <a:gd name="connsiteY24" fmla="*/ 232517 h 4939827"/>
              <a:gd name="connsiteX25" fmla="*/ 8426506 w 12192000"/>
              <a:gd name="connsiteY25" fmla="*/ 241842 h 4939827"/>
              <a:gd name="connsiteX26" fmla="*/ 8427949 w 12192000"/>
              <a:gd name="connsiteY26" fmla="*/ 240981 h 4939827"/>
              <a:gd name="connsiteX27" fmla="*/ 8441468 w 12192000"/>
              <a:gd name="connsiteY27" fmla="*/ 241157 h 4939827"/>
              <a:gd name="connsiteX28" fmla="*/ 8565757 w 12192000"/>
              <a:gd name="connsiteY28" fmla="*/ 255317 h 4939827"/>
              <a:gd name="connsiteX29" fmla="*/ 8573171 w 12192000"/>
              <a:gd name="connsiteY29" fmla="*/ 258426 h 4939827"/>
              <a:gd name="connsiteX30" fmla="*/ 8573548 w 12192000"/>
              <a:gd name="connsiteY30" fmla="*/ 258241 h 4939827"/>
              <a:gd name="connsiteX31" fmla="*/ 8581827 w 12192000"/>
              <a:gd name="connsiteY31" fmla="*/ 261028 h 4939827"/>
              <a:gd name="connsiteX32" fmla="*/ 8586687 w 12192000"/>
              <a:gd name="connsiteY32" fmla="*/ 264089 h 4939827"/>
              <a:gd name="connsiteX33" fmla="*/ 8601067 w 12192000"/>
              <a:gd name="connsiteY33" fmla="*/ 270114 h 4939827"/>
              <a:gd name="connsiteX34" fmla="*/ 8672650 w 12192000"/>
              <a:gd name="connsiteY34" fmla="*/ 254821 h 4939827"/>
              <a:gd name="connsiteX35" fmla="*/ 8785543 w 12192000"/>
              <a:gd name="connsiteY35" fmla="*/ 263406 h 4939827"/>
              <a:gd name="connsiteX36" fmla="*/ 8830588 w 12192000"/>
              <a:gd name="connsiteY36" fmla="*/ 265483 h 4939827"/>
              <a:gd name="connsiteX37" fmla="*/ 8905142 w 12192000"/>
              <a:gd name="connsiteY37" fmla="*/ 264958 h 4939827"/>
              <a:gd name="connsiteX38" fmla="*/ 8968582 w 12192000"/>
              <a:gd name="connsiteY38" fmla="*/ 262728 h 4939827"/>
              <a:gd name="connsiteX39" fmla="*/ 8972994 w 12192000"/>
              <a:gd name="connsiteY39" fmla="*/ 263284 h 4939827"/>
              <a:gd name="connsiteX40" fmla="*/ 9004605 w 12192000"/>
              <a:gd name="connsiteY40" fmla="*/ 258041 h 4939827"/>
              <a:gd name="connsiteX41" fmla="*/ 9016165 w 12192000"/>
              <a:gd name="connsiteY41" fmla="*/ 261258 h 4939827"/>
              <a:gd name="connsiteX42" fmla="*/ 9043297 w 12192000"/>
              <a:gd name="connsiteY42" fmla="*/ 281547 h 4939827"/>
              <a:gd name="connsiteX43" fmla="*/ 9048315 w 12192000"/>
              <a:gd name="connsiteY43" fmla="*/ 279264 h 4939827"/>
              <a:gd name="connsiteX44" fmla="*/ 9054706 w 12192000"/>
              <a:gd name="connsiteY44" fmla="*/ 278538 h 4939827"/>
              <a:gd name="connsiteX45" fmla="*/ 9070919 w 12192000"/>
              <a:gd name="connsiteY45" fmla="*/ 281810 h 4939827"/>
              <a:gd name="connsiteX46" fmla="*/ 9076813 w 12192000"/>
              <a:gd name="connsiteY46" fmla="*/ 283909 h 4939827"/>
              <a:gd name="connsiteX47" fmla="*/ 9085871 w 12192000"/>
              <a:gd name="connsiteY47" fmla="*/ 285133 h 4939827"/>
              <a:gd name="connsiteX48" fmla="*/ 9086159 w 12192000"/>
              <a:gd name="connsiteY48" fmla="*/ 284887 h 4939827"/>
              <a:gd name="connsiteX49" fmla="*/ 9134606 w 12192000"/>
              <a:gd name="connsiteY49" fmla="*/ 288168 h 4939827"/>
              <a:gd name="connsiteX50" fmla="*/ 9195590 w 12192000"/>
              <a:gd name="connsiteY50" fmla="*/ 279568 h 4939827"/>
              <a:gd name="connsiteX51" fmla="*/ 9219336 w 12192000"/>
              <a:gd name="connsiteY51" fmla="*/ 278133 h 4939827"/>
              <a:gd name="connsiteX52" fmla="*/ 9232362 w 12192000"/>
              <a:gd name="connsiteY52" fmla="*/ 275894 h 4939827"/>
              <a:gd name="connsiteX53" fmla="*/ 9233396 w 12192000"/>
              <a:gd name="connsiteY53" fmla="*/ 274803 h 4939827"/>
              <a:gd name="connsiteX54" fmla="*/ 9256213 w 12192000"/>
              <a:gd name="connsiteY54" fmla="*/ 281576 h 4939827"/>
              <a:gd name="connsiteX55" fmla="*/ 9371484 w 12192000"/>
              <a:gd name="connsiteY55" fmla="*/ 329634 h 4939827"/>
              <a:gd name="connsiteX56" fmla="*/ 9404829 w 12192000"/>
              <a:gd name="connsiteY56" fmla="*/ 339038 h 4939827"/>
              <a:gd name="connsiteX57" fmla="*/ 9427021 w 12192000"/>
              <a:gd name="connsiteY57" fmla="*/ 358784 h 4939827"/>
              <a:gd name="connsiteX58" fmla="*/ 9670844 w 12192000"/>
              <a:gd name="connsiteY58" fmla="*/ 405128 h 4939827"/>
              <a:gd name="connsiteX59" fmla="*/ 9816083 w 12192000"/>
              <a:gd name="connsiteY59" fmla="*/ 416573 h 4939827"/>
              <a:gd name="connsiteX60" fmla="*/ 9936741 w 12192000"/>
              <a:gd name="connsiteY60" fmla="*/ 437044 h 4939827"/>
              <a:gd name="connsiteX61" fmla="*/ 10050093 w 12192000"/>
              <a:gd name="connsiteY61" fmla="*/ 443783 h 4939827"/>
              <a:gd name="connsiteX62" fmla="*/ 10130090 w 12192000"/>
              <a:gd name="connsiteY62" fmla="*/ 459520 h 4939827"/>
              <a:gd name="connsiteX63" fmla="*/ 10173456 w 12192000"/>
              <a:gd name="connsiteY63" fmla="*/ 457749 h 4939827"/>
              <a:gd name="connsiteX64" fmla="*/ 10218232 w 12192000"/>
              <a:gd name="connsiteY64" fmla="*/ 459820 h 4939827"/>
              <a:gd name="connsiteX65" fmla="*/ 10354176 w 12192000"/>
              <a:gd name="connsiteY65" fmla="*/ 471377 h 4939827"/>
              <a:gd name="connsiteX66" fmla="*/ 10430681 w 12192000"/>
              <a:gd name="connsiteY66" fmla="*/ 481226 h 4939827"/>
              <a:gd name="connsiteX67" fmla="*/ 10478169 w 12192000"/>
              <a:gd name="connsiteY67" fmla="*/ 481774 h 4939827"/>
              <a:gd name="connsiteX68" fmla="*/ 10540907 w 12192000"/>
              <a:gd name="connsiteY68" fmla="*/ 485607 h 4939827"/>
              <a:gd name="connsiteX69" fmla="*/ 10614941 w 12192000"/>
              <a:gd name="connsiteY69" fmla="*/ 487592 h 4939827"/>
              <a:gd name="connsiteX70" fmla="*/ 10674098 w 12192000"/>
              <a:gd name="connsiteY70" fmla="*/ 521656 h 4939827"/>
              <a:gd name="connsiteX71" fmla="*/ 10874834 w 12192000"/>
              <a:gd name="connsiteY71" fmla="*/ 574867 h 4939827"/>
              <a:gd name="connsiteX72" fmla="*/ 10944981 w 12192000"/>
              <a:gd name="connsiteY72" fmla="*/ 615042 h 4939827"/>
              <a:gd name="connsiteX73" fmla="*/ 11006376 w 12192000"/>
              <a:gd name="connsiteY73" fmla="*/ 645957 h 4939827"/>
              <a:gd name="connsiteX74" fmla="*/ 11076308 w 12192000"/>
              <a:gd name="connsiteY74" fmla="*/ 675698 h 4939827"/>
              <a:gd name="connsiteX75" fmla="*/ 11148789 w 12192000"/>
              <a:gd name="connsiteY75" fmla="*/ 685041 h 4939827"/>
              <a:gd name="connsiteX76" fmla="*/ 11249129 w 12192000"/>
              <a:gd name="connsiteY76" fmla="*/ 684218 h 4939827"/>
              <a:gd name="connsiteX77" fmla="*/ 11299915 w 12192000"/>
              <a:gd name="connsiteY77" fmla="*/ 692177 h 4939827"/>
              <a:gd name="connsiteX78" fmla="*/ 11386973 w 12192000"/>
              <a:gd name="connsiteY78" fmla="*/ 708209 h 4939827"/>
              <a:gd name="connsiteX79" fmla="*/ 11500105 w 12192000"/>
              <a:gd name="connsiteY79" fmla="*/ 735014 h 4939827"/>
              <a:gd name="connsiteX80" fmla="*/ 11621735 w 12192000"/>
              <a:gd name="connsiteY80" fmla="*/ 789584 h 4939827"/>
              <a:gd name="connsiteX81" fmla="*/ 11691200 w 12192000"/>
              <a:gd name="connsiteY81" fmla="*/ 867902 h 4939827"/>
              <a:gd name="connsiteX82" fmla="*/ 11819427 w 12192000"/>
              <a:gd name="connsiteY82" fmla="*/ 911634 h 4939827"/>
              <a:gd name="connsiteX83" fmla="*/ 11969720 w 12192000"/>
              <a:gd name="connsiteY83" fmla="*/ 964737 h 4939827"/>
              <a:gd name="connsiteX84" fmla="*/ 12055766 w 12192000"/>
              <a:gd name="connsiteY84" fmla="*/ 991268 h 4939827"/>
              <a:gd name="connsiteX85" fmla="*/ 12171539 w 12192000"/>
              <a:gd name="connsiteY85" fmla="*/ 995427 h 4939827"/>
              <a:gd name="connsiteX86" fmla="*/ 12187831 w 12192000"/>
              <a:gd name="connsiteY86" fmla="*/ 996580 h 4939827"/>
              <a:gd name="connsiteX87" fmla="*/ 12192000 w 12192000"/>
              <a:gd name="connsiteY87" fmla="*/ 996726 h 4939827"/>
              <a:gd name="connsiteX88" fmla="*/ 12192000 w 12192000"/>
              <a:gd name="connsiteY88" fmla="*/ 4939827 h 4939827"/>
              <a:gd name="connsiteX89" fmla="*/ 0 w 12192000"/>
              <a:gd name="connsiteY89" fmla="*/ 4939827 h 4939827"/>
              <a:gd name="connsiteX90" fmla="*/ 0 w 12192000"/>
              <a:gd name="connsiteY90" fmla="*/ 512043 h 4939827"/>
              <a:gd name="connsiteX91" fmla="*/ 7381 w 12192000"/>
              <a:gd name="connsiteY91" fmla="*/ 512580 h 4939827"/>
              <a:gd name="connsiteX92" fmla="*/ 100029 w 12192000"/>
              <a:gd name="connsiteY92" fmla="*/ 504758 h 4939827"/>
              <a:gd name="connsiteX93" fmla="*/ 155244 w 12192000"/>
              <a:gd name="connsiteY93" fmla="*/ 525130 h 4939827"/>
              <a:gd name="connsiteX94" fmla="*/ 254366 w 12192000"/>
              <a:gd name="connsiteY94" fmla="*/ 534449 h 4939827"/>
              <a:gd name="connsiteX95" fmla="*/ 447292 w 12192000"/>
              <a:gd name="connsiteY95" fmla="*/ 542725 h 4939827"/>
              <a:gd name="connsiteX96" fmla="*/ 628105 w 12192000"/>
              <a:gd name="connsiteY96" fmla="*/ 547853 h 4939827"/>
              <a:gd name="connsiteX97" fmla="*/ 783146 w 12192000"/>
              <a:gd name="connsiteY97" fmla="*/ 591799 h 4939827"/>
              <a:gd name="connsiteX98" fmla="*/ 1043676 w 12192000"/>
              <a:gd name="connsiteY98" fmla="*/ 591887 h 4939827"/>
              <a:gd name="connsiteX99" fmla="*/ 1281816 w 12192000"/>
              <a:gd name="connsiteY99" fmla="*/ 520946 h 4939827"/>
              <a:gd name="connsiteX100" fmla="*/ 1486347 w 12192000"/>
              <a:gd name="connsiteY100" fmla="*/ 487310 h 4939827"/>
              <a:gd name="connsiteX101" fmla="*/ 1568079 w 12192000"/>
              <a:gd name="connsiteY101" fmla="*/ 462531 h 4939827"/>
              <a:gd name="connsiteX102" fmla="*/ 1622516 w 12192000"/>
              <a:gd name="connsiteY102" fmla="*/ 466058 h 4939827"/>
              <a:gd name="connsiteX103" fmla="*/ 1655457 w 12192000"/>
              <a:gd name="connsiteY103" fmla="*/ 465359 h 4939827"/>
              <a:gd name="connsiteX104" fmla="*/ 1717454 w 12192000"/>
              <a:gd name="connsiteY104" fmla="*/ 417203 h 4939827"/>
              <a:gd name="connsiteX105" fmla="*/ 1913794 w 12192000"/>
              <a:gd name="connsiteY105" fmla="*/ 365255 h 4939827"/>
              <a:gd name="connsiteX106" fmla="*/ 2129762 w 12192000"/>
              <a:gd name="connsiteY106" fmla="*/ 367832 h 4939827"/>
              <a:gd name="connsiteX107" fmla="*/ 2376970 w 12192000"/>
              <a:gd name="connsiteY107" fmla="*/ 350129 h 4939827"/>
              <a:gd name="connsiteX108" fmla="*/ 2480155 w 12192000"/>
              <a:gd name="connsiteY108" fmla="*/ 359227 h 4939827"/>
              <a:gd name="connsiteX109" fmla="*/ 2586782 w 12192000"/>
              <a:gd name="connsiteY109" fmla="*/ 339352 h 4939827"/>
              <a:gd name="connsiteX110" fmla="*/ 2679617 w 12192000"/>
              <a:gd name="connsiteY110" fmla="*/ 305383 h 4939827"/>
              <a:gd name="connsiteX111" fmla="*/ 2788947 w 12192000"/>
              <a:gd name="connsiteY111" fmla="*/ 250375 h 4939827"/>
              <a:gd name="connsiteX112" fmla="*/ 2965530 w 12192000"/>
              <a:gd name="connsiteY112" fmla="*/ 245958 h 4939827"/>
              <a:gd name="connsiteX113" fmla="*/ 3103677 w 12192000"/>
              <a:gd name="connsiteY113" fmla="*/ 209527 h 4939827"/>
              <a:gd name="connsiteX114" fmla="*/ 3126759 w 12192000"/>
              <a:gd name="connsiteY114" fmla="*/ 211226 h 4939827"/>
              <a:gd name="connsiteX115" fmla="*/ 3164020 w 12192000"/>
              <a:gd name="connsiteY115" fmla="*/ 212779 h 4939827"/>
              <a:gd name="connsiteX116" fmla="*/ 3285019 w 12192000"/>
              <a:gd name="connsiteY116" fmla="*/ 220535 h 4939827"/>
              <a:gd name="connsiteX117" fmla="*/ 3365154 w 12192000"/>
              <a:gd name="connsiteY117" fmla="*/ 226416 h 4939827"/>
              <a:gd name="connsiteX118" fmla="*/ 3367507 w 12192000"/>
              <a:gd name="connsiteY118" fmla="*/ 225416 h 4939827"/>
              <a:gd name="connsiteX119" fmla="*/ 3387567 w 12192000"/>
              <a:gd name="connsiteY119" fmla="*/ 227103 h 4939827"/>
              <a:gd name="connsiteX120" fmla="*/ 3498001 w 12192000"/>
              <a:gd name="connsiteY120" fmla="*/ 231941 h 4939827"/>
              <a:gd name="connsiteX121" fmla="*/ 3561557 w 12192000"/>
              <a:gd name="connsiteY121" fmla="*/ 228095 h 4939827"/>
              <a:gd name="connsiteX122" fmla="*/ 3611920 w 12192000"/>
              <a:gd name="connsiteY122" fmla="*/ 218094 h 4939827"/>
              <a:gd name="connsiteX123" fmla="*/ 3620528 w 12192000"/>
              <a:gd name="connsiteY123" fmla="*/ 218788 h 4939827"/>
              <a:gd name="connsiteX124" fmla="*/ 3620766 w 12192000"/>
              <a:gd name="connsiteY124" fmla="*/ 218511 h 4939827"/>
              <a:gd name="connsiteX125" fmla="*/ 3629977 w 12192000"/>
              <a:gd name="connsiteY125" fmla="*/ 218664 h 4939827"/>
              <a:gd name="connsiteX126" fmla="*/ 3636217 w 12192000"/>
              <a:gd name="connsiteY126" fmla="*/ 220048 h 4939827"/>
              <a:gd name="connsiteX127" fmla="*/ 3709484 w 12192000"/>
              <a:gd name="connsiteY127" fmla="*/ 186927 h 4939827"/>
              <a:gd name="connsiteX128" fmla="*/ 3761342 w 12192000"/>
              <a:gd name="connsiteY128" fmla="*/ 177474 h 4939827"/>
              <a:gd name="connsiteX129" fmla="*/ 3799748 w 12192000"/>
              <a:gd name="connsiteY129" fmla="*/ 167154 h 4939827"/>
              <a:gd name="connsiteX130" fmla="*/ 3922756 w 12192000"/>
              <a:gd name="connsiteY130" fmla="*/ 194044 h 4939827"/>
              <a:gd name="connsiteX131" fmla="*/ 4028476 w 12192000"/>
              <a:gd name="connsiteY131" fmla="*/ 223679 h 4939827"/>
              <a:gd name="connsiteX132" fmla="*/ 4191582 w 12192000"/>
              <a:gd name="connsiteY132" fmla="*/ 238952 h 4939827"/>
              <a:gd name="connsiteX133" fmla="*/ 4251024 w 12192000"/>
              <a:gd name="connsiteY133" fmla="*/ 240874 h 4939827"/>
              <a:gd name="connsiteX134" fmla="*/ 4355275 w 12192000"/>
              <a:gd name="connsiteY134" fmla="*/ 260205 h 4939827"/>
              <a:gd name="connsiteX135" fmla="*/ 4423807 w 12192000"/>
              <a:gd name="connsiteY135" fmla="*/ 270366 h 4939827"/>
              <a:gd name="connsiteX136" fmla="*/ 4558432 w 12192000"/>
              <a:gd name="connsiteY136" fmla="*/ 269194 h 4939827"/>
              <a:gd name="connsiteX137" fmla="*/ 4635061 w 12192000"/>
              <a:gd name="connsiteY137" fmla="*/ 280682 h 4939827"/>
              <a:gd name="connsiteX138" fmla="*/ 4807427 w 12192000"/>
              <a:gd name="connsiteY138" fmla="*/ 276835 h 4939827"/>
              <a:gd name="connsiteX139" fmla="*/ 5028933 w 12192000"/>
              <a:gd name="connsiteY139" fmla="*/ 183887 h 4939827"/>
              <a:gd name="connsiteX140" fmla="*/ 5093642 w 12192000"/>
              <a:gd name="connsiteY140" fmla="*/ 177214 h 4939827"/>
              <a:gd name="connsiteX141" fmla="*/ 5102642 w 12192000"/>
              <a:gd name="connsiteY141" fmla="*/ 186816 h 4939827"/>
              <a:gd name="connsiteX142" fmla="*/ 5193590 w 12192000"/>
              <a:gd name="connsiteY142" fmla="*/ 156458 h 4939827"/>
              <a:gd name="connsiteX143" fmla="*/ 5323922 w 12192000"/>
              <a:gd name="connsiteY143" fmla="*/ 146332 h 4939827"/>
              <a:gd name="connsiteX144" fmla="*/ 5421860 w 12192000"/>
              <a:gd name="connsiteY144" fmla="*/ 167298 h 4939827"/>
              <a:gd name="connsiteX145" fmla="*/ 5476948 w 12192000"/>
              <a:gd name="connsiteY145" fmla="*/ 173249 h 4939827"/>
              <a:gd name="connsiteX146" fmla="*/ 5516842 w 12192000"/>
              <a:gd name="connsiteY146" fmla="*/ 184018 h 4939827"/>
              <a:gd name="connsiteX147" fmla="*/ 5619415 w 12192000"/>
              <a:gd name="connsiteY147" fmla="*/ 176781 h 4939827"/>
              <a:gd name="connsiteX148" fmla="*/ 5789867 w 12192000"/>
              <a:gd name="connsiteY148" fmla="*/ 150304 h 4939827"/>
              <a:gd name="connsiteX149" fmla="*/ 5825953 w 12192000"/>
              <a:gd name="connsiteY149" fmla="*/ 147907 h 4939827"/>
              <a:gd name="connsiteX150" fmla="*/ 5856168 w 12192000"/>
              <a:gd name="connsiteY150" fmla="*/ 158719 h 4939827"/>
              <a:gd name="connsiteX151" fmla="*/ 5862476 w 12192000"/>
              <a:gd name="connsiteY151" fmla="*/ 172447 h 4939827"/>
              <a:gd name="connsiteX152" fmla="*/ 5882195 w 12192000"/>
              <a:gd name="connsiteY152" fmla="*/ 173195 h 4939827"/>
              <a:gd name="connsiteX153" fmla="*/ 5887271 w 12192000"/>
              <a:gd name="connsiteY153" fmla="*/ 176084 h 4939827"/>
              <a:gd name="connsiteX154" fmla="*/ 5921577 w 12192000"/>
              <a:gd name="connsiteY154" fmla="*/ 169858 h 4939827"/>
              <a:gd name="connsiteX155" fmla="*/ 5983240 w 12192000"/>
              <a:gd name="connsiteY155" fmla="*/ 152755 h 4939827"/>
              <a:gd name="connsiteX156" fmla="*/ 6152287 w 12192000"/>
              <a:gd name="connsiteY156" fmla="*/ 116736 h 4939827"/>
              <a:gd name="connsiteX157" fmla="*/ 6415830 w 12192000"/>
              <a:gd name="connsiteY157" fmla="*/ 136006 h 4939827"/>
              <a:gd name="connsiteX158" fmla="*/ 6756965 w 12192000"/>
              <a:gd name="connsiteY158" fmla="*/ 57636 h 4939827"/>
              <a:gd name="connsiteX159" fmla="*/ 6819400 w 12192000"/>
              <a:gd name="connsiteY159" fmla="*/ 30742 h 4939827"/>
              <a:gd name="connsiteX160" fmla="*/ 6986370 w 12192000"/>
              <a:gd name="connsiteY160" fmla="*/ 12659 h 4939827"/>
              <a:gd name="connsiteX161" fmla="*/ 6989536 w 12192000"/>
              <a:gd name="connsiteY161" fmla="*/ 14528 h 4939827"/>
              <a:gd name="connsiteX162" fmla="*/ 7015933 w 12192000"/>
              <a:gd name="connsiteY162" fmla="*/ 9653 h 4939827"/>
              <a:gd name="connsiteX163" fmla="*/ 7020592 w 12192000"/>
              <a:gd name="connsiteY163" fmla="*/ 1651 h 4939827"/>
              <a:gd name="connsiteX164" fmla="*/ 7025905 w 12192000"/>
              <a:gd name="connsiteY164"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732750 w 12192000"/>
              <a:gd name="connsiteY13" fmla="*/ 145456 h 4939827"/>
              <a:gd name="connsiteX14" fmla="*/ 7785900 w 12192000"/>
              <a:gd name="connsiteY14" fmla="*/ 154493 h 4939827"/>
              <a:gd name="connsiteX15" fmla="*/ 7877301 w 12192000"/>
              <a:gd name="connsiteY15" fmla="*/ 186153 h 4939827"/>
              <a:gd name="connsiteX16" fmla="*/ 7952584 w 12192000"/>
              <a:gd name="connsiteY16" fmla="*/ 170181 h 4939827"/>
              <a:gd name="connsiteX17" fmla="*/ 8009534 w 12192000"/>
              <a:gd name="connsiteY17" fmla="*/ 176441 h 4939827"/>
              <a:gd name="connsiteX18" fmla="*/ 8058681 w 12192000"/>
              <a:gd name="connsiteY18" fmla="*/ 219431 h 4939827"/>
              <a:gd name="connsiteX19" fmla="*/ 8126175 w 12192000"/>
              <a:gd name="connsiteY19" fmla="*/ 240005 h 4939827"/>
              <a:gd name="connsiteX20" fmla="*/ 8166439 w 12192000"/>
              <a:gd name="connsiteY20" fmla="*/ 252699 h 4939827"/>
              <a:gd name="connsiteX21" fmla="*/ 8281371 w 12192000"/>
              <a:gd name="connsiteY21" fmla="*/ 256875 h 4939827"/>
              <a:gd name="connsiteX22" fmla="*/ 8381609 w 12192000"/>
              <a:gd name="connsiteY22" fmla="*/ 240618 h 4939827"/>
              <a:gd name="connsiteX23" fmla="*/ 8406759 w 12192000"/>
              <a:gd name="connsiteY23" fmla="*/ 232517 h 4939827"/>
              <a:gd name="connsiteX24" fmla="*/ 8426506 w 12192000"/>
              <a:gd name="connsiteY24" fmla="*/ 241842 h 4939827"/>
              <a:gd name="connsiteX25" fmla="*/ 8427949 w 12192000"/>
              <a:gd name="connsiteY25" fmla="*/ 240981 h 4939827"/>
              <a:gd name="connsiteX26" fmla="*/ 8441468 w 12192000"/>
              <a:gd name="connsiteY26" fmla="*/ 241157 h 4939827"/>
              <a:gd name="connsiteX27" fmla="*/ 8565757 w 12192000"/>
              <a:gd name="connsiteY27" fmla="*/ 255317 h 4939827"/>
              <a:gd name="connsiteX28" fmla="*/ 8573171 w 12192000"/>
              <a:gd name="connsiteY28" fmla="*/ 258426 h 4939827"/>
              <a:gd name="connsiteX29" fmla="*/ 8573548 w 12192000"/>
              <a:gd name="connsiteY29" fmla="*/ 258241 h 4939827"/>
              <a:gd name="connsiteX30" fmla="*/ 8581827 w 12192000"/>
              <a:gd name="connsiteY30" fmla="*/ 261028 h 4939827"/>
              <a:gd name="connsiteX31" fmla="*/ 8586687 w 12192000"/>
              <a:gd name="connsiteY31" fmla="*/ 264089 h 4939827"/>
              <a:gd name="connsiteX32" fmla="*/ 8601067 w 12192000"/>
              <a:gd name="connsiteY32" fmla="*/ 270114 h 4939827"/>
              <a:gd name="connsiteX33" fmla="*/ 8672650 w 12192000"/>
              <a:gd name="connsiteY33" fmla="*/ 254821 h 4939827"/>
              <a:gd name="connsiteX34" fmla="*/ 8785543 w 12192000"/>
              <a:gd name="connsiteY34" fmla="*/ 263406 h 4939827"/>
              <a:gd name="connsiteX35" fmla="*/ 8830588 w 12192000"/>
              <a:gd name="connsiteY35" fmla="*/ 265483 h 4939827"/>
              <a:gd name="connsiteX36" fmla="*/ 8905142 w 12192000"/>
              <a:gd name="connsiteY36" fmla="*/ 264958 h 4939827"/>
              <a:gd name="connsiteX37" fmla="*/ 8968582 w 12192000"/>
              <a:gd name="connsiteY37" fmla="*/ 262728 h 4939827"/>
              <a:gd name="connsiteX38" fmla="*/ 8972994 w 12192000"/>
              <a:gd name="connsiteY38" fmla="*/ 263284 h 4939827"/>
              <a:gd name="connsiteX39" fmla="*/ 9004605 w 12192000"/>
              <a:gd name="connsiteY39" fmla="*/ 258041 h 4939827"/>
              <a:gd name="connsiteX40" fmla="*/ 9016165 w 12192000"/>
              <a:gd name="connsiteY40" fmla="*/ 261258 h 4939827"/>
              <a:gd name="connsiteX41" fmla="*/ 9043297 w 12192000"/>
              <a:gd name="connsiteY41" fmla="*/ 281547 h 4939827"/>
              <a:gd name="connsiteX42" fmla="*/ 9048315 w 12192000"/>
              <a:gd name="connsiteY42" fmla="*/ 279264 h 4939827"/>
              <a:gd name="connsiteX43" fmla="*/ 9054706 w 12192000"/>
              <a:gd name="connsiteY43" fmla="*/ 278538 h 4939827"/>
              <a:gd name="connsiteX44" fmla="*/ 9070919 w 12192000"/>
              <a:gd name="connsiteY44" fmla="*/ 281810 h 4939827"/>
              <a:gd name="connsiteX45" fmla="*/ 9076813 w 12192000"/>
              <a:gd name="connsiteY45" fmla="*/ 283909 h 4939827"/>
              <a:gd name="connsiteX46" fmla="*/ 9085871 w 12192000"/>
              <a:gd name="connsiteY46" fmla="*/ 285133 h 4939827"/>
              <a:gd name="connsiteX47" fmla="*/ 9086159 w 12192000"/>
              <a:gd name="connsiteY47" fmla="*/ 284887 h 4939827"/>
              <a:gd name="connsiteX48" fmla="*/ 9134606 w 12192000"/>
              <a:gd name="connsiteY48" fmla="*/ 288168 h 4939827"/>
              <a:gd name="connsiteX49" fmla="*/ 9195590 w 12192000"/>
              <a:gd name="connsiteY49" fmla="*/ 279568 h 4939827"/>
              <a:gd name="connsiteX50" fmla="*/ 9219336 w 12192000"/>
              <a:gd name="connsiteY50" fmla="*/ 278133 h 4939827"/>
              <a:gd name="connsiteX51" fmla="*/ 9232362 w 12192000"/>
              <a:gd name="connsiteY51" fmla="*/ 275894 h 4939827"/>
              <a:gd name="connsiteX52" fmla="*/ 9233396 w 12192000"/>
              <a:gd name="connsiteY52" fmla="*/ 274803 h 4939827"/>
              <a:gd name="connsiteX53" fmla="*/ 9256213 w 12192000"/>
              <a:gd name="connsiteY53" fmla="*/ 281576 h 4939827"/>
              <a:gd name="connsiteX54" fmla="*/ 9371484 w 12192000"/>
              <a:gd name="connsiteY54" fmla="*/ 329634 h 4939827"/>
              <a:gd name="connsiteX55" fmla="*/ 9404829 w 12192000"/>
              <a:gd name="connsiteY55" fmla="*/ 339038 h 4939827"/>
              <a:gd name="connsiteX56" fmla="*/ 9427021 w 12192000"/>
              <a:gd name="connsiteY56" fmla="*/ 358784 h 4939827"/>
              <a:gd name="connsiteX57" fmla="*/ 9670844 w 12192000"/>
              <a:gd name="connsiteY57" fmla="*/ 405128 h 4939827"/>
              <a:gd name="connsiteX58" fmla="*/ 9816083 w 12192000"/>
              <a:gd name="connsiteY58" fmla="*/ 416573 h 4939827"/>
              <a:gd name="connsiteX59" fmla="*/ 9936741 w 12192000"/>
              <a:gd name="connsiteY59" fmla="*/ 437044 h 4939827"/>
              <a:gd name="connsiteX60" fmla="*/ 10050093 w 12192000"/>
              <a:gd name="connsiteY60" fmla="*/ 443783 h 4939827"/>
              <a:gd name="connsiteX61" fmla="*/ 10130090 w 12192000"/>
              <a:gd name="connsiteY61" fmla="*/ 459520 h 4939827"/>
              <a:gd name="connsiteX62" fmla="*/ 10173456 w 12192000"/>
              <a:gd name="connsiteY62" fmla="*/ 457749 h 4939827"/>
              <a:gd name="connsiteX63" fmla="*/ 10218232 w 12192000"/>
              <a:gd name="connsiteY63" fmla="*/ 459820 h 4939827"/>
              <a:gd name="connsiteX64" fmla="*/ 10354176 w 12192000"/>
              <a:gd name="connsiteY64" fmla="*/ 471377 h 4939827"/>
              <a:gd name="connsiteX65" fmla="*/ 10430681 w 12192000"/>
              <a:gd name="connsiteY65" fmla="*/ 481226 h 4939827"/>
              <a:gd name="connsiteX66" fmla="*/ 10478169 w 12192000"/>
              <a:gd name="connsiteY66" fmla="*/ 481774 h 4939827"/>
              <a:gd name="connsiteX67" fmla="*/ 10540907 w 12192000"/>
              <a:gd name="connsiteY67" fmla="*/ 485607 h 4939827"/>
              <a:gd name="connsiteX68" fmla="*/ 10614941 w 12192000"/>
              <a:gd name="connsiteY68" fmla="*/ 487592 h 4939827"/>
              <a:gd name="connsiteX69" fmla="*/ 10674098 w 12192000"/>
              <a:gd name="connsiteY69" fmla="*/ 521656 h 4939827"/>
              <a:gd name="connsiteX70" fmla="*/ 10874834 w 12192000"/>
              <a:gd name="connsiteY70" fmla="*/ 574867 h 4939827"/>
              <a:gd name="connsiteX71" fmla="*/ 10944981 w 12192000"/>
              <a:gd name="connsiteY71" fmla="*/ 615042 h 4939827"/>
              <a:gd name="connsiteX72" fmla="*/ 11006376 w 12192000"/>
              <a:gd name="connsiteY72" fmla="*/ 645957 h 4939827"/>
              <a:gd name="connsiteX73" fmla="*/ 11076308 w 12192000"/>
              <a:gd name="connsiteY73" fmla="*/ 675698 h 4939827"/>
              <a:gd name="connsiteX74" fmla="*/ 11148789 w 12192000"/>
              <a:gd name="connsiteY74" fmla="*/ 685041 h 4939827"/>
              <a:gd name="connsiteX75" fmla="*/ 11249129 w 12192000"/>
              <a:gd name="connsiteY75" fmla="*/ 684218 h 4939827"/>
              <a:gd name="connsiteX76" fmla="*/ 11299915 w 12192000"/>
              <a:gd name="connsiteY76" fmla="*/ 692177 h 4939827"/>
              <a:gd name="connsiteX77" fmla="*/ 11386973 w 12192000"/>
              <a:gd name="connsiteY77" fmla="*/ 708209 h 4939827"/>
              <a:gd name="connsiteX78" fmla="*/ 11500105 w 12192000"/>
              <a:gd name="connsiteY78" fmla="*/ 735014 h 4939827"/>
              <a:gd name="connsiteX79" fmla="*/ 11621735 w 12192000"/>
              <a:gd name="connsiteY79" fmla="*/ 789584 h 4939827"/>
              <a:gd name="connsiteX80" fmla="*/ 11691200 w 12192000"/>
              <a:gd name="connsiteY80" fmla="*/ 867902 h 4939827"/>
              <a:gd name="connsiteX81" fmla="*/ 11819427 w 12192000"/>
              <a:gd name="connsiteY81" fmla="*/ 911634 h 4939827"/>
              <a:gd name="connsiteX82" fmla="*/ 11969720 w 12192000"/>
              <a:gd name="connsiteY82" fmla="*/ 964737 h 4939827"/>
              <a:gd name="connsiteX83" fmla="*/ 12055766 w 12192000"/>
              <a:gd name="connsiteY83" fmla="*/ 991268 h 4939827"/>
              <a:gd name="connsiteX84" fmla="*/ 12171539 w 12192000"/>
              <a:gd name="connsiteY84" fmla="*/ 995427 h 4939827"/>
              <a:gd name="connsiteX85" fmla="*/ 12187831 w 12192000"/>
              <a:gd name="connsiteY85" fmla="*/ 996580 h 4939827"/>
              <a:gd name="connsiteX86" fmla="*/ 12192000 w 12192000"/>
              <a:gd name="connsiteY86" fmla="*/ 996726 h 4939827"/>
              <a:gd name="connsiteX87" fmla="*/ 12192000 w 12192000"/>
              <a:gd name="connsiteY87" fmla="*/ 4939827 h 4939827"/>
              <a:gd name="connsiteX88" fmla="*/ 0 w 12192000"/>
              <a:gd name="connsiteY88" fmla="*/ 4939827 h 4939827"/>
              <a:gd name="connsiteX89" fmla="*/ 0 w 12192000"/>
              <a:gd name="connsiteY89" fmla="*/ 512043 h 4939827"/>
              <a:gd name="connsiteX90" fmla="*/ 7381 w 12192000"/>
              <a:gd name="connsiteY90" fmla="*/ 512580 h 4939827"/>
              <a:gd name="connsiteX91" fmla="*/ 100029 w 12192000"/>
              <a:gd name="connsiteY91" fmla="*/ 504758 h 4939827"/>
              <a:gd name="connsiteX92" fmla="*/ 155244 w 12192000"/>
              <a:gd name="connsiteY92" fmla="*/ 525130 h 4939827"/>
              <a:gd name="connsiteX93" fmla="*/ 254366 w 12192000"/>
              <a:gd name="connsiteY93" fmla="*/ 534449 h 4939827"/>
              <a:gd name="connsiteX94" fmla="*/ 447292 w 12192000"/>
              <a:gd name="connsiteY94" fmla="*/ 542725 h 4939827"/>
              <a:gd name="connsiteX95" fmla="*/ 628105 w 12192000"/>
              <a:gd name="connsiteY95" fmla="*/ 547853 h 4939827"/>
              <a:gd name="connsiteX96" fmla="*/ 783146 w 12192000"/>
              <a:gd name="connsiteY96" fmla="*/ 591799 h 4939827"/>
              <a:gd name="connsiteX97" fmla="*/ 1043676 w 12192000"/>
              <a:gd name="connsiteY97" fmla="*/ 591887 h 4939827"/>
              <a:gd name="connsiteX98" fmla="*/ 1281816 w 12192000"/>
              <a:gd name="connsiteY98" fmla="*/ 520946 h 4939827"/>
              <a:gd name="connsiteX99" fmla="*/ 1486347 w 12192000"/>
              <a:gd name="connsiteY99" fmla="*/ 487310 h 4939827"/>
              <a:gd name="connsiteX100" fmla="*/ 1568079 w 12192000"/>
              <a:gd name="connsiteY100" fmla="*/ 462531 h 4939827"/>
              <a:gd name="connsiteX101" fmla="*/ 1622516 w 12192000"/>
              <a:gd name="connsiteY101" fmla="*/ 466058 h 4939827"/>
              <a:gd name="connsiteX102" fmla="*/ 1655457 w 12192000"/>
              <a:gd name="connsiteY102" fmla="*/ 465359 h 4939827"/>
              <a:gd name="connsiteX103" fmla="*/ 1717454 w 12192000"/>
              <a:gd name="connsiteY103" fmla="*/ 417203 h 4939827"/>
              <a:gd name="connsiteX104" fmla="*/ 1913794 w 12192000"/>
              <a:gd name="connsiteY104" fmla="*/ 365255 h 4939827"/>
              <a:gd name="connsiteX105" fmla="*/ 2129762 w 12192000"/>
              <a:gd name="connsiteY105" fmla="*/ 367832 h 4939827"/>
              <a:gd name="connsiteX106" fmla="*/ 2376970 w 12192000"/>
              <a:gd name="connsiteY106" fmla="*/ 350129 h 4939827"/>
              <a:gd name="connsiteX107" fmla="*/ 2480155 w 12192000"/>
              <a:gd name="connsiteY107" fmla="*/ 359227 h 4939827"/>
              <a:gd name="connsiteX108" fmla="*/ 2586782 w 12192000"/>
              <a:gd name="connsiteY108" fmla="*/ 339352 h 4939827"/>
              <a:gd name="connsiteX109" fmla="*/ 2679617 w 12192000"/>
              <a:gd name="connsiteY109" fmla="*/ 305383 h 4939827"/>
              <a:gd name="connsiteX110" fmla="*/ 2788947 w 12192000"/>
              <a:gd name="connsiteY110" fmla="*/ 250375 h 4939827"/>
              <a:gd name="connsiteX111" fmla="*/ 2965530 w 12192000"/>
              <a:gd name="connsiteY111" fmla="*/ 245958 h 4939827"/>
              <a:gd name="connsiteX112" fmla="*/ 3103677 w 12192000"/>
              <a:gd name="connsiteY112" fmla="*/ 209527 h 4939827"/>
              <a:gd name="connsiteX113" fmla="*/ 3126759 w 12192000"/>
              <a:gd name="connsiteY113" fmla="*/ 211226 h 4939827"/>
              <a:gd name="connsiteX114" fmla="*/ 3164020 w 12192000"/>
              <a:gd name="connsiteY114" fmla="*/ 212779 h 4939827"/>
              <a:gd name="connsiteX115" fmla="*/ 3285019 w 12192000"/>
              <a:gd name="connsiteY115" fmla="*/ 220535 h 4939827"/>
              <a:gd name="connsiteX116" fmla="*/ 3365154 w 12192000"/>
              <a:gd name="connsiteY116" fmla="*/ 226416 h 4939827"/>
              <a:gd name="connsiteX117" fmla="*/ 3367507 w 12192000"/>
              <a:gd name="connsiteY117" fmla="*/ 225416 h 4939827"/>
              <a:gd name="connsiteX118" fmla="*/ 3387567 w 12192000"/>
              <a:gd name="connsiteY118" fmla="*/ 227103 h 4939827"/>
              <a:gd name="connsiteX119" fmla="*/ 3498001 w 12192000"/>
              <a:gd name="connsiteY119" fmla="*/ 231941 h 4939827"/>
              <a:gd name="connsiteX120" fmla="*/ 3561557 w 12192000"/>
              <a:gd name="connsiteY120" fmla="*/ 228095 h 4939827"/>
              <a:gd name="connsiteX121" fmla="*/ 3611920 w 12192000"/>
              <a:gd name="connsiteY121" fmla="*/ 218094 h 4939827"/>
              <a:gd name="connsiteX122" fmla="*/ 3620528 w 12192000"/>
              <a:gd name="connsiteY122" fmla="*/ 218788 h 4939827"/>
              <a:gd name="connsiteX123" fmla="*/ 3620766 w 12192000"/>
              <a:gd name="connsiteY123" fmla="*/ 218511 h 4939827"/>
              <a:gd name="connsiteX124" fmla="*/ 3629977 w 12192000"/>
              <a:gd name="connsiteY124" fmla="*/ 218664 h 4939827"/>
              <a:gd name="connsiteX125" fmla="*/ 3636217 w 12192000"/>
              <a:gd name="connsiteY125" fmla="*/ 220048 h 4939827"/>
              <a:gd name="connsiteX126" fmla="*/ 3709484 w 12192000"/>
              <a:gd name="connsiteY126" fmla="*/ 186927 h 4939827"/>
              <a:gd name="connsiteX127" fmla="*/ 3761342 w 12192000"/>
              <a:gd name="connsiteY127" fmla="*/ 177474 h 4939827"/>
              <a:gd name="connsiteX128" fmla="*/ 3799748 w 12192000"/>
              <a:gd name="connsiteY128" fmla="*/ 167154 h 4939827"/>
              <a:gd name="connsiteX129" fmla="*/ 3922756 w 12192000"/>
              <a:gd name="connsiteY129" fmla="*/ 194044 h 4939827"/>
              <a:gd name="connsiteX130" fmla="*/ 4028476 w 12192000"/>
              <a:gd name="connsiteY130" fmla="*/ 223679 h 4939827"/>
              <a:gd name="connsiteX131" fmla="*/ 4191582 w 12192000"/>
              <a:gd name="connsiteY131" fmla="*/ 238952 h 4939827"/>
              <a:gd name="connsiteX132" fmla="*/ 4251024 w 12192000"/>
              <a:gd name="connsiteY132" fmla="*/ 240874 h 4939827"/>
              <a:gd name="connsiteX133" fmla="*/ 4355275 w 12192000"/>
              <a:gd name="connsiteY133" fmla="*/ 260205 h 4939827"/>
              <a:gd name="connsiteX134" fmla="*/ 4423807 w 12192000"/>
              <a:gd name="connsiteY134" fmla="*/ 270366 h 4939827"/>
              <a:gd name="connsiteX135" fmla="*/ 4558432 w 12192000"/>
              <a:gd name="connsiteY135" fmla="*/ 269194 h 4939827"/>
              <a:gd name="connsiteX136" fmla="*/ 4635061 w 12192000"/>
              <a:gd name="connsiteY136" fmla="*/ 280682 h 4939827"/>
              <a:gd name="connsiteX137" fmla="*/ 4807427 w 12192000"/>
              <a:gd name="connsiteY137" fmla="*/ 276835 h 4939827"/>
              <a:gd name="connsiteX138" fmla="*/ 5028933 w 12192000"/>
              <a:gd name="connsiteY138" fmla="*/ 183887 h 4939827"/>
              <a:gd name="connsiteX139" fmla="*/ 5093642 w 12192000"/>
              <a:gd name="connsiteY139" fmla="*/ 177214 h 4939827"/>
              <a:gd name="connsiteX140" fmla="*/ 5102642 w 12192000"/>
              <a:gd name="connsiteY140" fmla="*/ 186816 h 4939827"/>
              <a:gd name="connsiteX141" fmla="*/ 5193590 w 12192000"/>
              <a:gd name="connsiteY141" fmla="*/ 156458 h 4939827"/>
              <a:gd name="connsiteX142" fmla="*/ 5323922 w 12192000"/>
              <a:gd name="connsiteY142" fmla="*/ 146332 h 4939827"/>
              <a:gd name="connsiteX143" fmla="*/ 5421860 w 12192000"/>
              <a:gd name="connsiteY143" fmla="*/ 167298 h 4939827"/>
              <a:gd name="connsiteX144" fmla="*/ 5476948 w 12192000"/>
              <a:gd name="connsiteY144" fmla="*/ 173249 h 4939827"/>
              <a:gd name="connsiteX145" fmla="*/ 5516842 w 12192000"/>
              <a:gd name="connsiteY145" fmla="*/ 184018 h 4939827"/>
              <a:gd name="connsiteX146" fmla="*/ 5619415 w 12192000"/>
              <a:gd name="connsiteY146" fmla="*/ 176781 h 4939827"/>
              <a:gd name="connsiteX147" fmla="*/ 5789867 w 12192000"/>
              <a:gd name="connsiteY147" fmla="*/ 150304 h 4939827"/>
              <a:gd name="connsiteX148" fmla="*/ 5825953 w 12192000"/>
              <a:gd name="connsiteY148" fmla="*/ 147907 h 4939827"/>
              <a:gd name="connsiteX149" fmla="*/ 5856168 w 12192000"/>
              <a:gd name="connsiteY149" fmla="*/ 158719 h 4939827"/>
              <a:gd name="connsiteX150" fmla="*/ 5862476 w 12192000"/>
              <a:gd name="connsiteY150" fmla="*/ 172447 h 4939827"/>
              <a:gd name="connsiteX151" fmla="*/ 5882195 w 12192000"/>
              <a:gd name="connsiteY151" fmla="*/ 173195 h 4939827"/>
              <a:gd name="connsiteX152" fmla="*/ 5887271 w 12192000"/>
              <a:gd name="connsiteY152" fmla="*/ 176084 h 4939827"/>
              <a:gd name="connsiteX153" fmla="*/ 5921577 w 12192000"/>
              <a:gd name="connsiteY153" fmla="*/ 169858 h 4939827"/>
              <a:gd name="connsiteX154" fmla="*/ 5983240 w 12192000"/>
              <a:gd name="connsiteY154" fmla="*/ 152755 h 4939827"/>
              <a:gd name="connsiteX155" fmla="*/ 6152287 w 12192000"/>
              <a:gd name="connsiteY155" fmla="*/ 116736 h 4939827"/>
              <a:gd name="connsiteX156" fmla="*/ 6415830 w 12192000"/>
              <a:gd name="connsiteY156" fmla="*/ 136006 h 4939827"/>
              <a:gd name="connsiteX157" fmla="*/ 6756965 w 12192000"/>
              <a:gd name="connsiteY157" fmla="*/ 57636 h 4939827"/>
              <a:gd name="connsiteX158" fmla="*/ 6819400 w 12192000"/>
              <a:gd name="connsiteY158" fmla="*/ 30742 h 4939827"/>
              <a:gd name="connsiteX159" fmla="*/ 6986370 w 12192000"/>
              <a:gd name="connsiteY159" fmla="*/ 12659 h 4939827"/>
              <a:gd name="connsiteX160" fmla="*/ 6989536 w 12192000"/>
              <a:gd name="connsiteY160" fmla="*/ 14528 h 4939827"/>
              <a:gd name="connsiteX161" fmla="*/ 7015933 w 12192000"/>
              <a:gd name="connsiteY161" fmla="*/ 9653 h 4939827"/>
              <a:gd name="connsiteX162" fmla="*/ 7020592 w 12192000"/>
              <a:gd name="connsiteY162" fmla="*/ 1651 h 4939827"/>
              <a:gd name="connsiteX163" fmla="*/ 7025905 w 12192000"/>
              <a:gd name="connsiteY163"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732750 w 12192000"/>
              <a:gd name="connsiteY13" fmla="*/ 145456 h 4939827"/>
              <a:gd name="connsiteX14" fmla="*/ 7785900 w 12192000"/>
              <a:gd name="connsiteY14" fmla="*/ 154493 h 4939827"/>
              <a:gd name="connsiteX15" fmla="*/ 7952584 w 12192000"/>
              <a:gd name="connsiteY15" fmla="*/ 170181 h 4939827"/>
              <a:gd name="connsiteX16" fmla="*/ 8009534 w 12192000"/>
              <a:gd name="connsiteY16" fmla="*/ 176441 h 4939827"/>
              <a:gd name="connsiteX17" fmla="*/ 8058681 w 12192000"/>
              <a:gd name="connsiteY17" fmla="*/ 219431 h 4939827"/>
              <a:gd name="connsiteX18" fmla="*/ 8126175 w 12192000"/>
              <a:gd name="connsiteY18" fmla="*/ 240005 h 4939827"/>
              <a:gd name="connsiteX19" fmla="*/ 8166439 w 12192000"/>
              <a:gd name="connsiteY19" fmla="*/ 252699 h 4939827"/>
              <a:gd name="connsiteX20" fmla="*/ 8281371 w 12192000"/>
              <a:gd name="connsiteY20" fmla="*/ 256875 h 4939827"/>
              <a:gd name="connsiteX21" fmla="*/ 8381609 w 12192000"/>
              <a:gd name="connsiteY21" fmla="*/ 240618 h 4939827"/>
              <a:gd name="connsiteX22" fmla="*/ 8406759 w 12192000"/>
              <a:gd name="connsiteY22" fmla="*/ 232517 h 4939827"/>
              <a:gd name="connsiteX23" fmla="*/ 8426506 w 12192000"/>
              <a:gd name="connsiteY23" fmla="*/ 241842 h 4939827"/>
              <a:gd name="connsiteX24" fmla="*/ 8427949 w 12192000"/>
              <a:gd name="connsiteY24" fmla="*/ 240981 h 4939827"/>
              <a:gd name="connsiteX25" fmla="*/ 8441468 w 12192000"/>
              <a:gd name="connsiteY25" fmla="*/ 241157 h 4939827"/>
              <a:gd name="connsiteX26" fmla="*/ 8565757 w 12192000"/>
              <a:gd name="connsiteY26" fmla="*/ 255317 h 4939827"/>
              <a:gd name="connsiteX27" fmla="*/ 8573171 w 12192000"/>
              <a:gd name="connsiteY27" fmla="*/ 258426 h 4939827"/>
              <a:gd name="connsiteX28" fmla="*/ 8573548 w 12192000"/>
              <a:gd name="connsiteY28" fmla="*/ 258241 h 4939827"/>
              <a:gd name="connsiteX29" fmla="*/ 8581827 w 12192000"/>
              <a:gd name="connsiteY29" fmla="*/ 261028 h 4939827"/>
              <a:gd name="connsiteX30" fmla="*/ 8586687 w 12192000"/>
              <a:gd name="connsiteY30" fmla="*/ 264089 h 4939827"/>
              <a:gd name="connsiteX31" fmla="*/ 8601067 w 12192000"/>
              <a:gd name="connsiteY31" fmla="*/ 270114 h 4939827"/>
              <a:gd name="connsiteX32" fmla="*/ 8672650 w 12192000"/>
              <a:gd name="connsiteY32" fmla="*/ 254821 h 4939827"/>
              <a:gd name="connsiteX33" fmla="*/ 8785543 w 12192000"/>
              <a:gd name="connsiteY33" fmla="*/ 263406 h 4939827"/>
              <a:gd name="connsiteX34" fmla="*/ 8830588 w 12192000"/>
              <a:gd name="connsiteY34" fmla="*/ 265483 h 4939827"/>
              <a:gd name="connsiteX35" fmla="*/ 8905142 w 12192000"/>
              <a:gd name="connsiteY35" fmla="*/ 264958 h 4939827"/>
              <a:gd name="connsiteX36" fmla="*/ 8968582 w 12192000"/>
              <a:gd name="connsiteY36" fmla="*/ 262728 h 4939827"/>
              <a:gd name="connsiteX37" fmla="*/ 8972994 w 12192000"/>
              <a:gd name="connsiteY37" fmla="*/ 263284 h 4939827"/>
              <a:gd name="connsiteX38" fmla="*/ 9004605 w 12192000"/>
              <a:gd name="connsiteY38" fmla="*/ 258041 h 4939827"/>
              <a:gd name="connsiteX39" fmla="*/ 9016165 w 12192000"/>
              <a:gd name="connsiteY39" fmla="*/ 261258 h 4939827"/>
              <a:gd name="connsiteX40" fmla="*/ 9043297 w 12192000"/>
              <a:gd name="connsiteY40" fmla="*/ 281547 h 4939827"/>
              <a:gd name="connsiteX41" fmla="*/ 9048315 w 12192000"/>
              <a:gd name="connsiteY41" fmla="*/ 279264 h 4939827"/>
              <a:gd name="connsiteX42" fmla="*/ 9054706 w 12192000"/>
              <a:gd name="connsiteY42" fmla="*/ 278538 h 4939827"/>
              <a:gd name="connsiteX43" fmla="*/ 9070919 w 12192000"/>
              <a:gd name="connsiteY43" fmla="*/ 281810 h 4939827"/>
              <a:gd name="connsiteX44" fmla="*/ 9076813 w 12192000"/>
              <a:gd name="connsiteY44" fmla="*/ 283909 h 4939827"/>
              <a:gd name="connsiteX45" fmla="*/ 9085871 w 12192000"/>
              <a:gd name="connsiteY45" fmla="*/ 285133 h 4939827"/>
              <a:gd name="connsiteX46" fmla="*/ 9086159 w 12192000"/>
              <a:gd name="connsiteY46" fmla="*/ 284887 h 4939827"/>
              <a:gd name="connsiteX47" fmla="*/ 9134606 w 12192000"/>
              <a:gd name="connsiteY47" fmla="*/ 288168 h 4939827"/>
              <a:gd name="connsiteX48" fmla="*/ 9195590 w 12192000"/>
              <a:gd name="connsiteY48" fmla="*/ 279568 h 4939827"/>
              <a:gd name="connsiteX49" fmla="*/ 9219336 w 12192000"/>
              <a:gd name="connsiteY49" fmla="*/ 278133 h 4939827"/>
              <a:gd name="connsiteX50" fmla="*/ 9232362 w 12192000"/>
              <a:gd name="connsiteY50" fmla="*/ 275894 h 4939827"/>
              <a:gd name="connsiteX51" fmla="*/ 9233396 w 12192000"/>
              <a:gd name="connsiteY51" fmla="*/ 274803 h 4939827"/>
              <a:gd name="connsiteX52" fmla="*/ 9256213 w 12192000"/>
              <a:gd name="connsiteY52" fmla="*/ 281576 h 4939827"/>
              <a:gd name="connsiteX53" fmla="*/ 9371484 w 12192000"/>
              <a:gd name="connsiteY53" fmla="*/ 329634 h 4939827"/>
              <a:gd name="connsiteX54" fmla="*/ 9404829 w 12192000"/>
              <a:gd name="connsiteY54" fmla="*/ 339038 h 4939827"/>
              <a:gd name="connsiteX55" fmla="*/ 9427021 w 12192000"/>
              <a:gd name="connsiteY55" fmla="*/ 358784 h 4939827"/>
              <a:gd name="connsiteX56" fmla="*/ 9670844 w 12192000"/>
              <a:gd name="connsiteY56" fmla="*/ 405128 h 4939827"/>
              <a:gd name="connsiteX57" fmla="*/ 9816083 w 12192000"/>
              <a:gd name="connsiteY57" fmla="*/ 416573 h 4939827"/>
              <a:gd name="connsiteX58" fmla="*/ 9936741 w 12192000"/>
              <a:gd name="connsiteY58" fmla="*/ 437044 h 4939827"/>
              <a:gd name="connsiteX59" fmla="*/ 10050093 w 12192000"/>
              <a:gd name="connsiteY59" fmla="*/ 443783 h 4939827"/>
              <a:gd name="connsiteX60" fmla="*/ 10130090 w 12192000"/>
              <a:gd name="connsiteY60" fmla="*/ 459520 h 4939827"/>
              <a:gd name="connsiteX61" fmla="*/ 10173456 w 12192000"/>
              <a:gd name="connsiteY61" fmla="*/ 457749 h 4939827"/>
              <a:gd name="connsiteX62" fmla="*/ 10218232 w 12192000"/>
              <a:gd name="connsiteY62" fmla="*/ 459820 h 4939827"/>
              <a:gd name="connsiteX63" fmla="*/ 10354176 w 12192000"/>
              <a:gd name="connsiteY63" fmla="*/ 471377 h 4939827"/>
              <a:gd name="connsiteX64" fmla="*/ 10430681 w 12192000"/>
              <a:gd name="connsiteY64" fmla="*/ 481226 h 4939827"/>
              <a:gd name="connsiteX65" fmla="*/ 10478169 w 12192000"/>
              <a:gd name="connsiteY65" fmla="*/ 481774 h 4939827"/>
              <a:gd name="connsiteX66" fmla="*/ 10540907 w 12192000"/>
              <a:gd name="connsiteY66" fmla="*/ 485607 h 4939827"/>
              <a:gd name="connsiteX67" fmla="*/ 10614941 w 12192000"/>
              <a:gd name="connsiteY67" fmla="*/ 487592 h 4939827"/>
              <a:gd name="connsiteX68" fmla="*/ 10674098 w 12192000"/>
              <a:gd name="connsiteY68" fmla="*/ 521656 h 4939827"/>
              <a:gd name="connsiteX69" fmla="*/ 10874834 w 12192000"/>
              <a:gd name="connsiteY69" fmla="*/ 574867 h 4939827"/>
              <a:gd name="connsiteX70" fmla="*/ 10944981 w 12192000"/>
              <a:gd name="connsiteY70" fmla="*/ 615042 h 4939827"/>
              <a:gd name="connsiteX71" fmla="*/ 11006376 w 12192000"/>
              <a:gd name="connsiteY71" fmla="*/ 645957 h 4939827"/>
              <a:gd name="connsiteX72" fmla="*/ 11076308 w 12192000"/>
              <a:gd name="connsiteY72" fmla="*/ 675698 h 4939827"/>
              <a:gd name="connsiteX73" fmla="*/ 11148789 w 12192000"/>
              <a:gd name="connsiteY73" fmla="*/ 685041 h 4939827"/>
              <a:gd name="connsiteX74" fmla="*/ 11249129 w 12192000"/>
              <a:gd name="connsiteY74" fmla="*/ 684218 h 4939827"/>
              <a:gd name="connsiteX75" fmla="*/ 11299915 w 12192000"/>
              <a:gd name="connsiteY75" fmla="*/ 692177 h 4939827"/>
              <a:gd name="connsiteX76" fmla="*/ 11386973 w 12192000"/>
              <a:gd name="connsiteY76" fmla="*/ 708209 h 4939827"/>
              <a:gd name="connsiteX77" fmla="*/ 11500105 w 12192000"/>
              <a:gd name="connsiteY77" fmla="*/ 735014 h 4939827"/>
              <a:gd name="connsiteX78" fmla="*/ 11621735 w 12192000"/>
              <a:gd name="connsiteY78" fmla="*/ 789584 h 4939827"/>
              <a:gd name="connsiteX79" fmla="*/ 11691200 w 12192000"/>
              <a:gd name="connsiteY79" fmla="*/ 867902 h 4939827"/>
              <a:gd name="connsiteX80" fmla="*/ 11819427 w 12192000"/>
              <a:gd name="connsiteY80" fmla="*/ 911634 h 4939827"/>
              <a:gd name="connsiteX81" fmla="*/ 11969720 w 12192000"/>
              <a:gd name="connsiteY81" fmla="*/ 964737 h 4939827"/>
              <a:gd name="connsiteX82" fmla="*/ 12055766 w 12192000"/>
              <a:gd name="connsiteY82" fmla="*/ 991268 h 4939827"/>
              <a:gd name="connsiteX83" fmla="*/ 12171539 w 12192000"/>
              <a:gd name="connsiteY83" fmla="*/ 995427 h 4939827"/>
              <a:gd name="connsiteX84" fmla="*/ 12187831 w 12192000"/>
              <a:gd name="connsiteY84" fmla="*/ 996580 h 4939827"/>
              <a:gd name="connsiteX85" fmla="*/ 12192000 w 12192000"/>
              <a:gd name="connsiteY85" fmla="*/ 996726 h 4939827"/>
              <a:gd name="connsiteX86" fmla="*/ 12192000 w 12192000"/>
              <a:gd name="connsiteY86" fmla="*/ 4939827 h 4939827"/>
              <a:gd name="connsiteX87" fmla="*/ 0 w 12192000"/>
              <a:gd name="connsiteY87" fmla="*/ 4939827 h 4939827"/>
              <a:gd name="connsiteX88" fmla="*/ 0 w 12192000"/>
              <a:gd name="connsiteY88" fmla="*/ 512043 h 4939827"/>
              <a:gd name="connsiteX89" fmla="*/ 7381 w 12192000"/>
              <a:gd name="connsiteY89" fmla="*/ 512580 h 4939827"/>
              <a:gd name="connsiteX90" fmla="*/ 100029 w 12192000"/>
              <a:gd name="connsiteY90" fmla="*/ 504758 h 4939827"/>
              <a:gd name="connsiteX91" fmla="*/ 155244 w 12192000"/>
              <a:gd name="connsiteY91" fmla="*/ 525130 h 4939827"/>
              <a:gd name="connsiteX92" fmla="*/ 254366 w 12192000"/>
              <a:gd name="connsiteY92" fmla="*/ 534449 h 4939827"/>
              <a:gd name="connsiteX93" fmla="*/ 447292 w 12192000"/>
              <a:gd name="connsiteY93" fmla="*/ 542725 h 4939827"/>
              <a:gd name="connsiteX94" fmla="*/ 628105 w 12192000"/>
              <a:gd name="connsiteY94" fmla="*/ 547853 h 4939827"/>
              <a:gd name="connsiteX95" fmla="*/ 783146 w 12192000"/>
              <a:gd name="connsiteY95" fmla="*/ 591799 h 4939827"/>
              <a:gd name="connsiteX96" fmla="*/ 1043676 w 12192000"/>
              <a:gd name="connsiteY96" fmla="*/ 591887 h 4939827"/>
              <a:gd name="connsiteX97" fmla="*/ 1281816 w 12192000"/>
              <a:gd name="connsiteY97" fmla="*/ 520946 h 4939827"/>
              <a:gd name="connsiteX98" fmla="*/ 1486347 w 12192000"/>
              <a:gd name="connsiteY98" fmla="*/ 487310 h 4939827"/>
              <a:gd name="connsiteX99" fmla="*/ 1568079 w 12192000"/>
              <a:gd name="connsiteY99" fmla="*/ 462531 h 4939827"/>
              <a:gd name="connsiteX100" fmla="*/ 1622516 w 12192000"/>
              <a:gd name="connsiteY100" fmla="*/ 466058 h 4939827"/>
              <a:gd name="connsiteX101" fmla="*/ 1655457 w 12192000"/>
              <a:gd name="connsiteY101" fmla="*/ 465359 h 4939827"/>
              <a:gd name="connsiteX102" fmla="*/ 1717454 w 12192000"/>
              <a:gd name="connsiteY102" fmla="*/ 417203 h 4939827"/>
              <a:gd name="connsiteX103" fmla="*/ 1913794 w 12192000"/>
              <a:gd name="connsiteY103" fmla="*/ 365255 h 4939827"/>
              <a:gd name="connsiteX104" fmla="*/ 2129762 w 12192000"/>
              <a:gd name="connsiteY104" fmla="*/ 367832 h 4939827"/>
              <a:gd name="connsiteX105" fmla="*/ 2376970 w 12192000"/>
              <a:gd name="connsiteY105" fmla="*/ 350129 h 4939827"/>
              <a:gd name="connsiteX106" fmla="*/ 2480155 w 12192000"/>
              <a:gd name="connsiteY106" fmla="*/ 359227 h 4939827"/>
              <a:gd name="connsiteX107" fmla="*/ 2586782 w 12192000"/>
              <a:gd name="connsiteY107" fmla="*/ 339352 h 4939827"/>
              <a:gd name="connsiteX108" fmla="*/ 2679617 w 12192000"/>
              <a:gd name="connsiteY108" fmla="*/ 305383 h 4939827"/>
              <a:gd name="connsiteX109" fmla="*/ 2788947 w 12192000"/>
              <a:gd name="connsiteY109" fmla="*/ 250375 h 4939827"/>
              <a:gd name="connsiteX110" fmla="*/ 2965530 w 12192000"/>
              <a:gd name="connsiteY110" fmla="*/ 245958 h 4939827"/>
              <a:gd name="connsiteX111" fmla="*/ 3103677 w 12192000"/>
              <a:gd name="connsiteY111" fmla="*/ 209527 h 4939827"/>
              <a:gd name="connsiteX112" fmla="*/ 3126759 w 12192000"/>
              <a:gd name="connsiteY112" fmla="*/ 211226 h 4939827"/>
              <a:gd name="connsiteX113" fmla="*/ 3164020 w 12192000"/>
              <a:gd name="connsiteY113" fmla="*/ 212779 h 4939827"/>
              <a:gd name="connsiteX114" fmla="*/ 3285019 w 12192000"/>
              <a:gd name="connsiteY114" fmla="*/ 220535 h 4939827"/>
              <a:gd name="connsiteX115" fmla="*/ 3365154 w 12192000"/>
              <a:gd name="connsiteY115" fmla="*/ 226416 h 4939827"/>
              <a:gd name="connsiteX116" fmla="*/ 3367507 w 12192000"/>
              <a:gd name="connsiteY116" fmla="*/ 225416 h 4939827"/>
              <a:gd name="connsiteX117" fmla="*/ 3387567 w 12192000"/>
              <a:gd name="connsiteY117" fmla="*/ 227103 h 4939827"/>
              <a:gd name="connsiteX118" fmla="*/ 3498001 w 12192000"/>
              <a:gd name="connsiteY118" fmla="*/ 231941 h 4939827"/>
              <a:gd name="connsiteX119" fmla="*/ 3561557 w 12192000"/>
              <a:gd name="connsiteY119" fmla="*/ 228095 h 4939827"/>
              <a:gd name="connsiteX120" fmla="*/ 3611920 w 12192000"/>
              <a:gd name="connsiteY120" fmla="*/ 218094 h 4939827"/>
              <a:gd name="connsiteX121" fmla="*/ 3620528 w 12192000"/>
              <a:gd name="connsiteY121" fmla="*/ 218788 h 4939827"/>
              <a:gd name="connsiteX122" fmla="*/ 3620766 w 12192000"/>
              <a:gd name="connsiteY122" fmla="*/ 218511 h 4939827"/>
              <a:gd name="connsiteX123" fmla="*/ 3629977 w 12192000"/>
              <a:gd name="connsiteY123" fmla="*/ 218664 h 4939827"/>
              <a:gd name="connsiteX124" fmla="*/ 3636217 w 12192000"/>
              <a:gd name="connsiteY124" fmla="*/ 220048 h 4939827"/>
              <a:gd name="connsiteX125" fmla="*/ 3709484 w 12192000"/>
              <a:gd name="connsiteY125" fmla="*/ 186927 h 4939827"/>
              <a:gd name="connsiteX126" fmla="*/ 3761342 w 12192000"/>
              <a:gd name="connsiteY126" fmla="*/ 177474 h 4939827"/>
              <a:gd name="connsiteX127" fmla="*/ 3799748 w 12192000"/>
              <a:gd name="connsiteY127" fmla="*/ 167154 h 4939827"/>
              <a:gd name="connsiteX128" fmla="*/ 3922756 w 12192000"/>
              <a:gd name="connsiteY128" fmla="*/ 194044 h 4939827"/>
              <a:gd name="connsiteX129" fmla="*/ 4028476 w 12192000"/>
              <a:gd name="connsiteY129" fmla="*/ 223679 h 4939827"/>
              <a:gd name="connsiteX130" fmla="*/ 4191582 w 12192000"/>
              <a:gd name="connsiteY130" fmla="*/ 238952 h 4939827"/>
              <a:gd name="connsiteX131" fmla="*/ 4251024 w 12192000"/>
              <a:gd name="connsiteY131" fmla="*/ 240874 h 4939827"/>
              <a:gd name="connsiteX132" fmla="*/ 4355275 w 12192000"/>
              <a:gd name="connsiteY132" fmla="*/ 260205 h 4939827"/>
              <a:gd name="connsiteX133" fmla="*/ 4423807 w 12192000"/>
              <a:gd name="connsiteY133" fmla="*/ 270366 h 4939827"/>
              <a:gd name="connsiteX134" fmla="*/ 4558432 w 12192000"/>
              <a:gd name="connsiteY134" fmla="*/ 269194 h 4939827"/>
              <a:gd name="connsiteX135" fmla="*/ 4635061 w 12192000"/>
              <a:gd name="connsiteY135" fmla="*/ 280682 h 4939827"/>
              <a:gd name="connsiteX136" fmla="*/ 4807427 w 12192000"/>
              <a:gd name="connsiteY136" fmla="*/ 276835 h 4939827"/>
              <a:gd name="connsiteX137" fmla="*/ 5028933 w 12192000"/>
              <a:gd name="connsiteY137" fmla="*/ 183887 h 4939827"/>
              <a:gd name="connsiteX138" fmla="*/ 5093642 w 12192000"/>
              <a:gd name="connsiteY138" fmla="*/ 177214 h 4939827"/>
              <a:gd name="connsiteX139" fmla="*/ 5102642 w 12192000"/>
              <a:gd name="connsiteY139" fmla="*/ 186816 h 4939827"/>
              <a:gd name="connsiteX140" fmla="*/ 5193590 w 12192000"/>
              <a:gd name="connsiteY140" fmla="*/ 156458 h 4939827"/>
              <a:gd name="connsiteX141" fmla="*/ 5323922 w 12192000"/>
              <a:gd name="connsiteY141" fmla="*/ 146332 h 4939827"/>
              <a:gd name="connsiteX142" fmla="*/ 5421860 w 12192000"/>
              <a:gd name="connsiteY142" fmla="*/ 167298 h 4939827"/>
              <a:gd name="connsiteX143" fmla="*/ 5476948 w 12192000"/>
              <a:gd name="connsiteY143" fmla="*/ 173249 h 4939827"/>
              <a:gd name="connsiteX144" fmla="*/ 5516842 w 12192000"/>
              <a:gd name="connsiteY144" fmla="*/ 184018 h 4939827"/>
              <a:gd name="connsiteX145" fmla="*/ 5619415 w 12192000"/>
              <a:gd name="connsiteY145" fmla="*/ 176781 h 4939827"/>
              <a:gd name="connsiteX146" fmla="*/ 5789867 w 12192000"/>
              <a:gd name="connsiteY146" fmla="*/ 150304 h 4939827"/>
              <a:gd name="connsiteX147" fmla="*/ 5825953 w 12192000"/>
              <a:gd name="connsiteY147" fmla="*/ 147907 h 4939827"/>
              <a:gd name="connsiteX148" fmla="*/ 5856168 w 12192000"/>
              <a:gd name="connsiteY148" fmla="*/ 158719 h 4939827"/>
              <a:gd name="connsiteX149" fmla="*/ 5862476 w 12192000"/>
              <a:gd name="connsiteY149" fmla="*/ 172447 h 4939827"/>
              <a:gd name="connsiteX150" fmla="*/ 5882195 w 12192000"/>
              <a:gd name="connsiteY150" fmla="*/ 173195 h 4939827"/>
              <a:gd name="connsiteX151" fmla="*/ 5887271 w 12192000"/>
              <a:gd name="connsiteY151" fmla="*/ 176084 h 4939827"/>
              <a:gd name="connsiteX152" fmla="*/ 5921577 w 12192000"/>
              <a:gd name="connsiteY152" fmla="*/ 169858 h 4939827"/>
              <a:gd name="connsiteX153" fmla="*/ 5983240 w 12192000"/>
              <a:gd name="connsiteY153" fmla="*/ 152755 h 4939827"/>
              <a:gd name="connsiteX154" fmla="*/ 6152287 w 12192000"/>
              <a:gd name="connsiteY154" fmla="*/ 116736 h 4939827"/>
              <a:gd name="connsiteX155" fmla="*/ 6415830 w 12192000"/>
              <a:gd name="connsiteY155" fmla="*/ 136006 h 4939827"/>
              <a:gd name="connsiteX156" fmla="*/ 6756965 w 12192000"/>
              <a:gd name="connsiteY156" fmla="*/ 57636 h 4939827"/>
              <a:gd name="connsiteX157" fmla="*/ 6819400 w 12192000"/>
              <a:gd name="connsiteY157" fmla="*/ 30742 h 4939827"/>
              <a:gd name="connsiteX158" fmla="*/ 6986370 w 12192000"/>
              <a:gd name="connsiteY158" fmla="*/ 12659 h 4939827"/>
              <a:gd name="connsiteX159" fmla="*/ 6989536 w 12192000"/>
              <a:gd name="connsiteY159" fmla="*/ 14528 h 4939827"/>
              <a:gd name="connsiteX160" fmla="*/ 7015933 w 12192000"/>
              <a:gd name="connsiteY160" fmla="*/ 9653 h 4939827"/>
              <a:gd name="connsiteX161" fmla="*/ 7020592 w 12192000"/>
              <a:gd name="connsiteY161" fmla="*/ 1651 h 4939827"/>
              <a:gd name="connsiteX162" fmla="*/ 7025905 w 12192000"/>
              <a:gd name="connsiteY162"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732750 w 12192000"/>
              <a:gd name="connsiteY13" fmla="*/ 145456 h 4939827"/>
              <a:gd name="connsiteX14" fmla="*/ 7785900 w 12192000"/>
              <a:gd name="connsiteY14" fmla="*/ 154493 h 4939827"/>
              <a:gd name="connsiteX15" fmla="*/ 7952584 w 12192000"/>
              <a:gd name="connsiteY15" fmla="*/ 170181 h 4939827"/>
              <a:gd name="connsiteX16" fmla="*/ 8009534 w 12192000"/>
              <a:gd name="connsiteY16" fmla="*/ 176441 h 4939827"/>
              <a:gd name="connsiteX17" fmla="*/ 8058681 w 12192000"/>
              <a:gd name="connsiteY17" fmla="*/ 219431 h 4939827"/>
              <a:gd name="connsiteX18" fmla="*/ 8126175 w 12192000"/>
              <a:gd name="connsiteY18" fmla="*/ 240005 h 4939827"/>
              <a:gd name="connsiteX19" fmla="*/ 8166439 w 12192000"/>
              <a:gd name="connsiteY19" fmla="*/ 252699 h 4939827"/>
              <a:gd name="connsiteX20" fmla="*/ 8281371 w 12192000"/>
              <a:gd name="connsiteY20" fmla="*/ 256875 h 4939827"/>
              <a:gd name="connsiteX21" fmla="*/ 8381609 w 12192000"/>
              <a:gd name="connsiteY21" fmla="*/ 240618 h 4939827"/>
              <a:gd name="connsiteX22" fmla="*/ 8406759 w 12192000"/>
              <a:gd name="connsiteY22" fmla="*/ 232517 h 4939827"/>
              <a:gd name="connsiteX23" fmla="*/ 8426506 w 12192000"/>
              <a:gd name="connsiteY23" fmla="*/ 241842 h 4939827"/>
              <a:gd name="connsiteX24" fmla="*/ 8427949 w 12192000"/>
              <a:gd name="connsiteY24" fmla="*/ 240981 h 4939827"/>
              <a:gd name="connsiteX25" fmla="*/ 8441468 w 12192000"/>
              <a:gd name="connsiteY25" fmla="*/ 241157 h 4939827"/>
              <a:gd name="connsiteX26" fmla="*/ 8565757 w 12192000"/>
              <a:gd name="connsiteY26" fmla="*/ 255317 h 4939827"/>
              <a:gd name="connsiteX27" fmla="*/ 8573171 w 12192000"/>
              <a:gd name="connsiteY27" fmla="*/ 258426 h 4939827"/>
              <a:gd name="connsiteX28" fmla="*/ 8573548 w 12192000"/>
              <a:gd name="connsiteY28" fmla="*/ 258241 h 4939827"/>
              <a:gd name="connsiteX29" fmla="*/ 8581827 w 12192000"/>
              <a:gd name="connsiteY29" fmla="*/ 261028 h 4939827"/>
              <a:gd name="connsiteX30" fmla="*/ 8586687 w 12192000"/>
              <a:gd name="connsiteY30" fmla="*/ 264089 h 4939827"/>
              <a:gd name="connsiteX31" fmla="*/ 8601067 w 12192000"/>
              <a:gd name="connsiteY31" fmla="*/ 270114 h 4939827"/>
              <a:gd name="connsiteX32" fmla="*/ 8672650 w 12192000"/>
              <a:gd name="connsiteY32" fmla="*/ 254821 h 4939827"/>
              <a:gd name="connsiteX33" fmla="*/ 8785543 w 12192000"/>
              <a:gd name="connsiteY33" fmla="*/ 263406 h 4939827"/>
              <a:gd name="connsiteX34" fmla="*/ 8830588 w 12192000"/>
              <a:gd name="connsiteY34" fmla="*/ 265483 h 4939827"/>
              <a:gd name="connsiteX35" fmla="*/ 8905142 w 12192000"/>
              <a:gd name="connsiteY35" fmla="*/ 264958 h 4939827"/>
              <a:gd name="connsiteX36" fmla="*/ 8968582 w 12192000"/>
              <a:gd name="connsiteY36" fmla="*/ 262728 h 4939827"/>
              <a:gd name="connsiteX37" fmla="*/ 8972994 w 12192000"/>
              <a:gd name="connsiteY37" fmla="*/ 263284 h 4939827"/>
              <a:gd name="connsiteX38" fmla="*/ 9004605 w 12192000"/>
              <a:gd name="connsiteY38" fmla="*/ 258041 h 4939827"/>
              <a:gd name="connsiteX39" fmla="*/ 9016165 w 12192000"/>
              <a:gd name="connsiteY39" fmla="*/ 261258 h 4939827"/>
              <a:gd name="connsiteX40" fmla="*/ 9043297 w 12192000"/>
              <a:gd name="connsiteY40" fmla="*/ 281547 h 4939827"/>
              <a:gd name="connsiteX41" fmla="*/ 9048315 w 12192000"/>
              <a:gd name="connsiteY41" fmla="*/ 279264 h 4939827"/>
              <a:gd name="connsiteX42" fmla="*/ 9054706 w 12192000"/>
              <a:gd name="connsiteY42" fmla="*/ 278538 h 4939827"/>
              <a:gd name="connsiteX43" fmla="*/ 9070919 w 12192000"/>
              <a:gd name="connsiteY43" fmla="*/ 281810 h 4939827"/>
              <a:gd name="connsiteX44" fmla="*/ 9076813 w 12192000"/>
              <a:gd name="connsiteY44" fmla="*/ 283909 h 4939827"/>
              <a:gd name="connsiteX45" fmla="*/ 9085871 w 12192000"/>
              <a:gd name="connsiteY45" fmla="*/ 285133 h 4939827"/>
              <a:gd name="connsiteX46" fmla="*/ 9086159 w 12192000"/>
              <a:gd name="connsiteY46" fmla="*/ 284887 h 4939827"/>
              <a:gd name="connsiteX47" fmla="*/ 9134606 w 12192000"/>
              <a:gd name="connsiteY47" fmla="*/ 288168 h 4939827"/>
              <a:gd name="connsiteX48" fmla="*/ 9195590 w 12192000"/>
              <a:gd name="connsiteY48" fmla="*/ 279568 h 4939827"/>
              <a:gd name="connsiteX49" fmla="*/ 9219336 w 12192000"/>
              <a:gd name="connsiteY49" fmla="*/ 278133 h 4939827"/>
              <a:gd name="connsiteX50" fmla="*/ 9232362 w 12192000"/>
              <a:gd name="connsiteY50" fmla="*/ 275894 h 4939827"/>
              <a:gd name="connsiteX51" fmla="*/ 9233396 w 12192000"/>
              <a:gd name="connsiteY51" fmla="*/ 274803 h 4939827"/>
              <a:gd name="connsiteX52" fmla="*/ 9256213 w 12192000"/>
              <a:gd name="connsiteY52" fmla="*/ 281576 h 4939827"/>
              <a:gd name="connsiteX53" fmla="*/ 9371484 w 12192000"/>
              <a:gd name="connsiteY53" fmla="*/ 329634 h 4939827"/>
              <a:gd name="connsiteX54" fmla="*/ 9404829 w 12192000"/>
              <a:gd name="connsiteY54" fmla="*/ 339038 h 4939827"/>
              <a:gd name="connsiteX55" fmla="*/ 9427021 w 12192000"/>
              <a:gd name="connsiteY55" fmla="*/ 358784 h 4939827"/>
              <a:gd name="connsiteX56" fmla="*/ 9670844 w 12192000"/>
              <a:gd name="connsiteY56" fmla="*/ 405128 h 4939827"/>
              <a:gd name="connsiteX57" fmla="*/ 9816083 w 12192000"/>
              <a:gd name="connsiteY57" fmla="*/ 416573 h 4939827"/>
              <a:gd name="connsiteX58" fmla="*/ 9936741 w 12192000"/>
              <a:gd name="connsiteY58" fmla="*/ 437044 h 4939827"/>
              <a:gd name="connsiteX59" fmla="*/ 10050093 w 12192000"/>
              <a:gd name="connsiteY59" fmla="*/ 443783 h 4939827"/>
              <a:gd name="connsiteX60" fmla="*/ 10130090 w 12192000"/>
              <a:gd name="connsiteY60" fmla="*/ 459520 h 4939827"/>
              <a:gd name="connsiteX61" fmla="*/ 10173456 w 12192000"/>
              <a:gd name="connsiteY61" fmla="*/ 457749 h 4939827"/>
              <a:gd name="connsiteX62" fmla="*/ 10218232 w 12192000"/>
              <a:gd name="connsiteY62" fmla="*/ 459820 h 4939827"/>
              <a:gd name="connsiteX63" fmla="*/ 10354176 w 12192000"/>
              <a:gd name="connsiteY63" fmla="*/ 471377 h 4939827"/>
              <a:gd name="connsiteX64" fmla="*/ 10430681 w 12192000"/>
              <a:gd name="connsiteY64" fmla="*/ 481226 h 4939827"/>
              <a:gd name="connsiteX65" fmla="*/ 10478169 w 12192000"/>
              <a:gd name="connsiteY65" fmla="*/ 481774 h 4939827"/>
              <a:gd name="connsiteX66" fmla="*/ 10540907 w 12192000"/>
              <a:gd name="connsiteY66" fmla="*/ 485607 h 4939827"/>
              <a:gd name="connsiteX67" fmla="*/ 10614941 w 12192000"/>
              <a:gd name="connsiteY67" fmla="*/ 487592 h 4939827"/>
              <a:gd name="connsiteX68" fmla="*/ 10674098 w 12192000"/>
              <a:gd name="connsiteY68" fmla="*/ 521656 h 4939827"/>
              <a:gd name="connsiteX69" fmla="*/ 10874834 w 12192000"/>
              <a:gd name="connsiteY69" fmla="*/ 574867 h 4939827"/>
              <a:gd name="connsiteX70" fmla="*/ 10944981 w 12192000"/>
              <a:gd name="connsiteY70" fmla="*/ 615042 h 4939827"/>
              <a:gd name="connsiteX71" fmla="*/ 11006376 w 12192000"/>
              <a:gd name="connsiteY71" fmla="*/ 645957 h 4939827"/>
              <a:gd name="connsiteX72" fmla="*/ 11076308 w 12192000"/>
              <a:gd name="connsiteY72" fmla="*/ 675698 h 4939827"/>
              <a:gd name="connsiteX73" fmla="*/ 11148789 w 12192000"/>
              <a:gd name="connsiteY73" fmla="*/ 685041 h 4939827"/>
              <a:gd name="connsiteX74" fmla="*/ 11249129 w 12192000"/>
              <a:gd name="connsiteY74" fmla="*/ 684218 h 4939827"/>
              <a:gd name="connsiteX75" fmla="*/ 11299915 w 12192000"/>
              <a:gd name="connsiteY75" fmla="*/ 692177 h 4939827"/>
              <a:gd name="connsiteX76" fmla="*/ 11386973 w 12192000"/>
              <a:gd name="connsiteY76" fmla="*/ 708209 h 4939827"/>
              <a:gd name="connsiteX77" fmla="*/ 11500105 w 12192000"/>
              <a:gd name="connsiteY77" fmla="*/ 735014 h 4939827"/>
              <a:gd name="connsiteX78" fmla="*/ 11621735 w 12192000"/>
              <a:gd name="connsiteY78" fmla="*/ 789584 h 4939827"/>
              <a:gd name="connsiteX79" fmla="*/ 11691200 w 12192000"/>
              <a:gd name="connsiteY79" fmla="*/ 867902 h 4939827"/>
              <a:gd name="connsiteX80" fmla="*/ 11819427 w 12192000"/>
              <a:gd name="connsiteY80" fmla="*/ 911634 h 4939827"/>
              <a:gd name="connsiteX81" fmla="*/ 11969720 w 12192000"/>
              <a:gd name="connsiteY81" fmla="*/ 964737 h 4939827"/>
              <a:gd name="connsiteX82" fmla="*/ 12055766 w 12192000"/>
              <a:gd name="connsiteY82" fmla="*/ 991268 h 4939827"/>
              <a:gd name="connsiteX83" fmla="*/ 12171539 w 12192000"/>
              <a:gd name="connsiteY83" fmla="*/ 995427 h 4939827"/>
              <a:gd name="connsiteX84" fmla="*/ 12187831 w 12192000"/>
              <a:gd name="connsiteY84" fmla="*/ 996580 h 4939827"/>
              <a:gd name="connsiteX85" fmla="*/ 12192000 w 12192000"/>
              <a:gd name="connsiteY85" fmla="*/ 996726 h 4939827"/>
              <a:gd name="connsiteX86" fmla="*/ 12192000 w 12192000"/>
              <a:gd name="connsiteY86" fmla="*/ 4939827 h 4939827"/>
              <a:gd name="connsiteX87" fmla="*/ 0 w 12192000"/>
              <a:gd name="connsiteY87" fmla="*/ 4939827 h 4939827"/>
              <a:gd name="connsiteX88" fmla="*/ 0 w 12192000"/>
              <a:gd name="connsiteY88" fmla="*/ 512043 h 4939827"/>
              <a:gd name="connsiteX89" fmla="*/ 7381 w 12192000"/>
              <a:gd name="connsiteY89" fmla="*/ 512580 h 4939827"/>
              <a:gd name="connsiteX90" fmla="*/ 100029 w 12192000"/>
              <a:gd name="connsiteY90" fmla="*/ 504758 h 4939827"/>
              <a:gd name="connsiteX91" fmla="*/ 155244 w 12192000"/>
              <a:gd name="connsiteY91" fmla="*/ 525130 h 4939827"/>
              <a:gd name="connsiteX92" fmla="*/ 254366 w 12192000"/>
              <a:gd name="connsiteY92" fmla="*/ 534449 h 4939827"/>
              <a:gd name="connsiteX93" fmla="*/ 447292 w 12192000"/>
              <a:gd name="connsiteY93" fmla="*/ 542725 h 4939827"/>
              <a:gd name="connsiteX94" fmla="*/ 628105 w 12192000"/>
              <a:gd name="connsiteY94" fmla="*/ 547853 h 4939827"/>
              <a:gd name="connsiteX95" fmla="*/ 783146 w 12192000"/>
              <a:gd name="connsiteY95" fmla="*/ 591799 h 4939827"/>
              <a:gd name="connsiteX96" fmla="*/ 1043676 w 12192000"/>
              <a:gd name="connsiteY96" fmla="*/ 591887 h 4939827"/>
              <a:gd name="connsiteX97" fmla="*/ 1281816 w 12192000"/>
              <a:gd name="connsiteY97" fmla="*/ 520946 h 4939827"/>
              <a:gd name="connsiteX98" fmla="*/ 1486347 w 12192000"/>
              <a:gd name="connsiteY98" fmla="*/ 487310 h 4939827"/>
              <a:gd name="connsiteX99" fmla="*/ 1568079 w 12192000"/>
              <a:gd name="connsiteY99" fmla="*/ 462531 h 4939827"/>
              <a:gd name="connsiteX100" fmla="*/ 1622516 w 12192000"/>
              <a:gd name="connsiteY100" fmla="*/ 466058 h 4939827"/>
              <a:gd name="connsiteX101" fmla="*/ 1655457 w 12192000"/>
              <a:gd name="connsiteY101" fmla="*/ 465359 h 4939827"/>
              <a:gd name="connsiteX102" fmla="*/ 1717454 w 12192000"/>
              <a:gd name="connsiteY102" fmla="*/ 417203 h 4939827"/>
              <a:gd name="connsiteX103" fmla="*/ 1913794 w 12192000"/>
              <a:gd name="connsiteY103" fmla="*/ 365255 h 4939827"/>
              <a:gd name="connsiteX104" fmla="*/ 2129762 w 12192000"/>
              <a:gd name="connsiteY104" fmla="*/ 367832 h 4939827"/>
              <a:gd name="connsiteX105" fmla="*/ 2376970 w 12192000"/>
              <a:gd name="connsiteY105" fmla="*/ 350129 h 4939827"/>
              <a:gd name="connsiteX106" fmla="*/ 2480155 w 12192000"/>
              <a:gd name="connsiteY106" fmla="*/ 359227 h 4939827"/>
              <a:gd name="connsiteX107" fmla="*/ 2586782 w 12192000"/>
              <a:gd name="connsiteY107" fmla="*/ 339352 h 4939827"/>
              <a:gd name="connsiteX108" fmla="*/ 2679617 w 12192000"/>
              <a:gd name="connsiteY108" fmla="*/ 305383 h 4939827"/>
              <a:gd name="connsiteX109" fmla="*/ 2788947 w 12192000"/>
              <a:gd name="connsiteY109" fmla="*/ 250375 h 4939827"/>
              <a:gd name="connsiteX110" fmla="*/ 2965530 w 12192000"/>
              <a:gd name="connsiteY110" fmla="*/ 245958 h 4939827"/>
              <a:gd name="connsiteX111" fmla="*/ 3103677 w 12192000"/>
              <a:gd name="connsiteY111" fmla="*/ 209527 h 4939827"/>
              <a:gd name="connsiteX112" fmla="*/ 3126759 w 12192000"/>
              <a:gd name="connsiteY112" fmla="*/ 211226 h 4939827"/>
              <a:gd name="connsiteX113" fmla="*/ 3164020 w 12192000"/>
              <a:gd name="connsiteY113" fmla="*/ 212779 h 4939827"/>
              <a:gd name="connsiteX114" fmla="*/ 3285019 w 12192000"/>
              <a:gd name="connsiteY114" fmla="*/ 220535 h 4939827"/>
              <a:gd name="connsiteX115" fmla="*/ 3365154 w 12192000"/>
              <a:gd name="connsiteY115" fmla="*/ 226416 h 4939827"/>
              <a:gd name="connsiteX116" fmla="*/ 3367507 w 12192000"/>
              <a:gd name="connsiteY116" fmla="*/ 225416 h 4939827"/>
              <a:gd name="connsiteX117" fmla="*/ 3387567 w 12192000"/>
              <a:gd name="connsiteY117" fmla="*/ 227103 h 4939827"/>
              <a:gd name="connsiteX118" fmla="*/ 3498001 w 12192000"/>
              <a:gd name="connsiteY118" fmla="*/ 231941 h 4939827"/>
              <a:gd name="connsiteX119" fmla="*/ 3561557 w 12192000"/>
              <a:gd name="connsiteY119" fmla="*/ 228095 h 4939827"/>
              <a:gd name="connsiteX120" fmla="*/ 3611920 w 12192000"/>
              <a:gd name="connsiteY120" fmla="*/ 218094 h 4939827"/>
              <a:gd name="connsiteX121" fmla="*/ 3620528 w 12192000"/>
              <a:gd name="connsiteY121" fmla="*/ 218788 h 4939827"/>
              <a:gd name="connsiteX122" fmla="*/ 3620766 w 12192000"/>
              <a:gd name="connsiteY122" fmla="*/ 218511 h 4939827"/>
              <a:gd name="connsiteX123" fmla="*/ 3629977 w 12192000"/>
              <a:gd name="connsiteY123" fmla="*/ 218664 h 4939827"/>
              <a:gd name="connsiteX124" fmla="*/ 3636217 w 12192000"/>
              <a:gd name="connsiteY124" fmla="*/ 220048 h 4939827"/>
              <a:gd name="connsiteX125" fmla="*/ 3709484 w 12192000"/>
              <a:gd name="connsiteY125" fmla="*/ 186927 h 4939827"/>
              <a:gd name="connsiteX126" fmla="*/ 3761342 w 12192000"/>
              <a:gd name="connsiteY126" fmla="*/ 177474 h 4939827"/>
              <a:gd name="connsiteX127" fmla="*/ 3799748 w 12192000"/>
              <a:gd name="connsiteY127" fmla="*/ 167154 h 4939827"/>
              <a:gd name="connsiteX128" fmla="*/ 3922756 w 12192000"/>
              <a:gd name="connsiteY128" fmla="*/ 194044 h 4939827"/>
              <a:gd name="connsiteX129" fmla="*/ 4028476 w 12192000"/>
              <a:gd name="connsiteY129" fmla="*/ 223679 h 4939827"/>
              <a:gd name="connsiteX130" fmla="*/ 4191582 w 12192000"/>
              <a:gd name="connsiteY130" fmla="*/ 238952 h 4939827"/>
              <a:gd name="connsiteX131" fmla="*/ 4251024 w 12192000"/>
              <a:gd name="connsiteY131" fmla="*/ 240874 h 4939827"/>
              <a:gd name="connsiteX132" fmla="*/ 4355275 w 12192000"/>
              <a:gd name="connsiteY132" fmla="*/ 260205 h 4939827"/>
              <a:gd name="connsiteX133" fmla="*/ 4423807 w 12192000"/>
              <a:gd name="connsiteY133" fmla="*/ 270366 h 4939827"/>
              <a:gd name="connsiteX134" fmla="*/ 4558432 w 12192000"/>
              <a:gd name="connsiteY134" fmla="*/ 269194 h 4939827"/>
              <a:gd name="connsiteX135" fmla="*/ 4635061 w 12192000"/>
              <a:gd name="connsiteY135" fmla="*/ 280682 h 4939827"/>
              <a:gd name="connsiteX136" fmla="*/ 4807427 w 12192000"/>
              <a:gd name="connsiteY136" fmla="*/ 276835 h 4939827"/>
              <a:gd name="connsiteX137" fmla="*/ 5028933 w 12192000"/>
              <a:gd name="connsiteY137" fmla="*/ 183887 h 4939827"/>
              <a:gd name="connsiteX138" fmla="*/ 5093642 w 12192000"/>
              <a:gd name="connsiteY138" fmla="*/ 177214 h 4939827"/>
              <a:gd name="connsiteX139" fmla="*/ 5102642 w 12192000"/>
              <a:gd name="connsiteY139" fmla="*/ 186816 h 4939827"/>
              <a:gd name="connsiteX140" fmla="*/ 5193590 w 12192000"/>
              <a:gd name="connsiteY140" fmla="*/ 156458 h 4939827"/>
              <a:gd name="connsiteX141" fmla="*/ 5323922 w 12192000"/>
              <a:gd name="connsiteY141" fmla="*/ 146332 h 4939827"/>
              <a:gd name="connsiteX142" fmla="*/ 5421860 w 12192000"/>
              <a:gd name="connsiteY142" fmla="*/ 167298 h 4939827"/>
              <a:gd name="connsiteX143" fmla="*/ 5476948 w 12192000"/>
              <a:gd name="connsiteY143" fmla="*/ 173249 h 4939827"/>
              <a:gd name="connsiteX144" fmla="*/ 5516842 w 12192000"/>
              <a:gd name="connsiteY144" fmla="*/ 184018 h 4939827"/>
              <a:gd name="connsiteX145" fmla="*/ 5619415 w 12192000"/>
              <a:gd name="connsiteY145" fmla="*/ 176781 h 4939827"/>
              <a:gd name="connsiteX146" fmla="*/ 5789867 w 12192000"/>
              <a:gd name="connsiteY146" fmla="*/ 150304 h 4939827"/>
              <a:gd name="connsiteX147" fmla="*/ 5825953 w 12192000"/>
              <a:gd name="connsiteY147" fmla="*/ 147907 h 4939827"/>
              <a:gd name="connsiteX148" fmla="*/ 5856168 w 12192000"/>
              <a:gd name="connsiteY148" fmla="*/ 158719 h 4939827"/>
              <a:gd name="connsiteX149" fmla="*/ 5862476 w 12192000"/>
              <a:gd name="connsiteY149" fmla="*/ 172447 h 4939827"/>
              <a:gd name="connsiteX150" fmla="*/ 5882195 w 12192000"/>
              <a:gd name="connsiteY150" fmla="*/ 173195 h 4939827"/>
              <a:gd name="connsiteX151" fmla="*/ 5887271 w 12192000"/>
              <a:gd name="connsiteY151" fmla="*/ 176084 h 4939827"/>
              <a:gd name="connsiteX152" fmla="*/ 5921577 w 12192000"/>
              <a:gd name="connsiteY152" fmla="*/ 169858 h 4939827"/>
              <a:gd name="connsiteX153" fmla="*/ 5983240 w 12192000"/>
              <a:gd name="connsiteY153" fmla="*/ 152755 h 4939827"/>
              <a:gd name="connsiteX154" fmla="*/ 6415830 w 12192000"/>
              <a:gd name="connsiteY154" fmla="*/ 136006 h 4939827"/>
              <a:gd name="connsiteX155" fmla="*/ 6756965 w 12192000"/>
              <a:gd name="connsiteY155" fmla="*/ 57636 h 4939827"/>
              <a:gd name="connsiteX156" fmla="*/ 6819400 w 12192000"/>
              <a:gd name="connsiteY156" fmla="*/ 30742 h 4939827"/>
              <a:gd name="connsiteX157" fmla="*/ 6986370 w 12192000"/>
              <a:gd name="connsiteY157" fmla="*/ 12659 h 4939827"/>
              <a:gd name="connsiteX158" fmla="*/ 6989536 w 12192000"/>
              <a:gd name="connsiteY158" fmla="*/ 14528 h 4939827"/>
              <a:gd name="connsiteX159" fmla="*/ 7015933 w 12192000"/>
              <a:gd name="connsiteY159" fmla="*/ 9653 h 4939827"/>
              <a:gd name="connsiteX160" fmla="*/ 7020592 w 12192000"/>
              <a:gd name="connsiteY160" fmla="*/ 1651 h 4939827"/>
              <a:gd name="connsiteX161" fmla="*/ 7025905 w 12192000"/>
              <a:gd name="connsiteY161"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732750 w 12192000"/>
              <a:gd name="connsiteY13" fmla="*/ 145456 h 4939827"/>
              <a:gd name="connsiteX14" fmla="*/ 7785900 w 12192000"/>
              <a:gd name="connsiteY14" fmla="*/ 154493 h 4939827"/>
              <a:gd name="connsiteX15" fmla="*/ 7952584 w 12192000"/>
              <a:gd name="connsiteY15" fmla="*/ 170181 h 4939827"/>
              <a:gd name="connsiteX16" fmla="*/ 8009534 w 12192000"/>
              <a:gd name="connsiteY16" fmla="*/ 176441 h 4939827"/>
              <a:gd name="connsiteX17" fmla="*/ 8058681 w 12192000"/>
              <a:gd name="connsiteY17" fmla="*/ 219431 h 4939827"/>
              <a:gd name="connsiteX18" fmla="*/ 8126175 w 12192000"/>
              <a:gd name="connsiteY18" fmla="*/ 240005 h 4939827"/>
              <a:gd name="connsiteX19" fmla="*/ 8166439 w 12192000"/>
              <a:gd name="connsiteY19" fmla="*/ 252699 h 4939827"/>
              <a:gd name="connsiteX20" fmla="*/ 8281371 w 12192000"/>
              <a:gd name="connsiteY20" fmla="*/ 256875 h 4939827"/>
              <a:gd name="connsiteX21" fmla="*/ 8381609 w 12192000"/>
              <a:gd name="connsiteY21" fmla="*/ 240618 h 4939827"/>
              <a:gd name="connsiteX22" fmla="*/ 8406759 w 12192000"/>
              <a:gd name="connsiteY22" fmla="*/ 232517 h 4939827"/>
              <a:gd name="connsiteX23" fmla="*/ 8426506 w 12192000"/>
              <a:gd name="connsiteY23" fmla="*/ 241842 h 4939827"/>
              <a:gd name="connsiteX24" fmla="*/ 8427949 w 12192000"/>
              <a:gd name="connsiteY24" fmla="*/ 240981 h 4939827"/>
              <a:gd name="connsiteX25" fmla="*/ 8441468 w 12192000"/>
              <a:gd name="connsiteY25" fmla="*/ 241157 h 4939827"/>
              <a:gd name="connsiteX26" fmla="*/ 8565757 w 12192000"/>
              <a:gd name="connsiteY26" fmla="*/ 255317 h 4939827"/>
              <a:gd name="connsiteX27" fmla="*/ 8573171 w 12192000"/>
              <a:gd name="connsiteY27" fmla="*/ 258426 h 4939827"/>
              <a:gd name="connsiteX28" fmla="*/ 8573548 w 12192000"/>
              <a:gd name="connsiteY28" fmla="*/ 258241 h 4939827"/>
              <a:gd name="connsiteX29" fmla="*/ 8581827 w 12192000"/>
              <a:gd name="connsiteY29" fmla="*/ 261028 h 4939827"/>
              <a:gd name="connsiteX30" fmla="*/ 8586687 w 12192000"/>
              <a:gd name="connsiteY30" fmla="*/ 264089 h 4939827"/>
              <a:gd name="connsiteX31" fmla="*/ 8601067 w 12192000"/>
              <a:gd name="connsiteY31" fmla="*/ 270114 h 4939827"/>
              <a:gd name="connsiteX32" fmla="*/ 8672650 w 12192000"/>
              <a:gd name="connsiteY32" fmla="*/ 254821 h 4939827"/>
              <a:gd name="connsiteX33" fmla="*/ 8785543 w 12192000"/>
              <a:gd name="connsiteY33" fmla="*/ 263406 h 4939827"/>
              <a:gd name="connsiteX34" fmla="*/ 8830588 w 12192000"/>
              <a:gd name="connsiteY34" fmla="*/ 265483 h 4939827"/>
              <a:gd name="connsiteX35" fmla="*/ 8905142 w 12192000"/>
              <a:gd name="connsiteY35" fmla="*/ 264958 h 4939827"/>
              <a:gd name="connsiteX36" fmla="*/ 8968582 w 12192000"/>
              <a:gd name="connsiteY36" fmla="*/ 262728 h 4939827"/>
              <a:gd name="connsiteX37" fmla="*/ 8972994 w 12192000"/>
              <a:gd name="connsiteY37" fmla="*/ 263284 h 4939827"/>
              <a:gd name="connsiteX38" fmla="*/ 9004605 w 12192000"/>
              <a:gd name="connsiteY38" fmla="*/ 258041 h 4939827"/>
              <a:gd name="connsiteX39" fmla="*/ 9016165 w 12192000"/>
              <a:gd name="connsiteY39" fmla="*/ 261258 h 4939827"/>
              <a:gd name="connsiteX40" fmla="*/ 9043297 w 12192000"/>
              <a:gd name="connsiteY40" fmla="*/ 281547 h 4939827"/>
              <a:gd name="connsiteX41" fmla="*/ 9048315 w 12192000"/>
              <a:gd name="connsiteY41" fmla="*/ 279264 h 4939827"/>
              <a:gd name="connsiteX42" fmla="*/ 9054706 w 12192000"/>
              <a:gd name="connsiteY42" fmla="*/ 278538 h 4939827"/>
              <a:gd name="connsiteX43" fmla="*/ 9070919 w 12192000"/>
              <a:gd name="connsiteY43" fmla="*/ 281810 h 4939827"/>
              <a:gd name="connsiteX44" fmla="*/ 9076813 w 12192000"/>
              <a:gd name="connsiteY44" fmla="*/ 283909 h 4939827"/>
              <a:gd name="connsiteX45" fmla="*/ 9085871 w 12192000"/>
              <a:gd name="connsiteY45" fmla="*/ 285133 h 4939827"/>
              <a:gd name="connsiteX46" fmla="*/ 9086159 w 12192000"/>
              <a:gd name="connsiteY46" fmla="*/ 284887 h 4939827"/>
              <a:gd name="connsiteX47" fmla="*/ 9134606 w 12192000"/>
              <a:gd name="connsiteY47" fmla="*/ 288168 h 4939827"/>
              <a:gd name="connsiteX48" fmla="*/ 9195590 w 12192000"/>
              <a:gd name="connsiteY48" fmla="*/ 279568 h 4939827"/>
              <a:gd name="connsiteX49" fmla="*/ 9219336 w 12192000"/>
              <a:gd name="connsiteY49" fmla="*/ 278133 h 4939827"/>
              <a:gd name="connsiteX50" fmla="*/ 9232362 w 12192000"/>
              <a:gd name="connsiteY50" fmla="*/ 275894 h 4939827"/>
              <a:gd name="connsiteX51" fmla="*/ 9233396 w 12192000"/>
              <a:gd name="connsiteY51" fmla="*/ 274803 h 4939827"/>
              <a:gd name="connsiteX52" fmla="*/ 9256213 w 12192000"/>
              <a:gd name="connsiteY52" fmla="*/ 281576 h 4939827"/>
              <a:gd name="connsiteX53" fmla="*/ 9371484 w 12192000"/>
              <a:gd name="connsiteY53" fmla="*/ 329634 h 4939827"/>
              <a:gd name="connsiteX54" fmla="*/ 9404829 w 12192000"/>
              <a:gd name="connsiteY54" fmla="*/ 339038 h 4939827"/>
              <a:gd name="connsiteX55" fmla="*/ 9427021 w 12192000"/>
              <a:gd name="connsiteY55" fmla="*/ 358784 h 4939827"/>
              <a:gd name="connsiteX56" fmla="*/ 9670844 w 12192000"/>
              <a:gd name="connsiteY56" fmla="*/ 405128 h 4939827"/>
              <a:gd name="connsiteX57" fmla="*/ 9816083 w 12192000"/>
              <a:gd name="connsiteY57" fmla="*/ 416573 h 4939827"/>
              <a:gd name="connsiteX58" fmla="*/ 9936741 w 12192000"/>
              <a:gd name="connsiteY58" fmla="*/ 437044 h 4939827"/>
              <a:gd name="connsiteX59" fmla="*/ 10050093 w 12192000"/>
              <a:gd name="connsiteY59" fmla="*/ 443783 h 4939827"/>
              <a:gd name="connsiteX60" fmla="*/ 10130090 w 12192000"/>
              <a:gd name="connsiteY60" fmla="*/ 459520 h 4939827"/>
              <a:gd name="connsiteX61" fmla="*/ 10173456 w 12192000"/>
              <a:gd name="connsiteY61" fmla="*/ 457749 h 4939827"/>
              <a:gd name="connsiteX62" fmla="*/ 10218232 w 12192000"/>
              <a:gd name="connsiteY62" fmla="*/ 459820 h 4939827"/>
              <a:gd name="connsiteX63" fmla="*/ 10354176 w 12192000"/>
              <a:gd name="connsiteY63" fmla="*/ 471377 h 4939827"/>
              <a:gd name="connsiteX64" fmla="*/ 10430681 w 12192000"/>
              <a:gd name="connsiteY64" fmla="*/ 481226 h 4939827"/>
              <a:gd name="connsiteX65" fmla="*/ 10478169 w 12192000"/>
              <a:gd name="connsiteY65" fmla="*/ 481774 h 4939827"/>
              <a:gd name="connsiteX66" fmla="*/ 10540907 w 12192000"/>
              <a:gd name="connsiteY66" fmla="*/ 485607 h 4939827"/>
              <a:gd name="connsiteX67" fmla="*/ 10614941 w 12192000"/>
              <a:gd name="connsiteY67" fmla="*/ 487592 h 4939827"/>
              <a:gd name="connsiteX68" fmla="*/ 10674098 w 12192000"/>
              <a:gd name="connsiteY68" fmla="*/ 521656 h 4939827"/>
              <a:gd name="connsiteX69" fmla="*/ 10874834 w 12192000"/>
              <a:gd name="connsiteY69" fmla="*/ 574867 h 4939827"/>
              <a:gd name="connsiteX70" fmla="*/ 10944981 w 12192000"/>
              <a:gd name="connsiteY70" fmla="*/ 615042 h 4939827"/>
              <a:gd name="connsiteX71" fmla="*/ 11006376 w 12192000"/>
              <a:gd name="connsiteY71" fmla="*/ 645957 h 4939827"/>
              <a:gd name="connsiteX72" fmla="*/ 11076308 w 12192000"/>
              <a:gd name="connsiteY72" fmla="*/ 675698 h 4939827"/>
              <a:gd name="connsiteX73" fmla="*/ 11148789 w 12192000"/>
              <a:gd name="connsiteY73" fmla="*/ 685041 h 4939827"/>
              <a:gd name="connsiteX74" fmla="*/ 11249129 w 12192000"/>
              <a:gd name="connsiteY74" fmla="*/ 684218 h 4939827"/>
              <a:gd name="connsiteX75" fmla="*/ 11299915 w 12192000"/>
              <a:gd name="connsiteY75" fmla="*/ 692177 h 4939827"/>
              <a:gd name="connsiteX76" fmla="*/ 11386973 w 12192000"/>
              <a:gd name="connsiteY76" fmla="*/ 708209 h 4939827"/>
              <a:gd name="connsiteX77" fmla="*/ 11500105 w 12192000"/>
              <a:gd name="connsiteY77" fmla="*/ 735014 h 4939827"/>
              <a:gd name="connsiteX78" fmla="*/ 11621735 w 12192000"/>
              <a:gd name="connsiteY78" fmla="*/ 789584 h 4939827"/>
              <a:gd name="connsiteX79" fmla="*/ 11691200 w 12192000"/>
              <a:gd name="connsiteY79" fmla="*/ 867902 h 4939827"/>
              <a:gd name="connsiteX80" fmla="*/ 11819427 w 12192000"/>
              <a:gd name="connsiteY80" fmla="*/ 911634 h 4939827"/>
              <a:gd name="connsiteX81" fmla="*/ 11969720 w 12192000"/>
              <a:gd name="connsiteY81" fmla="*/ 964737 h 4939827"/>
              <a:gd name="connsiteX82" fmla="*/ 12055766 w 12192000"/>
              <a:gd name="connsiteY82" fmla="*/ 991268 h 4939827"/>
              <a:gd name="connsiteX83" fmla="*/ 12171539 w 12192000"/>
              <a:gd name="connsiteY83" fmla="*/ 995427 h 4939827"/>
              <a:gd name="connsiteX84" fmla="*/ 12187831 w 12192000"/>
              <a:gd name="connsiteY84" fmla="*/ 996580 h 4939827"/>
              <a:gd name="connsiteX85" fmla="*/ 12192000 w 12192000"/>
              <a:gd name="connsiteY85" fmla="*/ 996726 h 4939827"/>
              <a:gd name="connsiteX86" fmla="*/ 12192000 w 12192000"/>
              <a:gd name="connsiteY86" fmla="*/ 4939827 h 4939827"/>
              <a:gd name="connsiteX87" fmla="*/ 0 w 12192000"/>
              <a:gd name="connsiteY87" fmla="*/ 4939827 h 4939827"/>
              <a:gd name="connsiteX88" fmla="*/ 0 w 12192000"/>
              <a:gd name="connsiteY88" fmla="*/ 512043 h 4939827"/>
              <a:gd name="connsiteX89" fmla="*/ 7381 w 12192000"/>
              <a:gd name="connsiteY89" fmla="*/ 512580 h 4939827"/>
              <a:gd name="connsiteX90" fmla="*/ 100029 w 12192000"/>
              <a:gd name="connsiteY90" fmla="*/ 504758 h 4939827"/>
              <a:gd name="connsiteX91" fmla="*/ 155244 w 12192000"/>
              <a:gd name="connsiteY91" fmla="*/ 525130 h 4939827"/>
              <a:gd name="connsiteX92" fmla="*/ 254366 w 12192000"/>
              <a:gd name="connsiteY92" fmla="*/ 534449 h 4939827"/>
              <a:gd name="connsiteX93" fmla="*/ 447292 w 12192000"/>
              <a:gd name="connsiteY93" fmla="*/ 542725 h 4939827"/>
              <a:gd name="connsiteX94" fmla="*/ 628105 w 12192000"/>
              <a:gd name="connsiteY94" fmla="*/ 547853 h 4939827"/>
              <a:gd name="connsiteX95" fmla="*/ 783146 w 12192000"/>
              <a:gd name="connsiteY95" fmla="*/ 591799 h 4939827"/>
              <a:gd name="connsiteX96" fmla="*/ 1043676 w 12192000"/>
              <a:gd name="connsiteY96" fmla="*/ 591887 h 4939827"/>
              <a:gd name="connsiteX97" fmla="*/ 1281816 w 12192000"/>
              <a:gd name="connsiteY97" fmla="*/ 520946 h 4939827"/>
              <a:gd name="connsiteX98" fmla="*/ 1486347 w 12192000"/>
              <a:gd name="connsiteY98" fmla="*/ 487310 h 4939827"/>
              <a:gd name="connsiteX99" fmla="*/ 1568079 w 12192000"/>
              <a:gd name="connsiteY99" fmla="*/ 462531 h 4939827"/>
              <a:gd name="connsiteX100" fmla="*/ 1622516 w 12192000"/>
              <a:gd name="connsiteY100" fmla="*/ 466058 h 4939827"/>
              <a:gd name="connsiteX101" fmla="*/ 1655457 w 12192000"/>
              <a:gd name="connsiteY101" fmla="*/ 465359 h 4939827"/>
              <a:gd name="connsiteX102" fmla="*/ 1717454 w 12192000"/>
              <a:gd name="connsiteY102" fmla="*/ 417203 h 4939827"/>
              <a:gd name="connsiteX103" fmla="*/ 1913794 w 12192000"/>
              <a:gd name="connsiteY103" fmla="*/ 365255 h 4939827"/>
              <a:gd name="connsiteX104" fmla="*/ 2129762 w 12192000"/>
              <a:gd name="connsiteY104" fmla="*/ 367832 h 4939827"/>
              <a:gd name="connsiteX105" fmla="*/ 2376970 w 12192000"/>
              <a:gd name="connsiteY105" fmla="*/ 350129 h 4939827"/>
              <a:gd name="connsiteX106" fmla="*/ 2480155 w 12192000"/>
              <a:gd name="connsiteY106" fmla="*/ 359227 h 4939827"/>
              <a:gd name="connsiteX107" fmla="*/ 2586782 w 12192000"/>
              <a:gd name="connsiteY107" fmla="*/ 339352 h 4939827"/>
              <a:gd name="connsiteX108" fmla="*/ 2679617 w 12192000"/>
              <a:gd name="connsiteY108" fmla="*/ 305383 h 4939827"/>
              <a:gd name="connsiteX109" fmla="*/ 2788947 w 12192000"/>
              <a:gd name="connsiteY109" fmla="*/ 250375 h 4939827"/>
              <a:gd name="connsiteX110" fmla="*/ 2965530 w 12192000"/>
              <a:gd name="connsiteY110" fmla="*/ 245958 h 4939827"/>
              <a:gd name="connsiteX111" fmla="*/ 3103677 w 12192000"/>
              <a:gd name="connsiteY111" fmla="*/ 209527 h 4939827"/>
              <a:gd name="connsiteX112" fmla="*/ 3126759 w 12192000"/>
              <a:gd name="connsiteY112" fmla="*/ 211226 h 4939827"/>
              <a:gd name="connsiteX113" fmla="*/ 3164020 w 12192000"/>
              <a:gd name="connsiteY113" fmla="*/ 212779 h 4939827"/>
              <a:gd name="connsiteX114" fmla="*/ 3285019 w 12192000"/>
              <a:gd name="connsiteY114" fmla="*/ 220535 h 4939827"/>
              <a:gd name="connsiteX115" fmla="*/ 3365154 w 12192000"/>
              <a:gd name="connsiteY115" fmla="*/ 226416 h 4939827"/>
              <a:gd name="connsiteX116" fmla="*/ 3367507 w 12192000"/>
              <a:gd name="connsiteY116" fmla="*/ 225416 h 4939827"/>
              <a:gd name="connsiteX117" fmla="*/ 3387567 w 12192000"/>
              <a:gd name="connsiteY117" fmla="*/ 227103 h 4939827"/>
              <a:gd name="connsiteX118" fmla="*/ 3498001 w 12192000"/>
              <a:gd name="connsiteY118" fmla="*/ 231941 h 4939827"/>
              <a:gd name="connsiteX119" fmla="*/ 3561557 w 12192000"/>
              <a:gd name="connsiteY119" fmla="*/ 228095 h 4939827"/>
              <a:gd name="connsiteX120" fmla="*/ 3611920 w 12192000"/>
              <a:gd name="connsiteY120" fmla="*/ 218094 h 4939827"/>
              <a:gd name="connsiteX121" fmla="*/ 3620528 w 12192000"/>
              <a:gd name="connsiteY121" fmla="*/ 218788 h 4939827"/>
              <a:gd name="connsiteX122" fmla="*/ 3620766 w 12192000"/>
              <a:gd name="connsiteY122" fmla="*/ 218511 h 4939827"/>
              <a:gd name="connsiteX123" fmla="*/ 3629977 w 12192000"/>
              <a:gd name="connsiteY123" fmla="*/ 218664 h 4939827"/>
              <a:gd name="connsiteX124" fmla="*/ 3636217 w 12192000"/>
              <a:gd name="connsiteY124" fmla="*/ 220048 h 4939827"/>
              <a:gd name="connsiteX125" fmla="*/ 3709484 w 12192000"/>
              <a:gd name="connsiteY125" fmla="*/ 186927 h 4939827"/>
              <a:gd name="connsiteX126" fmla="*/ 3761342 w 12192000"/>
              <a:gd name="connsiteY126" fmla="*/ 177474 h 4939827"/>
              <a:gd name="connsiteX127" fmla="*/ 3799748 w 12192000"/>
              <a:gd name="connsiteY127" fmla="*/ 167154 h 4939827"/>
              <a:gd name="connsiteX128" fmla="*/ 3922756 w 12192000"/>
              <a:gd name="connsiteY128" fmla="*/ 194044 h 4939827"/>
              <a:gd name="connsiteX129" fmla="*/ 4028476 w 12192000"/>
              <a:gd name="connsiteY129" fmla="*/ 223679 h 4939827"/>
              <a:gd name="connsiteX130" fmla="*/ 4191582 w 12192000"/>
              <a:gd name="connsiteY130" fmla="*/ 238952 h 4939827"/>
              <a:gd name="connsiteX131" fmla="*/ 4251024 w 12192000"/>
              <a:gd name="connsiteY131" fmla="*/ 240874 h 4939827"/>
              <a:gd name="connsiteX132" fmla="*/ 4355275 w 12192000"/>
              <a:gd name="connsiteY132" fmla="*/ 260205 h 4939827"/>
              <a:gd name="connsiteX133" fmla="*/ 4423807 w 12192000"/>
              <a:gd name="connsiteY133" fmla="*/ 270366 h 4939827"/>
              <a:gd name="connsiteX134" fmla="*/ 4558432 w 12192000"/>
              <a:gd name="connsiteY134" fmla="*/ 269194 h 4939827"/>
              <a:gd name="connsiteX135" fmla="*/ 4635061 w 12192000"/>
              <a:gd name="connsiteY135" fmla="*/ 280682 h 4939827"/>
              <a:gd name="connsiteX136" fmla="*/ 4807427 w 12192000"/>
              <a:gd name="connsiteY136" fmla="*/ 276835 h 4939827"/>
              <a:gd name="connsiteX137" fmla="*/ 5028933 w 12192000"/>
              <a:gd name="connsiteY137" fmla="*/ 183887 h 4939827"/>
              <a:gd name="connsiteX138" fmla="*/ 5093642 w 12192000"/>
              <a:gd name="connsiteY138" fmla="*/ 177214 h 4939827"/>
              <a:gd name="connsiteX139" fmla="*/ 5102642 w 12192000"/>
              <a:gd name="connsiteY139" fmla="*/ 186816 h 4939827"/>
              <a:gd name="connsiteX140" fmla="*/ 5193590 w 12192000"/>
              <a:gd name="connsiteY140" fmla="*/ 156458 h 4939827"/>
              <a:gd name="connsiteX141" fmla="*/ 5323922 w 12192000"/>
              <a:gd name="connsiteY141" fmla="*/ 146332 h 4939827"/>
              <a:gd name="connsiteX142" fmla="*/ 5421860 w 12192000"/>
              <a:gd name="connsiteY142" fmla="*/ 167298 h 4939827"/>
              <a:gd name="connsiteX143" fmla="*/ 5476948 w 12192000"/>
              <a:gd name="connsiteY143" fmla="*/ 173249 h 4939827"/>
              <a:gd name="connsiteX144" fmla="*/ 5516842 w 12192000"/>
              <a:gd name="connsiteY144" fmla="*/ 184018 h 4939827"/>
              <a:gd name="connsiteX145" fmla="*/ 5619415 w 12192000"/>
              <a:gd name="connsiteY145" fmla="*/ 176781 h 4939827"/>
              <a:gd name="connsiteX146" fmla="*/ 5789867 w 12192000"/>
              <a:gd name="connsiteY146" fmla="*/ 150304 h 4939827"/>
              <a:gd name="connsiteX147" fmla="*/ 5825953 w 12192000"/>
              <a:gd name="connsiteY147" fmla="*/ 147907 h 4939827"/>
              <a:gd name="connsiteX148" fmla="*/ 5856168 w 12192000"/>
              <a:gd name="connsiteY148" fmla="*/ 158719 h 4939827"/>
              <a:gd name="connsiteX149" fmla="*/ 5862476 w 12192000"/>
              <a:gd name="connsiteY149" fmla="*/ 172447 h 4939827"/>
              <a:gd name="connsiteX150" fmla="*/ 5882195 w 12192000"/>
              <a:gd name="connsiteY150" fmla="*/ 173195 h 4939827"/>
              <a:gd name="connsiteX151" fmla="*/ 5887271 w 12192000"/>
              <a:gd name="connsiteY151" fmla="*/ 176084 h 4939827"/>
              <a:gd name="connsiteX152" fmla="*/ 5921577 w 12192000"/>
              <a:gd name="connsiteY152" fmla="*/ 169858 h 4939827"/>
              <a:gd name="connsiteX153" fmla="*/ 6184207 w 12192000"/>
              <a:gd name="connsiteY153" fmla="*/ 132658 h 4939827"/>
              <a:gd name="connsiteX154" fmla="*/ 6415830 w 12192000"/>
              <a:gd name="connsiteY154" fmla="*/ 136006 h 4939827"/>
              <a:gd name="connsiteX155" fmla="*/ 6756965 w 12192000"/>
              <a:gd name="connsiteY155" fmla="*/ 57636 h 4939827"/>
              <a:gd name="connsiteX156" fmla="*/ 6819400 w 12192000"/>
              <a:gd name="connsiteY156" fmla="*/ 30742 h 4939827"/>
              <a:gd name="connsiteX157" fmla="*/ 6986370 w 12192000"/>
              <a:gd name="connsiteY157" fmla="*/ 12659 h 4939827"/>
              <a:gd name="connsiteX158" fmla="*/ 6989536 w 12192000"/>
              <a:gd name="connsiteY158" fmla="*/ 14528 h 4939827"/>
              <a:gd name="connsiteX159" fmla="*/ 7015933 w 12192000"/>
              <a:gd name="connsiteY159" fmla="*/ 9653 h 4939827"/>
              <a:gd name="connsiteX160" fmla="*/ 7020592 w 12192000"/>
              <a:gd name="connsiteY160" fmla="*/ 1651 h 4939827"/>
              <a:gd name="connsiteX161" fmla="*/ 7025905 w 12192000"/>
              <a:gd name="connsiteY161"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732750 w 12192000"/>
              <a:gd name="connsiteY13" fmla="*/ 145456 h 4939827"/>
              <a:gd name="connsiteX14" fmla="*/ 7785900 w 12192000"/>
              <a:gd name="connsiteY14" fmla="*/ 154493 h 4939827"/>
              <a:gd name="connsiteX15" fmla="*/ 7952584 w 12192000"/>
              <a:gd name="connsiteY15" fmla="*/ 170181 h 4939827"/>
              <a:gd name="connsiteX16" fmla="*/ 8009534 w 12192000"/>
              <a:gd name="connsiteY16" fmla="*/ 176441 h 4939827"/>
              <a:gd name="connsiteX17" fmla="*/ 8058681 w 12192000"/>
              <a:gd name="connsiteY17" fmla="*/ 219431 h 4939827"/>
              <a:gd name="connsiteX18" fmla="*/ 8126175 w 12192000"/>
              <a:gd name="connsiteY18" fmla="*/ 240005 h 4939827"/>
              <a:gd name="connsiteX19" fmla="*/ 8166439 w 12192000"/>
              <a:gd name="connsiteY19" fmla="*/ 252699 h 4939827"/>
              <a:gd name="connsiteX20" fmla="*/ 8281371 w 12192000"/>
              <a:gd name="connsiteY20" fmla="*/ 256875 h 4939827"/>
              <a:gd name="connsiteX21" fmla="*/ 8381609 w 12192000"/>
              <a:gd name="connsiteY21" fmla="*/ 240618 h 4939827"/>
              <a:gd name="connsiteX22" fmla="*/ 8406759 w 12192000"/>
              <a:gd name="connsiteY22" fmla="*/ 232517 h 4939827"/>
              <a:gd name="connsiteX23" fmla="*/ 8426506 w 12192000"/>
              <a:gd name="connsiteY23" fmla="*/ 241842 h 4939827"/>
              <a:gd name="connsiteX24" fmla="*/ 8427949 w 12192000"/>
              <a:gd name="connsiteY24" fmla="*/ 240981 h 4939827"/>
              <a:gd name="connsiteX25" fmla="*/ 8441468 w 12192000"/>
              <a:gd name="connsiteY25" fmla="*/ 241157 h 4939827"/>
              <a:gd name="connsiteX26" fmla="*/ 8565757 w 12192000"/>
              <a:gd name="connsiteY26" fmla="*/ 255317 h 4939827"/>
              <a:gd name="connsiteX27" fmla="*/ 8573171 w 12192000"/>
              <a:gd name="connsiteY27" fmla="*/ 258426 h 4939827"/>
              <a:gd name="connsiteX28" fmla="*/ 8573548 w 12192000"/>
              <a:gd name="connsiteY28" fmla="*/ 258241 h 4939827"/>
              <a:gd name="connsiteX29" fmla="*/ 8581827 w 12192000"/>
              <a:gd name="connsiteY29" fmla="*/ 261028 h 4939827"/>
              <a:gd name="connsiteX30" fmla="*/ 8586687 w 12192000"/>
              <a:gd name="connsiteY30" fmla="*/ 264089 h 4939827"/>
              <a:gd name="connsiteX31" fmla="*/ 8601067 w 12192000"/>
              <a:gd name="connsiteY31" fmla="*/ 270114 h 4939827"/>
              <a:gd name="connsiteX32" fmla="*/ 8672650 w 12192000"/>
              <a:gd name="connsiteY32" fmla="*/ 254821 h 4939827"/>
              <a:gd name="connsiteX33" fmla="*/ 8785543 w 12192000"/>
              <a:gd name="connsiteY33" fmla="*/ 263406 h 4939827"/>
              <a:gd name="connsiteX34" fmla="*/ 8830588 w 12192000"/>
              <a:gd name="connsiteY34" fmla="*/ 265483 h 4939827"/>
              <a:gd name="connsiteX35" fmla="*/ 8905142 w 12192000"/>
              <a:gd name="connsiteY35" fmla="*/ 264958 h 4939827"/>
              <a:gd name="connsiteX36" fmla="*/ 8968582 w 12192000"/>
              <a:gd name="connsiteY36" fmla="*/ 262728 h 4939827"/>
              <a:gd name="connsiteX37" fmla="*/ 8972994 w 12192000"/>
              <a:gd name="connsiteY37" fmla="*/ 263284 h 4939827"/>
              <a:gd name="connsiteX38" fmla="*/ 9004605 w 12192000"/>
              <a:gd name="connsiteY38" fmla="*/ 258041 h 4939827"/>
              <a:gd name="connsiteX39" fmla="*/ 9016165 w 12192000"/>
              <a:gd name="connsiteY39" fmla="*/ 261258 h 4939827"/>
              <a:gd name="connsiteX40" fmla="*/ 9043297 w 12192000"/>
              <a:gd name="connsiteY40" fmla="*/ 281547 h 4939827"/>
              <a:gd name="connsiteX41" fmla="*/ 9048315 w 12192000"/>
              <a:gd name="connsiteY41" fmla="*/ 279264 h 4939827"/>
              <a:gd name="connsiteX42" fmla="*/ 9054706 w 12192000"/>
              <a:gd name="connsiteY42" fmla="*/ 278538 h 4939827"/>
              <a:gd name="connsiteX43" fmla="*/ 9070919 w 12192000"/>
              <a:gd name="connsiteY43" fmla="*/ 281810 h 4939827"/>
              <a:gd name="connsiteX44" fmla="*/ 9076813 w 12192000"/>
              <a:gd name="connsiteY44" fmla="*/ 283909 h 4939827"/>
              <a:gd name="connsiteX45" fmla="*/ 9085871 w 12192000"/>
              <a:gd name="connsiteY45" fmla="*/ 285133 h 4939827"/>
              <a:gd name="connsiteX46" fmla="*/ 9086159 w 12192000"/>
              <a:gd name="connsiteY46" fmla="*/ 284887 h 4939827"/>
              <a:gd name="connsiteX47" fmla="*/ 9134606 w 12192000"/>
              <a:gd name="connsiteY47" fmla="*/ 288168 h 4939827"/>
              <a:gd name="connsiteX48" fmla="*/ 9195590 w 12192000"/>
              <a:gd name="connsiteY48" fmla="*/ 279568 h 4939827"/>
              <a:gd name="connsiteX49" fmla="*/ 9219336 w 12192000"/>
              <a:gd name="connsiteY49" fmla="*/ 278133 h 4939827"/>
              <a:gd name="connsiteX50" fmla="*/ 9232362 w 12192000"/>
              <a:gd name="connsiteY50" fmla="*/ 275894 h 4939827"/>
              <a:gd name="connsiteX51" fmla="*/ 9233396 w 12192000"/>
              <a:gd name="connsiteY51" fmla="*/ 274803 h 4939827"/>
              <a:gd name="connsiteX52" fmla="*/ 9256213 w 12192000"/>
              <a:gd name="connsiteY52" fmla="*/ 281576 h 4939827"/>
              <a:gd name="connsiteX53" fmla="*/ 9371484 w 12192000"/>
              <a:gd name="connsiteY53" fmla="*/ 329634 h 4939827"/>
              <a:gd name="connsiteX54" fmla="*/ 9404829 w 12192000"/>
              <a:gd name="connsiteY54" fmla="*/ 339038 h 4939827"/>
              <a:gd name="connsiteX55" fmla="*/ 9427021 w 12192000"/>
              <a:gd name="connsiteY55" fmla="*/ 358784 h 4939827"/>
              <a:gd name="connsiteX56" fmla="*/ 9670844 w 12192000"/>
              <a:gd name="connsiteY56" fmla="*/ 405128 h 4939827"/>
              <a:gd name="connsiteX57" fmla="*/ 9816083 w 12192000"/>
              <a:gd name="connsiteY57" fmla="*/ 416573 h 4939827"/>
              <a:gd name="connsiteX58" fmla="*/ 9936741 w 12192000"/>
              <a:gd name="connsiteY58" fmla="*/ 437044 h 4939827"/>
              <a:gd name="connsiteX59" fmla="*/ 10050093 w 12192000"/>
              <a:gd name="connsiteY59" fmla="*/ 443783 h 4939827"/>
              <a:gd name="connsiteX60" fmla="*/ 10130090 w 12192000"/>
              <a:gd name="connsiteY60" fmla="*/ 459520 h 4939827"/>
              <a:gd name="connsiteX61" fmla="*/ 10173456 w 12192000"/>
              <a:gd name="connsiteY61" fmla="*/ 457749 h 4939827"/>
              <a:gd name="connsiteX62" fmla="*/ 10218232 w 12192000"/>
              <a:gd name="connsiteY62" fmla="*/ 459820 h 4939827"/>
              <a:gd name="connsiteX63" fmla="*/ 10354176 w 12192000"/>
              <a:gd name="connsiteY63" fmla="*/ 471377 h 4939827"/>
              <a:gd name="connsiteX64" fmla="*/ 10430681 w 12192000"/>
              <a:gd name="connsiteY64" fmla="*/ 481226 h 4939827"/>
              <a:gd name="connsiteX65" fmla="*/ 10478169 w 12192000"/>
              <a:gd name="connsiteY65" fmla="*/ 481774 h 4939827"/>
              <a:gd name="connsiteX66" fmla="*/ 10540907 w 12192000"/>
              <a:gd name="connsiteY66" fmla="*/ 485607 h 4939827"/>
              <a:gd name="connsiteX67" fmla="*/ 10614941 w 12192000"/>
              <a:gd name="connsiteY67" fmla="*/ 487592 h 4939827"/>
              <a:gd name="connsiteX68" fmla="*/ 10674098 w 12192000"/>
              <a:gd name="connsiteY68" fmla="*/ 521656 h 4939827"/>
              <a:gd name="connsiteX69" fmla="*/ 10874834 w 12192000"/>
              <a:gd name="connsiteY69" fmla="*/ 574867 h 4939827"/>
              <a:gd name="connsiteX70" fmla="*/ 10944981 w 12192000"/>
              <a:gd name="connsiteY70" fmla="*/ 615042 h 4939827"/>
              <a:gd name="connsiteX71" fmla="*/ 11006376 w 12192000"/>
              <a:gd name="connsiteY71" fmla="*/ 645957 h 4939827"/>
              <a:gd name="connsiteX72" fmla="*/ 11076308 w 12192000"/>
              <a:gd name="connsiteY72" fmla="*/ 675698 h 4939827"/>
              <a:gd name="connsiteX73" fmla="*/ 11148789 w 12192000"/>
              <a:gd name="connsiteY73" fmla="*/ 685041 h 4939827"/>
              <a:gd name="connsiteX74" fmla="*/ 11249129 w 12192000"/>
              <a:gd name="connsiteY74" fmla="*/ 684218 h 4939827"/>
              <a:gd name="connsiteX75" fmla="*/ 11299915 w 12192000"/>
              <a:gd name="connsiteY75" fmla="*/ 692177 h 4939827"/>
              <a:gd name="connsiteX76" fmla="*/ 11386973 w 12192000"/>
              <a:gd name="connsiteY76" fmla="*/ 708209 h 4939827"/>
              <a:gd name="connsiteX77" fmla="*/ 11500105 w 12192000"/>
              <a:gd name="connsiteY77" fmla="*/ 735014 h 4939827"/>
              <a:gd name="connsiteX78" fmla="*/ 11621735 w 12192000"/>
              <a:gd name="connsiteY78" fmla="*/ 789584 h 4939827"/>
              <a:gd name="connsiteX79" fmla="*/ 11691200 w 12192000"/>
              <a:gd name="connsiteY79" fmla="*/ 867902 h 4939827"/>
              <a:gd name="connsiteX80" fmla="*/ 11819427 w 12192000"/>
              <a:gd name="connsiteY80" fmla="*/ 911634 h 4939827"/>
              <a:gd name="connsiteX81" fmla="*/ 11969720 w 12192000"/>
              <a:gd name="connsiteY81" fmla="*/ 964737 h 4939827"/>
              <a:gd name="connsiteX82" fmla="*/ 12055766 w 12192000"/>
              <a:gd name="connsiteY82" fmla="*/ 991268 h 4939827"/>
              <a:gd name="connsiteX83" fmla="*/ 12171539 w 12192000"/>
              <a:gd name="connsiteY83" fmla="*/ 995427 h 4939827"/>
              <a:gd name="connsiteX84" fmla="*/ 12187831 w 12192000"/>
              <a:gd name="connsiteY84" fmla="*/ 996580 h 4939827"/>
              <a:gd name="connsiteX85" fmla="*/ 12192000 w 12192000"/>
              <a:gd name="connsiteY85" fmla="*/ 996726 h 4939827"/>
              <a:gd name="connsiteX86" fmla="*/ 12192000 w 12192000"/>
              <a:gd name="connsiteY86" fmla="*/ 4939827 h 4939827"/>
              <a:gd name="connsiteX87" fmla="*/ 0 w 12192000"/>
              <a:gd name="connsiteY87" fmla="*/ 4939827 h 4939827"/>
              <a:gd name="connsiteX88" fmla="*/ 0 w 12192000"/>
              <a:gd name="connsiteY88" fmla="*/ 512043 h 4939827"/>
              <a:gd name="connsiteX89" fmla="*/ 7381 w 12192000"/>
              <a:gd name="connsiteY89" fmla="*/ 512580 h 4939827"/>
              <a:gd name="connsiteX90" fmla="*/ 100029 w 12192000"/>
              <a:gd name="connsiteY90" fmla="*/ 504758 h 4939827"/>
              <a:gd name="connsiteX91" fmla="*/ 155244 w 12192000"/>
              <a:gd name="connsiteY91" fmla="*/ 525130 h 4939827"/>
              <a:gd name="connsiteX92" fmla="*/ 254366 w 12192000"/>
              <a:gd name="connsiteY92" fmla="*/ 534449 h 4939827"/>
              <a:gd name="connsiteX93" fmla="*/ 447292 w 12192000"/>
              <a:gd name="connsiteY93" fmla="*/ 542725 h 4939827"/>
              <a:gd name="connsiteX94" fmla="*/ 628105 w 12192000"/>
              <a:gd name="connsiteY94" fmla="*/ 547853 h 4939827"/>
              <a:gd name="connsiteX95" fmla="*/ 783146 w 12192000"/>
              <a:gd name="connsiteY95" fmla="*/ 591799 h 4939827"/>
              <a:gd name="connsiteX96" fmla="*/ 1043676 w 12192000"/>
              <a:gd name="connsiteY96" fmla="*/ 591887 h 4939827"/>
              <a:gd name="connsiteX97" fmla="*/ 1281816 w 12192000"/>
              <a:gd name="connsiteY97" fmla="*/ 520946 h 4939827"/>
              <a:gd name="connsiteX98" fmla="*/ 1486347 w 12192000"/>
              <a:gd name="connsiteY98" fmla="*/ 487310 h 4939827"/>
              <a:gd name="connsiteX99" fmla="*/ 1568079 w 12192000"/>
              <a:gd name="connsiteY99" fmla="*/ 462531 h 4939827"/>
              <a:gd name="connsiteX100" fmla="*/ 1622516 w 12192000"/>
              <a:gd name="connsiteY100" fmla="*/ 466058 h 4939827"/>
              <a:gd name="connsiteX101" fmla="*/ 1655457 w 12192000"/>
              <a:gd name="connsiteY101" fmla="*/ 465359 h 4939827"/>
              <a:gd name="connsiteX102" fmla="*/ 1717454 w 12192000"/>
              <a:gd name="connsiteY102" fmla="*/ 417203 h 4939827"/>
              <a:gd name="connsiteX103" fmla="*/ 1913794 w 12192000"/>
              <a:gd name="connsiteY103" fmla="*/ 365255 h 4939827"/>
              <a:gd name="connsiteX104" fmla="*/ 2129762 w 12192000"/>
              <a:gd name="connsiteY104" fmla="*/ 367832 h 4939827"/>
              <a:gd name="connsiteX105" fmla="*/ 2376970 w 12192000"/>
              <a:gd name="connsiteY105" fmla="*/ 350129 h 4939827"/>
              <a:gd name="connsiteX106" fmla="*/ 2480155 w 12192000"/>
              <a:gd name="connsiteY106" fmla="*/ 359227 h 4939827"/>
              <a:gd name="connsiteX107" fmla="*/ 2586782 w 12192000"/>
              <a:gd name="connsiteY107" fmla="*/ 339352 h 4939827"/>
              <a:gd name="connsiteX108" fmla="*/ 2679617 w 12192000"/>
              <a:gd name="connsiteY108" fmla="*/ 305383 h 4939827"/>
              <a:gd name="connsiteX109" fmla="*/ 2788947 w 12192000"/>
              <a:gd name="connsiteY109" fmla="*/ 250375 h 4939827"/>
              <a:gd name="connsiteX110" fmla="*/ 2965530 w 12192000"/>
              <a:gd name="connsiteY110" fmla="*/ 245958 h 4939827"/>
              <a:gd name="connsiteX111" fmla="*/ 3103677 w 12192000"/>
              <a:gd name="connsiteY111" fmla="*/ 209527 h 4939827"/>
              <a:gd name="connsiteX112" fmla="*/ 3126759 w 12192000"/>
              <a:gd name="connsiteY112" fmla="*/ 211226 h 4939827"/>
              <a:gd name="connsiteX113" fmla="*/ 3164020 w 12192000"/>
              <a:gd name="connsiteY113" fmla="*/ 212779 h 4939827"/>
              <a:gd name="connsiteX114" fmla="*/ 3285019 w 12192000"/>
              <a:gd name="connsiteY114" fmla="*/ 220535 h 4939827"/>
              <a:gd name="connsiteX115" fmla="*/ 3365154 w 12192000"/>
              <a:gd name="connsiteY115" fmla="*/ 226416 h 4939827"/>
              <a:gd name="connsiteX116" fmla="*/ 3367507 w 12192000"/>
              <a:gd name="connsiteY116" fmla="*/ 225416 h 4939827"/>
              <a:gd name="connsiteX117" fmla="*/ 3387567 w 12192000"/>
              <a:gd name="connsiteY117" fmla="*/ 227103 h 4939827"/>
              <a:gd name="connsiteX118" fmla="*/ 3498001 w 12192000"/>
              <a:gd name="connsiteY118" fmla="*/ 231941 h 4939827"/>
              <a:gd name="connsiteX119" fmla="*/ 3561557 w 12192000"/>
              <a:gd name="connsiteY119" fmla="*/ 228095 h 4939827"/>
              <a:gd name="connsiteX120" fmla="*/ 3611920 w 12192000"/>
              <a:gd name="connsiteY120" fmla="*/ 218094 h 4939827"/>
              <a:gd name="connsiteX121" fmla="*/ 3620528 w 12192000"/>
              <a:gd name="connsiteY121" fmla="*/ 218788 h 4939827"/>
              <a:gd name="connsiteX122" fmla="*/ 3620766 w 12192000"/>
              <a:gd name="connsiteY122" fmla="*/ 218511 h 4939827"/>
              <a:gd name="connsiteX123" fmla="*/ 3629977 w 12192000"/>
              <a:gd name="connsiteY123" fmla="*/ 218664 h 4939827"/>
              <a:gd name="connsiteX124" fmla="*/ 3636217 w 12192000"/>
              <a:gd name="connsiteY124" fmla="*/ 220048 h 4939827"/>
              <a:gd name="connsiteX125" fmla="*/ 3709484 w 12192000"/>
              <a:gd name="connsiteY125" fmla="*/ 186927 h 4939827"/>
              <a:gd name="connsiteX126" fmla="*/ 3761342 w 12192000"/>
              <a:gd name="connsiteY126" fmla="*/ 177474 h 4939827"/>
              <a:gd name="connsiteX127" fmla="*/ 3799748 w 12192000"/>
              <a:gd name="connsiteY127" fmla="*/ 167154 h 4939827"/>
              <a:gd name="connsiteX128" fmla="*/ 3922756 w 12192000"/>
              <a:gd name="connsiteY128" fmla="*/ 194044 h 4939827"/>
              <a:gd name="connsiteX129" fmla="*/ 4028476 w 12192000"/>
              <a:gd name="connsiteY129" fmla="*/ 223679 h 4939827"/>
              <a:gd name="connsiteX130" fmla="*/ 4191582 w 12192000"/>
              <a:gd name="connsiteY130" fmla="*/ 238952 h 4939827"/>
              <a:gd name="connsiteX131" fmla="*/ 4251024 w 12192000"/>
              <a:gd name="connsiteY131" fmla="*/ 240874 h 4939827"/>
              <a:gd name="connsiteX132" fmla="*/ 4355275 w 12192000"/>
              <a:gd name="connsiteY132" fmla="*/ 260205 h 4939827"/>
              <a:gd name="connsiteX133" fmla="*/ 4423807 w 12192000"/>
              <a:gd name="connsiteY133" fmla="*/ 270366 h 4939827"/>
              <a:gd name="connsiteX134" fmla="*/ 4558432 w 12192000"/>
              <a:gd name="connsiteY134" fmla="*/ 269194 h 4939827"/>
              <a:gd name="connsiteX135" fmla="*/ 4635061 w 12192000"/>
              <a:gd name="connsiteY135" fmla="*/ 280682 h 4939827"/>
              <a:gd name="connsiteX136" fmla="*/ 4807427 w 12192000"/>
              <a:gd name="connsiteY136" fmla="*/ 276835 h 4939827"/>
              <a:gd name="connsiteX137" fmla="*/ 5028933 w 12192000"/>
              <a:gd name="connsiteY137" fmla="*/ 183887 h 4939827"/>
              <a:gd name="connsiteX138" fmla="*/ 5093642 w 12192000"/>
              <a:gd name="connsiteY138" fmla="*/ 177214 h 4939827"/>
              <a:gd name="connsiteX139" fmla="*/ 5102642 w 12192000"/>
              <a:gd name="connsiteY139" fmla="*/ 186816 h 4939827"/>
              <a:gd name="connsiteX140" fmla="*/ 5193590 w 12192000"/>
              <a:gd name="connsiteY140" fmla="*/ 156458 h 4939827"/>
              <a:gd name="connsiteX141" fmla="*/ 5323922 w 12192000"/>
              <a:gd name="connsiteY141" fmla="*/ 146332 h 4939827"/>
              <a:gd name="connsiteX142" fmla="*/ 5421860 w 12192000"/>
              <a:gd name="connsiteY142" fmla="*/ 167298 h 4939827"/>
              <a:gd name="connsiteX143" fmla="*/ 5476948 w 12192000"/>
              <a:gd name="connsiteY143" fmla="*/ 173249 h 4939827"/>
              <a:gd name="connsiteX144" fmla="*/ 5516842 w 12192000"/>
              <a:gd name="connsiteY144" fmla="*/ 184018 h 4939827"/>
              <a:gd name="connsiteX145" fmla="*/ 5619415 w 12192000"/>
              <a:gd name="connsiteY145" fmla="*/ 176781 h 4939827"/>
              <a:gd name="connsiteX146" fmla="*/ 5789867 w 12192000"/>
              <a:gd name="connsiteY146" fmla="*/ 150304 h 4939827"/>
              <a:gd name="connsiteX147" fmla="*/ 5825953 w 12192000"/>
              <a:gd name="connsiteY147" fmla="*/ 147907 h 4939827"/>
              <a:gd name="connsiteX148" fmla="*/ 5856168 w 12192000"/>
              <a:gd name="connsiteY148" fmla="*/ 158719 h 4939827"/>
              <a:gd name="connsiteX149" fmla="*/ 5862476 w 12192000"/>
              <a:gd name="connsiteY149" fmla="*/ 172447 h 4939827"/>
              <a:gd name="connsiteX150" fmla="*/ 5882195 w 12192000"/>
              <a:gd name="connsiteY150" fmla="*/ 173195 h 4939827"/>
              <a:gd name="connsiteX151" fmla="*/ 5887271 w 12192000"/>
              <a:gd name="connsiteY151" fmla="*/ 176084 h 4939827"/>
              <a:gd name="connsiteX152" fmla="*/ 5921577 w 12192000"/>
              <a:gd name="connsiteY152" fmla="*/ 169858 h 4939827"/>
              <a:gd name="connsiteX153" fmla="*/ 6184207 w 12192000"/>
              <a:gd name="connsiteY153" fmla="*/ 132658 h 4939827"/>
              <a:gd name="connsiteX154" fmla="*/ 6415830 w 12192000"/>
              <a:gd name="connsiteY154" fmla="*/ 136006 h 4939827"/>
              <a:gd name="connsiteX155" fmla="*/ 6756965 w 12192000"/>
              <a:gd name="connsiteY155" fmla="*/ 57636 h 4939827"/>
              <a:gd name="connsiteX156" fmla="*/ 6819400 w 12192000"/>
              <a:gd name="connsiteY156" fmla="*/ 30742 h 4939827"/>
              <a:gd name="connsiteX157" fmla="*/ 6986370 w 12192000"/>
              <a:gd name="connsiteY157" fmla="*/ 12659 h 4939827"/>
              <a:gd name="connsiteX158" fmla="*/ 6989536 w 12192000"/>
              <a:gd name="connsiteY158" fmla="*/ 14528 h 4939827"/>
              <a:gd name="connsiteX159" fmla="*/ 7015933 w 12192000"/>
              <a:gd name="connsiteY159" fmla="*/ 9653 h 4939827"/>
              <a:gd name="connsiteX160" fmla="*/ 7020592 w 12192000"/>
              <a:gd name="connsiteY160" fmla="*/ 1651 h 4939827"/>
              <a:gd name="connsiteX161" fmla="*/ 7025905 w 12192000"/>
              <a:gd name="connsiteY161"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732750 w 12192000"/>
              <a:gd name="connsiteY13" fmla="*/ 145456 h 4939827"/>
              <a:gd name="connsiteX14" fmla="*/ 7785900 w 12192000"/>
              <a:gd name="connsiteY14" fmla="*/ 154493 h 4939827"/>
              <a:gd name="connsiteX15" fmla="*/ 7952584 w 12192000"/>
              <a:gd name="connsiteY15" fmla="*/ 170181 h 4939827"/>
              <a:gd name="connsiteX16" fmla="*/ 8009534 w 12192000"/>
              <a:gd name="connsiteY16" fmla="*/ 176441 h 4939827"/>
              <a:gd name="connsiteX17" fmla="*/ 8058681 w 12192000"/>
              <a:gd name="connsiteY17" fmla="*/ 219431 h 4939827"/>
              <a:gd name="connsiteX18" fmla="*/ 8126175 w 12192000"/>
              <a:gd name="connsiteY18" fmla="*/ 240005 h 4939827"/>
              <a:gd name="connsiteX19" fmla="*/ 8166439 w 12192000"/>
              <a:gd name="connsiteY19" fmla="*/ 252699 h 4939827"/>
              <a:gd name="connsiteX20" fmla="*/ 8281371 w 12192000"/>
              <a:gd name="connsiteY20" fmla="*/ 256875 h 4939827"/>
              <a:gd name="connsiteX21" fmla="*/ 8381609 w 12192000"/>
              <a:gd name="connsiteY21" fmla="*/ 240618 h 4939827"/>
              <a:gd name="connsiteX22" fmla="*/ 8406759 w 12192000"/>
              <a:gd name="connsiteY22" fmla="*/ 232517 h 4939827"/>
              <a:gd name="connsiteX23" fmla="*/ 8426506 w 12192000"/>
              <a:gd name="connsiteY23" fmla="*/ 241842 h 4939827"/>
              <a:gd name="connsiteX24" fmla="*/ 8427949 w 12192000"/>
              <a:gd name="connsiteY24" fmla="*/ 240981 h 4939827"/>
              <a:gd name="connsiteX25" fmla="*/ 8441468 w 12192000"/>
              <a:gd name="connsiteY25" fmla="*/ 241157 h 4939827"/>
              <a:gd name="connsiteX26" fmla="*/ 8565757 w 12192000"/>
              <a:gd name="connsiteY26" fmla="*/ 255317 h 4939827"/>
              <a:gd name="connsiteX27" fmla="*/ 8573171 w 12192000"/>
              <a:gd name="connsiteY27" fmla="*/ 258426 h 4939827"/>
              <a:gd name="connsiteX28" fmla="*/ 8573548 w 12192000"/>
              <a:gd name="connsiteY28" fmla="*/ 258241 h 4939827"/>
              <a:gd name="connsiteX29" fmla="*/ 8581827 w 12192000"/>
              <a:gd name="connsiteY29" fmla="*/ 261028 h 4939827"/>
              <a:gd name="connsiteX30" fmla="*/ 8586687 w 12192000"/>
              <a:gd name="connsiteY30" fmla="*/ 264089 h 4939827"/>
              <a:gd name="connsiteX31" fmla="*/ 8601067 w 12192000"/>
              <a:gd name="connsiteY31" fmla="*/ 270114 h 4939827"/>
              <a:gd name="connsiteX32" fmla="*/ 8672650 w 12192000"/>
              <a:gd name="connsiteY32" fmla="*/ 254821 h 4939827"/>
              <a:gd name="connsiteX33" fmla="*/ 8785543 w 12192000"/>
              <a:gd name="connsiteY33" fmla="*/ 263406 h 4939827"/>
              <a:gd name="connsiteX34" fmla="*/ 8830588 w 12192000"/>
              <a:gd name="connsiteY34" fmla="*/ 265483 h 4939827"/>
              <a:gd name="connsiteX35" fmla="*/ 8905142 w 12192000"/>
              <a:gd name="connsiteY35" fmla="*/ 264958 h 4939827"/>
              <a:gd name="connsiteX36" fmla="*/ 8968582 w 12192000"/>
              <a:gd name="connsiteY36" fmla="*/ 262728 h 4939827"/>
              <a:gd name="connsiteX37" fmla="*/ 8972994 w 12192000"/>
              <a:gd name="connsiteY37" fmla="*/ 263284 h 4939827"/>
              <a:gd name="connsiteX38" fmla="*/ 9004605 w 12192000"/>
              <a:gd name="connsiteY38" fmla="*/ 258041 h 4939827"/>
              <a:gd name="connsiteX39" fmla="*/ 9016165 w 12192000"/>
              <a:gd name="connsiteY39" fmla="*/ 261258 h 4939827"/>
              <a:gd name="connsiteX40" fmla="*/ 9043297 w 12192000"/>
              <a:gd name="connsiteY40" fmla="*/ 281547 h 4939827"/>
              <a:gd name="connsiteX41" fmla="*/ 9048315 w 12192000"/>
              <a:gd name="connsiteY41" fmla="*/ 279264 h 4939827"/>
              <a:gd name="connsiteX42" fmla="*/ 9054706 w 12192000"/>
              <a:gd name="connsiteY42" fmla="*/ 278538 h 4939827"/>
              <a:gd name="connsiteX43" fmla="*/ 9070919 w 12192000"/>
              <a:gd name="connsiteY43" fmla="*/ 281810 h 4939827"/>
              <a:gd name="connsiteX44" fmla="*/ 9076813 w 12192000"/>
              <a:gd name="connsiteY44" fmla="*/ 283909 h 4939827"/>
              <a:gd name="connsiteX45" fmla="*/ 9085871 w 12192000"/>
              <a:gd name="connsiteY45" fmla="*/ 285133 h 4939827"/>
              <a:gd name="connsiteX46" fmla="*/ 9086159 w 12192000"/>
              <a:gd name="connsiteY46" fmla="*/ 284887 h 4939827"/>
              <a:gd name="connsiteX47" fmla="*/ 9134606 w 12192000"/>
              <a:gd name="connsiteY47" fmla="*/ 288168 h 4939827"/>
              <a:gd name="connsiteX48" fmla="*/ 9195590 w 12192000"/>
              <a:gd name="connsiteY48" fmla="*/ 279568 h 4939827"/>
              <a:gd name="connsiteX49" fmla="*/ 9219336 w 12192000"/>
              <a:gd name="connsiteY49" fmla="*/ 278133 h 4939827"/>
              <a:gd name="connsiteX50" fmla="*/ 9232362 w 12192000"/>
              <a:gd name="connsiteY50" fmla="*/ 275894 h 4939827"/>
              <a:gd name="connsiteX51" fmla="*/ 9233396 w 12192000"/>
              <a:gd name="connsiteY51" fmla="*/ 274803 h 4939827"/>
              <a:gd name="connsiteX52" fmla="*/ 9256213 w 12192000"/>
              <a:gd name="connsiteY52" fmla="*/ 281576 h 4939827"/>
              <a:gd name="connsiteX53" fmla="*/ 9371484 w 12192000"/>
              <a:gd name="connsiteY53" fmla="*/ 329634 h 4939827"/>
              <a:gd name="connsiteX54" fmla="*/ 9404829 w 12192000"/>
              <a:gd name="connsiteY54" fmla="*/ 339038 h 4939827"/>
              <a:gd name="connsiteX55" fmla="*/ 9427021 w 12192000"/>
              <a:gd name="connsiteY55" fmla="*/ 358784 h 4939827"/>
              <a:gd name="connsiteX56" fmla="*/ 9670844 w 12192000"/>
              <a:gd name="connsiteY56" fmla="*/ 405128 h 4939827"/>
              <a:gd name="connsiteX57" fmla="*/ 9816083 w 12192000"/>
              <a:gd name="connsiteY57" fmla="*/ 416573 h 4939827"/>
              <a:gd name="connsiteX58" fmla="*/ 9936741 w 12192000"/>
              <a:gd name="connsiteY58" fmla="*/ 437044 h 4939827"/>
              <a:gd name="connsiteX59" fmla="*/ 10050093 w 12192000"/>
              <a:gd name="connsiteY59" fmla="*/ 443783 h 4939827"/>
              <a:gd name="connsiteX60" fmla="*/ 10130090 w 12192000"/>
              <a:gd name="connsiteY60" fmla="*/ 459520 h 4939827"/>
              <a:gd name="connsiteX61" fmla="*/ 10173456 w 12192000"/>
              <a:gd name="connsiteY61" fmla="*/ 457749 h 4939827"/>
              <a:gd name="connsiteX62" fmla="*/ 10218232 w 12192000"/>
              <a:gd name="connsiteY62" fmla="*/ 459820 h 4939827"/>
              <a:gd name="connsiteX63" fmla="*/ 10354176 w 12192000"/>
              <a:gd name="connsiteY63" fmla="*/ 471377 h 4939827"/>
              <a:gd name="connsiteX64" fmla="*/ 10430681 w 12192000"/>
              <a:gd name="connsiteY64" fmla="*/ 481226 h 4939827"/>
              <a:gd name="connsiteX65" fmla="*/ 10478169 w 12192000"/>
              <a:gd name="connsiteY65" fmla="*/ 481774 h 4939827"/>
              <a:gd name="connsiteX66" fmla="*/ 10540907 w 12192000"/>
              <a:gd name="connsiteY66" fmla="*/ 485607 h 4939827"/>
              <a:gd name="connsiteX67" fmla="*/ 10614941 w 12192000"/>
              <a:gd name="connsiteY67" fmla="*/ 487592 h 4939827"/>
              <a:gd name="connsiteX68" fmla="*/ 10674098 w 12192000"/>
              <a:gd name="connsiteY68" fmla="*/ 521656 h 4939827"/>
              <a:gd name="connsiteX69" fmla="*/ 10874834 w 12192000"/>
              <a:gd name="connsiteY69" fmla="*/ 574867 h 4939827"/>
              <a:gd name="connsiteX70" fmla="*/ 10944981 w 12192000"/>
              <a:gd name="connsiteY70" fmla="*/ 615042 h 4939827"/>
              <a:gd name="connsiteX71" fmla="*/ 11006376 w 12192000"/>
              <a:gd name="connsiteY71" fmla="*/ 645957 h 4939827"/>
              <a:gd name="connsiteX72" fmla="*/ 11076308 w 12192000"/>
              <a:gd name="connsiteY72" fmla="*/ 675698 h 4939827"/>
              <a:gd name="connsiteX73" fmla="*/ 11148789 w 12192000"/>
              <a:gd name="connsiteY73" fmla="*/ 685041 h 4939827"/>
              <a:gd name="connsiteX74" fmla="*/ 11249129 w 12192000"/>
              <a:gd name="connsiteY74" fmla="*/ 684218 h 4939827"/>
              <a:gd name="connsiteX75" fmla="*/ 11299915 w 12192000"/>
              <a:gd name="connsiteY75" fmla="*/ 692177 h 4939827"/>
              <a:gd name="connsiteX76" fmla="*/ 11386973 w 12192000"/>
              <a:gd name="connsiteY76" fmla="*/ 708209 h 4939827"/>
              <a:gd name="connsiteX77" fmla="*/ 11500105 w 12192000"/>
              <a:gd name="connsiteY77" fmla="*/ 735014 h 4939827"/>
              <a:gd name="connsiteX78" fmla="*/ 11621735 w 12192000"/>
              <a:gd name="connsiteY78" fmla="*/ 789584 h 4939827"/>
              <a:gd name="connsiteX79" fmla="*/ 11691200 w 12192000"/>
              <a:gd name="connsiteY79" fmla="*/ 867902 h 4939827"/>
              <a:gd name="connsiteX80" fmla="*/ 11819427 w 12192000"/>
              <a:gd name="connsiteY80" fmla="*/ 911634 h 4939827"/>
              <a:gd name="connsiteX81" fmla="*/ 11969720 w 12192000"/>
              <a:gd name="connsiteY81" fmla="*/ 964737 h 4939827"/>
              <a:gd name="connsiteX82" fmla="*/ 12055766 w 12192000"/>
              <a:gd name="connsiteY82" fmla="*/ 991268 h 4939827"/>
              <a:gd name="connsiteX83" fmla="*/ 12171539 w 12192000"/>
              <a:gd name="connsiteY83" fmla="*/ 995427 h 4939827"/>
              <a:gd name="connsiteX84" fmla="*/ 12187831 w 12192000"/>
              <a:gd name="connsiteY84" fmla="*/ 996580 h 4939827"/>
              <a:gd name="connsiteX85" fmla="*/ 12192000 w 12192000"/>
              <a:gd name="connsiteY85" fmla="*/ 996726 h 4939827"/>
              <a:gd name="connsiteX86" fmla="*/ 12192000 w 12192000"/>
              <a:gd name="connsiteY86" fmla="*/ 4939827 h 4939827"/>
              <a:gd name="connsiteX87" fmla="*/ 0 w 12192000"/>
              <a:gd name="connsiteY87" fmla="*/ 4939827 h 4939827"/>
              <a:gd name="connsiteX88" fmla="*/ 0 w 12192000"/>
              <a:gd name="connsiteY88" fmla="*/ 512043 h 4939827"/>
              <a:gd name="connsiteX89" fmla="*/ 7381 w 12192000"/>
              <a:gd name="connsiteY89" fmla="*/ 512580 h 4939827"/>
              <a:gd name="connsiteX90" fmla="*/ 100029 w 12192000"/>
              <a:gd name="connsiteY90" fmla="*/ 504758 h 4939827"/>
              <a:gd name="connsiteX91" fmla="*/ 155244 w 12192000"/>
              <a:gd name="connsiteY91" fmla="*/ 525130 h 4939827"/>
              <a:gd name="connsiteX92" fmla="*/ 254366 w 12192000"/>
              <a:gd name="connsiteY92" fmla="*/ 534449 h 4939827"/>
              <a:gd name="connsiteX93" fmla="*/ 447292 w 12192000"/>
              <a:gd name="connsiteY93" fmla="*/ 542725 h 4939827"/>
              <a:gd name="connsiteX94" fmla="*/ 628105 w 12192000"/>
              <a:gd name="connsiteY94" fmla="*/ 547853 h 4939827"/>
              <a:gd name="connsiteX95" fmla="*/ 783146 w 12192000"/>
              <a:gd name="connsiteY95" fmla="*/ 591799 h 4939827"/>
              <a:gd name="connsiteX96" fmla="*/ 1043676 w 12192000"/>
              <a:gd name="connsiteY96" fmla="*/ 591887 h 4939827"/>
              <a:gd name="connsiteX97" fmla="*/ 1281816 w 12192000"/>
              <a:gd name="connsiteY97" fmla="*/ 520946 h 4939827"/>
              <a:gd name="connsiteX98" fmla="*/ 1486347 w 12192000"/>
              <a:gd name="connsiteY98" fmla="*/ 487310 h 4939827"/>
              <a:gd name="connsiteX99" fmla="*/ 1568079 w 12192000"/>
              <a:gd name="connsiteY99" fmla="*/ 462531 h 4939827"/>
              <a:gd name="connsiteX100" fmla="*/ 1622516 w 12192000"/>
              <a:gd name="connsiteY100" fmla="*/ 466058 h 4939827"/>
              <a:gd name="connsiteX101" fmla="*/ 1655457 w 12192000"/>
              <a:gd name="connsiteY101" fmla="*/ 465359 h 4939827"/>
              <a:gd name="connsiteX102" fmla="*/ 1717454 w 12192000"/>
              <a:gd name="connsiteY102" fmla="*/ 417203 h 4939827"/>
              <a:gd name="connsiteX103" fmla="*/ 1913794 w 12192000"/>
              <a:gd name="connsiteY103" fmla="*/ 365255 h 4939827"/>
              <a:gd name="connsiteX104" fmla="*/ 2129762 w 12192000"/>
              <a:gd name="connsiteY104" fmla="*/ 367832 h 4939827"/>
              <a:gd name="connsiteX105" fmla="*/ 2376970 w 12192000"/>
              <a:gd name="connsiteY105" fmla="*/ 350129 h 4939827"/>
              <a:gd name="connsiteX106" fmla="*/ 2480155 w 12192000"/>
              <a:gd name="connsiteY106" fmla="*/ 359227 h 4939827"/>
              <a:gd name="connsiteX107" fmla="*/ 2586782 w 12192000"/>
              <a:gd name="connsiteY107" fmla="*/ 339352 h 4939827"/>
              <a:gd name="connsiteX108" fmla="*/ 2679617 w 12192000"/>
              <a:gd name="connsiteY108" fmla="*/ 305383 h 4939827"/>
              <a:gd name="connsiteX109" fmla="*/ 2788947 w 12192000"/>
              <a:gd name="connsiteY109" fmla="*/ 250375 h 4939827"/>
              <a:gd name="connsiteX110" fmla="*/ 2965530 w 12192000"/>
              <a:gd name="connsiteY110" fmla="*/ 245958 h 4939827"/>
              <a:gd name="connsiteX111" fmla="*/ 3103677 w 12192000"/>
              <a:gd name="connsiteY111" fmla="*/ 209527 h 4939827"/>
              <a:gd name="connsiteX112" fmla="*/ 3126759 w 12192000"/>
              <a:gd name="connsiteY112" fmla="*/ 211226 h 4939827"/>
              <a:gd name="connsiteX113" fmla="*/ 3164020 w 12192000"/>
              <a:gd name="connsiteY113" fmla="*/ 212779 h 4939827"/>
              <a:gd name="connsiteX114" fmla="*/ 3285019 w 12192000"/>
              <a:gd name="connsiteY114" fmla="*/ 220535 h 4939827"/>
              <a:gd name="connsiteX115" fmla="*/ 3365154 w 12192000"/>
              <a:gd name="connsiteY115" fmla="*/ 226416 h 4939827"/>
              <a:gd name="connsiteX116" fmla="*/ 3367507 w 12192000"/>
              <a:gd name="connsiteY116" fmla="*/ 225416 h 4939827"/>
              <a:gd name="connsiteX117" fmla="*/ 3387567 w 12192000"/>
              <a:gd name="connsiteY117" fmla="*/ 227103 h 4939827"/>
              <a:gd name="connsiteX118" fmla="*/ 3498001 w 12192000"/>
              <a:gd name="connsiteY118" fmla="*/ 231941 h 4939827"/>
              <a:gd name="connsiteX119" fmla="*/ 3561557 w 12192000"/>
              <a:gd name="connsiteY119" fmla="*/ 228095 h 4939827"/>
              <a:gd name="connsiteX120" fmla="*/ 3611920 w 12192000"/>
              <a:gd name="connsiteY120" fmla="*/ 218094 h 4939827"/>
              <a:gd name="connsiteX121" fmla="*/ 3620528 w 12192000"/>
              <a:gd name="connsiteY121" fmla="*/ 218788 h 4939827"/>
              <a:gd name="connsiteX122" fmla="*/ 3620766 w 12192000"/>
              <a:gd name="connsiteY122" fmla="*/ 218511 h 4939827"/>
              <a:gd name="connsiteX123" fmla="*/ 3629977 w 12192000"/>
              <a:gd name="connsiteY123" fmla="*/ 218664 h 4939827"/>
              <a:gd name="connsiteX124" fmla="*/ 3636217 w 12192000"/>
              <a:gd name="connsiteY124" fmla="*/ 220048 h 4939827"/>
              <a:gd name="connsiteX125" fmla="*/ 3709484 w 12192000"/>
              <a:gd name="connsiteY125" fmla="*/ 186927 h 4939827"/>
              <a:gd name="connsiteX126" fmla="*/ 3761342 w 12192000"/>
              <a:gd name="connsiteY126" fmla="*/ 177474 h 4939827"/>
              <a:gd name="connsiteX127" fmla="*/ 3799748 w 12192000"/>
              <a:gd name="connsiteY127" fmla="*/ 167154 h 4939827"/>
              <a:gd name="connsiteX128" fmla="*/ 3922756 w 12192000"/>
              <a:gd name="connsiteY128" fmla="*/ 194044 h 4939827"/>
              <a:gd name="connsiteX129" fmla="*/ 4028476 w 12192000"/>
              <a:gd name="connsiteY129" fmla="*/ 223679 h 4939827"/>
              <a:gd name="connsiteX130" fmla="*/ 4191582 w 12192000"/>
              <a:gd name="connsiteY130" fmla="*/ 238952 h 4939827"/>
              <a:gd name="connsiteX131" fmla="*/ 4251024 w 12192000"/>
              <a:gd name="connsiteY131" fmla="*/ 240874 h 4939827"/>
              <a:gd name="connsiteX132" fmla="*/ 4355275 w 12192000"/>
              <a:gd name="connsiteY132" fmla="*/ 260205 h 4939827"/>
              <a:gd name="connsiteX133" fmla="*/ 4423807 w 12192000"/>
              <a:gd name="connsiteY133" fmla="*/ 270366 h 4939827"/>
              <a:gd name="connsiteX134" fmla="*/ 4558432 w 12192000"/>
              <a:gd name="connsiteY134" fmla="*/ 269194 h 4939827"/>
              <a:gd name="connsiteX135" fmla="*/ 4635061 w 12192000"/>
              <a:gd name="connsiteY135" fmla="*/ 280682 h 4939827"/>
              <a:gd name="connsiteX136" fmla="*/ 4807427 w 12192000"/>
              <a:gd name="connsiteY136" fmla="*/ 276835 h 4939827"/>
              <a:gd name="connsiteX137" fmla="*/ 5028933 w 12192000"/>
              <a:gd name="connsiteY137" fmla="*/ 183887 h 4939827"/>
              <a:gd name="connsiteX138" fmla="*/ 5093642 w 12192000"/>
              <a:gd name="connsiteY138" fmla="*/ 177214 h 4939827"/>
              <a:gd name="connsiteX139" fmla="*/ 5102642 w 12192000"/>
              <a:gd name="connsiteY139" fmla="*/ 186816 h 4939827"/>
              <a:gd name="connsiteX140" fmla="*/ 5193590 w 12192000"/>
              <a:gd name="connsiteY140" fmla="*/ 156458 h 4939827"/>
              <a:gd name="connsiteX141" fmla="*/ 5323922 w 12192000"/>
              <a:gd name="connsiteY141" fmla="*/ 146332 h 4939827"/>
              <a:gd name="connsiteX142" fmla="*/ 5421860 w 12192000"/>
              <a:gd name="connsiteY142" fmla="*/ 167298 h 4939827"/>
              <a:gd name="connsiteX143" fmla="*/ 5476948 w 12192000"/>
              <a:gd name="connsiteY143" fmla="*/ 173249 h 4939827"/>
              <a:gd name="connsiteX144" fmla="*/ 5516842 w 12192000"/>
              <a:gd name="connsiteY144" fmla="*/ 184018 h 4939827"/>
              <a:gd name="connsiteX145" fmla="*/ 5619415 w 12192000"/>
              <a:gd name="connsiteY145" fmla="*/ 176781 h 4939827"/>
              <a:gd name="connsiteX146" fmla="*/ 5789867 w 12192000"/>
              <a:gd name="connsiteY146" fmla="*/ 150304 h 4939827"/>
              <a:gd name="connsiteX147" fmla="*/ 5825953 w 12192000"/>
              <a:gd name="connsiteY147" fmla="*/ 147907 h 4939827"/>
              <a:gd name="connsiteX148" fmla="*/ 5856168 w 12192000"/>
              <a:gd name="connsiteY148" fmla="*/ 158719 h 4939827"/>
              <a:gd name="connsiteX149" fmla="*/ 5862476 w 12192000"/>
              <a:gd name="connsiteY149" fmla="*/ 172447 h 4939827"/>
              <a:gd name="connsiteX150" fmla="*/ 5882195 w 12192000"/>
              <a:gd name="connsiteY150" fmla="*/ 173195 h 4939827"/>
              <a:gd name="connsiteX151" fmla="*/ 5887271 w 12192000"/>
              <a:gd name="connsiteY151" fmla="*/ 176084 h 4939827"/>
              <a:gd name="connsiteX152" fmla="*/ 6001964 w 12192000"/>
              <a:gd name="connsiteY152" fmla="*/ 154786 h 4939827"/>
              <a:gd name="connsiteX153" fmla="*/ 6184207 w 12192000"/>
              <a:gd name="connsiteY153" fmla="*/ 132658 h 4939827"/>
              <a:gd name="connsiteX154" fmla="*/ 6415830 w 12192000"/>
              <a:gd name="connsiteY154" fmla="*/ 136006 h 4939827"/>
              <a:gd name="connsiteX155" fmla="*/ 6756965 w 12192000"/>
              <a:gd name="connsiteY155" fmla="*/ 57636 h 4939827"/>
              <a:gd name="connsiteX156" fmla="*/ 6819400 w 12192000"/>
              <a:gd name="connsiteY156" fmla="*/ 30742 h 4939827"/>
              <a:gd name="connsiteX157" fmla="*/ 6986370 w 12192000"/>
              <a:gd name="connsiteY157" fmla="*/ 12659 h 4939827"/>
              <a:gd name="connsiteX158" fmla="*/ 6989536 w 12192000"/>
              <a:gd name="connsiteY158" fmla="*/ 14528 h 4939827"/>
              <a:gd name="connsiteX159" fmla="*/ 7015933 w 12192000"/>
              <a:gd name="connsiteY159" fmla="*/ 9653 h 4939827"/>
              <a:gd name="connsiteX160" fmla="*/ 7020592 w 12192000"/>
              <a:gd name="connsiteY160" fmla="*/ 1651 h 4939827"/>
              <a:gd name="connsiteX161" fmla="*/ 7025905 w 12192000"/>
              <a:gd name="connsiteY161"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732750 w 12192000"/>
              <a:gd name="connsiteY13" fmla="*/ 145456 h 4939827"/>
              <a:gd name="connsiteX14" fmla="*/ 7785900 w 12192000"/>
              <a:gd name="connsiteY14" fmla="*/ 154493 h 4939827"/>
              <a:gd name="connsiteX15" fmla="*/ 7952584 w 12192000"/>
              <a:gd name="connsiteY15" fmla="*/ 170181 h 4939827"/>
              <a:gd name="connsiteX16" fmla="*/ 8009534 w 12192000"/>
              <a:gd name="connsiteY16" fmla="*/ 176441 h 4939827"/>
              <a:gd name="connsiteX17" fmla="*/ 8058681 w 12192000"/>
              <a:gd name="connsiteY17" fmla="*/ 219431 h 4939827"/>
              <a:gd name="connsiteX18" fmla="*/ 8126175 w 12192000"/>
              <a:gd name="connsiteY18" fmla="*/ 240005 h 4939827"/>
              <a:gd name="connsiteX19" fmla="*/ 8166439 w 12192000"/>
              <a:gd name="connsiteY19" fmla="*/ 252699 h 4939827"/>
              <a:gd name="connsiteX20" fmla="*/ 8281371 w 12192000"/>
              <a:gd name="connsiteY20" fmla="*/ 256875 h 4939827"/>
              <a:gd name="connsiteX21" fmla="*/ 8381609 w 12192000"/>
              <a:gd name="connsiteY21" fmla="*/ 240618 h 4939827"/>
              <a:gd name="connsiteX22" fmla="*/ 8406759 w 12192000"/>
              <a:gd name="connsiteY22" fmla="*/ 232517 h 4939827"/>
              <a:gd name="connsiteX23" fmla="*/ 8426506 w 12192000"/>
              <a:gd name="connsiteY23" fmla="*/ 241842 h 4939827"/>
              <a:gd name="connsiteX24" fmla="*/ 8427949 w 12192000"/>
              <a:gd name="connsiteY24" fmla="*/ 240981 h 4939827"/>
              <a:gd name="connsiteX25" fmla="*/ 8441468 w 12192000"/>
              <a:gd name="connsiteY25" fmla="*/ 241157 h 4939827"/>
              <a:gd name="connsiteX26" fmla="*/ 8565757 w 12192000"/>
              <a:gd name="connsiteY26" fmla="*/ 255317 h 4939827"/>
              <a:gd name="connsiteX27" fmla="*/ 8573171 w 12192000"/>
              <a:gd name="connsiteY27" fmla="*/ 258426 h 4939827"/>
              <a:gd name="connsiteX28" fmla="*/ 8573548 w 12192000"/>
              <a:gd name="connsiteY28" fmla="*/ 258241 h 4939827"/>
              <a:gd name="connsiteX29" fmla="*/ 8581827 w 12192000"/>
              <a:gd name="connsiteY29" fmla="*/ 261028 h 4939827"/>
              <a:gd name="connsiteX30" fmla="*/ 8586687 w 12192000"/>
              <a:gd name="connsiteY30" fmla="*/ 264089 h 4939827"/>
              <a:gd name="connsiteX31" fmla="*/ 8601067 w 12192000"/>
              <a:gd name="connsiteY31" fmla="*/ 270114 h 4939827"/>
              <a:gd name="connsiteX32" fmla="*/ 8672650 w 12192000"/>
              <a:gd name="connsiteY32" fmla="*/ 254821 h 4939827"/>
              <a:gd name="connsiteX33" fmla="*/ 8785543 w 12192000"/>
              <a:gd name="connsiteY33" fmla="*/ 263406 h 4939827"/>
              <a:gd name="connsiteX34" fmla="*/ 8830588 w 12192000"/>
              <a:gd name="connsiteY34" fmla="*/ 265483 h 4939827"/>
              <a:gd name="connsiteX35" fmla="*/ 8905142 w 12192000"/>
              <a:gd name="connsiteY35" fmla="*/ 264958 h 4939827"/>
              <a:gd name="connsiteX36" fmla="*/ 8968582 w 12192000"/>
              <a:gd name="connsiteY36" fmla="*/ 262728 h 4939827"/>
              <a:gd name="connsiteX37" fmla="*/ 8972994 w 12192000"/>
              <a:gd name="connsiteY37" fmla="*/ 263284 h 4939827"/>
              <a:gd name="connsiteX38" fmla="*/ 9004605 w 12192000"/>
              <a:gd name="connsiteY38" fmla="*/ 258041 h 4939827"/>
              <a:gd name="connsiteX39" fmla="*/ 9016165 w 12192000"/>
              <a:gd name="connsiteY39" fmla="*/ 261258 h 4939827"/>
              <a:gd name="connsiteX40" fmla="*/ 9043297 w 12192000"/>
              <a:gd name="connsiteY40" fmla="*/ 281547 h 4939827"/>
              <a:gd name="connsiteX41" fmla="*/ 9048315 w 12192000"/>
              <a:gd name="connsiteY41" fmla="*/ 279264 h 4939827"/>
              <a:gd name="connsiteX42" fmla="*/ 9054706 w 12192000"/>
              <a:gd name="connsiteY42" fmla="*/ 278538 h 4939827"/>
              <a:gd name="connsiteX43" fmla="*/ 9070919 w 12192000"/>
              <a:gd name="connsiteY43" fmla="*/ 281810 h 4939827"/>
              <a:gd name="connsiteX44" fmla="*/ 9076813 w 12192000"/>
              <a:gd name="connsiteY44" fmla="*/ 283909 h 4939827"/>
              <a:gd name="connsiteX45" fmla="*/ 9085871 w 12192000"/>
              <a:gd name="connsiteY45" fmla="*/ 285133 h 4939827"/>
              <a:gd name="connsiteX46" fmla="*/ 9086159 w 12192000"/>
              <a:gd name="connsiteY46" fmla="*/ 284887 h 4939827"/>
              <a:gd name="connsiteX47" fmla="*/ 9134606 w 12192000"/>
              <a:gd name="connsiteY47" fmla="*/ 288168 h 4939827"/>
              <a:gd name="connsiteX48" fmla="*/ 9195590 w 12192000"/>
              <a:gd name="connsiteY48" fmla="*/ 279568 h 4939827"/>
              <a:gd name="connsiteX49" fmla="*/ 9219336 w 12192000"/>
              <a:gd name="connsiteY49" fmla="*/ 278133 h 4939827"/>
              <a:gd name="connsiteX50" fmla="*/ 9232362 w 12192000"/>
              <a:gd name="connsiteY50" fmla="*/ 275894 h 4939827"/>
              <a:gd name="connsiteX51" fmla="*/ 9233396 w 12192000"/>
              <a:gd name="connsiteY51" fmla="*/ 274803 h 4939827"/>
              <a:gd name="connsiteX52" fmla="*/ 9256213 w 12192000"/>
              <a:gd name="connsiteY52" fmla="*/ 281576 h 4939827"/>
              <a:gd name="connsiteX53" fmla="*/ 9371484 w 12192000"/>
              <a:gd name="connsiteY53" fmla="*/ 329634 h 4939827"/>
              <a:gd name="connsiteX54" fmla="*/ 9404829 w 12192000"/>
              <a:gd name="connsiteY54" fmla="*/ 339038 h 4939827"/>
              <a:gd name="connsiteX55" fmla="*/ 9427021 w 12192000"/>
              <a:gd name="connsiteY55" fmla="*/ 358784 h 4939827"/>
              <a:gd name="connsiteX56" fmla="*/ 9670844 w 12192000"/>
              <a:gd name="connsiteY56" fmla="*/ 405128 h 4939827"/>
              <a:gd name="connsiteX57" fmla="*/ 9816083 w 12192000"/>
              <a:gd name="connsiteY57" fmla="*/ 416573 h 4939827"/>
              <a:gd name="connsiteX58" fmla="*/ 9936741 w 12192000"/>
              <a:gd name="connsiteY58" fmla="*/ 437044 h 4939827"/>
              <a:gd name="connsiteX59" fmla="*/ 10050093 w 12192000"/>
              <a:gd name="connsiteY59" fmla="*/ 443783 h 4939827"/>
              <a:gd name="connsiteX60" fmla="*/ 10130090 w 12192000"/>
              <a:gd name="connsiteY60" fmla="*/ 459520 h 4939827"/>
              <a:gd name="connsiteX61" fmla="*/ 10173456 w 12192000"/>
              <a:gd name="connsiteY61" fmla="*/ 457749 h 4939827"/>
              <a:gd name="connsiteX62" fmla="*/ 10218232 w 12192000"/>
              <a:gd name="connsiteY62" fmla="*/ 459820 h 4939827"/>
              <a:gd name="connsiteX63" fmla="*/ 10354176 w 12192000"/>
              <a:gd name="connsiteY63" fmla="*/ 471377 h 4939827"/>
              <a:gd name="connsiteX64" fmla="*/ 10430681 w 12192000"/>
              <a:gd name="connsiteY64" fmla="*/ 481226 h 4939827"/>
              <a:gd name="connsiteX65" fmla="*/ 10478169 w 12192000"/>
              <a:gd name="connsiteY65" fmla="*/ 481774 h 4939827"/>
              <a:gd name="connsiteX66" fmla="*/ 10540907 w 12192000"/>
              <a:gd name="connsiteY66" fmla="*/ 485607 h 4939827"/>
              <a:gd name="connsiteX67" fmla="*/ 10614941 w 12192000"/>
              <a:gd name="connsiteY67" fmla="*/ 487592 h 4939827"/>
              <a:gd name="connsiteX68" fmla="*/ 10674098 w 12192000"/>
              <a:gd name="connsiteY68" fmla="*/ 521656 h 4939827"/>
              <a:gd name="connsiteX69" fmla="*/ 10874834 w 12192000"/>
              <a:gd name="connsiteY69" fmla="*/ 574867 h 4939827"/>
              <a:gd name="connsiteX70" fmla="*/ 10944981 w 12192000"/>
              <a:gd name="connsiteY70" fmla="*/ 615042 h 4939827"/>
              <a:gd name="connsiteX71" fmla="*/ 11006376 w 12192000"/>
              <a:gd name="connsiteY71" fmla="*/ 645957 h 4939827"/>
              <a:gd name="connsiteX72" fmla="*/ 11076308 w 12192000"/>
              <a:gd name="connsiteY72" fmla="*/ 675698 h 4939827"/>
              <a:gd name="connsiteX73" fmla="*/ 11148789 w 12192000"/>
              <a:gd name="connsiteY73" fmla="*/ 685041 h 4939827"/>
              <a:gd name="connsiteX74" fmla="*/ 11249129 w 12192000"/>
              <a:gd name="connsiteY74" fmla="*/ 684218 h 4939827"/>
              <a:gd name="connsiteX75" fmla="*/ 11299915 w 12192000"/>
              <a:gd name="connsiteY75" fmla="*/ 692177 h 4939827"/>
              <a:gd name="connsiteX76" fmla="*/ 11386973 w 12192000"/>
              <a:gd name="connsiteY76" fmla="*/ 708209 h 4939827"/>
              <a:gd name="connsiteX77" fmla="*/ 11500105 w 12192000"/>
              <a:gd name="connsiteY77" fmla="*/ 735014 h 4939827"/>
              <a:gd name="connsiteX78" fmla="*/ 11621735 w 12192000"/>
              <a:gd name="connsiteY78" fmla="*/ 789584 h 4939827"/>
              <a:gd name="connsiteX79" fmla="*/ 11691200 w 12192000"/>
              <a:gd name="connsiteY79" fmla="*/ 867902 h 4939827"/>
              <a:gd name="connsiteX80" fmla="*/ 11819427 w 12192000"/>
              <a:gd name="connsiteY80" fmla="*/ 911634 h 4939827"/>
              <a:gd name="connsiteX81" fmla="*/ 11969720 w 12192000"/>
              <a:gd name="connsiteY81" fmla="*/ 964737 h 4939827"/>
              <a:gd name="connsiteX82" fmla="*/ 12055766 w 12192000"/>
              <a:gd name="connsiteY82" fmla="*/ 991268 h 4939827"/>
              <a:gd name="connsiteX83" fmla="*/ 12171539 w 12192000"/>
              <a:gd name="connsiteY83" fmla="*/ 995427 h 4939827"/>
              <a:gd name="connsiteX84" fmla="*/ 12187831 w 12192000"/>
              <a:gd name="connsiteY84" fmla="*/ 996580 h 4939827"/>
              <a:gd name="connsiteX85" fmla="*/ 12192000 w 12192000"/>
              <a:gd name="connsiteY85" fmla="*/ 996726 h 4939827"/>
              <a:gd name="connsiteX86" fmla="*/ 12192000 w 12192000"/>
              <a:gd name="connsiteY86" fmla="*/ 4939827 h 4939827"/>
              <a:gd name="connsiteX87" fmla="*/ 0 w 12192000"/>
              <a:gd name="connsiteY87" fmla="*/ 4939827 h 4939827"/>
              <a:gd name="connsiteX88" fmla="*/ 0 w 12192000"/>
              <a:gd name="connsiteY88" fmla="*/ 512043 h 4939827"/>
              <a:gd name="connsiteX89" fmla="*/ 7381 w 12192000"/>
              <a:gd name="connsiteY89" fmla="*/ 512580 h 4939827"/>
              <a:gd name="connsiteX90" fmla="*/ 100029 w 12192000"/>
              <a:gd name="connsiteY90" fmla="*/ 504758 h 4939827"/>
              <a:gd name="connsiteX91" fmla="*/ 155244 w 12192000"/>
              <a:gd name="connsiteY91" fmla="*/ 525130 h 4939827"/>
              <a:gd name="connsiteX92" fmla="*/ 254366 w 12192000"/>
              <a:gd name="connsiteY92" fmla="*/ 534449 h 4939827"/>
              <a:gd name="connsiteX93" fmla="*/ 447292 w 12192000"/>
              <a:gd name="connsiteY93" fmla="*/ 542725 h 4939827"/>
              <a:gd name="connsiteX94" fmla="*/ 628105 w 12192000"/>
              <a:gd name="connsiteY94" fmla="*/ 547853 h 4939827"/>
              <a:gd name="connsiteX95" fmla="*/ 783146 w 12192000"/>
              <a:gd name="connsiteY95" fmla="*/ 591799 h 4939827"/>
              <a:gd name="connsiteX96" fmla="*/ 1043676 w 12192000"/>
              <a:gd name="connsiteY96" fmla="*/ 591887 h 4939827"/>
              <a:gd name="connsiteX97" fmla="*/ 1281816 w 12192000"/>
              <a:gd name="connsiteY97" fmla="*/ 520946 h 4939827"/>
              <a:gd name="connsiteX98" fmla="*/ 1486347 w 12192000"/>
              <a:gd name="connsiteY98" fmla="*/ 487310 h 4939827"/>
              <a:gd name="connsiteX99" fmla="*/ 1568079 w 12192000"/>
              <a:gd name="connsiteY99" fmla="*/ 462531 h 4939827"/>
              <a:gd name="connsiteX100" fmla="*/ 1622516 w 12192000"/>
              <a:gd name="connsiteY100" fmla="*/ 466058 h 4939827"/>
              <a:gd name="connsiteX101" fmla="*/ 1655457 w 12192000"/>
              <a:gd name="connsiteY101" fmla="*/ 465359 h 4939827"/>
              <a:gd name="connsiteX102" fmla="*/ 1717454 w 12192000"/>
              <a:gd name="connsiteY102" fmla="*/ 417203 h 4939827"/>
              <a:gd name="connsiteX103" fmla="*/ 1913794 w 12192000"/>
              <a:gd name="connsiteY103" fmla="*/ 365255 h 4939827"/>
              <a:gd name="connsiteX104" fmla="*/ 2129762 w 12192000"/>
              <a:gd name="connsiteY104" fmla="*/ 367832 h 4939827"/>
              <a:gd name="connsiteX105" fmla="*/ 2376970 w 12192000"/>
              <a:gd name="connsiteY105" fmla="*/ 350129 h 4939827"/>
              <a:gd name="connsiteX106" fmla="*/ 2480155 w 12192000"/>
              <a:gd name="connsiteY106" fmla="*/ 359227 h 4939827"/>
              <a:gd name="connsiteX107" fmla="*/ 2586782 w 12192000"/>
              <a:gd name="connsiteY107" fmla="*/ 339352 h 4939827"/>
              <a:gd name="connsiteX108" fmla="*/ 2679617 w 12192000"/>
              <a:gd name="connsiteY108" fmla="*/ 305383 h 4939827"/>
              <a:gd name="connsiteX109" fmla="*/ 2788947 w 12192000"/>
              <a:gd name="connsiteY109" fmla="*/ 250375 h 4939827"/>
              <a:gd name="connsiteX110" fmla="*/ 2965530 w 12192000"/>
              <a:gd name="connsiteY110" fmla="*/ 245958 h 4939827"/>
              <a:gd name="connsiteX111" fmla="*/ 3103677 w 12192000"/>
              <a:gd name="connsiteY111" fmla="*/ 209527 h 4939827"/>
              <a:gd name="connsiteX112" fmla="*/ 3126759 w 12192000"/>
              <a:gd name="connsiteY112" fmla="*/ 211226 h 4939827"/>
              <a:gd name="connsiteX113" fmla="*/ 3164020 w 12192000"/>
              <a:gd name="connsiteY113" fmla="*/ 212779 h 4939827"/>
              <a:gd name="connsiteX114" fmla="*/ 3285019 w 12192000"/>
              <a:gd name="connsiteY114" fmla="*/ 220535 h 4939827"/>
              <a:gd name="connsiteX115" fmla="*/ 3365154 w 12192000"/>
              <a:gd name="connsiteY115" fmla="*/ 226416 h 4939827"/>
              <a:gd name="connsiteX116" fmla="*/ 3367507 w 12192000"/>
              <a:gd name="connsiteY116" fmla="*/ 225416 h 4939827"/>
              <a:gd name="connsiteX117" fmla="*/ 3387567 w 12192000"/>
              <a:gd name="connsiteY117" fmla="*/ 227103 h 4939827"/>
              <a:gd name="connsiteX118" fmla="*/ 3498001 w 12192000"/>
              <a:gd name="connsiteY118" fmla="*/ 231941 h 4939827"/>
              <a:gd name="connsiteX119" fmla="*/ 3561557 w 12192000"/>
              <a:gd name="connsiteY119" fmla="*/ 228095 h 4939827"/>
              <a:gd name="connsiteX120" fmla="*/ 3611920 w 12192000"/>
              <a:gd name="connsiteY120" fmla="*/ 218094 h 4939827"/>
              <a:gd name="connsiteX121" fmla="*/ 3620528 w 12192000"/>
              <a:gd name="connsiteY121" fmla="*/ 218788 h 4939827"/>
              <a:gd name="connsiteX122" fmla="*/ 3620766 w 12192000"/>
              <a:gd name="connsiteY122" fmla="*/ 218511 h 4939827"/>
              <a:gd name="connsiteX123" fmla="*/ 3629977 w 12192000"/>
              <a:gd name="connsiteY123" fmla="*/ 218664 h 4939827"/>
              <a:gd name="connsiteX124" fmla="*/ 3636217 w 12192000"/>
              <a:gd name="connsiteY124" fmla="*/ 220048 h 4939827"/>
              <a:gd name="connsiteX125" fmla="*/ 3709484 w 12192000"/>
              <a:gd name="connsiteY125" fmla="*/ 186927 h 4939827"/>
              <a:gd name="connsiteX126" fmla="*/ 3761342 w 12192000"/>
              <a:gd name="connsiteY126" fmla="*/ 177474 h 4939827"/>
              <a:gd name="connsiteX127" fmla="*/ 3799748 w 12192000"/>
              <a:gd name="connsiteY127" fmla="*/ 167154 h 4939827"/>
              <a:gd name="connsiteX128" fmla="*/ 3922756 w 12192000"/>
              <a:gd name="connsiteY128" fmla="*/ 194044 h 4939827"/>
              <a:gd name="connsiteX129" fmla="*/ 4028476 w 12192000"/>
              <a:gd name="connsiteY129" fmla="*/ 223679 h 4939827"/>
              <a:gd name="connsiteX130" fmla="*/ 4191582 w 12192000"/>
              <a:gd name="connsiteY130" fmla="*/ 238952 h 4939827"/>
              <a:gd name="connsiteX131" fmla="*/ 4251024 w 12192000"/>
              <a:gd name="connsiteY131" fmla="*/ 240874 h 4939827"/>
              <a:gd name="connsiteX132" fmla="*/ 4355275 w 12192000"/>
              <a:gd name="connsiteY132" fmla="*/ 260205 h 4939827"/>
              <a:gd name="connsiteX133" fmla="*/ 4423807 w 12192000"/>
              <a:gd name="connsiteY133" fmla="*/ 270366 h 4939827"/>
              <a:gd name="connsiteX134" fmla="*/ 4558432 w 12192000"/>
              <a:gd name="connsiteY134" fmla="*/ 269194 h 4939827"/>
              <a:gd name="connsiteX135" fmla="*/ 4635061 w 12192000"/>
              <a:gd name="connsiteY135" fmla="*/ 280682 h 4939827"/>
              <a:gd name="connsiteX136" fmla="*/ 4807427 w 12192000"/>
              <a:gd name="connsiteY136" fmla="*/ 276835 h 4939827"/>
              <a:gd name="connsiteX137" fmla="*/ 5028933 w 12192000"/>
              <a:gd name="connsiteY137" fmla="*/ 183887 h 4939827"/>
              <a:gd name="connsiteX138" fmla="*/ 5093642 w 12192000"/>
              <a:gd name="connsiteY138" fmla="*/ 177214 h 4939827"/>
              <a:gd name="connsiteX139" fmla="*/ 5102642 w 12192000"/>
              <a:gd name="connsiteY139" fmla="*/ 186816 h 4939827"/>
              <a:gd name="connsiteX140" fmla="*/ 5193590 w 12192000"/>
              <a:gd name="connsiteY140" fmla="*/ 156458 h 4939827"/>
              <a:gd name="connsiteX141" fmla="*/ 5323922 w 12192000"/>
              <a:gd name="connsiteY141" fmla="*/ 146332 h 4939827"/>
              <a:gd name="connsiteX142" fmla="*/ 5421860 w 12192000"/>
              <a:gd name="connsiteY142" fmla="*/ 167298 h 4939827"/>
              <a:gd name="connsiteX143" fmla="*/ 5476948 w 12192000"/>
              <a:gd name="connsiteY143" fmla="*/ 173249 h 4939827"/>
              <a:gd name="connsiteX144" fmla="*/ 5516842 w 12192000"/>
              <a:gd name="connsiteY144" fmla="*/ 184018 h 4939827"/>
              <a:gd name="connsiteX145" fmla="*/ 5619415 w 12192000"/>
              <a:gd name="connsiteY145" fmla="*/ 176781 h 4939827"/>
              <a:gd name="connsiteX146" fmla="*/ 5789867 w 12192000"/>
              <a:gd name="connsiteY146" fmla="*/ 150304 h 4939827"/>
              <a:gd name="connsiteX147" fmla="*/ 5825953 w 12192000"/>
              <a:gd name="connsiteY147" fmla="*/ 147907 h 4939827"/>
              <a:gd name="connsiteX148" fmla="*/ 5856168 w 12192000"/>
              <a:gd name="connsiteY148" fmla="*/ 158719 h 4939827"/>
              <a:gd name="connsiteX149" fmla="*/ 5862476 w 12192000"/>
              <a:gd name="connsiteY149" fmla="*/ 172447 h 4939827"/>
              <a:gd name="connsiteX150" fmla="*/ 5882195 w 12192000"/>
              <a:gd name="connsiteY150" fmla="*/ 173195 h 4939827"/>
              <a:gd name="connsiteX151" fmla="*/ 5887271 w 12192000"/>
              <a:gd name="connsiteY151" fmla="*/ 176084 h 4939827"/>
              <a:gd name="connsiteX152" fmla="*/ 6001964 w 12192000"/>
              <a:gd name="connsiteY152" fmla="*/ 154786 h 4939827"/>
              <a:gd name="connsiteX153" fmla="*/ 6184207 w 12192000"/>
              <a:gd name="connsiteY153" fmla="*/ 132658 h 4939827"/>
              <a:gd name="connsiteX154" fmla="*/ 6415830 w 12192000"/>
              <a:gd name="connsiteY154" fmla="*/ 136006 h 4939827"/>
              <a:gd name="connsiteX155" fmla="*/ 6756965 w 12192000"/>
              <a:gd name="connsiteY155" fmla="*/ 57636 h 4939827"/>
              <a:gd name="connsiteX156" fmla="*/ 6819400 w 12192000"/>
              <a:gd name="connsiteY156" fmla="*/ 30742 h 4939827"/>
              <a:gd name="connsiteX157" fmla="*/ 6986370 w 12192000"/>
              <a:gd name="connsiteY157" fmla="*/ 12659 h 4939827"/>
              <a:gd name="connsiteX158" fmla="*/ 6989536 w 12192000"/>
              <a:gd name="connsiteY158" fmla="*/ 14528 h 4939827"/>
              <a:gd name="connsiteX159" fmla="*/ 7015933 w 12192000"/>
              <a:gd name="connsiteY159" fmla="*/ 9653 h 4939827"/>
              <a:gd name="connsiteX160" fmla="*/ 7020592 w 12192000"/>
              <a:gd name="connsiteY160" fmla="*/ 1651 h 4939827"/>
              <a:gd name="connsiteX161" fmla="*/ 7025905 w 12192000"/>
              <a:gd name="connsiteY161"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732750 w 12192000"/>
              <a:gd name="connsiteY13" fmla="*/ 145456 h 4939827"/>
              <a:gd name="connsiteX14" fmla="*/ 7785900 w 12192000"/>
              <a:gd name="connsiteY14" fmla="*/ 154493 h 4939827"/>
              <a:gd name="connsiteX15" fmla="*/ 7952584 w 12192000"/>
              <a:gd name="connsiteY15" fmla="*/ 170181 h 4939827"/>
              <a:gd name="connsiteX16" fmla="*/ 8009534 w 12192000"/>
              <a:gd name="connsiteY16" fmla="*/ 176441 h 4939827"/>
              <a:gd name="connsiteX17" fmla="*/ 8058681 w 12192000"/>
              <a:gd name="connsiteY17" fmla="*/ 219431 h 4939827"/>
              <a:gd name="connsiteX18" fmla="*/ 8126175 w 12192000"/>
              <a:gd name="connsiteY18" fmla="*/ 240005 h 4939827"/>
              <a:gd name="connsiteX19" fmla="*/ 8166439 w 12192000"/>
              <a:gd name="connsiteY19" fmla="*/ 252699 h 4939827"/>
              <a:gd name="connsiteX20" fmla="*/ 8281371 w 12192000"/>
              <a:gd name="connsiteY20" fmla="*/ 256875 h 4939827"/>
              <a:gd name="connsiteX21" fmla="*/ 8381609 w 12192000"/>
              <a:gd name="connsiteY21" fmla="*/ 240618 h 4939827"/>
              <a:gd name="connsiteX22" fmla="*/ 8406759 w 12192000"/>
              <a:gd name="connsiteY22" fmla="*/ 232517 h 4939827"/>
              <a:gd name="connsiteX23" fmla="*/ 8426506 w 12192000"/>
              <a:gd name="connsiteY23" fmla="*/ 241842 h 4939827"/>
              <a:gd name="connsiteX24" fmla="*/ 8427949 w 12192000"/>
              <a:gd name="connsiteY24" fmla="*/ 240981 h 4939827"/>
              <a:gd name="connsiteX25" fmla="*/ 8441468 w 12192000"/>
              <a:gd name="connsiteY25" fmla="*/ 241157 h 4939827"/>
              <a:gd name="connsiteX26" fmla="*/ 8565757 w 12192000"/>
              <a:gd name="connsiteY26" fmla="*/ 255317 h 4939827"/>
              <a:gd name="connsiteX27" fmla="*/ 8573171 w 12192000"/>
              <a:gd name="connsiteY27" fmla="*/ 258426 h 4939827"/>
              <a:gd name="connsiteX28" fmla="*/ 8573548 w 12192000"/>
              <a:gd name="connsiteY28" fmla="*/ 258241 h 4939827"/>
              <a:gd name="connsiteX29" fmla="*/ 8581827 w 12192000"/>
              <a:gd name="connsiteY29" fmla="*/ 261028 h 4939827"/>
              <a:gd name="connsiteX30" fmla="*/ 8586687 w 12192000"/>
              <a:gd name="connsiteY30" fmla="*/ 264089 h 4939827"/>
              <a:gd name="connsiteX31" fmla="*/ 8601067 w 12192000"/>
              <a:gd name="connsiteY31" fmla="*/ 270114 h 4939827"/>
              <a:gd name="connsiteX32" fmla="*/ 8672650 w 12192000"/>
              <a:gd name="connsiteY32" fmla="*/ 254821 h 4939827"/>
              <a:gd name="connsiteX33" fmla="*/ 8785543 w 12192000"/>
              <a:gd name="connsiteY33" fmla="*/ 263406 h 4939827"/>
              <a:gd name="connsiteX34" fmla="*/ 8830588 w 12192000"/>
              <a:gd name="connsiteY34" fmla="*/ 265483 h 4939827"/>
              <a:gd name="connsiteX35" fmla="*/ 8905142 w 12192000"/>
              <a:gd name="connsiteY35" fmla="*/ 264958 h 4939827"/>
              <a:gd name="connsiteX36" fmla="*/ 8968582 w 12192000"/>
              <a:gd name="connsiteY36" fmla="*/ 262728 h 4939827"/>
              <a:gd name="connsiteX37" fmla="*/ 8972994 w 12192000"/>
              <a:gd name="connsiteY37" fmla="*/ 263284 h 4939827"/>
              <a:gd name="connsiteX38" fmla="*/ 9004605 w 12192000"/>
              <a:gd name="connsiteY38" fmla="*/ 258041 h 4939827"/>
              <a:gd name="connsiteX39" fmla="*/ 9016165 w 12192000"/>
              <a:gd name="connsiteY39" fmla="*/ 261258 h 4939827"/>
              <a:gd name="connsiteX40" fmla="*/ 9043297 w 12192000"/>
              <a:gd name="connsiteY40" fmla="*/ 281547 h 4939827"/>
              <a:gd name="connsiteX41" fmla="*/ 9048315 w 12192000"/>
              <a:gd name="connsiteY41" fmla="*/ 279264 h 4939827"/>
              <a:gd name="connsiteX42" fmla="*/ 9054706 w 12192000"/>
              <a:gd name="connsiteY42" fmla="*/ 278538 h 4939827"/>
              <a:gd name="connsiteX43" fmla="*/ 9070919 w 12192000"/>
              <a:gd name="connsiteY43" fmla="*/ 281810 h 4939827"/>
              <a:gd name="connsiteX44" fmla="*/ 9076813 w 12192000"/>
              <a:gd name="connsiteY44" fmla="*/ 283909 h 4939827"/>
              <a:gd name="connsiteX45" fmla="*/ 9085871 w 12192000"/>
              <a:gd name="connsiteY45" fmla="*/ 285133 h 4939827"/>
              <a:gd name="connsiteX46" fmla="*/ 9086159 w 12192000"/>
              <a:gd name="connsiteY46" fmla="*/ 284887 h 4939827"/>
              <a:gd name="connsiteX47" fmla="*/ 9134606 w 12192000"/>
              <a:gd name="connsiteY47" fmla="*/ 288168 h 4939827"/>
              <a:gd name="connsiteX48" fmla="*/ 9195590 w 12192000"/>
              <a:gd name="connsiteY48" fmla="*/ 279568 h 4939827"/>
              <a:gd name="connsiteX49" fmla="*/ 9219336 w 12192000"/>
              <a:gd name="connsiteY49" fmla="*/ 278133 h 4939827"/>
              <a:gd name="connsiteX50" fmla="*/ 9232362 w 12192000"/>
              <a:gd name="connsiteY50" fmla="*/ 275894 h 4939827"/>
              <a:gd name="connsiteX51" fmla="*/ 9233396 w 12192000"/>
              <a:gd name="connsiteY51" fmla="*/ 274803 h 4939827"/>
              <a:gd name="connsiteX52" fmla="*/ 9256213 w 12192000"/>
              <a:gd name="connsiteY52" fmla="*/ 281576 h 4939827"/>
              <a:gd name="connsiteX53" fmla="*/ 9371484 w 12192000"/>
              <a:gd name="connsiteY53" fmla="*/ 329634 h 4939827"/>
              <a:gd name="connsiteX54" fmla="*/ 9404829 w 12192000"/>
              <a:gd name="connsiteY54" fmla="*/ 339038 h 4939827"/>
              <a:gd name="connsiteX55" fmla="*/ 9427021 w 12192000"/>
              <a:gd name="connsiteY55" fmla="*/ 358784 h 4939827"/>
              <a:gd name="connsiteX56" fmla="*/ 9670844 w 12192000"/>
              <a:gd name="connsiteY56" fmla="*/ 405128 h 4939827"/>
              <a:gd name="connsiteX57" fmla="*/ 9816083 w 12192000"/>
              <a:gd name="connsiteY57" fmla="*/ 416573 h 4939827"/>
              <a:gd name="connsiteX58" fmla="*/ 9936741 w 12192000"/>
              <a:gd name="connsiteY58" fmla="*/ 437044 h 4939827"/>
              <a:gd name="connsiteX59" fmla="*/ 10050093 w 12192000"/>
              <a:gd name="connsiteY59" fmla="*/ 443783 h 4939827"/>
              <a:gd name="connsiteX60" fmla="*/ 10130090 w 12192000"/>
              <a:gd name="connsiteY60" fmla="*/ 459520 h 4939827"/>
              <a:gd name="connsiteX61" fmla="*/ 10173456 w 12192000"/>
              <a:gd name="connsiteY61" fmla="*/ 457749 h 4939827"/>
              <a:gd name="connsiteX62" fmla="*/ 10218232 w 12192000"/>
              <a:gd name="connsiteY62" fmla="*/ 459820 h 4939827"/>
              <a:gd name="connsiteX63" fmla="*/ 10354176 w 12192000"/>
              <a:gd name="connsiteY63" fmla="*/ 471377 h 4939827"/>
              <a:gd name="connsiteX64" fmla="*/ 10430681 w 12192000"/>
              <a:gd name="connsiteY64" fmla="*/ 481226 h 4939827"/>
              <a:gd name="connsiteX65" fmla="*/ 10478169 w 12192000"/>
              <a:gd name="connsiteY65" fmla="*/ 481774 h 4939827"/>
              <a:gd name="connsiteX66" fmla="*/ 10540907 w 12192000"/>
              <a:gd name="connsiteY66" fmla="*/ 485607 h 4939827"/>
              <a:gd name="connsiteX67" fmla="*/ 10614941 w 12192000"/>
              <a:gd name="connsiteY67" fmla="*/ 487592 h 4939827"/>
              <a:gd name="connsiteX68" fmla="*/ 10674098 w 12192000"/>
              <a:gd name="connsiteY68" fmla="*/ 521656 h 4939827"/>
              <a:gd name="connsiteX69" fmla="*/ 10874834 w 12192000"/>
              <a:gd name="connsiteY69" fmla="*/ 574867 h 4939827"/>
              <a:gd name="connsiteX70" fmla="*/ 10944981 w 12192000"/>
              <a:gd name="connsiteY70" fmla="*/ 615042 h 4939827"/>
              <a:gd name="connsiteX71" fmla="*/ 11006376 w 12192000"/>
              <a:gd name="connsiteY71" fmla="*/ 645957 h 4939827"/>
              <a:gd name="connsiteX72" fmla="*/ 11076308 w 12192000"/>
              <a:gd name="connsiteY72" fmla="*/ 675698 h 4939827"/>
              <a:gd name="connsiteX73" fmla="*/ 11148789 w 12192000"/>
              <a:gd name="connsiteY73" fmla="*/ 685041 h 4939827"/>
              <a:gd name="connsiteX74" fmla="*/ 11249129 w 12192000"/>
              <a:gd name="connsiteY74" fmla="*/ 684218 h 4939827"/>
              <a:gd name="connsiteX75" fmla="*/ 11299915 w 12192000"/>
              <a:gd name="connsiteY75" fmla="*/ 692177 h 4939827"/>
              <a:gd name="connsiteX76" fmla="*/ 11386973 w 12192000"/>
              <a:gd name="connsiteY76" fmla="*/ 708209 h 4939827"/>
              <a:gd name="connsiteX77" fmla="*/ 11500105 w 12192000"/>
              <a:gd name="connsiteY77" fmla="*/ 735014 h 4939827"/>
              <a:gd name="connsiteX78" fmla="*/ 11621735 w 12192000"/>
              <a:gd name="connsiteY78" fmla="*/ 789584 h 4939827"/>
              <a:gd name="connsiteX79" fmla="*/ 11691200 w 12192000"/>
              <a:gd name="connsiteY79" fmla="*/ 867902 h 4939827"/>
              <a:gd name="connsiteX80" fmla="*/ 11819427 w 12192000"/>
              <a:gd name="connsiteY80" fmla="*/ 911634 h 4939827"/>
              <a:gd name="connsiteX81" fmla="*/ 11969720 w 12192000"/>
              <a:gd name="connsiteY81" fmla="*/ 964737 h 4939827"/>
              <a:gd name="connsiteX82" fmla="*/ 12055766 w 12192000"/>
              <a:gd name="connsiteY82" fmla="*/ 991268 h 4939827"/>
              <a:gd name="connsiteX83" fmla="*/ 12171539 w 12192000"/>
              <a:gd name="connsiteY83" fmla="*/ 995427 h 4939827"/>
              <a:gd name="connsiteX84" fmla="*/ 12187831 w 12192000"/>
              <a:gd name="connsiteY84" fmla="*/ 996580 h 4939827"/>
              <a:gd name="connsiteX85" fmla="*/ 12192000 w 12192000"/>
              <a:gd name="connsiteY85" fmla="*/ 996726 h 4939827"/>
              <a:gd name="connsiteX86" fmla="*/ 12192000 w 12192000"/>
              <a:gd name="connsiteY86" fmla="*/ 4939827 h 4939827"/>
              <a:gd name="connsiteX87" fmla="*/ 0 w 12192000"/>
              <a:gd name="connsiteY87" fmla="*/ 4939827 h 4939827"/>
              <a:gd name="connsiteX88" fmla="*/ 0 w 12192000"/>
              <a:gd name="connsiteY88" fmla="*/ 512043 h 4939827"/>
              <a:gd name="connsiteX89" fmla="*/ 7381 w 12192000"/>
              <a:gd name="connsiteY89" fmla="*/ 512580 h 4939827"/>
              <a:gd name="connsiteX90" fmla="*/ 100029 w 12192000"/>
              <a:gd name="connsiteY90" fmla="*/ 504758 h 4939827"/>
              <a:gd name="connsiteX91" fmla="*/ 155244 w 12192000"/>
              <a:gd name="connsiteY91" fmla="*/ 525130 h 4939827"/>
              <a:gd name="connsiteX92" fmla="*/ 254366 w 12192000"/>
              <a:gd name="connsiteY92" fmla="*/ 534449 h 4939827"/>
              <a:gd name="connsiteX93" fmla="*/ 447292 w 12192000"/>
              <a:gd name="connsiteY93" fmla="*/ 542725 h 4939827"/>
              <a:gd name="connsiteX94" fmla="*/ 628105 w 12192000"/>
              <a:gd name="connsiteY94" fmla="*/ 547853 h 4939827"/>
              <a:gd name="connsiteX95" fmla="*/ 783146 w 12192000"/>
              <a:gd name="connsiteY95" fmla="*/ 591799 h 4939827"/>
              <a:gd name="connsiteX96" fmla="*/ 1043676 w 12192000"/>
              <a:gd name="connsiteY96" fmla="*/ 591887 h 4939827"/>
              <a:gd name="connsiteX97" fmla="*/ 1281816 w 12192000"/>
              <a:gd name="connsiteY97" fmla="*/ 520946 h 4939827"/>
              <a:gd name="connsiteX98" fmla="*/ 1486347 w 12192000"/>
              <a:gd name="connsiteY98" fmla="*/ 487310 h 4939827"/>
              <a:gd name="connsiteX99" fmla="*/ 1568079 w 12192000"/>
              <a:gd name="connsiteY99" fmla="*/ 462531 h 4939827"/>
              <a:gd name="connsiteX100" fmla="*/ 1622516 w 12192000"/>
              <a:gd name="connsiteY100" fmla="*/ 466058 h 4939827"/>
              <a:gd name="connsiteX101" fmla="*/ 1655457 w 12192000"/>
              <a:gd name="connsiteY101" fmla="*/ 465359 h 4939827"/>
              <a:gd name="connsiteX102" fmla="*/ 1717454 w 12192000"/>
              <a:gd name="connsiteY102" fmla="*/ 417203 h 4939827"/>
              <a:gd name="connsiteX103" fmla="*/ 1913794 w 12192000"/>
              <a:gd name="connsiteY103" fmla="*/ 365255 h 4939827"/>
              <a:gd name="connsiteX104" fmla="*/ 2129762 w 12192000"/>
              <a:gd name="connsiteY104" fmla="*/ 367832 h 4939827"/>
              <a:gd name="connsiteX105" fmla="*/ 2376970 w 12192000"/>
              <a:gd name="connsiteY105" fmla="*/ 350129 h 4939827"/>
              <a:gd name="connsiteX106" fmla="*/ 2480155 w 12192000"/>
              <a:gd name="connsiteY106" fmla="*/ 359227 h 4939827"/>
              <a:gd name="connsiteX107" fmla="*/ 2586782 w 12192000"/>
              <a:gd name="connsiteY107" fmla="*/ 339352 h 4939827"/>
              <a:gd name="connsiteX108" fmla="*/ 2679617 w 12192000"/>
              <a:gd name="connsiteY108" fmla="*/ 305383 h 4939827"/>
              <a:gd name="connsiteX109" fmla="*/ 2788947 w 12192000"/>
              <a:gd name="connsiteY109" fmla="*/ 250375 h 4939827"/>
              <a:gd name="connsiteX110" fmla="*/ 2965530 w 12192000"/>
              <a:gd name="connsiteY110" fmla="*/ 245958 h 4939827"/>
              <a:gd name="connsiteX111" fmla="*/ 3103677 w 12192000"/>
              <a:gd name="connsiteY111" fmla="*/ 209527 h 4939827"/>
              <a:gd name="connsiteX112" fmla="*/ 3126759 w 12192000"/>
              <a:gd name="connsiteY112" fmla="*/ 211226 h 4939827"/>
              <a:gd name="connsiteX113" fmla="*/ 3164020 w 12192000"/>
              <a:gd name="connsiteY113" fmla="*/ 212779 h 4939827"/>
              <a:gd name="connsiteX114" fmla="*/ 3285019 w 12192000"/>
              <a:gd name="connsiteY114" fmla="*/ 220535 h 4939827"/>
              <a:gd name="connsiteX115" fmla="*/ 3365154 w 12192000"/>
              <a:gd name="connsiteY115" fmla="*/ 226416 h 4939827"/>
              <a:gd name="connsiteX116" fmla="*/ 3367507 w 12192000"/>
              <a:gd name="connsiteY116" fmla="*/ 225416 h 4939827"/>
              <a:gd name="connsiteX117" fmla="*/ 3387567 w 12192000"/>
              <a:gd name="connsiteY117" fmla="*/ 227103 h 4939827"/>
              <a:gd name="connsiteX118" fmla="*/ 3498001 w 12192000"/>
              <a:gd name="connsiteY118" fmla="*/ 231941 h 4939827"/>
              <a:gd name="connsiteX119" fmla="*/ 3561557 w 12192000"/>
              <a:gd name="connsiteY119" fmla="*/ 228095 h 4939827"/>
              <a:gd name="connsiteX120" fmla="*/ 3611920 w 12192000"/>
              <a:gd name="connsiteY120" fmla="*/ 218094 h 4939827"/>
              <a:gd name="connsiteX121" fmla="*/ 3620528 w 12192000"/>
              <a:gd name="connsiteY121" fmla="*/ 218788 h 4939827"/>
              <a:gd name="connsiteX122" fmla="*/ 3620766 w 12192000"/>
              <a:gd name="connsiteY122" fmla="*/ 218511 h 4939827"/>
              <a:gd name="connsiteX123" fmla="*/ 3629977 w 12192000"/>
              <a:gd name="connsiteY123" fmla="*/ 218664 h 4939827"/>
              <a:gd name="connsiteX124" fmla="*/ 3636217 w 12192000"/>
              <a:gd name="connsiteY124" fmla="*/ 220048 h 4939827"/>
              <a:gd name="connsiteX125" fmla="*/ 3709484 w 12192000"/>
              <a:gd name="connsiteY125" fmla="*/ 186927 h 4939827"/>
              <a:gd name="connsiteX126" fmla="*/ 3761342 w 12192000"/>
              <a:gd name="connsiteY126" fmla="*/ 177474 h 4939827"/>
              <a:gd name="connsiteX127" fmla="*/ 3799748 w 12192000"/>
              <a:gd name="connsiteY127" fmla="*/ 167154 h 4939827"/>
              <a:gd name="connsiteX128" fmla="*/ 3922756 w 12192000"/>
              <a:gd name="connsiteY128" fmla="*/ 194044 h 4939827"/>
              <a:gd name="connsiteX129" fmla="*/ 4028476 w 12192000"/>
              <a:gd name="connsiteY129" fmla="*/ 223679 h 4939827"/>
              <a:gd name="connsiteX130" fmla="*/ 4191582 w 12192000"/>
              <a:gd name="connsiteY130" fmla="*/ 238952 h 4939827"/>
              <a:gd name="connsiteX131" fmla="*/ 4251024 w 12192000"/>
              <a:gd name="connsiteY131" fmla="*/ 240874 h 4939827"/>
              <a:gd name="connsiteX132" fmla="*/ 4355275 w 12192000"/>
              <a:gd name="connsiteY132" fmla="*/ 260205 h 4939827"/>
              <a:gd name="connsiteX133" fmla="*/ 4423807 w 12192000"/>
              <a:gd name="connsiteY133" fmla="*/ 270366 h 4939827"/>
              <a:gd name="connsiteX134" fmla="*/ 4558432 w 12192000"/>
              <a:gd name="connsiteY134" fmla="*/ 269194 h 4939827"/>
              <a:gd name="connsiteX135" fmla="*/ 4635061 w 12192000"/>
              <a:gd name="connsiteY135" fmla="*/ 280682 h 4939827"/>
              <a:gd name="connsiteX136" fmla="*/ 4807427 w 12192000"/>
              <a:gd name="connsiteY136" fmla="*/ 276835 h 4939827"/>
              <a:gd name="connsiteX137" fmla="*/ 5028933 w 12192000"/>
              <a:gd name="connsiteY137" fmla="*/ 183887 h 4939827"/>
              <a:gd name="connsiteX138" fmla="*/ 5093642 w 12192000"/>
              <a:gd name="connsiteY138" fmla="*/ 177214 h 4939827"/>
              <a:gd name="connsiteX139" fmla="*/ 5102642 w 12192000"/>
              <a:gd name="connsiteY139" fmla="*/ 186816 h 4939827"/>
              <a:gd name="connsiteX140" fmla="*/ 5193590 w 12192000"/>
              <a:gd name="connsiteY140" fmla="*/ 156458 h 4939827"/>
              <a:gd name="connsiteX141" fmla="*/ 5323922 w 12192000"/>
              <a:gd name="connsiteY141" fmla="*/ 146332 h 4939827"/>
              <a:gd name="connsiteX142" fmla="*/ 5421860 w 12192000"/>
              <a:gd name="connsiteY142" fmla="*/ 167298 h 4939827"/>
              <a:gd name="connsiteX143" fmla="*/ 5476948 w 12192000"/>
              <a:gd name="connsiteY143" fmla="*/ 173249 h 4939827"/>
              <a:gd name="connsiteX144" fmla="*/ 5516842 w 12192000"/>
              <a:gd name="connsiteY144" fmla="*/ 184018 h 4939827"/>
              <a:gd name="connsiteX145" fmla="*/ 5619415 w 12192000"/>
              <a:gd name="connsiteY145" fmla="*/ 176781 h 4939827"/>
              <a:gd name="connsiteX146" fmla="*/ 5789867 w 12192000"/>
              <a:gd name="connsiteY146" fmla="*/ 150304 h 4939827"/>
              <a:gd name="connsiteX147" fmla="*/ 5825953 w 12192000"/>
              <a:gd name="connsiteY147" fmla="*/ 147907 h 4939827"/>
              <a:gd name="connsiteX148" fmla="*/ 5856168 w 12192000"/>
              <a:gd name="connsiteY148" fmla="*/ 158719 h 4939827"/>
              <a:gd name="connsiteX149" fmla="*/ 5862476 w 12192000"/>
              <a:gd name="connsiteY149" fmla="*/ 172447 h 4939827"/>
              <a:gd name="connsiteX150" fmla="*/ 5882195 w 12192000"/>
              <a:gd name="connsiteY150" fmla="*/ 173195 h 4939827"/>
              <a:gd name="connsiteX151" fmla="*/ 5952585 w 12192000"/>
              <a:gd name="connsiteY151" fmla="*/ 161012 h 4939827"/>
              <a:gd name="connsiteX152" fmla="*/ 6001964 w 12192000"/>
              <a:gd name="connsiteY152" fmla="*/ 154786 h 4939827"/>
              <a:gd name="connsiteX153" fmla="*/ 6184207 w 12192000"/>
              <a:gd name="connsiteY153" fmla="*/ 132658 h 4939827"/>
              <a:gd name="connsiteX154" fmla="*/ 6415830 w 12192000"/>
              <a:gd name="connsiteY154" fmla="*/ 136006 h 4939827"/>
              <a:gd name="connsiteX155" fmla="*/ 6756965 w 12192000"/>
              <a:gd name="connsiteY155" fmla="*/ 57636 h 4939827"/>
              <a:gd name="connsiteX156" fmla="*/ 6819400 w 12192000"/>
              <a:gd name="connsiteY156" fmla="*/ 30742 h 4939827"/>
              <a:gd name="connsiteX157" fmla="*/ 6986370 w 12192000"/>
              <a:gd name="connsiteY157" fmla="*/ 12659 h 4939827"/>
              <a:gd name="connsiteX158" fmla="*/ 6989536 w 12192000"/>
              <a:gd name="connsiteY158" fmla="*/ 14528 h 4939827"/>
              <a:gd name="connsiteX159" fmla="*/ 7015933 w 12192000"/>
              <a:gd name="connsiteY159" fmla="*/ 9653 h 4939827"/>
              <a:gd name="connsiteX160" fmla="*/ 7020592 w 12192000"/>
              <a:gd name="connsiteY160" fmla="*/ 1651 h 4939827"/>
              <a:gd name="connsiteX161" fmla="*/ 7025905 w 12192000"/>
              <a:gd name="connsiteY161"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732750 w 12192000"/>
              <a:gd name="connsiteY13" fmla="*/ 145456 h 4939827"/>
              <a:gd name="connsiteX14" fmla="*/ 7785900 w 12192000"/>
              <a:gd name="connsiteY14" fmla="*/ 154493 h 4939827"/>
              <a:gd name="connsiteX15" fmla="*/ 7952584 w 12192000"/>
              <a:gd name="connsiteY15" fmla="*/ 170181 h 4939827"/>
              <a:gd name="connsiteX16" fmla="*/ 8009534 w 12192000"/>
              <a:gd name="connsiteY16" fmla="*/ 176441 h 4939827"/>
              <a:gd name="connsiteX17" fmla="*/ 8058681 w 12192000"/>
              <a:gd name="connsiteY17" fmla="*/ 219431 h 4939827"/>
              <a:gd name="connsiteX18" fmla="*/ 8126175 w 12192000"/>
              <a:gd name="connsiteY18" fmla="*/ 240005 h 4939827"/>
              <a:gd name="connsiteX19" fmla="*/ 8166439 w 12192000"/>
              <a:gd name="connsiteY19" fmla="*/ 252699 h 4939827"/>
              <a:gd name="connsiteX20" fmla="*/ 8281371 w 12192000"/>
              <a:gd name="connsiteY20" fmla="*/ 256875 h 4939827"/>
              <a:gd name="connsiteX21" fmla="*/ 8381609 w 12192000"/>
              <a:gd name="connsiteY21" fmla="*/ 240618 h 4939827"/>
              <a:gd name="connsiteX22" fmla="*/ 8406759 w 12192000"/>
              <a:gd name="connsiteY22" fmla="*/ 232517 h 4939827"/>
              <a:gd name="connsiteX23" fmla="*/ 8426506 w 12192000"/>
              <a:gd name="connsiteY23" fmla="*/ 241842 h 4939827"/>
              <a:gd name="connsiteX24" fmla="*/ 8427949 w 12192000"/>
              <a:gd name="connsiteY24" fmla="*/ 240981 h 4939827"/>
              <a:gd name="connsiteX25" fmla="*/ 8441468 w 12192000"/>
              <a:gd name="connsiteY25" fmla="*/ 241157 h 4939827"/>
              <a:gd name="connsiteX26" fmla="*/ 8565757 w 12192000"/>
              <a:gd name="connsiteY26" fmla="*/ 255317 h 4939827"/>
              <a:gd name="connsiteX27" fmla="*/ 8573171 w 12192000"/>
              <a:gd name="connsiteY27" fmla="*/ 258426 h 4939827"/>
              <a:gd name="connsiteX28" fmla="*/ 8573548 w 12192000"/>
              <a:gd name="connsiteY28" fmla="*/ 258241 h 4939827"/>
              <a:gd name="connsiteX29" fmla="*/ 8581827 w 12192000"/>
              <a:gd name="connsiteY29" fmla="*/ 261028 h 4939827"/>
              <a:gd name="connsiteX30" fmla="*/ 8586687 w 12192000"/>
              <a:gd name="connsiteY30" fmla="*/ 264089 h 4939827"/>
              <a:gd name="connsiteX31" fmla="*/ 8601067 w 12192000"/>
              <a:gd name="connsiteY31" fmla="*/ 270114 h 4939827"/>
              <a:gd name="connsiteX32" fmla="*/ 8672650 w 12192000"/>
              <a:gd name="connsiteY32" fmla="*/ 254821 h 4939827"/>
              <a:gd name="connsiteX33" fmla="*/ 8785543 w 12192000"/>
              <a:gd name="connsiteY33" fmla="*/ 263406 h 4939827"/>
              <a:gd name="connsiteX34" fmla="*/ 8830588 w 12192000"/>
              <a:gd name="connsiteY34" fmla="*/ 265483 h 4939827"/>
              <a:gd name="connsiteX35" fmla="*/ 8905142 w 12192000"/>
              <a:gd name="connsiteY35" fmla="*/ 264958 h 4939827"/>
              <a:gd name="connsiteX36" fmla="*/ 8968582 w 12192000"/>
              <a:gd name="connsiteY36" fmla="*/ 262728 h 4939827"/>
              <a:gd name="connsiteX37" fmla="*/ 8972994 w 12192000"/>
              <a:gd name="connsiteY37" fmla="*/ 263284 h 4939827"/>
              <a:gd name="connsiteX38" fmla="*/ 9004605 w 12192000"/>
              <a:gd name="connsiteY38" fmla="*/ 258041 h 4939827"/>
              <a:gd name="connsiteX39" fmla="*/ 9016165 w 12192000"/>
              <a:gd name="connsiteY39" fmla="*/ 261258 h 4939827"/>
              <a:gd name="connsiteX40" fmla="*/ 9043297 w 12192000"/>
              <a:gd name="connsiteY40" fmla="*/ 281547 h 4939827"/>
              <a:gd name="connsiteX41" fmla="*/ 9048315 w 12192000"/>
              <a:gd name="connsiteY41" fmla="*/ 279264 h 4939827"/>
              <a:gd name="connsiteX42" fmla="*/ 9054706 w 12192000"/>
              <a:gd name="connsiteY42" fmla="*/ 278538 h 4939827"/>
              <a:gd name="connsiteX43" fmla="*/ 9070919 w 12192000"/>
              <a:gd name="connsiteY43" fmla="*/ 281810 h 4939827"/>
              <a:gd name="connsiteX44" fmla="*/ 9076813 w 12192000"/>
              <a:gd name="connsiteY44" fmla="*/ 283909 h 4939827"/>
              <a:gd name="connsiteX45" fmla="*/ 9085871 w 12192000"/>
              <a:gd name="connsiteY45" fmla="*/ 285133 h 4939827"/>
              <a:gd name="connsiteX46" fmla="*/ 9086159 w 12192000"/>
              <a:gd name="connsiteY46" fmla="*/ 284887 h 4939827"/>
              <a:gd name="connsiteX47" fmla="*/ 9134606 w 12192000"/>
              <a:gd name="connsiteY47" fmla="*/ 288168 h 4939827"/>
              <a:gd name="connsiteX48" fmla="*/ 9195590 w 12192000"/>
              <a:gd name="connsiteY48" fmla="*/ 279568 h 4939827"/>
              <a:gd name="connsiteX49" fmla="*/ 9219336 w 12192000"/>
              <a:gd name="connsiteY49" fmla="*/ 278133 h 4939827"/>
              <a:gd name="connsiteX50" fmla="*/ 9232362 w 12192000"/>
              <a:gd name="connsiteY50" fmla="*/ 275894 h 4939827"/>
              <a:gd name="connsiteX51" fmla="*/ 9233396 w 12192000"/>
              <a:gd name="connsiteY51" fmla="*/ 274803 h 4939827"/>
              <a:gd name="connsiteX52" fmla="*/ 9256213 w 12192000"/>
              <a:gd name="connsiteY52" fmla="*/ 281576 h 4939827"/>
              <a:gd name="connsiteX53" fmla="*/ 9371484 w 12192000"/>
              <a:gd name="connsiteY53" fmla="*/ 329634 h 4939827"/>
              <a:gd name="connsiteX54" fmla="*/ 9404829 w 12192000"/>
              <a:gd name="connsiteY54" fmla="*/ 339038 h 4939827"/>
              <a:gd name="connsiteX55" fmla="*/ 9427021 w 12192000"/>
              <a:gd name="connsiteY55" fmla="*/ 358784 h 4939827"/>
              <a:gd name="connsiteX56" fmla="*/ 9670844 w 12192000"/>
              <a:gd name="connsiteY56" fmla="*/ 405128 h 4939827"/>
              <a:gd name="connsiteX57" fmla="*/ 9816083 w 12192000"/>
              <a:gd name="connsiteY57" fmla="*/ 416573 h 4939827"/>
              <a:gd name="connsiteX58" fmla="*/ 9936741 w 12192000"/>
              <a:gd name="connsiteY58" fmla="*/ 437044 h 4939827"/>
              <a:gd name="connsiteX59" fmla="*/ 10050093 w 12192000"/>
              <a:gd name="connsiteY59" fmla="*/ 443783 h 4939827"/>
              <a:gd name="connsiteX60" fmla="*/ 10130090 w 12192000"/>
              <a:gd name="connsiteY60" fmla="*/ 459520 h 4939827"/>
              <a:gd name="connsiteX61" fmla="*/ 10173456 w 12192000"/>
              <a:gd name="connsiteY61" fmla="*/ 457749 h 4939827"/>
              <a:gd name="connsiteX62" fmla="*/ 10218232 w 12192000"/>
              <a:gd name="connsiteY62" fmla="*/ 459820 h 4939827"/>
              <a:gd name="connsiteX63" fmla="*/ 10354176 w 12192000"/>
              <a:gd name="connsiteY63" fmla="*/ 471377 h 4939827"/>
              <a:gd name="connsiteX64" fmla="*/ 10430681 w 12192000"/>
              <a:gd name="connsiteY64" fmla="*/ 481226 h 4939827"/>
              <a:gd name="connsiteX65" fmla="*/ 10478169 w 12192000"/>
              <a:gd name="connsiteY65" fmla="*/ 481774 h 4939827"/>
              <a:gd name="connsiteX66" fmla="*/ 10540907 w 12192000"/>
              <a:gd name="connsiteY66" fmla="*/ 485607 h 4939827"/>
              <a:gd name="connsiteX67" fmla="*/ 10614941 w 12192000"/>
              <a:gd name="connsiteY67" fmla="*/ 487592 h 4939827"/>
              <a:gd name="connsiteX68" fmla="*/ 10674098 w 12192000"/>
              <a:gd name="connsiteY68" fmla="*/ 521656 h 4939827"/>
              <a:gd name="connsiteX69" fmla="*/ 10874834 w 12192000"/>
              <a:gd name="connsiteY69" fmla="*/ 574867 h 4939827"/>
              <a:gd name="connsiteX70" fmla="*/ 10944981 w 12192000"/>
              <a:gd name="connsiteY70" fmla="*/ 615042 h 4939827"/>
              <a:gd name="connsiteX71" fmla="*/ 11006376 w 12192000"/>
              <a:gd name="connsiteY71" fmla="*/ 645957 h 4939827"/>
              <a:gd name="connsiteX72" fmla="*/ 11076308 w 12192000"/>
              <a:gd name="connsiteY72" fmla="*/ 675698 h 4939827"/>
              <a:gd name="connsiteX73" fmla="*/ 11148789 w 12192000"/>
              <a:gd name="connsiteY73" fmla="*/ 685041 h 4939827"/>
              <a:gd name="connsiteX74" fmla="*/ 11249129 w 12192000"/>
              <a:gd name="connsiteY74" fmla="*/ 684218 h 4939827"/>
              <a:gd name="connsiteX75" fmla="*/ 11299915 w 12192000"/>
              <a:gd name="connsiteY75" fmla="*/ 692177 h 4939827"/>
              <a:gd name="connsiteX76" fmla="*/ 11386973 w 12192000"/>
              <a:gd name="connsiteY76" fmla="*/ 708209 h 4939827"/>
              <a:gd name="connsiteX77" fmla="*/ 11500105 w 12192000"/>
              <a:gd name="connsiteY77" fmla="*/ 735014 h 4939827"/>
              <a:gd name="connsiteX78" fmla="*/ 11621735 w 12192000"/>
              <a:gd name="connsiteY78" fmla="*/ 789584 h 4939827"/>
              <a:gd name="connsiteX79" fmla="*/ 11691200 w 12192000"/>
              <a:gd name="connsiteY79" fmla="*/ 867902 h 4939827"/>
              <a:gd name="connsiteX80" fmla="*/ 11819427 w 12192000"/>
              <a:gd name="connsiteY80" fmla="*/ 911634 h 4939827"/>
              <a:gd name="connsiteX81" fmla="*/ 11969720 w 12192000"/>
              <a:gd name="connsiteY81" fmla="*/ 964737 h 4939827"/>
              <a:gd name="connsiteX82" fmla="*/ 12055766 w 12192000"/>
              <a:gd name="connsiteY82" fmla="*/ 991268 h 4939827"/>
              <a:gd name="connsiteX83" fmla="*/ 12171539 w 12192000"/>
              <a:gd name="connsiteY83" fmla="*/ 995427 h 4939827"/>
              <a:gd name="connsiteX84" fmla="*/ 12187831 w 12192000"/>
              <a:gd name="connsiteY84" fmla="*/ 996580 h 4939827"/>
              <a:gd name="connsiteX85" fmla="*/ 12192000 w 12192000"/>
              <a:gd name="connsiteY85" fmla="*/ 996726 h 4939827"/>
              <a:gd name="connsiteX86" fmla="*/ 12192000 w 12192000"/>
              <a:gd name="connsiteY86" fmla="*/ 4939827 h 4939827"/>
              <a:gd name="connsiteX87" fmla="*/ 0 w 12192000"/>
              <a:gd name="connsiteY87" fmla="*/ 4939827 h 4939827"/>
              <a:gd name="connsiteX88" fmla="*/ 0 w 12192000"/>
              <a:gd name="connsiteY88" fmla="*/ 512043 h 4939827"/>
              <a:gd name="connsiteX89" fmla="*/ 7381 w 12192000"/>
              <a:gd name="connsiteY89" fmla="*/ 512580 h 4939827"/>
              <a:gd name="connsiteX90" fmla="*/ 100029 w 12192000"/>
              <a:gd name="connsiteY90" fmla="*/ 504758 h 4939827"/>
              <a:gd name="connsiteX91" fmla="*/ 155244 w 12192000"/>
              <a:gd name="connsiteY91" fmla="*/ 525130 h 4939827"/>
              <a:gd name="connsiteX92" fmla="*/ 254366 w 12192000"/>
              <a:gd name="connsiteY92" fmla="*/ 534449 h 4939827"/>
              <a:gd name="connsiteX93" fmla="*/ 447292 w 12192000"/>
              <a:gd name="connsiteY93" fmla="*/ 542725 h 4939827"/>
              <a:gd name="connsiteX94" fmla="*/ 628105 w 12192000"/>
              <a:gd name="connsiteY94" fmla="*/ 547853 h 4939827"/>
              <a:gd name="connsiteX95" fmla="*/ 783146 w 12192000"/>
              <a:gd name="connsiteY95" fmla="*/ 591799 h 4939827"/>
              <a:gd name="connsiteX96" fmla="*/ 1043676 w 12192000"/>
              <a:gd name="connsiteY96" fmla="*/ 591887 h 4939827"/>
              <a:gd name="connsiteX97" fmla="*/ 1281816 w 12192000"/>
              <a:gd name="connsiteY97" fmla="*/ 520946 h 4939827"/>
              <a:gd name="connsiteX98" fmla="*/ 1486347 w 12192000"/>
              <a:gd name="connsiteY98" fmla="*/ 487310 h 4939827"/>
              <a:gd name="connsiteX99" fmla="*/ 1568079 w 12192000"/>
              <a:gd name="connsiteY99" fmla="*/ 462531 h 4939827"/>
              <a:gd name="connsiteX100" fmla="*/ 1622516 w 12192000"/>
              <a:gd name="connsiteY100" fmla="*/ 466058 h 4939827"/>
              <a:gd name="connsiteX101" fmla="*/ 1655457 w 12192000"/>
              <a:gd name="connsiteY101" fmla="*/ 465359 h 4939827"/>
              <a:gd name="connsiteX102" fmla="*/ 1717454 w 12192000"/>
              <a:gd name="connsiteY102" fmla="*/ 417203 h 4939827"/>
              <a:gd name="connsiteX103" fmla="*/ 1913794 w 12192000"/>
              <a:gd name="connsiteY103" fmla="*/ 365255 h 4939827"/>
              <a:gd name="connsiteX104" fmla="*/ 2129762 w 12192000"/>
              <a:gd name="connsiteY104" fmla="*/ 367832 h 4939827"/>
              <a:gd name="connsiteX105" fmla="*/ 2376970 w 12192000"/>
              <a:gd name="connsiteY105" fmla="*/ 350129 h 4939827"/>
              <a:gd name="connsiteX106" fmla="*/ 2480155 w 12192000"/>
              <a:gd name="connsiteY106" fmla="*/ 359227 h 4939827"/>
              <a:gd name="connsiteX107" fmla="*/ 2586782 w 12192000"/>
              <a:gd name="connsiteY107" fmla="*/ 339352 h 4939827"/>
              <a:gd name="connsiteX108" fmla="*/ 2679617 w 12192000"/>
              <a:gd name="connsiteY108" fmla="*/ 305383 h 4939827"/>
              <a:gd name="connsiteX109" fmla="*/ 2788947 w 12192000"/>
              <a:gd name="connsiteY109" fmla="*/ 250375 h 4939827"/>
              <a:gd name="connsiteX110" fmla="*/ 2965530 w 12192000"/>
              <a:gd name="connsiteY110" fmla="*/ 245958 h 4939827"/>
              <a:gd name="connsiteX111" fmla="*/ 3103677 w 12192000"/>
              <a:gd name="connsiteY111" fmla="*/ 209527 h 4939827"/>
              <a:gd name="connsiteX112" fmla="*/ 3126759 w 12192000"/>
              <a:gd name="connsiteY112" fmla="*/ 211226 h 4939827"/>
              <a:gd name="connsiteX113" fmla="*/ 3164020 w 12192000"/>
              <a:gd name="connsiteY113" fmla="*/ 212779 h 4939827"/>
              <a:gd name="connsiteX114" fmla="*/ 3285019 w 12192000"/>
              <a:gd name="connsiteY114" fmla="*/ 220535 h 4939827"/>
              <a:gd name="connsiteX115" fmla="*/ 3365154 w 12192000"/>
              <a:gd name="connsiteY115" fmla="*/ 226416 h 4939827"/>
              <a:gd name="connsiteX116" fmla="*/ 3367507 w 12192000"/>
              <a:gd name="connsiteY116" fmla="*/ 225416 h 4939827"/>
              <a:gd name="connsiteX117" fmla="*/ 3387567 w 12192000"/>
              <a:gd name="connsiteY117" fmla="*/ 227103 h 4939827"/>
              <a:gd name="connsiteX118" fmla="*/ 3498001 w 12192000"/>
              <a:gd name="connsiteY118" fmla="*/ 231941 h 4939827"/>
              <a:gd name="connsiteX119" fmla="*/ 3561557 w 12192000"/>
              <a:gd name="connsiteY119" fmla="*/ 228095 h 4939827"/>
              <a:gd name="connsiteX120" fmla="*/ 3611920 w 12192000"/>
              <a:gd name="connsiteY120" fmla="*/ 218094 h 4939827"/>
              <a:gd name="connsiteX121" fmla="*/ 3620528 w 12192000"/>
              <a:gd name="connsiteY121" fmla="*/ 218788 h 4939827"/>
              <a:gd name="connsiteX122" fmla="*/ 3620766 w 12192000"/>
              <a:gd name="connsiteY122" fmla="*/ 218511 h 4939827"/>
              <a:gd name="connsiteX123" fmla="*/ 3629977 w 12192000"/>
              <a:gd name="connsiteY123" fmla="*/ 218664 h 4939827"/>
              <a:gd name="connsiteX124" fmla="*/ 3636217 w 12192000"/>
              <a:gd name="connsiteY124" fmla="*/ 220048 h 4939827"/>
              <a:gd name="connsiteX125" fmla="*/ 3709484 w 12192000"/>
              <a:gd name="connsiteY125" fmla="*/ 186927 h 4939827"/>
              <a:gd name="connsiteX126" fmla="*/ 3761342 w 12192000"/>
              <a:gd name="connsiteY126" fmla="*/ 177474 h 4939827"/>
              <a:gd name="connsiteX127" fmla="*/ 3799748 w 12192000"/>
              <a:gd name="connsiteY127" fmla="*/ 167154 h 4939827"/>
              <a:gd name="connsiteX128" fmla="*/ 3922756 w 12192000"/>
              <a:gd name="connsiteY128" fmla="*/ 194044 h 4939827"/>
              <a:gd name="connsiteX129" fmla="*/ 4028476 w 12192000"/>
              <a:gd name="connsiteY129" fmla="*/ 223679 h 4939827"/>
              <a:gd name="connsiteX130" fmla="*/ 4191582 w 12192000"/>
              <a:gd name="connsiteY130" fmla="*/ 238952 h 4939827"/>
              <a:gd name="connsiteX131" fmla="*/ 4251024 w 12192000"/>
              <a:gd name="connsiteY131" fmla="*/ 240874 h 4939827"/>
              <a:gd name="connsiteX132" fmla="*/ 4355275 w 12192000"/>
              <a:gd name="connsiteY132" fmla="*/ 260205 h 4939827"/>
              <a:gd name="connsiteX133" fmla="*/ 4423807 w 12192000"/>
              <a:gd name="connsiteY133" fmla="*/ 270366 h 4939827"/>
              <a:gd name="connsiteX134" fmla="*/ 4558432 w 12192000"/>
              <a:gd name="connsiteY134" fmla="*/ 269194 h 4939827"/>
              <a:gd name="connsiteX135" fmla="*/ 4635061 w 12192000"/>
              <a:gd name="connsiteY135" fmla="*/ 280682 h 4939827"/>
              <a:gd name="connsiteX136" fmla="*/ 4807427 w 12192000"/>
              <a:gd name="connsiteY136" fmla="*/ 276835 h 4939827"/>
              <a:gd name="connsiteX137" fmla="*/ 5028933 w 12192000"/>
              <a:gd name="connsiteY137" fmla="*/ 183887 h 4939827"/>
              <a:gd name="connsiteX138" fmla="*/ 5093642 w 12192000"/>
              <a:gd name="connsiteY138" fmla="*/ 177214 h 4939827"/>
              <a:gd name="connsiteX139" fmla="*/ 5102642 w 12192000"/>
              <a:gd name="connsiteY139" fmla="*/ 186816 h 4939827"/>
              <a:gd name="connsiteX140" fmla="*/ 5193590 w 12192000"/>
              <a:gd name="connsiteY140" fmla="*/ 156458 h 4939827"/>
              <a:gd name="connsiteX141" fmla="*/ 5323922 w 12192000"/>
              <a:gd name="connsiteY141" fmla="*/ 146332 h 4939827"/>
              <a:gd name="connsiteX142" fmla="*/ 5421860 w 12192000"/>
              <a:gd name="connsiteY142" fmla="*/ 167298 h 4939827"/>
              <a:gd name="connsiteX143" fmla="*/ 5476948 w 12192000"/>
              <a:gd name="connsiteY143" fmla="*/ 173249 h 4939827"/>
              <a:gd name="connsiteX144" fmla="*/ 5516842 w 12192000"/>
              <a:gd name="connsiteY144" fmla="*/ 184018 h 4939827"/>
              <a:gd name="connsiteX145" fmla="*/ 5619415 w 12192000"/>
              <a:gd name="connsiteY145" fmla="*/ 176781 h 4939827"/>
              <a:gd name="connsiteX146" fmla="*/ 5789867 w 12192000"/>
              <a:gd name="connsiteY146" fmla="*/ 150304 h 4939827"/>
              <a:gd name="connsiteX147" fmla="*/ 5825953 w 12192000"/>
              <a:gd name="connsiteY147" fmla="*/ 147907 h 4939827"/>
              <a:gd name="connsiteX148" fmla="*/ 5856168 w 12192000"/>
              <a:gd name="connsiteY148" fmla="*/ 158719 h 4939827"/>
              <a:gd name="connsiteX149" fmla="*/ 5862476 w 12192000"/>
              <a:gd name="connsiteY149" fmla="*/ 172447 h 4939827"/>
              <a:gd name="connsiteX150" fmla="*/ 5882195 w 12192000"/>
              <a:gd name="connsiteY150" fmla="*/ 173195 h 4939827"/>
              <a:gd name="connsiteX151" fmla="*/ 5952585 w 12192000"/>
              <a:gd name="connsiteY151" fmla="*/ 161012 h 4939827"/>
              <a:gd name="connsiteX152" fmla="*/ 6001964 w 12192000"/>
              <a:gd name="connsiteY152" fmla="*/ 154786 h 4939827"/>
              <a:gd name="connsiteX153" fmla="*/ 6184207 w 12192000"/>
              <a:gd name="connsiteY153" fmla="*/ 132658 h 4939827"/>
              <a:gd name="connsiteX154" fmla="*/ 6415830 w 12192000"/>
              <a:gd name="connsiteY154" fmla="*/ 136006 h 4939827"/>
              <a:gd name="connsiteX155" fmla="*/ 6756965 w 12192000"/>
              <a:gd name="connsiteY155" fmla="*/ 57636 h 4939827"/>
              <a:gd name="connsiteX156" fmla="*/ 6819400 w 12192000"/>
              <a:gd name="connsiteY156" fmla="*/ 30742 h 4939827"/>
              <a:gd name="connsiteX157" fmla="*/ 6986370 w 12192000"/>
              <a:gd name="connsiteY157" fmla="*/ 12659 h 4939827"/>
              <a:gd name="connsiteX158" fmla="*/ 6989536 w 12192000"/>
              <a:gd name="connsiteY158" fmla="*/ 14528 h 4939827"/>
              <a:gd name="connsiteX159" fmla="*/ 7015933 w 12192000"/>
              <a:gd name="connsiteY159" fmla="*/ 9653 h 4939827"/>
              <a:gd name="connsiteX160" fmla="*/ 7020592 w 12192000"/>
              <a:gd name="connsiteY160" fmla="*/ 1651 h 4939827"/>
              <a:gd name="connsiteX161" fmla="*/ 7025905 w 12192000"/>
              <a:gd name="connsiteY161"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732750 w 12192000"/>
              <a:gd name="connsiteY13" fmla="*/ 145456 h 4939827"/>
              <a:gd name="connsiteX14" fmla="*/ 7785900 w 12192000"/>
              <a:gd name="connsiteY14" fmla="*/ 154493 h 4939827"/>
              <a:gd name="connsiteX15" fmla="*/ 7952584 w 12192000"/>
              <a:gd name="connsiteY15" fmla="*/ 170181 h 4939827"/>
              <a:gd name="connsiteX16" fmla="*/ 8009534 w 12192000"/>
              <a:gd name="connsiteY16" fmla="*/ 176441 h 4939827"/>
              <a:gd name="connsiteX17" fmla="*/ 8058681 w 12192000"/>
              <a:gd name="connsiteY17" fmla="*/ 219431 h 4939827"/>
              <a:gd name="connsiteX18" fmla="*/ 8126175 w 12192000"/>
              <a:gd name="connsiteY18" fmla="*/ 240005 h 4939827"/>
              <a:gd name="connsiteX19" fmla="*/ 8166439 w 12192000"/>
              <a:gd name="connsiteY19" fmla="*/ 252699 h 4939827"/>
              <a:gd name="connsiteX20" fmla="*/ 8281371 w 12192000"/>
              <a:gd name="connsiteY20" fmla="*/ 256875 h 4939827"/>
              <a:gd name="connsiteX21" fmla="*/ 8381609 w 12192000"/>
              <a:gd name="connsiteY21" fmla="*/ 240618 h 4939827"/>
              <a:gd name="connsiteX22" fmla="*/ 8406759 w 12192000"/>
              <a:gd name="connsiteY22" fmla="*/ 232517 h 4939827"/>
              <a:gd name="connsiteX23" fmla="*/ 8426506 w 12192000"/>
              <a:gd name="connsiteY23" fmla="*/ 241842 h 4939827"/>
              <a:gd name="connsiteX24" fmla="*/ 8427949 w 12192000"/>
              <a:gd name="connsiteY24" fmla="*/ 240981 h 4939827"/>
              <a:gd name="connsiteX25" fmla="*/ 8441468 w 12192000"/>
              <a:gd name="connsiteY25" fmla="*/ 241157 h 4939827"/>
              <a:gd name="connsiteX26" fmla="*/ 8565757 w 12192000"/>
              <a:gd name="connsiteY26" fmla="*/ 255317 h 4939827"/>
              <a:gd name="connsiteX27" fmla="*/ 8573171 w 12192000"/>
              <a:gd name="connsiteY27" fmla="*/ 258426 h 4939827"/>
              <a:gd name="connsiteX28" fmla="*/ 8573548 w 12192000"/>
              <a:gd name="connsiteY28" fmla="*/ 258241 h 4939827"/>
              <a:gd name="connsiteX29" fmla="*/ 8581827 w 12192000"/>
              <a:gd name="connsiteY29" fmla="*/ 261028 h 4939827"/>
              <a:gd name="connsiteX30" fmla="*/ 8586687 w 12192000"/>
              <a:gd name="connsiteY30" fmla="*/ 264089 h 4939827"/>
              <a:gd name="connsiteX31" fmla="*/ 8672650 w 12192000"/>
              <a:gd name="connsiteY31" fmla="*/ 254821 h 4939827"/>
              <a:gd name="connsiteX32" fmla="*/ 8785543 w 12192000"/>
              <a:gd name="connsiteY32" fmla="*/ 263406 h 4939827"/>
              <a:gd name="connsiteX33" fmla="*/ 8830588 w 12192000"/>
              <a:gd name="connsiteY33" fmla="*/ 265483 h 4939827"/>
              <a:gd name="connsiteX34" fmla="*/ 8905142 w 12192000"/>
              <a:gd name="connsiteY34" fmla="*/ 264958 h 4939827"/>
              <a:gd name="connsiteX35" fmla="*/ 8968582 w 12192000"/>
              <a:gd name="connsiteY35" fmla="*/ 262728 h 4939827"/>
              <a:gd name="connsiteX36" fmla="*/ 8972994 w 12192000"/>
              <a:gd name="connsiteY36" fmla="*/ 263284 h 4939827"/>
              <a:gd name="connsiteX37" fmla="*/ 9004605 w 12192000"/>
              <a:gd name="connsiteY37" fmla="*/ 258041 h 4939827"/>
              <a:gd name="connsiteX38" fmla="*/ 9016165 w 12192000"/>
              <a:gd name="connsiteY38" fmla="*/ 261258 h 4939827"/>
              <a:gd name="connsiteX39" fmla="*/ 9043297 w 12192000"/>
              <a:gd name="connsiteY39" fmla="*/ 281547 h 4939827"/>
              <a:gd name="connsiteX40" fmla="*/ 9048315 w 12192000"/>
              <a:gd name="connsiteY40" fmla="*/ 279264 h 4939827"/>
              <a:gd name="connsiteX41" fmla="*/ 9054706 w 12192000"/>
              <a:gd name="connsiteY41" fmla="*/ 278538 h 4939827"/>
              <a:gd name="connsiteX42" fmla="*/ 9070919 w 12192000"/>
              <a:gd name="connsiteY42" fmla="*/ 281810 h 4939827"/>
              <a:gd name="connsiteX43" fmla="*/ 9076813 w 12192000"/>
              <a:gd name="connsiteY43" fmla="*/ 283909 h 4939827"/>
              <a:gd name="connsiteX44" fmla="*/ 9085871 w 12192000"/>
              <a:gd name="connsiteY44" fmla="*/ 285133 h 4939827"/>
              <a:gd name="connsiteX45" fmla="*/ 9086159 w 12192000"/>
              <a:gd name="connsiteY45" fmla="*/ 284887 h 4939827"/>
              <a:gd name="connsiteX46" fmla="*/ 9134606 w 12192000"/>
              <a:gd name="connsiteY46" fmla="*/ 288168 h 4939827"/>
              <a:gd name="connsiteX47" fmla="*/ 9195590 w 12192000"/>
              <a:gd name="connsiteY47" fmla="*/ 279568 h 4939827"/>
              <a:gd name="connsiteX48" fmla="*/ 9219336 w 12192000"/>
              <a:gd name="connsiteY48" fmla="*/ 278133 h 4939827"/>
              <a:gd name="connsiteX49" fmla="*/ 9232362 w 12192000"/>
              <a:gd name="connsiteY49" fmla="*/ 275894 h 4939827"/>
              <a:gd name="connsiteX50" fmla="*/ 9233396 w 12192000"/>
              <a:gd name="connsiteY50" fmla="*/ 274803 h 4939827"/>
              <a:gd name="connsiteX51" fmla="*/ 9256213 w 12192000"/>
              <a:gd name="connsiteY51" fmla="*/ 281576 h 4939827"/>
              <a:gd name="connsiteX52" fmla="*/ 9371484 w 12192000"/>
              <a:gd name="connsiteY52" fmla="*/ 329634 h 4939827"/>
              <a:gd name="connsiteX53" fmla="*/ 9404829 w 12192000"/>
              <a:gd name="connsiteY53" fmla="*/ 339038 h 4939827"/>
              <a:gd name="connsiteX54" fmla="*/ 9427021 w 12192000"/>
              <a:gd name="connsiteY54" fmla="*/ 358784 h 4939827"/>
              <a:gd name="connsiteX55" fmla="*/ 9670844 w 12192000"/>
              <a:gd name="connsiteY55" fmla="*/ 405128 h 4939827"/>
              <a:gd name="connsiteX56" fmla="*/ 9816083 w 12192000"/>
              <a:gd name="connsiteY56" fmla="*/ 416573 h 4939827"/>
              <a:gd name="connsiteX57" fmla="*/ 9936741 w 12192000"/>
              <a:gd name="connsiteY57" fmla="*/ 437044 h 4939827"/>
              <a:gd name="connsiteX58" fmla="*/ 10050093 w 12192000"/>
              <a:gd name="connsiteY58" fmla="*/ 443783 h 4939827"/>
              <a:gd name="connsiteX59" fmla="*/ 10130090 w 12192000"/>
              <a:gd name="connsiteY59" fmla="*/ 459520 h 4939827"/>
              <a:gd name="connsiteX60" fmla="*/ 10173456 w 12192000"/>
              <a:gd name="connsiteY60" fmla="*/ 457749 h 4939827"/>
              <a:gd name="connsiteX61" fmla="*/ 10218232 w 12192000"/>
              <a:gd name="connsiteY61" fmla="*/ 459820 h 4939827"/>
              <a:gd name="connsiteX62" fmla="*/ 10354176 w 12192000"/>
              <a:gd name="connsiteY62" fmla="*/ 471377 h 4939827"/>
              <a:gd name="connsiteX63" fmla="*/ 10430681 w 12192000"/>
              <a:gd name="connsiteY63" fmla="*/ 481226 h 4939827"/>
              <a:gd name="connsiteX64" fmla="*/ 10478169 w 12192000"/>
              <a:gd name="connsiteY64" fmla="*/ 481774 h 4939827"/>
              <a:gd name="connsiteX65" fmla="*/ 10540907 w 12192000"/>
              <a:gd name="connsiteY65" fmla="*/ 485607 h 4939827"/>
              <a:gd name="connsiteX66" fmla="*/ 10614941 w 12192000"/>
              <a:gd name="connsiteY66" fmla="*/ 487592 h 4939827"/>
              <a:gd name="connsiteX67" fmla="*/ 10674098 w 12192000"/>
              <a:gd name="connsiteY67" fmla="*/ 521656 h 4939827"/>
              <a:gd name="connsiteX68" fmla="*/ 10874834 w 12192000"/>
              <a:gd name="connsiteY68" fmla="*/ 574867 h 4939827"/>
              <a:gd name="connsiteX69" fmla="*/ 10944981 w 12192000"/>
              <a:gd name="connsiteY69" fmla="*/ 615042 h 4939827"/>
              <a:gd name="connsiteX70" fmla="*/ 11006376 w 12192000"/>
              <a:gd name="connsiteY70" fmla="*/ 645957 h 4939827"/>
              <a:gd name="connsiteX71" fmla="*/ 11076308 w 12192000"/>
              <a:gd name="connsiteY71" fmla="*/ 675698 h 4939827"/>
              <a:gd name="connsiteX72" fmla="*/ 11148789 w 12192000"/>
              <a:gd name="connsiteY72" fmla="*/ 685041 h 4939827"/>
              <a:gd name="connsiteX73" fmla="*/ 11249129 w 12192000"/>
              <a:gd name="connsiteY73" fmla="*/ 684218 h 4939827"/>
              <a:gd name="connsiteX74" fmla="*/ 11299915 w 12192000"/>
              <a:gd name="connsiteY74" fmla="*/ 692177 h 4939827"/>
              <a:gd name="connsiteX75" fmla="*/ 11386973 w 12192000"/>
              <a:gd name="connsiteY75" fmla="*/ 708209 h 4939827"/>
              <a:gd name="connsiteX76" fmla="*/ 11500105 w 12192000"/>
              <a:gd name="connsiteY76" fmla="*/ 735014 h 4939827"/>
              <a:gd name="connsiteX77" fmla="*/ 11621735 w 12192000"/>
              <a:gd name="connsiteY77" fmla="*/ 789584 h 4939827"/>
              <a:gd name="connsiteX78" fmla="*/ 11691200 w 12192000"/>
              <a:gd name="connsiteY78" fmla="*/ 867902 h 4939827"/>
              <a:gd name="connsiteX79" fmla="*/ 11819427 w 12192000"/>
              <a:gd name="connsiteY79" fmla="*/ 911634 h 4939827"/>
              <a:gd name="connsiteX80" fmla="*/ 11969720 w 12192000"/>
              <a:gd name="connsiteY80" fmla="*/ 964737 h 4939827"/>
              <a:gd name="connsiteX81" fmla="*/ 12055766 w 12192000"/>
              <a:gd name="connsiteY81" fmla="*/ 991268 h 4939827"/>
              <a:gd name="connsiteX82" fmla="*/ 12171539 w 12192000"/>
              <a:gd name="connsiteY82" fmla="*/ 995427 h 4939827"/>
              <a:gd name="connsiteX83" fmla="*/ 12187831 w 12192000"/>
              <a:gd name="connsiteY83" fmla="*/ 996580 h 4939827"/>
              <a:gd name="connsiteX84" fmla="*/ 12192000 w 12192000"/>
              <a:gd name="connsiteY84" fmla="*/ 996726 h 4939827"/>
              <a:gd name="connsiteX85" fmla="*/ 12192000 w 12192000"/>
              <a:gd name="connsiteY85" fmla="*/ 4939827 h 4939827"/>
              <a:gd name="connsiteX86" fmla="*/ 0 w 12192000"/>
              <a:gd name="connsiteY86" fmla="*/ 4939827 h 4939827"/>
              <a:gd name="connsiteX87" fmla="*/ 0 w 12192000"/>
              <a:gd name="connsiteY87" fmla="*/ 512043 h 4939827"/>
              <a:gd name="connsiteX88" fmla="*/ 7381 w 12192000"/>
              <a:gd name="connsiteY88" fmla="*/ 512580 h 4939827"/>
              <a:gd name="connsiteX89" fmla="*/ 100029 w 12192000"/>
              <a:gd name="connsiteY89" fmla="*/ 504758 h 4939827"/>
              <a:gd name="connsiteX90" fmla="*/ 155244 w 12192000"/>
              <a:gd name="connsiteY90" fmla="*/ 525130 h 4939827"/>
              <a:gd name="connsiteX91" fmla="*/ 254366 w 12192000"/>
              <a:gd name="connsiteY91" fmla="*/ 534449 h 4939827"/>
              <a:gd name="connsiteX92" fmla="*/ 447292 w 12192000"/>
              <a:gd name="connsiteY92" fmla="*/ 542725 h 4939827"/>
              <a:gd name="connsiteX93" fmla="*/ 628105 w 12192000"/>
              <a:gd name="connsiteY93" fmla="*/ 547853 h 4939827"/>
              <a:gd name="connsiteX94" fmla="*/ 783146 w 12192000"/>
              <a:gd name="connsiteY94" fmla="*/ 591799 h 4939827"/>
              <a:gd name="connsiteX95" fmla="*/ 1043676 w 12192000"/>
              <a:gd name="connsiteY95" fmla="*/ 591887 h 4939827"/>
              <a:gd name="connsiteX96" fmla="*/ 1281816 w 12192000"/>
              <a:gd name="connsiteY96" fmla="*/ 520946 h 4939827"/>
              <a:gd name="connsiteX97" fmla="*/ 1486347 w 12192000"/>
              <a:gd name="connsiteY97" fmla="*/ 487310 h 4939827"/>
              <a:gd name="connsiteX98" fmla="*/ 1568079 w 12192000"/>
              <a:gd name="connsiteY98" fmla="*/ 462531 h 4939827"/>
              <a:gd name="connsiteX99" fmla="*/ 1622516 w 12192000"/>
              <a:gd name="connsiteY99" fmla="*/ 466058 h 4939827"/>
              <a:gd name="connsiteX100" fmla="*/ 1655457 w 12192000"/>
              <a:gd name="connsiteY100" fmla="*/ 465359 h 4939827"/>
              <a:gd name="connsiteX101" fmla="*/ 1717454 w 12192000"/>
              <a:gd name="connsiteY101" fmla="*/ 417203 h 4939827"/>
              <a:gd name="connsiteX102" fmla="*/ 1913794 w 12192000"/>
              <a:gd name="connsiteY102" fmla="*/ 365255 h 4939827"/>
              <a:gd name="connsiteX103" fmla="*/ 2129762 w 12192000"/>
              <a:gd name="connsiteY103" fmla="*/ 367832 h 4939827"/>
              <a:gd name="connsiteX104" fmla="*/ 2376970 w 12192000"/>
              <a:gd name="connsiteY104" fmla="*/ 350129 h 4939827"/>
              <a:gd name="connsiteX105" fmla="*/ 2480155 w 12192000"/>
              <a:gd name="connsiteY105" fmla="*/ 359227 h 4939827"/>
              <a:gd name="connsiteX106" fmla="*/ 2586782 w 12192000"/>
              <a:gd name="connsiteY106" fmla="*/ 339352 h 4939827"/>
              <a:gd name="connsiteX107" fmla="*/ 2679617 w 12192000"/>
              <a:gd name="connsiteY107" fmla="*/ 305383 h 4939827"/>
              <a:gd name="connsiteX108" fmla="*/ 2788947 w 12192000"/>
              <a:gd name="connsiteY108" fmla="*/ 250375 h 4939827"/>
              <a:gd name="connsiteX109" fmla="*/ 2965530 w 12192000"/>
              <a:gd name="connsiteY109" fmla="*/ 245958 h 4939827"/>
              <a:gd name="connsiteX110" fmla="*/ 3103677 w 12192000"/>
              <a:gd name="connsiteY110" fmla="*/ 209527 h 4939827"/>
              <a:gd name="connsiteX111" fmla="*/ 3126759 w 12192000"/>
              <a:gd name="connsiteY111" fmla="*/ 211226 h 4939827"/>
              <a:gd name="connsiteX112" fmla="*/ 3164020 w 12192000"/>
              <a:gd name="connsiteY112" fmla="*/ 212779 h 4939827"/>
              <a:gd name="connsiteX113" fmla="*/ 3285019 w 12192000"/>
              <a:gd name="connsiteY113" fmla="*/ 220535 h 4939827"/>
              <a:gd name="connsiteX114" fmla="*/ 3365154 w 12192000"/>
              <a:gd name="connsiteY114" fmla="*/ 226416 h 4939827"/>
              <a:gd name="connsiteX115" fmla="*/ 3367507 w 12192000"/>
              <a:gd name="connsiteY115" fmla="*/ 225416 h 4939827"/>
              <a:gd name="connsiteX116" fmla="*/ 3387567 w 12192000"/>
              <a:gd name="connsiteY116" fmla="*/ 227103 h 4939827"/>
              <a:gd name="connsiteX117" fmla="*/ 3498001 w 12192000"/>
              <a:gd name="connsiteY117" fmla="*/ 231941 h 4939827"/>
              <a:gd name="connsiteX118" fmla="*/ 3561557 w 12192000"/>
              <a:gd name="connsiteY118" fmla="*/ 228095 h 4939827"/>
              <a:gd name="connsiteX119" fmla="*/ 3611920 w 12192000"/>
              <a:gd name="connsiteY119" fmla="*/ 218094 h 4939827"/>
              <a:gd name="connsiteX120" fmla="*/ 3620528 w 12192000"/>
              <a:gd name="connsiteY120" fmla="*/ 218788 h 4939827"/>
              <a:gd name="connsiteX121" fmla="*/ 3620766 w 12192000"/>
              <a:gd name="connsiteY121" fmla="*/ 218511 h 4939827"/>
              <a:gd name="connsiteX122" fmla="*/ 3629977 w 12192000"/>
              <a:gd name="connsiteY122" fmla="*/ 218664 h 4939827"/>
              <a:gd name="connsiteX123" fmla="*/ 3636217 w 12192000"/>
              <a:gd name="connsiteY123" fmla="*/ 220048 h 4939827"/>
              <a:gd name="connsiteX124" fmla="*/ 3709484 w 12192000"/>
              <a:gd name="connsiteY124" fmla="*/ 186927 h 4939827"/>
              <a:gd name="connsiteX125" fmla="*/ 3761342 w 12192000"/>
              <a:gd name="connsiteY125" fmla="*/ 177474 h 4939827"/>
              <a:gd name="connsiteX126" fmla="*/ 3799748 w 12192000"/>
              <a:gd name="connsiteY126" fmla="*/ 167154 h 4939827"/>
              <a:gd name="connsiteX127" fmla="*/ 3922756 w 12192000"/>
              <a:gd name="connsiteY127" fmla="*/ 194044 h 4939827"/>
              <a:gd name="connsiteX128" fmla="*/ 4028476 w 12192000"/>
              <a:gd name="connsiteY128" fmla="*/ 223679 h 4939827"/>
              <a:gd name="connsiteX129" fmla="*/ 4191582 w 12192000"/>
              <a:gd name="connsiteY129" fmla="*/ 238952 h 4939827"/>
              <a:gd name="connsiteX130" fmla="*/ 4251024 w 12192000"/>
              <a:gd name="connsiteY130" fmla="*/ 240874 h 4939827"/>
              <a:gd name="connsiteX131" fmla="*/ 4355275 w 12192000"/>
              <a:gd name="connsiteY131" fmla="*/ 260205 h 4939827"/>
              <a:gd name="connsiteX132" fmla="*/ 4423807 w 12192000"/>
              <a:gd name="connsiteY132" fmla="*/ 270366 h 4939827"/>
              <a:gd name="connsiteX133" fmla="*/ 4558432 w 12192000"/>
              <a:gd name="connsiteY133" fmla="*/ 269194 h 4939827"/>
              <a:gd name="connsiteX134" fmla="*/ 4635061 w 12192000"/>
              <a:gd name="connsiteY134" fmla="*/ 280682 h 4939827"/>
              <a:gd name="connsiteX135" fmla="*/ 4807427 w 12192000"/>
              <a:gd name="connsiteY135" fmla="*/ 276835 h 4939827"/>
              <a:gd name="connsiteX136" fmla="*/ 5028933 w 12192000"/>
              <a:gd name="connsiteY136" fmla="*/ 183887 h 4939827"/>
              <a:gd name="connsiteX137" fmla="*/ 5093642 w 12192000"/>
              <a:gd name="connsiteY137" fmla="*/ 177214 h 4939827"/>
              <a:gd name="connsiteX138" fmla="*/ 5102642 w 12192000"/>
              <a:gd name="connsiteY138" fmla="*/ 186816 h 4939827"/>
              <a:gd name="connsiteX139" fmla="*/ 5193590 w 12192000"/>
              <a:gd name="connsiteY139" fmla="*/ 156458 h 4939827"/>
              <a:gd name="connsiteX140" fmla="*/ 5323922 w 12192000"/>
              <a:gd name="connsiteY140" fmla="*/ 146332 h 4939827"/>
              <a:gd name="connsiteX141" fmla="*/ 5421860 w 12192000"/>
              <a:gd name="connsiteY141" fmla="*/ 167298 h 4939827"/>
              <a:gd name="connsiteX142" fmla="*/ 5476948 w 12192000"/>
              <a:gd name="connsiteY142" fmla="*/ 173249 h 4939827"/>
              <a:gd name="connsiteX143" fmla="*/ 5516842 w 12192000"/>
              <a:gd name="connsiteY143" fmla="*/ 184018 h 4939827"/>
              <a:gd name="connsiteX144" fmla="*/ 5619415 w 12192000"/>
              <a:gd name="connsiteY144" fmla="*/ 176781 h 4939827"/>
              <a:gd name="connsiteX145" fmla="*/ 5789867 w 12192000"/>
              <a:gd name="connsiteY145" fmla="*/ 150304 h 4939827"/>
              <a:gd name="connsiteX146" fmla="*/ 5825953 w 12192000"/>
              <a:gd name="connsiteY146" fmla="*/ 147907 h 4939827"/>
              <a:gd name="connsiteX147" fmla="*/ 5856168 w 12192000"/>
              <a:gd name="connsiteY147" fmla="*/ 158719 h 4939827"/>
              <a:gd name="connsiteX148" fmla="*/ 5862476 w 12192000"/>
              <a:gd name="connsiteY148" fmla="*/ 172447 h 4939827"/>
              <a:gd name="connsiteX149" fmla="*/ 5882195 w 12192000"/>
              <a:gd name="connsiteY149" fmla="*/ 173195 h 4939827"/>
              <a:gd name="connsiteX150" fmla="*/ 5952585 w 12192000"/>
              <a:gd name="connsiteY150" fmla="*/ 161012 h 4939827"/>
              <a:gd name="connsiteX151" fmla="*/ 6001964 w 12192000"/>
              <a:gd name="connsiteY151" fmla="*/ 154786 h 4939827"/>
              <a:gd name="connsiteX152" fmla="*/ 6184207 w 12192000"/>
              <a:gd name="connsiteY152" fmla="*/ 132658 h 4939827"/>
              <a:gd name="connsiteX153" fmla="*/ 6415830 w 12192000"/>
              <a:gd name="connsiteY153" fmla="*/ 136006 h 4939827"/>
              <a:gd name="connsiteX154" fmla="*/ 6756965 w 12192000"/>
              <a:gd name="connsiteY154" fmla="*/ 57636 h 4939827"/>
              <a:gd name="connsiteX155" fmla="*/ 6819400 w 12192000"/>
              <a:gd name="connsiteY155" fmla="*/ 30742 h 4939827"/>
              <a:gd name="connsiteX156" fmla="*/ 6986370 w 12192000"/>
              <a:gd name="connsiteY156" fmla="*/ 12659 h 4939827"/>
              <a:gd name="connsiteX157" fmla="*/ 6989536 w 12192000"/>
              <a:gd name="connsiteY157" fmla="*/ 14528 h 4939827"/>
              <a:gd name="connsiteX158" fmla="*/ 7015933 w 12192000"/>
              <a:gd name="connsiteY158" fmla="*/ 9653 h 4939827"/>
              <a:gd name="connsiteX159" fmla="*/ 7020592 w 12192000"/>
              <a:gd name="connsiteY159" fmla="*/ 1651 h 4939827"/>
              <a:gd name="connsiteX160" fmla="*/ 7025905 w 12192000"/>
              <a:gd name="connsiteY160"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732750 w 12192000"/>
              <a:gd name="connsiteY13" fmla="*/ 145456 h 4939827"/>
              <a:gd name="connsiteX14" fmla="*/ 7785900 w 12192000"/>
              <a:gd name="connsiteY14" fmla="*/ 154493 h 4939827"/>
              <a:gd name="connsiteX15" fmla="*/ 7952584 w 12192000"/>
              <a:gd name="connsiteY15" fmla="*/ 170181 h 4939827"/>
              <a:gd name="connsiteX16" fmla="*/ 8009534 w 12192000"/>
              <a:gd name="connsiteY16" fmla="*/ 176441 h 4939827"/>
              <a:gd name="connsiteX17" fmla="*/ 8058681 w 12192000"/>
              <a:gd name="connsiteY17" fmla="*/ 219431 h 4939827"/>
              <a:gd name="connsiteX18" fmla="*/ 8126175 w 12192000"/>
              <a:gd name="connsiteY18" fmla="*/ 240005 h 4939827"/>
              <a:gd name="connsiteX19" fmla="*/ 8166439 w 12192000"/>
              <a:gd name="connsiteY19" fmla="*/ 252699 h 4939827"/>
              <a:gd name="connsiteX20" fmla="*/ 8281371 w 12192000"/>
              <a:gd name="connsiteY20" fmla="*/ 256875 h 4939827"/>
              <a:gd name="connsiteX21" fmla="*/ 8381609 w 12192000"/>
              <a:gd name="connsiteY21" fmla="*/ 240618 h 4939827"/>
              <a:gd name="connsiteX22" fmla="*/ 8406759 w 12192000"/>
              <a:gd name="connsiteY22" fmla="*/ 232517 h 4939827"/>
              <a:gd name="connsiteX23" fmla="*/ 8426506 w 12192000"/>
              <a:gd name="connsiteY23" fmla="*/ 241842 h 4939827"/>
              <a:gd name="connsiteX24" fmla="*/ 8427949 w 12192000"/>
              <a:gd name="connsiteY24" fmla="*/ 240981 h 4939827"/>
              <a:gd name="connsiteX25" fmla="*/ 8441468 w 12192000"/>
              <a:gd name="connsiteY25" fmla="*/ 241157 h 4939827"/>
              <a:gd name="connsiteX26" fmla="*/ 8565757 w 12192000"/>
              <a:gd name="connsiteY26" fmla="*/ 255317 h 4939827"/>
              <a:gd name="connsiteX27" fmla="*/ 8573171 w 12192000"/>
              <a:gd name="connsiteY27" fmla="*/ 258426 h 4939827"/>
              <a:gd name="connsiteX28" fmla="*/ 8573548 w 12192000"/>
              <a:gd name="connsiteY28" fmla="*/ 258241 h 4939827"/>
              <a:gd name="connsiteX29" fmla="*/ 8581827 w 12192000"/>
              <a:gd name="connsiteY29" fmla="*/ 261028 h 4939827"/>
              <a:gd name="connsiteX30" fmla="*/ 8586687 w 12192000"/>
              <a:gd name="connsiteY30" fmla="*/ 264089 h 4939827"/>
              <a:gd name="connsiteX31" fmla="*/ 8672650 w 12192000"/>
              <a:gd name="connsiteY31" fmla="*/ 254821 h 4939827"/>
              <a:gd name="connsiteX32" fmla="*/ 8785543 w 12192000"/>
              <a:gd name="connsiteY32" fmla="*/ 263406 h 4939827"/>
              <a:gd name="connsiteX33" fmla="*/ 8830588 w 12192000"/>
              <a:gd name="connsiteY33" fmla="*/ 265483 h 4939827"/>
              <a:gd name="connsiteX34" fmla="*/ 8905142 w 12192000"/>
              <a:gd name="connsiteY34" fmla="*/ 264958 h 4939827"/>
              <a:gd name="connsiteX35" fmla="*/ 8968582 w 12192000"/>
              <a:gd name="connsiteY35" fmla="*/ 262728 h 4939827"/>
              <a:gd name="connsiteX36" fmla="*/ 8972994 w 12192000"/>
              <a:gd name="connsiteY36" fmla="*/ 263284 h 4939827"/>
              <a:gd name="connsiteX37" fmla="*/ 9004605 w 12192000"/>
              <a:gd name="connsiteY37" fmla="*/ 258041 h 4939827"/>
              <a:gd name="connsiteX38" fmla="*/ 9016165 w 12192000"/>
              <a:gd name="connsiteY38" fmla="*/ 261258 h 4939827"/>
              <a:gd name="connsiteX39" fmla="*/ 9043297 w 12192000"/>
              <a:gd name="connsiteY39" fmla="*/ 281547 h 4939827"/>
              <a:gd name="connsiteX40" fmla="*/ 9048315 w 12192000"/>
              <a:gd name="connsiteY40" fmla="*/ 279264 h 4939827"/>
              <a:gd name="connsiteX41" fmla="*/ 9054706 w 12192000"/>
              <a:gd name="connsiteY41" fmla="*/ 278538 h 4939827"/>
              <a:gd name="connsiteX42" fmla="*/ 9070919 w 12192000"/>
              <a:gd name="connsiteY42" fmla="*/ 281810 h 4939827"/>
              <a:gd name="connsiteX43" fmla="*/ 9076813 w 12192000"/>
              <a:gd name="connsiteY43" fmla="*/ 283909 h 4939827"/>
              <a:gd name="connsiteX44" fmla="*/ 9085871 w 12192000"/>
              <a:gd name="connsiteY44" fmla="*/ 285133 h 4939827"/>
              <a:gd name="connsiteX45" fmla="*/ 9086159 w 12192000"/>
              <a:gd name="connsiteY45" fmla="*/ 284887 h 4939827"/>
              <a:gd name="connsiteX46" fmla="*/ 9134606 w 12192000"/>
              <a:gd name="connsiteY46" fmla="*/ 288168 h 4939827"/>
              <a:gd name="connsiteX47" fmla="*/ 9195590 w 12192000"/>
              <a:gd name="connsiteY47" fmla="*/ 279568 h 4939827"/>
              <a:gd name="connsiteX48" fmla="*/ 9219336 w 12192000"/>
              <a:gd name="connsiteY48" fmla="*/ 278133 h 4939827"/>
              <a:gd name="connsiteX49" fmla="*/ 9232362 w 12192000"/>
              <a:gd name="connsiteY49" fmla="*/ 275894 h 4939827"/>
              <a:gd name="connsiteX50" fmla="*/ 9233396 w 12192000"/>
              <a:gd name="connsiteY50" fmla="*/ 274803 h 4939827"/>
              <a:gd name="connsiteX51" fmla="*/ 9371484 w 12192000"/>
              <a:gd name="connsiteY51" fmla="*/ 329634 h 4939827"/>
              <a:gd name="connsiteX52" fmla="*/ 9404829 w 12192000"/>
              <a:gd name="connsiteY52" fmla="*/ 339038 h 4939827"/>
              <a:gd name="connsiteX53" fmla="*/ 9427021 w 12192000"/>
              <a:gd name="connsiteY53" fmla="*/ 358784 h 4939827"/>
              <a:gd name="connsiteX54" fmla="*/ 9670844 w 12192000"/>
              <a:gd name="connsiteY54" fmla="*/ 405128 h 4939827"/>
              <a:gd name="connsiteX55" fmla="*/ 9816083 w 12192000"/>
              <a:gd name="connsiteY55" fmla="*/ 416573 h 4939827"/>
              <a:gd name="connsiteX56" fmla="*/ 9936741 w 12192000"/>
              <a:gd name="connsiteY56" fmla="*/ 437044 h 4939827"/>
              <a:gd name="connsiteX57" fmla="*/ 10050093 w 12192000"/>
              <a:gd name="connsiteY57" fmla="*/ 443783 h 4939827"/>
              <a:gd name="connsiteX58" fmla="*/ 10130090 w 12192000"/>
              <a:gd name="connsiteY58" fmla="*/ 459520 h 4939827"/>
              <a:gd name="connsiteX59" fmla="*/ 10173456 w 12192000"/>
              <a:gd name="connsiteY59" fmla="*/ 457749 h 4939827"/>
              <a:gd name="connsiteX60" fmla="*/ 10218232 w 12192000"/>
              <a:gd name="connsiteY60" fmla="*/ 459820 h 4939827"/>
              <a:gd name="connsiteX61" fmla="*/ 10354176 w 12192000"/>
              <a:gd name="connsiteY61" fmla="*/ 471377 h 4939827"/>
              <a:gd name="connsiteX62" fmla="*/ 10430681 w 12192000"/>
              <a:gd name="connsiteY62" fmla="*/ 481226 h 4939827"/>
              <a:gd name="connsiteX63" fmla="*/ 10478169 w 12192000"/>
              <a:gd name="connsiteY63" fmla="*/ 481774 h 4939827"/>
              <a:gd name="connsiteX64" fmla="*/ 10540907 w 12192000"/>
              <a:gd name="connsiteY64" fmla="*/ 485607 h 4939827"/>
              <a:gd name="connsiteX65" fmla="*/ 10614941 w 12192000"/>
              <a:gd name="connsiteY65" fmla="*/ 487592 h 4939827"/>
              <a:gd name="connsiteX66" fmla="*/ 10674098 w 12192000"/>
              <a:gd name="connsiteY66" fmla="*/ 521656 h 4939827"/>
              <a:gd name="connsiteX67" fmla="*/ 10874834 w 12192000"/>
              <a:gd name="connsiteY67" fmla="*/ 574867 h 4939827"/>
              <a:gd name="connsiteX68" fmla="*/ 10944981 w 12192000"/>
              <a:gd name="connsiteY68" fmla="*/ 615042 h 4939827"/>
              <a:gd name="connsiteX69" fmla="*/ 11006376 w 12192000"/>
              <a:gd name="connsiteY69" fmla="*/ 645957 h 4939827"/>
              <a:gd name="connsiteX70" fmla="*/ 11076308 w 12192000"/>
              <a:gd name="connsiteY70" fmla="*/ 675698 h 4939827"/>
              <a:gd name="connsiteX71" fmla="*/ 11148789 w 12192000"/>
              <a:gd name="connsiteY71" fmla="*/ 685041 h 4939827"/>
              <a:gd name="connsiteX72" fmla="*/ 11249129 w 12192000"/>
              <a:gd name="connsiteY72" fmla="*/ 684218 h 4939827"/>
              <a:gd name="connsiteX73" fmla="*/ 11299915 w 12192000"/>
              <a:gd name="connsiteY73" fmla="*/ 692177 h 4939827"/>
              <a:gd name="connsiteX74" fmla="*/ 11386973 w 12192000"/>
              <a:gd name="connsiteY74" fmla="*/ 708209 h 4939827"/>
              <a:gd name="connsiteX75" fmla="*/ 11500105 w 12192000"/>
              <a:gd name="connsiteY75" fmla="*/ 735014 h 4939827"/>
              <a:gd name="connsiteX76" fmla="*/ 11621735 w 12192000"/>
              <a:gd name="connsiteY76" fmla="*/ 789584 h 4939827"/>
              <a:gd name="connsiteX77" fmla="*/ 11691200 w 12192000"/>
              <a:gd name="connsiteY77" fmla="*/ 867902 h 4939827"/>
              <a:gd name="connsiteX78" fmla="*/ 11819427 w 12192000"/>
              <a:gd name="connsiteY78" fmla="*/ 911634 h 4939827"/>
              <a:gd name="connsiteX79" fmla="*/ 11969720 w 12192000"/>
              <a:gd name="connsiteY79" fmla="*/ 964737 h 4939827"/>
              <a:gd name="connsiteX80" fmla="*/ 12055766 w 12192000"/>
              <a:gd name="connsiteY80" fmla="*/ 991268 h 4939827"/>
              <a:gd name="connsiteX81" fmla="*/ 12171539 w 12192000"/>
              <a:gd name="connsiteY81" fmla="*/ 995427 h 4939827"/>
              <a:gd name="connsiteX82" fmla="*/ 12187831 w 12192000"/>
              <a:gd name="connsiteY82" fmla="*/ 996580 h 4939827"/>
              <a:gd name="connsiteX83" fmla="*/ 12192000 w 12192000"/>
              <a:gd name="connsiteY83" fmla="*/ 996726 h 4939827"/>
              <a:gd name="connsiteX84" fmla="*/ 12192000 w 12192000"/>
              <a:gd name="connsiteY84" fmla="*/ 4939827 h 4939827"/>
              <a:gd name="connsiteX85" fmla="*/ 0 w 12192000"/>
              <a:gd name="connsiteY85" fmla="*/ 4939827 h 4939827"/>
              <a:gd name="connsiteX86" fmla="*/ 0 w 12192000"/>
              <a:gd name="connsiteY86" fmla="*/ 512043 h 4939827"/>
              <a:gd name="connsiteX87" fmla="*/ 7381 w 12192000"/>
              <a:gd name="connsiteY87" fmla="*/ 512580 h 4939827"/>
              <a:gd name="connsiteX88" fmla="*/ 100029 w 12192000"/>
              <a:gd name="connsiteY88" fmla="*/ 504758 h 4939827"/>
              <a:gd name="connsiteX89" fmla="*/ 155244 w 12192000"/>
              <a:gd name="connsiteY89" fmla="*/ 525130 h 4939827"/>
              <a:gd name="connsiteX90" fmla="*/ 254366 w 12192000"/>
              <a:gd name="connsiteY90" fmla="*/ 534449 h 4939827"/>
              <a:gd name="connsiteX91" fmla="*/ 447292 w 12192000"/>
              <a:gd name="connsiteY91" fmla="*/ 542725 h 4939827"/>
              <a:gd name="connsiteX92" fmla="*/ 628105 w 12192000"/>
              <a:gd name="connsiteY92" fmla="*/ 547853 h 4939827"/>
              <a:gd name="connsiteX93" fmla="*/ 783146 w 12192000"/>
              <a:gd name="connsiteY93" fmla="*/ 591799 h 4939827"/>
              <a:gd name="connsiteX94" fmla="*/ 1043676 w 12192000"/>
              <a:gd name="connsiteY94" fmla="*/ 591887 h 4939827"/>
              <a:gd name="connsiteX95" fmla="*/ 1281816 w 12192000"/>
              <a:gd name="connsiteY95" fmla="*/ 520946 h 4939827"/>
              <a:gd name="connsiteX96" fmla="*/ 1486347 w 12192000"/>
              <a:gd name="connsiteY96" fmla="*/ 487310 h 4939827"/>
              <a:gd name="connsiteX97" fmla="*/ 1568079 w 12192000"/>
              <a:gd name="connsiteY97" fmla="*/ 462531 h 4939827"/>
              <a:gd name="connsiteX98" fmla="*/ 1622516 w 12192000"/>
              <a:gd name="connsiteY98" fmla="*/ 466058 h 4939827"/>
              <a:gd name="connsiteX99" fmla="*/ 1655457 w 12192000"/>
              <a:gd name="connsiteY99" fmla="*/ 465359 h 4939827"/>
              <a:gd name="connsiteX100" fmla="*/ 1717454 w 12192000"/>
              <a:gd name="connsiteY100" fmla="*/ 417203 h 4939827"/>
              <a:gd name="connsiteX101" fmla="*/ 1913794 w 12192000"/>
              <a:gd name="connsiteY101" fmla="*/ 365255 h 4939827"/>
              <a:gd name="connsiteX102" fmla="*/ 2129762 w 12192000"/>
              <a:gd name="connsiteY102" fmla="*/ 367832 h 4939827"/>
              <a:gd name="connsiteX103" fmla="*/ 2376970 w 12192000"/>
              <a:gd name="connsiteY103" fmla="*/ 350129 h 4939827"/>
              <a:gd name="connsiteX104" fmla="*/ 2480155 w 12192000"/>
              <a:gd name="connsiteY104" fmla="*/ 359227 h 4939827"/>
              <a:gd name="connsiteX105" fmla="*/ 2586782 w 12192000"/>
              <a:gd name="connsiteY105" fmla="*/ 339352 h 4939827"/>
              <a:gd name="connsiteX106" fmla="*/ 2679617 w 12192000"/>
              <a:gd name="connsiteY106" fmla="*/ 305383 h 4939827"/>
              <a:gd name="connsiteX107" fmla="*/ 2788947 w 12192000"/>
              <a:gd name="connsiteY107" fmla="*/ 250375 h 4939827"/>
              <a:gd name="connsiteX108" fmla="*/ 2965530 w 12192000"/>
              <a:gd name="connsiteY108" fmla="*/ 245958 h 4939827"/>
              <a:gd name="connsiteX109" fmla="*/ 3103677 w 12192000"/>
              <a:gd name="connsiteY109" fmla="*/ 209527 h 4939827"/>
              <a:gd name="connsiteX110" fmla="*/ 3126759 w 12192000"/>
              <a:gd name="connsiteY110" fmla="*/ 211226 h 4939827"/>
              <a:gd name="connsiteX111" fmla="*/ 3164020 w 12192000"/>
              <a:gd name="connsiteY111" fmla="*/ 212779 h 4939827"/>
              <a:gd name="connsiteX112" fmla="*/ 3285019 w 12192000"/>
              <a:gd name="connsiteY112" fmla="*/ 220535 h 4939827"/>
              <a:gd name="connsiteX113" fmla="*/ 3365154 w 12192000"/>
              <a:gd name="connsiteY113" fmla="*/ 226416 h 4939827"/>
              <a:gd name="connsiteX114" fmla="*/ 3367507 w 12192000"/>
              <a:gd name="connsiteY114" fmla="*/ 225416 h 4939827"/>
              <a:gd name="connsiteX115" fmla="*/ 3387567 w 12192000"/>
              <a:gd name="connsiteY115" fmla="*/ 227103 h 4939827"/>
              <a:gd name="connsiteX116" fmla="*/ 3498001 w 12192000"/>
              <a:gd name="connsiteY116" fmla="*/ 231941 h 4939827"/>
              <a:gd name="connsiteX117" fmla="*/ 3561557 w 12192000"/>
              <a:gd name="connsiteY117" fmla="*/ 228095 h 4939827"/>
              <a:gd name="connsiteX118" fmla="*/ 3611920 w 12192000"/>
              <a:gd name="connsiteY118" fmla="*/ 218094 h 4939827"/>
              <a:gd name="connsiteX119" fmla="*/ 3620528 w 12192000"/>
              <a:gd name="connsiteY119" fmla="*/ 218788 h 4939827"/>
              <a:gd name="connsiteX120" fmla="*/ 3620766 w 12192000"/>
              <a:gd name="connsiteY120" fmla="*/ 218511 h 4939827"/>
              <a:gd name="connsiteX121" fmla="*/ 3629977 w 12192000"/>
              <a:gd name="connsiteY121" fmla="*/ 218664 h 4939827"/>
              <a:gd name="connsiteX122" fmla="*/ 3636217 w 12192000"/>
              <a:gd name="connsiteY122" fmla="*/ 220048 h 4939827"/>
              <a:gd name="connsiteX123" fmla="*/ 3709484 w 12192000"/>
              <a:gd name="connsiteY123" fmla="*/ 186927 h 4939827"/>
              <a:gd name="connsiteX124" fmla="*/ 3761342 w 12192000"/>
              <a:gd name="connsiteY124" fmla="*/ 177474 h 4939827"/>
              <a:gd name="connsiteX125" fmla="*/ 3799748 w 12192000"/>
              <a:gd name="connsiteY125" fmla="*/ 167154 h 4939827"/>
              <a:gd name="connsiteX126" fmla="*/ 3922756 w 12192000"/>
              <a:gd name="connsiteY126" fmla="*/ 194044 h 4939827"/>
              <a:gd name="connsiteX127" fmla="*/ 4028476 w 12192000"/>
              <a:gd name="connsiteY127" fmla="*/ 223679 h 4939827"/>
              <a:gd name="connsiteX128" fmla="*/ 4191582 w 12192000"/>
              <a:gd name="connsiteY128" fmla="*/ 238952 h 4939827"/>
              <a:gd name="connsiteX129" fmla="*/ 4251024 w 12192000"/>
              <a:gd name="connsiteY129" fmla="*/ 240874 h 4939827"/>
              <a:gd name="connsiteX130" fmla="*/ 4355275 w 12192000"/>
              <a:gd name="connsiteY130" fmla="*/ 260205 h 4939827"/>
              <a:gd name="connsiteX131" fmla="*/ 4423807 w 12192000"/>
              <a:gd name="connsiteY131" fmla="*/ 270366 h 4939827"/>
              <a:gd name="connsiteX132" fmla="*/ 4558432 w 12192000"/>
              <a:gd name="connsiteY132" fmla="*/ 269194 h 4939827"/>
              <a:gd name="connsiteX133" fmla="*/ 4635061 w 12192000"/>
              <a:gd name="connsiteY133" fmla="*/ 280682 h 4939827"/>
              <a:gd name="connsiteX134" fmla="*/ 4807427 w 12192000"/>
              <a:gd name="connsiteY134" fmla="*/ 276835 h 4939827"/>
              <a:gd name="connsiteX135" fmla="*/ 5028933 w 12192000"/>
              <a:gd name="connsiteY135" fmla="*/ 183887 h 4939827"/>
              <a:gd name="connsiteX136" fmla="*/ 5093642 w 12192000"/>
              <a:gd name="connsiteY136" fmla="*/ 177214 h 4939827"/>
              <a:gd name="connsiteX137" fmla="*/ 5102642 w 12192000"/>
              <a:gd name="connsiteY137" fmla="*/ 186816 h 4939827"/>
              <a:gd name="connsiteX138" fmla="*/ 5193590 w 12192000"/>
              <a:gd name="connsiteY138" fmla="*/ 156458 h 4939827"/>
              <a:gd name="connsiteX139" fmla="*/ 5323922 w 12192000"/>
              <a:gd name="connsiteY139" fmla="*/ 146332 h 4939827"/>
              <a:gd name="connsiteX140" fmla="*/ 5421860 w 12192000"/>
              <a:gd name="connsiteY140" fmla="*/ 167298 h 4939827"/>
              <a:gd name="connsiteX141" fmla="*/ 5476948 w 12192000"/>
              <a:gd name="connsiteY141" fmla="*/ 173249 h 4939827"/>
              <a:gd name="connsiteX142" fmla="*/ 5516842 w 12192000"/>
              <a:gd name="connsiteY142" fmla="*/ 184018 h 4939827"/>
              <a:gd name="connsiteX143" fmla="*/ 5619415 w 12192000"/>
              <a:gd name="connsiteY143" fmla="*/ 176781 h 4939827"/>
              <a:gd name="connsiteX144" fmla="*/ 5789867 w 12192000"/>
              <a:gd name="connsiteY144" fmla="*/ 150304 h 4939827"/>
              <a:gd name="connsiteX145" fmla="*/ 5825953 w 12192000"/>
              <a:gd name="connsiteY145" fmla="*/ 147907 h 4939827"/>
              <a:gd name="connsiteX146" fmla="*/ 5856168 w 12192000"/>
              <a:gd name="connsiteY146" fmla="*/ 158719 h 4939827"/>
              <a:gd name="connsiteX147" fmla="*/ 5862476 w 12192000"/>
              <a:gd name="connsiteY147" fmla="*/ 172447 h 4939827"/>
              <a:gd name="connsiteX148" fmla="*/ 5882195 w 12192000"/>
              <a:gd name="connsiteY148" fmla="*/ 173195 h 4939827"/>
              <a:gd name="connsiteX149" fmla="*/ 5952585 w 12192000"/>
              <a:gd name="connsiteY149" fmla="*/ 161012 h 4939827"/>
              <a:gd name="connsiteX150" fmla="*/ 6001964 w 12192000"/>
              <a:gd name="connsiteY150" fmla="*/ 154786 h 4939827"/>
              <a:gd name="connsiteX151" fmla="*/ 6184207 w 12192000"/>
              <a:gd name="connsiteY151" fmla="*/ 132658 h 4939827"/>
              <a:gd name="connsiteX152" fmla="*/ 6415830 w 12192000"/>
              <a:gd name="connsiteY152" fmla="*/ 136006 h 4939827"/>
              <a:gd name="connsiteX153" fmla="*/ 6756965 w 12192000"/>
              <a:gd name="connsiteY153" fmla="*/ 57636 h 4939827"/>
              <a:gd name="connsiteX154" fmla="*/ 6819400 w 12192000"/>
              <a:gd name="connsiteY154" fmla="*/ 30742 h 4939827"/>
              <a:gd name="connsiteX155" fmla="*/ 6986370 w 12192000"/>
              <a:gd name="connsiteY155" fmla="*/ 12659 h 4939827"/>
              <a:gd name="connsiteX156" fmla="*/ 6989536 w 12192000"/>
              <a:gd name="connsiteY156" fmla="*/ 14528 h 4939827"/>
              <a:gd name="connsiteX157" fmla="*/ 7015933 w 12192000"/>
              <a:gd name="connsiteY157" fmla="*/ 9653 h 4939827"/>
              <a:gd name="connsiteX158" fmla="*/ 7020592 w 12192000"/>
              <a:gd name="connsiteY158" fmla="*/ 1651 h 4939827"/>
              <a:gd name="connsiteX159" fmla="*/ 7025905 w 12192000"/>
              <a:gd name="connsiteY159"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732750 w 12192000"/>
              <a:gd name="connsiteY13" fmla="*/ 145456 h 4939827"/>
              <a:gd name="connsiteX14" fmla="*/ 7785900 w 12192000"/>
              <a:gd name="connsiteY14" fmla="*/ 154493 h 4939827"/>
              <a:gd name="connsiteX15" fmla="*/ 7952584 w 12192000"/>
              <a:gd name="connsiteY15" fmla="*/ 170181 h 4939827"/>
              <a:gd name="connsiteX16" fmla="*/ 8009534 w 12192000"/>
              <a:gd name="connsiteY16" fmla="*/ 176441 h 4939827"/>
              <a:gd name="connsiteX17" fmla="*/ 8058681 w 12192000"/>
              <a:gd name="connsiteY17" fmla="*/ 219431 h 4939827"/>
              <a:gd name="connsiteX18" fmla="*/ 8126175 w 12192000"/>
              <a:gd name="connsiteY18" fmla="*/ 240005 h 4939827"/>
              <a:gd name="connsiteX19" fmla="*/ 8166439 w 12192000"/>
              <a:gd name="connsiteY19" fmla="*/ 252699 h 4939827"/>
              <a:gd name="connsiteX20" fmla="*/ 8281371 w 12192000"/>
              <a:gd name="connsiteY20" fmla="*/ 256875 h 4939827"/>
              <a:gd name="connsiteX21" fmla="*/ 8381609 w 12192000"/>
              <a:gd name="connsiteY21" fmla="*/ 240618 h 4939827"/>
              <a:gd name="connsiteX22" fmla="*/ 8406759 w 12192000"/>
              <a:gd name="connsiteY22" fmla="*/ 232517 h 4939827"/>
              <a:gd name="connsiteX23" fmla="*/ 8426506 w 12192000"/>
              <a:gd name="connsiteY23" fmla="*/ 241842 h 4939827"/>
              <a:gd name="connsiteX24" fmla="*/ 8427949 w 12192000"/>
              <a:gd name="connsiteY24" fmla="*/ 240981 h 4939827"/>
              <a:gd name="connsiteX25" fmla="*/ 8441468 w 12192000"/>
              <a:gd name="connsiteY25" fmla="*/ 241157 h 4939827"/>
              <a:gd name="connsiteX26" fmla="*/ 8565757 w 12192000"/>
              <a:gd name="connsiteY26" fmla="*/ 255317 h 4939827"/>
              <a:gd name="connsiteX27" fmla="*/ 8573171 w 12192000"/>
              <a:gd name="connsiteY27" fmla="*/ 258426 h 4939827"/>
              <a:gd name="connsiteX28" fmla="*/ 8573548 w 12192000"/>
              <a:gd name="connsiteY28" fmla="*/ 258241 h 4939827"/>
              <a:gd name="connsiteX29" fmla="*/ 8581827 w 12192000"/>
              <a:gd name="connsiteY29" fmla="*/ 261028 h 4939827"/>
              <a:gd name="connsiteX30" fmla="*/ 8586687 w 12192000"/>
              <a:gd name="connsiteY30" fmla="*/ 264089 h 4939827"/>
              <a:gd name="connsiteX31" fmla="*/ 8672650 w 12192000"/>
              <a:gd name="connsiteY31" fmla="*/ 254821 h 4939827"/>
              <a:gd name="connsiteX32" fmla="*/ 8785543 w 12192000"/>
              <a:gd name="connsiteY32" fmla="*/ 263406 h 4939827"/>
              <a:gd name="connsiteX33" fmla="*/ 8830588 w 12192000"/>
              <a:gd name="connsiteY33" fmla="*/ 265483 h 4939827"/>
              <a:gd name="connsiteX34" fmla="*/ 8905142 w 12192000"/>
              <a:gd name="connsiteY34" fmla="*/ 264958 h 4939827"/>
              <a:gd name="connsiteX35" fmla="*/ 8968582 w 12192000"/>
              <a:gd name="connsiteY35" fmla="*/ 262728 h 4939827"/>
              <a:gd name="connsiteX36" fmla="*/ 8972994 w 12192000"/>
              <a:gd name="connsiteY36" fmla="*/ 263284 h 4939827"/>
              <a:gd name="connsiteX37" fmla="*/ 9004605 w 12192000"/>
              <a:gd name="connsiteY37" fmla="*/ 258041 h 4939827"/>
              <a:gd name="connsiteX38" fmla="*/ 9016165 w 12192000"/>
              <a:gd name="connsiteY38" fmla="*/ 261258 h 4939827"/>
              <a:gd name="connsiteX39" fmla="*/ 9043297 w 12192000"/>
              <a:gd name="connsiteY39" fmla="*/ 281547 h 4939827"/>
              <a:gd name="connsiteX40" fmla="*/ 9048315 w 12192000"/>
              <a:gd name="connsiteY40" fmla="*/ 279264 h 4939827"/>
              <a:gd name="connsiteX41" fmla="*/ 9054706 w 12192000"/>
              <a:gd name="connsiteY41" fmla="*/ 278538 h 4939827"/>
              <a:gd name="connsiteX42" fmla="*/ 9070919 w 12192000"/>
              <a:gd name="connsiteY42" fmla="*/ 281810 h 4939827"/>
              <a:gd name="connsiteX43" fmla="*/ 9076813 w 12192000"/>
              <a:gd name="connsiteY43" fmla="*/ 283909 h 4939827"/>
              <a:gd name="connsiteX44" fmla="*/ 9085871 w 12192000"/>
              <a:gd name="connsiteY44" fmla="*/ 285133 h 4939827"/>
              <a:gd name="connsiteX45" fmla="*/ 9086159 w 12192000"/>
              <a:gd name="connsiteY45" fmla="*/ 284887 h 4939827"/>
              <a:gd name="connsiteX46" fmla="*/ 9134606 w 12192000"/>
              <a:gd name="connsiteY46" fmla="*/ 288168 h 4939827"/>
              <a:gd name="connsiteX47" fmla="*/ 9195590 w 12192000"/>
              <a:gd name="connsiteY47" fmla="*/ 279568 h 4939827"/>
              <a:gd name="connsiteX48" fmla="*/ 9219336 w 12192000"/>
              <a:gd name="connsiteY48" fmla="*/ 278133 h 4939827"/>
              <a:gd name="connsiteX49" fmla="*/ 9232362 w 12192000"/>
              <a:gd name="connsiteY49" fmla="*/ 275894 h 4939827"/>
              <a:gd name="connsiteX50" fmla="*/ 9283638 w 12192000"/>
              <a:gd name="connsiteY50" fmla="*/ 299924 h 4939827"/>
              <a:gd name="connsiteX51" fmla="*/ 9371484 w 12192000"/>
              <a:gd name="connsiteY51" fmla="*/ 329634 h 4939827"/>
              <a:gd name="connsiteX52" fmla="*/ 9404829 w 12192000"/>
              <a:gd name="connsiteY52" fmla="*/ 339038 h 4939827"/>
              <a:gd name="connsiteX53" fmla="*/ 9427021 w 12192000"/>
              <a:gd name="connsiteY53" fmla="*/ 358784 h 4939827"/>
              <a:gd name="connsiteX54" fmla="*/ 9670844 w 12192000"/>
              <a:gd name="connsiteY54" fmla="*/ 405128 h 4939827"/>
              <a:gd name="connsiteX55" fmla="*/ 9816083 w 12192000"/>
              <a:gd name="connsiteY55" fmla="*/ 416573 h 4939827"/>
              <a:gd name="connsiteX56" fmla="*/ 9936741 w 12192000"/>
              <a:gd name="connsiteY56" fmla="*/ 437044 h 4939827"/>
              <a:gd name="connsiteX57" fmla="*/ 10050093 w 12192000"/>
              <a:gd name="connsiteY57" fmla="*/ 443783 h 4939827"/>
              <a:gd name="connsiteX58" fmla="*/ 10130090 w 12192000"/>
              <a:gd name="connsiteY58" fmla="*/ 459520 h 4939827"/>
              <a:gd name="connsiteX59" fmla="*/ 10173456 w 12192000"/>
              <a:gd name="connsiteY59" fmla="*/ 457749 h 4939827"/>
              <a:gd name="connsiteX60" fmla="*/ 10218232 w 12192000"/>
              <a:gd name="connsiteY60" fmla="*/ 459820 h 4939827"/>
              <a:gd name="connsiteX61" fmla="*/ 10354176 w 12192000"/>
              <a:gd name="connsiteY61" fmla="*/ 471377 h 4939827"/>
              <a:gd name="connsiteX62" fmla="*/ 10430681 w 12192000"/>
              <a:gd name="connsiteY62" fmla="*/ 481226 h 4939827"/>
              <a:gd name="connsiteX63" fmla="*/ 10478169 w 12192000"/>
              <a:gd name="connsiteY63" fmla="*/ 481774 h 4939827"/>
              <a:gd name="connsiteX64" fmla="*/ 10540907 w 12192000"/>
              <a:gd name="connsiteY64" fmla="*/ 485607 h 4939827"/>
              <a:gd name="connsiteX65" fmla="*/ 10614941 w 12192000"/>
              <a:gd name="connsiteY65" fmla="*/ 487592 h 4939827"/>
              <a:gd name="connsiteX66" fmla="*/ 10674098 w 12192000"/>
              <a:gd name="connsiteY66" fmla="*/ 521656 h 4939827"/>
              <a:gd name="connsiteX67" fmla="*/ 10874834 w 12192000"/>
              <a:gd name="connsiteY67" fmla="*/ 574867 h 4939827"/>
              <a:gd name="connsiteX68" fmla="*/ 10944981 w 12192000"/>
              <a:gd name="connsiteY68" fmla="*/ 615042 h 4939827"/>
              <a:gd name="connsiteX69" fmla="*/ 11006376 w 12192000"/>
              <a:gd name="connsiteY69" fmla="*/ 645957 h 4939827"/>
              <a:gd name="connsiteX70" fmla="*/ 11076308 w 12192000"/>
              <a:gd name="connsiteY70" fmla="*/ 675698 h 4939827"/>
              <a:gd name="connsiteX71" fmla="*/ 11148789 w 12192000"/>
              <a:gd name="connsiteY71" fmla="*/ 685041 h 4939827"/>
              <a:gd name="connsiteX72" fmla="*/ 11249129 w 12192000"/>
              <a:gd name="connsiteY72" fmla="*/ 684218 h 4939827"/>
              <a:gd name="connsiteX73" fmla="*/ 11299915 w 12192000"/>
              <a:gd name="connsiteY73" fmla="*/ 692177 h 4939827"/>
              <a:gd name="connsiteX74" fmla="*/ 11386973 w 12192000"/>
              <a:gd name="connsiteY74" fmla="*/ 708209 h 4939827"/>
              <a:gd name="connsiteX75" fmla="*/ 11500105 w 12192000"/>
              <a:gd name="connsiteY75" fmla="*/ 735014 h 4939827"/>
              <a:gd name="connsiteX76" fmla="*/ 11621735 w 12192000"/>
              <a:gd name="connsiteY76" fmla="*/ 789584 h 4939827"/>
              <a:gd name="connsiteX77" fmla="*/ 11691200 w 12192000"/>
              <a:gd name="connsiteY77" fmla="*/ 867902 h 4939827"/>
              <a:gd name="connsiteX78" fmla="*/ 11819427 w 12192000"/>
              <a:gd name="connsiteY78" fmla="*/ 911634 h 4939827"/>
              <a:gd name="connsiteX79" fmla="*/ 11969720 w 12192000"/>
              <a:gd name="connsiteY79" fmla="*/ 964737 h 4939827"/>
              <a:gd name="connsiteX80" fmla="*/ 12055766 w 12192000"/>
              <a:gd name="connsiteY80" fmla="*/ 991268 h 4939827"/>
              <a:gd name="connsiteX81" fmla="*/ 12171539 w 12192000"/>
              <a:gd name="connsiteY81" fmla="*/ 995427 h 4939827"/>
              <a:gd name="connsiteX82" fmla="*/ 12187831 w 12192000"/>
              <a:gd name="connsiteY82" fmla="*/ 996580 h 4939827"/>
              <a:gd name="connsiteX83" fmla="*/ 12192000 w 12192000"/>
              <a:gd name="connsiteY83" fmla="*/ 996726 h 4939827"/>
              <a:gd name="connsiteX84" fmla="*/ 12192000 w 12192000"/>
              <a:gd name="connsiteY84" fmla="*/ 4939827 h 4939827"/>
              <a:gd name="connsiteX85" fmla="*/ 0 w 12192000"/>
              <a:gd name="connsiteY85" fmla="*/ 4939827 h 4939827"/>
              <a:gd name="connsiteX86" fmla="*/ 0 w 12192000"/>
              <a:gd name="connsiteY86" fmla="*/ 512043 h 4939827"/>
              <a:gd name="connsiteX87" fmla="*/ 7381 w 12192000"/>
              <a:gd name="connsiteY87" fmla="*/ 512580 h 4939827"/>
              <a:gd name="connsiteX88" fmla="*/ 100029 w 12192000"/>
              <a:gd name="connsiteY88" fmla="*/ 504758 h 4939827"/>
              <a:gd name="connsiteX89" fmla="*/ 155244 w 12192000"/>
              <a:gd name="connsiteY89" fmla="*/ 525130 h 4939827"/>
              <a:gd name="connsiteX90" fmla="*/ 254366 w 12192000"/>
              <a:gd name="connsiteY90" fmla="*/ 534449 h 4939827"/>
              <a:gd name="connsiteX91" fmla="*/ 447292 w 12192000"/>
              <a:gd name="connsiteY91" fmla="*/ 542725 h 4939827"/>
              <a:gd name="connsiteX92" fmla="*/ 628105 w 12192000"/>
              <a:gd name="connsiteY92" fmla="*/ 547853 h 4939827"/>
              <a:gd name="connsiteX93" fmla="*/ 783146 w 12192000"/>
              <a:gd name="connsiteY93" fmla="*/ 591799 h 4939827"/>
              <a:gd name="connsiteX94" fmla="*/ 1043676 w 12192000"/>
              <a:gd name="connsiteY94" fmla="*/ 591887 h 4939827"/>
              <a:gd name="connsiteX95" fmla="*/ 1281816 w 12192000"/>
              <a:gd name="connsiteY95" fmla="*/ 520946 h 4939827"/>
              <a:gd name="connsiteX96" fmla="*/ 1486347 w 12192000"/>
              <a:gd name="connsiteY96" fmla="*/ 487310 h 4939827"/>
              <a:gd name="connsiteX97" fmla="*/ 1568079 w 12192000"/>
              <a:gd name="connsiteY97" fmla="*/ 462531 h 4939827"/>
              <a:gd name="connsiteX98" fmla="*/ 1622516 w 12192000"/>
              <a:gd name="connsiteY98" fmla="*/ 466058 h 4939827"/>
              <a:gd name="connsiteX99" fmla="*/ 1655457 w 12192000"/>
              <a:gd name="connsiteY99" fmla="*/ 465359 h 4939827"/>
              <a:gd name="connsiteX100" fmla="*/ 1717454 w 12192000"/>
              <a:gd name="connsiteY100" fmla="*/ 417203 h 4939827"/>
              <a:gd name="connsiteX101" fmla="*/ 1913794 w 12192000"/>
              <a:gd name="connsiteY101" fmla="*/ 365255 h 4939827"/>
              <a:gd name="connsiteX102" fmla="*/ 2129762 w 12192000"/>
              <a:gd name="connsiteY102" fmla="*/ 367832 h 4939827"/>
              <a:gd name="connsiteX103" fmla="*/ 2376970 w 12192000"/>
              <a:gd name="connsiteY103" fmla="*/ 350129 h 4939827"/>
              <a:gd name="connsiteX104" fmla="*/ 2480155 w 12192000"/>
              <a:gd name="connsiteY104" fmla="*/ 359227 h 4939827"/>
              <a:gd name="connsiteX105" fmla="*/ 2586782 w 12192000"/>
              <a:gd name="connsiteY105" fmla="*/ 339352 h 4939827"/>
              <a:gd name="connsiteX106" fmla="*/ 2679617 w 12192000"/>
              <a:gd name="connsiteY106" fmla="*/ 305383 h 4939827"/>
              <a:gd name="connsiteX107" fmla="*/ 2788947 w 12192000"/>
              <a:gd name="connsiteY107" fmla="*/ 250375 h 4939827"/>
              <a:gd name="connsiteX108" fmla="*/ 2965530 w 12192000"/>
              <a:gd name="connsiteY108" fmla="*/ 245958 h 4939827"/>
              <a:gd name="connsiteX109" fmla="*/ 3103677 w 12192000"/>
              <a:gd name="connsiteY109" fmla="*/ 209527 h 4939827"/>
              <a:gd name="connsiteX110" fmla="*/ 3126759 w 12192000"/>
              <a:gd name="connsiteY110" fmla="*/ 211226 h 4939827"/>
              <a:gd name="connsiteX111" fmla="*/ 3164020 w 12192000"/>
              <a:gd name="connsiteY111" fmla="*/ 212779 h 4939827"/>
              <a:gd name="connsiteX112" fmla="*/ 3285019 w 12192000"/>
              <a:gd name="connsiteY112" fmla="*/ 220535 h 4939827"/>
              <a:gd name="connsiteX113" fmla="*/ 3365154 w 12192000"/>
              <a:gd name="connsiteY113" fmla="*/ 226416 h 4939827"/>
              <a:gd name="connsiteX114" fmla="*/ 3367507 w 12192000"/>
              <a:gd name="connsiteY114" fmla="*/ 225416 h 4939827"/>
              <a:gd name="connsiteX115" fmla="*/ 3387567 w 12192000"/>
              <a:gd name="connsiteY115" fmla="*/ 227103 h 4939827"/>
              <a:gd name="connsiteX116" fmla="*/ 3498001 w 12192000"/>
              <a:gd name="connsiteY116" fmla="*/ 231941 h 4939827"/>
              <a:gd name="connsiteX117" fmla="*/ 3561557 w 12192000"/>
              <a:gd name="connsiteY117" fmla="*/ 228095 h 4939827"/>
              <a:gd name="connsiteX118" fmla="*/ 3611920 w 12192000"/>
              <a:gd name="connsiteY118" fmla="*/ 218094 h 4939827"/>
              <a:gd name="connsiteX119" fmla="*/ 3620528 w 12192000"/>
              <a:gd name="connsiteY119" fmla="*/ 218788 h 4939827"/>
              <a:gd name="connsiteX120" fmla="*/ 3620766 w 12192000"/>
              <a:gd name="connsiteY120" fmla="*/ 218511 h 4939827"/>
              <a:gd name="connsiteX121" fmla="*/ 3629977 w 12192000"/>
              <a:gd name="connsiteY121" fmla="*/ 218664 h 4939827"/>
              <a:gd name="connsiteX122" fmla="*/ 3636217 w 12192000"/>
              <a:gd name="connsiteY122" fmla="*/ 220048 h 4939827"/>
              <a:gd name="connsiteX123" fmla="*/ 3709484 w 12192000"/>
              <a:gd name="connsiteY123" fmla="*/ 186927 h 4939827"/>
              <a:gd name="connsiteX124" fmla="*/ 3761342 w 12192000"/>
              <a:gd name="connsiteY124" fmla="*/ 177474 h 4939827"/>
              <a:gd name="connsiteX125" fmla="*/ 3799748 w 12192000"/>
              <a:gd name="connsiteY125" fmla="*/ 167154 h 4939827"/>
              <a:gd name="connsiteX126" fmla="*/ 3922756 w 12192000"/>
              <a:gd name="connsiteY126" fmla="*/ 194044 h 4939827"/>
              <a:gd name="connsiteX127" fmla="*/ 4028476 w 12192000"/>
              <a:gd name="connsiteY127" fmla="*/ 223679 h 4939827"/>
              <a:gd name="connsiteX128" fmla="*/ 4191582 w 12192000"/>
              <a:gd name="connsiteY128" fmla="*/ 238952 h 4939827"/>
              <a:gd name="connsiteX129" fmla="*/ 4251024 w 12192000"/>
              <a:gd name="connsiteY129" fmla="*/ 240874 h 4939827"/>
              <a:gd name="connsiteX130" fmla="*/ 4355275 w 12192000"/>
              <a:gd name="connsiteY130" fmla="*/ 260205 h 4939827"/>
              <a:gd name="connsiteX131" fmla="*/ 4423807 w 12192000"/>
              <a:gd name="connsiteY131" fmla="*/ 270366 h 4939827"/>
              <a:gd name="connsiteX132" fmla="*/ 4558432 w 12192000"/>
              <a:gd name="connsiteY132" fmla="*/ 269194 h 4939827"/>
              <a:gd name="connsiteX133" fmla="*/ 4635061 w 12192000"/>
              <a:gd name="connsiteY133" fmla="*/ 280682 h 4939827"/>
              <a:gd name="connsiteX134" fmla="*/ 4807427 w 12192000"/>
              <a:gd name="connsiteY134" fmla="*/ 276835 h 4939827"/>
              <a:gd name="connsiteX135" fmla="*/ 5028933 w 12192000"/>
              <a:gd name="connsiteY135" fmla="*/ 183887 h 4939827"/>
              <a:gd name="connsiteX136" fmla="*/ 5093642 w 12192000"/>
              <a:gd name="connsiteY136" fmla="*/ 177214 h 4939827"/>
              <a:gd name="connsiteX137" fmla="*/ 5102642 w 12192000"/>
              <a:gd name="connsiteY137" fmla="*/ 186816 h 4939827"/>
              <a:gd name="connsiteX138" fmla="*/ 5193590 w 12192000"/>
              <a:gd name="connsiteY138" fmla="*/ 156458 h 4939827"/>
              <a:gd name="connsiteX139" fmla="*/ 5323922 w 12192000"/>
              <a:gd name="connsiteY139" fmla="*/ 146332 h 4939827"/>
              <a:gd name="connsiteX140" fmla="*/ 5421860 w 12192000"/>
              <a:gd name="connsiteY140" fmla="*/ 167298 h 4939827"/>
              <a:gd name="connsiteX141" fmla="*/ 5476948 w 12192000"/>
              <a:gd name="connsiteY141" fmla="*/ 173249 h 4939827"/>
              <a:gd name="connsiteX142" fmla="*/ 5516842 w 12192000"/>
              <a:gd name="connsiteY142" fmla="*/ 184018 h 4939827"/>
              <a:gd name="connsiteX143" fmla="*/ 5619415 w 12192000"/>
              <a:gd name="connsiteY143" fmla="*/ 176781 h 4939827"/>
              <a:gd name="connsiteX144" fmla="*/ 5789867 w 12192000"/>
              <a:gd name="connsiteY144" fmla="*/ 150304 h 4939827"/>
              <a:gd name="connsiteX145" fmla="*/ 5825953 w 12192000"/>
              <a:gd name="connsiteY145" fmla="*/ 147907 h 4939827"/>
              <a:gd name="connsiteX146" fmla="*/ 5856168 w 12192000"/>
              <a:gd name="connsiteY146" fmla="*/ 158719 h 4939827"/>
              <a:gd name="connsiteX147" fmla="*/ 5862476 w 12192000"/>
              <a:gd name="connsiteY147" fmla="*/ 172447 h 4939827"/>
              <a:gd name="connsiteX148" fmla="*/ 5882195 w 12192000"/>
              <a:gd name="connsiteY148" fmla="*/ 173195 h 4939827"/>
              <a:gd name="connsiteX149" fmla="*/ 5952585 w 12192000"/>
              <a:gd name="connsiteY149" fmla="*/ 161012 h 4939827"/>
              <a:gd name="connsiteX150" fmla="*/ 6001964 w 12192000"/>
              <a:gd name="connsiteY150" fmla="*/ 154786 h 4939827"/>
              <a:gd name="connsiteX151" fmla="*/ 6184207 w 12192000"/>
              <a:gd name="connsiteY151" fmla="*/ 132658 h 4939827"/>
              <a:gd name="connsiteX152" fmla="*/ 6415830 w 12192000"/>
              <a:gd name="connsiteY152" fmla="*/ 136006 h 4939827"/>
              <a:gd name="connsiteX153" fmla="*/ 6756965 w 12192000"/>
              <a:gd name="connsiteY153" fmla="*/ 57636 h 4939827"/>
              <a:gd name="connsiteX154" fmla="*/ 6819400 w 12192000"/>
              <a:gd name="connsiteY154" fmla="*/ 30742 h 4939827"/>
              <a:gd name="connsiteX155" fmla="*/ 6986370 w 12192000"/>
              <a:gd name="connsiteY155" fmla="*/ 12659 h 4939827"/>
              <a:gd name="connsiteX156" fmla="*/ 6989536 w 12192000"/>
              <a:gd name="connsiteY156" fmla="*/ 14528 h 4939827"/>
              <a:gd name="connsiteX157" fmla="*/ 7015933 w 12192000"/>
              <a:gd name="connsiteY157" fmla="*/ 9653 h 4939827"/>
              <a:gd name="connsiteX158" fmla="*/ 7020592 w 12192000"/>
              <a:gd name="connsiteY158" fmla="*/ 1651 h 4939827"/>
              <a:gd name="connsiteX159" fmla="*/ 7025905 w 12192000"/>
              <a:gd name="connsiteY159"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732750 w 12192000"/>
              <a:gd name="connsiteY13" fmla="*/ 145456 h 4939827"/>
              <a:gd name="connsiteX14" fmla="*/ 7785900 w 12192000"/>
              <a:gd name="connsiteY14" fmla="*/ 154493 h 4939827"/>
              <a:gd name="connsiteX15" fmla="*/ 7952584 w 12192000"/>
              <a:gd name="connsiteY15" fmla="*/ 170181 h 4939827"/>
              <a:gd name="connsiteX16" fmla="*/ 8009534 w 12192000"/>
              <a:gd name="connsiteY16" fmla="*/ 176441 h 4939827"/>
              <a:gd name="connsiteX17" fmla="*/ 8058681 w 12192000"/>
              <a:gd name="connsiteY17" fmla="*/ 219431 h 4939827"/>
              <a:gd name="connsiteX18" fmla="*/ 8126175 w 12192000"/>
              <a:gd name="connsiteY18" fmla="*/ 240005 h 4939827"/>
              <a:gd name="connsiteX19" fmla="*/ 8166439 w 12192000"/>
              <a:gd name="connsiteY19" fmla="*/ 252699 h 4939827"/>
              <a:gd name="connsiteX20" fmla="*/ 8281371 w 12192000"/>
              <a:gd name="connsiteY20" fmla="*/ 256875 h 4939827"/>
              <a:gd name="connsiteX21" fmla="*/ 8381609 w 12192000"/>
              <a:gd name="connsiteY21" fmla="*/ 240618 h 4939827"/>
              <a:gd name="connsiteX22" fmla="*/ 8406759 w 12192000"/>
              <a:gd name="connsiteY22" fmla="*/ 232517 h 4939827"/>
              <a:gd name="connsiteX23" fmla="*/ 8426506 w 12192000"/>
              <a:gd name="connsiteY23" fmla="*/ 241842 h 4939827"/>
              <a:gd name="connsiteX24" fmla="*/ 8427949 w 12192000"/>
              <a:gd name="connsiteY24" fmla="*/ 240981 h 4939827"/>
              <a:gd name="connsiteX25" fmla="*/ 8441468 w 12192000"/>
              <a:gd name="connsiteY25" fmla="*/ 241157 h 4939827"/>
              <a:gd name="connsiteX26" fmla="*/ 8565757 w 12192000"/>
              <a:gd name="connsiteY26" fmla="*/ 255317 h 4939827"/>
              <a:gd name="connsiteX27" fmla="*/ 8573171 w 12192000"/>
              <a:gd name="connsiteY27" fmla="*/ 258426 h 4939827"/>
              <a:gd name="connsiteX28" fmla="*/ 8573548 w 12192000"/>
              <a:gd name="connsiteY28" fmla="*/ 258241 h 4939827"/>
              <a:gd name="connsiteX29" fmla="*/ 8581827 w 12192000"/>
              <a:gd name="connsiteY29" fmla="*/ 261028 h 4939827"/>
              <a:gd name="connsiteX30" fmla="*/ 8672650 w 12192000"/>
              <a:gd name="connsiteY30" fmla="*/ 254821 h 4939827"/>
              <a:gd name="connsiteX31" fmla="*/ 8785543 w 12192000"/>
              <a:gd name="connsiteY31" fmla="*/ 263406 h 4939827"/>
              <a:gd name="connsiteX32" fmla="*/ 8830588 w 12192000"/>
              <a:gd name="connsiteY32" fmla="*/ 265483 h 4939827"/>
              <a:gd name="connsiteX33" fmla="*/ 8905142 w 12192000"/>
              <a:gd name="connsiteY33" fmla="*/ 264958 h 4939827"/>
              <a:gd name="connsiteX34" fmla="*/ 8968582 w 12192000"/>
              <a:gd name="connsiteY34" fmla="*/ 262728 h 4939827"/>
              <a:gd name="connsiteX35" fmla="*/ 8972994 w 12192000"/>
              <a:gd name="connsiteY35" fmla="*/ 263284 h 4939827"/>
              <a:gd name="connsiteX36" fmla="*/ 9004605 w 12192000"/>
              <a:gd name="connsiteY36" fmla="*/ 258041 h 4939827"/>
              <a:gd name="connsiteX37" fmla="*/ 9016165 w 12192000"/>
              <a:gd name="connsiteY37" fmla="*/ 261258 h 4939827"/>
              <a:gd name="connsiteX38" fmla="*/ 9043297 w 12192000"/>
              <a:gd name="connsiteY38" fmla="*/ 281547 h 4939827"/>
              <a:gd name="connsiteX39" fmla="*/ 9048315 w 12192000"/>
              <a:gd name="connsiteY39" fmla="*/ 279264 h 4939827"/>
              <a:gd name="connsiteX40" fmla="*/ 9054706 w 12192000"/>
              <a:gd name="connsiteY40" fmla="*/ 278538 h 4939827"/>
              <a:gd name="connsiteX41" fmla="*/ 9070919 w 12192000"/>
              <a:gd name="connsiteY41" fmla="*/ 281810 h 4939827"/>
              <a:gd name="connsiteX42" fmla="*/ 9076813 w 12192000"/>
              <a:gd name="connsiteY42" fmla="*/ 283909 h 4939827"/>
              <a:gd name="connsiteX43" fmla="*/ 9085871 w 12192000"/>
              <a:gd name="connsiteY43" fmla="*/ 285133 h 4939827"/>
              <a:gd name="connsiteX44" fmla="*/ 9086159 w 12192000"/>
              <a:gd name="connsiteY44" fmla="*/ 284887 h 4939827"/>
              <a:gd name="connsiteX45" fmla="*/ 9134606 w 12192000"/>
              <a:gd name="connsiteY45" fmla="*/ 288168 h 4939827"/>
              <a:gd name="connsiteX46" fmla="*/ 9195590 w 12192000"/>
              <a:gd name="connsiteY46" fmla="*/ 279568 h 4939827"/>
              <a:gd name="connsiteX47" fmla="*/ 9219336 w 12192000"/>
              <a:gd name="connsiteY47" fmla="*/ 278133 h 4939827"/>
              <a:gd name="connsiteX48" fmla="*/ 9232362 w 12192000"/>
              <a:gd name="connsiteY48" fmla="*/ 275894 h 4939827"/>
              <a:gd name="connsiteX49" fmla="*/ 9283638 w 12192000"/>
              <a:gd name="connsiteY49" fmla="*/ 299924 h 4939827"/>
              <a:gd name="connsiteX50" fmla="*/ 9371484 w 12192000"/>
              <a:gd name="connsiteY50" fmla="*/ 329634 h 4939827"/>
              <a:gd name="connsiteX51" fmla="*/ 9404829 w 12192000"/>
              <a:gd name="connsiteY51" fmla="*/ 339038 h 4939827"/>
              <a:gd name="connsiteX52" fmla="*/ 9427021 w 12192000"/>
              <a:gd name="connsiteY52" fmla="*/ 358784 h 4939827"/>
              <a:gd name="connsiteX53" fmla="*/ 9670844 w 12192000"/>
              <a:gd name="connsiteY53" fmla="*/ 405128 h 4939827"/>
              <a:gd name="connsiteX54" fmla="*/ 9816083 w 12192000"/>
              <a:gd name="connsiteY54" fmla="*/ 416573 h 4939827"/>
              <a:gd name="connsiteX55" fmla="*/ 9936741 w 12192000"/>
              <a:gd name="connsiteY55" fmla="*/ 437044 h 4939827"/>
              <a:gd name="connsiteX56" fmla="*/ 10050093 w 12192000"/>
              <a:gd name="connsiteY56" fmla="*/ 443783 h 4939827"/>
              <a:gd name="connsiteX57" fmla="*/ 10130090 w 12192000"/>
              <a:gd name="connsiteY57" fmla="*/ 459520 h 4939827"/>
              <a:gd name="connsiteX58" fmla="*/ 10173456 w 12192000"/>
              <a:gd name="connsiteY58" fmla="*/ 457749 h 4939827"/>
              <a:gd name="connsiteX59" fmla="*/ 10218232 w 12192000"/>
              <a:gd name="connsiteY59" fmla="*/ 459820 h 4939827"/>
              <a:gd name="connsiteX60" fmla="*/ 10354176 w 12192000"/>
              <a:gd name="connsiteY60" fmla="*/ 471377 h 4939827"/>
              <a:gd name="connsiteX61" fmla="*/ 10430681 w 12192000"/>
              <a:gd name="connsiteY61" fmla="*/ 481226 h 4939827"/>
              <a:gd name="connsiteX62" fmla="*/ 10478169 w 12192000"/>
              <a:gd name="connsiteY62" fmla="*/ 481774 h 4939827"/>
              <a:gd name="connsiteX63" fmla="*/ 10540907 w 12192000"/>
              <a:gd name="connsiteY63" fmla="*/ 485607 h 4939827"/>
              <a:gd name="connsiteX64" fmla="*/ 10614941 w 12192000"/>
              <a:gd name="connsiteY64" fmla="*/ 487592 h 4939827"/>
              <a:gd name="connsiteX65" fmla="*/ 10674098 w 12192000"/>
              <a:gd name="connsiteY65" fmla="*/ 521656 h 4939827"/>
              <a:gd name="connsiteX66" fmla="*/ 10874834 w 12192000"/>
              <a:gd name="connsiteY66" fmla="*/ 574867 h 4939827"/>
              <a:gd name="connsiteX67" fmla="*/ 10944981 w 12192000"/>
              <a:gd name="connsiteY67" fmla="*/ 615042 h 4939827"/>
              <a:gd name="connsiteX68" fmla="*/ 11006376 w 12192000"/>
              <a:gd name="connsiteY68" fmla="*/ 645957 h 4939827"/>
              <a:gd name="connsiteX69" fmla="*/ 11076308 w 12192000"/>
              <a:gd name="connsiteY69" fmla="*/ 675698 h 4939827"/>
              <a:gd name="connsiteX70" fmla="*/ 11148789 w 12192000"/>
              <a:gd name="connsiteY70" fmla="*/ 685041 h 4939827"/>
              <a:gd name="connsiteX71" fmla="*/ 11249129 w 12192000"/>
              <a:gd name="connsiteY71" fmla="*/ 684218 h 4939827"/>
              <a:gd name="connsiteX72" fmla="*/ 11299915 w 12192000"/>
              <a:gd name="connsiteY72" fmla="*/ 692177 h 4939827"/>
              <a:gd name="connsiteX73" fmla="*/ 11386973 w 12192000"/>
              <a:gd name="connsiteY73" fmla="*/ 708209 h 4939827"/>
              <a:gd name="connsiteX74" fmla="*/ 11500105 w 12192000"/>
              <a:gd name="connsiteY74" fmla="*/ 735014 h 4939827"/>
              <a:gd name="connsiteX75" fmla="*/ 11621735 w 12192000"/>
              <a:gd name="connsiteY75" fmla="*/ 789584 h 4939827"/>
              <a:gd name="connsiteX76" fmla="*/ 11691200 w 12192000"/>
              <a:gd name="connsiteY76" fmla="*/ 867902 h 4939827"/>
              <a:gd name="connsiteX77" fmla="*/ 11819427 w 12192000"/>
              <a:gd name="connsiteY77" fmla="*/ 911634 h 4939827"/>
              <a:gd name="connsiteX78" fmla="*/ 11969720 w 12192000"/>
              <a:gd name="connsiteY78" fmla="*/ 964737 h 4939827"/>
              <a:gd name="connsiteX79" fmla="*/ 12055766 w 12192000"/>
              <a:gd name="connsiteY79" fmla="*/ 991268 h 4939827"/>
              <a:gd name="connsiteX80" fmla="*/ 12171539 w 12192000"/>
              <a:gd name="connsiteY80" fmla="*/ 995427 h 4939827"/>
              <a:gd name="connsiteX81" fmla="*/ 12187831 w 12192000"/>
              <a:gd name="connsiteY81" fmla="*/ 996580 h 4939827"/>
              <a:gd name="connsiteX82" fmla="*/ 12192000 w 12192000"/>
              <a:gd name="connsiteY82" fmla="*/ 996726 h 4939827"/>
              <a:gd name="connsiteX83" fmla="*/ 12192000 w 12192000"/>
              <a:gd name="connsiteY83" fmla="*/ 4939827 h 4939827"/>
              <a:gd name="connsiteX84" fmla="*/ 0 w 12192000"/>
              <a:gd name="connsiteY84" fmla="*/ 4939827 h 4939827"/>
              <a:gd name="connsiteX85" fmla="*/ 0 w 12192000"/>
              <a:gd name="connsiteY85" fmla="*/ 512043 h 4939827"/>
              <a:gd name="connsiteX86" fmla="*/ 7381 w 12192000"/>
              <a:gd name="connsiteY86" fmla="*/ 512580 h 4939827"/>
              <a:gd name="connsiteX87" fmla="*/ 100029 w 12192000"/>
              <a:gd name="connsiteY87" fmla="*/ 504758 h 4939827"/>
              <a:gd name="connsiteX88" fmla="*/ 155244 w 12192000"/>
              <a:gd name="connsiteY88" fmla="*/ 525130 h 4939827"/>
              <a:gd name="connsiteX89" fmla="*/ 254366 w 12192000"/>
              <a:gd name="connsiteY89" fmla="*/ 534449 h 4939827"/>
              <a:gd name="connsiteX90" fmla="*/ 447292 w 12192000"/>
              <a:gd name="connsiteY90" fmla="*/ 542725 h 4939827"/>
              <a:gd name="connsiteX91" fmla="*/ 628105 w 12192000"/>
              <a:gd name="connsiteY91" fmla="*/ 547853 h 4939827"/>
              <a:gd name="connsiteX92" fmla="*/ 783146 w 12192000"/>
              <a:gd name="connsiteY92" fmla="*/ 591799 h 4939827"/>
              <a:gd name="connsiteX93" fmla="*/ 1043676 w 12192000"/>
              <a:gd name="connsiteY93" fmla="*/ 591887 h 4939827"/>
              <a:gd name="connsiteX94" fmla="*/ 1281816 w 12192000"/>
              <a:gd name="connsiteY94" fmla="*/ 520946 h 4939827"/>
              <a:gd name="connsiteX95" fmla="*/ 1486347 w 12192000"/>
              <a:gd name="connsiteY95" fmla="*/ 487310 h 4939827"/>
              <a:gd name="connsiteX96" fmla="*/ 1568079 w 12192000"/>
              <a:gd name="connsiteY96" fmla="*/ 462531 h 4939827"/>
              <a:gd name="connsiteX97" fmla="*/ 1622516 w 12192000"/>
              <a:gd name="connsiteY97" fmla="*/ 466058 h 4939827"/>
              <a:gd name="connsiteX98" fmla="*/ 1655457 w 12192000"/>
              <a:gd name="connsiteY98" fmla="*/ 465359 h 4939827"/>
              <a:gd name="connsiteX99" fmla="*/ 1717454 w 12192000"/>
              <a:gd name="connsiteY99" fmla="*/ 417203 h 4939827"/>
              <a:gd name="connsiteX100" fmla="*/ 1913794 w 12192000"/>
              <a:gd name="connsiteY100" fmla="*/ 365255 h 4939827"/>
              <a:gd name="connsiteX101" fmla="*/ 2129762 w 12192000"/>
              <a:gd name="connsiteY101" fmla="*/ 367832 h 4939827"/>
              <a:gd name="connsiteX102" fmla="*/ 2376970 w 12192000"/>
              <a:gd name="connsiteY102" fmla="*/ 350129 h 4939827"/>
              <a:gd name="connsiteX103" fmla="*/ 2480155 w 12192000"/>
              <a:gd name="connsiteY103" fmla="*/ 359227 h 4939827"/>
              <a:gd name="connsiteX104" fmla="*/ 2586782 w 12192000"/>
              <a:gd name="connsiteY104" fmla="*/ 339352 h 4939827"/>
              <a:gd name="connsiteX105" fmla="*/ 2679617 w 12192000"/>
              <a:gd name="connsiteY105" fmla="*/ 305383 h 4939827"/>
              <a:gd name="connsiteX106" fmla="*/ 2788947 w 12192000"/>
              <a:gd name="connsiteY106" fmla="*/ 250375 h 4939827"/>
              <a:gd name="connsiteX107" fmla="*/ 2965530 w 12192000"/>
              <a:gd name="connsiteY107" fmla="*/ 245958 h 4939827"/>
              <a:gd name="connsiteX108" fmla="*/ 3103677 w 12192000"/>
              <a:gd name="connsiteY108" fmla="*/ 209527 h 4939827"/>
              <a:gd name="connsiteX109" fmla="*/ 3126759 w 12192000"/>
              <a:gd name="connsiteY109" fmla="*/ 211226 h 4939827"/>
              <a:gd name="connsiteX110" fmla="*/ 3164020 w 12192000"/>
              <a:gd name="connsiteY110" fmla="*/ 212779 h 4939827"/>
              <a:gd name="connsiteX111" fmla="*/ 3285019 w 12192000"/>
              <a:gd name="connsiteY111" fmla="*/ 220535 h 4939827"/>
              <a:gd name="connsiteX112" fmla="*/ 3365154 w 12192000"/>
              <a:gd name="connsiteY112" fmla="*/ 226416 h 4939827"/>
              <a:gd name="connsiteX113" fmla="*/ 3367507 w 12192000"/>
              <a:gd name="connsiteY113" fmla="*/ 225416 h 4939827"/>
              <a:gd name="connsiteX114" fmla="*/ 3387567 w 12192000"/>
              <a:gd name="connsiteY114" fmla="*/ 227103 h 4939827"/>
              <a:gd name="connsiteX115" fmla="*/ 3498001 w 12192000"/>
              <a:gd name="connsiteY115" fmla="*/ 231941 h 4939827"/>
              <a:gd name="connsiteX116" fmla="*/ 3561557 w 12192000"/>
              <a:gd name="connsiteY116" fmla="*/ 228095 h 4939827"/>
              <a:gd name="connsiteX117" fmla="*/ 3611920 w 12192000"/>
              <a:gd name="connsiteY117" fmla="*/ 218094 h 4939827"/>
              <a:gd name="connsiteX118" fmla="*/ 3620528 w 12192000"/>
              <a:gd name="connsiteY118" fmla="*/ 218788 h 4939827"/>
              <a:gd name="connsiteX119" fmla="*/ 3620766 w 12192000"/>
              <a:gd name="connsiteY119" fmla="*/ 218511 h 4939827"/>
              <a:gd name="connsiteX120" fmla="*/ 3629977 w 12192000"/>
              <a:gd name="connsiteY120" fmla="*/ 218664 h 4939827"/>
              <a:gd name="connsiteX121" fmla="*/ 3636217 w 12192000"/>
              <a:gd name="connsiteY121" fmla="*/ 220048 h 4939827"/>
              <a:gd name="connsiteX122" fmla="*/ 3709484 w 12192000"/>
              <a:gd name="connsiteY122" fmla="*/ 186927 h 4939827"/>
              <a:gd name="connsiteX123" fmla="*/ 3761342 w 12192000"/>
              <a:gd name="connsiteY123" fmla="*/ 177474 h 4939827"/>
              <a:gd name="connsiteX124" fmla="*/ 3799748 w 12192000"/>
              <a:gd name="connsiteY124" fmla="*/ 167154 h 4939827"/>
              <a:gd name="connsiteX125" fmla="*/ 3922756 w 12192000"/>
              <a:gd name="connsiteY125" fmla="*/ 194044 h 4939827"/>
              <a:gd name="connsiteX126" fmla="*/ 4028476 w 12192000"/>
              <a:gd name="connsiteY126" fmla="*/ 223679 h 4939827"/>
              <a:gd name="connsiteX127" fmla="*/ 4191582 w 12192000"/>
              <a:gd name="connsiteY127" fmla="*/ 238952 h 4939827"/>
              <a:gd name="connsiteX128" fmla="*/ 4251024 w 12192000"/>
              <a:gd name="connsiteY128" fmla="*/ 240874 h 4939827"/>
              <a:gd name="connsiteX129" fmla="*/ 4355275 w 12192000"/>
              <a:gd name="connsiteY129" fmla="*/ 260205 h 4939827"/>
              <a:gd name="connsiteX130" fmla="*/ 4423807 w 12192000"/>
              <a:gd name="connsiteY130" fmla="*/ 270366 h 4939827"/>
              <a:gd name="connsiteX131" fmla="*/ 4558432 w 12192000"/>
              <a:gd name="connsiteY131" fmla="*/ 269194 h 4939827"/>
              <a:gd name="connsiteX132" fmla="*/ 4635061 w 12192000"/>
              <a:gd name="connsiteY132" fmla="*/ 280682 h 4939827"/>
              <a:gd name="connsiteX133" fmla="*/ 4807427 w 12192000"/>
              <a:gd name="connsiteY133" fmla="*/ 276835 h 4939827"/>
              <a:gd name="connsiteX134" fmla="*/ 5028933 w 12192000"/>
              <a:gd name="connsiteY134" fmla="*/ 183887 h 4939827"/>
              <a:gd name="connsiteX135" fmla="*/ 5093642 w 12192000"/>
              <a:gd name="connsiteY135" fmla="*/ 177214 h 4939827"/>
              <a:gd name="connsiteX136" fmla="*/ 5102642 w 12192000"/>
              <a:gd name="connsiteY136" fmla="*/ 186816 h 4939827"/>
              <a:gd name="connsiteX137" fmla="*/ 5193590 w 12192000"/>
              <a:gd name="connsiteY137" fmla="*/ 156458 h 4939827"/>
              <a:gd name="connsiteX138" fmla="*/ 5323922 w 12192000"/>
              <a:gd name="connsiteY138" fmla="*/ 146332 h 4939827"/>
              <a:gd name="connsiteX139" fmla="*/ 5421860 w 12192000"/>
              <a:gd name="connsiteY139" fmla="*/ 167298 h 4939827"/>
              <a:gd name="connsiteX140" fmla="*/ 5476948 w 12192000"/>
              <a:gd name="connsiteY140" fmla="*/ 173249 h 4939827"/>
              <a:gd name="connsiteX141" fmla="*/ 5516842 w 12192000"/>
              <a:gd name="connsiteY141" fmla="*/ 184018 h 4939827"/>
              <a:gd name="connsiteX142" fmla="*/ 5619415 w 12192000"/>
              <a:gd name="connsiteY142" fmla="*/ 176781 h 4939827"/>
              <a:gd name="connsiteX143" fmla="*/ 5789867 w 12192000"/>
              <a:gd name="connsiteY143" fmla="*/ 150304 h 4939827"/>
              <a:gd name="connsiteX144" fmla="*/ 5825953 w 12192000"/>
              <a:gd name="connsiteY144" fmla="*/ 147907 h 4939827"/>
              <a:gd name="connsiteX145" fmla="*/ 5856168 w 12192000"/>
              <a:gd name="connsiteY145" fmla="*/ 158719 h 4939827"/>
              <a:gd name="connsiteX146" fmla="*/ 5862476 w 12192000"/>
              <a:gd name="connsiteY146" fmla="*/ 172447 h 4939827"/>
              <a:gd name="connsiteX147" fmla="*/ 5882195 w 12192000"/>
              <a:gd name="connsiteY147" fmla="*/ 173195 h 4939827"/>
              <a:gd name="connsiteX148" fmla="*/ 5952585 w 12192000"/>
              <a:gd name="connsiteY148" fmla="*/ 161012 h 4939827"/>
              <a:gd name="connsiteX149" fmla="*/ 6001964 w 12192000"/>
              <a:gd name="connsiteY149" fmla="*/ 154786 h 4939827"/>
              <a:gd name="connsiteX150" fmla="*/ 6184207 w 12192000"/>
              <a:gd name="connsiteY150" fmla="*/ 132658 h 4939827"/>
              <a:gd name="connsiteX151" fmla="*/ 6415830 w 12192000"/>
              <a:gd name="connsiteY151" fmla="*/ 136006 h 4939827"/>
              <a:gd name="connsiteX152" fmla="*/ 6756965 w 12192000"/>
              <a:gd name="connsiteY152" fmla="*/ 57636 h 4939827"/>
              <a:gd name="connsiteX153" fmla="*/ 6819400 w 12192000"/>
              <a:gd name="connsiteY153" fmla="*/ 30742 h 4939827"/>
              <a:gd name="connsiteX154" fmla="*/ 6986370 w 12192000"/>
              <a:gd name="connsiteY154" fmla="*/ 12659 h 4939827"/>
              <a:gd name="connsiteX155" fmla="*/ 6989536 w 12192000"/>
              <a:gd name="connsiteY155" fmla="*/ 14528 h 4939827"/>
              <a:gd name="connsiteX156" fmla="*/ 7015933 w 12192000"/>
              <a:gd name="connsiteY156" fmla="*/ 9653 h 4939827"/>
              <a:gd name="connsiteX157" fmla="*/ 7020592 w 12192000"/>
              <a:gd name="connsiteY157" fmla="*/ 1651 h 4939827"/>
              <a:gd name="connsiteX158" fmla="*/ 7025905 w 12192000"/>
              <a:gd name="connsiteY158"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732750 w 12192000"/>
              <a:gd name="connsiteY13" fmla="*/ 145456 h 4939827"/>
              <a:gd name="connsiteX14" fmla="*/ 7785900 w 12192000"/>
              <a:gd name="connsiteY14" fmla="*/ 154493 h 4939827"/>
              <a:gd name="connsiteX15" fmla="*/ 7952584 w 12192000"/>
              <a:gd name="connsiteY15" fmla="*/ 170181 h 4939827"/>
              <a:gd name="connsiteX16" fmla="*/ 8009534 w 12192000"/>
              <a:gd name="connsiteY16" fmla="*/ 176441 h 4939827"/>
              <a:gd name="connsiteX17" fmla="*/ 8058681 w 12192000"/>
              <a:gd name="connsiteY17" fmla="*/ 219431 h 4939827"/>
              <a:gd name="connsiteX18" fmla="*/ 8126175 w 12192000"/>
              <a:gd name="connsiteY18" fmla="*/ 240005 h 4939827"/>
              <a:gd name="connsiteX19" fmla="*/ 8166439 w 12192000"/>
              <a:gd name="connsiteY19" fmla="*/ 252699 h 4939827"/>
              <a:gd name="connsiteX20" fmla="*/ 8281371 w 12192000"/>
              <a:gd name="connsiteY20" fmla="*/ 256875 h 4939827"/>
              <a:gd name="connsiteX21" fmla="*/ 8381609 w 12192000"/>
              <a:gd name="connsiteY21" fmla="*/ 240618 h 4939827"/>
              <a:gd name="connsiteX22" fmla="*/ 8406759 w 12192000"/>
              <a:gd name="connsiteY22" fmla="*/ 232517 h 4939827"/>
              <a:gd name="connsiteX23" fmla="*/ 8426506 w 12192000"/>
              <a:gd name="connsiteY23" fmla="*/ 241842 h 4939827"/>
              <a:gd name="connsiteX24" fmla="*/ 8427949 w 12192000"/>
              <a:gd name="connsiteY24" fmla="*/ 240981 h 4939827"/>
              <a:gd name="connsiteX25" fmla="*/ 8441468 w 12192000"/>
              <a:gd name="connsiteY25" fmla="*/ 241157 h 4939827"/>
              <a:gd name="connsiteX26" fmla="*/ 8565757 w 12192000"/>
              <a:gd name="connsiteY26" fmla="*/ 255317 h 4939827"/>
              <a:gd name="connsiteX27" fmla="*/ 8573171 w 12192000"/>
              <a:gd name="connsiteY27" fmla="*/ 258426 h 4939827"/>
              <a:gd name="connsiteX28" fmla="*/ 8573548 w 12192000"/>
              <a:gd name="connsiteY28" fmla="*/ 258241 h 4939827"/>
              <a:gd name="connsiteX29" fmla="*/ 8622021 w 12192000"/>
              <a:gd name="connsiteY29" fmla="*/ 261028 h 4939827"/>
              <a:gd name="connsiteX30" fmla="*/ 8672650 w 12192000"/>
              <a:gd name="connsiteY30" fmla="*/ 254821 h 4939827"/>
              <a:gd name="connsiteX31" fmla="*/ 8785543 w 12192000"/>
              <a:gd name="connsiteY31" fmla="*/ 263406 h 4939827"/>
              <a:gd name="connsiteX32" fmla="*/ 8830588 w 12192000"/>
              <a:gd name="connsiteY32" fmla="*/ 265483 h 4939827"/>
              <a:gd name="connsiteX33" fmla="*/ 8905142 w 12192000"/>
              <a:gd name="connsiteY33" fmla="*/ 264958 h 4939827"/>
              <a:gd name="connsiteX34" fmla="*/ 8968582 w 12192000"/>
              <a:gd name="connsiteY34" fmla="*/ 262728 h 4939827"/>
              <a:gd name="connsiteX35" fmla="*/ 8972994 w 12192000"/>
              <a:gd name="connsiteY35" fmla="*/ 263284 h 4939827"/>
              <a:gd name="connsiteX36" fmla="*/ 9004605 w 12192000"/>
              <a:gd name="connsiteY36" fmla="*/ 258041 h 4939827"/>
              <a:gd name="connsiteX37" fmla="*/ 9016165 w 12192000"/>
              <a:gd name="connsiteY37" fmla="*/ 261258 h 4939827"/>
              <a:gd name="connsiteX38" fmla="*/ 9043297 w 12192000"/>
              <a:gd name="connsiteY38" fmla="*/ 281547 h 4939827"/>
              <a:gd name="connsiteX39" fmla="*/ 9048315 w 12192000"/>
              <a:gd name="connsiteY39" fmla="*/ 279264 h 4939827"/>
              <a:gd name="connsiteX40" fmla="*/ 9054706 w 12192000"/>
              <a:gd name="connsiteY40" fmla="*/ 278538 h 4939827"/>
              <a:gd name="connsiteX41" fmla="*/ 9070919 w 12192000"/>
              <a:gd name="connsiteY41" fmla="*/ 281810 h 4939827"/>
              <a:gd name="connsiteX42" fmla="*/ 9076813 w 12192000"/>
              <a:gd name="connsiteY42" fmla="*/ 283909 h 4939827"/>
              <a:gd name="connsiteX43" fmla="*/ 9085871 w 12192000"/>
              <a:gd name="connsiteY43" fmla="*/ 285133 h 4939827"/>
              <a:gd name="connsiteX44" fmla="*/ 9086159 w 12192000"/>
              <a:gd name="connsiteY44" fmla="*/ 284887 h 4939827"/>
              <a:gd name="connsiteX45" fmla="*/ 9134606 w 12192000"/>
              <a:gd name="connsiteY45" fmla="*/ 288168 h 4939827"/>
              <a:gd name="connsiteX46" fmla="*/ 9195590 w 12192000"/>
              <a:gd name="connsiteY46" fmla="*/ 279568 h 4939827"/>
              <a:gd name="connsiteX47" fmla="*/ 9219336 w 12192000"/>
              <a:gd name="connsiteY47" fmla="*/ 278133 h 4939827"/>
              <a:gd name="connsiteX48" fmla="*/ 9232362 w 12192000"/>
              <a:gd name="connsiteY48" fmla="*/ 275894 h 4939827"/>
              <a:gd name="connsiteX49" fmla="*/ 9283638 w 12192000"/>
              <a:gd name="connsiteY49" fmla="*/ 299924 h 4939827"/>
              <a:gd name="connsiteX50" fmla="*/ 9371484 w 12192000"/>
              <a:gd name="connsiteY50" fmla="*/ 329634 h 4939827"/>
              <a:gd name="connsiteX51" fmla="*/ 9404829 w 12192000"/>
              <a:gd name="connsiteY51" fmla="*/ 339038 h 4939827"/>
              <a:gd name="connsiteX52" fmla="*/ 9427021 w 12192000"/>
              <a:gd name="connsiteY52" fmla="*/ 358784 h 4939827"/>
              <a:gd name="connsiteX53" fmla="*/ 9670844 w 12192000"/>
              <a:gd name="connsiteY53" fmla="*/ 405128 h 4939827"/>
              <a:gd name="connsiteX54" fmla="*/ 9816083 w 12192000"/>
              <a:gd name="connsiteY54" fmla="*/ 416573 h 4939827"/>
              <a:gd name="connsiteX55" fmla="*/ 9936741 w 12192000"/>
              <a:gd name="connsiteY55" fmla="*/ 437044 h 4939827"/>
              <a:gd name="connsiteX56" fmla="*/ 10050093 w 12192000"/>
              <a:gd name="connsiteY56" fmla="*/ 443783 h 4939827"/>
              <a:gd name="connsiteX57" fmla="*/ 10130090 w 12192000"/>
              <a:gd name="connsiteY57" fmla="*/ 459520 h 4939827"/>
              <a:gd name="connsiteX58" fmla="*/ 10173456 w 12192000"/>
              <a:gd name="connsiteY58" fmla="*/ 457749 h 4939827"/>
              <a:gd name="connsiteX59" fmla="*/ 10218232 w 12192000"/>
              <a:gd name="connsiteY59" fmla="*/ 459820 h 4939827"/>
              <a:gd name="connsiteX60" fmla="*/ 10354176 w 12192000"/>
              <a:gd name="connsiteY60" fmla="*/ 471377 h 4939827"/>
              <a:gd name="connsiteX61" fmla="*/ 10430681 w 12192000"/>
              <a:gd name="connsiteY61" fmla="*/ 481226 h 4939827"/>
              <a:gd name="connsiteX62" fmla="*/ 10478169 w 12192000"/>
              <a:gd name="connsiteY62" fmla="*/ 481774 h 4939827"/>
              <a:gd name="connsiteX63" fmla="*/ 10540907 w 12192000"/>
              <a:gd name="connsiteY63" fmla="*/ 485607 h 4939827"/>
              <a:gd name="connsiteX64" fmla="*/ 10614941 w 12192000"/>
              <a:gd name="connsiteY64" fmla="*/ 487592 h 4939827"/>
              <a:gd name="connsiteX65" fmla="*/ 10674098 w 12192000"/>
              <a:gd name="connsiteY65" fmla="*/ 521656 h 4939827"/>
              <a:gd name="connsiteX66" fmla="*/ 10874834 w 12192000"/>
              <a:gd name="connsiteY66" fmla="*/ 574867 h 4939827"/>
              <a:gd name="connsiteX67" fmla="*/ 10944981 w 12192000"/>
              <a:gd name="connsiteY67" fmla="*/ 615042 h 4939827"/>
              <a:gd name="connsiteX68" fmla="*/ 11006376 w 12192000"/>
              <a:gd name="connsiteY68" fmla="*/ 645957 h 4939827"/>
              <a:gd name="connsiteX69" fmla="*/ 11076308 w 12192000"/>
              <a:gd name="connsiteY69" fmla="*/ 675698 h 4939827"/>
              <a:gd name="connsiteX70" fmla="*/ 11148789 w 12192000"/>
              <a:gd name="connsiteY70" fmla="*/ 685041 h 4939827"/>
              <a:gd name="connsiteX71" fmla="*/ 11249129 w 12192000"/>
              <a:gd name="connsiteY71" fmla="*/ 684218 h 4939827"/>
              <a:gd name="connsiteX72" fmla="*/ 11299915 w 12192000"/>
              <a:gd name="connsiteY72" fmla="*/ 692177 h 4939827"/>
              <a:gd name="connsiteX73" fmla="*/ 11386973 w 12192000"/>
              <a:gd name="connsiteY73" fmla="*/ 708209 h 4939827"/>
              <a:gd name="connsiteX74" fmla="*/ 11500105 w 12192000"/>
              <a:gd name="connsiteY74" fmla="*/ 735014 h 4939827"/>
              <a:gd name="connsiteX75" fmla="*/ 11621735 w 12192000"/>
              <a:gd name="connsiteY75" fmla="*/ 789584 h 4939827"/>
              <a:gd name="connsiteX76" fmla="*/ 11691200 w 12192000"/>
              <a:gd name="connsiteY76" fmla="*/ 867902 h 4939827"/>
              <a:gd name="connsiteX77" fmla="*/ 11819427 w 12192000"/>
              <a:gd name="connsiteY77" fmla="*/ 911634 h 4939827"/>
              <a:gd name="connsiteX78" fmla="*/ 11969720 w 12192000"/>
              <a:gd name="connsiteY78" fmla="*/ 964737 h 4939827"/>
              <a:gd name="connsiteX79" fmla="*/ 12055766 w 12192000"/>
              <a:gd name="connsiteY79" fmla="*/ 991268 h 4939827"/>
              <a:gd name="connsiteX80" fmla="*/ 12171539 w 12192000"/>
              <a:gd name="connsiteY80" fmla="*/ 995427 h 4939827"/>
              <a:gd name="connsiteX81" fmla="*/ 12187831 w 12192000"/>
              <a:gd name="connsiteY81" fmla="*/ 996580 h 4939827"/>
              <a:gd name="connsiteX82" fmla="*/ 12192000 w 12192000"/>
              <a:gd name="connsiteY82" fmla="*/ 996726 h 4939827"/>
              <a:gd name="connsiteX83" fmla="*/ 12192000 w 12192000"/>
              <a:gd name="connsiteY83" fmla="*/ 4939827 h 4939827"/>
              <a:gd name="connsiteX84" fmla="*/ 0 w 12192000"/>
              <a:gd name="connsiteY84" fmla="*/ 4939827 h 4939827"/>
              <a:gd name="connsiteX85" fmla="*/ 0 w 12192000"/>
              <a:gd name="connsiteY85" fmla="*/ 512043 h 4939827"/>
              <a:gd name="connsiteX86" fmla="*/ 7381 w 12192000"/>
              <a:gd name="connsiteY86" fmla="*/ 512580 h 4939827"/>
              <a:gd name="connsiteX87" fmla="*/ 100029 w 12192000"/>
              <a:gd name="connsiteY87" fmla="*/ 504758 h 4939827"/>
              <a:gd name="connsiteX88" fmla="*/ 155244 w 12192000"/>
              <a:gd name="connsiteY88" fmla="*/ 525130 h 4939827"/>
              <a:gd name="connsiteX89" fmla="*/ 254366 w 12192000"/>
              <a:gd name="connsiteY89" fmla="*/ 534449 h 4939827"/>
              <a:gd name="connsiteX90" fmla="*/ 447292 w 12192000"/>
              <a:gd name="connsiteY90" fmla="*/ 542725 h 4939827"/>
              <a:gd name="connsiteX91" fmla="*/ 628105 w 12192000"/>
              <a:gd name="connsiteY91" fmla="*/ 547853 h 4939827"/>
              <a:gd name="connsiteX92" fmla="*/ 783146 w 12192000"/>
              <a:gd name="connsiteY92" fmla="*/ 591799 h 4939827"/>
              <a:gd name="connsiteX93" fmla="*/ 1043676 w 12192000"/>
              <a:gd name="connsiteY93" fmla="*/ 591887 h 4939827"/>
              <a:gd name="connsiteX94" fmla="*/ 1281816 w 12192000"/>
              <a:gd name="connsiteY94" fmla="*/ 520946 h 4939827"/>
              <a:gd name="connsiteX95" fmla="*/ 1486347 w 12192000"/>
              <a:gd name="connsiteY95" fmla="*/ 487310 h 4939827"/>
              <a:gd name="connsiteX96" fmla="*/ 1568079 w 12192000"/>
              <a:gd name="connsiteY96" fmla="*/ 462531 h 4939827"/>
              <a:gd name="connsiteX97" fmla="*/ 1622516 w 12192000"/>
              <a:gd name="connsiteY97" fmla="*/ 466058 h 4939827"/>
              <a:gd name="connsiteX98" fmla="*/ 1655457 w 12192000"/>
              <a:gd name="connsiteY98" fmla="*/ 465359 h 4939827"/>
              <a:gd name="connsiteX99" fmla="*/ 1717454 w 12192000"/>
              <a:gd name="connsiteY99" fmla="*/ 417203 h 4939827"/>
              <a:gd name="connsiteX100" fmla="*/ 1913794 w 12192000"/>
              <a:gd name="connsiteY100" fmla="*/ 365255 h 4939827"/>
              <a:gd name="connsiteX101" fmla="*/ 2129762 w 12192000"/>
              <a:gd name="connsiteY101" fmla="*/ 367832 h 4939827"/>
              <a:gd name="connsiteX102" fmla="*/ 2376970 w 12192000"/>
              <a:gd name="connsiteY102" fmla="*/ 350129 h 4939827"/>
              <a:gd name="connsiteX103" fmla="*/ 2480155 w 12192000"/>
              <a:gd name="connsiteY103" fmla="*/ 359227 h 4939827"/>
              <a:gd name="connsiteX104" fmla="*/ 2586782 w 12192000"/>
              <a:gd name="connsiteY104" fmla="*/ 339352 h 4939827"/>
              <a:gd name="connsiteX105" fmla="*/ 2679617 w 12192000"/>
              <a:gd name="connsiteY105" fmla="*/ 305383 h 4939827"/>
              <a:gd name="connsiteX106" fmla="*/ 2788947 w 12192000"/>
              <a:gd name="connsiteY106" fmla="*/ 250375 h 4939827"/>
              <a:gd name="connsiteX107" fmla="*/ 2965530 w 12192000"/>
              <a:gd name="connsiteY107" fmla="*/ 245958 h 4939827"/>
              <a:gd name="connsiteX108" fmla="*/ 3103677 w 12192000"/>
              <a:gd name="connsiteY108" fmla="*/ 209527 h 4939827"/>
              <a:gd name="connsiteX109" fmla="*/ 3126759 w 12192000"/>
              <a:gd name="connsiteY109" fmla="*/ 211226 h 4939827"/>
              <a:gd name="connsiteX110" fmla="*/ 3164020 w 12192000"/>
              <a:gd name="connsiteY110" fmla="*/ 212779 h 4939827"/>
              <a:gd name="connsiteX111" fmla="*/ 3285019 w 12192000"/>
              <a:gd name="connsiteY111" fmla="*/ 220535 h 4939827"/>
              <a:gd name="connsiteX112" fmla="*/ 3365154 w 12192000"/>
              <a:gd name="connsiteY112" fmla="*/ 226416 h 4939827"/>
              <a:gd name="connsiteX113" fmla="*/ 3367507 w 12192000"/>
              <a:gd name="connsiteY113" fmla="*/ 225416 h 4939827"/>
              <a:gd name="connsiteX114" fmla="*/ 3387567 w 12192000"/>
              <a:gd name="connsiteY114" fmla="*/ 227103 h 4939827"/>
              <a:gd name="connsiteX115" fmla="*/ 3498001 w 12192000"/>
              <a:gd name="connsiteY115" fmla="*/ 231941 h 4939827"/>
              <a:gd name="connsiteX116" fmla="*/ 3561557 w 12192000"/>
              <a:gd name="connsiteY116" fmla="*/ 228095 h 4939827"/>
              <a:gd name="connsiteX117" fmla="*/ 3611920 w 12192000"/>
              <a:gd name="connsiteY117" fmla="*/ 218094 h 4939827"/>
              <a:gd name="connsiteX118" fmla="*/ 3620528 w 12192000"/>
              <a:gd name="connsiteY118" fmla="*/ 218788 h 4939827"/>
              <a:gd name="connsiteX119" fmla="*/ 3620766 w 12192000"/>
              <a:gd name="connsiteY119" fmla="*/ 218511 h 4939827"/>
              <a:gd name="connsiteX120" fmla="*/ 3629977 w 12192000"/>
              <a:gd name="connsiteY120" fmla="*/ 218664 h 4939827"/>
              <a:gd name="connsiteX121" fmla="*/ 3636217 w 12192000"/>
              <a:gd name="connsiteY121" fmla="*/ 220048 h 4939827"/>
              <a:gd name="connsiteX122" fmla="*/ 3709484 w 12192000"/>
              <a:gd name="connsiteY122" fmla="*/ 186927 h 4939827"/>
              <a:gd name="connsiteX123" fmla="*/ 3761342 w 12192000"/>
              <a:gd name="connsiteY123" fmla="*/ 177474 h 4939827"/>
              <a:gd name="connsiteX124" fmla="*/ 3799748 w 12192000"/>
              <a:gd name="connsiteY124" fmla="*/ 167154 h 4939827"/>
              <a:gd name="connsiteX125" fmla="*/ 3922756 w 12192000"/>
              <a:gd name="connsiteY125" fmla="*/ 194044 h 4939827"/>
              <a:gd name="connsiteX126" fmla="*/ 4028476 w 12192000"/>
              <a:gd name="connsiteY126" fmla="*/ 223679 h 4939827"/>
              <a:gd name="connsiteX127" fmla="*/ 4191582 w 12192000"/>
              <a:gd name="connsiteY127" fmla="*/ 238952 h 4939827"/>
              <a:gd name="connsiteX128" fmla="*/ 4251024 w 12192000"/>
              <a:gd name="connsiteY128" fmla="*/ 240874 h 4939827"/>
              <a:gd name="connsiteX129" fmla="*/ 4355275 w 12192000"/>
              <a:gd name="connsiteY129" fmla="*/ 260205 h 4939827"/>
              <a:gd name="connsiteX130" fmla="*/ 4423807 w 12192000"/>
              <a:gd name="connsiteY130" fmla="*/ 270366 h 4939827"/>
              <a:gd name="connsiteX131" fmla="*/ 4558432 w 12192000"/>
              <a:gd name="connsiteY131" fmla="*/ 269194 h 4939827"/>
              <a:gd name="connsiteX132" fmla="*/ 4635061 w 12192000"/>
              <a:gd name="connsiteY132" fmla="*/ 280682 h 4939827"/>
              <a:gd name="connsiteX133" fmla="*/ 4807427 w 12192000"/>
              <a:gd name="connsiteY133" fmla="*/ 276835 h 4939827"/>
              <a:gd name="connsiteX134" fmla="*/ 5028933 w 12192000"/>
              <a:gd name="connsiteY134" fmla="*/ 183887 h 4939827"/>
              <a:gd name="connsiteX135" fmla="*/ 5093642 w 12192000"/>
              <a:gd name="connsiteY135" fmla="*/ 177214 h 4939827"/>
              <a:gd name="connsiteX136" fmla="*/ 5102642 w 12192000"/>
              <a:gd name="connsiteY136" fmla="*/ 186816 h 4939827"/>
              <a:gd name="connsiteX137" fmla="*/ 5193590 w 12192000"/>
              <a:gd name="connsiteY137" fmla="*/ 156458 h 4939827"/>
              <a:gd name="connsiteX138" fmla="*/ 5323922 w 12192000"/>
              <a:gd name="connsiteY138" fmla="*/ 146332 h 4939827"/>
              <a:gd name="connsiteX139" fmla="*/ 5421860 w 12192000"/>
              <a:gd name="connsiteY139" fmla="*/ 167298 h 4939827"/>
              <a:gd name="connsiteX140" fmla="*/ 5476948 w 12192000"/>
              <a:gd name="connsiteY140" fmla="*/ 173249 h 4939827"/>
              <a:gd name="connsiteX141" fmla="*/ 5516842 w 12192000"/>
              <a:gd name="connsiteY141" fmla="*/ 184018 h 4939827"/>
              <a:gd name="connsiteX142" fmla="*/ 5619415 w 12192000"/>
              <a:gd name="connsiteY142" fmla="*/ 176781 h 4939827"/>
              <a:gd name="connsiteX143" fmla="*/ 5789867 w 12192000"/>
              <a:gd name="connsiteY143" fmla="*/ 150304 h 4939827"/>
              <a:gd name="connsiteX144" fmla="*/ 5825953 w 12192000"/>
              <a:gd name="connsiteY144" fmla="*/ 147907 h 4939827"/>
              <a:gd name="connsiteX145" fmla="*/ 5856168 w 12192000"/>
              <a:gd name="connsiteY145" fmla="*/ 158719 h 4939827"/>
              <a:gd name="connsiteX146" fmla="*/ 5862476 w 12192000"/>
              <a:gd name="connsiteY146" fmla="*/ 172447 h 4939827"/>
              <a:gd name="connsiteX147" fmla="*/ 5882195 w 12192000"/>
              <a:gd name="connsiteY147" fmla="*/ 173195 h 4939827"/>
              <a:gd name="connsiteX148" fmla="*/ 5952585 w 12192000"/>
              <a:gd name="connsiteY148" fmla="*/ 161012 h 4939827"/>
              <a:gd name="connsiteX149" fmla="*/ 6001964 w 12192000"/>
              <a:gd name="connsiteY149" fmla="*/ 154786 h 4939827"/>
              <a:gd name="connsiteX150" fmla="*/ 6184207 w 12192000"/>
              <a:gd name="connsiteY150" fmla="*/ 132658 h 4939827"/>
              <a:gd name="connsiteX151" fmla="*/ 6415830 w 12192000"/>
              <a:gd name="connsiteY151" fmla="*/ 136006 h 4939827"/>
              <a:gd name="connsiteX152" fmla="*/ 6756965 w 12192000"/>
              <a:gd name="connsiteY152" fmla="*/ 57636 h 4939827"/>
              <a:gd name="connsiteX153" fmla="*/ 6819400 w 12192000"/>
              <a:gd name="connsiteY153" fmla="*/ 30742 h 4939827"/>
              <a:gd name="connsiteX154" fmla="*/ 6986370 w 12192000"/>
              <a:gd name="connsiteY154" fmla="*/ 12659 h 4939827"/>
              <a:gd name="connsiteX155" fmla="*/ 6989536 w 12192000"/>
              <a:gd name="connsiteY155" fmla="*/ 14528 h 4939827"/>
              <a:gd name="connsiteX156" fmla="*/ 7015933 w 12192000"/>
              <a:gd name="connsiteY156" fmla="*/ 9653 h 4939827"/>
              <a:gd name="connsiteX157" fmla="*/ 7020592 w 12192000"/>
              <a:gd name="connsiteY157" fmla="*/ 1651 h 4939827"/>
              <a:gd name="connsiteX158" fmla="*/ 7025905 w 12192000"/>
              <a:gd name="connsiteY158"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732750 w 12192000"/>
              <a:gd name="connsiteY13" fmla="*/ 145456 h 4939827"/>
              <a:gd name="connsiteX14" fmla="*/ 7785900 w 12192000"/>
              <a:gd name="connsiteY14" fmla="*/ 154493 h 4939827"/>
              <a:gd name="connsiteX15" fmla="*/ 7952584 w 12192000"/>
              <a:gd name="connsiteY15" fmla="*/ 170181 h 4939827"/>
              <a:gd name="connsiteX16" fmla="*/ 8009534 w 12192000"/>
              <a:gd name="connsiteY16" fmla="*/ 176441 h 4939827"/>
              <a:gd name="connsiteX17" fmla="*/ 8058681 w 12192000"/>
              <a:gd name="connsiteY17" fmla="*/ 219431 h 4939827"/>
              <a:gd name="connsiteX18" fmla="*/ 8126175 w 12192000"/>
              <a:gd name="connsiteY18" fmla="*/ 240005 h 4939827"/>
              <a:gd name="connsiteX19" fmla="*/ 8281371 w 12192000"/>
              <a:gd name="connsiteY19" fmla="*/ 256875 h 4939827"/>
              <a:gd name="connsiteX20" fmla="*/ 8381609 w 12192000"/>
              <a:gd name="connsiteY20" fmla="*/ 240618 h 4939827"/>
              <a:gd name="connsiteX21" fmla="*/ 8406759 w 12192000"/>
              <a:gd name="connsiteY21" fmla="*/ 232517 h 4939827"/>
              <a:gd name="connsiteX22" fmla="*/ 8426506 w 12192000"/>
              <a:gd name="connsiteY22" fmla="*/ 241842 h 4939827"/>
              <a:gd name="connsiteX23" fmla="*/ 8427949 w 12192000"/>
              <a:gd name="connsiteY23" fmla="*/ 240981 h 4939827"/>
              <a:gd name="connsiteX24" fmla="*/ 8441468 w 12192000"/>
              <a:gd name="connsiteY24" fmla="*/ 241157 h 4939827"/>
              <a:gd name="connsiteX25" fmla="*/ 8565757 w 12192000"/>
              <a:gd name="connsiteY25" fmla="*/ 255317 h 4939827"/>
              <a:gd name="connsiteX26" fmla="*/ 8573171 w 12192000"/>
              <a:gd name="connsiteY26" fmla="*/ 258426 h 4939827"/>
              <a:gd name="connsiteX27" fmla="*/ 8573548 w 12192000"/>
              <a:gd name="connsiteY27" fmla="*/ 258241 h 4939827"/>
              <a:gd name="connsiteX28" fmla="*/ 8622021 w 12192000"/>
              <a:gd name="connsiteY28" fmla="*/ 261028 h 4939827"/>
              <a:gd name="connsiteX29" fmla="*/ 8672650 w 12192000"/>
              <a:gd name="connsiteY29" fmla="*/ 254821 h 4939827"/>
              <a:gd name="connsiteX30" fmla="*/ 8785543 w 12192000"/>
              <a:gd name="connsiteY30" fmla="*/ 263406 h 4939827"/>
              <a:gd name="connsiteX31" fmla="*/ 8830588 w 12192000"/>
              <a:gd name="connsiteY31" fmla="*/ 265483 h 4939827"/>
              <a:gd name="connsiteX32" fmla="*/ 8905142 w 12192000"/>
              <a:gd name="connsiteY32" fmla="*/ 264958 h 4939827"/>
              <a:gd name="connsiteX33" fmla="*/ 8968582 w 12192000"/>
              <a:gd name="connsiteY33" fmla="*/ 262728 h 4939827"/>
              <a:gd name="connsiteX34" fmla="*/ 8972994 w 12192000"/>
              <a:gd name="connsiteY34" fmla="*/ 263284 h 4939827"/>
              <a:gd name="connsiteX35" fmla="*/ 9004605 w 12192000"/>
              <a:gd name="connsiteY35" fmla="*/ 258041 h 4939827"/>
              <a:gd name="connsiteX36" fmla="*/ 9016165 w 12192000"/>
              <a:gd name="connsiteY36" fmla="*/ 261258 h 4939827"/>
              <a:gd name="connsiteX37" fmla="*/ 9043297 w 12192000"/>
              <a:gd name="connsiteY37" fmla="*/ 281547 h 4939827"/>
              <a:gd name="connsiteX38" fmla="*/ 9048315 w 12192000"/>
              <a:gd name="connsiteY38" fmla="*/ 279264 h 4939827"/>
              <a:gd name="connsiteX39" fmla="*/ 9054706 w 12192000"/>
              <a:gd name="connsiteY39" fmla="*/ 278538 h 4939827"/>
              <a:gd name="connsiteX40" fmla="*/ 9070919 w 12192000"/>
              <a:gd name="connsiteY40" fmla="*/ 281810 h 4939827"/>
              <a:gd name="connsiteX41" fmla="*/ 9076813 w 12192000"/>
              <a:gd name="connsiteY41" fmla="*/ 283909 h 4939827"/>
              <a:gd name="connsiteX42" fmla="*/ 9085871 w 12192000"/>
              <a:gd name="connsiteY42" fmla="*/ 285133 h 4939827"/>
              <a:gd name="connsiteX43" fmla="*/ 9086159 w 12192000"/>
              <a:gd name="connsiteY43" fmla="*/ 284887 h 4939827"/>
              <a:gd name="connsiteX44" fmla="*/ 9134606 w 12192000"/>
              <a:gd name="connsiteY44" fmla="*/ 288168 h 4939827"/>
              <a:gd name="connsiteX45" fmla="*/ 9195590 w 12192000"/>
              <a:gd name="connsiteY45" fmla="*/ 279568 h 4939827"/>
              <a:gd name="connsiteX46" fmla="*/ 9219336 w 12192000"/>
              <a:gd name="connsiteY46" fmla="*/ 278133 h 4939827"/>
              <a:gd name="connsiteX47" fmla="*/ 9232362 w 12192000"/>
              <a:gd name="connsiteY47" fmla="*/ 275894 h 4939827"/>
              <a:gd name="connsiteX48" fmla="*/ 9283638 w 12192000"/>
              <a:gd name="connsiteY48" fmla="*/ 299924 h 4939827"/>
              <a:gd name="connsiteX49" fmla="*/ 9371484 w 12192000"/>
              <a:gd name="connsiteY49" fmla="*/ 329634 h 4939827"/>
              <a:gd name="connsiteX50" fmla="*/ 9404829 w 12192000"/>
              <a:gd name="connsiteY50" fmla="*/ 339038 h 4939827"/>
              <a:gd name="connsiteX51" fmla="*/ 9427021 w 12192000"/>
              <a:gd name="connsiteY51" fmla="*/ 358784 h 4939827"/>
              <a:gd name="connsiteX52" fmla="*/ 9670844 w 12192000"/>
              <a:gd name="connsiteY52" fmla="*/ 405128 h 4939827"/>
              <a:gd name="connsiteX53" fmla="*/ 9816083 w 12192000"/>
              <a:gd name="connsiteY53" fmla="*/ 416573 h 4939827"/>
              <a:gd name="connsiteX54" fmla="*/ 9936741 w 12192000"/>
              <a:gd name="connsiteY54" fmla="*/ 437044 h 4939827"/>
              <a:gd name="connsiteX55" fmla="*/ 10050093 w 12192000"/>
              <a:gd name="connsiteY55" fmla="*/ 443783 h 4939827"/>
              <a:gd name="connsiteX56" fmla="*/ 10130090 w 12192000"/>
              <a:gd name="connsiteY56" fmla="*/ 459520 h 4939827"/>
              <a:gd name="connsiteX57" fmla="*/ 10173456 w 12192000"/>
              <a:gd name="connsiteY57" fmla="*/ 457749 h 4939827"/>
              <a:gd name="connsiteX58" fmla="*/ 10218232 w 12192000"/>
              <a:gd name="connsiteY58" fmla="*/ 459820 h 4939827"/>
              <a:gd name="connsiteX59" fmla="*/ 10354176 w 12192000"/>
              <a:gd name="connsiteY59" fmla="*/ 471377 h 4939827"/>
              <a:gd name="connsiteX60" fmla="*/ 10430681 w 12192000"/>
              <a:gd name="connsiteY60" fmla="*/ 481226 h 4939827"/>
              <a:gd name="connsiteX61" fmla="*/ 10478169 w 12192000"/>
              <a:gd name="connsiteY61" fmla="*/ 481774 h 4939827"/>
              <a:gd name="connsiteX62" fmla="*/ 10540907 w 12192000"/>
              <a:gd name="connsiteY62" fmla="*/ 485607 h 4939827"/>
              <a:gd name="connsiteX63" fmla="*/ 10614941 w 12192000"/>
              <a:gd name="connsiteY63" fmla="*/ 487592 h 4939827"/>
              <a:gd name="connsiteX64" fmla="*/ 10674098 w 12192000"/>
              <a:gd name="connsiteY64" fmla="*/ 521656 h 4939827"/>
              <a:gd name="connsiteX65" fmla="*/ 10874834 w 12192000"/>
              <a:gd name="connsiteY65" fmla="*/ 574867 h 4939827"/>
              <a:gd name="connsiteX66" fmla="*/ 10944981 w 12192000"/>
              <a:gd name="connsiteY66" fmla="*/ 615042 h 4939827"/>
              <a:gd name="connsiteX67" fmla="*/ 11006376 w 12192000"/>
              <a:gd name="connsiteY67" fmla="*/ 645957 h 4939827"/>
              <a:gd name="connsiteX68" fmla="*/ 11076308 w 12192000"/>
              <a:gd name="connsiteY68" fmla="*/ 675698 h 4939827"/>
              <a:gd name="connsiteX69" fmla="*/ 11148789 w 12192000"/>
              <a:gd name="connsiteY69" fmla="*/ 685041 h 4939827"/>
              <a:gd name="connsiteX70" fmla="*/ 11249129 w 12192000"/>
              <a:gd name="connsiteY70" fmla="*/ 684218 h 4939827"/>
              <a:gd name="connsiteX71" fmla="*/ 11299915 w 12192000"/>
              <a:gd name="connsiteY71" fmla="*/ 692177 h 4939827"/>
              <a:gd name="connsiteX72" fmla="*/ 11386973 w 12192000"/>
              <a:gd name="connsiteY72" fmla="*/ 708209 h 4939827"/>
              <a:gd name="connsiteX73" fmla="*/ 11500105 w 12192000"/>
              <a:gd name="connsiteY73" fmla="*/ 735014 h 4939827"/>
              <a:gd name="connsiteX74" fmla="*/ 11621735 w 12192000"/>
              <a:gd name="connsiteY74" fmla="*/ 789584 h 4939827"/>
              <a:gd name="connsiteX75" fmla="*/ 11691200 w 12192000"/>
              <a:gd name="connsiteY75" fmla="*/ 867902 h 4939827"/>
              <a:gd name="connsiteX76" fmla="*/ 11819427 w 12192000"/>
              <a:gd name="connsiteY76" fmla="*/ 911634 h 4939827"/>
              <a:gd name="connsiteX77" fmla="*/ 11969720 w 12192000"/>
              <a:gd name="connsiteY77" fmla="*/ 964737 h 4939827"/>
              <a:gd name="connsiteX78" fmla="*/ 12055766 w 12192000"/>
              <a:gd name="connsiteY78" fmla="*/ 991268 h 4939827"/>
              <a:gd name="connsiteX79" fmla="*/ 12171539 w 12192000"/>
              <a:gd name="connsiteY79" fmla="*/ 995427 h 4939827"/>
              <a:gd name="connsiteX80" fmla="*/ 12187831 w 12192000"/>
              <a:gd name="connsiteY80" fmla="*/ 996580 h 4939827"/>
              <a:gd name="connsiteX81" fmla="*/ 12192000 w 12192000"/>
              <a:gd name="connsiteY81" fmla="*/ 996726 h 4939827"/>
              <a:gd name="connsiteX82" fmla="*/ 12192000 w 12192000"/>
              <a:gd name="connsiteY82" fmla="*/ 4939827 h 4939827"/>
              <a:gd name="connsiteX83" fmla="*/ 0 w 12192000"/>
              <a:gd name="connsiteY83" fmla="*/ 4939827 h 4939827"/>
              <a:gd name="connsiteX84" fmla="*/ 0 w 12192000"/>
              <a:gd name="connsiteY84" fmla="*/ 512043 h 4939827"/>
              <a:gd name="connsiteX85" fmla="*/ 7381 w 12192000"/>
              <a:gd name="connsiteY85" fmla="*/ 512580 h 4939827"/>
              <a:gd name="connsiteX86" fmla="*/ 100029 w 12192000"/>
              <a:gd name="connsiteY86" fmla="*/ 504758 h 4939827"/>
              <a:gd name="connsiteX87" fmla="*/ 155244 w 12192000"/>
              <a:gd name="connsiteY87" fmla="*/ 525130 h 4939827"/>
              <a:gd name="connsiteX88" fmla="*/ 254366 w 12192000"/>
              <a:gd name="connsiteY88" fmla="*/ 534449 h 4939827"/>
              <a:gd name="connsiteX89" fmla="*/ 447292 w 12192000"/>
              <a:gd name="connsiteY89" fmla="*/ 542725 h 4939827"/>
              <a:gd name="connsiteX90" fmla="*/ 628105 w 12192000"/>
              <a:gd name="connsiteY90" fmla="*/ 547853 h 4939827"/>
              <a:gd name="connsiteX91" fmla="*/ 783146 w 12192000"/>
              <a:gd name="connsiteY91" fmla="*/ 591799 h 4939827"/>
              <a:gd name="connsiteX92" fmla="*/ 1043676 w 12192000"/>
              <a:gd name="connsiteY92" fmla="*/ 591887 h 4939827"/>
              <a:gd name="connsiteX93" fmla="*/ 1281816 w 12192000"/>
              <a:gd name="connsiteY93" fmla="*/ 520946 h 4939827"/>
              <a:gd name="connsiteX94" fmla="*/ 1486347 w 12192000"/>
              <a:gd name="connsiteY94" fmla="*/ 487310 h 4939827"/>
              <a:gd name="connsiteX95" fmla="*/ 1568079 w 12192000"/>
              <a:gd name="connsiteY95" fmla="*/ 462531 h 4939827"/>
              <a:gd name="connsiteX96" fmla="*/ 1622516 w 12192000"/>
              <a:gd name="connsiteY96" fmla="*/ 466058 h 4939827"/>
              <a:gd name="connsiteX97" fmla="*/ 1655457 w 12192000"/>
              <a:gd name="connsiteY97" fmla="*/ 465359 h 4939827"/>
              <a:gd name="connsiteX98" fmla="*/ 1717454 w 12192000"/>
              <a:gd name="connsiteY98" fmla="*/ 417203 h 4939827"/>
              <a:gd name="connsiteX99" fmla="*/ 1913794 w 12192000"/>
              <a:gd name="connsiteY99" fmla="*/ 365255 h 4939827"/>
              <a:gd name="connsiteX100" fmla="*/ 2129762 w 12192000"/>
              <a:gd name="connsiteY100" fmla="*/ 367832 h 4939827"/>
              <a:gd name="connsiteX101" fmla="*/ 2376970 w 12192000"/>
              <a:gd name="connsiteY101" fmla="*/ 350129 h 4939827"/>
              <a:gd name="connsiteX102" fmla="*/ 2480155 w 12192000"/>
              <a:gd name="connsiteY102" fmla="*/ 359227 h 4939827"/>
              <a:gd name="connsiteX103" fmla="*/ 2586782 w 12192000"/>
              <a:gd name="connsiteY103" fmla="*/ 339352 h 4939827"/>
              <a:gd name="connsiteX104" fmla="*/ 2679617 w 12192000"/>
              <a:gd name="connsiteY104" fmla="*/ 305383 h 4939827"/>
              <a:gd name="connsiteX105" fmla="*/ 2788947 w 12192000"/>
              <a:gd name="connsiteY105" fmla="*/ 250375 h 4939827"/>
              <a:gd name="connsiteX106" fmla="*/ 2965530 w 12192000"/>
              <a:gd name="connsiteY106" fmla="*/ 245958 h 4939827"/>
              <a:gd name="connsiteX107" fmla="*/ 3103677 w 12192000"/>
              <a:gd name="connsiteY107" fmla="*/ 209527 h 4939827"/>
              <a:gd name="connsiteX108" fmla="*/ 3126759 w 12192000"/>
              <a:gd name="connsiteY108" fmla="*/ 211226 h 4939827"/>
              <a:gd name="connsiteX109" fmla="*/ 3164020 w 12192000"/>
              <a:gd name="connsiteY109" fmla="*/ 212779 h 4939827"/>
              <a:gd name="connsiteX110" fmla="*/ 3285019 w 12192000"/>
              <a:gd name="connsiteY110" fmla="*/ 220535 h 4939827"/>
              <a:gd name="connsiteX111" fmla="*/ 3365154 w 12192000"/>
              <a:gd name="connsiteY111" fmla="*/ 226416 h 4939827"/>
              <a:gd name="connsiteX112" fmla="*/ 3367507 w 12192000"/>
              <a:gd name="connsiteY112" fmla="*/ 225416 h 4939827"/>
              <a:gd name="connsiteX113" fmla="*/ 3387567 w 12192000"/>
              <a:gd name="connsiteY113" fmla="*/ 227103 h 4939827"/>
              <a:gd name="connsiteX114" fmla="*/ 3498001 w 12192000"/>
              <a:gd name="connsiteY114" fmla="*/ 231941 h 4939827"/>
              <a:gd name="connsiteX115" fmla="*/ 3561557 w 12192000"/>
              <a:gd name="connsiteY115" fmla="*/ 228095 h 4939827"/>
              <a:gd name="connsiteX116" fmla="*/ 3611920 w 12192000"/>
              <a:gd name="connsiteY116" fmla="*/ 218094 h 4939827"/>
              <a:gd name="connsiteX117" fmla="*/ 3620528 w 12192000"/>
              <a:gd name="connsiteY117" fmla="*/ 218788 h 4939827"/>
              <a:gd name="connsiteX118" fmla="*/ 3620766 w 12192000"/>
              <a:gd name="connsiteY118" fmla="*/ 218511 h 4939827"/>
              <a:gd name="connsiteX119" fmla="*/ 3629977 w 12192000"/>
              <a:gd name="connsiteY119" fmla="*/ 218664 h 4939827"/>
              <a:gd name="connsiteX120" fmla="*/ 3636217 w 12192000"/>
              <a:gd name="connsiteY120" fmla="*/ 220048 h 4939827"/>
              <a:gd name="connsiteX121" fmla="*/ 3709484 w 12192000"/>
              <a:gd name="connsiteY121" fmla="*/ 186927 h 4939827"/>
              <a:gd name="connsiteX122" fmla="*/ 3761342 w 12192000"/>
              <a:gd name="connsiteY122" fmla="*/ 177474 h 4939827"/>
              <a:gd name="connsiteX123" fmla="*/ 3799748 w 12192000"/>
              <a:gd name="connsiteY123" fmla="*/ 167154 h 4939827"/>
              <a:gd name="connsiteX124" fmla="*/ 3922756 w 12192000"/>
              <a:gd name="connsiteY124" fmla="*/ 194044 h 4939827"/>
              <a:gd name="connsiteX125" fmla="*/ 4028476 w 12192000"/>
              <a:gd name="connsiteY125" fmla="*/ 223679 h 4939827"/>
              <a:gd name="connsiteX126" fmla="*/ 4191582 w 12192000"/>
              <a:gd name="connsiteY126" fmla="*/ 238952 h 4939827"/>
              <a:gd name="connsiteX127" fmla="*/ 4251024 w 12192000"/>
              <a:gd name="connsiteY127" fmla="*/ 240874 h 4939827"/>
              <a:gd name="connsiteX128" fmla="*/ 4355275 w 12192000"/>
              <a:gd name="connsiteY128" fmla="*/ 260205 h 4939827"/>
              <a:gd name="connsiteX129" fmla="*/ 4423807 w 12192000"/>
              <a:gd name="connsiteY129" fmla="*/ 270366 h 4939827"/>
              <a:gd name="connsiteX130" fmla="*/ 4558432 w 12192000"/>
              <a:gd name="connsiteY130" fmla="*/ 269194 h 4939827"/>
              <a:gd name="connsiteX131" fmla="*/ 4635061 w 12192000"/>
              <a:gd name="connsiteY131" fmla="*/ 280682 h 4939827"/>
              <a:gd name="connsiteX132" fmla="*/ 4807427 w 12192000"/>
              <a:gd name="connsiteY132" fmla="*/ 276835 h 4939827"/>
              <a:gd name="connsiteX133" fmla="*/ 5028933 w 12192000"/>
              <a:gd name="connsiteY133" fmla="*/ 183887 h 4939827"/>
              <a:gd name="connsiteX134" fmla="*/ 5093642 w 12192000"/>
              <a:gd name="connsiteY134" fmla="*/ 177214 h 4939827"/>
              <a:gd name="connsiteX135" fmla="*/ 5102642 w 12192000"/>
              <a:gd name="connsiteY135" fmla="*/ 186816 h 4939827"/>
              <a:gd name="connsiteX136" fmla="*/ 5193590 w 12192000"/>
              <a:gd name="connsiteY136" fmla="*/ 156458 h 4939827"/>
              <a:gd name="connsiteX137" fmla="*/ 5323922 w 12192000"/>
              <a:gd name="connsiteY137" fmla="*/ 146332 h 4939827"/>
              <a:gd name="connsiteX138" fmla="*/ 5421860 w 12192000"/>
              <a:gd name="connsiteY138" fmla="*/ 167298 h 4939827"/>
              <a:gd name="connsiteX139" fmla="*/ 5476948 w 12192000"/>
              <a:gd name="connsiteY139" fmla="*/ 173249 h 4939827"/>
              <a:gd name="connsiteX140" fmla="*/ 5516842 w 12192000"/>
              <a:gd name="connsiteY140" fmla="*/ 184018 h 4939827"/>
              <a:gd name="connsiteX141" fmla="*/ 5619415 w 12192000"/>
              <a:gd name="connsiteY141" fmla="*/ 176781 h 4939827"/>
              <a:gd name="connsiteX142" fmla="*/ 5789867 w 12192000"/>
              <a:gd name="connsiteY142" fmla="*/ 150304 h 4939827"/>
              <a:gd name="connsiteX143" fmla="*/ 5825953 w 12192000"/>
              <a:gd name="connsiteY143" fmla="*/ 147907 h 4939827"/>
              <a:gd name="connsiteX144" fmla="*/ 5856168 w 12192000"/>
              <a:gd name="connsiteY144" fmla="*/ 158719 h 4939827"/>
              <a:gd name="connsiteX145" fmla="*/ 5862476 w 12192000"/>
              <a:gd name="connsiteY145" fmla="*/ 172447 h 4939827"/>
              <a:gd name="connsiteX146" fmla="*/ 5882195 w 12192000"/>
              <a:gd name="connsiteY146" fmla="*/ 173195 h 4939827"/>
              <a:gd name="connsiteX147" fmla="*/ 5952585 w 12192000"/>
              <a:gd name="connsiteY147" fmla="*/ 161012 h 4939827"/>
              <a:gd name="connsiteX148" fmla="*/ 6001964 w 12192000"/>
              <a:gd name="connsiteY148" fmla="*/ 154786 h 4939827"/>
              <a:gd name="connsiteX149" fmla="*/ 6184207 w 12192000"/>
              <a:gd name="connsiteY149" fmla="*/ 132658 h 4939827"/>
              <a:gd name="connsiteX150" fmla="*/ 6415830 w 12192000"/>
              <a:gd name="connsiteY150" fmla="*/ 136006 h 4939827"/>
              <a:gd name="connsiteX151" fmla="*/ 6756965 w 12192000"/>
              <a:gd name="connsiteY151" fmla="*/ 57636 h 4939827"/>
              <a:gd name="connsiteX152" fmla="*/ 6819400 w 12192000"/>
              <a:gd name="connsiteY152" fmla="*/ 30742 h 4939827"/>
              <a:gd name="connsiteX153" fmla="*/ 6986370 w 12192000"/>
              <a:gd name="connsiteY153" fmla="*/ 12659 h 4939827"/>
              <a:gd name="connsiteX154" fmla="*/ 6989536 w 12192000"/>
              <a:gd name="connsiteY154" fmla="*/ 14528 h 4939827"/>
              <a:gd name="connsiteX155" fmla="*/ 7015933 w 12192000"/>
              <a:gd name="connsiteY155" fmla="*/ 9653 h 4939827"/>
              <a:gd name="connsiteX156" fmla="*/ 7020592 w 12192000"/>
              <a:gd name="connsiteY156" fmla="*/ 1651 h 4939827"/>
              <a:gd name="connsiteX157" fmla="*/ 7025905 w 12192000"/>
              <a:gd name="connsiteY157" fmla="*/ 0 h 4939827"/>
              <a:gd name="connsiteX0" fmla="*/ 7025905 w 12192000"/>
              <a:gd name="connsiteY0" fmla="*/ 0 h 4939827"/>
              <a:gd name="connsiteX1" fmla="*/ 7032579 w 12192000"/>
              <a:gd name="connsiteY1" fmla="*/ 2808 h 4939827"/>
              <a:gd name="connsiteX2" fmla="*/ 7079505 w 12192000"/>
              <a:gd name="connsiteY2" fmla="*/ 12971 h 4939827"/>
              <a:gd name="connsiteX3" fmla="*/ 7158791 w 12192000"/>
              <a:gd name="connsiteY3" fmla="*/ 12462 h 4939827"/>
              <a:gd name="connsiteX4" fmla="*/ 7233338 w 12192000"/>
              <a:gd name="connsiteY4" fmla="*/ 24846 h 4939827"/>
              <a:gd name="connsiteX5" fmla="*/ 7259791 w 12192000"/>
              <a:gd name="connsiteY5" fmla="*/ 29557 h 4939827"/>
              <a:gd name="connsiteX6" fmla="*/ 7263923 w 12192000"/>
              <a:gd name="connsiteY6" fmla="*/ 35029 h 4939827"/>
              <a:gd name="connsiteX7" fmla="*/ 7281549 w 12192000"/>
              <a:gd name="connsiteY7" fmla="*/ 39654 h 4939827"/>
              <a:gd name="connsiteX8" fmla="*/ 7374735 w 12192000"/>
              <a:gd name="connsiteY8" fmla="*/ 65326 h 4939827"/>
              <a:gd name="connsiteX9" fmla="*/ 7376078 w 12192000"/>
              <a:gd name="connsiteY9" fmla="*/ 63849 h 4939827"/>
              <a:gd name="connsiteX10" fmla="*/ 7402026 w 12192000"/>
              <a:gd name="connsiteY10" fmla="*/ 60308 h 4939827"/>
              <a:gd name="connsiteX11" fmla="*/ 7415091 w 12192000"/>
              <a:gd name="connsiteY11" fmla="*/ 77403 h 4939827"/>
              <a:gd name="connsiteX12" fmla="*/ 7488682 w 12192000"/>
              <a:gd name="connsiteY12" fmla="*/ 83440 h 4939827"/>
              <a:gd name="connsiteX13" fmla="*/ 7732750 w 12192000"/>
              <a:gd name="connsiteY13" fmla="*/ 145456 h 4939827"/>
              <a:gd name="connsiteX14" fmla="*/ 7785900 w 12192000"/>
              <a:gd name="connsiteY14" fmla="*/ 154493 h 4939827"/>
              <a:gd name="connsiteX15" fmla="*/ 7952584 w 12192000"/>
              <a:gd name="connsiteY15" fmla="*/ 170181 h 4939827"/>
              <a:gd name="connsiteX16" fmla="*/ 8058681 w 12192000"/>
              <a:gd name="connsiteY16" fmla="*/ 219431 h 4939827"/>
              <a:gd name="connsiteX17" fmla="*/ 8126175 w 12192000"/>
              <a:gd name="connsiteY17" fmla="*/ 240005 h 4939827"/>
              <a:gd name="connsiteX18" fmla="*/ 8281371 w 12192000"/>
              <a:gd name="connsiteY18" fmla="*/ 256875 h 4939827"/>
              <a:gd name="connsiteX19" fmla="*/ 8381609 w 12192000"/>
              <a:gd name="connsiteY19" fmla="*/ 240618 h 4939827"/>
              <a:gd name="connsiteX20" fmla="*/ 8406759 w 12192000"/>
              <a:gd name="connsiteY20" fmla="*/ 232517 h 4939827"/>
              <a:gd name="connsiteX21" fmla="*/ 8426506 w 12192000"/>
              <a:gd name="connsiteY21" fmla="*/ 241842 h 4939827"/>
              <a:gd name="connsiteX22" fmla="*/ 8427949 w 12192000"/>
              <a:gd name="connsiteY22" fmla="*/ 240981 h 4939827"/>
              <a:gd name="connsiteX23" fmla="*/ 8441468 w 12192000"/>
              <a:gd name="connsiteY23" fmla="*/ 241157 h 4939827"/>
              <a:gd name="connsiteX24" fmla="*/ 8565757 w 12192000"/>
              <a:gd name="connsiteY24" fmla="*/ 255317 h 4939827"/>
              <a:gd name="connsiteX25" fmla="*/ 8573171 w 12192000"/>
              <a:gd name="connsiteY25" fmla="*/ 258426 h 4939827"/>
              <a:gd name="connsiteX26" fmla="*/ 8573548 w 12192000"/>
              <a:gd name="connsiteY26" fmla="*/ 258241 h 4939827"/>
              <a:gd name="connsiteX27" fmla="*/ 8622021 w 12192000"/>
              <a:gd name="connsiteY27" fmla="*/ 261028 h 4939827"/>
              <a:gd name="connsiteX28" fmla="*/ 8672650 w 12192000"/>
              <a:gd name="connsiteY28" fmla="*/ 254821 h 4939827"/>
              <a:gd name="connsiteX29" fmla="*/ 8785543 w 12192000"/>
              <a:gd name="connsiteY29" fmla="*/ 263406 h 4939827"/>
              <a:gd name="connsiteX30" fmla="*/ 8830588 w 12192000"/>
              <a:gd name="connsiteY30" fmla="*/ 265483 h 4939827"/>
              <a:gd name="connsiteX31" fmla="*/ 8905142 w 12192000"/>
              <a:gd name="connsiteY31" fmla="*/ 264958 h 4939827"/>
              <a:gd name="connsiteX32" fmla="*/ 8968582 w 12192000"/>
              <a:gd name="connsiteY32" fmla="*/ 262728 h 4939827"/>
              <a:gd name="connsiteX33" fmla="*/ 8972994 w 12192000"/>
              <a:gd name="connsiteY33" fmla="*/ 263284 h 4939827"/>
              <a:gd name="connsiteX34" fmla="*/ 9004605 w 12192000"/>
              <a:gd name="connsiteY34" fmla="*/ 258041 h 4939827"/>
              <a:gd name="connsiteX35" fmla="*/ 9016165 w 12192000"/>
              <a:gd name="connsiteY35" fmla="*/ 261258 h 4939827"/>
              <a:gd name="connsiteX36" fmla="*/ 9043297 w 12192000"/>
              <a:gd name="connsiteY36" fmla="*/ 281547 h 4939827"/>
              <a:gd name="connsiteX37" fmla="*/ 9048315 w 12192000"/>
              <a:gd name="connsiteY37" fmla="*/ 279264 h 4939827"/>
              <a:gd name="connsiteX38" fmla="*/ 9054706 w 12192000"/>
              <a:gd name="connsiteY38" fmla="*/ 278538 h 4939827"/>
              <a:gd name="connsiteX39" fmla="*/ 9070919 w 12192000"/>
              <a:gd name="connsiteY39" fmla="*/ 281810 h 4939827"/>
              <a:gd name="connsiteX40" fmla="*/ 9076813 w 12192000"/>
              <a:gd name="connsiteY40" fmla="*/ 283909 h 4939827"/>
              <a:gd name="connsiteX41" fmla="*/ 9085871 w 12192000"/>
              <a:gd name="connsiteY41" fmla="*/ 285133 h 4939827"/>
              <a:gd name="connsiteX42" fmla="*/ 9086159 w 12192000"/>
              <a:gd name="connsiteY42" fmla="*/ 284887 h 4939827"/>
              <a:gd name="connsiteX43" fmla="*/ 9134606 w 12192000"/>
              <a:gd name="connsiteY43" fmla="*/ 288168 h 4939827"/>
              <a:gd name="connsiteX44" fmla="*/ 9195590 w 12192000"/>
              <a:gd name="connsiteY44" fmla="*/ 279568 h 4939827"/>
              <a:gd name="connsiteX45" fmla="*/ 9219336 w 12192000"/>
              <a:gd name="connsiteY45" fmla="*/ 278133 h 4939827"/>
              <a:gd name="connsiteX46" fmla="*/ 9232362 w 12192000"/>
              <a:gd name="connsiteY46" fmla="*/ 275894 h 4939827"/>
              <a:gd name="connsiteX47" fmla="*/ 9283638 w 12192000"/>
              <a:gd name="connsiteY47" fmla="*/ 299924 h 4939827"/>
              <a:gd name="connsiteX48" fmla="*/ 9371484 w 12192000"/>
              <a:gd name="connsiteY48" fmla="*/ 329634 h 4939827"/>
              <a:gd name="connsiteX49" fmla="*/ 9404829 w 12192000"/>
              <a:gd name="connsiteY49" fmla="*/ 339038 h 4939827"/>
              <a:gd name="connsiteX50" fmla="*/ 9427021 w 12192000"/>
              <a:gd name="connsiteY50" fmla="*/ 358784 h 4939827"/>
              <a:gd name="connsiteX51" fmla="*/ 9670844 w 12192000"/>
              <a:gd name="connsiteY51" fmla="*/ 405128 h 4939827"/>
              <a:gd name="connsiteX52" fmla="*/ 9816083 w 12192000"/>
              <a:gd name="connsiteY52" fmla="*/ 416573 h 4939827"/>
              <a:gd name="connsiteX53" fmla="*/ 9936741 w 12192000"/>
              <a:gd name="connsiteY53" fmla="*/ 437044 h 4939827"/>
              <a:gd name="connsiteX54" fmla="*/ 10050093 w 12192000"/>
              <a:gd name="connsiteY54" fmla="*/ 443783 h 4939827"/>
              <a:gd name="connsiteX55" fmla="*/ 10130090 w 12192000"/>
              <a:gd name="connsiteY55" fmla="*/ 459520 h 4939827"/>
              <a:gd name="connsiteX56" fmla="*/ 10173456 w 12192000"/>
              <a:gd name="connsiteY56" fmla="*/ 457749 h 4939827"/>
              <a:gd name="connsiteX57" fmla="*/ 10218232 w 12192000"/>
              <a:gd name="connsiteY57" fmla="*/ 459820 h 4939827"/>
              <a:gd name="connsiteX58" fmla="*/ 10354176 w 12192000"/>
              <a:gd name="connsiteY58" fmla="*/ 471377 h 4939827"/>
              <a:gd name="connsiteX59" fmla="*/ 10430681 w 12192000"/>
              <a:gd name="connsiteY59" fmla="*/ 481226 h 4939827"/>
              <a:gd name="connsiteX60" fmla="*/ 10478169 w 12192000"/>
              <a:gd name="connsiteY60" fmla="*/ 481774 h 4939827"/>
              <a:gd name="connsiteX61" fmla="*/ 10540907 w 12192000"/>
              <a:gd name="connsiteY61" fmla="*/ 485607 h 4939827"/>
              <a:gd name="connsiteX62" fmla="*/ 10614941 w 12192000"/>
              <a:gd name="connsiteY62" fmla="*/ 487592 h 4939827"/>
              <a:gd name="connsiteX63" fmla="*/ 10674098 w 12192000"/>
              <a:gd name="connsiteY63" fmla="*/ 521656 h 4939827"/>
              <a:gd name="connsiteX64" fmla="*/ 10874834 w 12192000"/>
              <a:gd name="connsiteY64" fmla="*/ 574867 h 4939827"/>
              <a:gd name="connsiteX65" fmla="*/ 10944981 w 12192000"/>
              <a:gd name="connsiteY65" fmla="*/ 615042 h 4939827"/>
              <a:gd name="connsiteX66" fmla="*/ 11006376 w 12192000"/>
              <a:gd name="connsiteY66" fmla="*/ 645957 h 4939827"/>
              <a:gd name="connsiteX67" fmla="*/ 11076308 w 12192000"/>
              <a:gd name="connsiteY67" fmla="*/ 675698 h 4939827"/>
              <a:gd name="connsiteX68" fmla="*/ 11148789 w 12192000"/>
              <a:gd name="connsiteY68" fmla="*/ 685041 h 4939827"/>
              <a:gd name="connsiteX69" fmla="*/ 11249129 w 12192000"/>
              <a:gd name="connsiteY69" fmla="*/ 684218 h 4939827"/>
              <a:gd name="connsiteX70" fmla="*/ 11299915 w 12192000"/>
              <a:gd name="connsiteY70" fmla="*/ 692177 h 4939827"/>
              <a:gd name="connsiteX71" fmla="*/ 11386973 w 12192000"/>
              <a:gd name="connsiteY71" fmla="*/ 708209 h 4939827"/>
              <a:gd name="connsiteX72" fmla="*/ 11500105 w 12192000"/>
              <a:gd name="connsiteY72" fmla="*/ 735014 h 4939827"/>
              <a:gd name="connsiteX73" fmla="*/ 11621735 w 12192000"/>
              <a:gd name="connsiteY73" fmla="*/ 789584 h 4939827"/>
              <a:gd name="connsiteX74" fmla="*/ 11691200 w 12192000"/>
              <a:gd name="connsiteY74" fmla="*/ 867902 h 4939827"/>
              <a:gd name="connsiteX75" fmla="*/ 11819427 w 12192000"/>
              <a:gd name="connsiteY75" fmla="*/ 911634 h 4939827"/>
              <a:gd name="connsiteX76" fmla="*/ 11969720 w 12192000"/>
              <a:gd name="connsiteY76" fmla="*/ 964737 h 4939827"/>
              <a:gd name="connsiteX77" fmla="*/ 12055766 w 12192000"/>
              <a:gd name="connsiteY77" fmla="*/ 991268 h 4939827"/>
              <a:gd name="connsiteX78" fmla="*/ 12171539 w 12192000"/>
              <a:gd name="connsiteY78" fmla="*/ 995427 h 4939827"/>
              <a:gd name="connsiteX79" fmla="*/ 12187831 w 12192000"/>
              <a:gd name="connsiteY79" fmla="*/ 996580 h 4939827"/>
              <a:gd name="connsiteX80" fmla="*/ 12192000 w 12192000"/>
              <a:gd name="connsiteY80" fmla="*/ 996726 h 4939827"/>
              <a:gd name="connsiteX81" fmla="*/ 12192000 w 12192000"/>
              <a:gd name="connsiteY81" fmla="*/ 4939827 h 4939827"/>
              <a:gd name="connsiteX82" fmla="*/ 0 w 12192000"/>
              <a:gd name="connsiteY82" fmla="*/ 4939827 h 4939827"/>
              <a:gd name="connsiteX83" fmla="*/ 0 w 12192000"/>
              <a:gd name="connsiteY83" fmla="*/ 512043 h 4939827"/>
              <a:gd name="connsiteX84" fmla="*/ 7381 w 12192000"/>
              <a:gd name="connsiteY84" fmla="*/ 512580 h 4939827"/>
              <a:gd name="connsiteX85" fmla="*/ 100029 w 12192000"/>
              <a:gd name="connsiteY85" fmla="*/ 504758 h 4939827"/>
              <a:gd name="connsiteX86" fmla="*/ 155244 w 12192000"/>
              <a:gd name="connsiteY86" fmla="*/ 525130 h 4939827"/>
              <a:gd name="connsiteX87" fmla="*/ 254366 w 12192000"/>
              <a:gd name="connsiteY87" fmla="*/ 534449 h 4939827"/>
              <a:gd name="connsiteX88" fmla="*/ 447292 w 12192000"/>
              <a:gd name="connsiteY88" fmla="*/ 542725 h 4939827"/>
              <a:gd name="connsiteX89" fmla="*/ 628105 w 12192000"/>
              <a:gd name="connsiteY89" fmla="*/ 547853 h 4939827"/>
              <a:gd name="connsiteX90" fmla="*/ 783146 w 12192000"/>
              <a:gd name="connsiteY90" fmla="*/ 591799 h 4939827"/>
              <a:gd name="connsiteX91" fmla="*/ 1043676 w 12192000"/>
              <a:gd name="connsiteY91" fmla="*/ 591887 h 4939827"/>
              <a:gd name="connsiteX92" fmla="*/ 1281816 w 12192000"/>
              <a:gd name="connsiteY92" fmla="*/ 520946 h 4939827"/>
              <a:gd name="connsiteX93" fmla="*/ 1486347 w 12192000"/>
              <a:gd name="connsiteY93" fmla="*/ 487310 h 4939827"/>
              <a:gd name="connsiteX94" fmla="*/ 1568079 w 12192000"/>
              <a:gd name="connsiteY94" fmla="*/ 462531 h 4939827"/>
              <a:gd name="connsiteX95" fmla="*/ 1622516 w 12192000"/>
              <a:gd name="connsiteY95" fmla="*/ 466058 h 4939827"/>
              <a:gd name="connsiteX96" fmla="*/ 1655457 w 12192000"/>
              <a:gd name="connsiteY96" fmla="*/ 465359 h 4939827"/>
              <a:gd name="connsiteX97" fmla="*/ 1717454 w 12192000"/>
              <a:gd name="connsiteY97" fmla="*/ 417203 h 4939827"/>
              <a:gd name="connsiteX98" fmla="*/ 1913794 w 12192000"/>
              <a:gd name="connsiteY98" fmla="*/ 365255 h 4939827"/>
              <a:gd name="connsiteX99" fmla="*/ 2129762 w 12192000"/>
              <a:gd name="connsiteY99" fmla="*/ 367832 h 4939827"/>
              <a:gd name="connsiteX100" fmla="*/ 2376970 w 12192000"/>
              <a:gd name="connsiteY100" fmla="*/ 350129 h 4939827"/>
              <a:gd name="connsiteX101" fmla="*/ 2480155 w 12192000"/>
              <a:gd name="connsiteY101" fmla="*/ 359227 h 4939827"/>
              <a:gd name="connsiteX102" fmla="*/ 2586782 w 12192000"/>
              <a:gd name="connsiteY102" fmla="*/ 339352 h 4939827"/>
              <a:gd name="connsiteX103" fmla="*/ 2679617 w 12192000"/>
              <a:gd name="connsiteY103" fmla="*/ 305383 h 4939827"/>
              <a:gd name="connsiteX104" fmla="*/ 2788947 w 12192000"/>
              <a:gd name="connsiteY104" fmla="*/ 250375 h 4939827"/>
              <a:gd name="connsiteX105" fmla="*/ 2965530 w 12192000"/>
              <a:gd name="connsiteY105" fmla="*/ 245958 h 4939827"/>
              <a:gd name="connsiteX106" fmla="*/ 3103677 w 12192000"/>
              <a:gd name="connsiteY106" fmla="*/ 209527 h 4939827"/>
              <a:gd name="connsiteX107" fmla="*/ 3126759 w 12192000"/>
              <a:gd name="connsiteY107" fmla="*/ 211226 h 4939827"/>
              <a:gd name="connsiteX108" fmla="*/ 3164020 w 12192000"/>
              <a:gd name="connsiteY108" fmla="*/ 212779 h 4939827"/>
              <a:gd name="connsiteX109" fmla="*/ 3285019 w 12192000"/>
              <a:gd name="connsiteY109" fmla="*/ 220535 h 4939827"/>
              <a:gd name="connsiteX110" fmla="*/ 3365154 w 12192000"/>
              <a:gd name="connsiteY110" fmla="*/ 226416 h 4939827"/>
              <a:gd name="connsiteX111" fmla="*/ 3367507 w 12192000"/>
              <a:gd name="connsiteY111" fmla="*/ 225416 h 4939827"/>
              <a:gd name="connsiteX112" fmla="*/ 3387567 w 12192000"/>
              <a:gd name="connsiteY112" fmla="*/ 227103 h 4939827"/>
              <a:gd name="connsiteX113" fmla="*/ 3498001 w 12192000"/>
              <a:gd name="connsiteY113" fmla="*/ 231941 h 4939827"/>
              <a:gd name="connsiteX114" fmla="*/ 3561557 w 12192000"/>
              <a:gd name="connsiteY114" fmla="*/ 228095 h 4939827"/>
              <a:gd name="connsiteX115" fmla="*/ 3611920 w 12192000"/>
              <a:gd name="connsiteY115" fmla="*/ 218094 h 4939827"/>
              <a:gd name="connsiteX116" fmla="*/ 3620528 w 12192000"/>
              <a:gd name="connsiteY116" fmla="*/ 218788 h 4939827"/>
              <a:gd name="connsiteX117" fmla="*/ 3620766 w 12192000"/>
              <a:gd name="connsiteY117" fmla="*/ 218511 h 4939827"/>
              <a:gd name="connsiteX118" fmla="*/ 3629977 w 12192000"/>
              <a:gd name="connsiteY118" fmla="*/ 218664 h 4939827"/>
              <a:gd name="connsiteX119" fmla="*/ 3636217 w 12192000"/>
              <a:gd name="connsiteY119" fmla="*/ 220048 h 4939827"/>
              <a:gd name="connsiteX120" fmla="*/ 3709484 w 12192000"/>
              <a:gd name="connsiteY120" fmla="*/ 186927 h 4939827"/>
              <a:gd name="connsiteX121" fmla="*/ 3761342 w 12192000"/>
              <a:gd name="connsiteY121" fmla="*/ 177474 h 4939827"/>
              <a:gd name="connsiteX122" fmla="*/ 3799748 w 12192000"/>
              <a:gd name="connsiteY122" fmla="*/ 167154 h 4939827"/>
              <a:gd name="connsiteX123" fmla="*/ 3922756 w 12192000"/>
              <a:gd name="connsiteY123" fmla="*/ 194044 h 4939827"/>
              <a:gd name="connsiteX124" fmla="*/ 4028476 w 12192000"/>
              <a:gd name="connsiteY124" fmla="*/ 223679 h 4939827"/>
              <a:gd name="connsiteX125" fmla="*/ 4191582 w 12192000"/>
              <a:gd name="connsiteY125" fmla="*/ 238952 h 4939827"/>
              <a:gd name="connsiteX126" fmla="*/ 4251024 w 12192000"/>
              <a:gd name="connsiteY126" fmla="*/ 240874 h 4939827"/>
              <a:gd name="connsiteX127" fmla="*/ 4355275 w 12192000"/>
              <a:gd name="connsiteY127" fmla="*/ 260205 h 4939827"/>
              <a:gd name="connsiteX128" fmla="*/ 4423807 w 12192000"/>
              <a:gd name="connsiteY128" fmla="*/ 270366 h 4939827"/>
              <a:gd name="connsiteX129" fmla="*/ 4558432 w 12192000"/>
              <a:gd name="connsiteY129" fmla="*/ 269194 h 4939827"/>
              <a:gd name="connsiteX130" fmla="*/ 4635061 w 12192000"/>
              <a:gd name="connsiteY130" fmla="*/ 280682 h 4939827"/>
              <a:gd name="connsiteX131" fmla="*/ 4807427 w 12192000"/>
              <a:gd name="connsiteY131" fmla="*/ 276835 h 4939827"/>
              <a:gd name="connsiteX132" fmla="*/ 5028933 w 12192000"/>
              <a:gd name="connsiteY132" fmla="*/ 183887 h 4939827"/>
              <a:gd name="connsiteX133" fmla="*/ 5093642 w 12192000"/>
              <a:gd name="connsiteY133" fmla="*/ 177214 h 4939827"/>
              <a:gd name="connsiteX134" fmla="*/ 5102642 w 12192000"/>
              <a:gd name="connsiteY134" fmla="*/ 186816 h 4939827"/>
              <a:gd name="connsiteX135" fmla="*/ 5193590 w 12192000"/>
              <a:gd name="connsiteY135" fmla="*/ 156458 h 4939827"/>
              <a:gd name="connsiteX136" fmla="*/ 5323922 w 12192000"/>
              <a:gd name="connsiteY136" fmla="*/ 146332 h 4939827"/>
              <a:gd name="connsiteX137" fmla="*/ 5421860 w 12192000"/>
              <a:gd name="connsiteY137" fmla="*/ 167298 h 4939827"/>
              <a:gd name="connsiteX138" fmla="*/ 5476948 w 12192000"/>
              <a:gd name="connsiteY138" fmla="*/ 173249 h 4939827"/>
              <a:gd name="connsiteX139" fmla="*/ 5516842 w 12192000"/>
              <a:gd name="connsiteY139" fmla="*/ 184018 h 4939827"/>
              <a:gd name="connsiteX140" fmla="*/ 5619415 w 12192000"/>
              <a:gd name="connsiteY140" fmla="*/ 176781 h 4939827"/>
              <a:gd name="connsiteX141" fmla="*/ 5789867 w 12192000"/>
              <a:gd name="connsiteY141" fmla="*/ 150304 h 4939827"/>
              <a:gd name="connsiteX142" fmla="*/ 5825953 w 12192000"/>
              <a:gd name="connsiteY142" fmla="*/ 147907 h 4939827"/>
              <a:gd name="connsiteX143" fmla="*/ 5856168 w 12192000"/>
              <a:gd name="connsiteY143" fmla="*/ 158719 h 4939827"/>
              <a:gd name="connsiteX144" fmla="*/ 5862476 w 12192000"/>
              <a:gd name="connsiteY144" fmla="*/ 172447 h 4939827"/>
              <a:gd name="connsiteX145" fmla="*/ 5882195 w 12192000"/>
              <a:gd name="connsiteY145" fmla="*/ 173195 h 4939827"/>
              <a:gd name="connsiteX146" fmla="*/ 5952585 w 12192000"/>
              <a:gd name="connsiteY146" fmla="*/ 161012 h 4939827"/>
              <a:gd name="connsiteX147" fmla="*/ 6001964 w 12192000"/>
              <a:gd name="connsiteY147" fmla="*/ 154786 h 4939827"/>
              <a:gd name="connsiteX148" fmla="*/ 6184207 w 12192000"/>
              <a:gd name="connsiteY148" fmla="*/ 132658 h 4939827"/>
              <a:gd name="connsiteX149" fmla="*/ 6415830 w 12192000"/>
              <a:gd name="connsiteY149" fmla="*/ 136006 h 4939827"/>
              <a:gd name="connsiteX150" fmla="*/ 6756965 w 12192000"/>
              <a:gd name="connsiteY150" fmla="*/ 57636 h 4939827"/>
              <a:gd name="connsiteX151" fmla="*/ 6819400 w 12192000"/>
              <a:gd name="connsiteY151" fmla="*/ 30742 h 4939827"/>
              <a:gd name="connsiteX152" fmla="*/ 6986370 w 12192000"/>
              <a:gd name="connsiteY152" fmla="*/ 12659 h 4939827"/>
              <a:gd name="connsiteX153" fmla="*/ 6989536 w 12192000"/>
              <a:gd name="connsiteY153" fmla="*/ 14528 h 4939827"/>
              <a:gd name="connsiteX154" fmla="*/ 7015933 w 12192000"/>
              <a:gd name="connsiteY154" fmla="*/ 9653 h 4939827"/>
              <a:gd name="connsiteX155" fmla="*/ 7020592 w 12192000"/>
              <a:gd name="connsiteY155" fmla="*/ 1651 h 4939827"/>
              <a:gd name="connsiteX156" fmla="*/ 7025905 w 12192000"/>
              <a:gd name="connsiteY156" fmla="*/ 0 h 4939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Lst>
            <a:rect l="l" t="t" r="r" b="b"/>
            <a:pathLst>
              <a:path w="12192000" h="4939827">
                <a:moveTo>
                  <a:pt x="7025905" y="0"/>
                </a:moveTo>
                <a:lnTo>
                  <a:pt x="7032579" y="2808"/>
                </a:lnTo>
                <a:cubicBezTo>
                  <a:pt x="7044119" y="6590"/>
                  <a:pt x="7059062" y="10207"/>
                  <a:pt x="7079505" y="12971"/>
                </a:cubicBezTo>
                <a:cubicBezTo>
                  <a:pt x="7111522" y="10537"/>
                  <a:pt x="7122591" y="11519"/>
                  <a:pt x="7158791" y="12462"/>
                </a:cubicBezTo>
                <a:lnTo>
                  <a:pt x="7233338" y="24846"/>
                </a:lnTo>
                <a:cubicBezTo>
                  <a:pt x="7247177" y="23787"/>
                  <a:pt x="7254856" y="25962"/>
                  <a:pt x="7259791" y="29557"/>
                </a:cubicBezTo>
                <a:lnTo>
                  <a:pt x="7263923" y="35029"/>
                </a:lnTo>
                <a:lnTo>
                  <a:pt x="7281549" y="39654"/>
                </a:lnTo>
                <a:lnTo>
                  <a:pt x="7374735" y="65326"/>
                </a:lnTo>
                <a:lnTo>
                  <a:pt x="7376078" y="63849"/>
                </a:lnTo>
                <a:lnTo>
                  <a:pt x="7402026" y="60308"/>
                </a:lnTo>
                <a:lnTo>
                  <a:pt x="7415091" y="77403"/>
                </a:lnTo>
                <a:cubicBezTo>
                  <a:pt x="7421672" y="79965"/>
                  <a:pt x="7475806" y="92960"/>
                  <a:pt x="7488682" y="83440"/>
                </a:cubicBezTo>
                <a:cubicBezTo>
                  <a:pt x="7541625" y="94782"/>
                  <a:pt x="7683214" y="133614"/>
                  <a:pt x="7732750" y="145456"/>
                </a:cubicBezTo>
                <a:cubicBezTo>
                  <a:pt x="7748318" y="162765"/>
                  <a:pt x="7764581" y="171696"/>
                  <a:pt x="7785900" y="154493"/>
                </a:cubicBezTo>
                <a:cubicBezTo>
                  <a:pt x="7822539" y="158614"/>
                  <a:pt x="7915312" y="166523"/>
                  <a:pt x="7952584" y="170181"/>
                </a:cubicBezTo>
                <a:cubicBezTo>
                  <a:pt x="7998047" y="181004"/>
                  <a:pt x="8029749" y="207794"/>
                  <a:pt x="8058681" y="219431"/>
                </a:cubicBezTo>
                <a:cubicBezTo>
                  <a:pt x="8095466" y="185885"/>
                  <a:pt x="8090835" y="241759"/>
                  <a:pt x="8126175" y="240005"/>
                </a:cubicBezTo>
                <a:cubicBezTo>
                  <a:pt x="8163290" y="246246"/>
                  <a:pt x="8238799" y="256773"/>
                  <a:pt x="8281371" y="256875"/>
                </a:cubicBezTo>
                <a:cubicBezTo>
                  <a:pt x="8313651" y="251026"/>
                  <a:pt x="8346882" y="248570"/>
                  <a:pt x="8381609" y="240618"/>
                </a:cubicBezTo>
                <a:lnTo>
                  <a:pt x="8406759" y="232517"/>
                </a:lnTo>
                <a:lnTo>
                  <a:pt x="8426506" y="241842"/>
                </a:lnTo>
                <a:lnTo>
                  <a:pt x="8427949" y="240981"/>
                </a:lnTo>
                <a:cubicBezTo>
                  <a:pt x="8431925" y="239458"/>
                  <a:pt x="8436260" y="239096"/>
                  <a:pt x="8441468" y="241157"/>
                </a:cubicBezTo>
                <a:lnTo>
                  <a:pt x="8565757" y="255317"/>
                </a:lnTo>
                <a:lnTo>
                  <a:pt x="8573171" y="258426"/>
                </a:lnTo>
                <a:lnTo>
                  <a:pt x="8573548" y="258241"/>
                </a:lnTo>
                <a:cubicBezTo>
                  <a:pt x="8575650" y="258391"/>
                  <a:pt x="8618469" y="259217"/>
                  <a:pt x="8622021" y="261028"/>
                </a:cubicBezTo>
                <a:lnTo>
                  <a:pt x="8672650" y="254821"/>
                </a:lnTo>
                <a:cubicBezTo>
                  <a:pt x="8716151" y="260353"/>
                  <a:pt x="8748971" y="243487"/>
                  <a:pt x="8785543" y="263406"/>
                </a:cubicBezTo>
                <a:cubicBezTo>
                  <a:pt x="8826293" y="268498"/>
                  <a:pt x="8797654" y="254573"/>
                  <a:pt x="8830588" y="265483"/>
                </a:cubicBezTo>
                <a:cubicBezTo>
                  <a:pt x="8849202" y="267272"/>
                  <a:pt x="8877544" y="266277"/>
                  <a:pt x="8905142" y="264958"/>
                </a:cubicBezTo>
                <a:lnTo>
                  <a:pt x="8968582" y="262728"/>
                </a:lnTo>
                <a:lnTo>
                  <a:pt x="8972994" y="263284"/>
                </a:lnTo>
                <a:lnTo>
                  <a:pt x="9004605" y="258041"/>
                </a:lnTo>
                <a:lnTo>
                  <a:pt x="9016165" y="261258"/>
                </a:lnTo>
                <a:cubicBezTo>
                  <a:pt x="9028775" y="267579"/>
                  <a:pt x="9039083" y="277488"/>
                  <a:pt x="9043297" y="281547"/>
                </a:cubicBezTo>
                <a:lnTo>
                  <a:pt x="9048315" y="279264"/>
                </a:lnTo>
                <a:lnTo>
                  <a:pt x="9054706" y="278538"/>
                </a:lnTo>
                <a:lnTo>
                  <a:pt x="9070919" y="281810"/>
                </a:lnTo>
                <a:lnTo>
                  <a:pt x="9076813" y="283909"/>
                </a:lnTo>
                <a:cubicBezTo>
                  <a:pt x="9080948" y="285030"/>
                  <a:pt x="9083794" y="285362"/>
                  <a:pt x="9085871" y="285133"/>
                </a:cubicBezTo>
                <a:lnTo>
                  <a:pt x="9086159" y="284887"/>
                </a:lnTo>
                <a:lnTo>
                  <a:pt x="9134606" y="288168"/>
                </a:lnTo>
                <a:cubicBezTo>
                  <a:pt x="9149441" y="274272"/>
                  <a:pt x="9194106" y="309414"/>
                  <a:pt x="9195590" y="279568"/>
                </a:cubicBezTo>
                <a:cubicBezTo>
                  <a:pt x="9212898" y="284479"/>
                  <a:pt x="9220866" y="298055"/>
                  <a:pt x="9219336" y="278133"/>
                </a:cubicBezTo>
                <a:cubicBezTo>
                  <a:pt x="9225159" y="279201"/>
                  <a:pt x="9229164" y="278078"/>
                  <a:pt x="9232362" y="275894"/>
                </a:cubicBezTo>
                <a:lnTo>
                  <a:pt x="9283638" y="299924"/>
                </a:lnTo>
                <a:lnTo>
                  <a:pt x="9371484" y="329634"/>
                </a:lnTo>
                <a:lnTo>
                  <a:pt x="9404829" y="339038"/>
                </a:lnTo>
                <a:lnTo>
                  <a:pt x="9427021" y="358784"/>
                </a:lnTo>
                <a:cubicBezTo>
                  <a:pt x="9500124" y="364086"/>
                  <a:pt x="9604652" y="390635"/>
                  <a:pt x="9670844" y="405128"/>
                </a:cubicBezTo>
                <a:cubicBezTo>
                  <a:pt x="9688531" y="417998"/>
                  <a:pt x="9762277" y="426463"/>
                  <a:pt x="9816083" y="416573"/>
                </a:cubicBezTo>
                <a:lnTo>
                  <a:pt x="9936741" y="437044"/>
                </a:lnTo>
                <a:cubicBezTo>
                  <a:pt x="9978091" y="447025"/>
                  <a:pt x="10008641" y="443705"/>
                  <a:pt x="10050093" y="443783"/>
                </a:cubicBezTo>
                <a:cubicBezTo>
                  <a:pt x="10074709" y="448779"/>
                  <a:pt x="10088915" y="449258"/>
                  <a:pt x="10130090" y="459520"/>
                </a:cubicBezTo>
                <a:cubicBezTo>
                  <a:pt x="10137791" y="458564"/>
                  <a:pt x="10165777" y="459877"/>
                  <a:pt x="10173456" y="457749"/>
                </a:cubicBezTo>
                <a:lnTo>
                  <a:pt x="10218232" y="459820"/>
                </a:lnTo>
                <a:lnTo>
                  <a:pt x="10354176" y="471377"/>
                </a:lnTo>
                <a:cubicBezTo>
                  <a:pt x="10367946" y="478917"/>
                  <a:pt x="10417270" y="488110"/>
                  <a:pt x="10430681" y="481226"/>
                </a:cubicBezTo>
                <a:cubicBezTo>
                  <a:pt x="10441804" y="481366"/>
                  <a:pt x="10469025" y="490181"/>
                  <a:pt x="10478169" y="481774"/>
                </a:cubicBezTo>
                <a:cubicBezTo>
                  <a:pt x="10503830" y="488972"/>
                  <a:pt x="10531359" y="489751"/>
                  <a:pt x="10540907" y="485607"/>
                </a:cubicBezTo>
                <a:cubicBezTo>
                  <a:pt x="10569054" y="475472"/>
                  <a:pt x="10590882" y="489185"/>
                  <a:pt x="10614941" y="487592"/>
                </a:cubicBezTo>
                <a:cubicBezTo>
                  <a:pt x="10654657" y="492458"/>
                  <a:pt x="10645652" y="516778"/>
                  <a:pt x="10674098" y="521656"/>
                </a:cubicBezTo>
                <a:cubicBezTo>
                  <a:pt x="10737163" y="537583"/>
                  <a:pt x="10829686" y="559302"/>
                  <a:pt x="10874834" y="574867"/>
                </a:cubicBezTo>
                <a:cubicBezTo>
                  <a:pt x="10919981" y="590432"/>
                  <a:pt x="10878682" y="577481"/>
                  <a:pt x="10944981" y="615042"/>
                </a:cubicBezTo>
                <a:cubicBezTo>
                  <a:pt x="10976235" y="616974"/>
                  <a:pt x="10982969" y="648568"/>
                  <a:pt x="11006376" y="645957"/>
                </a:cubicBezTo>
                <a:cubicBezTo>
                  <a:pt x="11005343" y="630631"/>
                  <a:pt x="11047577" y="676048"/>
                  <a:pt x="11076308" y="675698"/>
                </a:cubicBezTo>
                <a:cubicBezTo>
                  <a:pt x="11093142" y="677175"/>
                  <a:pt x="11131116" y="681348"/>
                  <a:pt x="11148789" y="685041"/>
                </a:cubicBezTo>
                <a:cubicBezTo>
                  <a:pt x="11177310" y="688243"/>
                  <a:pt x="11217768" y="714725"/>
                  <a:pt x="11249129" y="684218"/>
                </a:cubicBezTo>
                <a:cubicBezTo>
                  <a:pt x="11276269" y="697037"/>
                  <a:pt x="11257432" y="693670"/>
                  <a:pt x="11299915" y="692177"/>
                </a:cubicBezTo>
                <a:cubicBezTo>
                  <a:pt x="11314401" y="703224"/>
                  <a:pt x="11371412" y="714421"/>
                  <a:pt x="11386973" y="708209"/>
                </a:cubicBezTo>
                <a:cubicBezTo>
                  <a:pt x="11425657" y="716286"/>
                  <a:pt x="11454555" y="715485"/>
                  <a:pt x="11500105" y="735014"/>
                </a:cubicBezTo>
                <a:cubicBezTo>
                  <a:pt x="11545172" y="751781"/>
                  <a:pt x="11573053" y="787789"/>
                  <a:pt x="11621735" y="789584"/>
                </a:cubicBezTo>
                <a:lnTo>
                  <a:pt x="11691200" y="867902"/>
                </a:lnTo>
                <a:cubicBezTo>
                  <a:pt x="11734106" y="911360"/>
                  <a:pt x="11773008" y="895495"/>
                  <a:pt x="11819427" y="911634"/>
                </a:cubicBezTo>
                <a:lnTo>
                  <a:pt x="11969720" y="964737"/>
                </a:lnTo>
                <a:cubicBezTo>
                  <a:pt x="12009110" y="978008"/>
                  <a:pt x="12010206" y="989588"/>
                  <a:pt x="12055766" y="991268"/>
                </a:cubicBezTo>
                <a:cubicBezTo>
                  <a:pt x="12105723" y="1003445"/>
                  <a:pt x="12068493" y="1020292"/>
                  <a:pt x="12171539" y="995427"/>
                </a:cubicBezTo>
                <a:cubicBezTo>
                  <a:pt x="12174929" y="995822"/>
                  <a:pt x="12180763" y="996228"/>
                  <a:pt x="12187831" y="996580"/>
                </a:cubicBezTo>
                <a:lnTo>
                  <a:pt x="12192000" y="996726"/>
                </a:lnTo>
                <a:lnTo>
                  <a:pt x="12192000" y="4939827"/>
                </a:lnTo>
                <a:lnTo>
                  <a:pt x="0" y="4939827"/>
                </a:lnTo>
                <a:lnTo>
                  <a:pt x="0" y="512043"/>
                </a:lnTo>
                <a:lnTo>
                  <a:pt x="7381" y="512580"/>
                </a:lnTo>
                <a:cubicBezTo>
                  <a:pt x="39359" y="514524"/>
                  <a:pt x="72732" y="514144"/>
                  <a:pt x="100029" y="504758"/>
                </a:cubicBezTo>
                <a:cubicBezTo>
                  <a:pt x="115935" y="525779"/>
                  <a:pt x="143126" y="489229"/>
                  <a:pt x="155244" y="525130"/>
                </a:cubicBezTo>
                <a:cubicBezTo>
                  <a:pt x="173881" y="522487"/>
                  <a:pt x="242791" y="514086"/>
                  <a:pt x="254366" y="534449"/>
                </a:cubicBezTo>
                <a:cubicBezTo>
                  <a:pt x="303041" y="537382"/>
                  <a:pt x="380161" y="541650"/>
                  <a:pt x="447292" y="542725"/>
                </a:cubicBezTo>
                <a:cubicBezTo>
                  <a:pt x="530282" y="553078"/>
                  <a:pt x="572130" y="539673"/>
                  <a:pt x="628105" y="547853"/>
                </a:cubicBezTo>
                <a:cubicBezTo>
                  <a:pt x="661608" y="509671"/>
                  <a:pt x="746152" y="605137"/>
                  <a:pt x="783146" y="591799"/>
                </a:cubicBezTo>
                <a:cubicBezTo>
                  <a:pt x="862499" y="590113"/>
                  <a:pt x="949481" y="579142"/>
                  <a:pt x="1043676" y="591887"/>
                </a:cubicBezTo>
                <a:cubicBezTo>
                  <a:pt x="1120353" y="576991"/>
                  <a:pt x="1172004" y="553592"/>
                  <a:pt x="1281816" y="520946"/>
                </a:cubicBezTo>
                <a:cubicBezTo>
                  <a:pt x="1339915" y="511282"/>
                  <a:pt x="1459480" y="554579"/>
                  <a:pt x="1486347" y="487310"/>
                </a:cubicBezTo>
                <a:cubicBezTo>
                  <a:pt x="1507765" y="532008"/>
                  <a:pt x="1539168" y="465954"/>
                  <a:pt x="1568079" y="462531"/>
                </a:cubicBezTo>
                <a:cubicBezTo>
                  <a:pt x="1587821" y="491525"/>
                  <a:pt x="1601468" y="469316"/>
                  <a:pt x="1622516" y="466058"/>
                </a:cubicBezTo>
                <a:cubicBezTo>
                  <a:pt x="1630056" y="483510"/>
                  <a:pt x="1647504" y="484261"/>
                  <a:pt x="1655457" y="465359"/>
                </a:cubicBezTo>
                <a:cubicBezTo>
                  <a:pt x="1651800" y="419723"/>
                  <a:pt x="1709718" y="447719"/>
                  <a:pt x="1717454" y="417203"/>
                </a:cubicBezTo>
                <a:cubicBezTo>
                  <a:pt x="1753115" y="414011"/>
                  <a:pt x="1882851" y="412376"/>
                  <a:pt x="1913794" y="365255"/>
                </a:cubicBezTo>
                <a:cubicBezTo>
                  <a:pt x="2001060" y="361067"/>
                  <a:pt x="2099559" y="366414"/>
                  <a:pt x="2129762" y="367832"/>
                </a:cubicBezTo>
                <a:cubicBezTo>
                  <a:pt x="2215380" y="355065"/>
                  <a:pt x="2248807" y="343296"/>
                  <a:pt x="2376970" y="350129"/>
                </a:cubicBezTo>
                <a:cubicBezTo>
                  <a:pt x="2393251" y="360463"/>
                  <a:pt x="2473371" y="379419"/>
                  <a:pt x="2480155" y="359227"/>
                </a:cubicBezTo>
                <a:cubicBezTo>
                  <a:pt x="2520060" y="359505"/>
                  <a:pt x="2561270" y="311415"/>
                  <a:pt x="2586782" y="339352"/>
                </a:cubicBezTo>
                <a:cubicBezTo>
                  <a:pt x="2585230" y="294982"/>
                  <a:pt x="2653633" y="316689"/>
                  <a:pt x="2679617" y="305383"/>
                </a:cubicBezTo>
                <a:cubicBezTo>
                  <a:pt x="2721434" y="266011"/>
                  <a:pt x="2746765" y="276002"/>
                  <a:pt x="2788947" y="250375"/>
                </a:cubicBezTo>
                <a:cubicBezTo>
                  <a:pt x="2851672" y="235447"/>
                  <a:pt x="2913075" y="252766"/>
                  <a:pt x="2965530" y="245958"/>
                </a:cubicBezTo>
                <a:cubicBezTo>
                  <a:pt x="3001911" y="238336"/>
                  <a:pt x="3090203" y="217828"/>
                  <a:pt x="3103677" y="209527"/>
                </a:cubicBezTo>
                <a:lnTo>
                  <a:pt x="3126759" y="211226"/>
                </a:lnTo>
                <a:cubicBezTo>
                  <a:pt x="3136908" y="211889"/>
                  <a:pt x="3148903" y="212490"/>
                  <a:pt x="3164020" y="212779"/>
                </a:cubicBezTo>
                <a:cubicBezTo>
                  <a:pt x="3225474" y="210084"/>
                  <a:pt x="3231859" y="218227"/>
                  <a:pt x="3285019" y="220535"/>
                </a:cubicBezTo>
                <a:cubicBezTo>
                  <a:pt x="3318541" y="222809"/>
                  <a:pt x="3359787" y="223898"/>
                  <a:pt x="3365154" y="226416"/>
                </a:cubicBezTo>
                <a:lnTo>
                  <a:pt x="3367507" y="225416"/>
                </a:lnTo>
                <a:cubicBezTo>
                  <a:pt x="3377583" y="223667"/>
                  <a:pt x="3383502" y="224760"/>
                  <a:pt x="3387567" y="227103"/>
                </a:cubicBezTo>
                <a:lnTo>
                  <a:pt x="3498001" y="231941"/>
                </a:lnTo>
                <a:cubicBezTo>
                  <a:pt x="3513569" y="226158"/>
                  <a:pt x="3539132" y="232525"/>
                  <a:pt x="3561557" y="228095"/>
                </a:cubicBezTo>
                <a:cubicBezTo>
                  <a:pt x="3574944" y="230843"/>
                  <a:pt x="3597426" y="216287"/>
                  <a:pt x="3611920" y="218094"/>
                </a:cubicBezTo>
                <a:lnTo>
                  <a:pt x="3620528" y="218788"/>
                </a:lnTo>
                <a:lnTo>
                  <a:pt x="3620766" y="218511"/>
                </a:lnTo>
                <a:cubicBezTo>
                  <a:pt x="3622780" y="218042"/>
                  <a:pt x="3625663" y="218038"/>
                  <a:pt x="3629977" y="218664"/>
                </a:cubicBezTo>
                <a:lnTo>
                  <a:pt x="3636217" y="220048"/>
                </a:lnTo>
                <a:lnTo>
                  <a:pt x="3709484" y="186927"/>
                </a:lnTo>
                <a:cubicBezTo>
                  <a:pt x="3731015" y="183190"/>
                  <a:pt x="3745790" y="180810"/>
                  <a:pt x="3761342" y="177474"/>
                </a:cubicBezTo>
                <a:lnTo>
                  <a:pt x="3799748" y="167154"/>
                </a:lnTo>
                <a:lnTo>
                  <a:pt x="3922756" y="194044"/>
                </a:lnTo>
                <a:cubicBezTo>
                  <a:pt x="3960877" y="203465"/>
                  <a:pt x="3965250" y="215357"/>
                  <a:pt x="4028476" y="223679"/>
                </a:cubicBezTo>
                <a:cubicBezTo>
                  <a:pt x="4088751" y="228019"/>
                  <a:pt x="4139112" y="248870"/>
                  <a:pt x="4191582" y="238952"/>
                </a:cubicBezTo>
                <a:cubicBezTo>
                  <a:pt x="4210842" y="254091"/>
                  <a:pt x="4229809" y="260810"/>
                  <a:pt x="4251024" y="240874"/>
                </a:cubicBezTo>
                <a:cubicBezTo>
                  <a:pt x="4306627" y="250935"/>
                  <a:pt x="4317066" y="281625"/>
                  <a:pt x="4355275" y="260205"/>
                </a:cubicBezTo>
                <a:cubicBezTo>
                  <a:pt x="4390577" y="327090"/>
                  <a:pt x="4385658" y="272111"/>
                  <a:pt x="4423807" y="270366"/>
                </a:cubicBezTo>
                <a:cubicBezTo>
                  <a:pt x="4457666" y="271864"/>
                  <a:pt x="4523223" y="267475"/>
                  <a:pt x="4558432" y="269194"/>
                </a:cubicBezTo>
                <a:cubicBezTo>
                  <a:pt x="4594553" y="230955"/>
                  <a:pt x="4596517" y="287120"/>
                  <a:pt x="4635061" y="280682"/>
                </a:cubicBezTo>
                <a:cubicBezTo>
                  <a:pt x="4676560" y="281955"/>
                  <a:pt x="4741782" y="292968"/>
                  <a:pt x="4807427" y="276835"/>
                </a:cubicBezTo>
                <a:cubicBezTo>
                  <a:pt x="4876769" y="256626"/>
                  <a:pt x="4951997" y="249407"/>
                  <a:pt x="5028933" y="183887"/>
                </a:cubicBezTo>
                <a:cubicBezTo>
                  <a:pt x="5044713" y="164149"/>
                  <a:pt x="5073685" y="161161"/>
                  <a:pt x="5093642" y="177214"/>
                </a:cubicBezTo>
                <a:cubicBezTo>
                  <a:pt x="5097077" y="179978"/>
                  <a:pt x="5100108" y="183212"/>
                  <a:pt x="5102642" y="186816"/>
                </a:cubicBezTo>
                <a:cubicBezTo>
                  <a:pt x="5150234" y="139156"/>
                  <a:pt x="5169674" y="190314"/>
                  <a:pt x="5193590" y="156458"/>
                </a:cubicBezTo>
                <a:cubicBezTo>
                  <a:pt x="5257854" y="151722"/>
                  <a:pt x="5301917" y="175841"/>
                  <a:pt x="5323922" y="146332"/>
                </a:cubicBezTo>
                <a:cubicBezTo>
                  <a:pt x="5355266" y="153538"/>
                  <a:pt x="5392601" y="198271"/>
                  <a:pt x="5421860" y="167298"/>
                </a:cubicBezTo>
                <a:cubicBezTo>
                  <a:pt x="5420630" y="196364"/>
                  <a:pt x="5461576" y="151467"/>
                  <a:pt x="5476948" y="173249"/>
                </a:cubicBezTo>
                <a:cubicBezTo>
                  <a:pt x="5487334" y="191763"/>
                  <a:pt x="5502178" y="182456"/>
                  <a:pt x="5516842" y="184018"/>
                </a:cubicBezTo>
                <a:cubicBezTo>
                  <a:pt x="5533140" y="200158"/>
                  <a:pt x="5599828" y="189750"/>
                  <a:pt x="5619415" y="176781"/>
                </a:cubicBezTo>
                <a:cubicBezTo>
                  <a:pt x="5690073" y="168499"/>
                  <a:pt x="5748631" y="186964"/>
                  <a:pt x="5789867" y="150304"/>
                </a:cubicBezTo>
                <a:cubicBezTo>
                  <a:pt x="5802836" y="146282"/>
                  <a:pt x="5814753" y="145947"/>
                  <a:pt x="5825953" y="147907"/>
                </a:cubicBezTo>
                <a:lnTo>
                  <a:pt x="5856168" y="158719"/>
                </a:lnTo>
                <a:lnTo>
                  <a:pt x="5862476" y="172447"/>
                </a:lnTo>
                <a:lnTo>
                  <a:pt x="5882195" y="173195"/>
                </a:lnTo>
                <a:lnTo>
                  <a:pt x="5952585" y="161012"/>
                </a:lnTo>
                <a:cubicBezTo>
                  <a:pt x="5962273" y="166588"/>
                  <a:pt x="5992020" y="151579"/>
                  <a:pt x="6001964" y="154786"/>
                </a:cubicBezTo>
                <a:cubicBezTo>
                  <a:pt x="6061748" y="122178"/>
                  <a:pt x="6101539" y="131534"/>
                  <a:pt x="6184207" y="132658"/>
                </a:cubicBezTo>
                <a:cubicBezTo>
                  <a:pt x="6266582" y="127016"/>
                  <a:pt x="6286876" y="151859"/>
                  <a:pt x="6415830" y="136006"/>
                </a:cubicBezTo>
                <a:cubicBezTo>
                  <a:pt x="6563502" y="116945"/>
                  <a:pt x="6684679" y="79367"/>
                  <a:pt x="6756965" y="57636"/>
                </a:cubicBezTo>
                <a:cubicBezTo>
                  <a:pt x="6761544" y="48663"/>
                  <a:pt x="6812642" y="36519"/>
                  <a:pt x="6819400" y="30742"/>
                </a:cubicBezTo>
                <a:lnTo>
                  <a:pt x="6986370" y="12659"/>
                </a:lnTo>
                <a:lnTo>
                  <a:pt x="6989536" y="14528"/>
                </a:lnTo>
                <a:cubicBezTo>
                  <a:pt x="7002946" y="17364"/>
                  <a:pt x="7010700" y="14716"/>
                  <a:pt x="7015933" y="9653"/>
                </a:cubicBezTo>
                <a:lnTo>
                  <a:pt x="7020592" y="1651"/>
                </a:lnTo>
                <a:lnTo>
                  <a:pt x="7025905" y="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36BC0A0E-61DA-0E33-50E5-64A4D989C8D2}"/>
              </a:ext>
            </a:extLst>
          </p:cNvPr>
          <p:cNvSpPr>
            <a:spLocks noGrp="1"/>
          </p:cNvSpPr>
          <p:nvPr>
            <p:ph type="title"/>
          </p:nvPr>
        </p:nvSpPr>
        <p:spPr>
          <a:xfrm>
            <a:off x="848068" y="5513356"/>
            <a:ext cx="9859618" cy="642797"/>
          </a:xfrm>
        </p:spPr>
        <p:txBody>
          <a:bodyPr vert="horz" lIns="91440" tIns="45720" rIns="91440" bIns="45720" rtlCol="0" anchor="b">
            <a:normAutofit/>
          </a:bodyPr>
          <a:lstStyle/>
          <a:p>
            <a:pPr algn="ctr"/>
            <a:r>
              <a:rPr lang="en-US" sz="3600" kern="1200" dirty="0">
                <a:solidFill>
                  <a:schemeClr val="tx1"/>
                </a:solidFill>
                <a:latin typeface="+mj-lt"/>
                <a:ea typeface="+mj-ea"/>
                <a:cs typeface="+mj-cs"/>
              </a:rPr>
              <a:t>Front Door Process</a:t>
            </a:r>
          </a:p>
        </p:txBody>
      </p:sp>
      <p:sp>
        <p:nvSpPr>
          <p:cNvPr id="28" name="Freeform: Shape 27">
            <a:extLst>
              <a:ext uri="{FF2B5EF4-FFF2-40B4-BE49-F238E27FC236}">
                <a16:creationId xmlns:a16="http://schemas.microsoft.com/office/drawing/2014/main" id="{3389D0BC-BA1D-4360-88F9-D9ECCBDAB5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17950" y="647758"/>
            <a:ext cx="8355105" cy="4392652"/>
          </a:xfrm>
          <a:custGeom>
            <a:avLst/>
            <a:gdLst>
              <a:gd name="connsiteX0" fmla="*/ 0 w 2400300"/>
              <a:gd name="connsiteY0" fmla="*/ 0 h 2400300"/>
              <a:gd name="connsiteX1" fmla="*/ 2400300 w 2400300"/>
              <a:gd name="connsiteY1" fmla="*/ 0 h 2400300"/>
              <a:gd name="connsiteX2" fmla="*/ 2400300 w 2400300"/>
              <a:gd name="connsiteY2" fmla="*/ 2400300 h 2400300"/>
              <a:gd name="connsiteX3" fmla="*/ 0 w 2400300"/>
              <a:gd name="connsiteY3" fmla="*/ 2400300 h 2400300"/>
            </a:gdLst>
            <a:ahLst/>
            <a:cxnLst>
              <a:cxn ang="0">
                <a:pos x="connsiteX0" y="connsiteY0"/>
              </a:cxn>
              <a:cxn ang="0">
                <a:pos x="connsiteX1" y="connsiteY1"/>
              </a:cxn>
              <a:cxn ang="0">
                <a:pos x="connsiteX2" y="connsiteY2"/>
              </a:cxn>
              <a:cxn ang="0">
                <a:pos x="connsiteX3" y="connsiteY3"/>
              </a:cxn>
            </a:cxnLst>
            <a:rect l="l" t="t" r="r" b="b"/>
            <a:pathLst>
              <a:path w="2400300" h="2400300">
                <a:moveTo>
                  <a:pt x="0" y="0"/>
                </a:moveTo>
                <a:lnTo>
                  <a:pt x="2400300" y="0"/>
                </a:lnTo>
                <a:lnTo>
                  <a:pt x="2400300" y="2400300"/>
                </a:lnTo>
                <a:lnTo>
                  <a:pt x="0" y="2400300"/>
                </a:lnTo>
                <a:close/>
              </a:path>
            </a:pathLst>
          </a:custGeom>
          <a:solidFill>
            <a:srgbClr val="FFFFFF"/>
          </a:solidFill>
          <a:ln>
            <a:noFill/>
          </a:ln>
          <a:effectLst>
            <a:outerShdw blurRad="50800" dist="12700" dir="3000000" algn="tl" rotWithShape="0">
              <a:prstClr val="black">
                <a:alpha val="27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5" name="Online Media 4" title="The Front Door Process">
            <a:hlinkClick r:id="" action="ppaction://media"/>
            <a:extLst>
              <a:ext uri="{FF2B5EF4-FFF2-40B4-BE49-F238E27FC236}">
                <a16:creationId xmlns:a16="http://schemas.microsoft.com/office/drawing/2014/main" id="{F6F8CFF5-CD5D-9EE7-B003-497D12C58FEF}"/>
              </a:ext>
            </a:extLst>
          </p:cNvPr>
          <p:cNvPicPr>
            <a:picLocks noGrp="1" noRot="1" noChangeAspect="1"/>
          </p:cNvPicPr>
          <p:nvPr>
            <p:ph idx="1"/>
            <a:videoFile r:link="rId1"/>
          </p:nvPr>
        </p:nvPicPr>
        <p:blipFill>
          <a:blip r:embed="rId3"/>
          <a:stretch>
            <a:fillRect/>
          </a:stretch>
        </p:blipFill>
        <p:spPr>
          <a:xfrm>
            <a:off x="1282700" y="726637"/>
            <a:ext cx="8990355" cy="4392652"/>
          </a:xfrm>
          <a:prstGeom prst="rect">
            <a:avLst/>
          </a:prstGeom>
        </p:spPr>
      </p:pic>
    </p:spTree>
    <p:extLst>
      <p:ext uri="{BB962C8B-B14F-4D97-AF65-F5344CB8AC3E}">
        <p14:creationId xmlns:p14="http://schemas.microsoft.com/office/powerpoint/2010/main" val="1814919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44DF7EF-ADF3-C2DB-E840-93FC736504DE}"/>
              </a:ext>
            </a:extLst>
          </p:cNvPr>
          <p:cNvSpPr>
            <a:spLocks noGrp="1"/>
          </p:cNvSpPr>
          <p:nvPr>
            <p:ph type="title"/>
          </p:nvPr>
        </p:nvSpPr>
        <p:spPr>
          <a:xfrm>
            <a:off x="808638" y="386930"/>
            <a:ext cx="9236700" cy="1188950"/>
          </a:xfrm>
        </p:spPr>
        <p:txBody>
          <a:bodyPr anchor="b">
            <a:normAutofit/>
          </a:bodyPr>
          <a:lstStyle/>
          <a:p>
            <a:r>
              <a:rPr lang="en-US" sz="5400" dirty="0"/>
              <a:t>Eligibility </a:t>
            </a:r>
          </a:p>
        </p:txBody>
      </p:sp>
      <p:grpSp>
        <p:nvGrpSpPr>
          <p:cNvPr id="24" name="Group 23">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25" name="Rectangle 24">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8" name="Rectangle 27">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39FDBBED-D846-7BBE-F120-98197111BF9B}"/>
              </a:ext>
            </a:extLst>
          </p:cNvPr>
          <p:cNvSpPr>
            <a:spLocks noGrp="1"/>
          </p:cNvSpPr>
          <p:nvPr>
            <p:ph idx="1"/>
          </p:nvPr>
        </p:nvSpPr>
        <p:spPr>
          <a:xfrm>
            <a:off x="793660" y="2599509"/>
            <a:ext cx="10143668" cy="3661591"/>
          </a:xfrm>
        </p:spPr>
        <p:txBody>
          <a:bodyPr anchor="ctr">
            <a:normAutofit lnSpcReduction="10000"/>
          </a:bodyPr>
          <a:lstStyle/>
          <a:p>
            <a:pPr marL="0" indent="0">
              <a:buNone/>
            </a:pPr>
            <a:r>
              <a:rPr lang="en-US" sz="1800" b="1" i="1" dirty="0"/>
              <a:t>The eligibility review process is the way OPWDD determines if your child has a developmental disability and are eligible for OPWDD supports and services.</a:t>
            </a:r>
          </a:p>
          <a:p>
            <a:pPr marL="0" indent="0">
              <a:buNone/>
            </a:pPr>
            <a:endParaRPr lang="en-US" sz="1600" b="1" i="1" dirty="0"/>
          </a:p>
          <a:p>
            <a:r>
              <a:rPr lang="en-US" sz="1600" dirty="0"/>
              <a:t>The eligibility review process begins at one of OPWDD’s five Developmental Disability Regional Offices (DDROs) located throughout New York State. Care Coordination Organizations or Service Access Agencies are available to help you with the eligibility review process by submitting materials and records to the DDRO, such as reports of assessments conducted by medical professionals.</a:t>
            </a:r>
          </a:p>
          <a:p>
            <a:r>
              <a:rPr lang="en-US" sz="1600" dirty="0"/>
              <a:t>Qualified DDRO staff review this information to see if your child’s disability meets requirements specified in New York State law. If it meets the requirements, your child is deemed to have a developmental disability and becomes eligible for OPWDD services. (Please note: additional steps, such as enrolling in Medicaid, are needed to gain access to most supports and services.)</a:t>
            </a:r>
          </a:p>
          <a:p>
            <a:r>
              <a:rPr lang="en-US" sz="1600" dirty="0"/>
              <a:t>Depending on the complexity of your child’s condition, the process for obtaining an eligibility determination may require reports from multiple specialty assessments. A face-to-face interview may also be part of this process. Eligibility requests and supporting documentation must be sent to the Eligibility Coordinator at the DDRO where you live.</a:t>
            </a:r>
          </a:p>
          <a:p>
            <a:endParaRPr lang="en-US" sz="2400" dirty="0"/>
          </a:p>
        </p:txBody>
      </p:sp>
    </p:spTree>
    <p:extLst>
      <p:ext uri="{BB962C8B-B14F-4D97-AF65-F5344CB8AC3E}">
        <p14:creationId xmlns:p14="http://schemas.microsoft.com/office/powerpoint/2010/main" val="11642856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134</TotalTime>
  <Words>1953</Words>
  <Application>Microsoft Office PowerPoint</Application>
  <PresentationFormat>Widescreen</PresentationFormat>
  <Paragraphs>106</Paragraphs>
  <Slides>28</Slides>
  <Notes>1</Notes>
  <HiddenSlides>0</HiddenSlides>
  <MMClips>7</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Aptos</vt:lpstr>
      <vt:lpstr>Aptos Display</vt:lpstr>
      <vt:lpstr>Arial</vt:lpstr>
      <vt:lpstr>Proxima Nova</vt:lpstr>
      <vt:lpstr>proxima-nova</vt:lpstr>
      <vt:lpstr>Office Theme</vt:lpstr>
      <vt:lpstr>Introduction to OPWDD </vt:lpstr>
      <vt:lpstr>Agenda </vt:lpstr>
      <vt:lpstr>What is OPWDD?</vt:lpstr>
      <vt:lpstr>What is OPWDD? </vt:lpstr>
      <vt:lpstr>Structure</vt:lpstr>
      <vt:lpstr>Getting Started</vt:lpstr>
      <vt:lpstr>What is the Front Door?</vt:lpstr>
      <vt:lpstr>Front Door Process</vt:lpstr>
      <vt:lpstr>Eligibility </vt:lpstr>
      <vt:lpstr>Eligibility Requirements</vt:lpstr>
      <vt:lpstr>Records Needed</vt:lpstr>
      <vt:lpstr>Eligibility</vt:lpstr>
      <vt:lpstr>Services</vt:lpstr>
      <vt:lpstr>Services</vt:lpstr>
      <vt:lpstr>Examples of Types of Services</vt:lpstr>
      <vt:lpstr>Employment and Day Services</vt:lpstr>
      <vt:lpstr>Prevocational Services</vt:lpstr>
      <vt:lpstr>Employment Services</vt:lpstr>
      <vt:lpstr>Day Services</vt:lpstr>
      <vt:lpstr>Family Services</vt:lpstr>
      <vt:lpstr>Care Management</vt:lpstr>
      <vt:lpstr>Care Management Explanation</vt:lpstr>
      <vt:lpstr>Assessment </vt:lpstr>
      <vt:lpstr>Assessment </vt:lpstr>
      <vt:lpstr>Transitioning from School to OPWDD</vt:lpstr>
      <vt:lpstr>PowerPoint Presentation</vt:lpstr>
      <vt:lpstr>PowerPoint Presentation</vt:lpstr>
      <vt:lpstr>Contact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Amanda Luciano</dc:creator>
  <cp:lastModifiedBy>Krista Legge</cp:lastModifiedBy>
  <cp:revision>11</cp:revision>
  <dcterms:created xsi:type="dcterms:W3CDTF">2025-02-03T15:02:18Z</dcterms:created>
  <dcterms:modified xsi:type="dcterms:W3CDTF">2025-02-24T15:29:56Z</dcterms:modified>
</cp:coreProperties>
</file>