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4"/>
  </p:sldMasterIdLst>
  <p:notesMasterIdLst>
    <p:notesMasterId r:id="rId15"/>
  </p:notesMasterIdLst>
  <p:sldIdLst>
    <p:sldId id="256" r:id="rId5"/>
    <p:sldId id="278" r:id="rId6"/>
    <p:sldId id="318" r:id="rId7"/>
    <p:sldId id="321" r:id="rId8"/>
    <p:sldId id="322" r:id="rId9"/>
    <p:sldId id="329" r:id="rId10"/>
    <p:sldId id="347" r:id="rId11"/>
    <p:sldId id="377" r:id="rId12"/>
    <p:sldId id="273" r:id="rId13"/>
    <p:sldId id="31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7FE6BE-80C5-4B3F-98AA-C278710D66CB}" v="67" dt="2025-02-03T19:49:49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Sattler" userId="6181b2bc-f88b-4f96-9b44-bac5fc3d70d7" providerId="ADAL" clId="{D87FE6BE-80C5-4B3F-98AA-C278710D66CB}"/>
    <pc:docChg chg="undo custSel addSld delSld modSld">
      <pc:chgData name="Elizabeth Sattler" userId="6181b2bc-f88b-4f96-9b44-bac5fc3d70d7" providerId="ADAL" clId="{D87FE6BE-80C5-4B3F-98AA-C278710D66CB}" dt="2025-02-18T18:45:45.079" v="3545" actId="20577"/>
      <pc:docMkLst>
        <pc:docMk/>
      </pc:docMkLst>
      <pc:sldChg chg="modSp mod">
        <pc:chgData name="Elizabeth Sattler" userId="6181b2bc-f88b-4f96-9b44-bac5fc3d70d7" providerId="ADAL" clId="{D87FE6BE-80C5-4B3F-98AA-C278710D66CB}" dt="2025-02-18T18:45:45.079" v="3545" actId="20577"/>
        <pc:sldMkLst>
          <pc:docMk/>
          <pc:sldMk cId="1150438020" sldId="256"/>
        </pc:sldMkLst>
        <pc:spChg chg="mod">
          <ac:chgData name="Elizabeth Sattler" userId="6181b2bc-f88b-4f96-9b44-bac5fc3d70d7" providerId="ADAL" clId="{D87FE6BE-80C5-4B3F-98AA-C278710D66CB}" dt="2025-02-18T18:45:45.079" v="3545" actId="20577"/>
          <ac:spMkLst>
            <pc:docMk/>
            <pc:sldMk cId="1150438020" sldId="256"/>
            <ac:spMk id="7" creationId="{7EE7A1ED-4B90-DF9E-453C-6A84A510BAF2}"/>
          </ac:spMkLst>
        </pc:spChg>
      </pc:sldChg>
      <pc:sldChg chg="modSp mod">
        <pc:chgData name="Elizabeth Sattler" userId="6181b2bc-f88b-4f96-9b44-bac5fc3d70d7" providerId="ADAL" clId="{D87FE6BE-80C5-4B3F-98AA-C278710D66CB}" dt="2025-02-03T19:50:05.841" v="3543" actId="20577"/>
        <pc:sldMkLst>
          <pc:docMk/>
          <pc:sldMk cId="550182587" sldId="273"/>
        </pc:sldMkLst>
        <pc:spChg chg="mod">
          <ac:chgData name="Elizabeth Sattler" userId="6181b2bc-f88b-4f96-9b44-bac5fc3d70d7" providerId="ADAL" clId="{D87FE6BE-80C5-4B3F-98AA-C278710D66CB}" dt="2025-02-03T19:50:05.841" v="3543" actId="20577"/>
          <ac:spMkLst>
            <pc:docMk/>
            <pc:sldMk cId="550182587" sldId="273"/>
            <ac:spMk id="3" creationId="{5496663E-9F07-FC3E-2EAC-25B2A8406E6F}"/>
          </ac:spMkLst>
        </pc:spChg>
        <pc:picChg chg="mod">
          <ac:chgData name="Elizabeth Sattler" userId="6181b2bc-f88b-4f96-9b44-bac5fc3d70d7" providerId="ADAL" clId="{D87FE6BE-80C5-4B3F-98AA-C278710D66CB}" dt="2025-02-03T19:49:56.724" v="3535" actId="1076"/>
          <ac:picMkLst>
            <pc:docMk/>
            <pc:sldMk cId="550182587" sldId="273"/>
            <ac:picMk id="9" creationId="{1F2D5335-4604-B016-FFC1-E32C7CAC6F91}"/>
          </ac:picMkLst>
        </pc:picChg>
      </pc:sldChg>
      <pc:sldChg chg="modSp mod">
        <pc:chgData name="Elizabeth Sattler" userId="6181b2bc-f88b-4f96-9b44-bac5fc3d70d7" providerId="ADAL" clId="{D87FE6BE-80C5-4B3F-98AA-C278710D66CB}" dt="2025-02-03T19:31:01.378" v="1418" actId="20577"/>
        <pc:sldMkLst>
          <pc:docMk/>
          <pc:sldMk cId="137188201" sldId="278"/>
        </pc:sldMkLst>
        <pc:spChg chg="mod">
          <ac:chgData name="Elizabeth Sattler" userId="6181b2bc-f88b-4f96-9b44-bac5fc3d70d7" providerId="ADAL" clId="{D87FE6BE-80C5-4B3F-98AA-C278710D66CB}" dt="2025-02-03T19:20:06.419" v="113" actId="20577"/>
          <ac:spMkLst>
            <pc:docMk/>
            <pc:sldMk cId="137188201" sldId="278"/>
            <ac:spMk id="2" creationId="{9804091F-CDC8-8B36-78F9-0E3C37818060}"/>
          </ac:spMkLst>
        </pc:spChg>
        <pc:spChg chg="mod">
          <ac:chgData name="Elizabeth Sattler" userId="6181b2bc-f88b-4f96-9b44-bac5fc3d70d7" providerId="ADAL" clId="{D87FE6BE-80C5-4B3F-98AA-C278710D66CB}" dt="2025-02-03T19:31:01.378" v="1418" actId="20577"/>
          <ac:spMkLst>
            <pc:docMk/>
            <pc:sldMk cId="137188201" sldId="278"/>
            <ac:spMk id="3" creationId="{416A8385-26F5-C59C-9270-6B660B6C69C8}"/>
          </ac:spMkLst>
        </pc:spChg>
        <pc:graphicFrameChg chg="mod">
          <ac:chgData name="Elizabeth Sattler" userId="6181b2bc-f88b-4f96-9b44-bac5fc3d70d7" providerId="ADAL" clId="{D87FE6BE-80C5-4B3F-98AA-C278710D66CB}" dt="2025-02-03T19:19:58.077" v="108"/>
          <ac:graphicFrameMkLst>
            <pc:docMk/>
            <pc:sldMk cId="137188201" sldId="278"/>
            <ac:graphicFrameMk id="8" creationId="{2E0B3A53-C06A-33D4-1BBA-49535B7EF2FB}"/>
          </ac:graphicFrameMkLst>
        </pc:graphicFrameChg>
      </pc:sldChg>
      <pc:sldChg chg="modSp mod">
        <pc:chgData name="Elizabeth Sattler" userId="6181b2bc-f88b-4f96-9b44-bac5fc3d70d7" providerId="ADAL" clId="{D87FE6BE-80C5-4B3F-98AA-C278710D66CB}" dt="2025-02-03T19:30:56.625" v="1416" actId="20577"/>
        <pc:sldMkLst>
          <pc:docMk/>
          <pc:sldMk cId="1740971725" sldId="318"/>
        </pc:sldMkLst>
        <pc:spChg chg="mod">
          <ac:chgData name="Elizabeth Sattler" userId="6181b2bc-f88b-4f96-9b44-bac5fc3d70d7" providerId="ADAL" clId="{D87FE6BE-80C5-4B3F-98AA-C278710D66CB}" dt="2025-02-03T19:20:25.576" v="200" actId="20577"/>
          <ac:spMkLst>
            <pc:docMk/>
            <pc:sldMk cId="1740971725" sldId="318"/>
            <ac:spMk id="2" creationId="{3F59277F-3DB7-5658-5A19-C39048EDFFDA}"/>
          </ac:spMkLst>
        </pc:spChg>
        <pc:spChg chg="mod">
          <ac:chgData name="Elizabeth Sattler" userId="6181b2bc-f88b-4f96-9b44-bac5fc3d70d7" providerId="ADAL" clId="{D87FE6BE-80C5-4B3F-98AA-C278710D66CB}" dt="2025-02-03T19:30:56.625" v="1416" actId="20577"/>
          <ac:spMkLst>
            <pc:docMk/>
            <pc:sldMk cId="1740971725" sldId="318"/>
            <ac:spMk id="4" creationId="{1C4A0CF1-09A1-7CB6-E947-F5207F5EDFC0}"/>
          </ac:spMkLst>
        </pc:spChg>
        <pc:picChg chg="mod">
          <ac:chgData name="Elizabeth Sattler" userId="6181b2bc-f88b-4f96-9b44-bac5fc3d70d7" providerId="ADAL" clId="{D87FE6BE-80C5-4B3F-98AA-C278710D66CB}" dt="2025-02-03T19:24:27.584" v="201" actId="14826"/>
          <ac:picMkLst>
            <pc:docMk/>
            <pc:sldMk cId="1740971725" sldId="318"/>
            <ac:picMk id="9218" creationId="{040F0775-842A-1D6D-447B-8871A695CA73}"/>
          </ac:picMkLst>
        </pc:picChg>
      </pc:sldChg>
      <pc:sldChg chg="del">
        <pc:chgData name="Elizabeth Sattler" userId="6181b2bc-f88b-4f96-9b44-bac5fc3d70d7" providerId="ADAL" clId="{D87FE6BE-80C5-4B3F-98AA-C278710D66CB}" dt="2025-02-03T19:31:17.750" v="1419" actId="2696"/>
        <pc:sldMkLst>
          <pc:docMk/>
          <pc:sldMk cId="509949004" sldId="319"/>
        </pc:sldMkLst>
      </pc:sldChg>
      <pc:sldChg chg="modSp mod">
        <pc:chgData name="Elizabeth Sattler" userId="6181b2bc-f88b-4f96-9b44-bac5fc3d70d7" providerId="ADAL" clId="{D87FE6BE-80C5-4B3F-98AA-C278710D66CB}" dt="2025-02-03T19:44:13.879" v="2651" actId="20577"/>
        <pc:sldMkLst>
          <pc:docMk/>
          <pc:sldMk cId="133617820" sldId="321"/>
        </pc:sldMkLst>
        <pc:spChg chg="mod">
          <ac:chgData name="Elizabeth Sattler" userId="6181b2bc-f88b-4f96-9b44-bac5fc3d70d7" providerId="ADAL" clId="{D87FE6BE-80C5-4B3F-98AA-C278710D66CB}" dt="2025-02-03T19:24:58.951" v="324" actId="20577"/>
          <ac:spMkLst>
            <pc:docMk/>
            <pc:sldMk cId="133617820" sldId="321"/>
            <ac:spMk id="2" creationId="{479B7607-B9CE-7C89-3A6E-960B3BD1E008}"/>
          </ac:spMkLst>
        </pc:spChg>
        <pc:spChg chg="mod">
          <ac:chgData name="Elizabeth Sattler" userId="6181b2bc-f88b-4f96-9b44-bac5fc3d70d7" providerId="ADAL" clId="{D87FE6BE-80C5-4B3F-98AA-C278710D66CB}" dt="2025-02-03T19:30:46.672" v="1414" actId="20577"/>
          <ac:spMkLst>
            <pc:docMk/>
            <pc:sldMk cId="133617820" sldId="321"/>
            <ac:spMk id="3" creationId="{8953BF89-497A-0FFF-7794-9137BD2296F8}"/>
          </ac:spMkLst>
        </pc:spChg>
        <pc:spChg chg="mod">
          <ac:chgData name="Elizabeth Sattler" userId="6181b2bc-f88b-4f96-9b44-bac5fc3d70d7" providerId="ADAL" clId="{D87FE6BE-80C5-4B3F-98AA-C278710D66CB}" dt="2025-02-03T19:44:13.879" v="2651" actId="20577"/>
          <ac:spMkLst>
            <pc:docMk/>
            <pc:sldMk cId="133617820" sldId="321"/>
            <ac:spMk id="4" creationId="{9147706A-72E9-FBD9-ED67-E72C40910C30}"/>
          </ac:spMkLst>
        </pc:spChg>
      </pc:sldChg>
      <pc:sldChg chg="modSp mod">
        <pc:chgData name="Elizabeth Sattler" userId="6181b2bc-f88b-4f96-9b44-bac5fc3d70d7" providerId="ADAL" clId="{D87FE6BE-80C5-4B3F-98AA-C278710D66CB}" dt="2025-02-03T19:44:21.368" v="2653" actId="20577"/>
        <pc:sldMkLst>
          <pc:docMk/>
          <pc:sldMk cId="3621180190" sldId="322"/>
        </pc:sldMkLst>
        <pc:spChg chg="mod">
          <ac:chgData name="Elizabeth Sattler" userId="6181b2bc-f88b-4f96-9b44-bac5fc3d70d7" providerId="ADAL" clId="{D87FE6BE-80C5-4B3F-98AA-C278710D66CB}" dt="2025-02-03T19:26:05.686" v="615" actId="20577"/>
          <ac:spMkLst>
            <pc:docMk/>
            <pc:sldMk cId="3621180190" sldId="322"/>
            <ac:spMk id="2" creationId="{684AB885-86CD-6C17-30FF-B10B05EB5517}"/>
          </ac:spMkLst>
        </pc:spChg>
        <pc:spChg chg="mod">
          <ac:chgData name="Elizabeth Sattler" userId="6181b2bc-f88b-4f96-9b44-bac5fc3d70d7" providerId="ADAL" clId="{D87FE6BE-80C5-4B3F-98AA-C278710D66CB}" dt="2025-02-03T19:31:38.852" v="1428" actId="20577"/>
          <ac:spMkLst>
            <pc:docMk/>
            <pc:sldMk cId="3621180190" sldId="322"/>
            <ac:spMk id="3" creationId="{4A4267EC-0FC3-93AA-2221-B63EB3B7E67A}"/>
          </ac:spMkLst>
        </pc:spChg>
        <pc:spChg chg="mod">
          <ac:chgData name="Elizabeth Sattler" userId="6181b2bc-f88b-4f96-9b44-bac5fc3d70d7" providerId="ADAL" clId="{D87FE6BE-80C5-4B3F-98AA-C278710D66CB}" dt="2025-02-03T19:44:21.368" v="2653" actId="20577"/>
          <ac:spMkLst>
            <pc:docMk/>
            <pc:sldMk cId="3621180190" sldId="322"/>
            <ac:spMk id="4" creationId="{75243278-3B5F-EB1F-1185-F92ED9DC6CA4}"/>
          </ac:spMkLst>
        </pc:spChg>
      </pc:sldChg>
      <pc:sldChg chg="modSp mod">
        <pc:chgData name="Elizabeth Sattler" userId="6181b2bc-f88b-4f96-9b44-bac5fc3d70d7" providerId="ADAL" clId="{D87FE6BE-80C5-4B3F-98AA-C278710D66CB}" dt="2025-02-03T19:44:05.426" v="2649" actId="20577"/>
        <pc:sldMkLst>
          <pc:docMk/>
          <pc:sldMk cId="2260135941" sldId="329"/>
        </pc:sldMkLst>
        <pc:spChg chg="mod">
          <ac:chgData name="Elizabeth Sattler" userId="6181b2bc-f88b-4f96-9b44-bac5fc3d70d7" providerId="ADAL" clId="{D87FE6BE-80C5-4B3F-98AA-C278710D66CB}" dt="2025-02-03T19:31:25.677" v="1420"/>
          <ac:spMkLst>
            <pc:docMk/>
            <pc:sldMk cId="2260135941" sldId="329"/>
            <ac:spMk id="2" creationId="{E1E7353B-1D81-069F-CCAC-071501B7742B}"/>
          </ac:spMkLst>
        </pc:spChg>
        <pc:spChg chg="mod">
          <ac:chgData name="Elizabeth Sattler" userId="6181b2bc-f88b-4f96-9b44-bac5fc3d70d7" providerId="ADAL" clId="{D87FE6BE-80C5-4B3F-98AA-C278710D66CB}" dt="2025-02-03T19:43:01.868" v="2641" actId="113"/>
          <ac:spMkLst>
            <pc:docMk/>
            <pc:sldMk cId="2260135941" sldId="329"/>
            <ac:spMk id="3" creationId="{8347CCC2-E9FF-4CC8-E5FB-9DC4D1B43B20}"/>
          </ac:spMkLst>
        </pc:spChg>
        <pc:spChg chg="mod">
          <ac:chgData name="Elizabeth Sattler" userId="6181b2bc-f88b-4f96-9b44-bac5fc3d70d7" providerId="ADAL" clId="{D87FE6BE-80C5-4B3F-98AA-C278710D66CB}" dt="2025-02-03T19:44:05.426" v="2649" actId="20577"/>
          <ac:spMkLst>
            <pc:docMk/>
            <pc:sldMk cId="2260135941" sldId="329"/>
            <ac:spMk id="4" creationId="{344CF353-8779-6A50-10AD-194B0A4338CC}"/>
          </ac:spMkLst>
        </pc:spChg>
      </pc:sldChg>
      <pc:sldChg chg="add del">
        <pc:chgData name="Elizabeth Sattler" userId="6181b2bc-f88b-4f96-9b44-bac5fc3d70d7" providerId="ADAL" clId="{D87FE6BE-80C5-4B3F-98AA-C278710D66CB}" dt="2025-02-03T19:43:43.693" v="2644" actId="47"/>
        <pc:sldMkLst>
          <pc:docMk/>
          <pc:sldMk cId="2474901112" sldId="330"/>
        </pc:sldMkLst>
      </pc:sldChg>
      <pc:sldChg chg="add del">
        <pc:chgData name="Elizabeth Sattler" userId="6181b2bc-f88b-4f96-9b44-bac5fc3d70d7" providerId="ADAL" clId="{D87FE6BE-80C5-4B3F-98AA-C278710D66CB}" dt="2025-02-03T19:43:47.090" v="2645" actId="47"/>
        <pc:sldMkLst>
          <pc:docMk/>
          <pc:sldMk cId="3827772091" sldId="336"/>
        </pc:sldMkLst>
      </pc:sldChg>
      <pc:sldChg chg="addSp delSp modSp del mod">
        <pc:chgData name="Elizabeth Sattler" userId="6181b2bc-f88b-4f96-9b44-bac5fc3d70d7" providerId="ADAL" clId="{D87FE6BE-80C5-4B3F-98AA-C278710D66CB}" dt="2025-02-03T19:49:43.495" v="3528" actId="47"/>
        <pc:sldMkLst>
          <pc:docMk/>
          <pc:sldMk cId="1537507358" sldId="337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295808690" sldId="338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1599290844" sldId="340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1225261979" sldId="345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2184186638" sldId="346"/>
        </pc:sldMkLst>
      </pc:sldChg>
      <pc:sldChg chg="modSp mod">
        <pc:chgData name="Elizabeth Sattler" userId="6181b2bc-f88b-4f96-9b44-bac5fc3d70d7" providerId="ADAL" clId="{D87FE6BE-80C5-4B3F-98AA-C278710D66CB}" dt="2025-02-03T19:42:51.529" v="2640" actId="113"/>
        <pc:sldMkLst>
          <pc:docMk/>
          <pc:sldMk cId="2960926578" sldId="347"/>
        </pc:sldMkLst>
        <pc:spChg chg="mod">
          <ac:chgData name="Elizabeth Sattler" userId="6181b2bc-f88b-4f96-9b44-bac5fc3d70d7" providerId="ADAL" clId="{D87FE6BE-80C5-4B3F-98AA-C278710D66CB}" dt="2025-02-03T19:38:53.095" v="2487" actId="20577"/>
          <ac:spMkLst>
            <pc:docMk/>
            <pc:sldMk cId="2960926578" sldId="347"/>
            <ac:spMk id="2" creationId="{FE301212-9D28-CC80-7FE7-DDD03E403012}"/>
          </ac:spMkLst>
        </pc:spChg>
        <pc:spChg chg="mod">
          <ac:chgData name="Elizabeth Sattler" userId="6181b2bc-f88b-4f96-9b44-bac5fc3d70d7" providerId="ADAL" clId="{D87FE6BE-80C5-4B3F-98AA-C278710D66CB}" dt="2025-02-03T19:42:51.529" v="2640" actId="113"/>
          <ac:spMkLst>
            <pc:docMk/>
            <pc:sldMk cId="2960926578" sldId="347"/>
            <ac:spMk id="3" creationId="{75F901AF-2E03-C896-E39B-26B0A95F990A}"/>
          </ac:spMkLst>
        </pc:spChg>
        <pc:spChg chg="mod">
          <ac:chgData name="Elizabeth Sattler" userId="6181b2bc-f88b-4f96-9b44-bac5fc3d70d7" providerId="ADAL" clId="{D87FE6BE-80C5-4B3F-98AA-C278710D66CB}" dt="2025-02-03T19:39:21.289" v="2536" actId="20577"/>
          <ac:spMkLst>
            <pc:docMk/>
            <pc:sldMk cId="2960926578" sldId="347"/>
            <ac:spMk id="4" creationId="{97D5E2B4-76E0-E949-3762-39A622C04B3E}"/>
          </ac:spMkLst>
        </pc:spChg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1001540258" sldId="356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2310994495" sldId="357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714420470" sldId="358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1909355940" sldId="367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1123714644" sldId="368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3029305045" sldId="369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4236129876" sldId="370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2538487194" sldId="371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2544904849" sldId="372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3348704786" sldId="373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3447528602" sldId="374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2989908018" sldId="375"/>
        </pc:sldMkLst>
      </pc:sldChg>
      <pc:sldChg chg="del">
        <pc:chgData name="Elizabeth Sattler" userId="6181b2bc-f88b-4f96-9b44-bac5fc3d70d7" providerId="ADAL" clId="{D87FE6BE-80C5-4B3F-98AA-C278710D66CB}" dt="2025-02-03T19:49:43.495" v="3528" actId="47"/>
        <pc:sldMkLst>
          <pc:docMk/>
          <pc:sldMk cId="309753860" sldId="376"/>
        </pc:sldMkLst>
      </pc:sldChg>
      <pc:sldChg chg="modSp add mod">
        <pc:chgData name="Elizabeth Sattler" userId="6181b2bc-f88b-4f96-9b44-bac5fc3d70d7" providerId="ADAL" clId="{D87FE6BE-80C5-4B3F-98AA-C278710D66CB}" dt="2025-02-03T19:49:33.130" v="3527" actId="20577"/>
        <pc:sldMkLst>
          <pc:docMk/>
          <pc:sldMk cId="3945102" sldId="377"/>
        </pc:sldMkLst>
        <pc:spChg chg="mod">
          <ac:chgData name="Elizabeth Sattler" userId="6181b2bc-f88b-4f96-9b44-bac5fc3d70d7" providerId="ADAL" clId="{D87FE6BE-80C5-4B3F-98AA-C278710D66CB}" dt="2025-02-03T19:45:18.967" v="2694" actId="20577"/>
          <ac:spMkLst>
            <pc:docMk/>
            <pc:sldMk cId="3945102" sldId="377"/>
            <ac:spMk id="2" creationId="{97B3E207-285F-A161-FC79-5390A5F2329A}"/>
          </ac:spMkLst>
        </pc:spChg>
        <pc:spChg chg="mod">
          <ac:chgData name="Elizabeth Sattler" userId="6181b2bc-f88b-4f96-9b44-bac5fc3d70d7" providerId="ADAL" clId="{D87FE6BE-80C5-4B3F-98AA-C278710D66CB}" dt="2025-02-03T19:49:33.130" v="3527" actId="20577"/>
          <ac:spMkLst>
            <pc:docMk/>
            <pc:sldMk cId="3945102" sldId="377"/>
            <ac:spMk id="3" creationId="{C113517B-A87D-47C0-EAE7-BE7A723D4DB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93ED8D-81B7-47BB-86CA-B922A320EF2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D87369-ACC4-47B4-9D79-FFAB396D5C7F}">
      <dgm:prSet phldrT="[Text]" custT="1"/>
      <dgm:spPr/>
      <dgm:t>
        <a:bodyPr/>
        <a:lstStyle/>
        <a:p>
          <a:r>
            <a:rPr lang="en-US" sz="2000" dirty="0"/>
            <a:t>Policy 1001.1: Public Participation in Board Meetings </a:t>
          </a:r>
        </a:p>
      </dgm:t>
    </dgm:pt>
    <dgm:pt modelId="{B307716A-EEA2-4692-9F54-191D2C1D3B82}" type="parTrans" cxnId="{6BE9B812-5132-4A49-BC08-E38D36E91D9E}">
      <dgm:prSet/>
      <dgm:spPr/>
      <dgm:t>
        <a:bodyPr/>
        <a:lstStyle/>
        <a:p>
          <a:endParaRPr lang="en-US"/>
        </a:p>
      </dgm:t>
    </dgm:pt>
    <dgm:pt modelId="{D7125CF7-FB47-41B3-8BA1-B0116EF0A1D6}" type="sibTrans" cxnId="{6BE9B812-5132-4A49-BC08-E38D36E91D9E}">
      <dgm:prSet/>
      <dgm:spPr/>
      <dgm:t>
        <a:bodyPr/>
        <a:lstStyle/>
        <a:p>
          <a:endParaRPr lang="en-US"/>
        </a:p>
      </dgm:t>
    </dgm:pt>
    <dgm:pt modelId="{A8C95291-7834-456B-9B1C-37C2005F459D}" type="pres">
      <dgm:prSet presAssocID="{3A93ED8D-81B7-47BB-86CA-B922A320EF20}" presName="linear" presStyleCnt="0">
        <dgm:presLayoutVars>
          <dgm:dir/>
          <dgm:animLvl val="lvl"/>
          <dgm:resizeHandles val="exact"/>
        </dgm:presLayoutVars>
      </dgm:prSet>
      <dgm:spPr/>
    </dgm:pt>
    <dgm:pt modelId="{A7D57415-DE97-4214-BB29-8C7C3E5FB8D5}" type="pres">
      <dgm:prSet presAssocID="{6CD87369-ACC4-47B4-9D79-FFAB396D5C7F}" presName="parentLin" presStyleCnt="0"/>
      <dgm:spPr/>
    </dgm:pt>
    <dgm:pt modelId="{AA11BFA2-9BFA-4100-8C05-8DFB09A2EC4A}" type="pres">
      <dgm:prSet presAssocID="{6CD87369-ACC4-47B4-9D79-FFAB396D5C7F}" presName="parentLeftMargin" presStyleLbl="node1" presStyleIdx="0" presStyleCnt="1"/>
      <dgm:spPr/>
    </dgm:pt>
    <dgm:pt modelId="{10587352-A2C2-4742-8EA3-302FDB2D045C}" type="pres">
      <dgm:prSet presAssocID="{6CD87369-ACC4-47B4-9D79-FFAB396D5C7F}" presName="parentText" presStyleLbl="node1" presStyleIdx="0" presStyleCnt="1" custScaleX="142857" custLinFactNeighborX="-10845" custLinFactNeighborY="-4272">
        <dgm:presLayoutVars>
          <dgm:chMax val="0"/>
          <dgm:bulletEnabled val="1"/>
        </dgm:presLayoutVars>
      </dgm:prSet>
      <dgm:spPr/>
    </dgm:pt>
    <dgm:pt modelId="{F9A8265C-5F0A-4738-AF59-92D102E81BA9}" type="pres">
      <dgm:prSet presAssocID="{6CD87369-ACC4-47B4-9D79-FFAB396D5C7F}" presName="negativeSpace" presStyleCnt="0"/>
      <dgm:spPr/>
    </dgm:pt>
    <dgm:pt modelId="{529EEE0A-DF2D-481A-A3A2-734DD7C11A51}" type="pres">
      <dgm:prSet presAssocID="{6CD87369-ACC4-47B4-9D79-FFAB396D5C7F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719D301-E888-4E3C-AAA8-03D79B5BC617}" type="presOf" srcId="{6CD87369-ACC4-47B4-9D79-FFAB396D5C7F}" destId="{AA11BFA2-9BFA-4100-8C05-8DFB09A2EC4A}" srcOrd="0" destOrd="0" presId="urn:microsoft.com/office/officeart/2005/8/layout/list1"/>
    <dgm:cxn modelId="{6BE9B812-5132-4A49-BC08-E38D36E91D9E}" srcId="{3A93ED8D-81B7-47BB-86CA-B922A320EF20}" destId="{6CD87369-ACC4-47B4-9D79-FFAB396D5C7F}" srcOrd="0" destOrd="0" parTransId="{B307716A-EEA2-4692-9F54-191D2C1D3B82}" sibTransId="{D7125CF7-FB47-41B3-8BA1-B0116EF0A1D6}"/>
    <dgm:cxn modelId="{2822ED5D-C2A1-4F88-A4EF-97EA93338183}" type="presOf" srcId="{6CD87369-ACC4-47B4-9D79-FFAB396D5C7F}" destId="{10587352-A2C2-4742-8EA3-302FDB2D045C}" srcOrd="1" destOrd="0" presId="urn:microsoft.com/office/officeart/2005/8/layout/list1"/>
    <dgm:cxn modelId="{BABB5781-A482-475B-BE5A-574C03443652}" type="presOf" srcId="{3A93ED8D-81B7-47BB-86CA-B922A320EF20}" destId="{A8C95291-7834-456B-9B1C-37C2005F459D}" srcOrd="0" destOrd="0" presId="urn:microsoft.com/office/officeart/2005/8/layout/list1"/>
    <dgm:cxn modelId="{5DEB5473-0BFD-40F9-A946-7E36B82D757D}" type="presParOf" srcId="{A8C95291-7834-456B-9B1C-37C2005F459D}" destId="{A7D57415-DE97-4214-BB29-8C7C3E5FB8D5}" srcOrd="0" destOrd="0" presId="urn:microsoft.com/office/officeart/2005/8/layout/list1"/>
    <dgm:cxn modelId="{38B06EA3-9689-4947-8289-FD3FAB6EE7B4}" type="presParOf" srcId="{A7D57415-DE97-4214-BB29-8C7C3E5FB8D5}" destId="{AA11BFA2-9BFA-4100-8C05-8DFB09A2EC4A}" srcOrd="0" destOrd="0" presId="urn:microsoft.com/office/officeart/2005/8/layout/list1"/>
    <dgm:cxn modelId="{972E43D7-E1F5-48DC-9AC4-C01D0DBEB06F}" type="presParOf" srcId="{A7D57415-DE97-4214-BB29-8C7C3E5FB8D5}" destId="{10587352-A2C2-4742-8EA3-302FDB2D045C}" srcOrd="1" destOrd="0" presId="urn:microsoft.com/office/officeart/2005/8/layout/list1"/>
    <dgm:cxn modelId="{099294DA-58BC-42F4-9DA4-EF84C5027553}" type="presParOf" srcId="{A8C95291-7834-456B-9B1C-37C2005F459D}" destId="{F9A8265C-5F0A-4738-AF59-92D102E81BA9}" srcOrd="1" destOrd="0" presId="urn:microsoft.com/office/officeart/2005/8/layout/list1"/>
    <dgm:cxn modelId="{6A9C7BF2-BD92-4157-B776-1C59A2D241C5}" type="presParOf" srcId="{A8C95291-7834-456B-9B1C-37C2005F459D}" destId="{529EEE0A-DF2D-481A-A3A2-734DD7C11A5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EEE0A-DF2D-481A-A3A2-734DD7C11A51}">
      <dsp:nvSpPr>
        <dsp:cNvPr id="0" name=""/>
        <dsp:cNvSpPr/>
      </dsp:nvSpPr>
      <dsp:spPr>
        <a:xfrm>
          <a:off x="0" y="1559350"/>
          <a:ext cx="8855298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587352-A2C2-4742-8EA3-302FDB2D045C}">
      <dsp:nvSpPr>
        <dsp:cNvPr id="0" name=""/>
        <dsp:cNvSpPr/>
      </dsp:nvSpPr>
      <dsp:spPr>
        <a:xfrm>
          <a:off x="375857" y="517979"/>
          <a:ext cx="8431549" cy="191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296" tIns="0" rIns="23429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Policy 1001.1: Public Participation in Board Meetings </a:t>
          </a:r>
        </a:p>
      </dsp:txBody>
      <dsp:txXfrm>
        <a:off x="469525" y="611647"/>
        <a:ext cx="8244213" cy="1731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9B5D3-2B19-454C-A41E-4FA59C98CF1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E56A7-57F4-45A3-ABF6-131B485ED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75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93C9-216A-4B72-A3DE-C9D491AC8B63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21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9DFD-69ED-4EE9-9506-07695ACD26C6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8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EB528-7DDD-4235-A1C3-F80B8E4E690F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7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107E-89EF-4A17-A526-D0E96BFB3344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17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0651-456A-45DC-A8EE-A33782EEBE13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51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C9CA-0C78-469F-90E7-7C6BBFF09730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34B-CA44-40C8-AB89-8609B8FC5836}" type="datetime1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3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E74A4-F39A-4A4E-97D0-88F09DA999D7}" type="datetime1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8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CBE0-07C4-4735-A438-3711A495BE33}" type="datetime1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4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D69437-6FD8-45BE-9D4B-E65FF16D4EDB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0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CC0A-347B-43AD-B2BD-8D26DBF3E334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0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3B9198-4584-487A-9C32-B7B5B01DA0D6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WBK Legal 2024  This presentation is informational only and does not constitute legal advice.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8311696-8D6A-42F5-A94D-443C6F43CC2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49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A1B47C8-47A0-4A88-8830-6DEA3B5DE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7B0D1AC3-5AE0-C76A-D31E-189B66DC97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2056197"/>
            <a:ext cx="6275667" cy="2745606"/>
          </a:xfrm>
          <a:prstGeom prst="rect">
            <a:avLst/>
          </a:prstGeom>
          <a:noFill/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84BBFDD-E720-4805-A9C8-129FBBF6D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81A1A15-D9CB-0AD9-DD04-1DD10AF22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07266" y="718264"/>
            <a:ext cx="3659246" cy="292608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Policy Workshop 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EE7A1ED-4B90-DF9E-453C-6A84A510B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3486" y="3554233"/>
            <a:ext cx="4725877" cy="2639835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February 17,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AC4BE46-4A77-42FE-9D15-065CDB2F8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38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B70D5-875B-433D-BDBD-1522A85D6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2318C9-2D14-4D43-B97F-51CAF305C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85" y="634946"/>
            <a:ext cx="3690257" cy="1450757"/>
          </a:xfrm>
        </p:spPr>
        <p:txBody>
          <a:bodyPr>
            <a:normAutofit/>
          </a:bodyPr>
          <a:lstStyle/>
          <a:p>
            <a:r>
              <a:rPr lang="en-US"/>
              <a:t>Thank You</a:t>
            </a:r>
          </a:p>
        </p:txBody>
      </p:sp>
      <p:pic>
        <p:nvPicPr>
          <p:cNvPr id="6" name="Picture 8">
            <a:extLst>
              <a:ext uri="{FF2B5EF4-FFF2-40B4-BE49-F238E27FC236}">
                <a16:creationId xmlns:a16="http://schemas.microsoft.com/office/drawing/2014/main" id="{3E317D6C-8123-0A17-D801-458789B89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987" y="640081"/>
            <a:ext cx="6901824" cy="531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947DF4A-614C-4B4C-8B80-E5B9D8E8C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92143" y="2085703"/>
            <a:ext cx="3566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A38DC-2A36-4F80-B32D-1E99CB16A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9485" y="2198914"/>
            <a:ext cx="3690257" cy="36701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Liz Sattler, Esquire </a:t>
            </a:r>
          </a:p>
          <a:p>
            <a:pPr marL="0" indent="0">
              <a:buNone/>
            </a:pPr>
            <a:r>
              <a:rPr lang="en-US"/>
              <a:t>Assistant Solicitor for the School District of Pittsburgh</a:t>
            </a:r>
          </a:p>
          <a:p>
            <a:pPr marL="0" indent="0">
              <a:buNone/>
            </a:pPr>
            <a:r>
              <a:rPr lang="en-US"/>
              <a:t>Weiss Burkardt Kramer LLC</a:t>
            </a:r>
          </a:p>
          <a:p>
            <a:pPr marL="0" indent="0">
              <a:buNone/>
            </a:pPr>
            <a:r>
              <a:rPr lang="en-US"/>
              <a:t>(412) 391-9890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E299956-A9E7-4FC1-A0B1-D590CA973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7FC539C-B783-4B03-9F9E-D13430F3F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19A9F-892A-29D4-AFAE-FACDA481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438008B-BB23-4F4B-8B27-CD97607E1CAA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5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4091F-CDC8-8B36-78F9-0E3C3781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	February 2024 Workshop Topics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B9C28-65B8-4FE4-E5FE-CB8051E49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16A8385-26F5-C59C-9270-6B660B6C6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14435" y="6388834"/>
            <a:ext cx="6960704" cy="365125"/>
          </a:xfrm>
        </p:spPr>
        <p:txBody>
          <a:bodyPr/>
          <a:lstStyle/>
          <a:p>
            <a:r>
              <a:rPr lang="en-US" dirty="0"/>
              <a:t>© WBK Legal 2025  This presentation is informational only and does not constitute legal advice.</a:t>
            </a:r>
          </a:p>
        </p:txBody>
      </p:sp>
      <p:pic>
        <p:nvPicPr>
          <p:cNvPr id="9" name="Content Placeholder 3" descr="A blue and white logo&#10;&#10;Description automatically generated">
            <a:extLst>
              <a:ext uri="{FF2B5EF4-FFF2-40B4-BE49-F238E27FC236}">
                <a16:creationId xmlns:a16="http://schemas.microsoft.com/office/drawing/2014/main" id="{6AB85A50-CF77-EC25-5DB9-95D91DF049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63625" y="5339599"/>
            <a:ext cx="1878676" cy="82296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E0B3A53-C06A-33D4-1BBA-49535B7EF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488841"/>
              </p:ext>
            </p:extLst>
          </p:nvPr>
        </p:nvGraphicFramePr>
        <p:xfrm>
          <a:off x="999902" y="2197099"/>
          <a:ext cx="8855298" cy="379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18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9222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225" name="Rectangle 9224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9227" name="Straight Connector 9226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229" name="Rectangle 9228">
            <a:extLst>
              <a:ext uri="{FF2B5EF4-FFF2-40B4-BE49-F238E27FC236}">
                <a16:creationId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31" name="Straight Connector 9230">
            <a:extLst>
              <a:ext uri="{FF2B5EF4-FFF2-40B4-BE49-F238E27FC236}">
                <a16:creationId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F59277F-3DB7-5658-5A19-C39048ED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504" y="758952"/>
            <a:ext cx="7319175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dirty="0"/>
              <a:t>Policy 1001.1 – PUBLIC PARTICIPATION IN BOARD MEETINGS </a:t>
            </a:r>
            <a:br>
              <a:rPr lang="en-US" sz="5600" dirty="0"/>
            </a:br>
            <a:endParaRPr lang="en-US" sz="5600" dirty="0"/>
          </a:p>
        </p:txBody>
      </p:sp>
      <p:pic>
        <p:nvPicPr>
          <p:cNvPr id="9218" name="Picture 2" descr="One big red thumbtack in front of many smaller black thumbtacks">
            <a:extLst>
              <a:ext uri="{FF2B5EF4-FFF2-40B4-BE49-F238E27FC236}">
                <a16:creationId xmlns:a16="http://schemas.microsoft.com/office/drawing/2014/main" id="{040F0775-842A-1D6D-447B-8871A695C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7" r="9217"/>
          <a:stretch/>
        </p:blipFill>
        <p:spPr bwMode="auto">
          <a:xfrm>
            <a:off x="251351" y="1582197"/>
            <a:ext cx="3089423" cy="2761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3" name="Rectangle 9232">
            <a:extLst>
              <a:ext uri="{FF2B5EF4-FFF2-40B4-BE49-F238E27FC236}">
                <a16:creationId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235" name="Rectangle 9234">
            <a:extLst>
              <a:ext uri="{FF2B5EF4-FFF2-40B4-BE49-F238E27FC236}">
                <a16:creationId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4A0CF1-09A1-7CB6-E947-F5207F5ED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kern="1200" cap="all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WBK Legal 2025  This presentation is informational only and does not constitute legal advice.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BA066B-5868-A2E3-A788-CD45E18D4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B8311696-8D6A-42F5-A94D-443C6F43CC2C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7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7607-B9CE-7C89-3A6E-960B3BD1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1001.1 – Public Participation in Board Meetings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3BF89-497A-0FFF-7794-9137BD229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2400" dirty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</a:rPr>
              <a:t>Revision to Public Participation in Board Meetings Policy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</a:rPr>
              <a:t>Purpose: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The Board recognizes the value to school governance of public comment on education issues and the importance of involving members of the public in Board meetings.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47706A-72E9-FBD9-ED67-E72C4091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WBK Legal 2025  This presentation is informational only and does not constitute legal advice.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E3036D-E7CB-38CC-10D2-4302AAB99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AB885-86CD-6C17-30FF-B10B05EB5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1001.1 - 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267EC-0FC3-93AA-2221-B63EB3B7E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Updates the parameters by which the public may participate in the monthly Public Hearings.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Requires participants to submit the following to the Board Secretary prior to the meeting: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Name of Speaker;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Topic to be addressed;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Group affiliation (if applicable); and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Whether the speaker plans to testify “In Person” or “Virtually”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1600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243278-3B5F-EB1F-1185-F92ED9DC6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WBK Legal 2025  This presentation is informational only and does not constitute legal advice.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521D-9A3C-11B8-9975-D40DE4F05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8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7353B-1D81-069F-CCAC-071501B77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1001.1 - 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7CCC2-E9FF-4CC8-E5FB-9DC4D1B43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Order of Speakers: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Creates the following order in which Speakers will be heard, as determined by this Policy and the Board Secretary: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persons speaking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PERSON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shall give their testimony first.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Within this group, the following order shall be followed: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Speakers indicating they wish to discuss a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topic on the next, upcoming Legislative Agenda.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Speakers indicating they wish to discuss a matter of concern </a:t>
            </a:r>
            <a:r>
              <a:rPr lang="en-US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upcoming Legislative Agenda.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Speakers who did not indicate a topic when registering to speak.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CF353-8779-6A50-10AD-194B0A433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WBK Legal 2025  This presentation is informational only and does not constitute legal advice.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B8EED-1299-B91C-036E-666DE5CB7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35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01212-9D28-CC80-7FE7-DDD03E403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1001.1 - 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901AF-2E03-C896-E39B-26B0A95F9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" y="1819101"/>
            <a:ext cx="10058400" cy="4023360"/>
          </a:xfrm>
        </p:spPr>
        <p:txBody>
          <a:bodyPr/>
          <a:lstStyle/>
          <a:p>
            <a:endParaRPr lang="en-US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persons speaking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VIRTUALLY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shall give their testimony after the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Person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speakers have finished testifying.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Within this group, the following order shall be followed: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Speakers indicating they wish to discuss a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topic on the next, upcoming Legislative Agenda.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Speakers indicating they wish to discuss a matter of concern </a:t>
            </a:r>
            <a:r>
              <a:rPr lang="en-US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the upcoming Legislative Agenda.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Speakers who did not indicate a topic when registering to speak.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D5E2B4-76E0-E949-3762-39A622C04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WBK Legal 2025  This presentation is informational only and does not constitute legal advice.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6703BD-B5E6-7E8A-F5C3-2F379CC50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26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58502-7D84-3AEF-3661-373B909CC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3E207-285F-A161-FC79-5390A5F2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1001.1 – Other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3517B-A87D-47C0-EAE7-BE7A723D4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" y="1819101"/>
            <a:ext cx="10058400" cy="4023360"/>
          </a:xfrm>
        </p:spPr>
        <p:txBody>
          <a:bodyPr/>
          <a:lstStyle/>
          <a:p>
            <a:endParaRPr lang="en-US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minute limit remains the same; no speaker shall be able to convey the remainder of his or her time to another speaker.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Written testimony will still be accepted, and encouraged. It will be posted and made available to the public after the meeting.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Updated regulations regarding prohibition of communication devices including but not limited to sign, carpet squares, etc.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Meetings will continue to be recorded and available to the public.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regulations will be drafted to create an online registration system for speakers upon the passing of an updated policy.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41DB6-9039-2F11-06CC-90D77C846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WBK Legal 2025  This presentation is informational only and does not constitute legal advice.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B46811-C747-55CE-2315-6FAE7C859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11696-8D6A-42F5-A94D-443C6F43CC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42AFF37-D55C-41EA-8CD6-DE713B989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504" y="5167685"/>
            <a:ext cx="10113264" cy="82296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Questions Do You Have?</a:t>
            </a:r>
          </a:p>
        </p:txBody>
      </p:sp>
      <p:pic>
        <p:nvPicPr>
          <p:cNvPr id="9" name="Picture Placeholder 8" descr="A pattern of question marks&#10;&#10;Description automatically generated">
            <a:extLst>
              <a:ext uri="{FF2B5EF4-FFF2-40B4-BE49-F238E27FC236}">
                <a16:creationId xmlns:a16="http://schemas.microsoft.com/office/drawing/2014/main" id="{1F2D5335-4604-B016-FFC1-E32C7CAC6F9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66" b="19766"/>
          <a:stretch>
            <a:fillRect/>
          </a:stretch>
        </p:blipFill>
        <p:spPr>
          <a:xfrm>
            <a:off x="0" y="0"/>
            <a:ext cx="12191985" cy="491507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704FA-59C3-40C7-BA51-DD9B55E8C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1845F5A-061D-4825-9AE9-D7794091C6CF}" type="slidenum">
              <a:rPr lang="en-US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96663E-9F07-FC3E-2EAC-25B2A8406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2056" y="6459785"/>
            <a:ext cx="5616933" cy="365125"/>
          </a:xfrm>
        </p:spPr>
        <p:txBody>
          <a:bodyPr/>
          <a:lstStyle/>
          <a:p>
            <a:r>
              <a:rPr lang="en-US" dirty="0"/>
              <a:t>© WBK LEGAL 2025 This presentation is informational only and does not constitute legal advice.</a:t>
            </a:r>
          </a:p>
        </p:txBody>
      </p:sp>
    </p:spTree>
    <p:extLst>
      <p:ext uri="{BB962C8B-B14F-4D97-AF65-F5344CB8AC3E}">
        <p14:creationId xmlns:p14="http://schemas.microsoft.com/office/powerpoint/2010/main" val="5501825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85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81E0E"/>
      </a:accent1>
      <a:accent2>
        <a:srgbClr val="00206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c476a1-b17c-429c-81cd-a81280556eb5" xsi:nil="true"/>
    <lcf76f155ced4ddcb4097134ff3c332f xmlns="5d57ab6b-7620-4be5-802b-fa68ddee49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FE34E5E6255F41AFCC221B84FAB27B" ma:contentTypeVersion="13" ma:contentTypeDescription="Create a new document." ma:contentTypeScope="" ma:versionID="f43d947e055d43709624a261d6344da1">
  <xsd:schema xmlns:xsd="http://www.w3.org/2001/XMLSchema" xmlns:xs="http://www.w3.org/2001/XMLSchema" xmlns:p="http://schemas.microsoft.com/office/2006/metadata/properties" xmlns:ns2="5d57ab6b-7620-4be5-802b-fa68ddee49ca" xmlns:ns3="71c476a1-b17c-429c-81cd-a81280556eb5" targetNamespace="http://schemas.microsoft.com/office/2006/metadata/properties" ma:root="true" ma:fieldsID="c1996e4d37739707dbd0f7d2070cad4b" ns2:_="" ns3:_="">
    <xsd:import namespace="5d57ab6b-7620-4be5-802b-fa68ddee49ca"/>
    <xsd:import namespace="71c476a1-b17c-429c-81cd-a81280556e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57ab6b-7620-4be5-802b-fa68ddee4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2497a2b-35a7-48fa-91b2-421a4e35c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476a1-b17c-429c-81cd-a81280556eb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2fb0681-e42d-4553-9297-fc9662afd1e1}" ma:internalName="TaxCatchAll" ma:showField="CatchAllData" ma:web="71c476a1-b17c-429c-81cd-a81280556e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3BDC13-7595-4D77-AC99-E2A9320FB58D}">
  <ds:schemaRefs>
    <ds:schemaRef ds:uri="5d57ab6b-7620-4be5-802b-fa68ddee49ca"/>
    <ds:schemaRef ds:uri="71c476a1-b17c-429c-81cd-a81280556eb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9E6475B-62DE-46FB-9020-72607F7F67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0AA2A9-9A0B-484A-B1D3-B4779CF24EFE}">
  <ds:schemaRefs>
    <ds:schemaRef ds:uri="5d57ab6b-7620-4be5-802b-fa68ddee49ca"/>
    <ds:schemaRef ds:uri="71c476a1-b17c-429c-81cd-a81280556eb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582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Policy Workshop </vt:lpstr>
      <vt:lpstr> February 2024 Workshop Topics</vt:lpstr>
      <vt:lpstr>Policy 1001.1 – PUBLIC PARTICIPATION IN BOARD MEETINGS  </vt:lpstr>
      <vt:lpstr>Policy 1001.1 – Public Participation in Board Meetings </vt:lpstr>
      <vt:lpstr>Policy 1001.1 - Revisions</vt:lpstr>
      <vt:lpstr>Policy 1001.1 - Revisions</vt:lpstr>
      <vt:lpstr>Policy 1001.1 - Revisions</vt:lpstr>
      <vt:lpstr>Policy 1001.1 – Other Updates</vt:lpstr>
      <vt:lpstr>What Questions Do You Have?</vt:lpstr>
      <vt:lpstr>Thank You</vt:lpstr>
    </vt:vector>
  </TitlesOfParts>
  <Company>Weiss Burkardt Kramer,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Harrington</dc:creator>
  <cp:lastModifiedBy>Elizabeth Sattler</cp:lastModifiedBy>
  <cp:revision>2</cp:revision>
  <dcterms:created xsi:type="dcterms:W3CDTF">2023-11-30T16:35:34Z</dcterms:created>
  <dcterms:modified xsi:type="dcterms:W3CDTF">2025-02-18T18:45:52Z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0x01010090FE34E5E6255F41AFCC221B84FAB27B</vt:lpwstr>
  </property>
  <property fmtid="{D5CDD505-2E9C-101B-9397-08002B2CF9AE}" pid="3" name="MediaServiceImageTags">
    <vt:lpwstr/>
  </property>
</Properties>
</file>